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5.xml" ContentType="application/vnd.openxmlformats-officedocument.presentationml.tags+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diagrams/data60.xml" ContentType="application/vnd.openxmlformats-officedocument.drawingml.diagramData+xml"/>
  <Override PartName="/ppt/diagrams/data150.xml" ContentType="application/vnd.openxmlformats-officedocument.drawingml.diagramData+xml"/>
  <Override PartName="/ppt/diagrams/data190.xml" ContentType="application/vnd.openxmlformats-officedocument.drawingml.diagramData+xml"/>
  <Override PartName="/ppt/diagrams/layout160.xml" ContentType="application/vnd.openxmlformats-officedocument.drawingml.diagramLayout+xml"/>
  <Override PartName="/ppt/diagrams/quickStyle160.xml" ContentType="application/vnd.openxmlformats-officedocument.drawingml.diagramStyle+xml"/>
  <Override PartName="/ppt/diagrams/colors160.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256" r:id="rId2"/>
    <p:sldId id="269" r:id="rId3"/>
    <p:sldId id="651" r:id="rId4"/>
    <p:sldId id="621" r:id="rId5"/>
    <p:sldId id="652" r:id="rId6"/>
    <p:sldId id="579" r:id="rId7"/>
    <p:sldId id="578" r:id="rId8"/>
    <p:sldId id="549" r:id="rId9"/>
    <p:sldId id="619" r:id="rId10"/>
    <p:sldId id="607" r:id="rId11"/>
    <p:sldId id="602" r:id="rId12"/>
    <p:sldId id="591" r:id="rId13"/>
    <p:sldId id="575" r:id="rId14"/>
    <p:sldId id="587" r:id="rId15"/>
    <p:sldId id="546" r:id="rId16"/>
    <p:sldId id="654" r:id="rId17"/>
    <p:sldId id="262" r:id="rId18"/>
    <p:sldId id="622" r:id="rId19"/>
    <p:sldId id="645" r:id="rId20"/>
    <p:sldId id="630" r:id="rId21"/>
    <p:sldId id="631" r:id="rId22"/>
    <p:sldId id="632" r:id="rId23"/>
    <p:sldId id="633" r:id="rId24"/>
    <p:sldId id="634" r:id="rId25"/>
    <p:sldId id="635" r:id="rId26"/>
    <p:sldId id="636" r:id="rId27"/>
    <p:sldId id="637" r:id="rId28"/>
    <p:sldId id="638" r:id="rId29"/>
    <p:sldId id="639" r:id="rId30"/>
    <p:sldId id="640" r:id="rId31"/>
    <p:sldId id="641" r:id="rId32"/>
    <p:sldId id="642" r:id="rId33"/>
    <p:sldId id="643" r:id="rId34"/>
    <p:sldId id="644" r:id="rId35"/>
    <p:sldId id="277" r:id="rId36"/>
    <p:sldId id="646" r:id="rId37"/>
    <p:sldId id="647" r:id="rId38"/>
    <p:sldId id="648" r:id="rId39"/>
    <p:sldId id="649" r:id="rId40"/>
    <p:sldId id="653" r:id="rId41"/>
    <p:sldId id="354" r:id="rId42"/>
    <p:sldId id="368" r:id="rId43"/>
    <p:sldId id="380" r:id="rId44"/>
    <p:sldId id="659" r:id="rId45"/>
    <p:sldId id="393" r:id="rId46"/>
    <p:sldId id="394" r:id="rId47"/>
    <p:sldId id="655" r:id="rId48"/>
    <p:sldId id="657" r:id="rId49"/>
    <p:sldId id="658" r:id="rId50"/>
    <p:sldId id="584" r:id="rId51"/>
    <p:sldId id="617" r:id="rId52"/>
    <p:sldId id="571" r:id="rId53"/>
    <p:sldId id="258" r:id="rId5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87A3"/>
    <a:srgbClr val="000540"/>
    <a:srgbClr val="BFC6B9"/>
    <a:srgbClr val="8D95B5"/>
    <a:srgbClr val="A2C1C4"/>
    <a:srgbClr val="93A1B6"/>
    <a:srgbClr val="BFC7BA"/>
    <a:srgbClr val="677097"/>
    <a:srgbClr val="386464"/>
    <a:srgbClr val="D4D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919473-BB5C-944B-A6DA-5831D8FF67BB}" v="2605" dt="2024-04-06T16:26:15.178"/>
  </p1510:revLst>
</p1510:revInfo>
</file>

<file path=ppt/tableStyles.xml><?xml version="1.0" encoding="utf-8"?>
<a:tblStyleLst xmlns:a="http://schemas.openxmlformats.org/drawingml/2006/main" def="{5C22544A-7EE6-4342-B048-85BDC9FD1C3A}">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00"/>
    <p:restoredTop sz="94762"/>
  </p:normalViewPr>
  <p:slideViewPr>
    <p:cSldViewPr snapToGrid="0">
      <p:cViewPr varScale="1">
        <p:scale>
          <a:sx n="65" d="100"/>
          <a:sy n="65" d="100"/>
        </p:scale>
        <p:origin x="280" y="6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xane Perrin-Plouffe" userId="b3c1ddd0-0080-4782-88ff-fc894d594575" providerId="ADAL" clId="{16026D5B-ED63-7E46-861C-A1A2279A25B9}"/>
    <pc:docChg chg="undo custSel addSld modSld sldOrd">
      <pc:chgData name="Roxane Perrin-Plouffe" userId="b3c1ddd0-0080-4782-88ff-fc894d594575" providerId="ADAL" clId="{16026D5B-ED63-7E46-861C-A1A2279A25B9}" dt="2024-04-05T05:13:13.752" v="882" actId="1076"/>
      <pc:docMkLst>
        <pc:docMk/>
      </pc:docMkLst>
      <pc:sldChg chg="addSp delSp modSp mod">
        <pc:chgData name="Roxane Perrin-Plouffe" userId="b3c1ddd0-0080-4782-88ff-fc894d594575" providerId="ADAL" clId="{16026D5B-ED63-7E46-861C-A1A2279A25B9}" dt="2024-04-05T05:11:23.993" v="719" actId="13926"/>
        <pc:sldMkLst>
          <pc:docMk/>
          <pc:sldMk cId="3366543647" sldId="259"/>
        </pc:sldMkLst>
        <pc:spChg chg="add del mod">
          <ac:chgData name="Roxane Perrin-Plouffe" userId="b3c1ddd0-0080-4782-88ff-fc894d594575" providerId="ADAL" clId="{16026D5B-ED63-7E46-861C-A1A2279A25B9}" dt="2024-04-05T04:43:46.993" v="117"/>
          <ac:spMkLst>
            <pc:docMk/>
            <pc:sldMk cId="3366543647" sldId="259"/>
            <ac:spMk id="3" creationId="{FF78AD04-344A-3E77-5B92-AD7AB4AD7A97}"/>
          </ac:spMkLst>
        </pc:spChg>
        <pc:spChg chg="add mod">
          <ac:chgData name="Roxane Perrin-Plouffe" userId="b3c1ddd0-0080-4782-88ff-fc894d594575" providerId="ADAL" clId="{16026D5B-ED63-7E46-861C-A1A2279A25B9}" dt="2024-04-05T04:55:23.749" v="440" actId="5793"/>
          <ac:spMkLst>
            <pc:docMk/>
            <pc:sldMk cId="3366543647" sldId="259"/>
            <ac:spMk id="4" creationId="{9ED5FD76-D8F9-8BE8-C3A7-3753038ACEF4}"/>
          </ac:spMkLst>
        </pc:spChg>
        <pc:spChg chg="add mod">
          <ac:chgData name="Roxane Perrin-Plouffe" userId="b3c1ddd0-0080-4782-88ff-fc894d594575" providerId="ADAL" clId="{16026D5B-ED63-7E46-861C-A1A2279A25B9}" dt="2024-04-05T04:55:42.274" v="497" actId="20577"/>
          <ac:spMkLst>
            <pc:docMk/>
            <pc:sldMk cId="3366543647" sldId="259"/>
            <ac:spMk id="5" creationId="{343F12F3-8772-16E0-F57C-09316A785151}"/>
          </ac:spMkLst>
        </pc:spChg>
        <pc:spChg chg="add del mod">
          <ac:chgData name="Roxane Perrin-Plouffe" userId="b3c1ddd0-0080-4782-88ff-fc894d594575" providerId="ADAL" clId="{16026D5B-ED63-7E46-861C-A1A2279A25B9}" dt="2024-04-05T04:48:51.441" v="211"/>
          <ac:spMkLst>
            <pc:docMk/>
            <pc:sldMk cId="3366543647" sldId="259"/>
            <ac:spMk id="6" creationId="{5F9FA131-3CAD-372F-7C89-AAA776A6042D}"/>
          </ac:spMkLst>
        </pc:spChg>
        <pc:spChg chg="mod">
          <ac:chgData name="Roxane Perrin-Plouffe" userId="b3c1ddd0-0080-4782-88ff-fc894d594575" providerId="ADAL" clId="{16026D5B-ED63-7E46-861C-A1A2279A25B9}" dt="2024-04-05T04:48:28.742" v="201" actId="1076"/>
          <ac:spMkLst>
            <pc:docMk/>
            <pc:sldMk cId="3366543647" sldId="259"/>
            <ac:spMk id="30" creationId="{B8AE0526-A769-EA0A-96C0-916090059669}"/>
          </ac:spMkLst>
        </pc:spChg>
        <pc:spChg chg="mod">
          <ac:chgData name="Roxane Perrin-Plouffe" userId="b3c1ddd0-0080-4782-88ff-fc894d594575" providerId="ADAL" clId="{16026D5B-ED63-7E46-861C-A1A2279A25B9}" dt="2024-04-05T04:44:27.539" v="127" actId="1076"/>
          <ac:spMkLst>
            <pc:docMk/>
            <pc:sldMk cId="3366543647" sldId="259"/>
            <ac:spMk id="32" creationId="{FE998FD9-08A4-9A92-7E49-65AAB3A778D7}"/>
          </ac:spMkLst>
        </pc:spChg>
        <pc:spChg chg="mod">
          <ac:chgData name="Roxane Perrin-Plouffe" userId="b3c1ddd0-0080-4782-88ff-fc894d594575" providerId="ADAL" clId="{16026D5B-ED63-7E46-861C-A1A2279A25B9}" dt="2024-04-05T04:44:46.990" v="129" actId="1076"/>
          <ac:spMkLst>
            <pc:docMk/>
            <pc:sldMk cId="3366543647" sldId="259"/>
            <ac:spMk id="33" creationId="{DD585F34-AC30-EBC8-CF13-66E3A7932829}"/>
          </ac:spMkLst>
        </pc:spChg>
        <pc:spChg chg="mod">
          <ac:chgData name="Roxane Perrin-Plouffe" userId="b3c1ddd0-0080-4782-88ff-fc894d594575" providerId="ADAL" clId="{16026D5B-ED63-7E46-861C-A1A2279A25B9}" dt="2024-04-05T04:47:20.608" v="174" actId="20577"/>
          <ac:spMkLst>
            <pc:docMk/>
            <pc:sldMk cId="3366543647" sldId="259"/>
            <ac:spMk id="34" creationId="{0D79E77A-69DD-37B7-290A-7439A4B604AC}"/>
          </ac:spMkLst>
        </pc:spChg>
        <pc:spChg chg="mod">
          <ac:chgData name="Roxane Perrin-Plouffe" userId="b3c1ddd0-0080-4782-88ff-fc894d594575" providerId="ADAL" clId="{16026D5B-ED63-7E46-861C-A1A2279A25B9}" dt="2024-04-05T04:45:11.821" v="131" actId="1076"/>
          <ac:spMkLst>
            <pc:docMk/>
            <pc:sldMk cId="3366543647" sldId="259"/>
            <ac:spMk id="35" creationId="{AEB284EB-3B17-A769-3658-C5DA711A1351}"/>
          </ac:spMkLst>
        </pc:spChg>
        <pc:spChg chg="mod">
          <ac:chgData name="Roxane Perrin-Plouffe" userId="b3c1ddd0-0080-4782-88ff-fc894d594575" providerId="ADAL" clId="{16026D5B-ED63-7E46-861C-A1A2279A25B9}" dt="2024-04-05T04:45:42.053" v="134" actId="1076"/>
          <ac:spMkLst>
            <pc:docMk/>
            <pc:sldMk cId="3366543647" sldId="259"/>
            <ac:spMk id="36" creationId="{065050FA-CDB4-20E0-8775-FE69BD690DC4}"/>
          </ac:spMkLst>
        </pc:spChg>
        <pc:spChg chg="mod">
          <ac:chgData name="Roxane Perrin-Plouffe" userId="b3c1ddd0-0080-4782-88ff-fc894d594575" providerId="ADAL" clId="{16026D5B-ED63-7E46-861C-A1A2279A25B9}" dt="2024-04-05T04:45:46.679" v="135" actId="1076"/>
          <ac:spMkLst>
            <pc:docMk/>
            <pc:sldMk cId="3366543647" sldId="259"/>
            <ac:spMk id="37" creationId="{8F932C6C-B3E2-B734-3841-7F2FA1715136}"/>
          </ac:spMkLst>
        </pc:spChg>
        <pc:spChg chg="add del mod">
          <ac:chgData name="Roxane Perrin-Plouffe" userId="b3c1ddd0-0080-4782-88ff-fc894d594575" providerId="ADAL" clId="{16026D5B-ED63-7E46-861C-A1A2279A25B9}" dt="2024-04-05T04:47:57.393" v="196" actId="1076"/>
          <ac:spMkLst>
            <pc:docMk/>
            <pc:sldMk cId="3366543647" sldId="259"/>
            <ac:spMk id="39" creationId="{043BA123-0DCE-56DE-1DB1-22EA9F1E30C7}"/>
          </ac:spMkLst>
        </pc:spChg>
        <pc:spChg chg="mod">
          <ac:chgData name="Roxane Perrin-Plouffe" userId="b3c1ddd0-0080-4782-88ff-fc894d594575" providerId="ADAL" clId="{16026D5B-ED63-7E46-861C-A1A2279A25B9}" dt="2024-04-05T04:51:32.635" v="370" actId="20577"/>
          <ac:spMkLst>
            <pc:docMk/>
            <pc:sldMk cId="3366543647" sldId="259"/>
            <ac:spMk id="40" creationId="{58C8F7B6-3A8E-BF20-3647-D9E09AE17F13}"/>
          </ac:spMkLst>
        </pc:spChg>
        <pc:spChg chg="mod">
          <ac:chgData name="Roxane Perrin-Plouffe" userId="b3c1ddd0-0080-4782-88ff-fc894d594575" providerId="ADAL" clId="{16026D5B-ED63-7E46-861C-A1A2279A25B9}" dt="2024-04-05T05:11:23.993" v="719" actId="13926"/>
          <ac:spMkLst>
            <pc:docMk/>
            <pc:sldMk cId="3366543647" sldId="259"/>
            <ac:spMk id="41" creationId="{FA6A4FD3-92E3-A0DD-C30F-3CA8FAA23266}"/>
          </ac:spMkLst>
        </pc:spChg>
        <pc:spChg chg="mod">
          <ac:chgData name="Roxane Perrin-Plouffe" userId="b3c1ddd0-0080-4782-88ff-fc894d594575" providerId="ADAL" clId="{16026D5B-ED63-7E46-861C-A1A2279A25B9}" dt="2024-04-05T04:49:08.090" v="213" actId="20577"/>
          <ac:spMkLst>
            <pc:docMk/>
            <pc:sldMk cId="3366543647" sldId="259"/>
            <ac:spMk id="42" creationId="{1F9EB84C-ECEE-0249-94CF-5FA96E7269D7}"/>
          </ac:spMkLst>
        </pc:spChg>
        <pc:spChg chg="mod">
          <ac:chgData name="Roxane Perrin-Plouffe" userId="b3c1ddd0-0080-4782-88ff-fc894d594575" providerId="ADAL" clId="{16026D5B-ED63-7E46-861C-A1A2279A25B9}" dt="2024-04-05T04:56:18.493" v="530" actId="20577"/>
          <ac:spMkLst>
            <pc:docMk/>
            <pc:sldMk cId="3366543647" sldId="259"/>
            <ac:spMk id="43" creationId="{96211289-393A-1C51-6CFB-DDEF741F4580}"/>
          </ac:spMkLst>
        </pc:spChg>
      </pc:sldChg>
      <pc:sldChg chg="modSp mod">
        <pc:chgData name="Roxane Perrin-Plouffe" userId="b3c1ddd0-0080-4782-88ff-fc894d594575" providerId="ADAL" clId="{16026D5B-ED63-7E46-861C-A1A2279A25B9}" dt="2024-04-05T04:50:36.250" v="248" actId="20577"/>
        <pc:sldMkLst>
          <pc:docMk/>
          <pc:sldMk cId="1046492567" sldId="270"/>
        </pc:sldMkLst>
        <pc:spChg chg="mod">
          <ac:chgData name="Roxane Perrin-Plouffe" userId="b3c1ddd0-0080-4782-88ff-fc894d594575" providerId="ADAL" clId="{16026D5B-ED63-7E46-861C-A1A2279A25B9}" dt="2024-04-05T04:50:36.250" v="248" actId="20577"/>
          <ac:spMkLst>
            <pc:docMk/>
            <pc:sldMk cId="1046492567" sldId="270"/>
            <ac:spMk id="5" creationId="{CA8B77F8-7E4C-104D-6BBF-12C7188F0651}"/>
          </ac:spMkLst>
        </pc:spChg>
      </pc:sldChg>
      <pc:sldChg chg="modSp mod">
        <pc:chgData name="Roxane Perrin-Plouffe" userId="b3c1ddd0-0080-4782-88ff-fc894d594575" providerId="ADAL" clId="{16026D5B-ED63-7E46-861C-A1A2279A25B9}" dt="2024-04-05T04:54:34.722" v="418" actId="20577"/>
        <pc:sldMkLst>
          <pc:docMk/>
          <pc:sldMk cId="3494111308" sldId="272"/>
        </pc:sldMkLst>
        <pc:spChg chg="mod">
          <ac:chgData name="Roxane Perrin-Plouffe" userId="b3c1ddd0-0080-4782-88ff-fc894d594575" providerId="ADAL" clId="{16026D5B-ED63-7E46-861C-A1A2279A25B9}" dt="2024-04-05T04:54:34.722" v="418" actId="20577"/>
          <ac:spMkLst>
            <pc:docMk/>
            <pc:sldMk cId="3494111308" sldId="272"/>
            <ac:spMk id="2" creationId="{D2E60793-5D29-2896-5835-E2DCAB083650}"/>
          </ac:spMkLst>
        </pc:spChg>
        <pc:spChg chg="mod">
          <ac:chgData name="Roxane Perrin-Plouffe" userId="b3c1ddd0-0080-4782-88ff-fc894d594575" providerId="ADAL" clId="{16026D5B-ED63-7E46-861C-A1A2279A25B9}" dt="2024-04-05T04:51:11.269" v="328" actId="20577"/>
          <ac:spMkLst>
            <pc:docMk/>
            <pc:sldMk cId="3494111308" sldId="272"/>
            <ac:spMk id="15" creationId="{E2F9B335-A8B0-74BB-1035-4EBE643E588F}"/>
          </ac:spMkLst>
        </pc:spChg>
      </pc:sldChg>
      <pc:sldChg chg="modSp mod">
        <pc:chgData name="Roxane Perrin-Plouffe" userId="b3c1ddd0-0080-4782-88ff-fc894d594575" providerId="ADAL" clId="{16026D5B-ED63-7E46-861C-A1A2279A25B9}" dt="2024-04-05T04:50:46.802" v="273" actId="20577"/>
        <pc:sldMkLst>
          <pc:docMk/>
          <pc:sldMk cId="2964670467" sldId="273"/>
        </pc:sldMkLst>
        <pc:spChg chg="mod">
          <ac:chgData name="Roxane Perrin-Plouffe" userId="b3c1ddd0-0080-4782-88ff-fc894d594575" providerId="ADAL" clId="{16026D5B-ED63-7E46-861C-A1A2279A25B9}" dt="2024-04-05T04:50:46.802" v="273" actId="20577"/>
          <ac:spMkLst>
            <pc:docMk/>
            <pc:sldMk cId="2964670467" sldId="273"/>
            <ac:spMk id="5" creationId="{CA8B77F8-7E4C-104D-6BBF-12C7188F0651}"/>
          </ac:spMkLst>
        </pc:spChg>
      </pc:sldChg>
      <pc:sldChg chg="modSp mod">
        <pc:chgData name="Roxane Perrin-Plouffe" userId="b3c1ddd0-0080-4782-88ff-fc894d594575" providerId="ADAL" clId="{16026D5B-ED63-7E46-861C-A1A2279A25B9}" dt="2024-04-05T04:50:54.486" v="298" actId="20577"/>
        <pc:sldMkLst>
          <pc:docMk/>
          <pc:sldMk cId="4217768770" sldId="274"/>
        </pc:sldMkLst>
        <pc:spChg chg="mod">
          <ac:chgData name="Roxane Perrin-Plouffe" userId="b3c1ddd0-0080-4782-88ff-fc894d594575" providerId="ADAL" clId="{16026D5B-ED63-7E46-861C-A1A2279A25B9}" dt="2024-04-05T04:50:54.486" v="298" actId="20577"/>
          <ac:spMkLst>
            <pc:docMk/>
            <pc:sldMk cId="4217768770" sldId="274"/>
            <ac:spMk id="5" creationId="{CA8B77F8-7E4C-104D-6BBF-12C7188F0651}"/>
          </ac:spMkLst>
        </pc:spChg>
      </pc:sldChg>
      <pc:sldChg chg="modSp mod">
        <pc:chgData name="Roxane Perrin-Plouffe" userId="b3c1ddd0-0080-4782-88ff-fc894d594575" providerId="ADAL" clId="{16026D5B-ED63-7E46-861C-A1A2279A25B9}" dt="2024-04-05T04:51:19.391" v="348" actId="20577"/>
        <pc:sldMkLst>
          <pc:docMk/>
          <pc:sldMk cId="4247798682" sldId="275"/>
        </pc:sldMkLst>
        <pc:spChg chg="mod">
          <ac:chgData name="Roxane Perrin-Plouffe" userId="b3c1ddd0-0080-4782-88ff-fc894d594575" providerId="ADAL" clId="{16026D5B-ED63-7E46-861C-A1A2279A25B9}" dt="2024-04-05T04:51:19.391" v="348" actId="20577"/>
          <ac:spMkLst>
            <pc:docMk/>
            <pc:sldMk cId="4247798682" sldId="275"/>
            <ac:spMk id="5" creationId="{CA8B77F8-7E4C-104D-6BBF-12C7188F0651}"/>
          </ac:spMkLst>
        </pc:spChg>
      </pc:sldChg>
      <pc:sldChg chg="addSp delSp modSp add mod ord">
        <pc:chgData name="Roxane Perrin-Plouffe" userId="b3c1ddd0-0080-4782-88ff-fc894d594575" providerId="ADAL" clId="{16026D5B-ED63-7E46-861C-A1A2279A25B9}" dt="2024-04-05T05:13:13.752" v="882" actId="1076"/>
        <pc:sldMkLst>
          <pc:docMk/>
          <pc:sldMk cId="3188488740" sldId="276"/>
        </pc:sldMkLst>
        <pc:spChg chg="mod">
          <ac:chgData name="Roxane Perrin-Plouffe" userId="b3c1ddd0-0080-4782-88ff-fc894d594575" providerId="ADAL" clId="{16026D5B-ED63-7E46-861C-A1A2279A25B9}" dt="2024-04-05T05:12:27.228" v="829" actId="1076"/>
          <ac:spMkLst>
            <pc:docMk/>
            <pc:sldMk cId="3188488740" sldId="276"/>
            <ac:spMk id="2" creationId="{D2E60793-5D29-2896-5835-E2DCAB083650}"/>
          </ac:spMkLst>
        </pc:spChg>
        <pc:spChg chg="add mod">
          <ac:chgData name="Roxane Perrin-Plouffe" userId="b3c1ddd0-0080-4782-88ff-fc894d594575" providerId="ADAL" clId="{16026D5B-ED63-7E46-861C-A1A2279A25B9}" dt="2024-04-05T05:13:13.752" v="882" actId="1076"/>
          <ac:spMkLst>
            <pc:docMk/>
            <pc:sldMk cId="3188488740" sldId="276"/>
            <ac:spMk id="4" creationId="{171B8DB0-03A5-D8C5-1E4A-D88FB962F404}"/>
          </ac:spMkLst>
        </pc:spChg>
        <pc:spChg chg="mod">
          <ac:chgData name="Roxane Perrin-Plouffe" userId="b3c1ddd0-0080-4782-88ff-fc894d594575" providerId="ADAL" clId="{16026D5B-ED63-7E46-861C-A1A2279A25B9}" dt="2024-04-05T05:12:49.213" v="855" actId="20577"/>
          <ac:spMkLst>
            <pc:docMk/>
            <pc:sldMk cId="3188488740" sldId="276"/>
            <ac:spMk id="27" creationId="{5A73B512-53CD-F244-ABD8-891E8BB491A1}"/>
          </ac:spMkLst>
        </pc:spChg>
        <pc:spChg chg="mod">
          <ac:chgData name="Roxane Perrin-Plouffe" userId="b3c1ddd0-0080-4782-88ff-fc894d594575" providerId="ADAL" clId="{16026D5B-ED63-7E46-861C-A1A2279A25B9}" dt="2024-04-05T05:12:52.565" v="865" actId="20577"/>
          <ac:spMkLst>
            <pc:docMk/>
            <pc:sldMk cId="3188488740" sldId="276"/>
            <ac:spMk id="30" creationId="{DC11FCAD-BDDD-E58A-5528-945E8D7B8EC5}"/>
          </ac:spMkLst>
        </pc:spChg>
        <pc:spChg chg="mod">
          <ac:chgData name="Roxane Perrin-Plouffe" userId="b3c1ddd0-0080-4782-88ff-fc894d594575" providerId="ADAL" clId="{16026D5B-ED63-7E46-861C-A1A2279A25B9}" dt="2024-04-05T05:12:58.763" v="880" actId="20577"/>
          <ac:spMkLst>
            <pc:docMk/>
            <pc:sldMk cId="3188488740" sldId="276"/>
            <ac:spMk id="31" creationId="{2D5341AD-FC1A-EDFB-EBCF-5774BE5DD385}"/>
          </ac:spMkLst>
        </pc:spChg>
        <pc:spChg chg="del">
          <ac:chgData name="Roxane Perrin-Plouffe" userId="b3c1ddd0-0080-4782-88ff-fc894d594575" providerId="ADAL" clId="{16026D5B-ED63-7E46-861C-A1A2279A25B9}" dt="2024-04-05T05:12:34.303" v="830" actId="478"/>
          <ac:spMkLst>
            <pc:docMk/>
            <pc:sldMk cId="3188488740" sldId="276"/>
            <ac:spMk id="33" creationId="{7FF2AED4-A485-4AFD-86D9-0704C50C0EA1}"/>
          </ac:spMkLst>
        </pc:spChg>
        <pc:spChg chg="del">
          <ac:chgData name="Roxane Perrin-Plouffe" userId="b3c1ddd0-0080-4782-88ff-fc894d594575" providerId="ADAL" clId="{16026D5B-ED63-7E46-861C-A1A2279A25B9}" dt="2024-04-05T05:12:34.303" v="830" actId="478"/>
          <ac:spMkLst>
            <pc:docMk/>
            <pc:sldMk cId="3188488740" sldId="276"/>
            <ac:spMk id="35" creationId="{0B26C689-5ED1-1AE1-2DD0-07E2F15B543C}"/>
          </ac:spMkLst>
        </pc:spChg>
        <pc:spChg chg="mod">
          <ac:chgData name="Roxane Perrin-Plouffe" userId="b3c1ddd0-0080-4782-88ff-fc894d594575" providerId="ADAL" clId="{16026D5B-ED63-7E46-861C-A1A2279A25B9}" dt="2024-04-05T05:12:46.894" v="850" actId="20577"/>
          <ac:spMkLst>
            <pc:docMk/>
            <pc:sldMk cId="3188488740" sldId="276"/>
            <ac:spMk id="36" creationId="{D59A71F0-446D-D54A-C055-BD1B787FEBC3}"/>
          </ac:spMkLst>
        </pc:spChg>
        <pc:spChg chg="mod">
          <ac:chgData name="Roxane Perrin-Plouffe" userId="b3c1ddd0-0080-4782-88ff-fc894d594575" providerId="ADAL" clId="{16026D5B-ED63-7E46-861C-A1A2279A25B9}" dt="2024-04-05T05:12:54.774" v="870" actId="20577"/>
          <ac:spMkLst>
            <pc:docMk/>
            <pc:sldMk cId="3188488740" sldId="276"/>
            <ac:spMk id="38" creationId="{9DDCF9DE-3B2A-50CD-36A1-F270BAAF6451}"/>
          </ac:spMkLst>
        </pc:spChg>
        <pc:spChg chg="del">
          <ac:chgData name="Roxane Perrin-Plouffe" userId="b3c1ddd0-0080-4782-88ff-fc894d594575" providerId="ADAL" clId="{16026D5B-ED63-7E46-861C-A1A2279A25B9}" dt="2024-04-05T05:12:36.883" v="831" actId="478"/>
          <ac:spMkLst>
            <pc:docMk/>
            <pc:sldMk cId="3188488740" sldId="276"/>
            <ac:spMk id="39" creationId="{8FF309B9-E8C6-A4C1-4DBD-958ADE5712F9}"/>
          </ac:spMkLst>
        </pc:spChg>
        <pc:spChg chg="del">
          <ac:chgData name="Roxane Perrin-Plouffe" userId="b3c1ddd0-0080-4782-88ff-fc894d594575" providerId="ADAL" clId="{16026D5B-ED63-7E46-861C-A1A2279A25B9}" dt="2024-04-05T05:12:38.853" v="832" actId="478"/>
          <ac:spMkLst>
            <pc:docMk/>
            <pc:sldMk cId="3188488740" sldId="276"/>
            <ac:spMk id="40" creationId="{EEB6FD24-BC6D-F1A7-046D-1CD6AE35E406}"/>
          </ac:spMkLst>
        </pc:spChg>
      </pc:sldChg>
      <pc:sldChg chg="addSp delSp modSp add mod ord">
        <pc:chgData name="Roxane Perrin-Plouffe" userId="b3c1ddd0-0080-4782-88ff-fc894d594575" providerId="ADAL" clId="{16026D5B-ED63-7E46-861C-A1A2279A25B9}" dt="2024-04-05T05:11:47.950" v="760" actId="20577"/>
        <pc:sldMkLst>
          <pc:docMk/>
          <pc:sldMk cId="2359894429" sldId="277"/>
        </pc:sldMkLst>
        <pc:spChg chg="mod">
          <ac:chgData name="Roxane Perrin-Plouffe" userId="b3c1ddd0-0080-4782-88ff-fc894d594575" providerId="ADAL" clId="{16026D5B-ED63-7E46-861C-A1A2279A25B9}" dt="2024-04-05T05:11:34.578" v="751" actId="20577"/>
          <ac:spMkLst>
            <pc:docMk/>
            <pc:sldMk cId="2359894429" sldId="277"/>
            <ac:spMk id="2" creationId="{D2E60793-5D29-2896-5835-E2DCAB083650}"/>
          </ac:spMkLst>
        </pc:spChg>
        <pc:spChg chg="add mod">
          <ac:chgData name="Roxane Perrin-Plouffe" userId="b3c1ddd0-0080-4782-88ff-fc894d594575" providerId="ADAL" clId="{16026D5B-ED63-7E46-861C-A1A2279A25B9}" dt="2024-04-05T05:04:55.504" v="580" actId="14100"/>
          <ac:spMkLst>
            <pc:docMk/>
            <pc:sldMk cId="2359894429" sldId="277"/>
            <ac:spMk id="6" creationId="{3B049DA8-EC91-C548-296A-3C0A51190746}"/>
          </ac:spMkLst>
        </pc:spChg>
        <pc:spChg chg="add mod">
          <ac:chgData name="Roxane Perrin-Plouffe" userId="b3c1ddd0-0080-4782-88ff-fc894d594575" providerId="ADAL" clId="{16026D5B-ED63-7E46-861C-A1A2279A25B9}" dt="2024-04-05T05:05:16.730" v="586" actId="20577"/>
          <ac:spMkLst>
            <pc:docMk/>
            <pc:sldMk cId="2359894429" sldId="277"/>
            <ac:spMk id="7" creationId="{583F5728-A3A0-BEED-9FBB-D2802E7C9D3D}"/>
          </ac:spMkLst>
        </pc:spChg>
        <pc:spChg chg="add mod">
          <ac:chgData name="Roxane Perrin-Plouffe" userId="b3c1ddd0-0080-4782-88ff-fc894d594575" providerId="ADAL" clId="{16026D5B-ED63-7E46-861C-A1A2279A25B9}" dt="2024-04-05T05:05:38.566" v="592" actId="1036"/>
          <ac:spMkLst>
            <pc:docMk/>
            <pc:sldMk cId="2359894429" sldId="277"/>
            <ac:spMk id="8" creationId="{EB291C65-A7F5-3CDF-F8AE-96E4D2C3244A}"/>
          </ac:spMkLst>
        </pc:spChg>
        <pc:spChg chg="add mod">
          <ac:chgData name="Roxane Perrin-Plouffe" userId="b3c1ddd0-0080-4782-88ff-fc894d594575" providerId="ADAL" clId="{16026D5B-ED63-7E46-861C-A1A2279A25B9}" dt="2024-04-05T05:05:45.080" v="594" actId="20577"/>
          <ac:spMkLst>
            <pc:docMk/>
            <pc:sldMk cId="2359894429" sldId="277"/>
            <ac:spMk id="9" creationId="{C88DEAEC-7739-08AB-929F-64271748637D}"/>
          </ac:spMkLst>
        </pc:spChg>
        <pc:spChg chg="add mod">
          <ac:chgData name="Roxane Perrin-Plouffe" userId="b3c1ddd0-0080-4782-88ff-fc894d594575" providerId="ADAL" clId="{16026D5B-ED63-7E46-861C-A1A2279A25B9}" dt="2024-04-05T05:05:53.439" v="597" actId="1036"/>
          <ac:spMkLst>
            <pc:docMk/>
            <pc:sldMk cId="2359894429" sldId="277"/>
            <ac:spMk id="11" creationId="{B49510B7-D669-75C4-D493-8C0B497E3455}"/>
          </ac:spMkLst>
        </pc:spChg>
        <pc:spChg chg="mod">
          <ac:chgData name="Roxane Perrin-Plouffe" userId="b3c1ddd0-0080-4782-88ff-fc894d594575" providerId="ADAL" clId="{16026D5B-ED63-7E46-861C-A1A2279A25B9}" dt="2024-04-05T05:11:47.950" v="760" actId="20577"/>
          <ac:spMkLst>
            <pc:docMk/>
            <pc:sldMk cId="2359894429" sldId="277"/>
            <ac:spMk id="12" creationId="{F480EA21-FB7C-CEBC-064C-A40E9AFF40EA}"/>
          </ac:spMkLst>
        </pc:spChg>
        <pc:spChg chg="add mod">
          <ac:chgData name="Roxane Perrin-Plouffe" userId="b3c1ddd0-0080-4782-88ff-fc894d594575" providerId="ADAL" clId="{16026D5B-ED63-7E46-861C-A1A2279A25B9}" dt="2024-04-05T05:06:03.658" v="601" actId="20577"/>
          <ac:spMkLst>
            <pc:docMk/>
            <pc:sldMk cId="2359894429" sldId="277"/>
            <ac:spMk id="13" creationId="{CC4EFF45-7493-210C-B7CF-2112523E7A2C}"/>
          </ac:spMkLst>
        </pc:spChg>
        <pc:spChg chg="mod">
          <ac:chgData name="Roxane Perrin-Plouffe" userId="b3c1ddd0-0080-4782-88ff-fc894d594575" providerId="ADAL" clId="{16026D5B-ED63-7E46-861C-A1A2279A25B9}" dt="2024-04-05T05:06:19.392" v="609" actId="1076"/>
          <ac:spMkLst>
            <pc:docMk/>
            <pc:sldMk cId="2359894429" sldId="277"/>
            <ac:spMk id="92" creationId="{443CD830-2430-5BB3-799B-66B0CBA443FE}"/>
          </ac:spMkLst>
        </pc:spChg>
        <pc:grpChg chg="mod">
          <ac:chgData name="Roxane Perrin-Plouffe" userId="b3c1ddd0-0080-4782-88ff-fc894d594575" providerId="ADAL" clId="{16026D5B-ED63-7E46-861C-A1A2279A25B9}" dt="2024-04-05T05:11:35.969" v="752" actId="1076"/>
          <ac:grpSpMkLst>
            <pc:docMk/>
            <pc:sldMk cId="2359894429" sldId="277"/>
            <ac:grpSpMk id="27" creationId="{375FD637-484F-6CB8-83F9-0CD3CF334400}"/>
          </ac:grpSpMkLst>
        </pc:grpChg>
        <pc:graphicFrameChg chg="add mod">
          <ac:chgData name="Roxane Perrin-Plouffe" userId="b3c1ddd0-0080-4782-88ff-fc894d594575" providerId="ADAL" clId="{16026D5B-ED63-7E46-861C-A1A2279A25B9}" dt="2024-04-05T05:10:47.530" v="687" actId="207"/>
          <ac:graphicFrameMkLst>
            <pc:docMk/>
            <pc:sldMk cId="2359894429" sldId="277"/>
            <ac:graphicFrameMk id="4" creationId="{135372CA-D408-2036-D592-04D78F9329D7}"/>
          </ac:graphicFrameMkLst>
        </pc:graphicFrameChg>
        <pc:picChg chg="del">
          <ac:chgData name="Roxane Perrin-Plouffe" userId="b3c1ddd0-0080-4782-88ff-fc894d594575" providerId="ADAL" clId="{16026D5B-ED63-7E46-861C-A1A2279A25B9}" dt="2024-04-05T04:59:48.753" v="535" actId="478"/>
          <ac:picMkLst>
            <pc:docMk/>
            <pc:sldMk cId="2359894429" sldId="277"/>
            <ac:picMk id="89" creationId="{521D697D-319C-3A20-2D21-36A99138A74E}"/>
          </ac:picMkLst>
        </pc:picChg>
      </pc:sldChg>
    </pc:docChg>
  </pc:docChgLst>
  <pc:docChgLst>
    <pc:chgData name="Nadine Lanctôt" userId="d331f5be-db79-48f3-8f56-6603329aa273" providerId="ADAL" clId="{33919473-BB5C-944B-A6DA-5831D8FF67BB}"/>
    <pc:docChg chg="undo redo custSel addSld delSld modSld sldOrd">
      <pc:chgData name="Nadine Lanctôt" userId="d331f5be-db79-48f3-8f56-6603329aa273" providerId="ADAL" clId="{33919473-BB5C-944B-A6DA-5831D8FF67BB}" dt="2024-04-06T16:27:04.340" v="10606" actId="1076"/>
      <pc:docMkLst>
        <pc:docMk/>
      </pc:docMkLst>
      <pc:sldChg chg="addSp modSp mod">
        <pc:chgData name="Nadine Lanctôt" userId="d331f5be-db79-48f3-8f56-6603329aa273" providerId="ADAL" clId="{33919473-BB5C-944B-A6DA-5831D8FF67BB}" dt="2024-04-06T15:33:15.866" v="9945" actId="20577"/>
        <pc:sldMkLst>
          <pc:docMk/>
          <pc:sldMk cId="0" sldId="256"/>
        </pc:sldMkLst>
        <pc:spChg chg="mod">
          <ac:chgData name="Nadine Lanctôt" userId="d331f5be-db79-48f3-8f56-6603329aa273" providerId="ADAL" clId="{33919473-BB5C-944B-A6DA-5831D8FF67BB}" dt="2024-04-06T15:33:15.866" v="9945" actId="20577"/>
          <ac:spMkLst>
            <pc:docMk/>
            <pc:sldMk cId="0" sldId="256"/>
            <ac:spMk id="7" creationId="{00000000-0000-0000-0000-000000000000}"/>
          </ac:spMkLst>
        </pc:spChg>
        <pc:spChg chg="mod">
          <ac:chgData name="Nadine Lanctôt" userId="d331f5be-db79-48f3-8f56-6603329aa273" providerId="ADAL" clId="{33919473-BB5C-944B-A6DA-5831D8FF67BB}" dt="2024-04-06T12:10:26.117" v="7395" actId="20577"/>
          <ac:spMkLst>
            <pc:docMk/>
            <pc:sldMk cId="0" sldId="256"/>
            <ac:spMk id="23" creationId="{14FEAA50-3659-887A-0D0F-7C6AB646CA2C}"/>
          </ac:spMkLst>
        </pc:spChg>
        <pc:grpChg chg="mod">
          <ac:chgData name="Nadine Lanctôt" userId="d331f5be-db79-48f3-8f56-6603329aa273" providerId="ADAL" clId="{33919473-BB5C-944B-A6DA-5831D8FF67BB}" dt="2024-04-06T12:08:25.267" v="7289" actId="1076"/>
          <ac:grpSpMkLst>
            <pc:docMk/>
            <pc:sldMk cId="0" sldId="256"/>
            <ac:grpSpMk id="16" creationId="{00000000-0000-0000-0000-000000000000}"/>
          </ac:grpSpMkLst>
        </pc:grpChg>
        <pc:picChg chg="add mod">
          <ac:chgData name="Nadine Lanctôt" userId="d331f5be-db79-48f3-8f56-6603329aa273" providerId="ADAL" clId="{33919473-BB5C-944B-A6DA-5831D8FF67BB}" dt="2024-04-06T12:08:05.545" v="7288" actId="1076"/>
          <ac:picMkLst>
            <pc:docMk/>
            <pc:sldMk cId="0" sldId="256"/>
            <ac:picMk id="6" creationId="{4F0B7CE8-2D22-4FEF-1DB1-A2D37379AD3A}"/>
          </ac:picMkLst>
        </pc:picChg>
      </pc:sldChg>
      <pc:sldChg chg="delSp modSp del mod">
        <pc:chgData name="Nadine Lanctôt" userId="d331f5be-db79-48f3-8f56-6603329aa273" providerId="ADAL" clId="{33919473-BB5C-944B-A6DA-5831D8FF67BB}" dt="2024-04-06T15:20:39.447" v="9778" actId="2696"/>
        <pc:sldMkLst>
          <pc:docMk/>
          <pc:sldMk cId="1468679790" sldId="258"/>
        </pc:sldMkLst>
        <pc:spChg chg="mod">
          <ac:chgData name="Nadine Lanctôt" userId="d331f5be-db79-48f3-8f56-6603329aa273" providerId="ADAL" clId="{33919473-BB5C-944B-A6DA-5831D8FF67BB}" dt="2024-04-06T15:11:22.521" v="9531" actId="20577"/>
          <ac:spMkLst>
            <pc:docMk/>
            <pc:sldMk cId="1468679790" sldId="258"/>
            <ac:spMk id="9" creationId="{00000000-0000-0000-0000-000000000000}"/>
          </ac:spMkLst>
        </pc:spChg>
        <pc:spChg chg="del">
          <ac:chgData name="Nadine Lanctôt" userId="d331f5be-db79-48f3-8f56-6603329aa273" providerId="ADAL" clId="{33919473-BB5C-944B-A6DA-5831D8FF67BB}" dt="2024-04-06T15:09:59.717" v="9498" actId="478"/>
          <ac:spMkLst>
            <pc:docMk/>
            <pc:sldMk cId="1468679790" sldId="258"/>
            <ac:spMk id="10" creationId="{7A649003-5783-9665-35BA-8B595344BEEA}"/>
          </ac:spMkLst>
        </pc:spChg>
        <pc:spChg chg="del">
          <ac:chgData name="Nadine Lanctôt" userId="d331f5be-db79-48f3-8f56-6603329aa273" providerId="ADAL" clId="{33919473-BB5C-944B-A6DA-5831D8FF67BB}" dt="2024-04-06T15:09:59.717" v="9498" actId="478"/>
          <ac:spMkLst>
            <pc:docMk/>
            <pc:sldMk cId="1468679790" sldId="258"/>
            <ac:spMk id="11" creationId="{2692578B-5DDB-EAFF-9071-1AAC9DB7D3AB}"/>
          </ac:spMkLst>
        </pc:spChg>
        <pc:spChg chg="del">
          <ac:chgData name="Nadine Lanctôt" userId="d331f5be-db79-48f3-8f56-6603329aa273" providerId="ADAL" clId="{33919473-BB5C-944B-A6DA-5831D8FF67BB}" dt="2024-04-06T15:09:59.717" v="9498" actId="478"/>
          <ac:spMkLst>
            <pc:docMk/>
            <pc:sldMk cId="1468679790" sldId="258"/>
            <ac:spMk id="12" creationId="{6CB43F53-B4FD-C5BF-2D06-908E5ED90EAD}"/>
          </ac:spMkLst>
        </pc:spChg>
        <pc:spChg chg="del">
          <ac:chgData name="Nadine Lanctôt" userId="d331f5be-db79-48f3-8f56-6603329aa273" providerId="ADAL" clId="{33919473-BB5C-944B-A6DA-5831D8FF67BB}" dt="2024-04-06T15:09:13.358" v="9497" actId="478"/>
          <ac:spMkLst>
            <pc:docMk/>
            <pc:sldMk cId="1468679790" sldId="258"/>
            <ac:spMk id="28" creationId="{06A6D593-5029-DC07-30AD-0BC3AD739267}"/>
          </ac:spMkLst>
        </pc:spChg>
        <pc:grpChg chg="del">
          <ac:chgData name="Nadine Lanctôt" userId="d331f5be-db79-48f3-8f56-6603329aa273" providerId="ADAL" clId="{33919473-BB5C-944B-A6DA-5831D8FF67BB}" dt="2024-04-06T15:09:59.717" v="9498" actId="478"/>
          <ac:grpSpMkLst>
            <pc:docMk/>
            <pc:sldMk cId="1468679790" sldId="258"/>
            <ac:grpSpMk id="13" creationId="{3E8E7B2E-A8AF-3417-B4A3-D9168884572B}"/>
          </ac:grpSpMkLst>
        </pc:grpChg>
        <pc:grpChg chg="del">
          <ac:chgData name="Nadine Lanctôt" userId="d331f5be-db79-48f3-8f56-6603329aa273" providerId="ADAL" clId="{33919473-BB5C-944B-A6DA-5831D8FF67BB}" dt="2024-04-06T15:09:59.717" v="9498" actId="478"/>
          <ac:grpSpMkLst>
            <pc:docMk/>
            <pc:sldMk cId="1468679790" sldId="258"/>
            <ac:grpSpMk id="17" creationId="{F29733FE-563D-81D8-A792-10A8B12CF59B}"/>
          </ac:grpSpMkLst>
        </pc:grpChg>
        <pc:grpChg chg="del">
          <ac:chgData name="Nadine Lanctôt" userId="d331f5be-db79-48f3-8f56-6603329aa273" providerId="ADAL" clId="{33919473-BB5C-944B-A6DA-5831D8FF67BB}" dt="2024-04-06T15:09:59.717" v="9498" actId="478"/>
          <ac:grpSpMkLst>
            <pc:docMk/>
            <pc:sldMk cId="1468679790" sldId="258"/>
            <ac:grpSpMk id="19" creationId="{E7BED0E6-5FE6-6738-71F2-44CEC461A9FA}"/>
          </ac:grpSpMkLst>
        </pc:grpChg>
        <pc:grpChg chg="del">
          <ac:chgData name="Nadine Lanctôt" userId="d331f5be-db79-48f3-8f56-6603329aa273" providerId="ADAL" clId="{33919473-BB5C-944B-A6DA-5831D8FF67BB}" dt="2024-04-06T15:09:59.717" v="9498" actId="478"/>
          <ac:grpSpMkLst>
            <pc:docMk/>
            <pc:sldMk cId="1468679790" sldId="258"/>
            <ac:grpSpMk id="21" creationId="{0B756366-4B75-437C-30E7-35BA985B2446}"/>
          </ac:grpSpMkLst>
        </pc:grpChg>
        <pc:grpChg chg="del">
          <ac:chgData name="Nadine Lanctôt" userId="d331f5be-db79-48f3-8f56-6603329aa273" providerId="ADAL" clId="{33919473-BB5C-944B-A6DA-5831D8FF67BB}" dt="2024-04-06T15:09:59.717" v="9498" actId="478"/>
          <ac:grpSpMkLst>
            <pc:docMk/>
            <pc:sldMk cId="1468679790" sldId="258"/>
            <ac:grpSpMk id="23" creationId="{35065938-A497-C724-5250-A340C28BCFED}"/>
          </ac:grpSpMkLst>
        </pc:grpChg>
      </pc:sldChg>
      <pc:sldChg chg="delSp modSp del mod">
        <pc:chgData name="Nadine Lanctôt" userId="d331f5be-db79-48f3-8f56-6603329aa273" providerId="ADAL" clId="{33919473-BB5C-944B-A6DA-5831D8FF67BB}" dt="2024-04-06T14:02:04.304" v="8848" actId="2696"/>
        <pc:sldMkLst>
          <pc:docMk/>
          <pc:sldMk cId="3366543647" sldId="259"/>
        </pc:sldMkLst>
        <pc:spChg chg="mod">
          <ac:chgData name="Nadine Lanctôt" userId="d331f5be-db79-48f3-8f56-6603329aa273" providerId="ADAL" clId="{33919473-BB5C-944B-A6DA-5831D8FF67BB}" dt="2024-04-06T12:21:23.862" v="7436" actId="113"/>
          <ac:spMkLst>
            <pc:docMk/>
            <pc:sldMk cId="3366543647" sldId="259"/>
            <ac:spMk id="4" creationId="{9ED5FD76-D8F9-8BE8-C3A7-3753038ACEF4}"/>
          </ac:spMkLst>
        </pc:spChg>
        <pc:spChg chg="mod">
          <ac:chgData name="Nadine Lanctôt" userId="d331f5be-db79-48f3-8f56-6603329aa273" providerId="ADAL" clId="{33919473-BB5C-944B-A6DA-5831D8FF67BB}" dt="2024-04-06T12:21:23.862" v="7436" actId="113"/>
          <ac:spMkLst>
            <pc:docMk/>
            <pc:sldMk cId="3366543647" sldId="259"/>
            <ac:spMk id="32" creationId="{FE998FD9-08A4-9A92-7E49-65AAB3A778D7}"/>
          </ac:spMkLst>
        </pc:spChg>
        <pc:spChg chg="mod">
          <ac:chgData name="Nadine Lanctôt" userId="d331f5be-db79-48f3-8f56-6603329aa273" providerId="ADAL" clId="{33919473-BB5C-944B-A6DA-5831D8FF67BB}" dt="2024-04-06T12:21:23.862" v="7436" actId="113"/>
          <ac:spMkLst>
            <pc:docMk/>
            <pc:sldMk cId="3366543647" sldId="259"/>
            <ac:spMk id="33" creationId="{DD585F34-AC30-EBC8-CF13-66E3A7932829}"/>
          </ac:spMkLst>
        </pc:spChg>
        <pc:spChg chg="mod">
          <ac:chgData name="Nadine Lanctôt" userId="d331f5be-db79-48f3-8f56-6603329aa273" providerId="ADAL" clId="{33919473-BB5C-944B-A6DA-5831D8FF67BB}" dt="2024-04-06T12:21:23.862" v="7436" actId="113"/>
          <ac:spMkLst>
            <pc:docMk/>
            <pc:sldMk cId="3366543647" sldId="259"/>
            <ac:spMk id="34" creationId="{0D79E77A-69DD-37B7-290A-7439A4B604AC}"/>
          </ac:spMkLst>
        </pc:spChg>
        <pc:spChg chg="mod">
          <ac:chgData name="Nadine Lanctôt" userId="d331f5be-db79-48f3-8f56-6603329aa273" providerId="ADAL" clId="{33919473-BB5C-944B-A6DA-5831D8FF67BB}" dt="2024-04-06T12:19:46.005" v="7427" actId="207"/>
          <ac:spMkLst>
            <pc:docMk/>
            <pc:sldMk cId="3366543647" sldId="259"/>
            <ac:spMk id="35" creationId="{AEB284EB-3B17-A769-3658-C5DA711A1351}"/>
          </ac:spMkLst>
        </pc:spChg>
        <pc:spChg chg="mod">
          <ac:chgData name="Nadine Lanctôt" userId="d331f5be-db79-48f3-8f56-6603329aa273" providerId="ADAL" clId="{33919473-BB5C-944B-A6DA-5831D8FF67BB}" dt="2024-04-06T12:19:53.558" v="7429" actId="207"/>
          <ac:spMkLst>
            <pc:docMk/>
            <pc:sldMk cId="3366543647" sldId="259"/>
            <ac:spMk id="36" creationId="{065050FA-CDB4-20E0-8775-FE69BD690DC4}"/>
          </ac:spMkLst>
        </pc:spChg>
        <pc:spChg chg="mod">
          <ac:chgData name="Nadine Lanctôt" userId="d331f5be-db79-48f3-8f56-6603329aa273" providerId="ADAL" clId="{33919473-BB5C-944B-A6DA-5831D8FF67BB}" dt="2024-04-06T12:19:49.828" v="7428" actId="207"/>
          <ac:spMkLst>
            <pc:docMk/>
            <pc:sldMk cId="3366543647" sldId="259"/>
            <ac:spMk id="37" creationId="{8F932C6C-B3E2-B734-3841-7F2FA1715136}"/>
          </ac:spMkLst>
        </pc:spChg>
        <pc:spChg chg="del mod">
          <ac:chgData name="Nadine Lanctôt" userId="d331f5be-db79-48f3-8f56-6603329aa273" providerId="ADAL" clId="{33919473-BB5C-944B-A6DA-5831D8FF67BB}" dt="2024-04-06T12:19:05.489" v="7417" actId="478"/>
          <ac:spMkLst>
            <pc:docMk/>
            <pc:sldMk cId="3366543647" sldId="259"/>
            <ac:spMk id="38" creationId="{3E849F61-923F-6345-3F4C-8E370B264C6D}"/>
          </ac:spMkLst>
        </pc:spChg>
        <pc:spChg chg="del">
          <ac:chgData name="Nadine Lanctôt" userId="d331f5be-db79-48f3-8f56-6603329aa273" providerId="ADAL" clId="{33919473-BB5C-944B-A6DA-5831D8FF67BB}" dt="2024-04-06T12:19:03.529" v="7416" actId="478"/>
          <ac:spMkLst>
            <pc:docMk/>
            <pc:sldMk cId="3366543647" sldId="259"/>
            <ac:spMk id="39" creationId="{043BA123-0DCE-56DE-1DB1-22EA9F1E30C7}"/>
          </ac:spMkLst>
        </pc:spChg>
        <pc:spChg chg="mod">
          <ac:chgData name="Nadine Lanctôt" userId="d331f5be-db79-48f3-8f56-6603329aa273" providerId="ADAL" clId="{33919473-BB5C-944B-A6DA-5831D8FF67BB}" dt="2024-04-06T12:21:23.862" v="7436" actId="113"/>
          <ac:spMkLst>
            <pc:docMk/>
            <pc:sldMk cId="3366543647" sldId="259"/>
            <ac:spMk id="40" creationId="{58C8F7B6-3A8E-BF20-3647-D9E09AE17F13}"/>
          </ac:spMkLst>
        </pc:spChg>
        <pc:spChg chg="mod">
          <ac:chgData name="Nadine Lanctôt" userId="d331f5be-db79-48f3-8f56-6603329aa273" providerId="ADAL" clId="{33919473-BB5C-944B-A6DA-5831D8FF67BB}" dt="2024-04-06T12:21:23.862" v="7436" actId="113"/>
          <ac:spMkLst>
            <pc:docMk/>
            <pc:sldMk cId="3366543647" sldId="259"/>
            <ac:spMk id="42" creationId="{1F9EB84C-ECEE-0249-94CF-5FA96E7269D7}"/>
          </ac:spMkLst>
        </pc:spChg>
        <pc:spChg chg="mod">
          <ac:chgData name="Nadine Lanctôt" userId="d331f5be-db79-48f3-8f56-6603329aa273" providerId="ADAL" clId="{33919473-BB5C-944B-A6DA-5831D8FF67BB}" dt="2024-04-06T12:15:19.869" v="7405" actId="207"/>
          <ac:spMkLst>
            <pc:docMk/>
            <pc:sldMk cId="3366543647" sldId="259"/>
            <ac:spMk id="45" creationId="{5FB786D9-5580-5926-61AF-2528AC7CF1E4}"/>
          </ac:spMkLst>
        </pc:spChg>
      </pc:sldChg>
      <pc:sldChg chg="add del">
        <pc:chgData name="Nadine Lanctôt" userId="d331f5be-db79-48f3-8f56-6603329aa273" providerId="ADAL" clId="{33919473-BB5C-944B-A6DA-5831D8FF67BB}" dt="2024-04-06T15:46:21.843" v="10164" actId="2696"/>
        <pc:sldMkLst>
          <pc:docMk/>
          <pc:sldMk cId="53031265" sldId="260"/>
        </pc:sldMkLst>
      </pc:sldChg>
      <pc:sldChg chg="del">
        <pc:chgData name="Nadine Lanctôt" userId="d331f5be-db79-48f3-8f56-6603329aa273" providerId="ADAL" clId="{33919473-BB5C-944B-A6DA-5831D8FF67BB}" dt="2024-04-06T12:17:53.685" v="7412" actId="2696"/>
        <pc:sldMkLst>
          <pc:docMk/>
          <pc:sldMk cId="4195838264" sldId="260"/>
        </pc:sldMkLst>
      </pc:sldChg>
      <pc:sldChg chg="del">
        <pc:chgData name="Nadine Lanctôt" userId="d331f5be-db79-48f3-8f56-6603329aa273" providerId="ADAL" clId="{33919473-BB5C-944B-A6DA-5831D8FF67BB}" dt="2024-04-06T12:17:53.685" v="7412" actId="2696"/>
        <pc:sldMkLst>
          <pc:docMk/>
          <pc:sldMk cId="513470080" sldId="261"/>
        </pc:sldMkLst>
      </pc:sldChg>
      <pc:sldChg chg="add del">
        <pc:chgData name="Nadine Lanctôt" userId="d331f5be-db79-48f3-8f56-6603329aa273" providerId="ADAL" clId="{33919473-BB5C-944B-A6DA-5831D8FF67BB}" dt="2024-04-06T15:46:21.840" v="10163" actId="2696"/>
        <pc:sldMkLst>
          <pc:docMk/>
          <pc:sldMk cId="1824292568" sldId="261"/>
        </pc:sldMkLst>
      </pc:sldChg>
      <pc:sldChg chg="delSp modSp add mod">
        <pc:chgData name="Nadine Lanctôt" userId="d331f5be-db79-48f3-8f56-6603329aa273" providerId="ADAL" clId="{33919473-BB5C-944B-A6DA-5831D8FF67BB}" dt="2024-04-06T16:13:19.346" v="10494" actId="1076"/>
        <pc:sldMkLst>
          <pc:docMk/>
          <pc:sldMk cId="2590560319" sldId="262"/>
        </pc:sldMkLst>
        <pc:spChg chg="mod">
          <ac:chgData name="Nadine Lanctôt" userId="d331f5be-db79-48f3-8f56-6603329aa273" providerId="ADAL" clId="{33919473-BB5C-944B-A6DA-5831D8FF67BB}" dt="2024-04-06T15:42:24.469" v="10133" actId="207"/>
          <ac:spMkLst>
            <pc:docMk/>
            <pc:sldMk cId="2590560319" sldId="262"/>
            <ac:spMk id="3" creationId="{ACA2DE8E-C1EB-005E-3EEB-D5378FBD82B7}"/>
          </ac:spMkLst>
        </pc:spChg>
        <pc:spChg chg="mod">
          <ac:chgData name="Nadine Lanctôt" userId="d331f5be-db79-48f3-8f56-6603329aa273" providerId="ADAL" clId="{33919473-BB5C-944B-A6DA-5831D8FF67BB}" dt="2024-04-06T16:13:16.711" v="10493" actId="1076"/>
          <ac:spMkLst>
            <pc:docMk/>
            <pc:sldMk cId="2590560319" sldId="262"/>
            <ac:spMk id="9" creationId="{528B5F6E-AA36-3354-B760-D8D6DC347D5F}"/>
          </ac:spMkLst>
        </pc:spChg>
        <pc:spChg chg="mod">
          <ac:chgData name="Nadine Lanctôt" userId="d331f5be-db79-48f3-8f56-6603329aa273" providerId="ADAL" clId="{33919473-BB5C-944B-A6DA-5831D8FF67BB}" dt="2024-04-06T16:13:19.346" v="10494" actId="1076"/>
          <ac:spMkLst>
            <pc:docMk/>
            <pc:sldMk cId="2590560319" sldId="262"/>
            <ac:spMk id="11" creationId="{81B4B4A8-5F94-C226-4CDD-294B85434BA0}"/>
          </ac:spMkLst>
        </pc:spChg>
        <pc:spChg chg="del mod">
          <ac:chgData name="Nadine Lanctôt" userId="d331f5be-db79-48f3-8f56-6603329aa273" providerId="ADAL" clId="{33919473-BB5C-944B-A6DA-5831D8FF67BB}" dt="2024-04-06T15:42:11.182" v="10131" actId="478"/>
          <ac:spMkLst>
            <pc:docMk/>
            <pc:sldMk cId="2590560319" sldId="262"/>
            <ac:spMk id="12" creationId="{3300C60B-2420-C884-C329-A41E45917C9E}"/>
          </ac:spMkLst>
        </pc:spChg>
        <pc:spChg chg="del">
          <ac:chgData name="Nadine Lanctôt" userId="d331f5be-db79-48f3-8f56-6603329aa273" providerId="ADAL" clId="{33919473-BB5C-944B-A6DA-5831D8FF67BB}" dt="2024-04-06T15:41:58.095" v="10130" actId="478"/>
          <ac:spMkLst>
            <pc:docMk/>
            <pc:sldMk cId="2590560319" sldId="262"/>
            <ac:spMk id="15" creationId="{E2F9B335-A8B0-74BB-1035-4EBE643E588F}"/>
          </ac:spMkLst>
        </pc:spChg>
        <pc:spChg chg="del">
          <ac:chgData name="Nadine Lanctôt" userId="d331f5be-db79-48f3-8f56-6603329aa273" providerId="ADAL" clId="{33919473-BB5C-944B-A6DA-5831D8FF67BB}" dt="2024-04-06T15:41:43.054" v="10127" actId="478"/>
          <ac:spMkLst>
            <pc:docMk/>
            <pc:sldMk cId="2590560319" sldId="262"/>
            <ac:spMk id="16" creationId="{47C98BED-A887-257F-E8BE-C06177374673}"/>
          </ac:spMkLst>
        </pc:spChg>
        <pc:spChg chg="del">
          <ac:chgData name="Nadine Lanctôt" userId="d331f5be-db79-48f3-8f56-6603329aa273" providerId="ADAL" clId="{33919473-BB5C-944B-A6DA-5831D8FF67BB}" dt="2024-04-06T15:41:43.054" v="10127" actId="478"/>
          <ac:spMkLst>
            <pc:docMk/>
            <pc:sldMk cId="2590560319" sldId="262"/>
            <ac:spMk id="17" creationId="{3E75B7D7-9408-8CC9-8E29-389103B035CB}"/>
          </ac:spMkLst>
        </pc:spChg>
        <pc:spChg chg="del">
          <ac:chgData name="Nadine Lanctôt" userId="d331f5be-db79-48f3-8f56-6603329aa273" providerId="ADAL" clId="{33919473-BB5C-944B-A6DA-5831D8FF67BB}" dt="2024-04-06T15:41:43.054" v="10127" actId="478"/>
          <ac:spMkLst>
            <pc:docMk/>
            <pc:sldMk cId="2590560319" sldId="262"/>
            <ac:spMk id="18" creationId="{9186872D-2D22-F697-2107-7CD13ED22910}"/>
          </ac:spMkLst>
        </pc:spChg>
        <pc:graphicFrameChg chg="del">
          <ac:chgData name="Nadine Lanctôt" userId="d331f5be-db79-48f3-8f56-6603329aa273" providerId="ADAL" clId="{33919473-BB5C-944B-A6DA-5831D8FF67BB}" dt="2024-04-06T15:41:38.603" v="10126" actId="478"/>
          <ac:graphicFrameMkLst>
            <pc:docMk/>
            <pc:sldMk cId="2590560319" sldId="262"/>
            <ac:graphicFrameMk id="5" creationId="{4F5FE840-AF03-A853-9901-965082C21527}"/>
          </ac:graphicFrameMkLst>
        </pc:graphicFrameChg>
      </pc:sldChg>
      <pc:sldChg chg="del">
        <pc:chgData name="Nadine Lanctôt" userId="d331f5be-db79-48f3-8f56-6603329aa273" providerId="ADAL" clId="{33919473-BB5C-944B-A6DA-5831D8FF67BB}" dt="2024-04-05T11:07:40.031" v="139" actId="2696"/>
        <pc:sldMkLst>
          <pc:docMk/>
          <pc:sldMk cId="2756082101" sldId="262"/>
        </pc:sldMkLst>
      </pc:sldChg>
      <pc:sldChg chg="modSp add del mod">
        <pc:chgData name="Nadine Lanctôt" userId="d331f5be-db79-48f3-8f56-6603329aa273" providerId="ADAL" clId="{33919473-BB5C-944B-A6DA-5831D8FF67BB}" dt="2024-04-06T12:15:53.170" v="7408" actId="2696"/>
        <pc:sldMkLst>
          <pc:docMk/>
          <pc:sldMk cId="3651133647" sldId="262"/>
        </pc:sldMkLst>
        <pc:spChg chg="mod">
          <ac:chgData name="Nadine Lanctôt" userId="d331f5be-db79-48f3-8f56-6603329aa273" providerId="ADAL" clId="{33919473-BB5C-944B-A6DA-5831D8FF67BB}" dt="2024-04-06T12:13:01.918" v="7402" actId="207"/>
          <ac:spMkLst>
            <pc:docMk/>
            <pc:sldMk cId="3651133647" sldId="262"/>
            <ac:spMk id="3" creationId="{ACA2DE8E-C1EB-005E-3EEB-D5378FBD82B7}"/>
          </ac:spMkLst>
        </pc:spChg>
        <pc:spChg chg="mod">
          <ac:chgData name="Nadine Lanctôt" userId="d331f5be-db79-48f3-8f56-6603329aa273" providerId="ADAL" clId="{33919473-BB5C-944B-A6DA-5831D8FF67BB}" dt="2024-04-06T12:12:16.939" v="7399" actId="207"/>
          <ac:spMkLst>
            <pc:docMk/>
            <pc:sldMk cId="3651133647" sldId="262"/>
            <ac:spMk id="4" creationId="{455EFC9F-2714-9815-B063-168164254162}"/>
          </ac:spMkLst>
        </pc:spChg>
        <pc:spChg chg="mod">
          <ac:chgData name="Nadine Lanctôt" userId="d331f5be-db79-48f3-8f56-6603329aa273" providerId="ADAL" clId="{33919473-BB5C-944B-A6DA-5831D8FF67BB}" dt="2024-04-06T12:12:19.524" v="7400" actId="207"/>
          <ac:spMkLst>
            <pc:docMk/>
            <pc:sldMk cId="3651133647" sldId="262"/>
            <ac:spMk id="6" creationId="{B8159FAA-DB4D-CE79-88DC-E0B61BD06999}"/>
          </ac:spMkLst>
        </pc:spChg>
        <pc:spChg chg="mod">
          <ac:chgData name="Nadine Lanctôt" userId="d331f5be-db79-48f3-8f56-6603329aa273" providerId="ADAL" clId="{33919473-BB5C-944B-A6DA-5831D8FF67BB}" dt="2024-04-06T12:13:10.386" v="7403" actId="207"/>
          <ac:spMkLst>
            <pc:docMk/>
            <pc:sldMk cId="3651133647" sldId="262"/>
            <ac:spMk id="18" creationId="{9186872D-2D22-F697-2107-7CD13ED22910}"/>
          </ac:spMkLst>
        </pc:spChg>
        <pc:graphicFrameChg chg="mod">
          <ac:chgData name="Nadine Lanctôt" userId="d331f5be-db79-48f3-8f56-6603329aa273" providerId="ADAL" clId="{33919473-BB5C-944B-A6DA-5831D8FF67BB}" dt="2024-04-06T12:12:51.750" v="7401" actId="207"/>
          <ac:graphicFrameMkLst>
            <pc:docMk/>
            <pc:sldMk cId="3651133647" sldId="262"/>
            <ac:graphicFrameMk id="5" creationId="{4F5FE840-AF03-A853-9901-965082C21527}"/>
          </ac:graphicFrameMkLst>
        </pc:graphicFrameChg>
      </pc:sldChg>
      <pc:sldChg chg="add del">
        <pc:chgData name="Nadine Lanctôt" userId="d331f5be-db79-48f3-8f56-6603329aa273" providerId="ADAL" clId="{33919473-BB5C-944B-A6DA-5831D8FF67BB}" dt="2024-04-06T12:17:14.141" v="7410" actId="2696"/>
        <pc:sldMkLst>
          <pc:docMk/>
          <pc:sldMk cId="4175659684" sldId="262"/>
        </pc:sldMkLst>
      </pc:sldChg>
      <pc:sldChg chg="modSp mod ord">
        <pc:chgData name="Nadine Lanctôt" userId="d331f5be-db79-48f3-8f56-6603329aa273" providerId="ADAL" clId="{33919473-BB5C-944B-A6DA-5831D8FF67BB}" dt="2024-04-06T16:11:25.538" v="10467" actId="20578"/>
        <pc:sldMkLst>
          <pc:docMk/>
          <pc:sldMk cId="2279763364" sldId="263"/>
        </pc:sldMkLst>
        <pc:spChg chg="mod">
          <ac:chgData name="Nadine Lanctôt" userId="d331f5be-db79-48f3-8f56-6603329aa273" providerId="ADAL" clId="{33919473-BB5C-944B-A6DA-5831D8FF67BB}" dt="2024-04-06T12:18:13.698" v="7414" actId="207"/>
          <ac:spMkLst>
            <pc:docMk/>
            <pc:sldMk cId="2279763364" sldId="263"/>
            <ac:spMk id="3" creationId="{0E16E60D-CB41-9630-D5F0-3B5F18E70DA3}"/>
          </ac:spMkLst>
        </pc:spChg>
        <pc:spChg chg="mod">
          <ac:chgData name="Nadine Lanctôt" userId="d331f5be-db79-48f3-8f56-6603329aa273" providerId="ADAL" clId="{33919473-BB5C-944B-A6DA-5831D8FF67BB}" dt="2024-04-06T15:34:41.240" v="10019" actId="20577"/>
          <ac:spMkLst>
            <pc:docMk/>
            <pc:sldMk cId="2279763364" sldId="263"/>
            <ac:spMk id="9" creationId="{14AB41BE-14C4-F88B-3BF3-1C8A21935E4B}"/>
          </ac:spMkLst>
        </pc:spChg>
        <pc:graphicFrameChg chg="mod modGraphic">
          <ac:chgData name="Nadine Lanctôt" userId="d331f5be-db79-48f3-8f56-6603329aa273" providerId="ADAL" clId="{33919473-BB5C-944B-A6DA-5831D8FF67BB}" dt="2024-04-06T15:37:40.310" v="10052"/>
          <ac:graphicFrameMkLst>
            <pc:docMk/>
            <pc:sldMk cId="2279763364" sldId="263"/>
            <ac:graphicFrameMk id="7" creationId="{A5E031C5-983E-C91B-A005-3A4C2C70E65E}"/>
          </ac:graphicFrameMkLst>
        </pc:graphicFrameChg>
      </pc:sldChg>
      <pc:sldChg chg="del">
        <pc:chgData name="Nadine Lanctôt" userId="d331f5be-db79-48f3-8f56-6603329aa273" providerId="ADAL" clId="{33919473-BB5C-944B-A6DA-5831D8FF67BB}" dt="2024-04-05T11:07:33.557" v="138" actId="2696"/>
        <pc:sldMkLst>
          <pc:docMk/>
          <pc:sldMk cId="3381381746" sldId="264"/>
        </pc:sldMkLst>
      </pc:sldChg>
      <pc:sldChg chg="delSp modSp del mod">
        <pc:chgData name="Nadine Lanctôt" userId="d331f5be-db79-48f3-8f56-6603329aa273" providerId="ADAL" clId="{33919473-BB5C-944B-A6DA-5831D8FF67BB}" dt="2024-04-06T15:43:25.032" v="10145" actId="2696"/>
        <pc:sldMkLst>
          <pc:docMk/>
          <pc:sldMk cId="1171490756" sldId="266"/>
        </pc:sldMkLst>
        <pc:spChg chg="mod">
          <ac:chgData name="Nadine Lanctôt" userId="d331f5be-db79-48f3-8f56-6603329aa273" providerId="ADAL" clId="{33919473-BB5C-944B-A6DA-5831D8FF67BB}" dt="2024-04-06T14:28:37.716" v="9016" actId="207"/>
          <ac:spMkLst>
            <pc:docMk/>
            <pc:sldMk cId="1171490756" sldId="266"/>
            <ac:spMk id="3" creationId="{96FC4EEC-F884-3C04-9A42-919DD2072D41}"/>
          </ac:spMkLst>
        </pc:spChg>
        <pc:spChg chg="del">
          <ac:chgData name="Nadine Lanctôt" userId="d331f5be-db79-48f3-8f56-6603329aa273" providerId="ADAL" clId="{33919473-BB5C-944B-A6DA-5831D8FF67BB}" dt="2024-04-06T15:42:33.277" v="10134" actId="478"/>
          <ac:spMkLst>
            <pc:docMk/>
            <pc:sldMk cId="1171490756" sldId="266"/>
            <ac:spMk id="5" creationId="{CA8B77F8-7E4C-104D-6BBF-12C7188F0651}"/>
          </ac:spMkLst>
        </pc:spChg>
        <pc:spChg chg="mod">
          <ac:chgData name="Nadine Lanctôt" userId="d331f5be-db79-48f3-8f56-6603329aa273" providerId="ADAL" clId="{33919473-BB5C-944B-A6DA-5831D8FF67BB}" dt="2024-04-06T14:28:47.582" v="9017" actId="207"/>
          <ac:spMkLst>
            <pc:docMk/>
            <pc:sldMk cId="1171490756" sldId="266"/>
            <ac:spMk id="38" creationId="{3E849F61-923F-6345-3F4C-8E370B264C6D}"/>
          </ac:spMkLst>
        </pc:spChg>
        <pc:spChg chg="mod">
          <ac:chgData name="Nadine Lanctôt" userId="d331f5be-db79-48f3-8f56-6603329aa273" providerId="ADAL" clId="{33919473-BB5C-944B-A6DA-5831D8FF67BB}" dt="2024-04-06T14:28:47.582" v="9017" actId="207"/>
          <ac:spMkLst>
            <pc:docMk/>
            <pc:sldMk cId="1171490756" sldId="266"/>
            <ac:spMk id="46" creationId="{FB5DB6B5-E5C7-0A95-E650-6845710C64F5}"/>
          </ac:spMkLst>
        </pc:spChg>
        <pc:spChg chg="mod">
          <ac:chgData name="Nadine Lanctôt" userId="d331f5be-db79-48f3-8f56-6603329aa273" providerId="ADAL" clId="{33919473-BB5C-944B-A6DA-5831D8FF67BB}" dt="2024-04-06T14:28:47.582" v="9017" actId="207"/>
          <ac:spMkLst>
            <pc:docMk/>
            <pc:sldMk cId="1171490756" sldId="266"/>
            <ac:spMk id="48" creationId="{D7164CC1-27F7-BA3B-D26F-1E2878A07914}"/>
          </ac:spMkLst>
        </pc:spChg>
        <pc:spChg chg="mod">
          <ac:chgData name="Nadine Lanctôt" userId="d331f5be-db79-48f3-8f56-6603329aa273" providerId="ADAL" clId="{33919473-BB5C-944B-A6DA-5831D8FF67BB}" dt="2024-04-06T14:28:47.582" v="9017" actId="207"/>
          <ac:spMkLst>
            <pc:docMk/>
            <pc:sldMk cId="1171490756" sldId="266"/>
            <ac:spMk id="50" creationId="{D4194990-D439-C64A-3970-12BC8F3DBC3D}"/>
          </ac:spMkLst>
        </pc:spChg>
        <pc:spChg chg="mod">
          <ac:chgData name="Nadine Lanctôt" userId="d331f5be-db79-48f3-8f56-6603329aa273" providerId="ADAL" clId="{33919473-BB5C-944B-A6DA-5831D8FF67BB}" dt="2024-04-06T14:28:47.582" v="9017" actId="207"/>
          <ac:spMkLst>
            <pc:docMk/>
            <pc:sldMk cId="1171490756" sldId="266"/>
            <ac:spMk id="52" creationId="{FC1F2A82-EEE0-F217-8B80-7DCCBE8D300E}"/>
          </ac:spMkLst>
        </pc:spChg>
        <pc:spChg chg="mod">
          <ac:chgData name="Nadine Lanctôt" userId="d331f5be-db79-48f3-8f56-6603329aa273" providerId="ADAL" clId="{33919473-BB5C-944B-A6DA-5831D8FF67BB}" dt="2024-04-06T14:28:47.582" v="9017" actId="207"/>
          <ac:spMkLst>
            <pc:docMk/>
            <pc:sldMk cId="1171490756" sldId="266"/>
            <ac:spMk id="53" creationId="{83BF7E3C-9E23-EB99-87A2-27D23766D0C2}"/>
          </ac:spMkLst>
        </pc:spChg>
      </pc:sldChg>
      <pc:sldChg chg="add del">
        <pc:chgData name="Nadine Lanctôt" userId="d331f5be-db79-48f3-8f56-6603329aa273" providerId="ADAL" clId="{33919473-BB5C-944B-A6DA-5831D8FF67BB}" dt="2024-04-06T15:46:21.863" v="10165" actId="2696"/>
        <pc:sldMkLst>
          <pc:docMk/>
          <pc:sldMk cId="3496453525" sldId="266"/>
        </pc:sldMkLst>
      </pc:sldChg>
      <pc:sldChg chg="delSp modSp mod">
        <pc:chgData name="Nadine Lanctôt" userId="d331f5be-db79-48f3-8f56-6603329aa273" providerId="ADAL" clId="{33919473-BB5C-944B-A6DA-5831D8FF67BB}" dt="2024-04-06T16:13:31.497" v="10496" actId="20577"/>
        <pc:sldMkLst>
          <pc:docMk/>
          <pc:sldMk cId="2914902778" sldId="267"/>
        </pc:sldMkLst>
        <pc:spChg chg="mod">
          <ac:chgData name="Nadine Lanctôt" userId="d331f5be-db79-48f3-8f56-6603329aa273" providerId="ADAL" clId="{33919473-BB5C-944B-A6DA-5831D8FF67BB}" dt="2024-04-06T16:13:31.497" v="10496" actId="20577"/>
          <ac:spMkLst>
            <pc:docMk/>
            <pc:sldMk cId="2914902778" sldId="267"/>
            <ac:spMk id="2" creationId="{D2E60793-5D29-2896-5835-E2DCAB083650}"/>
          </ac:spMkLst>
        </pc:spChg>
        <pc:spChg chg="mod">
          <ac:chgData name="Nadine Lanctôt" userId="d331f5be-db79-48f3-8f56-6603329aa273" providerId="ADAL" clId="{33919473-BB5C-944B-A6DA-5831D8FF67BB}" dt="2024-04-06T15:44:20.765" v="10153" actId="207"/>
          <ac:spMkLst>
            <pc:docMk/>
            <pc:sldMk cId="2914902778" sldId="267"/>
            <ac:spMk id="3" creationId="{96FC4EEC-F884-3C04-9A42-919DD2072D41}"/>
          </ac:spMkLst>
        </pc:spChg>
        <pc:spChg chg="del">
          <ac:chgData name="Nadine Lanctôt" userId="d331f5be-db79-48f3-8f56-6603329aa273" providerId="ADAL" clId="{33919473-BB5C-944B-A6DA-5831D8FF67BB}" dt="2024-04-06T15:42:36.484" v="10135" actId="478"/>
          <ac:spMkLst>
            <pc:docMk/>
            <pc:sldMk cId="2914902778" sldId="267"/>
            <ac:spMk id="5" creationId="{CA8B77F8-7E4C-104D-6BBF-12C7188F0651}"/>
          </ac:spMkLst>
        </pc:spChg>
        <pc:spChg chg="mod">
          <ac:chgData name="Nadine Lanctôt" userId="d331f5be-db79-48f3-8f56-6603329aa273" providerId="ADAL" clId="{33919473-BB5C-944B-A6DA-5831D8FF67BB}" dt="2024-04-06T15:44:37.676" v="10154" actId="1076"/>
          <ac:spMkLst>
            <pc:docMk/>
            <pc:sldMk cId="2914902778" sldId="267"/>
            <ac:spMk id="6" creationId="{623D4AA2-AAB7-8461-0863-E73FE32CEE2B}"/>
          </ac:spMkLst>
        </pc:spChg>
        <pc:spChg chg="mod">
          <ac:chgData name="Nadine Lanctôt" userId="d331f5be-db79-48f3-8f56-6603329aa273" providerId="ADAL" clId="{33919473-BB5C-944B-A6DA-5831D8FF67BB}" dt="2024-04-06T15:44:37.676" v="10154" actId="1076"/>
          <ac:spMkLst>
            <pc:docMk/>
            <pc:sldMk cId="2914902778" sldId="267"/>
            <ac:spMk id="7" creationId="{03848BB2-F46B-FFAD-7535-6DE92DDCB442}"/>
          </ac:spMkLst>
        </pc:spChg>
        <pc:spChg chg="del">
          <ac:chgData name="Nadine Lanctôt" userId="d331f5be-db79-48f3-8f56-6603329aa273" providerId="ADAL" clId="{33919473-BB5C-944B-A6DA-5831D8FF67BB}" dt="2024-04-06T15:43:43.905" v="10147" actId="478"/>
          <ac:spMkLst>
            <pc:docMk/>
            <pc:sldMk cId="2914902778" sldId="267"/>
            <ac:spMk id="9" creationId="{0F90B7B2-2D3D-2C5F-F805-27A40C056142}"/>
          </ac:spMkLst>
        </pc:spChg>
        <pc:spChg chg="mod">
          <ac:chgData name="Nadine Lanctôt" userId="d331f5be-db79-48f3-8f56-6603329aa273" providerId="ADAL" clId="{33919473-BB5C-944B-A6DA-5831D8FF67BB}" dt="2024-04-06T15:44:37.676" v="10154" actId="1076"/>
          <ac:spMkLst>
            <pc:docMk/>
            <pc:sldMk cId="2914902778" sldId="267"/>
            <ac:spMk id="11" creationId="{24AB0A83-091D-630F-0B1C-1D50B2CDCAA6}"/>
          </ac:spMkLst>
        </pc:spChg>
        <pc:spChg chg="del">
          <ac:chgData name="Nadine Lanctôt" userId="d331f5be-db79-48f3-8f56-6603329aa273" providerId="ADAL" clId="{33919473-BB5C-944B-A6DA-5831D8FF67BB}" dt="2024-04-06T15:43:43.905" v="10147" actId="478"/>
          <ac:spMkLst>
            <pc:docMk/>
            <pc:sldMk cId="2914902778" sldId="267"/>
            <ac:spMk id="13" creationId="{59041CA1-CC27-D418-34BD-3D58B52FCF98}"/>
          </ac:spMkLst>
        </pc:spChg>
        <pc:spChg chg="mod">
          <ac:chgData name="Nadine Lanctôt" userId="d331f5be-db79-48f3-8f56-6603329aa273" providerId="ADAL" clId="{33919473-BB5C-944B-A6DA-5831D8FF67BB}" dt="2024-04-06T15:44:37.676" v="10154" actId="1076"/>
          <ac:spMkLst>
            <pc:docMk/>
            <pc:sldMk cId="2914902778" sldId="267"/>
            <ac:spMk id="14" creationId="{A1EE554B-7D1F-721B-A076-825892D5CC0C}"/>
          </ac:spMkLst>
        </pc:spChg>
        <pc:spChg chg="del">
          <ac:chgData name="Nadine Lanctôt" userId="d331f5be-db79-48f3-8f56-6603329aa273" providerId="ADAL" clId="{33919473-BB5C-944B-A6DA-5831D8FF67BB}" dt="2024-04-06T15:44:09.469" v="10151" actId="478"/>
          <ac:spMkLst>
            <pc:docMk/>
            <pc:sldMk cId="2914902778" sldId="267"/>
            <ac:spMk id="16" creationId="{B2B2108F-A21C-D597-F921-3063E1280E77}"/>
          </ac:spMkLst>
        </pc:spChg>
        <pc:spChg chg="del">
          <ac:chgData name="Nadine Lanctôt" userId="d331f5be-db79-48f3-8f56-6603329aa273" providerId="ADAL" clId="{33919473-BB5C-944B-A6DA-5831D8FF67BB}" dt="2024-04-06T15:44:11.433" v="10152" actId="478"/>
          <ac:spMkLst>
            <pc:docMk/>
            <pc:sldMk cId="2914902778" sldId="267"/>
            <ac:spMk id="17" creationId="{4F66FC58-3643-1BC1-AA8A-B56BA1022CEB}"/>
          </ac:spMkLst>
        </pc:spChg>
        <pc:spChg chg="del">
          <ac:chgData name="Nadine Lanctôt" userId="d331f5be-db79-48f3-8f56-6603329aa273" providerId="ADAL" clId="{33919473-BB5C-944B-A6DA-5831D8FF67BB}" dt="2024-04-06T15:43:43.905" v="10147" actId="478"/>
          <ac:spMkLst>
            <pc:docMk/>
            <pc:sldMk cId="2914902778" sldId="267"/>
            <ac:spMk id="18" creationId="{F8B460B9-7D47-E05B-C6FE-EEE1F004D9EB}"/>
          </ac:spMkLst>
        </pc:spChg>
        <pc:spChg chg="mod">
          <ac:chgData name="Nadine Lanctôt" userId="d331f5be-db79-48f3-8f56-6603329aa273" providerId="ADAL" clId="{33919473-BB5C-944B-A6DA-5831D8FF67BB}" dt="2024-04-06T15:44:37.676" v="10154" actId="1076"/>
          <ac:spMkLst>
            <pc:docMk/>
            <pc:sldMk cId="2914902778" sldId="267"/>
            <ac:spMk id="38" creationId="{3E849F61-923F-6345-3F4C-8E370B264C6D}"/>
          </ac:spMkLst>
        </pc:spChg>
        <pc:spChg chg="mod">
          <ac:chgData name="Nadine Lanctôt" userId="d331f5be-db79-48f3-8f56-6603329aa273" providerId="ADAL" clId="{33919473-BB5C-944B-A6DA-5831D8FF67BB}" dt="2024-04-06T15:44:37.676" v="10154" actId="1076"/>
          <ac:spMkLst>
            <pc:docMk/>
            <pc:sldMk cId="2914902778" sldId="267"/>
            <ac:spMk id="46" creationId="{FB5DB6B5-E5C7-0A95-E650-6845710C64F5}"/>
          </ac:spMkLst>
        </pc:spChg>
        <pc:picChg chg="mod">
          <ac:chgData name="Nadine Lanctôt" userId="d331f5be-db79-48f3-8f56-6603329aa273" providerId="ADAL" clId="{33919473-BB5C-944B-A6DA-5831D8FF67BB}" dt="2024-04-06T15:44:43.193" v="10155" actId="14100"/>
          <ac:picMkLst>
            <pc:docMk/>
            <pc:sldMk cId="2914902778" sldId="267"/>
            <ac:picMk id="55" creationId="{B7E649C3-546B-CDB7-B8A7-044B6C23C0F8}"/>
          </ac:picMkLst>
        </pc:picChg>
        <pc:cxnChg chg="mod">
          <ac:chgData name="Nadine Lanctôt" userId="d331f5be-db79-48f3-8f56-6603329aa273" providerId="ADAL" clId="{33919473-BB5C-944B-A6DA-5831D8FF67BB}" dt="2024-04-06T15:44:37.676" v="10154" actId="1076"/>
          <ac:cxnSpMkLst>
            <pc:docMk/>
            <pc:sldMk cId="2914902778" sldId="267"/>
            <ac:cxnSpMk id="8" creationId="{0C22D89E-FC87-6FDF-FA86-E3DF0A0D7297}"/>
          </ac:cxnSpMkLst>
        </pc:cxnChg>
        <pc:cxnChg chg="mod">
          <ac:chgData name="Nadine Lanctôt" userId="d331f5be-db79-48f3-8f56-6603329aa273" providerId="ADAL" clId="{33919473-BB5C-944B-A6DA-5831D8FF67BB}" dt="2024-04-06T15:44:37.676" v="10154" actId="1076"/>
          <ac:cxnSpMkLst>
            <pc:docMk/>
            <pc:sldMk cId="2914902778" sldId="267"/>
            <ac:cxnSpMk id="19" creationId="{F24F9D06-8E5B-16C9-CFB1-A01B69239DC7}"/>
          </ac:cxnSpMkLst>
        </pc:cxnChg>
        <pc:cxnChg chg="del">
          <ac:chgData name="Nadine Lanctôt" userId="d331f5be-db79-48f3-8f56-6603329aa273" providerId="ADAL" clId="{33919473-BB5C-944B-A6DA-5831D8FF67BB}" dt="2024-04-06T15:43:43.905" v="10147" actId="478"/>
          <ac:cxnSpMkLst>
            <pc:docMk/>
            <pc:sldMk cId="2914902778" sldId="267"/>
            <ac:cxnSpMk id="20" creationId="{B8C290BC-E14B-59A2-209B-5BDC6F196B86}"/>
          </ac:cxnSpMkLst>
        </pc:cxnChg>
      </pc:sldChg>
      <pc:sldChg chg="delSp modSp mod ord delAnim">
        <pc:chgData name="Nadine Lanctôt" userId="d331f5be-db79-48f3-8f56-6603329aa273" providerId="ADAL" clId="{33919473-BB5C-944B-A6DA-5831D8FF67BB}" dt="2024-04-06T16:13:24.650" v="10495" actId="20578"/>
        <pc:sldMkLst>
          <pc:docMk/>
          <pc:sldMk cId="435699784" sldId="268"/>
        </pc:sldMkLst>
        <pc:spChg chg="mod">
          <ac:chgData name="Nadine Lanctôt" userId="d331f5be-db79-48f3-8f56-6603329aa273" providerId="ADAL" clId="{33919473-BB5C-944B-A6DA-5831D8FF67BB}" dt="2024-04-06T15:43:05.304" v="10143" actId="207"/>
          <ac:spMkLst>
            <pc:docMk/>
            <pc:sldMk cId="435699784" sldId="268"/>
            <ac:spMk id="6" creationId="{B8159FAA-DB4D-CE79-88DC-E0B61BD06999}"/>
          </ac:spMkLst>
        </pc:spChg>
        <pc:spChg chg="del">
          <ac:chgData name="Nadine Lanctôt" userId="d331f5be-db79-48f3-8f56-6603329aa273" providerId="ADAL" clId="{33919473-BB5C-944B-A6DA-5831D8FF67BB}" dt="2024-04-06T15:42:43.468" v="10137" actId="478"/>
          <ac:spMkLst>
            <pc:docMk/>
            <pc:sldMk cId="435699784" sldId="268"/>
            <ac:spMk id="14" creationId="{7DD94702-42EE-602C-5297-EF7FEA2AF2F2}"/>
          </ac:spMkLst>
        </pc:spChg>
        <pc:spChg chg="mod">
          <ac:chgData name="Nadine Lanctôt" userId="d331f5be-db79-48f3-8f56-6603329aa273" providerId="ADAL" clId="{33919473-BB5C-944B-A6DA-5831D8FF67BB}" dt="2024-04-06T15:43:07.836" v="10144" actId="20577"/>
          <ac:spMkLst>
            <pc:docMk/>
            <pc:sldMk cId="435699784" sldId="268"/>
            <ac:spMk id="15" creationId="{E2F9B335-A8B0-74BB-1035-4EBE643E588F}"/>
          </ac:spMkLst>
        </pc:spChg>
        <pc:spChg chg="del">
          <ac:chgData name="Nadine Lanctôt" userId="d331f5be-db79-48f3-8f56-6603329aa273" providerId="ADAL" clId="{33919473-BB5C-944B-A6DA-5831D8FF67BB}" dt="2024-04-06T15:42:50.828" v="10138" actId="478"/>
          <ac:spMkLst>
            <pc:docMk/>
            <pc:sldMk cId="435699784" sldId="268"/>
            <ac:spMk id="16" creationId="{FDF0136A-DFF3-A0CE-F23D-7F2186F1CBF1}"/>
          </ac:spMkLst>
        </pc:spChg>
        <pc:spChg chg="del">
          <ac:chgData name="Nadine Lanctôt" userId="d331f5be-db79-48f3-8f56-6603329aa273" providerId="ADAL" clId="{33919473-BB5C-944B-A6DA-5831D8FF67BB}" dt="2024-04-06T15:42:55.030" v="10140" actId="478"/>
          <ac:spMkLst>
            <pc:docMk/>
            <pc:sldMk cId="435699784" sldId="268"/>
            <ac:spMk id="17" creationId="{DDBC942E-AE14-77FF-E941-E2D7441CC1F8}"/>
          </ac:spMkLst>
        </pc:spChg>
        <pc:spChg chg="del">
          <ac:chgData name="Nadine Lanctôt" userId="d331f5be-db79-48f3-8f56-6603329aa273" providerId="ADAL" clId="{33919473-BB5C-944B-A6DA-5831D8FF67BB}" dt="2024-04-06T15:42:57.533" v="10142" actId="478"/>
          <ac:spMkLst>
            <pc:docMk/>
            <pc:sldMk cId="435699784" sldId="268"/>
            <ac:spMk id="18" creationId="{CE301321-86A9-E529-0C2A-51DFED0A7D3D}"/>
          </ac:spMkLst>
        </pc:spChg>
        <pc:picChg chg="del">
          <ac:chgData name="Nadine Lanctôt" userId="d331f5be-db79-48f3-8f56-6603329aa273" providerId="ADAL" clId="{33919473-BB5C-944B-A6DA-5831D8FF67BB}" dt="2024-04-06T15:42:41.830" v="10136" actId="478"/>
          <ac:picMkLst>
            <pc:docMk/>
            <pc:sldMk cId="435699784" sldId="268"/>
            <ac:picMk id="8" creationId="{277F4204-C5E1-46BB-01DD-E9007F1563BC}"/>
          </ac:picMkLst>
        </pc:picChg>
        <pc:picChg chg="mod">
          <ac:chgData name="Nadine Lanctôt" userId="d331f5be-db79-48f3-8f56-6603329aa273" providerId="ADAL" clId="{33919473-BB5C-944B-A6DA-5831D8FF67BB}" dt="2024-04-06T15:42:54.052" v="10139" actId="1076"/>
          <ac:picMkLst>
            <pc:docMk/>
            <pc:sldMk cId="435699784" sldId="268"/>
            <ac:picMk id="11" creationId="{7C1897EA-2615-7839-B6F5-C2F9087C5C1D}"/>
          </ac:picMkLst>
        </pc:picChg>
        <pc:picChg chg="del">
          <ac:chgData name="Nadine Lanctôt" userId="d331f5be-db79-48f3-8f56-6603329aa273" providerId="ADAL" clId="{33919473-BB5C-944B-A6DA-5831D8FF67BB}" dt="2024-04-06T15:42:56.042" v="10141" actId="478"/>
          <ac:picMkLst>
            <pc:docMk/>
            <pc:sldMk cId="435699784" sldId="268"/>
            <ac:picMk id="1026" creationId="{C34C6C3A-E9DD-8F86-C699-7B168468BEE0}"/>
          </ac:picMkLst>
        </pc:picChg>
      </pc:sldChg>
      <pc:sldChg chg="delSp modSp mod ord">
        <pc:chgData name="Nadine Lanctôt" userId="d331f5be-db79-48f3-8f56-6603329aa273" providerId="ADAL" clId="{33919473-BB5C-944B-A6DA-5831D8FF67BB}" dt="2024-04-06T16:11:30.139" v="10468" actId="20578"/>
        <pc:sldMkLst>
          <pc:docMk/>
          <pc:sldMk cId="2979781911" sldId="269"/>
        </pc:sldMkLst>
        <pc:spChg chg="mod">
          <ac:chgData name="Nadine Lanctôt" userId="d331f5be-db79-48f3-8f56-6603329aa273" providerId="ADAL" clId="{33919473-BB5C-944B-A6DA-5831D8FF67BB}" dt="2024-04-06T12:20:48.767" v="7432" actId="207"/>
          <ac:spMkLst>
            <pc:docMk/>
            <pc:sldMk cId="2979781911" sldId="269"/>
            <ac:spMk id="2" creationId="{FA540581-2CD3-EC11-EC85-9A0BE81E7961}"/>
          </ac:spMkLst>
        </pc:spChg>
        <pc:spChg chg="mod">
          <ac:chgData name="Nadine Lanctôt" userId="d331f5be-db79-48f3-8f56-6603329aa273" providerId="ADAL" clId="{33919473-BB5C-944B-A6DA-5831D8FF67BB}" dt="2024-04-06T12:25:03.091" v="7546" actId="1076"/>
          <ac:spMkLst>
            <pc:docMk/>
            <pc:sldMk cId="2979781911" sldId="269"/>
            <ac:spMk id="3" creationId="{211B5ACD-5E18-538B-304C-A429264DEA94}"/>
          </ac:spMkLst>
        </pc:spChg>
        <pc:spChg chg="mod">
          <ac:chgData name="Nadine Lanctôt" userId="d331f5be-db79-48f3-8f56-6603329aa273" providerId="ADAL" clId="{33919473-BB5C-944B-A6DA-5831D8FF67BB}" dt="2024-04-06T12:24:56.089" v="7545" actId="1076"/>
          <ac:spMkLst>
            <pc:docMk/>
            <pc:sldMk cId="2979781911" sldId="269"/>
            <ac:spMk id="4" creationId="{95C19A75-55C5-6BA9-1DA8-08AD5174B81B}"/>
          </ac:spMkLst>
        </pc:spChg>
        <pc:spChg chg="mod">
          <ac:chgData name="Nadine Lanctôt" userId="d331f5be-db79-48f3-8f56-6603329aa273" providerId="ADAL" clId="{33919473-BB5C-944B-A6DA-5831D8FF67BB}" dt="2024-04-06T12:24:49.138" v="7544" actId="1076"/>
          <ac:spMkLst>
            <pc:docMk/>
            <pc:sldMk cId="2979781911" sldId="269"/>
            <ac:spMk id="5" creationId="{EF6F37AE-9DE5-1B43-9C29-76302DB890C2}"/>
          </ac:spMkLst>
        </pc:spChg>
        <pc:spChg chg="mod">
          <ac:chgData name="Nadine Lanctôt" userId="d331f5be-db79-48f3-8f56-6603329aa273" providerId="ADAL" clId="{33919473-BB5C-944B-A6DA-5831D8FF67BB}" dt="2024-04-06T12:24:56.089" v="7545" actId="1076"/>
          <ac:spMkLst>
            <pc:docMk/>
            <pc:sldMk cId="2979781911" sldId="269"/>
            <ac:spMk id="6" creationId="{24F9D48C-1610-EA97-6571-291C30500459}"/>
          </ac:spMkLst>
        </pc:spChg>
        <pc:spChg chg="mod">
          <ac:chgData name="Nadine Lanctôt" userId="d331f5be-db79-48f3-8f56-6603329aa273" providerId="ADAL" clId="{33919473-BB5C-944B-A6DA-5831D8FF67BB}" dt="2024-04-06T12:24:56.089" v="7545" actId="1076"/>
          <ac:spMkLst>
            <pc:docMk/>
            <pc:sldMk cId="2979781911" sldId="269"/>
            <ac:spMk id="7" creationId="{66073AEA-1939-AF87-552C-C49D3A39199D}"/>
          </ac:spMkLst>
        </pc:spChg>
        <pc:spChg chg="mod">
          <ac:chgData name="Nadine Lanctôt" userId="d331f5be-db79-48f3-8f56-6603329aa273" providerId="ADAL" clId="{33919473-BB5C-944B-A6DA-5831D8FF67BB}" dt="2024-04-06T12:25:03.091" v="7546" actId="1076"/>
          <ac:spMkLst>
            <pc:docMk/>
            <pc:sldMk cId="2979781911" sldId="269"/>
            <ac:spMk id="8" creationId="{37EDA229-2CFD-6BB0-0955-429BC174EE7F}"/>
          </ac:spMkLst>
        </pc:spChg>
        <pc:spChg chg="mod">
          <ac:chgData name="Nadine Lanctôt" userId="d331f5be-db79-48f3-8f56-6603329aa273" providerId="ADAL" clId="{33919473-BB5C-944B-A6DA-5831D8FF67BB}" dt="2024-04-06T12:25:03.091" v="7546" actId="1076"/>
          <ac:spMkLst>
            <pc:docMk/>
            <pc:sldMk cId="2979781911" sldId="269"/>
            <ac:spMk id="9" creationId="{A3A61039-1107-9084-3B70-E9871BA62130}"/>
          </ac:spMkLst>
        </pc:spChg>
        <pc:spChg chg="mod">
          <ac:chgData name="Nadine Lanctôt" userId="d331f5be-db79-48f3-8f56-6603329aa273" providerId="ADAL" clId="{33919473-BB5C-944B-A6DA-5831D8FF67BB}" dt="2024-04-06T16:04:31.739" v="10169" actId="20577"/>
          <ac:spMkLst>
            <pc:docMk/>
            <pc:sldMk cId="2979781911" sldId="269"/>
            <ac:spMk id="11" creationId="{6906B2EA-6BE0-9604-C3CC-CF99A7C98DEE}"/>
          </ac:spMkLst>
        </pc:spChg>
        <pc:spChg chg="del mod">
          <ac:chgData name="Nadine Lanctôt" userId="d331f5be-db79-48f3-8f56-6603329aa273" providerId="ADAL" clId="{33919473-BB5C-944B-A6DA-5831D8FF67BB}" dt="2024-04-06T12:23:36.192" v="7513" actId="478"/>
          <ac:spMkLst>
            <pc:docMk/>
            <pc:sldMk cId="2979781911" sldId="269"/>
            <ac:spMk id="15" creationId="{E2F9B335-A8B0-74BB-1035-4EBE643E588F}"/>
          </ac:spMkLst>
        </pc:spChg>
        <pc:spChg chg="mod">
          <ac:chgData name="Nadine Lanctôt" userId="d331f5be-db79-48f3-8f56-6603329aa273" providerId="ADAL" clId="{33919473-BB5C-944B-A6DA-5831D8FF67BB}" dt="2024-04-06T12:20:58.002" v="7433" actId="207"/>
          <ac:spMkLst>
            <pc:docMk/>
            <pc:sldMk cId="2979781911" sldId="269"/>
            <ac:spMk id="20" creationId="{F4F64148-9D6A-FBB3-7149-547FA39BA09A}"/>
          </ac:spMkLst>
        </pc:spChg>
        <pc:spChg chg="mod">
          <ac:chgData name="Nadine Lanctôt" userId="d331f5be-db79-48f3-8f56-6603329aa273" providerId="ADAL" clId="{33919473-BB5C-944B-A6DA-5831D8FF67BB}" dt="2024-04-06T16:04:02.285" v="10168" actId="20577"/>
          <ac:spMkLst>
            <pc:docMk/>
            <pc:sldMk cId="2979781911" sldId="269"/>
            <ac:spMk id="29" creationId="{C4C2B6CC-F7EB-D80B-A9D8-6421920EEF50}"/>
          </ac:spMkLst>
        </pc:spChg>
        <pc:spChg chg="mod">
          <ac:chgData name="Nadine Lanctôt" userId="d331f5be-db79-48f3-8f56-6603329aa273" providerId="ADAL" clId="{33919473-BB5C-944B-A6DA-5831D8FF67BB}" dt="2024-04-06T12:24:44.987" v="7543" actId="1076"/>
          <ac:spMkLst>
            <pc:docMk/>
            <pc:sldMk cId="2979781911" sldId="269"/>
            <ac:spMk id="30" creationId="{B8AE0526-A769-EA0A-96C0-916090059669}"/>
          </ac:spMkLst>
        </pc:spChg>
      </pc:sldChg>
      <pc:sldChg chg="add del">
        <pc:chgData name="Nadine Lanctôt" userId="d331f5be-db79-48f3-8f56-6603329aa273" providerId="ADAL" clId="{33919473-BB5C-944B-A6DA-5831D8FF67BB}" dt="2024-04-06T15:46:21.822" v="10158" actId="2696"/>
        <pc:sldMkLst>
          <pc:docMk/>
          <pc:sldMk cId="835108625" sldId="270"/>
        </pc:sldMkLst>
      </pc:sldChg>
      <pc:sldChg chg="del">
        <pc:chgData name="Nadine Lanctôt" userId="d331f5be-db79-48f3-8f56-6603329aa273" providerId="ADAL" clId="{33919473-BB5C-944B-A6DA-5831D8FF67BB}" dt="2024-04-06T15:45:06.885" v="10156" actId="2696"/>
        <pc:sldMkLst>
          <pc:docMk/>
          <pc:sldMk cId="1046492567" sldId="270"/>
        </pc:sldMkLst>
      </pc:sldChg>
      <pc:sldChg chg="add del">
        <pc:chgData name="Nadine Lanctôt" userId="d331f5be-db79-48f3-8f56-6603329aa273" providerId="ADAL" clId="{33919473-BB5C-944B-A6DA-5831D8FF67BB}" dt="2024-04-06T15:46:21.837" v="10162" actId="2696"/>
        <pc:sldMkLst>
          <pc:docMk/>
          <pc:sldMk cId="1753555903" sldId="272"/>
        </pc:sldMkLst>
      </pc:sldChg>
      <pc:sldChg chg="del">
        <pc:chgData name="Nadine Lanctôt" userId="d331f5be-db79-48f3-8f56-6603329aa273" providerId="ADAL" clId="{33919473-BB5C-944B-A6DA-5831D8FF67BB}" dt="2024-04-06T15:08:36.552" v="9495" actId="2696"/>
        <pc:sldMkLst>
          <pc:docMk/>
          <pc:sldMk cId="3494111308" sldId="272"/>
        </pc:sldMkLst>
      </pc:sldChg>
      <pc:sldChg chg="del">
        <pc:chgData name="Nadine Lanctôt" userId="d331f5be-db79-48f3-8f56-6603329aa273" providerId="ADAL" clId="{33919473-BB5C-944B-A6DA-5831D8FF67BB}" dt="2024-04-05T19:56:43.701" v="6005" actId="2696"/>
        <pc:sldMkLst>
          <pc:docMk/>
          <pc:sldMk cId="2964670467" sldId="273"/>
        </pc:sldMkLst>
      </pc:sldChg>
      <pc:sldChg chg="del">
        <pc:chgData name="Nadine Lanctôt" userId="d331f5be-db79-48f3-8f56-6603329aa273" providerId="ADAL" clId="{33919473-BB5C-944B-A6DA-5831D8FF67BB}" dt="2024-04-06T15:46:21.833" v="10161" actId="2696"/>
        <pc:sldMkLst>
          <pc:docMk/>
          <pc:sldMk cId="4217768770" sldId="274"/>
        </pc:sldMkLst>
      </pc:sldChg>
      <pc:sldChg chg="del">
        <pc:chgData name="Nadine Lanctôt" userId="d331f5be-db79-48f3-8f56-6603329aa273" providerId="ADAL" clId="{33919473-BB5C-944B-A6DA-5831D8FF67BB}" dt="2024-04-06T15:46:21.829" v="10160" actId="2696"/>
        <pc:sldMkLst>
          <pc:docMk/>
          <pc:sldMk cId="4247798682" sldId="275"/>
        </pc:sldMkLst>
      </pc:sldChg>
      <pc:sldChg chg="del">
        <pc:chgData name="Nadine Lanctôt" userId="d331f5be-db79-48f3-8f56-6603329aa273" providerId="ADAL" clId="{33919473-BB5C-944B-A6DA-5831D8FF67BB}" dt="2024-04-06T15:08:36.552" v="9495" actId="2696"/>
        <pc:sldMkLst>
          <pc:docMk/>
          <pc:sldMk cId="3188488740" sldId="276"/>
        </pc:sldMkLst>
      </pc:sldChg>
      <pc:sldChg chg="add del">
        <pc:chgData name="Nadine Lanctôt" userId="d331f5be-db79-48f3-8f56-6603329aa273" providerId="ADAL" clId="{33919473-BB5C-944B-A6DA-5831D8FF67BB}" dt="2024-04-06T15:46:21.826" v="10159" actId="2696"/>
        <pc:sldMkLst>
          <pc:docMk/>
          <pc:sldMk cId="3280964613" sldId="276"/>
        </pc:sldMkLst>
      </pc:sldChg>
      <pc:sldChg chg="del">
        <pc:chgData name="Nadine Lanctôt" userId="d331f5be-db79-48f3-8f56-6603329aa273" providerId="ADAL" clId="{33919473-BB5C-944B-A6DA-5831D8FF67BB}" dt="2024-04-06T15:08:26.207" v="9493" actId="2696"/>
        <pc:sldMkLst>
          <pc:docMk/>
          <pc:sldMk cId="2359894429" sldId="277"/>
        </pc:sldMkLst>
      </pc:sldChg>
      <pc:sldChg chg="delSp modSp add mod">
        <pc:chgData name="Nadine Lanctôt" userId="d331f5be-db79-48f3-8f56-6603329aa273" providerId="ADAL" clId="{33919473-BB5C-944B-A6DA-5831D8FF67BB}" dt="2024-04-06T16:24:50.322" v="10600" actId="20577"/>
        <pc:sldMkLst>
          <pc:docMk/>
          <pc:sldMk cId="3602239229" sldId="277"/>
        </pc:sldMkLst>
        <pc:spChg chg="mod">
          <ac:chgData name="Nadine Lanctôt" userId="d331f5be-db79-48f3-8f56-6603329aa273" providerId="ADAL" clId="{33919473-BB5C-944B-A6DA-5831D8FF67BB}" dt="2024-04-06T15:13:59.184" v="9581" actId="207"/>
          <ac:spMkLst>
            <pc:docMk/>
            <pc:sldMk cId="3602239229" sldId="277"/>
            <ac:spMk id="3" creationId="{96FC4EEC-F884-3C04-9A42-919DD2072D41}"/>
          </ac:spMkLst>
        </pc:spChg>
        <pc:spChg chg="del">
          <ac:chgData name="Nadine Lanctôt" userId="d331f5be-db79-48f3-8f56-6603329aa273" providerId="ADAL" clId="{33919473-BB5C-944B-A6DA-5831D8FF67BB}" dt="2024-04-06T15:11:39.415" v="9533" actId="478"/>
          <ac:spMkLst>
            <pc:docMk/>
            <pc:sldMk cId="3602239229" sldId="277"/>
            <ac:spMk id="5" creationId="{CA8B77F8-7E4C-104D-6BBF-12C7188F0651}"/>
          </ac:spMkLst>
        </pc:spChg>
        <pc:spChg chg="mod">
          <ac:chgData name="Nadine Lanctôt" userId="d331f5be-db79-48f3-8f56-6603329aa273" providerId="ADAL" clId="{33919473-BB5C-944B-A6DA-5831D8FF67BB}" dt="2024-04-06T15:12:04.822" v="9537" actId="207"/>
          <ac:spMkLst>
            <pc:docMk/>
            <pc:sldMk cId="3602239229" sldId="277"/>
            <ac:spMk id="6" creationId="{3B049DA8-EC91-C548-296A-3C0A51190746}"/>
          </ac:spMkLst>
        </pc:spChg>
        <pc:spChg chg="mod">
          <ac:chgData name="Nadine Lanctôt" userId="d331f5be-db79-48f3-8f56-6603329aa273" providerId="ADAL" clId="{33919473-BB5C-944B-A6DA-5831D8FF67BB}" dt="2024-04-06T15:12:04.822" v="9537" actId="207"/>
          <ac:spMkLst>
            <pc:docMk/>
            <pc:sldMk cId="3602239229" sldId="277"/>
            <ac:spMk id="7" creationId="{583F5728-A3A0-BEED-9FBB-D2802E7C9D3D}"/>
          </ac:spMkLst>
        </pc:spChg>
        <pc:spChg chg="mod">
          <ac:chgData name="Nadine Lanctôt" userId="d331f5be-db79-48f3-8f56-6603329aa273" providerId="ADAL" clId="{33919473-BB5C-944B-A6DA-5831D8FF67BB}" dt="2024-04-06T15:12:04.822" v="9537" actId="207"/>
          <ac:spMkLst>
            <pc:docMk/>
            <pc:sldMk cId="3602239229" sldId="277"/>
            <ac:spMk id="8" creationId="{EB291C65-A7F5-3CDF-F8AE-96E4D2C3244A}"/>
          </ac:spMkLst>
        </pc:spChg>
        <pc:spChg chg="mod">
          <ac:chgData name="Nadine Lanctôt" userId="d331f5be-db79-48f3-8f56-6603329aa273" providerId="ADAL" clId="{33919473-BB5C-944B-A6DA-5831D8FF67BB}" dt="2024-04-06T15:12:04.822" v="9537" actId="207"/>
          <ac:spMkLst>
            <pc:docMk/>
            <pc:sldMk cId="3602239229" sldId="277"/>
            <ac:spMk id="9" creationId="{C88DEAEC-7739-08AB-929F-64271748637D}"/>
          </ac:spMkLst>
        </pc:spChg>
        <pc:spChg chg="mod">
          <ac:chgData name="Nadine Lanctôt" userId="d331f5be-db79-48f3-8f56-6603329aa273" providerId="ADAL" clId="{33919473-BB5C-944B-A6DA-5831D8FF67BB}" dt="2024-04-06T15:12:04.822" v="9537" actId="207"/>
          <ac:spMkLst>
            <pc:docMk/>
            <pc:sldMk cId="3602239229" sldId="277"/>
            <ac:spMk id="11" creationId="{B49510B7-D669-75C4-D493-8C0B497E3455}"/>
          </ac:spMkLst>
        </pc:spChg>
        <pc:spChg chg="del">
          <ac:chgData name="Nadine Lanctôt" userId="d331f5be-db79-48f3-8f56-6603329aa273" providerId="ADAL" clId="{33919473-BB5C-944B-A6DA-5831D8FF67BB}" dt="2024-04-06T15:11:35.952" v="9532" actId="478"/>
          <ac:spMkLst>
            <pc:docMk/>
            <pc:sldMk cId="3602239229" sldId="277"/>
            <ac:spMk id="12" creationId="{F480EA21-FB7C-CEBC-064C-A40E9AFF40EA}"/>
          </ac:spMkLst>
        </pc:spChg>
        <pc:spChg chg="mod">
          <ac:chgData name="Nadine Lanctôt" userId="d331f5be-db79-48f3-8f56-6603329aa273" providerId="ADAL" clId="{33919473-BB5C-944B-A6DA-5831D8FF67BB}" dt="2024-04-06T15:12:04.822" v="9537" actId="207"/>
          <ac:spMkLst>
            <pc:docMk/>
            <pc:sldMk cId="3602239229" sldId="277"/>
            <ac:spMk id="13" creationId="{CC4EFF45-7493-210C-B7CF-2112523E7A2C}"/>
          </ac:spMkLst>
        </pc:spChg>
        <pc:spChg chg="mod">
          <ac:chgData name="Nadine Lanctôt" userId="d331f5be-db79-48f3-8f56-6603329aa273" providerId="ADAL" clId="{33919473-BB5C-944B-A6DA-5831D8FF67BB}" dt="2024-04-06T15:12:47.291" v="9548" actId="1076"/>
          <ac:spMkLst>
            <pc:docMk/>
            <pc:sldMk cId="3602239229" sldId="277"/>
            <ac:spMk id="92" creationId="{443CD830-2430-5BB3-799B-66B0CBA443FE}"/>
          </ac:spMkLst>
        </pc:spChg>
        <pc:graphicFrameChg chg="mod">
          <ac:chgData name="Nadine Lanctôt" userId="d331f5be-db79-48f3-8f56-6603329aa273" providerId="ADAL" clId="{33919473-BB5C-944B-A6DA-5831D8FF67BB}" dt="2024-04-06T16:24:50.322" v="10600" actId="20577"/>
          <ac:graphicFrameMkLst>
            <pc:docMk/>
            <pc:sldMk cId="3602239229" sldId="277"/>
            <ac:graphicFrameMk id="4" creationId="{135372CA-D408-2036-D592-04D78F9329D7}"/>
          </ac:graphicFrameMkLst>
        </pc:graphicFrameChg>
      </pc:sldChg>
      <pc:sldChg chg="new del">
        <pc:chgData name="Nadine Lanctôt" userId="d331f5be-db79-48f3-8f56-6603329aa273" providerId="ADAL" clId="{33919473-BB5C-944B-A6DA-5831D8FF67BB}" dt="2024-04-05T10:54:57.334" v="1" actId="2696"/>
        <pc:sldMkLst>
          <pc:docMk/>
          <pc:sldMk cId="646017754" sldId="278"/>
        </pc:sldMkLst>
      </pc:sldChg>
      <pc:sldChg chg="addSp delSp modSp add del mod ord setBg">
        <pc:chgData name="Nadine Lanctôt" userId="d331f5be-db79-48f3-8f56-6603329aa273" providerId="ADAL" clId="{33919473-BB5C-944B-A6DA-5831D8FF67BB}" dt="2024-04-06T14:23:16.647" v="9015" actId="2696"/>
        <pc:sldMkLst>
          <pc:docMk/>
          <pc:sldMk cId="2103291350" sldId="278"/>
        </pc:sldMkLst>
        <pc:spChg chg="del mod">
          <ac:chgData name="Nadine Lanctôt" userId="d331f5be-db79-48f3-8f56-6603329aa273" providerId="ADAL" clId="{33919473-BB5C-944B-A6DA-5831D8FF67BB}" dt="2024-04-05T10:56:13.177" v="9" actId="478"/>
          <ac:spMkLst>
            <pc:docMk/>
            <pc:sldMk cId="2103291350" sldId="278"/>
            <ac:spMk id="2" creationId="{00000000-0000-0000-0000-000000000000}"/>
          </ac:spMkLst>
        </pc:spChg>
        <pc:spChg chg="mod">
          <ac:chgData name="Nadine Lanctôt" userId="d331f5be-db79-48f3-8f56-6603329aa273" providerId="ADAL" clId="{33919473-BB5C-944B-A6DA-5831D8FF67BB}" dt="2024-04-05T10:57:25.268" v="27" actId="20577"/>
          <ac:spMkLst>
            <pc:docMk/>
            <pc:sldMk cId="2103291350" sldId="278"/>
            <ac:spMk id="4" creationId="{00000000-0000-0000-0000-000000000000}"/>
          </ac:spMkLst>
        </pc:spChg>
        <pc:spChg chg="del">
          <ac:chgData name="Nadine Lanctôt" userId="d331f5be-db79-48f3-8f56-6603329aa273" providerId="ADAL" clId="{33919473-BB5C-944B-A6DA-5831D8FF67BB}" dt="2024-04-05T10:55:20.091" v="3" actId="478"/>
          <ac:spMkLst>
            <pc:docMk/>
            <pc:sldMk cId="2103291350" sldId="278"/>
            <ac:spMk id="7" creationId="{00000000-0000-0000-0000-000000000000}"/>
          </ac:spMkLst>
        </pc:spChg>
        <pc:spChg chg="add mod">
          <ac:chgData name="Nadine Lanctôt" userId="d331f5be-db79-48f3-8f56-6603329aa273" providerId="ADAL" clId="{33919473-BB5C-944B-A6DA-5831D8FF67BB}" dt="2024-04-05T10:57:54.884" v="70" actId="5793"/>
          <ac:spMkLst>
            <pc:docMk/>
            <pc:sldMk cId="2103291350" sldId="278"/>
            <ac:spMk id="13" creationId="{7072BA6C-49FE-1177-A89F-DB65FF21065C}"/>
          </ac:spMkLst>
        </pc:spChg>
        <pc:spChg chg="del">
          <ac:chgData name="Nadine Lanctôt" userId="d331f5be-db79-48f3-8f56-6603329aa273" providerId="ADAL" clId="{33919473-BB5C-944B-A6DA-5831D8FF67BB}" dt="2024-04-05T10:57:11.780" v="23" actId="478"/>
          <ac:spMkLst>
            <pc:docMk/>
            <pc:sldMk cId="2103291350" sldId="278"/>
            <ac:spMk id="23" creationId="{14FEAA50-3659-887A-0D0F-7C6AB646CA2C}"/>
          </ac:spMkLst>
        </pc:spChg>
        <pc:spChg chg="del">
          <ac:chgData name="Nadine Lanctôt" userId="d331f5be-db79-48f3-8f56-6603329aa273" providerId="ADAL" clId="{33919473-BB5C-944B-A6DA-5831D8FF67BB}" dt="2024-04-05T10:55:53.721" v="6" actId="478"/>
          <ac:spMkLst>
            <pc:docMk/>
            <pc:sldMk cId="2103291350" sldId="278"/>
            <ac:spMk id="27" creationId="{951DAC41-BE97-DBE7-2BE2-89692267A700}"/>
          </ac:spMkLst>
        </pc:spChg>
        <pc:spChg chg="del">
          <ac:chgData name="Nadine Lanctôt" userId="d331f5be-db79-48f3-8f56-6603329aa273" providerId="ADAL" clId="{33919473-BB5C-944B-A6DA-5831D8FF67BB}" dt="2024-04-05T10:55:51.226" v="5" actId="478"/>
          <ac:spMkLst>
            <pc:docMk/>
            <pc:sldMk cId="2103291350" sldId="278"/>
            <ac:spMk id="33" creationId="{E28957F0-A141-9C6E-A357-2FE09F4745DC}"/>
          </ac:spMkLst>
        </pc:spChg>
        <pc:grpChg chg="mod">
          <ac:chgData name="Nadine Lanctôt" userId="d331f5be-db79-48f3-8f56-6603329aa273" providerId="ADAL" clId="{33919473-BB5C-944B-A6DA-5831D8FF67BB}" dt="2024-04-05T10:57:09.451" v="22" actId="1076"/>
          <ac:grpSpMkLst>
            <pc:docMk/>
            <pc:sldMk cId="2103291350" sldId="278"/>
            <ac:grpSpMk id="3" creationId="{00000000-0000-0000-0000-000000000000}"/>
          </ac:grpSpMkLst>
        </pc:grpChg>
        <pc:grpChg chg="mod">
          <ac:chgData name="Nadine Lanctôt" userId="d331f5be-db79-48f3-8f56-6603329aa273" providerId="ADAL" clId="{33919473-BB5C-944B-A6DA-5831D8FF67BB}" dt="2024-04-05T10:57:14.344" v="24" actId="1076"/>
          <ac:grpSpMkLst>
            <pc:docMk/>
            <pc:sldMk cId="2103291350" sldId="278"/>
            <ac:grpSpMk id="16" creationId="{00000000-0000-0000-0000-000000000000}"/>
          </ac:grpSpMkLst>
        </pc:grpChg>
        <pc:picChg chg="add del mod">
          <ac:chgData name="Nadine Lanctôt" userId="d331f5be-db79-48f3-8f56-6603329aa273" providerId="ADAL" clId="{33919473-BB5C-944B-A6DA-5831D8FF67BB}" dt="2024-04-05T19:31:19.949" v="5727" actId="478"/>
          <ac:picMkLst>
            <pc:docMk/>
            <pc:sldMk cId="2103291350" sldId="278"/>
            <ac:picMk id="8" creationId="{4552E636-9F63-D7D4-8745-0A4CD2C42A83}"/>
          </ac:picMkLst>
        </pc:picChg>
        <pc:picChg chg="add mod">
          <ac:chgData name="Nadine Lanctôt" userId="d331f5be-db79-48f3-8f56-6603329aa273" providerId="ADAL" clId="{33919473-BB5C-944B-A6DA-5831D8FF67BB}" dt="2024-04-05T10:57:08.427" v="21" actId="1076"/>
          <ac:picMkLst>
            <pc:docMk/>
            <pc:sldMk cId="2103291350" sldId="278"/>
            <ac:picMk id="9" creationId="{91520855-B198-0049-D321-177EF2DF3052}"/>
          </ac:picMkLst>
        </pc:picChg>
        <pc:picChg chg="add mod">
          <ac:chgData name="Nadine Lanctôt" userId="d331f5be-db79-48f3-8f56-6603329aa273" providerId="ADAL" clId="{33919473-BB5C-944B-A6DA-5831D8FF67BB}" dt="2024-04-05T10:57:08.427" v="21" actId="1076"/>
          <ac:picMkLst>
            <pc:docMk/>
            <pc:sldMk cId="2103291350" sldId="278"/>
            <ac:picMk id="12" creationId="{4AFCA3B8-6504-E29C-2783-4967026DDF0B}"/>
          </ac:picMkLst>
        </pc:picChg>
      </pc:sldChg>
      <pc:sldChg chg="addSp delSp modSp add mod">
        <pc:chgData name="Nadine Lanctôt" userId="d331f5be-db79-48f3-8f56-6603329aa273" providerId="ADAL" clId="{33919473-BB5C-944B-A6DA-5831D8FF67BB}" dt="2024-04-06T16:27:04.340" v="10606" actId="1076"/>
        <pc:sldMkLst>
          <pc:docMk/>
          <pc:sldMk cId="2533713318" sldId="558"/>
        </pc:sldMkLst>
        <pc:spChg chg="mod">
          <ac:chgData name="Nadine Lanctôt" userId="d331f5be-db79-48f3-8f56-6603329aa273" providerId="ADAL" clId="{33919473-BB5C-944B-A6DA-5831D8FF67BB}" dt="2024-04-06T16:12:52.823" v="10490" actId="207"/>
          <ac:spMkLst>
            <pc:docMk/>
            <pc:sldMk cId="2533713318" sldId="558"/>
            <ac:spMk id="2" creationId="{00000000-0000-0000-0000-000000000000}"/>
          </ac:spMkLst>
        </pc:spChg>
        <pc:spChg chg="del">
          <ac:chgData name="Nadine Lanctôt" userId="d331f5be-db79-48f3-8f56-6603329aa273" providerId="ADAL" clId="{33919473-BB5C-944B-A6DA-5831D8FF67BB}" dt="2024-04-06T14:19:24.796" v="8970" actId="478"/>
          <ac:spMkLst>
            <pc:docMk/>
            <pc:sldMk cId="2533713318" sldId="558"/>
            <ac:spMk id="3" creationId="{0163777D-FF55-0348-BAB4-2DD39BAD3BE6}"/>
          </ac:spMkLst>
        </pc:spChg>
        <pc:spChg chg="mod">
          <ac:chgData name="Nadine Lanctôt" userId="d331f5be-db79-48f3-8f56-6603329aa273" providerId="ADAL" clId="{33919473-BB5C-944B-A6DA-5831D8FF67BB}" dt="2024-04-06T16:12:46.004" v="10489" actId="1076"/>
          <ac:spMkLst>
            <pc:docMk/>
            <pc:sldMk cId="2533713318" sldId="558"/>
            <ac:spMk id="44" creationId="{00000000-0000-0000-0000-000000000000}"/>
          </ac:spMkLst>
        </pc:spChg>
        <pc:picChg chg="add mod">
          <ac:chgData name="Nadine Lanctôt" userId="d331f5be-db79-48f3-8f56-6603329aa273" providerId="ADAL" clId="{33919473-BB5C-944B-A6DA-5831D8FF67BB}" dt="2024-04-06T16:27:04.340" v="10606" actId="1076"/>
          <ac:picMkLst>
            <pc:docMk/>
            <pc:sldMk cId="2533713318" sldId="558"/>
            <ac:picMk id="4" creationId="{D858CEBF-B40E-8084-4D93-F08BD35F4718}"/>
          </ac:picMkLst>
        </pc:picChg>
        <pc:cxnChg chg="del mod">
          <ac:chgData name="Nadine Lanctôt" userId="d331f5be-db79-48f3-8f56-6603329aa273" providerId="ADAL" clId="{33919473-BB5C-944B-A6DA-5831D8FF67BB}" dt="2024-04-06T14:20:17.832" v="9000" actId="478"/>
          <ac:cxnSpMkLst>
            <pc:docMk/>
            <pc:sldMk cId="2533713318" sldId="558"/>
            <ac:cxnSpMk id="42" creationId="{00000000-0000-0000-0000-000000000000}"/>
          </ac:cxnSpMkLst>
        </pc:cxnChg>
      </pc:sldChg>
      <pc:sldChg chg="add del">
        <pc:chgData name="Nadine Lanctôt" userId="d331f5be-db79-48f3-8f56-6603329aa273" providerId="ADAL" clId="{33919473-BB5C-944B-A6DA-5831D8FF67BB}" dt="2024-04-06T12:20:17.875" v="7430" actId="2696"/>
        <pc:sldMkLst>
          <pc:docMk/>
          <pc:sldMk cId="48672493" sldId="564"/>
        </pc:sldMkLst>
      </pc:sldChg>
      <pc:sldChg chg="modSp add del mod">
        <pc:chgData name="Nadine Lanctôt" userId="d331f5be-db79-48f3-8f56-6603329aa273" providerId="ADAL" clId="{33919473-BB5C-944B-A6DA-5831D8FF67BB}" dt="2024-04-06T13:45:46.077" v="8660" actId="2696"/>
        <pc:sldMkLst>
          <pc:docMk/>
          <pc:sldMk cId="1228479178" sldId="567"/>
        </pc:sldMkLst>
        <pc:spChg chg="mod">
          <ac:chgData name="Nadine Lanctôt" userId="d331f5be-db79-48f3-8f56-6603329aa273" providerId="ADAL" clId="{33919473-BB5C-944B-A6DA-5831D8FF67BB}" dt="2024-04-05T11:01:45.306" v="133" actId="27636"/>
          <ac:spMkLst>
            <pc:docMk/>
            <pc:sldMk cId="1228479178" sldId="567"/>
            <ac:spMk id="2" creationId="{C88DF0D2-A5C2-0F47-B752-17B30ECA67E1}"/>
          </ac:spMkLst>
        </pc:spChg>
      </pc:sldChg>
      <pc:sldChg chg="delSp modSp add del mod">
        <pc:chgData name="Nadine Lanctôt" userId="d331f5be-db79-48f3-8f56-6603329aa273" providerId="ADAL" clId="{33919473-BB5C-944B-A6DA-5831D8FF67BB}" dt="2024-04-06T14:01:49.119" v="8847" actId="2696"/>
        <pc:sldMkLst>
          <pc:docMk/>
          <pc:sldMk cId="3357643647" sldId="568"/>
        </pc:sldMkLst>
        <pc:spChg chg="del">
          <ac:chgData name="Nadine Lanctôt" userId="d331f5be-db79-48f3-8f56-6603329aa273" providerId="ADAL" clId="{33919473-BB5C-944B-A6DA-5831D8FF67BB}" dt="2024-04-06T13:59:05.338" v="8821" actId="478"/>
          <ac:spMkLst>
            <pc:docMk/>
            <pc:sldMk cId="3357643647" sldId="568"/>
            <ac:spMk id="3" creationId="{15C76143-0C15-3146-8A0C-E65DC6E89CCC}"/>
          </ac:spMkLst>
        </pc:spChg>
        <pc:spChg chg="mod">
          <ac:chgData name="Nadine Lanctôt" userId="d331f5be-db79-48f3-8f56-6603329aa273" providerId="ADAL" clId="{33919473-BB5C-944B-A6DA-5831D8FF67BB}" dt="2024-04-06T13:59:53.990" v="8830" actId="255"/>
          <ac:spMkLst>
            <pc:docMk/>
            <pc:sldMk cId="3357643647" sldId="568"/>
            <ac:spMk id="7" creationId="{804967DC-18E6-1F4B-AA29-C01268FE9917}"/>
          </ac:spMkLst>
        </pc:spChg>
        <pc:spChg chg="mod">
          <ac:chgData name="Nadine Lanctôt" userId="d331f5be-db79-48f3-8f56-6603329aa273" providerId="ADAL" clId="{33919473-BB5C-944B-A6DA-5831D8FF67BB}" dt="2024-04-06T13:59:53.990" v="8830" actId="255"/>
          <ac:spMkLst>
            <pc:docMk/>
            <pc:sldMk cId="3357643647" sldId="568"/>
            <ac:spMk id="9" creationId="{10725111-8887-124E-89BD-5402A7C344DB}"/>
          </ac:spMkLst>
        </pc:spChg>
        <pc:spChg chg="mod">
          <ac:chgData name="Nadine Lanctôt" userId="d331f5be-db79-48f3-8f56-6603329aa273" providerId="ADAL" clId="{33919473-BB5C-944B-A6DA-5831D8FF67BB}" dt="2024-04-06T14:00:03.356" v="8831" actId="207"/>
          <ac:spMkLst>
            <pc:docMk/>
            <pc:sldMk cId="3357643647" sldId="568"/>
            <ac:spMk id="17" creationId="{E8F7B064-6BE6-8F47-9442-77D33F421064}"/>
          </ac:spMkLst>
        </pc:spChg>
        <pc:spChg chg="mod">
          <ac:chgData name="Nadine Lanctôt" userId="d331f5be-db79-48f3-8f56-6603329aa273" providerId="ADAL" clId="{33919473-BB5C-944B-A6DA-5831D8FF67BB}" dt="2024-04-06T14:00:03.356" v="8831" actId="207"/>
          <ac:spMkLst>
            <pc:docMk/>
            <pc:sldMk cId="3357643647" sldId="568"/>
            <ac:spMk id="18" creationId="{719643CD-48AC-BA43-8623-EDD363B22969}"/>
          </ac:spMkLst>
        </pc:spChg>
        <pc:spChg chg="mod">
          <ac:chgData name="Nadine Lanctôt" userId="d331f5be-db79-48f3-8f56-6603329aa273" providerId="ADAL" clId="{33919473-BB5C-944B-A6DA-5831D8FF67BB}" dt="2024-04-06T13:59:53.990" v="8830" actId="255"/>
          <ac:spMkLst>
            <pc:docMk/>
            <pc:sldMk cId="3357643647" sldId="568"/>
            <ac:spMk id="20" creationId="{D5EBA40B-7F47-DC4A-89B1-2FFAE4BECA23}"/>
          </ac:spMkLst>
        </pc:spChg>
        <pc:spChg chg="mod">
          <ac:chgData name="Nadine Lanctôt" userId="d331f5be-db79-48f3-8f56-6603329aa273" providerId="ADAL" clId="{33919473-BB5C-944B-A6DA-5831D8FF67BB}" dt="2024-04-06T13:59:53.990" v="8830" actId="255"/>
          <ac:spMkLst>
            <pc:docMk/>
            <pc:sldMk cId="3357643647" sldId="568"/>
            <ac:spMk id="21" creationId="{6BD0B65C-ECDE-DA4E-A264-61E2A7603261}"/>
          </ac:spMkLst>
        </pc:spChg>
        <pc:spChg chg="mod">
          <ac:chgData name="Nadine Lanctôt" userId="d331f5be-db79-48f3-8f56-6603329aa273" providerId="ADAL" clId="{33919473-BB5C-944B-A6DA-5831D8FF67BB}" dt="2024-04-06T13:59:53.990" v="8830" actId="255"/>
          <ac:spMkLst>
            <pc:docMk/>
            <pc:sldMk cId="3357643647" sldId="568"/>
            <ac:spMk id="23" creationId="{4521833A-30E3-3748-8CD0-278F4354EA33}"/>
          </ac:spMkLst>
        </pc:spChg>
        <pc:spChg chg="mod">
          <ac:chgData name="Nadine Lanctôt" userId="d331f5be-db79-48f3-8f56-6603329aa273" providerId="ADAL" clId="{33919473-BB5C-944B-A6DA-5831D8FF67BB}" dt="2024-04-06T13:59:53.990" v="8830" actId="255"/>
          <ac:spMkLst>
            <pc:docMk/>
            <pc:sldMk cId="3357643647" sldId="568"/>
            <ac:spMk id="24" creationId="{2DA3FE2E-9EF9-C042-A435-69938CBA66CD}"/>
          </ac:spMkLst>
        </pc:spChg>
        <pc:spChg chg="mod">
          <ac:chgData name="Nadine Lanctôt" userId="d331f5be-db79-48f3-8f56-6603329aa273" providerId="ADAL" clId="{33919473-BB5C-944B-A6DA-5831D8FF67BB}" dt="2024-04-06T14:00:03.356" v="8831" actId="207"/>
          <ac:spMkLst>
            <pc:docMk/>
            <pc:sldMk cId="3357643647" sldId="568"/>
            <ac:spMk id="26" creationId="{A20AC78F-7A47-404A-9C52-99639F51AD1E}"/>
          </ac:spMkLst>
        </pc:spChg>
        <pc:spChg chg="mod">
          <ac:chgData name="Nadine Lanctôt" userId="d331f5be-db79-48f3-8f56-6603329aa273" providerId="ADAL" clId="{33919473-BB5C-944B-A6DA-5831D8FF67BB}" dt="2024-04-06T14:00:03.356" v="8831" actId="207"/>
          <ac:spMkLst>
            <pc:docMk/>
            <pc:sldMk cId="3357643647" sldId="568"/>
            <ac:spMk id="27" creationId="{510DE1CD-8B83-D544-BBE3-02876CE546DC}"/>
          </ac:spMkLst>
        </pc:spChg>
        <pc:spChg chg="mod">
          <ac:chgData name="Nadine Lanctôt" userId="d331f5be-db79-48f3-8f56-6603329aa273" providerId="ADAL" clId="{33919473-BB5C-944B-A6DA-5831D8FF67BB}" dt="2024-04-06T13:59:53.990" v="8830" actId="255"/>
          <ac:spMkLst>
            <pc:docMk/>
            <pc:sldMk cId="3357643647" sldId="568"/>
            <ac:spMk id="29" creationId="{668E8406-CE23-4042-85FC-99C124C49C4A}"/>
          </ac:spMkLst>
        </pc:spChg>
        <pc:spChg chg="mod">
          <ac:chgData name="Nadine Lanctôt" userId="d331f5be-db79-48f3-8f56-6603329aa273" providerId="ADAL" clId="{33919473-BB5C-944B-A6DA-5831D8FF67BB}" dt="2024-04-06T13:59:53.990" v="8830" actId="255"/>
          <ac:spMkLst>
            <pc:docMk/>
            <pc:sldMk cId="3357643647" sldId="568"/>
            <ac:spMk id="30" creationId="{29F3CEE7-40F8-7840-8FFC-14EBC98B971E}"/>
          </ac:spMkLst>
        </pc:spChg>
        <pc:spChg chg="mod">
          <ac:chgData name="Nadine Lanctôt" userId="d331f5be-db79-48f3-8f56-6603329aa273" providerId="ADAL" clId="{33919473-BB5C-944B-A6DA-5831D8FF67BB}" dt="2024-04-06T14:00:03.356" v="8831" actId="207"/>
          <ac:spMkLst>
            <pc:docMk/>
            <pc:sldMk cId="3357643647" sldId="568"/>
            <ac:spMk id="32" creationId="{7EFD0737-9C27-5244-BC08-755B82F61E16}"/>
          </ac:spMkLst>
        </pc:spChg>
        <pc:spChg chg="mod">
          <ac:chgData name="Nadine Lanctôt" userId="d331f5be-db79-48f3-8f56-6603329aa273" providerId="ADAL" clId="{33919473-BB5C-944B-A6DA-5831D8FF67BB}" dt="2024-04-06T14:00:03.356" v="8831" actId="207"/>
          <ac:spMkLst>
            <pc:docMk/>
            <pc:sldMk cId="3357643647" sldId="568"/>
            <ac:spMk id="33" creationId="{E7B0464B-C520-F146-96C5-0FA4388176CF}"/>
          </ac:spMkLst>
        </pc:spChg>
        <pc:spChg chg="mod">
          <ac:chgData name="Nadine Lanctôt" userId="d331f5be-db79-48f3-8f56-6603329aa273" providerId="ADAL" clId="{33919473-BB5C-944B-A6DA-5831D8FF67BB}" dt="2024-04-06T14:00:03.356" v="8831" actId="207"/>
          <ac:spMkLst>
            <pc:docMk/>
            <pc:sldMk cId="3357643647" sldId="568"/>
            <ac:spMk id="35" creationId="{8CA3658D-5528-A14F-9476-5BDADD1DBEB0}"/>
          </ac:spMkLst>
        </pc:spChg>
        <pc:spChg chg="mod">
          <ac:chgData name="Nadine Lanctôt" userId="d331f5be-db79-48f3-8f56-6603329aa273" providerId="ADAL" clId="{33919473-BB5C-944B-A6DA-5831D8FF67BB}" dt="2024-04-06T14:00:03.356" v="8831" actId="207"/>
          <ac:spMkLst>
            <pc:docMk/>
            <pc:sldMk cId="3357643647" sldId="568"/>
            <ac:spMk id="36" creationId="{764537EF-FF82-FC4F-938D-ACE41F60BE03}"/>
          </ac:spMkLst>
        </pc:spChg>
        <pc:spChg chg="mod">
          <ac:chgData name="Nadine Lanctôt" userId="d331f5be-db79-48f3-8f56-6603329aa273" providerId="ADAL" clId="{33919473-BB5C-944B-A6DA-5831D8FF67BB}" dt="2024-04-06T13:59:53.990" v="8830" actId="255"/>
          <ac:spMkLst>
            <pc:docMk/>
            <pc:sldMk cId="3357643647" sldId="568"/>
            <ac:spMk id="42" creationId="{601843F2-B9BB-0845-966A-132DFCFE14D9}"/>
          </ac:spMkLst>
        </pc:spChg>
        <pc:spChg chg="mod">
          <ac:chgData name="Nadine Lanctôt" userId="d331f5be-db79-48f3-8f56-6603329aa273" providerId="ADAL" clId="{33919473-BB5C-944B-A6DA-5831D8FF67BB}" dt="2024-04-06T13:59:53.990" v="8830" actId="255"/>
          <ac:spMkLst>
            <pc:docMk/>
            <pc:sldMk cId="3357643647" sldId="568"/>
            <ac:spMk id="43" creationId="{CAB26B1A-CF56-8043-85A3-69A2FB6F4BF6}"/>
          </ac:spMkLst>
        </pc:spChg>
        <pc:spChg chg="mod">
          <ac:chgData name="Nadine Lanctôt" userId="d331f5be-db79-48f3-8f56-6603329aa273" providerId="ADAL" clId="{33919473-BB5C-944B-A6DA-5831D8FF67BB}" dt="2024-04-06T14:00:03.356" v="8831" actId="207"/>
          <ac:spMkLst>
            <pc:docMk/>
            <pc:sldMk cId="3357643647" sldId="568"/>
            <ac:spMk id="45" creationId="{9AA1DE1A-673D-6949-9B5C-490906A1AD18}"/>
          </ac:spMkLst>
        </pc:spChg>
        <pc:spChg chg="mod">
          <ac:chgData name="Nadine Lanctôt" userId="d331f5be-db79-48f3-8f56-6603329aa273" providerId="ADAL" clId="{33919473-BB5C-944B-A6DA-5831D8FF67BB}" dt="2024-04-06T14:00:03.356" v="8831" actId="207"/>
          <ac:spMkLst>
            <pc:docMk/>
            <pc:sldMk cId="3357643647" sldId="568"/>
            <ac:spMk id="46" creationId="{BCE38012-187A-3B40-875A-71C502B7A1D0}"/>
          </ac:spMkLst>
        </pc:spChg>
        <pc:grpChg chg="mod">
          <ac:chgData name="Nadine Lanctôt" userId="d331f5be-db79-48f3-8f56-6603329aa273" providerId="ADAL" clId="{33919473-BB5C-944B-A6DA-5831D8FF67BB}" dt="2024-04-06T13:59:47.279" v="8828" actId="14100"/>
          <ac:grpSpMkLst>
            <pc:docMk/>
            <pc:sldMk cId="3357643647" sldId="568"/>
            <ac:grpSpMk id="6" creationId="{17BC2958-D1D6-9746-840A-DDD8FBAACE55}"/>
          </ac:grpSpMkLst>
        </pc:grpChg>
        <pc:grpChg chg="mod">
          <ac:chgData name="Nadine Lanctôt" userId="d331f5be-db79-48f3-8f56-6603329aa273" providerId="ADAL" clId="{33919473-BB5C-944B-A6DA-5831D8FF67BB}" dt="2024-04-06T13:59:47.279" v="8828" actId="14100"/>
          <ac:grpSpMkLst>
            <pc:docMk/>
            <pc:sldMk cId="3357643647" sldId="568"/>
            <ac:grpSpMk id="16" creationId="{C6A38FD0-2EB7-1B41-8B24-A1A4DB8ECD01}"/>
          </ac:grpSpMkLst>
        </pc:grpChg>
        <pc:grpChg chg="mod">
          <ac:chgData name="Nadine Lanctôt" userId="d331f5be-db79-48f3-8f56-6603329aa273" providerId="ADAL" clId="{33919473-BB5C-944B-A6DA-5831D8FF67BB}" dt="2024-04-06T13:59:47.279" v="8828" actId="14100"/>
          <ac:grpSpMkLst>
            <pc:docMk/>
            <pc:sldMk cId="3357643647" sldId="568"/>
            <ac:grpSpMk id="19" creationId="{C6B69611-35B5-C946-9C7B-9942AD1A17D3}"/>
          </ac:grpSpMkLst>
        </pc:grpChg>
        <pc:grpChg chg="mod">
          <ac:chgData name="Nadine Lanctôt" userId="d331f5be-db79-48f3-8f56-6603329aa273" providerId="ADAL" clId="{33919473-BB5C-944B-A6DA-5831D8FF67BB}" dt="2024-04-06T13:59:47.279" v="8828" actId="14100"/>
          <ac:grpSpMkLst>
            <pc:docMk/>
            <pc:sldMk cId="3357643647" sldId="568"/>
            <ac:grpSpMk id="22" creationId="{4ADFCFD5-98DC-774F-B449-8206A9121DDC}"/>
          </ac:grpSpMkLst>
        </pc:grpChg>
        <pc:grpChg chg="mod">
          <ac:chgData name="Nadine Lanctôt" userId="d331f5be-db79-48f3-8f56-6603329aa273" providerId="ADAL" clId="{33919473-BB5C-944B-A6DA-5831D8FF67BB}" dt="2024-04-06T13:59:47.279" v="8828" actId="14100"/>
          <ac:grpSpMkLst>
            <pc:docMk/>
            <pc:sldMk cId="3357643647" sldId="568"/>
            <ac:grpSpMk id="25" creationId="{94AFBFF3-788B-984E-94A8-50071C04F0D2}"/>
          </ac:grpSpMkLst>
        </pc:grpChg>
        <pc:grpChg chg="del mod">
          <ac:chgData name="Nadine Lanctôt" userId="d331f5be-db79-48f3-8f56-6603329aa273" providerId="ADAL" clId="{33919473-BB5C-944B-A6DA-5831D8FF67BB}" dt="2024-04-06T14:00:37.370" v="8835" actId="21"/>
          <ac:grpSpMkLst>
            <pc:docMk/>
            <pc:sldMk cId="3357643647" sldId="568"/>
            <ac:grpSpMk id="28" creationId="{E98AA183-4D72-6E4E-906D-8B81F5E40FCA}"/>
          </ac:grpSpMkLst>
        </pc:grpChg>
        <pc:grpChg chg="del mod">
          <ac:chgData name="Nadine Lanctôt" userId="d331f5be-db79-48f3-8f56-6603329aa273" providerId="ADAL" clId="{33919473-BB5C-944B-A6DA-5831D8FF67BB}" dt="2024-04-06T14:00:37.370" v="8835" actId="21"/>
          <ac:grpSpMkLst>
            <pc:docMk/>
            <pc:sldMk cId="3357643647" sldId="568"/>
            <ac:grpSpMk id="31" creationId="{DBB6B865-3C9F-9F4D-91E6-3F96476C8EBB}"/>
          </ac:grpSpMkLst>
        </pc:grpChg>
        <pc:grpChg chg="mod">
          <ac:chgData name="Nadine Lanctôt" userId="d331f5be-db79-48f3-8f56-6603329aa273" providerId="ADAL" clId="{33919473-BB5C-944B-A6DA-5831D8FF67BB}" dt="2024-04-06T13:59:47.279" v="8828" actId="14100"/>
          <ac:grpSpMkLst>
            <pc:docMk/>
            <pc:sldMk cId="3357643647" sldId="568"/>
            <ac:grpSpMk id="34" creationId="{D941BF0B-D51C-A142-987D-367F50B19540}"/>
          </ac:grpSpMkLst>
        </pc:grpChg>
        <pc:grpChg chg="del mod">
          <ac:chgData name="Nadine Lanctôt" userId="d331f5be-db79-48f3-8f56-6603329aa273" providerId="ADAL" clId="{33919473-BB5C-944B-A6DA-5831D8FF67BB}" dt="2024-04-06T14:00:37.370" v="8835" actId="21"/>
          <ac:grpSpMkLst>
            <pc:docMk/>
            <pc:sldMk cId="3357643647" sldId="568"/>
            <ac:grpSpMk id="41" creationId="{8CBA29AE-D9DC-144D-A0CD-DA7F48F1DB97}"/>
          </ac:grpSpMkLst>
        </pc:grpChg>
        <pc:grpChg chg="del mod">
          <ac:chgData name="Nadine Lanctôt" userId="d331f5be-db79-48f3-8f56-6603329aa273" providerId="ADAL" clId="{33919473-BB5C-944B-A6DA-5831D8FF67BB}" dt="2024-04-06T14:00:37.370" v="8835" actId="21"/>
          <ac:grpSpMkLst>
            <pc:docMk/>
            <pc:sldMk cId="3357643647" sldId="568"/>
            <ac:grpSpMk id="44" creationId="{ADFBD42E-4DF5-9647-8B55-C6A3E70CB75A}"/>
          </ac:grpSpMkLst>
        </pc:grpChg>
      </pc:sldChg>
      <pc:sldChg chg="delSp modSp add mod">
        <pc:chgData name="Nadine Lanctôt" userId="d331f5be-db79-48f3-8f56-6603329aa273" providerId="ADAL" clId="{33919473-BB5C-944B-A6DA-5831D8FF67BB}" dt="2024-04-06T16:12:18.756" v="10485" actId="20577"/>
        <pc:sldMkLst>
          <pc:docMk/>
          <pc:sldMk cId="554030942" sldId="571"/>
        </pc:sldMkLst>
        <pc:spChg chg="mod">
          <ac:chgData name="Nadine Lanctôt" userId="d331f5be-db79-48f3-8f56-6603329aa273" providerId="ADAL" clId="{33919473-BB5C-944B-A6DA-5831D8FF67BB}" dt="2024-04-06T14:07:11.506" v="8886" actId="1076"/>
          <ac:spMkLst>
            <pc:docMk/>
            <pc:sldMk cId="554030942" sldId="571"/>
            <ac:spMk id="2" creationId="{C88DF0D2-A5C2-0F47-B752-17B30ECA67E1}"/>
          </ac:spMkLst>
        </pc:spChg>
        <pc:spChg chg="del">
          <ac:chgData name="Nadine Lanctôt" userId="d331f5be-db79-48f3-8f56-6603329aa273" providerId="ADAL" clId="{33919473-BB5C-944B-A6DA-5831D8FF67BB}" dt="2024-04-06T14:04:13.105" v="8863" actId="478"/>
          <ac:spMkLst>
            <pc:docMk/>
            <pc:sldMk cId="554030942" sldId="571"/>
            <ac:spMk id="3" creationId="{A942593D-D769-BD4E-AA1C-3559D54E0B1C}"/>
          </ac:spMkLst>
        </pc:spChg>
        <pc:spChg chg="mod">
          <ac:chgData name="Nadine Lanctôt" userId="d331f5be-db79-48f3-8f56-6603329aa273" providerId="ADAL" clId="{33919473-BB5C-944B-A6DA-5831D8FF67BB}" dt="2024-04-06T14:05:28.822" v="8870" actId="207"/>
          <ac:spMkLst>
            <pc:docMk/>
            <pc:sldMk cId="554030942" sldId="571"/>
            <ac:spMk id="7" creationId="{804967DC-18E6-1F4B-AA29-C01268FE9917}"/>
          </ac:spMkLst>
        </pc:spChg>
        <pc:spChg chg="mod">
          <ac:chgData name="Nadine Lanctôt" userId="d331f5be-db79-48f3-8f56-6603329aa273" providerId="ADAL" clId="{33919473-BB5C-944B-A6DA-5831D8FF67BB}" dt="2024-04-06T14:05:28.822" v="8870" actId="207"/>
          <ac:spMkLst>
            <pc:docMk/>
            <pc:sldMk cId="554030942" sldId="571"/>
            <ac:spMk id="9" creationId="{10725111-8887-124E-89BD-5402A7C344DB}"/>
          </ac:spMkLst>
        </pc:spChg>
        <pc:spChg chg="mod">
          <ac:chgData name="Nadine Lanctôt" userId="d331f5be-db79-48f3-8f56-6603329aa273" providerId="ADAL" clId="{33919473-BB5C-944B-A6DA-5831D8FF67BB}" dt="2024-04-06T14:05:06.915" v="8868" actId="255"/>
          <ac:spMkLst>
            <pc:docMk/>
            <pc:sldMk cId="554030942" sldId="571"/>
            <ac:spMk id="20" creationId="{D5EBA40B-7F47-DC4A-89B1-2FFAE4BECA23}"/>
          </ac:spMkLst>
        </pc:spChg>
        <pc:spChg chg="mod">
          <ac:chgData name="Nadine Lanctôt" userId="d331f5be-db79-48f3-8f56-6603329aa273" providerId="ADAL" clId="{33919473-BB5C-944B-A6DA-5831D8FF67BB}" dt="2024-04-06T14:05:06.915" v="8868" actId="255"/>
          <ac:spMkLst>
            <pc:docMk/>
            <pc:sldMk cId="554030942" sldId="571"/>
            <ac:spMk id="21" creationId="{6BD0B65C-ECDE-DA4E-A264-61E2A7603261}"/>
          </ac:spMkLst>
        </pc:spChg>
        <pc:spChg chg="mod">
          <ac:chgData name="Nadine Lanctôt" userId="d331f5be-db79-48f3-8f56-6603329aa273" providerId="ADAL" clId="{33919473-BB5C-944B-A6DA-5831D8FF67BB}" dt="2024-04-06T14:05:16.053" v="8869" actId="207"/>
          <ac:spMkLst>
            <pc:docMk/>
            <pc:sldMk cId="554030942" sldId="571"/>
            <ac:spMk id="42" creationId="{CC52A066-FA62-1B4E-8590-35959DBE3308}"/>
          </ac:spMkLst>
        </pc:spChg>
        <pc:spChg chg="mod">
          <ac:chgData name="Nadine Lanctôt" userId="d331f5be-db79-48f3-8f56-6603329aa273" providerId="ADAL" clId="{33919473-BB5C-944B-A6DA-5831D8FF67BB}" dt="2024-04-06T14:05:16.053" v="8869" actId="207"/>
          <ac:spMkLst>
            <pc:docMk/>
            <pc:sldMk cId="554030942" sldId="571"/>
            <ac:spMk id="43" creationId="{36CE0823-B2AF-0147-BB75-952619F9829D}"/>
          </ac:spMkLst>
        </pc:spChg>
        <pc:spChg chg="mod">
          <ac:chgData name="Nadine Lanctôt" userId="d331f5be-db79-48f3-8f56-6603329aa273" providerId="ADAL" clId="{33919473-BB5C-944B-A6DA-5831D8FF67BB}" dt="2024-04-06T14:04:57.145" v="8866" actId="255"/>
          <ac:spMkLst>
            <pc:docMk/>
            <pc:sldMk cId="554030942" sldId="571"/>
            <ac:spMk id="45" creationId="{935F888F-A609-0A47-8799-5CD294F682B3}"/>
          </ac:spMkLst>
        </pc:spChg>
        <pc:spChg chg="mod">
          <ac:chgData name="Nadine Lanctôt" userId="d331f5be-db79-48f3-8f56-6603329aa273" providerId="ADAL" clId="{33919473-BB5C-944B-A6DA-5831D8FF67BB}" dt="2024-04-06T16:12:18.756" v="10485" actId="20577"/>
          <ac:spMkLst>
            <pc:docMk/>
            <pc:sldMk cId="554030942" sldId="571"/>
            <ac:spMk id="46" creationId="{11C2007B-08FA-944F-A402-D5CB3BF78438}"/>
          </ac:spMkLst>
        </pc:spChg>
        <pc:spChg chg="mod">
          <ac:chgData name="Nadine Lanctôt" userId="d331f5be-db79-48f3-8f56-6603329aa273" providerId="ADAL" clId="{33919473-BB5C-944B-A6DA-5831D8FF67BB}" dt="2024-04-06T14:05:32.539" v="8871" actId="207"/>
          <ac:spMkLst>
            <pc:docMk/>
            <pc:sldMk cId="554030942" sldId="571"/>
            <ac:spMk id="48" creationId="{1562171E-ED68-EC40-8F41-7C26E2ABB9BD}"/>
          </ac:spMkLst>
        </pc:spChg>
        <pc:spChg chg="mod">
          <ac:chgData name="Nadine Lanctôt" userId="d331f5be-db79-48f3-8f56-6603329aa273" providerId="ADAL" clId="{33919473-BB5C-944B-A6DA-5831D8FF67BB}" dt="2024-04-06T14:05:32.539" v="8871" actId="207"/>
          <ac:spMkLst>
            <pc:docMk/>
            <pc:sldMk cId="554030942" sldId="571"/>
            <ac:spMk id="49" creationId="{C904DEA3-FAA1-6E44-8A36-D9E0C1422A2C}"/>
          </ac:spMkLst>
        </pc:spChg>
        <pc:spChg chg="mod">
          <ac:chgData name="Nadine Lanctôt" userId="d331f5be-db79-48f3-8f56-6603329aa273" providerId="ADAL" clId="{33919473-BB5C-944B-A6DA-5831D8FF67BB}" dt="2024-04-06T14:09:20.070" v="8939" actId="1076"/>
          <ac:spMkLst>
            <pc:docMk/>
            <pc:sldMk cId="554030942" sldId="571"/>
            <ac:spMk id="50" creationId="{DC097A2F-EF2B-2443-8EA4-C09FB28218E1}"/>
          </ac:spMkLst>
        </pc:spChg>
        <pc:spChg chg="mod">
          <ac:chgData name="Nadine Lanctôt" userId="d331f5be-db79-48f3-8f56-6603329aa273" providerId="ADAL" clId="{33919473-BB5C-944B-A6DA-5831D8FF67BB}" dt="2024-04-06T14:05:38.123" v="8872" actId="207"/>
          <ac:spMkLst>
            <pc:docMk/>
            <pc:sldMk cId="554030942" sldId="571"/>
            <ac:spMk id="52" creationId="{0ADD5BC3-CCB4-F84A-94EA-FDA3F3CD96AE}"/>
          </ac:spMkLst>
        </pc:spChg>
        <pc:spChg chg="mod">
          <ac:chgData name="Nadine Lanctôt" userId="d331f5be-db79-48f3-8f56-6603329aa273" providerId="ADAL" clId="{33919473-BB5C-944B-A6DA-5831D8FF67BB}" dt="2024-04-06T14:05:38.123" v="8872" actId="207"/>
          <ac:spMkLst>
            <pc:docMk/>
            <pc:sldMk cId="554030942" sldId="571"/>
            <ac:spMk id="53" creationId="{2F646AB0-C06C-DC45-AE3F-AC3667B77C9A}"/>
          </ac:spMkLst>
        </pc:spChg>
        <pc:spChg chg="mod">
          <ac:chgData name="Nadine Lanctôt" userId="d331f5be-db79-48f3-8f56-6603329aa273" providerId="ADAL" clId="{33919473-BB5C-944B-A6DA-5831D8FF67BB}" dt="2024-04-06T14:09:24.571" v="8940" actId="1076"/>
          <ac:spMkLst>
            <pc:docMk/>
            <pc:sldMk cId="554030942" sldId="571"/>
            <ac:spMk id="54" creationId="{7B973756-E6CF-E340-8D60-1BAEC24FDCA7}"/>
          </ac:spMkLst>
        </pc:spChg>
        <pc:spChg chg="mod">
          <ac:chgData name="Nadine Lanctôt" userId="d331f5be-db79-48f3-8f56-6603329aa273" providerId="ADAL" clId="{33919473-BB5C-944B-A6DA-5831D8FF67BB}" dt="2024-04-06T14:04:57.145" v="8866" actId="255"/>
          <ac:spMkLst>
            <pc:docMk/>
            <pc:sldMk cId="554030942" sldId="571"/>
            <ac:spMk id="56" creationId="{02BA7DAC-E0B9-1549-B884-E51C9CED522E}"/>
          </ac:spMkLst>
        </pc:spChg>
        <pc:spChg chg="mod">
          <ac:chgData name="Nadine Lanctôt" userId="d331f5be-db79-48f3-8f56-6603329aa273" providerId="ADAL" clId="{33919473-BB5C-944B-A6DA-5831D8FF67BB}" dt="2024-04-06T14:07:48.231" v="8913" actId="1076"/>
          <ac:spMkLst>
            <pc:docMk/>
            <pc:sldMk cId="554030942" sldId="571"/>
            <ac:spMk id="57" creationId="{7FAE4738-E544-414F-A8EA-B07984F26E6E}"/>
          </ac:spMkLst>
        </pc:spChg>
        <pc:spChg chg="mod">
          <ac:chgData name="Nadine Lanctôt" userId="d331f5be-db79-48f3-8f56-6603329aa273" providerId="ADAL" clId="{33919473-BB5C-944B-A6DA-5831D8FF67BB}" dt="2024-04-06T14:09:51.799" v="8968" actId="20577"/>
          <ac:spMkLst>
            <pc:docMk/>
            <pc:sldMk cId="554030942" sldId="571"/>
            <ac:spMk id="58" creationId="{3954A090-5B0B-2443-80B6-0F76E68196E4}"/>
          </ac:spMkLst>
        </pc:spChg>
        <pc:grpChg chg="mod">
          <ac:chgData name="Nadine Lanctôt" userId="d331f5be-db79-48f3-8f56-6603329aa273" providerId="ADAL" clId="{33919473-BB5C-944B-A6DA-5831D8FF67BB}" dt="2024-04-06T14:09:15.502" v="8938" actId="1076"/>
          <ac:grpSpMkLst>
            <pc:docMk/>
            <pc:sldMk cId="554030942" sldId="571"/>
            <ac:grpSpMk id="6" creationId="{17BC2958-D1D6-9746-840A-DDD8FBAACE55}"/>
          </ac:grpSpMkLst>
        </pc:grpChg>
        <pc:grpChg chg="mod">
          <ac:chgData name="Nadine Lanctôt" userId="d331f5be-db79-48f3-8f56-6603329aa273" providerId="ADAL" clId="{33919473-BB5C-944B-A6DA-5831D8FF67BB}" dt="2024-04-06T14:09:28.823" v="8941" actId="1076"/>
          <ac:grpSpMkLst>
            <pc:docMk/>
            <pc:sldMk cId="554030942" sldId="571"/>
            <ac:grpSpMk id="19" creationId="{C6B69611-35B5-C946-9C7B-9942AD1A17D3}"/>
          </ac:grpSpMkLst>
        </pc:grpChg>
        <pc:grpChg chg="del mod">
          <ac:chgData name="Nadine Lanctôt" userId="d331f5be-db79-48f3-8f56-6603329aa273" providerId="ADAL" clId="{33919473-BB5C-944B-A6DA-5831D8FF67BB}" dt="2024-04-06T14:08:47.805" v="8928" actId="478"/>
          <ac:grpSpMkLst>
            <pc:docMk/>
            <pc:sldMk cId="554030942" sldId="571"/>
            <ac:grpSpMk id="25" creationId="{94AFBFF3-788B-984E-94A8-50071C04F0D2}"/>
          </ac:grpSpMkLst>
        </pc:grpChg>
        <pc:grpChg chg="mod">
          <ac:chgData name="Nadine Lanctôt" userId="d331f5be-db79-48f3-8f56-6603329aa273" providerId="ADAL" clId="{33919473-BB5C-944B-A6DA-5831D8FF67BB}" dt="2024-04-06T14:09:15.502" v="8938" actId="1076"/>
          <ac:grpSpMkLst>
            <pc:docMk/>
            <pc:sldMk cId="554030942" sldId="571"/>
            <ac:grpSpMk id="41" creationId="{72543856-D2A6-2D4F-B014-3FA0EC0818AD}"/>
          </ac:grpSpMkLst>
        </pc:grpChg>
        <pc:grpChg chg="mod">
          <ac:chgData name="Nadine Lanctôt" userId="d331f5be-db79-48f3-8f56-6603329aa273" providerId="ADAL" clId="{33919473-BB5C-944B-A6DA-5831D8FF67BB}" dt="2024-04-06T14:09:15.502" v="8938" actId="1076"/>
          <ac:grpSpMkLst>
            <pc:docMk/>
            <pc:sldMk cId="554030942" sldId="571"/>
            <ac:grpSpMk id="44" creationId="{929AC9DC-A57E-5E46-B5AC-0B5EDD969781}"/>
          </ac:grpSpMkLst>
        </pc:grpChg>
        <pc:grpChg chg="mod">
          <ac:chgData name="Nadine Lanctôt" userId="d331f5be-db79-48f3-8f56-6603329aa273" providerId="ADAL" clId="{33919473-BB5C-944B-A6DA-5831D8FF67BB}" dt="2024-04-06T14:09:20.070" v="8939" actId="1076"/>
          <ac:grpSpMkLst>
            <pc:docMk/>
            <pc:sldMk cId="554030942" sldId="571"/>
            <ac:grpSpMk id="47" creationId="{333B982E-77B3-3540-B97F-D8ED3D22CDD8}"/>
          </ac:grpSpMkLst>
        </pc:grpChg>
        <pc:grpChg chg="mod">
          <ac:chgData name="Nadine Lanctôt" userId="d331f5be-db79-48f3-8f56-6603329aa273" providerId="ADAL" clId="{33919473-BB5C-944B-A6DA-5831D8FF67BB}" dt="2024-04-06T14:09:24.571" v="8940" actId="1076"/>
          <ac:grpSpMkLst>
            <pc:docMk/>
            <pc:sldMk cId="554030942" sldId="571"/>
            <ac:grpSpMk id="51" creationId="{CC38A67F-1F89-6B43-B492-E3497B718999}"/>
          </ac:grpSpMkLst>
        </pc:grpChg>
        <pc:grpChg chg="mod">
          <ac:chgData name="Nadine Lanctôt" userId="d331f5be-db79-48f3-8f56-6603329aa273" providerId="ADAL" clId="{33919473-BB5C-944B-A6DA-5831D8FF67BB}" dt="2024-04-06T14:09:15.502" v="8938" actId="1076"/>
          <ac:grpSpMkLst>
            <pc:docMk/>
            <pc:sldMk cId="554030942" sldId="571"/>
            <ac:grpSpMk id="55" creationId="{1BDE0504-CDE6-3445-B72A-D900F6AF0782}"/>
          </ac:grpSpMkLst>
        </pc:grpChg>
        <pc:cxnChg chg="del">
          <ac:chgData name="Nadine Lanctôt" userId="d331f5be-db79-48f3-8f56-6603329aa273" providerId="ADAL" clId="{33919473-BB5C-944B-A6DA-5831D8FF67BB}" dt="2024-04-06T14:06:09.148" v="8874" actId="478"/>
          <ac:cxnSpMkLst>
            <pc:docMk/>
            <pc:sldMk cId="554030942" sldId="571"/>
            <ac:cxnSpMk id="5" creationId="{1846369D-8E11-E143-91E3-84CBA6C16300}"/>
          </ac:cxnSpMkLst>
        </pc:cxnChg>
      </pc:sldChg>
      <pc:sldChg chg="modSp add del mod">
        <pc:chgData name="Nadine Lanctôt" userId="d331f5be-db79-48f3-8f56-6603329aa273" providerId="ADAL" clId="{33919473-BB5C-944B-A6DA-5831D8FF67BB}" dt="2024-04-06T13:21:17.840" v="8171" actId="2696"/>
        <pc:sldMkLst>
          <pc:docMk/>
          <pc:sldMk cId="972415937" sldId="573"/>
        </pc:sldMkLst>
        <pc:spChg chg="mod">
          <ac:chgData name="Nadine Lanctôt" userId="d331f5be-db79-48f3-8f56-6603329aa273" providerId="ADAL" clId="{33919473-BB5C-944B-A6DA-5831D8FF67BB}" dt="2024-04-05T11:00:09.352" v="127" actId="27636"/>
          <ac:spMkLst>
            <pc:docMk/>
            <pc:sldMk cId="972415937" sldId="573"/>
            <ac:spMk id="2" creationId="{C88DF0D2-A5C2-0F47-B752-17B30ECA67E1}"/>
          </ac:spMkLst>
        </pc:spChg>
      </pc:sldChg>
      <pc:sldChg chg="add del">
        <pc:chgData name="Nadine Lanctôt" userId="d331f5be-db79-48f3-8f56-6603329aa273" providerId="ADAL" clId="{33919473-BB5C-944B-A6DA-5831D8FF67BB}" dt="2024-04-06T13:38:35.232" v="8585" actId="2696"/>
        <pc:sldMkLst>
          <pc:docMk/>
          <pc:sldMk cId="845486265" sldId="574"/>
        </pc:sldMkLst>
      </pc:sldChg>
      <pc:sldChg chg="addSp delSp modSp add mod ord">
        <pc:chgData name="Nadine Lanctôt" userId="d331f5be-db79-48f3-8f56-6603329aa273" providerId="ADAL" clId="{33919473-BB5C-944B-A6DA-5831D8FF67BB}" dt="2024-04-06T16:08:18.709" v="10290" actId="20578"/>
        <pc:sldMkLst>
          <pc:docMk/>
          <pc:sldMk cId="2871402007" sldId="575"/>
        </pc:sldMkLst>
        <pc:spChg chg="mod">
          <ac:chgData name="Nadine Lanctôt" userId="d331f5be-db79-48f3-8f56-6603329aa273" providerId="ADAL" clId="{33919473-BB5C-944B-A6DA-5831D8FF67BB}" dt="2024-04-06T13:57:42.420" v="8797" actId="255"/>
          <ac:spMkLst>
            <pc:docMk/>
            <pc:sldMk cId="2871402007" sldId="575"/>
            <ac:spMk id="2" creationId="{C88DF0D2-A5C2-0F47-B752-17B30ECA67E1}"/>
          </ac:spMkLst>
        </pc:spChg>
        <pc:spChg chg="del">
          <ac:chgData name="Nadine Lanctôt" userId="d331f5be-db79-48f3-8f56-6603329aa273" providerId="ADAL" clId="{33919473-BB5C-944B-A6DA-5831D8FF67BB}" dt="2024-04-06T13:58:20.045" v="8807" actId="478"/>
          <ac:spMkLst>
            <pc:docMk/>
            <pc:sldMk cId="2871402007" sldId="575"/>
            <ac:spMk id="3" creationId="{7C53894F-173B-494F-B33B-DD7788D7138E}"/>
          </ac:spMkLst>
        </pc:spChg>
        <pc:spChg chg="add del mod">
          <ac:chgData name="Nadine Lanctôt" userId="d331f5be-db79-48f3-8f56-6603329aa273" providerId="ADAL" clId="{33919473-BB5C-944B-A6DA-5831D8FF67BB}" dt="2024-04-06T13:59:03.718" v="8820"/>
          <ac:spMkLst>
            <pc:docMk/>
            <pc:sldMk cId="2871402007" sldId="575"/>
            <ac:spMk id="4" creationId="{9E5342E5-FFAC-6182-83AB-45492B7373DC}"/>
          </ac:spMkLst>
        </pc:spChg>
        <pc:spChg chg="add mod">
          <ac:chgData name="Nadine Lanctôt" userId="d331f5be-db79-48f3-8f56-6603329aa273" providerId="ADAL" clId="{33919473-BB5C-944B-A6DA-5831D8FF67BB}" dt="2024-04-06T14:01:24.568" v="8845" actId="1076"/>
          <ac:spMkLst>
            <pc:docMk/>
            <pc:sldMk cId="2871402007" sldId="575"/>
            <ac:spMk id="6" creationId="{C5AFF4C9-727E-D8C2-9722-A03EA17025E1}"/>
          </ac:spMkLst>
        </pc:spChg>
        <pc:spChg chg="mod">
          <ac:chgData name="Nadine Lanctôt" userId="d331f5be-db79-48f3-8f56-6603329aa273" providerId="ADAL" clId="{33919473-BB5C-944B-A6DA-5831D8FF67BB}" dt="2024-04-06T14:00:15.945" v="8832"/>
          <ac:spMkLst>
            <pc:docMk/>
            <pc:sldMk cId="2871402007" sldId="575"/>
            <ac:spMk id="8" creationId="{A0E60422-C51B-CE29-553F-E3C475A6F3DA}"/>
          </ac:spMkLst>
        </pc:spChg>
        <pc:spChg chg="mod">
          <ac:chgData name="Nadine Lanctôt" userId="d331f5be-db79-48f3-8f56-6603329aa273" providerId="ADAL" clId="{33919473-BB5C-944B-A6DA-5831D8FF67BB}" dt="2024-04-06T14:00:15.945" v="8832"/>
          <ac:spMkLst>
            <pc:docMk/>
            <pc:sldMk cId="2871402007" sldId="575"/>
            <ac:spMk id="9" creationId="{6FC5A56D-C6FC-4609-395D-F0D7DD525849}"/>
          </ac:spMkLst>
        </pc:spChg>
        <pc:spChg chg="mod">
          <ac:chgData name="Nadine Lanctôt" userId="d331f5be-db79-48f3-8f56-6603329aa273" providerId="ADAL" clId="{33919473-BB5C-944B-A6DA-5831D8FF67BB}" dt="2024-04-06T14:00:15.945" v="8832"/>
          <ac:spMkLst>
            <pc:docMk/>
            <pc:sldMk cId="2871402007" sldId="575"/>
            <ac:spMk id="11" creationId="{0B9983B1-CCBB-C815-8525-D2FCF274C62A}"/>
          </ac:spMkLst>
        </pc:spChg>
        <pc:spChg chg="mod">
          <ac:chgData name="Nadine Lanctôt" userId="d331f5be-db79-48f3-8f56-6603329aa273" providerId="ADAL" clId="{33919473-BB5C-944B-A6DA-5831D8FF67BB}" dt="2024-04-06T14:00:15.945" v="8832"/>
          <ac:spMkLst>
            <pc:docMk/>
            <pc:sldMk cId="2871402007" sldId="575"/>
            <ac:spMk id="12" creationId="{2A8E31A2-BBA2-736D-E8F1-4D41D370EAE5}"/>
          </ac:spMkLst>
        </pc:spChg>
        <pc:spChg chg="mod">
          <ac:chgData name="Nadine Lanctôt" userId="d331f5be-db79-48f3-8f56-6603329aa273" providerId="ADAL" clId="{33919473-BB5C-944B-A6DA-5831D8FF67BB}" dt="2024-04-06T14:00:15.945" v="8832"/>
          <ac:spMkLst>
            <pc:docMk/>
            <pc:sldMk cId="2871402007" sldId="575"/>
            <ac:spMk id="14" creationId="{5951BE99-F40B-00E1-ED17-7D2E47DCD8E8}"/>
          </ac:spMkLst>
        </pc:spChg>
        <pc:spChg chg="mod">
          <ac:chgData name="Nadine Lanctôt" userId="d331f5be-db79-48f3-8f56-6603329aa273" providerId="ADAL" clId="{33919473-BB5C-944B-A6DA-5831D8FF67BB}" dt="2024-04-06T14:00:15.945" v="8832"/>
          <ac:spMkLst>
            <pc:docMk/>
            <pc:sldMk cId="2871402007" sldId="575"/>
            <ac:spMk id="15" creationId="{040CAD3A-E347-FBDC-819A-741B84E2AAD3}"/>
          </ac:spMkLst>
        </pc:spChg>
        <pc:spChg chg="mod">
          <ac:chgData name="Nadine Lanctôt" userId="d331f5be-db79-48f3-8f56-6603329aa273" providerId="ADAL" clId="{33919473-BB5C-944B-A6DA-5831D8FF67BB}" dt="2024-04-06T14:00:15.945" v="8832"/>
          <ac:spMkLst>
            <pc:docMk/>
            <pc:sldMk cId="2871402007" sldId="575"/>
            <ac:spMk id="17" creationId="{2CED7042-BA03-C7D1-C638-42A448D011E2}"/>
          </ac:spMkLst>
        </pc:spChg>
        <pc:spChg chg="mod">
          <ac:chgData name="Nadine Lanctôt" userId="d331f5be-db79-48f3-8f56-6603329aa273" providerId="ADAL" clId="{33919473-BB5C-944B-A6DA-5831D8FF67BB}" dt="2024-04-06T14:00:15.945" v="8832"/>
          <ac:spMkLst>
            <pc:docMk/>
            <pc:sldMk cId="2871402007" sldId="575"/>
            <ac:spMk id="18" creationId="{3804C92E-CCBB-DD70-1B5E-31C7C019BD76}"/>
          </ac:spMkLst>
        </pc:spChg>
        <pc:spChg chg="mod">
          <ac:chgData name="Nadine Lanctôt" userId="d331f5be-db79-48f3-8f56-6603329aa273" providerId="ADAL" clId="{33919473-BB5C-944B-A6DA-5831D8FF67BB}" dt="2024-04-06T14:00:40.060" v="8836"/>
          <ac:spMkLst>
            <pc:docMk/>
            <pc:sldMk cId="2871402007" sldId="575"/>
            <ac:spMk id="20" creationId="{D5A9E8FE-57E1-24A1-577F-9B1C1FC479B2}"/>
          </ac:spMkLst>
        </pc:spChg>
        <pc:spChg chg="mod">
          <ac:chgData name="Nadine Lanctôt" userId="d331f5be-db79-48f3-8f56-6603329aa273" providerId="ADAL" clId="{33919473-BB5C-944B-A6DA-5831D8FF67BB}" dt="2024-04-06T14:00:40.060" v="8836"/>
          <ac:spMkLst>
            <pc:docMk/>
            <pc:sldMk cId="2871402007" sldId="575"/>
            <ac:spMk id="21" creationId="{1C880946-7D26-D3AF-CECD-FA3366E33F61}"/>
          </ac:spMkLst>
        </pc:spChg>
        <pc:spChg chg="mod">
          <ac:chgData name="Nadine Lanctôt" userId="d331f5be-db79-48f3-8f56-6603329aa273" providerId="ADAL" clId="{33919473-BB5C-944B-A6DA-5831D8FF67BB}" dt="2024-04-06T14:00:40.060" v="8836"/>
          <ac:spMkLst>
            <pc:docMk/>
            <pc:sldMk cId="2871402007" sldId="575"/>
            <ac:spMk id="23" creationId="{C0D85CE6-1B96-9156-1A3B-02B94ECDAA8C}"/>
          </ac:spMkLst>
        </pc:spChg>
        <pc:spChg chg="mod">
          <ac:chgData name="Nadine Lanctôt" userId="d331f5be-db79-48f3-8f56-6603329aa273" providerId="ADAL" clId="{33919473-BB5C-944B-A6DA-5831D8FF67BB}" dt="2024-04-06T14:00:40.060" v="8836"/>
          <ac:spMkLst>
            <pc:docMk/>
            <pc:sldMk cId="2871402007" sldId="575"/>
            <ac:spMk id="24" creationId="{3CEFD771-FBE2-F958-C87C-463D7BB08B35}"/>
          </ac:spMkLst>
        </pc:spChg>
        <pc:spChg chg="mod">
          <ac:chgData name="Nadine Lanctôt" userId="d331f5be-db79-48f3-8f56-6603329aa273" providerId="ADAL" clId="{33919473-BB5C-944B-A6DA-5831D8FF67BB}" dt="2024-04-06T14:00:40.060" v="8836"/>
          <ac:spMkLst>
            <pc:docMk/>
            <pc:sldMk cId="2871402007" sldId="575"/>
            <ac:spMk id="26" creationId="{A742FF13-3F39-2C08-8654-202E1E60E44D}"/>
          </ac:spMkLst>
        </pc:spChg>
        <pc:spChg chg="mod">
          <ac:chgData name="Nadine Lanctôt" userId="d331f5be-db79-48f3-8f56-6603329aa273" providerId="ADAL" clId="{33919473-BB5C-944B-A6DA-5831D8FF67BB}" dt="2024-04-06T14:00:40.060" v="8836"/>
          <ac:spMkLst>
            <pc:docMk/>
            <pc:sldMk cId="2871402007" sldId="575"/>
            <ac:spMk id="27" creationId="{AC0A41B6-2FBC-D57A-BA6C-D70642CEA23D}"/>
          </ac:spMkLst>
        </pc:spChg>
        <pc:spChg chg="mod">
          <ac:chgData name="Nadine Lanctôt" userId="d331f5be-db79-48f3-8f56-6603329aa273" providerId="ADAL" clId="{33919473-BB5C-944B-A6DA-5831D8FF67BB}" dt="2024-04-06T14:00:40.060" v="8836"/>
          <ac:spMkLst>
            <pc:docMk/>
            <pc:sldMk cId="2871402007" sldId="575"/>
            <ac:spMk id="29" creationId="{F4115BA8-7E0D-AFAC-F338-57C77D097A6E}"/>
          </ac:spMkLst>
        </pc:spChg>
        <pc:spChg chg="mod">
          <ac:chgData name="Nadine Lanctôt" userId="d331f5be-db79-48f3-8f56-6603329aa273" providerId="ADAL" clId="{33919473-BB5C-944B-A6DA-5831D8FF67BB}" dt="2024-04-06T14:00:40.060" v="8836"/>
          <ac:spMkLst>
            <pc:docMk/>
            <pc:sldMk cId="2871402007" sldId="575"/>
            <ac:spMk id="30" creationId="{9F69D013-DB1E-14EA-ACD1-D331D3B014E9}"/>
          </ac:spMkLst>
        </pc:spChg>
        <pc:spChg chg="mod">
          <ac:chgData name="Nadine Lanctôt" userId="d331f5be-db79-48f3-8f56-6603329aa273" providerId="ADAL" clId="{33919473-BB5C-944B-A6DA-5831D8FF67BB}" dt="2024-04-06T14:01:00.474" v="8839"/>
          <ac:spMkLst>
            <pc:docMk/>
            <pc:sldMk cId="2871402007" sldId="575"/>
            <ac:spMk id="32" creationId="{9E2C5076-E5E6-C31C-3078-F9D9AF1365B0}"/>
          </ac:spMkLst>
        </pc:spChg>
        <pc:spChg chg="mod">
          <ac:chgData name="Nadine Lanctôt" userId="d331f5be-db79-48f3-8f56-6603329aa273" providerId="ADAL" clId="{33919473-BB5C-944B-A6DA-5831D8FF67BB}" dt="2024-04-06T14:01:00.474" v="8839"/>
          <ac:spMkLst>
            <pc:docMk/>
            <pc:sldMk cId="2871402007" sldId="575"/>
            <ac:spMk id="33" creationId="{585FD3E2-8F64-3CEE-354F-B0143F8CE0A4}"/>
          </ac:spMkLst>
        </pc:spChg>
        <pc:spChg chg="mod">
          <ac:chgData name="Nadine Lanctôt" userId="d331f5be-db79-48f3-8f56-6603329aa273" providerId="ADAL" clId="{33919473-BB5C-944B-A6DA-5831D8FF67BB}" dt="2024-04-06T14:01:00.474" v="8839"/>
          <ac:spMkLst>
            <pc:docMk/>
            <pc:sldMk cId="2871402007" sldId="575"/>
            <ac:spMk id="35" creationId="{7CB27739-3C63-B375-5411-91DE49372C2B}"/>
          </ac:spMkLst>
        </pc:spChg>
        <pc:spChg chg="mod">
          <ac:chgData name="Nadine Lanctôt" userId="d331f5be-db79-48f3-8f56-6603329aa273" providerId="ADAL" clId="{33919473-BB5C-944B-A6DA-5831D8FF67BB}" dt="2024-04-06T14:01:00.474" v="8839"/>
          <ac:spMkLst>
            <pc:docMk/>
            <pc:sldMk cId="2871402007" sldId="575"/>
            <ac:spMk id="36" creationId="{3A45D0DB-4DF9-E305-4E18-BA56F9E13450}"/>
          </ac:spMkLst>
        </pc:spChg>
        <pc:grpChg chg="add mod">
          <ac:chgData name="Nadine Lanctôt" userId="d331f5be-db79-48f3-8f56-6603329aa273" providerId="ADAL" clId="{33919473-BB5C-944B-A6DA-5831D8FF67BB}" dt="2024-04-06T15:40:37.636" v="10120" actId="1076"/>
          <ac:grpSpMkLst>
            <pc:docMk/>
            <pc:sldMk cId="2871402007" sldId="575"/>
            <ac:grpSpMk id="7" creationId="{CC118393-2F3F-9CD8-15B7-28057D18D09B}"/>
          </ac:grpSpMkLst>
        </pc:grpChg>
        <pc:grpChg chg="add mod">
          <ac:chgData name="Nadine Lanctôt" userId="d331f5be-db79-48f3-8f56-6603329aa273" providerId="ADAL" clId="{33919473-BB5C-944B-A6DA-5831D8FF67BB}" dt="2024-04-06T14:01:43.208" v="8846" actId="1076"/>
          <ac:grpSpMkLst>
            <pc:docMk/>
            <pc:sldMk cId="2871402007" sldId="575"/>
            <ac:grpSpMk id="10" creationId="{DD2C6207-6B7E-B2A0-9BD6-2CB414C5793D}"/>
          </ac:grpSpMkLst>
        </pc:grpChg>
        <pc:grpChg chg="add mod">
          <ac:chgData name="Nadine Lanctôt" userId="d331f5be-db79-48f3-8f56-6603329aa273" providerId="ADAL" clId="{33919473-BB5C-944B-A6DA-5831D8FF67BB}" dt="2024-04-06T14:01:43.208" v="8846" actId="1076"/>
          <ac:grpSpMkLst>
            <pc:docMk/>
            <pc:sldMk cId="2871402007" sldId="575"/>
            <ac:grpSpMk id="13" creationId="{F709FE00-B747-B3AA-3900-54330845F379}"/>
          </ac:grpSpMkLst>
        </pc:grpChg>
        <pc:grpChg chg="add mod">
          <ac:chgData name="Nadine Lanctôt" userId="d331f5be-db79-48f3-8f56-6603329aa273" providerId="ADAL" clId="{33919473-BB5C-944B-A6DA-5831D8FF67BB}" dt="2024-04-06T14:01:43.208" v="8846" actId="1076"/>
          <ac:grpSpMkLst>
            <pc:docMk/>
            <pc:sldMk cId="2871402007" sldId="575"/>
            <ac:grpSpMk id="16" creationId="{3824896F-9CBC-60D7-5BF5-30B22F389D4A}"/>
          </ac:grpSpMkLst>
        </pc:grpChg>
        <pc:grpChg chg="add mod">
          <ac:chgData name="Nadine Lanctôt" userId="d331f5be-db79-48f3-8f56-6603329aa273" providerId="ADAL" clId="{33919473-BB5C-944B-A6DA-5831D8FF67BB}" dt="2024-04-06T14:01:43.208" v="8846" actId="1076"/>
          <ac:grpSpMkLst>
            <pc:docMk/>
            <pc:sldMk cId="2871402007" sldId="575"/>
            <ac:grpSpMk id="19" creationId="{73F0BE90-34A6-FFBC-6C8F-1EB4B4B10C15}"/>
          </ac:grpSpMkLst>
        </pc:grpChg>
        <pc:grpChg chg="add mod">
          <ac:chgData name="Nadine Lanctôt" userId="d331f5be-db79-48f3-8f56-6603329aa273" providerId="ADAL" clId="{33919473-BB5C-944B-A6DA-5831D8FF67BB}" dt="2024-04-06T14:01:43.208" v="8846" actId="1076"/>
          <ac:grpSpMkLst>
            <pc:docMk/>
            <pc:sldMk cId="2871402007" sldId="575"/>
            <ac:grpSpMk id="22" creationId="{227634FE-909A-A661-FC5C-42A762784B48}"/>
          </ac:grpSpMkLst>
        </pc:grpChg>
        <pc:grpChg chg="add mod">
          <ac:chgData name="Nadine Lanctôt" userId="d331f5be-db79-48f3-8f56-6603329aa273" providerId="ADAL" clId="{33919473-BB5C-944B-A6DA-5831D8FF67BB}" dt="2024-04-06T14:01:43.208" v="8846" actId="1076"/>
          <ac:grpSpMkLst>
            <pc:docMk/>
            <pc:sldMk cId="2871402007" sldId="575"/>
            <ac:grpSpMk id="25" creationId="{23569F01-1C87-9852-9E0A-ADDC3D3A17C0}"/>
          </ac:grpSpMkLst>
        </pc:grpChg>
        <pc:grpChg chg="add mod">
          <ac:chgData name="Nadine Lanctôt" userId="d331f5be-db79-48f3-8f56-6603329aa273" providerId="ADAL" clId="{33919473-BB5C-944B-A6DA-5831D8FF67BB}" dt="2024-04-06T14:01:43.208" v="8846" actId="1076"/>
          <ac:grpSpMkLst>
            <pc:docMk/>
            <pc:sldMk cId="2871402007" sldId="575"/>
            <ac:grpSpMk id="28" creationId="{88279821-72D9-5A63-A1FE-A9F8B3BB0818}"/>
          </ac:grpSpMkLst>
        </pc:grpChg>
        <pc:grpChg chg="add mod">
          <ac:chgData name="Nadine Lanctôt" userId="d331f5be-db79-48f3-8f56-6603329aa273" providerId="ADAL" clId="{33919473-BB5C-944B-A6DA-5831D8FF67BB}" dt="2024-04-06T14:01:43.208" v="8846" actId="1076"/>
          <ac:grpSpMkLst>
            <pc:docMk/>
            <pc:sldMk cId="2871402007" sldId="575"/>
            <ac:grpSpMk id="31" creationId="{21D6E585-3E2A-0564-2606-0FF674F5CEFD}"/>
          </ac:grpSpMkLst>
        </pc:grpChg>
        <pc:grpChg chg="add mod">
          <ac:chgData name="Nadine Lanctôt" userId="d331f5be-db79-48f3-8f56-6603329aa273" providerId="ADAL" clId="{33919473-BB5C-944B-A6DA-5831D8FF67BB}" dt="2024-04-06T14:01:43.208" v="8846" actId="1076"/>
          <ac:grpSpMkLst>
            <pc:docMk/>
            <pc:sldMk cId="2871402007" sldId="575"/>
            <ac:grpSpMk id="34" creationId="{C209250D-F676-EBC8-90A4-19BFF4CF8467}"/>
          </ac:grpSpMkLst>
        </pc:grpChg>
        <pc:graphicFrameChg chg="mod">
          <ac:chgData name="Nadine Lanctôt" userId="d331f5be-db79-48f3-8f56-6603329aa273" providerId="ADAL" clId="{33919473-BB5C-944B-A6DA-5831D8FF67BB}" dt="2024-04-06T14:01:15.799" v="8843" actId="14100"/>
          <ac:graphicFrameMkLst>
            <pc:docMk/>
            <pc:sldMk cId="2871402007" sldId="575"/>
            <ac:graphicFrameMk id="37" creationId="{DEC89447-17C8-AB40-BF26-8B4129F5A4D9}"/>
          </ac:graphicFrameMkLst>
        </pc:graphicFrameChg>
        <pc:cxnChg chg="del">
          <ac:chgData name="Nadine Lanctôt" userId="d331f5be-db79-48f3-8f56-6603329aa273" providerId="ADAL" clId="{33919473-BB5C-944B-A6DA-5831D8FF67BB}" dt="2024-04-06T13:57:44.334" v="8798" actId="478"/>
          <ac:cxnSpMkLst>
            <pc:docMk/>
            <pc:sldMk cId="2871402007" sldId="575"/>
            <ac:cxnSpMk id="5" creationId="{1846369D-8E11-E143-91E3-84CBA6C16300}"/>
          </ac:cxnSpMkLst>
        </pc:cxnChg>
      </pc:sldChg>
      <pc:sldChg chg="addSp delSp modSp add mod">
        <pc:chgData name="Nadine Lanctôt" userId="d331f5be-db79-48f3-8f56-6603329aa273" providerId="ADAL" clId="{33919473-BB5C-944B-A6DA-5831D8FF67BB}" dt="2024-04-06T13:55:56.231" v="8789" actId="207"/>
        <pc:sldMkLst>
          <pc:docMk/>
          <pc:sldMk cId="805750846" sldId="587"/>
        </pc:sldMkLst>
        <pc:spChg chg="mod">
          <ac:chgData name="Nadine Lanctôt" userId="d331f5be-db79-48f3-8f56-6603329aa273" providerId="ADAL" clId="{33919473-BB5C-944B-A6DA-5831D8FF67BB}" dt="2024-04-06T13:54:46.755" v="8781" actId="1076"/>
          <ac:spMkLst>
            <pc:docMk/>
            <pc:sldMk cId="805750846" sldId="587"/>
            <ac:spMk id="2" creationId="{C88DF0D2-A5C2-0F47-B752-17B30ECA67E1}"/>
          </ac:spMkLst>
        </pc:spChg>
        <pc:spChg chg="del">
          <ac:chgData name="Nadine Lanctôt" userId="d331f5be-db79-48f3-8f56-6603329aa273" providerId="ADAL" clId="{33919473-BB5C-944B-A6DA-5831D8FF67BB}" dt="2024-04-06T13:54:11.476" v="8773" actId="478"/>
          <ac:spMkLst>
            <pc:docMk/>
            <pc:sldMk cId="805750846" sldId="587"/>
            <ac:spMk id="3" creationId="{7522EFCC-DE50-BB45-BF97-787478789727}"/>
          </ac:spMkLst>
        </pc:spChg>
        <pc:spChg chg="add del mod">
          <ac:chgData name="Nadine Lanctôt" userId="d331f5be-db79-48f3-8f56-6603329aa273" providerId="ADAL" clId="{33919473-BB5C-944B-A6DA-5831D8FF67BB}" dt="2024-04-06T13:54:49.117" v="8783"/>
          <ac:spMkLst>
            <pc:docMk/>
            <pc:sldMk cId="805750846" sldId="587"/>
            <ac:spMk id="4" creationId="{44D7DB79-EC6B-FA81-3DEE-1ED0EF79FD3D}"/>
          </ac:spMkLst>
        </pc:spChg>
        <pc:spChg chg="del">
          <ac:chgData name="Nadine Lanctôt" userId="d331f5be-db79-48f3-8f56-6603329aa273" providerId="ADAL" clId="{33919473-BB5C-944B-A6DA-5831D8FF67BB}" dt="2024-04-06T13:52:09.450" v="8743" actId="478"/>
          <ac:spMkLst>
            <pc:docMk/>
            <pc:sldMk cId="805750846" sldId="587"/>
            <ac:spMk id="7" creationId="{00F3895D-873F-3F46-92DA-3F546DD87817}"/>
          </ac:spMkLst>
        </pc:spChg>
        <pc:spChg chg="add mod">
          <ac:chgData name="Nadine Lanctôt" userId="d331f5be-db79-48f3-8f56-6603329aa273" providerId="ADAL" clId="{33919473-BB5C-944B-A6DA-5831D8FF67BB}" dt="2024-04-06T13:54:40.955" v="8780" actId="1076"/>
          <ac:spMkLst>
            <pc:docMk/>
            <pc:sldMk cId="805750846" sldId="587"/>
            <ac:spMk id="8" creationId="{EBC01760-791D-7D62-4B08-583FCBCA6DF6}"/>
          </ac:spMkLst>
        </pc:spChg>
        <pc:spChg chg="mod">
          <ac:chgData name="Nadine Lanctôt" userId="d331f5be-db79-48f3-8f56-6603329aa273" providerId="ADAL" clId="{33919473-BB5C-944B-A6DA-5831D8FF67BB}" dt="2024-04-06T13:55:56.231" v="8789" actId="207"/>
          <ac:spMkLst>
            <pc:docMk/>
            <pc:sldMk cId="805750846" sldId="587"/>
            <ac:spMk id="10" creationId="{787F7FB5-C7EE-F051-75A5-4E1CD2B83903}"/>
          </ac:spMkLst>
        </pc:spChg>
        <pc:spChg chg="mod">
          <ac:chgData name="Nadine Lanctôt" userId="d331f5be-db79-48f3-8f56-6603329aa273" providerId="ADAL" clId="{33919473-BB5C-944B-A6DA-5831D8FF67BB}" dt="2024-04-06T13:55:56.231" v="8789" actId="207"/>
          <ac:spMkLst>
            <pc:docMk/>
            <pc:sldMk cId="805750846" sldId="587"/>
            <ac:spMk id="11" creationId="{EE7D3566-F348-F1B0-B894-9020DEA71D7B}"/>
          </ac:spMkLst>
        </pc:spChg>
        <pc:spChg chg="mod">
          <ac:chgData name="Nadine Lanctôt" userId="d331f5be-db79-48f3-8f56-6603329aa273" providerId="ADAL" clId="{33919473-BB5C-944B-A6DA-5831D8FF67BB}" dt="2024-04-06T13:55:07.734" v="8784"/>
          <ac:spMkLst>
            <pc:docMk/>
            <pc:sldMk cId="805750846" sldId="587"/>
            <ac:spMk id="13" creationId="{E2B83ADF-246C-D778-9959-73C675930166}"/>
          </ac:spMkLst>
        </pc:spChg>
        <pc:spChg chg="mod">
          <ac:chgData name="Nadine Lanctôt" userId="d331f5be-db79-48f3-8f56-6603329aa273" providerId="ADAL" clId="{33919473-BB5C-944B-A6DA-5831D8FF67BB}" dt="2024-04-06T13:55:07.734" v="8784"/>
          <ac:spMkLst>
            <pc:docMk/>
            <pc:sldMk cId="805750846" sldId="587"/>
            <ac:spMk id="14" creationId="{AA643F3F-C2E6-990A-9D30-D0B25822FE85}"/>
          </ac:spMkLst>
        </pc:spChg>
        <pc:spChg chg="mod">
          <ac:chgData name="Nadine Lanctôt" userId="d331f5be-db79-48f3-8f56-6603329aa273" providerId="ADAL" clId="{33919473-BB5C-944B-A6DA-5831D8FF67BB}" dt="2024-04-06T13:55:56.231" v="8789" actId="207"/>
          <ac:spMkLst>
            <pc:docMk/>
            <pc:sldMk cId="805750846" sldId="587"/>
            <ac:spMk id="16" creationId="{BF3AA521-7B18-7D0F-FE97-F87BADF2D8EB}"/>
          </ac:spMkLst>
        </pc:spChg>
        <pc:spChg chg="mod">
          <ac:chgData name="Nadine Lanctôt" userId="d331f5be-db79-48f3-8f56-6603329aa273" providerId="ADAL" clId="{33919473-BB5C-944B-A6DA-5831D8FF67BB}" dt="2024-04-06T13:55:56.231" v="8789" actId="207"/>
          <ac:spMkLst>
            <pc:docMk/>
            <pc:sldMk cId="805750846" sldId="587"/>
            <ac:spMk id="17" creationId="{45EF1D41-790E-0B8C-74CB-CC1CCA5000BF}"/>
          </ac:spMkLst>
        </pc:spChg>
        <pc:spChg chg="mod">
          <ac:chgData name="Nadine Lanctôt" userId="d331f5be-db79-48f3-8f56-6603329aa273" providerId="ADAL" clId="{33919473-BB5C-944B-A6DA-5831D8FF67BB}" dt="2024-04-06T13:55:56.231" v="8789" actId="207"/>
          <ac:spMkLst>
            <pc:docMk/>
            <pc:sldMk cId="805750846" sldId="587"/>
            <ac:spMk id="19" creationId="{FEDF5C0F-588A-A36D-68C2-7BA0701501D1}"/>
          </ac:spMkLst>
        </pc:spChg>
        <pc:spChg chg="mod">
          <ac:chgData name="Nadine Lanctôt" userId="d331f5be-db79-48f3-8f56-6603329aa273" providerId="ADAL" clId="{33919473-BB5C-944B-A6DA-5831D8FF67BB}" dt="2024-04-06T13:55:56.231" v="8789" actId="207"/>
          <ac:spMkLst>
            <pc:docMk/>
            <pc:sldMk cId="805750846" sldId="587"/>
            <ac:spMk id="20" creationId="{1560975B-5B57-E709-FB42-AEA2CE068266}"/>
          </ac:spMkLst>
        </pc:spChg>
        <pc:spChg chg="add mod">
          <ac:chgData name="Nadine Lanctôt" userId="d331f5be-db79-48f3-8f56-6603329aa273" providerId="ADAL" clId="{33919473-BB5C-944B-A6DA-5831D8FF67BB}" dt="2024-04-06T13:55:16.097" v="8785" actId="1076"/>
          <ac:spMkLst>
            <pc:docMk/>
            <pc:sldMk cId="805750846" sldId="587"/>
            <ac:spMk id="21" creationId="{02306F8C-5B78-564F-569B-5E30F00EB4B8}"/>
          </ac:spMkLst>
        </pc:spChg>
        <pc:spChg chg="add mod">
          <ac:chgData name="Nadine Lanctôt" userId="d331f5be-db79-48f3-8f56-6603329aa273" providerId="ADAL" clId="{33919473-BB5C-944B-A6DA-5831D8FF67BB}" dt="2024-04-06T13:55:16.097" v="8785" actId="1076"/>
          <ac:spMkLst>
            <pc:docMk/>
            <pc:sldMk cId="805750846" sldId="587"/>
            <ac:spMk id="22" creationId="{9FD48D0E-1EF0-60C1-6AFD-2C66F8ACB2F9}"/>
          </ac:spMkLst>
        </pc:spChg>
        <pc:grpChg chg="add mod">
          <ac:chgData name="Nadine Lanctôt" userId="d331f5be-db79-48f3-8f56-6603329aa273" providerId="ADAL" clId="{33919473-BB5C-944B-A6DA-5831D8FF67BB}" dt="2024-04-06T13:55:16.097" v="8785" actId="1076"/>
          <ac:grpSpMkLst>
            <pc:docMk/>
            <pc:sldMk cId="805750846" sldId="587"/>
            <ac:grpSpMk id="9" creationId="{39135916-AE55-101B-6221-2CFC394706A8}"/>
          </ac:grpSpMkLst>
        </pc:grpChg>
        <pc:grpChg chg="add mod">
          <ac:chgData name="Nadine Lanctôt" userId="d331f5be-db79-48f3-8f56-6603329aa273" providerId="ADAL" clId="{33919473-BB5C-944B-A6DA-5831D8FF67BB}" dt="2024-04-06T13:55:16.097" v="8785" actId="1076"/>
          <ac:grpSpMkLst>
            <pc:docMk/>
            <pc:sldMk cId="805750846" sldId="587"/>
            <ac:grpSpMk id="12" creationId="{6D987AEF-F2C7-A466-0575-2313AA60EDD5}"/>
          </ac:grpSpMkLst>
        </pc:grpChg>
        <pc:grpChg chg="add mod">
          <ac:chgData name="Nadine Lanctôt" userId="d331f5be-db79-48f3-8f56-6603329aa273" providerId="ADAL" clId="{33919473-BB5C-944B-A6DA-5831D8FF67BB}" dt="2024-04-06T13:55:16.097" v="8785" actId="1076"/>
          <ac:grpSpMkLst>
            <pc:docMk/>
            <pc:sldMk cId="805750846" sldId="587"/>
            <ac:grpSpMk id="15" creationId="{477066B9-C7ED-3A85-9ECF-076E11152F26}"/>
          </ac:grpSpMkLst>
        </pc:grpChg>
        <pc:grpChg chg="add mod">
          <ac:chgData name="Nadine Lanctôt" userId="d331f5be-db79-48f3-8f56-6603329aa273" providerId="ADAL" clId="{33919473-BB5C-944B-A6DA-5831D8FF67BB}" dt="2024-04-06T13:55:16.097" v="8785" actId="1076"/>
          <ac:grpSpMkLst>
            <pc:docMk/>
            <pc:sldMk cId="805750846" sldId="587"/>
            <ac:grpSpMk id="18" creationId="{6383C5FA-040D-33E4-7F88-A90C44467826}"/>
          </ac:grpSpMkLst>
        </pc:grpChg>
        <pc:graphicFrameChg chg="del mod">
          <ac:chgData name="Nadine Lanctôt" userId="d331f5be-db79-48f3-8f56-6603329aa273" providerId="ADAL" clId="{33919473-BB5C-944B-A6DA-5831D8FF67BB}" dt="2024-04-06T13:54:08.806" v="8772" actId="478"/>
          <ac:graphicFrameMkLst>
            <pc:docMk/>
            <pc:sldMk cId="805750846" sldId="587"/>
            <ac:graphicFrameMk id="6" creationId="{8DE77656-A06C-7E43-A98A-462973A5F59A}"/>
          </ac:graphicFrameMkLst>
        </pc:graphicFrameChg>
        <pc:graphicFrameChg chg="mod">
          <ac:chgData name="Nadine Lanctôt" userId="d331f5be-db79-48f3-8f56-6603329aa273" providerId="ADAL" clId="{33919473-BB5C-944B-A6DA-5831D8FF67BB}" dt="2024-04-06T13:54:32.179" v="8777"/>
          <ac:graphicFrameMkLst>
            <pc:docMk/>
            <pc:sldMk cId="805750846" sldId="587"/>
            <ac:graphicFrameMk id="37" creationId="{DEC89447-17C8-AB40-BF26-8B4129F5A4D9}"/>
          </ac:graphicFrameMkLst>
        </pc:graphicFrameChg>
        <pc:cxnChg chg="del">
          <ac:chgData name="Nadine Lanctôt" userId="d331f5be-db79-48f3-8f56-6603329aa273" providerId="ADAL" clId="{33919473-BB5C-944B-A6DA-5831D8FF67BB}" dt="2024-04-06T13:52:08.008" v="8742" actId="478"/>
          <ac:cxnSpMkLst>
            <pc:docMk/>
            <pc:sldMk cId="805750846" sldId="587"/>
            <ac:cxnSpMk id="5" creationId="{1846369D-8E11-E143-91E3-84CBA6C16300}"/>
          </ac:cxnSpMkLst>
        </pc:cxnChg>
      </pc:sldChg>
      <pc:sldChg chg="addSp delSp modSp add del mod">
        <pc:chgData name="Nadine Lanctôt" userId="d331f5be-db79-48f3-8f56-6603329aa273" providerId="ADAL" clId="{33919473-BB5C-944B-A6DA-5831D8FF67BB}" dt="2024-04-06T13:55:58.974" v="8790" actId="2696"/>
        <pc:sldMkLst>
          <pc:docMk/>
          <pc:sldMk cId="1632621729" sldId="588"/>
        </pc:sldMkLst>
        <pc:spChg chg="del mod">
          <ac:chgData name="Nadine Lanctôt" userId="d331f5be-db79-48f3-8f56-6603329aa273" providerId="ADAL" clId="{33919473-BB5C-944B-A6DA-5831D8FF67BB}" dt="2024-04-06T13:51:36.935" v="8734" actId="478"/>
          <ac:spMkLst>
            <pc:docMk/>
            <pc:sldMk cId="1632621729" sldId="588"/>
            <ac:spMk id="2" creationId="{C88DF0D2-A5C2-0F47-B752-17B30ECA67E1}"/>
          </ac:spMkLst>
        </pc:spChg>
        <pc:spChg chg="add del">
          <ac:chgData name="Nadine Lanctôt" userId="d331f5be-db79-48f3-8f56-6603329aa273" providerId="ADAL" clId="{33919473-BB5C-944B-A6DA-5831D8FF67BB}" dt="2024-04-06T13:51:17.923" v="8730" actId="478"/>
          <ac:spMkLst>
            <pc:docMk/>
            <pc:sldMk cId="1632621729" sldId="588"/>
            <ac:spMk id="3" creationId="{3DCBE697-B84D-8A43-A0CE-01283E32E5A9}"/>
          </ac:spMkLst>
        </pc:spChg>
        <pc:spChg chg="mod">
          <ac:chgData name="Nadine Lanctôt" userId="d331f5be-db79-48f3-8f56-6603329aa273" providerId="ADAL" clId="{33919473-BB5C-944B-A6DA-5831D8FF67BB}" dt="2024-04-06T13:50:20.492" v="8714" actId="207"/>
          <ac:spMkLst>
            <pc:docMk/>
            <pc:sldMk cId="1632621729" sldId="588"/>
            <ac:spMk id="7" creationId="{804967DC-18E6-1F4B-AA29-C01268FE9917}"/>
          </ac:spMkLst>
        </pc:spChg>
        <pc:spChg chg="mod">
          <ac:chgData name="Nadine Lanctôt" userId="d331f5be-db79-48f3-8f56-6603329aa273" providerId="ADAL" clId="{33919473-BB5C-944B-A6DA-5831D8FF67BB}" dt="2024-04-06T13:51:22.322" v="8731" actId="1076"/>
          <ac:spMkLst>
            <pc:docMk/>
            <pc:sldMk cId="1632621729" sldId="588"/>
            <ac:spMk id="8" creationId="{BA4E3C61-D89A-4047-BB3E-F87F145387EE}"/>
          </ac:spMkLst>
        </pc:spChg>
        <pc:spChg chg="mod">
          <ac:chgData name="Nadine Lanctôt" userId="d331f5be-db79-48f3-8f56-6603329aa273" providerId="ADAL" clId="{33919473-BB5C-944B-A6DA-5831D8FF67BB}" dt="2024-04-06T13:50:20.492" v="8714" actId="207"/>
          <ac:spMkLst>
            <pc:docMk/>
            <pc:sldMk cId="1632621729" sldId="588"/>
            <ac:spMk id="9" creationId="{10725111-8887-124E-89BD-5402A7C344DB}"/>
          </ac:spMkLst>
        </pc:spChg>
        <pc:spChg chg="add del mod">
          <ac:chgData name="Nadine Lanctôt" userId="d331f5be-db79-48f3-8f56-6603329aa273" providerId="ADAL" clId="{33919473-BB5C-944B-A6DA-5831D8FF67BB}" dt="2024-04-06T13:51:40.699" v="8736" actId="478"/>
          <ac:spMkLst>
            <pc:docMk/>
            <pc:sldMk cId="1632621729" sldId="588"/>
            <ac:spMk id="10" creationId="{3A082741-8339-A692-1E9A-96D7D4A8BADF}"/>
          </ac:spMkLst>
        </pc:spChg>
        <pc:spChg chg="mod">
          <ac:chgData name="Nadine Lanctôt" userId="d331f5be-db79-48f3-8f56-6603329aa273" providerId="ADAL" clId="{33919473-BB5C-944B-A6DA-5831D8FF67BB}" dt="2024-04-06T13:49:37.787" v="8711" actId="255"/>
          <ac:spMkLst>
            <pc:docMk/>
            <pc:sldMk cId="1632621729" sldId="588"/>
            <ac:spMk id="17" creationId="{E8F7B064-6BE6-8F47-9442-77D33F421064}"/>
          </ac:spMkLst>
        </pc:spChg>
        <pc:spChg chg="mod">
          <ac:chgData name="Nadine Lanctôt" userId="d331f5be-db79-48f3-8f56-6603329aa273" providerId="ADAL" clId="{33919473-BB5C-944B-A6DA-5831D8FF67BB}" dt="2024-04-06T13:49:37.787" v="8711" actId="255"/>
          <ac:spMkLst>
            <pc:docMk/>
            <pc:sldMk cId="1632621729" sldId="588"/>
            <ac:spMk id="18" creationId="{719643CD-48AC-BA43-8623-EDD363B22969}"/>
          </ac:spMkLst>
        </pc:spChg>
        <pc:spChg chg="mod">
          <ac:chgData name="Nadine Lanctôt" userId="d331f5be-db79-48f3-8f56-6603329aa273" providerId="ADAL" clId="{33919473-BB5C-944B-A6DA-5831D8FF67BB}" dt="2024-04-06T13:50:24.492" v="8715" actId="207"/>
          <ac:spMkLst>
            <pc:docMk/>
            <pc:sldMk cId="1632621729" sldId="588"/>
            <ac:spMk id="20" creationId="{D5EBA40B-7F47-DC4A-89B1-2FFAE4BECA23}"/>
          </ac:spMkLst>
        </pc:spChg>
        <pc:spChg chg="mod">
          <ac:chgData name="Nadine Lanctôt" userId="d331f5be-db79-48f3-8f56-6603329aa273" providerId="ADAL" clId="{33919473-BB5C-944B-A6DA-5831D8FF67BB}" dt="2024-04-06T13:50:24.492" v="8715" actId="207"/>
          <ac:spMkLst>
            <pc:docMk/>
            <pc:sldMk cId="1632621729" sldId="588"/>
            <ac:spMk id="21" creationId="{6BD0B65C-ECDE-DA4E-A264-61E2A7603261}"/>
          </ac:spMkLst>
        </pc:spChg>
        <pc:spChg chg="mod">
          <ac:chgData name="Nadine Lanctôt" userId="d331f5be-db79-48f3-8f56-6603329aa273" providerId="ADAL" clId="{33919473-BB5C-944B-A6DA-5831D8FF67BB}" dt="2024-04-06T13:50:28.809" v="8716" actId="207"/>
          <ac:spMkLst>
            <pc:docMk/>
            <pc:sldMk cId="1632621729" sldId="588"/>
            <ac:spMk id="38" creationId="{4524CC6F-5CE0-9747-8E06-2C2CC21ADDAA}"/>
          </ac:spMkLst>
        </pc:spChg>
        <pc:spChg chg="mod">
          <ac:chgData name="Nadine Lanctôt" userId="d331f5be-db79-48f3-8f56-6603329aa273" providerId="ADAL" clId="{33919473-BB5C-944B-A6DA-5831D8FF67BB}" dt="2024-04-06T13:50:28.809" v="8716" actId="207"/>
          <ac:spMkLst>
            <pc:docMk/>
            <pc:sldMk cId="1632621729" sldId="588"/>
            <ac:spMk id="39" creationId="{3ED424B0-1869-E344-A881-51822A6B1C1A}"/>
          </ac:spMkLst>
        </pc:spChg>
        <pc:spChg chg="mod">
          <ac:chgData name="Nadine Lanctôt" userId="d331f5be-db79-48f3-8f56-6603329aa273" providerId="ADAL" clId="{33919473-BB5C-944B-A6DA-5831D8FF67BB}" dt="2024-04-06T13:51:34.343" v="8733" actId="1076"/>
          <ac:spMkLst>
            <pc:docMk/>
            <pc:sldMk cId="1632621729" sldId="588"/>
            <ac:spMk id="40" creationId="{75EB5D60-F70E-2A4B-A11B-30972CADB602}"/>
          </ac:spMkLst>
        </pc:spChg>
        <pc:grpChg chg="mod">
          <ac:chgData name="Nadine Lanctôt" userId="d331f5be-db79-48f3-8f56-6603329aa273" providerId="ADAL" clId="{33919473-BB5C-944B-A6DA-5831D8FF67BB}" dt="2024-04-06T13:50:20.492" v="8714" actId="207"/>
          <ac:grpSpMkLst>
            <pc:docMk/>
            <pc:sldMk cId="1632621729" sldId="588"/>
            <ac:grpSpMk id="6" creationId="{17BC2958-D1D6-9746-840A-DDD8FBAACE55}"/>
          </ac:grpSpMkLst>
        </pc:grpChg>
        <pc:grpChg chg="add del mod">
          <ac:chgData name="Nadine Lanctôt" userId="d331f5be-db79-48f3-8f56-6603329aa273" providerId="ADAL" clId="{33919473-BB5C-944B-A6DA-5831D8FF67BB}" dt="2024-04-06T13:50:47.031" v="8721" actId="14100"/>
          <ac:grpSpMkLst>
            <pc:docMk/>
            <pc:sldMk cId="1632621729" sldId="588"/>
            <ac:grpSpMk id="16" creationId="{C6A38FD0-2EB7-1B41-8B24-A1A4DB8ECD01}"/>
          </ac:grpSpMkLst>
        </pc:grpChg>
        <pc:grpChg chg="mod">
          <ac:chgData name="Nadine Lanctôt" userId="d331f5be-db79-48f3-8f56-6603329aa273" providerId="ADAL" clId="{33919473-BB5C-944B-A6DA-5831D8FF67BB}" dt="2024-04-06T13:51:15.438" v="8729" actId="1076"/>
          <ac:grpSpMkLst>
            <pc:docMk/>
            <pc:sldMk cId="1632621729" sldId="588"/>
            <ac:grpSpMk id="19" creationId="{C6B69611-35B5-C946-9C7B-9942AD1A17D3}"/>
          </ac:grpSpMkLst>
        </pc:grpChg>
        <pc:grpChg chg="mod">
          <ac:chgData name="Nadine Lanctôt" userId="d331f5be-db79-48f3-8f56-6603329aa273" providerId="ADAL" clId="{33919473-BB5C-944B-A6DA-5831D8FF67BB}" dt="2024-04-06T13:51:26.008" v="8732" actId="1076"/>
          <ac:grpSpMkLst>
            <pc:docMk/>
            <pc:sldMk cId="1632621729" sldId="588"/>
            <ac:grpSpMk id="37" creationId="{198C287B-4B27-9645-83C0-4AEB6D6EBC49}"/>
          </ac:grpSpMkLst>
        </pc:grpChg>
        <pc:cxnChg chg="del">
          <ac:chgData name="Nadine Lanctôt" userId="d331f5be-db79-48f3-8f56-6603329aa273" providerId="ADAL" clId="{33919473-BB5C-944B-A6DA-5831D8FF67BB}" dt="2024-04-06T13:51:39.393" v="8735" actId="478"/>
          <ac:cxnSpMkLst>
            <pc:docMk/>
            <pc:sldMk cId="1632621729" sldId="588"/>
            <ac:cxnSpMk id="5" creationId="{1846369D-8E11-E143-91E3-84CBA6C16300}"/>
          </ac:cxnSpMkLst>
        </pc:cxnChg>
      </pc:sldChg>
      <pc:sldChg chg="modSp add del">
        <pc:chgData name="Nadine Lanctôt" userId="d331f5be-db79-48f3-8f56-6603329aa273" providerId="ADAL" clId="{33919473-BB5C-944B-A6DA-5831D8FF67BB}" dt="2024-04-06T13:24:54.282" v="8288" actId="2696"/>
        <pc:sldMkLst>
          <pc:docMk/>
          <pc:sldMk cId="113054658" sldId="590"/>
        </pc:sldMkLst>
        <pc:graphicFrameChg chg="mod">
          <ac:chgData name="Nadine Lanctôt" userId="d331f5be-db79-48f3-8f56-6603329aa273" providerId="ADAL" clId="{33919473-BB5C-944B-A6DA-5831D8FF67BB}" dt="2024-04-05T11:00:47.675" v="128"/>
          <ac:graphicFrameMkLst>
            <pc:docMk/>
            <pc:sldMk cId="113054658" sldId="590"/>
            <ac:graphicFrameMk id="3" creationId="{DB927138-639E-394A-BB05-F652B353EE82}"/>
          </ac:graphicFrameMkLst>
        </pc:graphicFrameChg>
      </pc:sldChg>
      <pc:sldChg chg="addSp delSp modSp add mod modAnim">
        <pc:chgData name="Nadine Lanctôt" userId="d331f5be-db79-48f3-8f56-6603329aa273" providerId="ADAL" clId="{33919473-BB5C-944B-A6DA-5831D8FF67BB}" dt="2024-04-06T16:26:15.178" v="10603"/>
        <pc:sldMkLst>
          <pc:docMk/>
          <pc:sldMk cId="2354605285" sldId="591"/>
        </pc:sldMkLst>
        <pc:spChg chg="mod">
          <ac:chgData name="Nadine Lanctôt" userId="d331f5be-db79-48f3-8f56-6603329aa273" providerId="ADAL" clId="{33919473-BB5C-944B-A6DA-5831D8FF67BB}" dt="2024-04-06T13:40:17.533" v="8588" actId="2711"/>
          <ac:spMkLst>
            <pc:docMk/>
            <pc:sldMk cId="2354605285" sldId="591"/>
            <ac:spMk id="2" creationId="{C88DF0D2-A5C2-0F47-B752-17B30ECA67E1}"/>
          </ac:spMkLst>
        </pc:spChg>
        <pc:spChg chg="del">
          <ac:chgData name="Nadine Lanctôt" userId="d331f5be-db79-48f3-8f56-6603329aa273" providerId="ADAL" clId="{33919473-BB5C-944B-A6DA-5831D8FF67BB}" dt="2024-04-06T13:30:32.249" v="8364" actId="478"/>
          <ac:spMkLst>
            <pc:docMk/>
            <pc:sldMk cId="2354605285" sldId="591"/>
            <ac:spMk id="3" creationId="{4137EC1F-84AD-8A47-8A4A-3EEA620B2662}"/>
          </ac:spMkLst>
        </pc:spChg>
        <pc:spChg chg="del">
          <ac:chgData name="Nadine Lanctôt" userId="d331f5be-db79-48f3-8f56-6603329aa273" providerId="ADAL" clId="{33919473-BB5C-944B-A6DA-5831D8FF67BB}" dt="2024-04-06T13:29:01.860" v="8327" actId="478"/>
          <ac:spMkLst>
            <pc:docMk/>
            <pc:sldMk cId="2354605285" sldId="591"/>
            <ac:spMk id="4" creationId="{04EA023C-CE52-5143-9A24-2E4C5D987FC8}"/>
          </ac:spMkLst>
        </pc:spChg>
        <pc:spChg chg="add mod">
          <ac:chgData name="Nadine Lanctôt" userId="d331f5be-db79-48f3-8f56-6603329aa273" providerId="ADAL" clId="{33919473-BB5C-944B-A6DA-5831D8FF67BB}" dt="2024-04-06T13:38:12.595" v="8583" actId="113"/>
          <ac:spMkLst>
            <pc:docMk/>
            <pc:sldMk cId="2354605285" sldId="591"/>
            <ac:spMk id="6" creationId="{7E8635F7-B521-F10D-73D4-91AF98465802}"/>
          </ac:spMkLst>
        </pc:spChg>
        <pc:spChg chg="mod">
          <ac:chgData name="Nadine Lanctôt" userId="d331f5be-db79-48f3-8f56-6603329aa273" providerId="ADAL" clId="{33919473-BB5C-944B-A6DA-5831D8FF67BB}" dt="2024-04-06T13:55:35.868" v="8788" actId="207"/>
          <ac:spMkLst>
            <pc:docMk/>
            <pc:sldMk cId="2354605285" sldId="591"/>
            <ac:spMk id="8" creationId="{9C226BCE-4B4B-1409-C1AF-D16FCF63FF35}"/>
          </ac:spMkLst>
        </pc:spChg>
        <pc:spChg chg="mod">
          <ac:chgData name="Nadine Lanctôt" userId="d331f5be-db79-48f3-8f56-6603329aa273" providerId="ADAL" clId="{33919473-BB5C-944B-A6DA-5831D8FF67BB}" dt="2024-04-06T13:55:35.868" v="8788" actId="207"/>
          <ac:spMkLst>
            <pc:docMk/>
            <pc:sldMk cId="2354605285" sldId="591"/>
            <ac:spMk id="9" creationId="{6B5FDE59-32A9-92B4-A3D1-8DCFC6536A0B}"/>
          </ac:spMkLst>
        </pc:spChg>
        <pc:spChg chg="mod">
          <ac:chgData name="Nadine Lanctôt" userId="d331f5be-db79-48f3-8f56-6603329aa273" providerId="ADAL" clId="{33919473-BB5C-944B-A6DA-5831D8FF67BB}" dt="2024-04-06T13:35:14.627" v="8558" actId="255"/>
          <ac:spMkLst>
            <pc:docMk/>
            <pc:sldMk cId="2354605285" sldId="591"/>
            <ac:spMk id="11" creationId="{80D620B7-78F6-A4FF-FD94-ADE13C99F41B}"/>
          </ac:spMkLst>
        </pc:spChg>
        <pc:spChg chg="mod">
          <ac:chgData name="Nadine Lanctôt" userId="d331f5be-db79-48f3-8f56-6603329aa273" providerId="ADAL" clId="{33919473-BB5C-944B-A6DA-5831D8FF67BB}" dt="2024-04-06T13:35:14.627" v="8558" actId="255"/>
          <ac:spMkLst>
            <pc:docMk/>
            <pc:sldMk cId="2354605285" sldId="591"/>
            <ac:spMk id="12" creationId="{F7AAE6F4-B96E-C4ED-01EE-7E3DB553A06D}"/>
          </ac:spMkLst>
        </pc:spChg>
        <pc:spChg chg="mod">
          <ac:chgData name="Nadine Lanctôt" userId="d331f5be-db79-48f3-8f56-6603329aa273" providerId="ADAL" clId="{33919473-BB5C-944B-A6DA-5831D8FF67BB}" dt="2024-04-06T13:55:35.868" v="8788" actId="207"/>
          <ac:spMkLst>
            <pc:docMk/>
            <pc:sldMk cId="2354605285" sldId="591"/>
            <ac:spMk id="14" creationId="{35BBCE81-C03D-5C75-485B-AA32DFA9F918}"/>
          </ac:spMkLst>
        </pc:spChg>
        <pc:spChg chg="mod">
          <ac:chgData name="Nadine Lanctôt" userId="d331f5be-db79-48f3-8f56-6603329aa273" providerId="ADAL" clId="{33919473-BB5C-944B-A6DA-5831D8FF67BB}" dt="2024-04-06T13:55:35.868" v="8788" actId="207"/>
          <ac:spMkLst>
            <pc:docMk/>
            <pc:sldMk cId="2354605285" sldId="591"/>
            <ac:spMk id="15" creationId="{0B5D1DB1-F518-BB89-1CF6-371981EB9639}"/>
          </ac:spMkLst>
        </pc:spChg>
        <pc:spChg chg="mod">
          <ac:chgData name="Nadine Lanctôt" userId="d331f5be-db79-48f3-8f56-6603329aa273" providerId="ADAL" clId="{33919473-BB5C-944B-A6DA-5831D8FF67BB}" dt="2024-04-06T13:35:14.627" v="8558" actId="255"/>
          <ac:spMkLst>
            <pc:docMk/>
            <pc:sldMk cId="2354605285" sldId="591"/>
            <ac:spMk id="17" creationId="{61036BCA-9830-8E06-2CA5-48CCD9F25F81}"/>
          </ac:spMkLst>
        </pc:spChg>
        <pc:spChg chg="mod">
          <ac:chgData name="Nadine Lanctôt" userId="d331f5be-db79-48f3-8f56-6603329aa273" providerId="ADAL" clId="{33919473-BB5C-944B-A6DA-5831D8FF67BB}" dt="2024-04-06T16:07:45.283" v="10289" actId="20577"/>
          <ac:spMkLst>
            <pc:docMk/>
            <pc:sldMk cId="2354605285" sldId="591"/>
            <ac:spMk id="18" creationId="{DFBECE11-EA41-3D9E-3A9C-6516EAA07763}"/>
          </ac:spMkLst>
        </pc:spChg>
        <pc:spChg chg="mod">
          <ac:chgData name="Nadine Lanctôt" userId="d331f5be-db79-48f3-8f56-6603329aa273" providerId="ADAL" clId="{33919473-BB5C-944B-A6DA-5831D8FF67BB}" dt="2024-04-06T13:55:35.868" v="8788" actId="207"/>
          <ac:spMkLst>
            <pc:docMk/>
            <pc:sldMk cId="2354605285" sldId="591"/>
            <ac:spMk id="20" creationId="{2F4AEB41-BB5C-43C5-734F-82F49D796307}"/>
          </ac:spMkLst>
        </pc:spChg>
        <pc:spChg chg="mod">
          <ac:chgData name="Nadine Lanctôt" userId="d331f5be-db79-48f3-8f56-6603329aa273" providerId="ADAL" clId="{33919473-BB5C-944B-A6DA-5831D8FF67BB}" dt="2024-04-06T15:39:59.820" v="10119" actId="20577"/>
          <ac:spMkLst>
            <pc:docMk/>
            <pc:sldMk cId="2354605285" sldId="591"/>
            <ac:spMk id="21" creationId="{C227E87A-6A92-9F94-0DB4-E4E7016E8D87}"/>
          </ac:spMkLst>
        </pc:spChg>
        <pc:spChg chg="mod">
          <ac:chgData name="Nadine Lanctôt" userId="d331f5be-db79-48f3-8f56-6603329aa273" providerId="ADAL" clId="{33919473-BB5C-944B-A6DA-5831D8FF67BB}" dt="2024-04-06T13:35:14.627" v="8558" actId="255"/>
          <ac:spMkLst>
            <pc:docMk/>
            <pc:sldMk cId="2354605285" sldId="591"/>
            <ac:spMk id="23" creationId="{1EAF73EE-A0FB-FDBA-CB1E-62B0C841C3C8}"/>
          </ac:spMkLst>
        </pc:spChg>
        <pc:spChg chg="mod">
          <ac:chgData name="Nadine Lanctôt" userId="d331f5be-db79-48f3-8f56-6603329aa273" providerId="ADAL" clId="{33919473-BB5C-944B-A6DA-5831D8FF67BB}" dt="2024-04-06T13:36:14.912" v="8566" actId="20577"/>
          <ac:spMkLst>
            <pc:docMk/>
            <pc:sldMk cId="2354605285" sldId="591"/>
            <ac:spMk id="24" creationId="{CAA7EE62-3CE9-9C23-AB5C-BB1D7A6E4A06}"/>
          </ac:spMkLst>
        </pc:spChg>
        <pc:spChg chg="mod">
          <ac:chgData name="Nadine Lanctôt" userId="d331f5be-db79-48f3-8f56-6603329aa273" providerId="ADAL" clId="{33919473-BB5C-944B-A6DA-5831D8FF67BB}" dt="2024-04-06T13:55:35.868" v="8788" actId="207"/>
          <ac:spMkLst>
            <pc:docMk/>
            <pc:sldMk cId="2354605285" sldId="591"/>
            <ac:spMk id="26" creationId="{95566425-0F31-0D72-6070-401A2CD7BCC8}"/>
          </ac:spMkLst>
        </pc:spChg>
        <pc:spChg chg="mod">
          <ac:chgData name="Nadine Lanctôt" userId="d331f5be-db79-48f3-8f56-6603329aa273" providerId="ADAL" clId="{33919473-BB5C-944B-A6DA-5831D8FF67BB}" dt="2024-04-06T13:55:35.868" v="8788" actId="207"/>
          <ac:spMkLst>
            <pc:docMk/>
            <pc:sldMk cId="2354605285" sldId="591"/>
            <ac:spMk id="27" creationId="{8BF9BF8D-8356-CEAF-3177-8493ACDD0AA5}"/>
          </ac:spMkLst>
        </pc:spChg>
        <pc:spChg chg="mod">
          <ac:chgData name="Nadine Lanctôt" userId="d331f5be-db79-48f3-8f56-6603329aa273" providerId="ADAL" clId="{33919473-BB5C-944B-A6DA-5831D8FF67BB}" dt="2024-04-06T13:35:14.627" v="8558" actId="255"/>
          <ac:spMkLst>
            <pc:docMk/>
            <pc:sldMk cId="2354605285" sldId="591"/>
            <ac:spMk id="29" creationId="{7AF0F94C-7926-F4FC-B5F9-C2E77FB92848}"/>
          </ac:spMkLst>
        </pc:spChg>
        <pc:spChg chg="mod">
          <ac:chgData name="Nadine Lanctôt" userId="d331f5be-db79-48f3-8f56-6603329aa273" providerId="ADAL" clId="{33919473-BB5C-944B-A6DA-5831D8FF67BB}" dt="2024-04-06T13:35:14.627" v="8558" actId="255"/>
          <ac:spMkLst>
            <pc:docMk/>
            <pc:sldMk cId="2354605285" sldId="591"/>
            <ac:spMk id="30" creationId="{2B31F8C2-AFA1-5A2B-A442-C496D7D3936F}"/>
          </ac:spMkLst>
        </pc:spChg>
        <pc:spChg chg="mod">
          <ac:chgData name="Nadine Lanctôt" userId="d331f5be-db79-48f3-8f56-6603329aa273" providerId="ADAL" clId="{33919473-BB5C-944B-A6DA-5831D8FF67BB}" dt="2024-04-06T13:35:14.627" v="8558" actId="255"/>
          <ac:spMkLst>
            <pc:docMk/>
            <pc:sldMk cId="2354605285" sldId="591"/>
            <ac:spMk id="32" creationId="{B1003E51-9EB3-BD3A-D89D-CC7B1864BE3A}"/>
          </ac:spMkLst>
        </pc:spChg>
        <pc:spChg chg="mod">
          <ac:chgData name="Nadine Lanctôt" userId="d331f5be-db79-48f3-8f56-6603329aa273" providerId="ADAL" clId="{33919473-BB5C-944B-A6DA-5831D8FF67BB}" dt="2024-04-06T15:39:52.764" v="10117" actId="20577"/>
          <ac:spMkLst>
            <pc:docMk/>
            <pc:sldMk cId="2354605285" sldId="591"/>
            <ac:spMk id="33" creationId="{F2FE49D3-C7B5-0392-5FB8-3CCEE0E86513}"/>
          </ac:spMkLst>
        </pc:spChg>
        <pc:spChg chg="mod">
          <ac:chgData name="Nadine Lanctôt" userId="d331f5be-db79-48f3-8f56-6603329aa273" providerId="ADAL" clId="{33919473-BB5C-944B-A6DA-5831D8FF67BB}" dt="2024-04-06T13:35:14.627" v="8558" actId="255"/>
          <ac:spMkLst>
            <pc:docMk/>
            <pc:sldMk cId="2354605285" sldId="591"/>
            <ac:spMk id="35" creationId="{0DC3E41F-7FAB-3263-C565-877A4ECACF69}"/>
          </ac:spMkLst>
        </pc:spChg>
        <pc:spChg chg="mod">
          <ac:chgData name="Nadine Lanctôt" userId="d331f5be-db79-48f3-8f56-6603329aa273" providerId="ADAL" clId="{33919473-BB5C-944B-A6DA-5831D8FF67BB}" dt="2024-04-06T13:35:14.627" v="8558" actId="255"/>
          <ac:spMkLst>
            <pc:docMk/>
            <pc:sldMk cId="2354605285" sldId="591"/>
            <ac:spMk id="36" creationId="{0A61D602-186B-CE1A-2743-7EBCA8890904}"/>
          </ac:spMkLst>
        </pc:spChg>
        <pc:grpChg chg="add mod">
          <ac:chgData name="Nadine Lanctôt" userId="d331f5be-db79-48f3-8f56-6603329aa273" providerId="ADAL" clId="{33919473-BB5C-944B-A6DA-5831D8FF67BB}" dt="2024-04-06T13:37:32.955" v="8577" actId="207"/>
          <ac:grpSpMkLst>
            <pc:docMk/>
            <pc:sldMk cId="2354605285" sldId="591"/>
            <ac:grpSpMk id="7" creationId="{1F834E9E-8867-53E8-F146-8AFE37D8A3D3}"/>
          </ac:grpSpMkLst>
        </pc:grpChg>
        <pc:grpChg chg="add mod">
          <ac:chgData name="Nadine Lanctôt" userId="d331f5be-db79-48f3-8f56-6603329aa273" providerId="ADAL" clId="{33919473-BB5C-944B-A6DA-5831D8FF67BB}" dt="2024-04-06T13:49:57.154" v="8713" actId="207"/>
          <ac:grpSpMkLst>
            <pc:docMk/>
            <pc:sldMk cId="2354605285" sldId="591"/>
            <ac:grpSpMk id="10" creationId="{204D44D2-B15B-1B3C-2BCB-5D57C2050E7A}"/>
          </ac:grpSpMkLst>
        </pc:grpChg>
        <pc:grpChg chg="add mod">
          <ac:chgData name="Nadine Lanctôt" userId="d331f5be-db79-48f3-8f56-6603329aa273" providerId="ADAL" clId="{33919473-BB5C-944B-A6DA-5831D8FF67BB}" dt="2024-04-06T13:37:41.591" v="8579" actId="207"/>
          <ac:grpSpMkLst>
            <pc:docMk/>
            <pc:sldMk cId="2354605285" sldId="591"/>
            <ac:grpSpMk id="13" creationId="{FB6099AA-0762-C14F-7B0C-FB1EF7655659}"/>
          </ac:grpSpMkLst>
        </pc:grpChg>
        <pc:grpChg chg="add mod">
          <ac:chgData name="Nadine Lanctôt" userId="d331f5be-db79-48f3-8f56-6603329aa273" providerId="ADAL" clId="{33919473-BB5C-944B-A6DA-5831D8FF67BB}" dt="2024-04-06T13:49:57.154" v="8713" actId="207"/>
          <ac:grpSpMkLst>
            <pc:docMk/>
            <pc:sldMk cId="2354605285" sldId="591"/>
            <ac:grpSpMk id="16" creationId="{76D94844-42B8-5F5C-AF30-7A47D60F812A}"/>
          </ac:grpSpMkLst>
        </pc:grpChg>
        <pc:grpChg chg="add mod">
          <ac:chgData name="Nadine Lanctôt" userId="d331f5be-db79-48f3-8f56-6603329aa273" providerId="ADAL" clId="{33919473-BB5C-944B-A6DA-5831D8FF67BB}" dt="2024-04-06T13:37:37.788" v="8578" actId="207"/>
          <ac:grpSpMkLst>
            <pc:docMk/>
            <pc:sldMk cId="2354605285" sldId="591"/>
            <ac:grpSpMk id="19" creationId="{F337DA48-D7DC-F226-F3D9-091D64195600}"/>
          </ac:grpSpMkLst>
        </pc:grpChg>
        <pc:grpChg chg="add mod">
          <ac:chgData name="Nadine Lanctôt" userId="d331f5be-db79-48f3-8f56-6603329aa273" providerId="ADAL" clId="{33919473-BB5C-944B-A6DA-5831D8FF67BB}" dt="2024-04-06T13:49:57.154" v="8713" actId="207"/>
          <ac:grpSpMkLst>
            <pc:docMk/>
            <pc:sldMk cId="2354605285" sldId="591"/>
            <ac:grpSpMk id="22" creationId="{3C428B5F-13AD-3DD1-43C4-4B60031ADB63}"/>
          </ac:grpSpMkLst>
        </pc:grpChg>
        <pc:grpChg chg="add mod">
          <ac:chgData name="Nadine Lanctôt" userId="d331f5be-db79-48f3-8f56-6603329aa273" providerId="ADAL" clId="{33919473-BB5C-944B-A6DA-5831D8FF67BB}" dt="2024-04-06T13:37:46.773" v="8580" actId="207"/>
          <ac:grpSpMkLst>
            <pc:docMk/>
            <pc:sldMk cId="2354605285" sldId="591"/>
            <ac:grpSpMk id="25" creationId="{8CA758CA-EF6E-23FA-CFBE-90A1574E02AE}"/>
          </ac:grpSpMkLst>
        </pc:grpChg>
        <pc:grpChg chg="add mod">
          <ac:chgData name="Nadine Lanctôt" userId="d331f5be-db79-48f3-8f56-6603329aa273" providerId="ADAL" clId="{33919473-BB5C-944B-A6DA-5831D8FF67BB}" dt="2024-04-06T13:49:57.154" v="8713" actId="207"/>
          <ac:grpSpMkLst>
            <pc:docMk/>
            <pc:sldMk cId="2354605285" sldId="591"/>
            <ac:grpSpMk id="28" creationId="{EF22A38C-D14D-2D45-1E10-4C3052B4B2FE}"/>
          </ac:grpSpMkLst>
        </pc:grpChg>
        <pc:grpChg chg="add mod">
          <ac:chgData name="Nadine Lanctôt" userId="d331f5be-db79-48f3-8f56-6603329aa273" providerId="ADAL" clId="{33919473-BB5C-944B-A6DA-5831D8FF67BB}" dt="2024-04-06T13:49:57.154" v="8713" actId="207"/>
          <ac:grpSpMkLst>
            <pc:docMk/>
            <pc:sldMk cId="2354605285" sldId="591"/>
            <ac:grpSpMk id="31" creationId="{DD21EF60-F515-77DD-894F-F562DE62647D}"/>
          </ac:grpSpMkLst>
        </pc:grpChg>
        <pc:grpChg chg="add mod">
          <ac:chgData name="Nadine Lanctôt" userId="d331f5be-db79-48f3-8f56-6603329aa273" providerId="ADAL" clId="{33919473-BB5C-944B-A6DA-5831D8FF67BB}" dt="2024-04-06T13:37:24.051" v="8576" actId="1076"/>
          <ac:grpSpMkLst>
            <pc:docMk/>
            <pc:sldMk cId="2354605285" sldId="591"/>
            <ac:grpSpMk id="34" creationId="{6F96DA0F-AF2C-CEBB-714A-841EDECDE5D0}"/>
          </ac:grpSpMkLst>
        </pc:grpChg>
        <pc:graphicFrameChg chg="mod">
          <ac:chgData name="Nadine Lanctôt" userId="d331f5be-db79-48f3-8f56-6603329aa273" providerId="ADAL" clId="{33919473-BB5C-944B-A6DA-5831D8FF67BB}" dt="2024-04-06T13:49:57.154" v="8713" actId="207"/>
          <ac:graphicFrameMkLst>
            <pc:docMk/>
            <pc:sldMk cId="2354605285" sldId="591"/>
            <ac:graphicFrameMk id="37" creationId="{DEC89447-17C8-AB40-BF26-8B4129F5A4D9}"/>
          </ac:graphicFrameMkLst>
        </pc:graphicFrameChg>
        <pc:cxnChg chg="del">
          <ac:chgData name="Nadine Lanctôt" userId="d331f5be-db79-48f3-8f56-6603329aa273" providerId="ADAL" clId="{33919473-BB5C-944B-A6DA-5831D8FF67BB}" dt="2024-04-06T13:30:35.960" v="8365" actId="478"/>
          <ac:cxnSpMkLst>
            <pc:docMk/>
            <pc:sldMk cId="2354605285" sldId="591"/>
            <ac:cxnSpMk id="5" creationId="{1846369D-8E11-E143-91E3-84CBA6C16300}"/>
          </ac:cxnSpMkLst>
        </pc:cxnChg>
      </pc:sldChg>
      <pc:sldChg chg="add del">
        <pc:chgData name="Nadine Lanctôt" userId="d331f5be-db79-48f3-8f56-6603329aa273" providerId="ADAL" clId="{33919473-BB5C-944B-A6DA-5831D8FF67BB}" dt="2024-04-06T13:28:37.841" v="8323" actId="2696"/>
        <pc:sldMkLst>
          <pc:docMk/>
          <pc:sldMk cId="3492438227" sldId="592"/>
        </pc:sldMkLst>
      </pc:sldChg>
      <pc:sldChg chg="addSp delSp modSp add del mod">
        <pc:chgData name="Nadine Lanctôt" userId="d331f5be-db79-48f3-8f56-6603329aa273" providerId="ADAL" clId="{33919473-BB5C-944B-A6DA-5831D8FF67BB}" dt="2024-04-06T13:28:34.765" v="8321" actId="2696"/>
        <pc:sldMkLst>
          <pc:docMk/>
          <pc:sldMk cId="2724276902" sldId="595"/>
        </pc:sldMkLst>
        <pc:picChg chg="add del mod">
          <ac:chgData name="Nadine Lanctôt" userId="d331f5be-db79-48f3-8f56-6603329aa273" providerId="ADAL" clId="{33919473-BB5C-944B-A6DA-5831D8FF67BB}" dt="2024-04-06T13:28:18.124" v="8320" actId="478"/>
          <ac:picMkLst>
            <pc:docMk/>
            <pc:sldMk cId="2724276902" sldId="595"/>
            <ac:picMk id="4" creationId="{9BA44331-10AB-952C-2BCC-9B3407CFAFB2}"/>
          </ac:picMkLst>
        </pc:picChg>
      </pc:sldChg>
      <pc:sldChg chg="add del">
        <pc:chgData name="Nadine Lanctôt" userId="d331f5be-db79-48f3-8f56-6603329aa273" providerId="ADAL" clId="{33919473-BB5C-944B-A6DA-5831D8FF67BB}" dt="2024-04-06T13:48:29.987" v="8706" actId="2696"/>
        <pc:sldMkLst>
          <pc:docMk/>
          <pc:sldMk cId="3074616083" sldId="596"/>
        </pc:sldMkLst>
      </pc:sldChg>
      <pc:sldChg chg="delSp modSp add del mod">
        <pc:chgData name="Nadine Lanctôt" userId="d331f5be-db79-48f3-8f56-6603329aa273" providerId="ADAL" clId="{33919473-BB5C-944B-A6DA-5831D8FF67BB}" dt="2024-04-06T13:48:44.033" v="8707" actId="2696"/>
        <pc:sldMkLst>
          <pc:docMk/>
          <pc:sldMk cId="2392696361" sldId="599"/>
        </pc:sldMkLst>
        <pc:spChg chg="mod">
          <ac:chgData name="Nadine Lanctôt" userId="d331f5be-db79-48f3-8f56-6603329aa273" providerId="ADAL" clId="{33919473-BB5C-944B-A6DA-5831D8FF67BB}" dt="2024-04-05T11:01:45.333" v="134" actId="27636"/>
          <ac:spMkLst>
            <pc:docMk/>
            <pc:sldMk cId="2392696361" sldId="599"/>
            <ac:spMk id="2" creationId="{C88DF0D2-A5C2-0F47-B752-17B30ECA67E1}"/>
          </ac:spMkLst>
        </pc:spChg>
        <pc:spChg chg="del">
          <ac:chgData name="Nadine Lanctôt" userId="d331f5be-db79-48f3-8f56-6603329aa273" providerId="ADAL" clId="{33919473-BB5C-944B-A6DA-5831D8FF67BB}" dt="2024-04-06T13:48:21.257" v="8705" actId="478"/>
          <ac:spMkLst>
            <pc:docMk/>
            <pc:sldMk cId="2392696361" sldId="599"/>
            <ac:spMk id="3" creationId="{4137EC1F-84AD-8A47-8A4A-3EEA620B2662}"/>
          </ac:spMkLst>
        </pc:spChg>
        <pc:spChg chg="del">
          <ac:chgData name="Nadine Lanctôt" userId="d331f5be-db79-48f3-8f56-6603329aa273" providerId="ADAL" clId="{33919473-BB5C-944B-A6DA-5831D8FF67BB}" dt="2024-04-06T13:48:19.177" v="8704" actId="478"/>
          <ac:spMkLst>
            <pc:docMk/>
            <pc:sldMk cId="2392696361" sldId="599"/>
            <ac:spMk id="4" creationId="{4290078D-028B-EE4D-BE53-7FA09C3C18DC}"/>
          </ac:spMkLst>
        </pc:spChg>
      </pc:sldChg>
      <pc:sldChg chg="add del">
        <pc:chgData name="Nadine Lanctôt" userId="d331f5be-db79-48f3-8f56-6603329aa273" providerId="ADAL" clId="{33919473-BB5C-944B-A6DA-5831D8FF67BB}" dt="2024-04-06T13:48:45.117" v="8708" actId="2696"/>
        <pc:sldMkLst>
          <pc:docMk/>
          <pc:sldMk cId="2851846692" sldId="600"/>
        </pc:sldMkLst>
      </pc:sldChg>
      <pc:sldChg chg="add del">
        <pc:chgData name="Nadine Lanctôt" userId="d331f5be-db79-48f3-8f56-6603329aa273" providerId="ADAL" clId="{33919473-BB5C-944B-A6DA-5831D8FF67BB}" dt="2024-04-06T13:28:36.064" v="8322" actId="2696"/>
        <pc:sldMkLst>
          <pc:docMk/>
          <pc:sldMk cId="664699677" sldId="601"/>
        </pc:sldMkLst>
      </pc:sldChg>
      <pc:sldChg chg="addSp delSp modSp add mod ord">
        <pc:chgData name="Nadine Lanctôt" userId="d331f5be-db79-48f3-8f56-6603329aa273" providerId="ADAL" clId="{33919473-BB5C-944B-A6DA-5831D8FF67BB}" dt="2024-04-06T15:39:41.740" v="10115" actId="1076"/>
        <pc:sldMkLst>
          <pc:docMk/>
          <pc:sldMk cId="4112440588" sldId="602"/>
        </pc:sldMkLst>
        <pc:spChg chg="mod">
          <ac:chgData name="Nadine Lanctôt" userId="d331f5be-db79-48f3-8f56-6603329aa273" providerId="ADAL" clId="{33919473-BB5C-944B-A6DA-5831D8FF67BB}" dt="2024-04-06T13:40:34.787" v="8590" actId="255"/>
          <ac:spMkLst>
            <pc:docMk/>
            <pc:sldMk cId="4112440588" sldId="602"/>
            <ac:spMk id="2" creationId="{C88DF0D2-A5C2-0F47-B752-17B30ECA67E1}"/>
          </ac:spMkLst>
        </pc:spChg>
        <pc:spChg chg="del">
          <ac:chgData name="Nadine Lanctôt" userId="d331f5be-db79-48f3-8f56-6603329aa273" providerId="ADAL" clId="{33919473-BB5C-944B-A6DA-5831D8FF67BB}" dt="2024-04-06T13:40:36.730" v="8591" actId="478"/>
          <ac:spMkLst>
            <pc:docMk/>
            <pc:sldMk cId="4112440588" sldId="602"/>
            <ac:spMk id="3" creationId="{4137EC1F-84AD-8A47-8A4A-3EEA620B2662}"/>
          </ac:spMkLst>
        </pc:spChg>
        <pc:spChg chg="del">
          <ac:chgData name="Nadine Lanctôt" userId="d331f5be-db79-48f3-8f56-6603329aa273" providerId="ADAL" clId="{33919473-BB5C-944B-A6DA-5831D8FF67BB}" dt="2024-04-06T13:48:07.817" v="8703" actId="478"/>
          <ac:spMkLst>
            <pc:docMk/>
            <pc:sldMk cId="4112440588" sldId="602"/>
            <ac:spMk id="4" creationId="{C0FE6724-39B6-B84A-9EF6-0D39CA4A0674}"/>
          </ac:spMkLst>
        </pc:spChg>
        <pc:spChg chg="add del mod">
          <ac:chgData name="Nadine Lanctôt" userId="d331f5be-db79-48f3-8f56-6603329aa273" providerId="ADAL" clId="{33919473-BB5C-944B-A6DA-5831D8FF67BB}" dt="2024-04-06T13:44:33.416" v="8622"/>
          <ac:spMkLst>
            <pc:docMk/>
            <pc:sldMk cId="4112440588" sldId="602"/>
            <ac:spMk id="6" creationId="{94CCD0AC-55E6-D432-7F09-AB49E4C4BC3F}"/>
          </ac:spMkLst>
        </pc:spChg>
        <pc:spChg chg="add mod">
          <ac:chgData name="Nadine Lanctôt" userId="d331f5be-db79-48f3-8f56-6603329aa273" providerId="ADAL" clId="{33919473-BB5C-944B-A6DA-5831D8FF67BB}" dt="2024-04-06T13:47:38.286" v="8698" actId="1076"/>
          <ac:spMkLst>
            <pc:docMk/>
            <pc:sldMk cId="4112440588" sldId="602"/>
            <ac:spMk id="7" creationId="{4FED1885-88AC-EA81-BC90-8442A9F79F63}"/>
          </ac:spMkLst>
        </pc:spChg>
        <pc:spChg chg="mod">
          <ac:chgData name="Nadine Lanctôt" userId="d331f5be-db79-48f3-8f56-6603329aa273" providerId="ADAL" clId="{33919473-BB5C-944B-A6DA-5831D8FF67BB}" dt="2024-04-06T13:47:52.760" v="8701" actId="207"/>
          <ac:spMkLst>
            <pc:docMk/>
            <pc:sldMk cId="4112440588" sldId="602"/>
            <ac:spMk id="9" creationId="{296EE221-70A2-B468-35B0-A4B0BD716E14}"/>
          </ac:spMkLst>
        </pc:spChg>
        <pc:spChg chg="mod">
          <ac:chgData name="Nadine Lanctôt" userId="d331f5be-db79-48f3-8f56-6603329aa273" providerId="ADAL" clId="{33919473-BB5C-944B-A6DA-5831D8FF67BB}" dt="2024-04-06T13:47:52.760" v="8701" actId="207"/>
          <ac:spMkLst>
            <pc:docMk/>
            <pc:sldMk cId="4112440588" sldId="602"/>
            <ac:spMk id="10" creationId="{1DDADCBC-9F07-8597-7E35-D82259A43CF9}"/>
          </ac:spMkLst>
        </pc:spChg>
        <pc:spChg chg="mod">
          <ac:chgData name="Nadine Lanctôt" userId="d331f5be-db79-48f3-8f56-6603329aa273" providerId="ADAL" clId="{33919473-BB5C-944B-A6DA-5831D8FF67BB}" dt="2024-04-06T13:46:27.306" v="8665" actId="255"/>
          <ac:spMkLst>
            <pc:docMk/>
            <pc:sldMk cId="4112440588" sldId="602"/>
            <ac:spMk id="12" creationId="{B06ACDAD-FB0F-24C0-8239-F6A290B5CF81}"/>
          </ac:spMkLst>
        </pc:spChg>
        <pc:spChg chg="mod">
          <ac:chgData name="Nadine Lanctôt" userId="d331f5be-db79-48f3-8f56-6603329aa273" providerId="ADAL" clId="{33919473-BB5C-944B-A6DA-5831D8FF67BB}" dt="2024-04-06T13:46:27.306" v="8665" actId="255"/>
          <ac:spMkLst>
            <pc:docMk/>
            <pc:sldMk cId="4112440588" sldId="602"/>
            <ac:spMk id="13" creationId="{9116219C-581A-E41D-BCED-192C7D0EFC5F}"/>
          </ac:spMkLst>
        </pc:spChg>
        <pc:spChg chg="mod">
          <ac:chgData name="Nadine Lanctôt" userId="d331f5be-db79-48f3-8f56-6603329aa273" providerId="ADAL" clId="{33919473-BB5C-944B-A6DA-5831D8FF67BB}" dt="2024-04-06T13:45:23.005" v="8630"/>
          <ac:spMkLst>
            <pc:docMk/>
            <pc:sldMk cId="4112440588" sldId="602"/>
            <ac:spMk id="15" creationId="{95E5E63B-09DF-8F52-E63C-22C54DADD801}"/>
          </ac:spMkLst>
        </pc:spChg>
        <pc:spChg chg="mod">
          <ac:chgData name="Nadine Lanctôt" userId="d331f5be-db79-48f3-8f56-6603329aa273" providerId="ADAL" clId="{33919473-BB5C-944B-A6DA-5831D8FF67BB}" dt="2024-04-06T13:45:23.005" v="8630"/>
          <ac:spMkLst>
            <pc:docMk/>
            <pc:sldMk cId="4112440588" sldId="602"/>
            <ac:spMk id="16" creationId="{96131285-F9CC-1C01-7331-DF7E80396121}"/>
          </ac:spMkLst>
        </pc:spChg>
        <pc:spChg chg="mod">
          <ac:chgData name="Nadine Lanctôt" userId="d331f5be-db79-48f3-8f56-6603329aa273" providerId="ADAL" clId="{33919473-BB5C-944B-A6DA-5831D8FF67BB}" dt="2024-04-06T13:46:27.306" v="8665" actId="255"/>
          <ac:spMkLst>
            <pc:docMk/>
            <pc:sldMk cId="4112440588" sldId="602"/>
            <ac:spMk id="18" creationId="{16C45959-0B97-9CA6-9971-63A4B93DF14B}"/>
          </ac:spMkLst>
        </pc:spChg>
        <pc:spChg chg="mod">
          <ac:chgData name="Nadine Lanctôt" userId="d331f5be-db79-48f3-8f56-6603329aa273" providerId="ADAL" clId="{33919473-BB5C-944B-A6DA-5831D8FF67BB}" dt="2024-04-06T13:46:27.306" v="8665" actId="255"/>
          <ac:spMkLst>
            <pc:docMk/>
            <pc:sldMk cId="4112440588" sldId="602"/>
            <ac:spMk id="19" creationId="{F9120FF4-A781-AD99-4B33-63C1C5A62EFE}"/>
          </ac:spMkLst>
        </pc:spChg>
        <pc:spChg chg="del mod topLvl">
          <ac:chgData name="Nadine Lanctôt" userId="d331f5be-db79-48f3-8f56-6603329aa273" providerId="ADAL" clId="{33919473-BB5C-944B-A6DA-5831D8FF67BB}" dt="2024-04-06T13:46:58.868" v="8674" actId="478"/>
          <ac:spMkLst>
            <pc:docMk/>
            <pc:sldMk cId="4112440588" sldId="602"/>
            <ac:spMk id="21" creationId="{111ABD59-D63F-45DC-0D83-B25874C75F88}"/>
          </ac:spMkLst>
        </pc:spChg>
        <pc:spChg chg="del mod topLvl">
          <ac:chgData name="Nadine Lanctôt" userId="d331f5be-db79-48f3-8f56-6603329aa273" providerId="ADAL" clId="{33919473-BB5C-944B-A6DA-5831D8FF67BB}" dt="2024-04-06T13:46:57.694" v="8673" actId="478"/>
          <ac:spMkLst>
            <pc:docMk/>
            <pc:sldMk cId="4112440588" sldId="602"/>
            <ac:spMk id="22" creationId="{9F4F683C-40C6-2A56-6ADD-EEA81EB1B91F}"/>
          </ac:spMkLst>
        </pc:spChg>
        <pc:spChg chg="add del mod">
          <ac:chgData name="Nadine Lanctôt" userId="d331f5be-db79-48f3-8f56-6603329aa273" providerId="ADAL" clId="{33919473-BB5C-944B-A6DA-5831D8FF67BB}" dt="2024-04-06T13:47:41.962" v="8699" actId="478"/>
          <ac:spMkLst>
            <pc:docMk/>
            <pc:sldMk cId="4112440588" sldId="602"/>
            <ac:spMk id="23" creationId="{87BCAB77-7AE5-FD6B-1D3B-44A692B48760}"/>
          </ac:spMkLst>
        </pc:spChg>
        <pc:spChg chg="mod">
          <ac:chgData name="Nadine Lanctôt" userId="d331f5be-db79-48f3-8f56-6603329aa273" providerId="ADAL" clId="{33919473-BB5C-944B-A6DA-5831D8FF67BB}" dt="2024-04-06T13:47:57.159" v="8702" actId="207"/>
          <ac:spMkLst>
            <pc:docMk/>
            <pc:sldMk cId="4112440588" sldId="602"/>
            <ac:spMk id="25" creationId="{FC1CE107-EAEE-97A9-25E8-DADD2247F0C4}"/>
          </ac:spMkLst>
        </pc:spChg>
        <pc:spChg chg="mod">
          <ac:chgData name="Nadine Lanctôt" userId="d331f5be-db79-48f3-8f56-6603329aa273" providerId="ADAL" clId="{33919473-BB5C-944B-A6DA-5831D8FF67BB}" dt="2024-04-06T13:47:57.159" v="8702" actId="207"/>
          <ac:spMkLst>
            <pc:docMk/>
            <pc:sldMk cId="4112440588" sldId="602"/>
            <ac:spMk id="26" creationId="{E00A9FB0-E11E-684A-F0F1-E2AA46484999}"/>
          </ac:spMkLst>
        </pc:spChg>
        <pc:grpChg chg="add mod">
          <ac:chgData name="Nadine Lanctôt" userId="d331f5be-db79-48f3-8f56-6603329aa273" providerId="ADAL" clId="{33919473-BB5C-944B-A6DA-5831D8FF67BB}" dt="2024-04-06T13:47:52.760" v="8701" actId="207"/>
          <ac:grpSpMkLst>
            <pc:docMk/>
            <pc:sldMk cId="4112440588" sldId="602"/>
            <ac:grpSpMk id="8" creationId="{9105C5EA-8288-4D88-85CB-109C2CBACE10}"/>
          </ac:grpSpMkLst>
        </pc:grpChg>
        <pc:grpChg chg="add mod">
          <ac:chgData name="Nadine Lanctôt" userId="d331f5be-db79-48f3-8f56-6603329aa273" providerId="ADAL" clId="{33919473-BB5C-944B-A6DA-5831D8FF67BB}" dt="2024-04-06T15:39:38.423" v="10114" actId="1076"/>
          <ac:grpSpMkLst>
            <pc:docMk/>
            <pc:sldMk cId="4112440588" sldId="602"/>
            <ac:grpSpMk id="11" creationId="{5FFA52E9-661F-39F7-5D15-5823AD958F50}"/>
          </ac:grpSpMkLst>
        </pc:grpChg>
        <pc:grpChg chg="add del mod">
          <ac:chgData name="Nadine Lanctôt" userId="d331f5be-db79-48f3-8f56-6603329aa273" providerId="ADAL" clId="{33919473-BB5C-944B-A6DA-5831D8FF67BB}" dt="2024-04-06T13:45:32.638" v="8631" actId="478"/>
          <ac:grpSpMkLst>
            <pc:docMk/>
            <pc:sldMk cId="4112440588" sldId="602"/>
            <ac:grpSpMk id="14" creationId="{37CBB69B-0788-F22A-1236-2C797A485AD4}"/>
          </ac:grpSpMkLst>
        </pc:grpChg>
        <pc:grpChg chg="add mod">
          <ac:chgData name="Nadine Lanctôt" userId="d331f5be-db79-48f3-8f56-6603329aa273" providerId="ADAL" clId="{33919473-BB5C-944B-A6DA-5831D8FF67BB}" dt="2024-04-06T15:39:41.740" v="10115" actId="1076"/>
          <ac:grpSpMkLst>
            <pc:docMk/>
            <pc:sldMk cId="4112440588" sldId="602"/>
            <ac:grpSpMk id="17" creationId="{A03E61E8-56F7-A05D-DC19-18C4EBED1EC9}"/>
          </ac:grpSpMkLst>
        </pc:grpChg>
        <pc:grpChg chg="add del mod">
          <ac:chgData name="Nadine Lanctôt" userId="d331f5be-db79-48f3-8f56-6603329aa273" providerId="ADAL" clId="{33919473-BB5C-944B-A6DA-5831D8FF67BB}" dt="2024-04-06T13:46:57.694" v="8673" actId="478"/>
          <ac:grpSpMkLst>
            <pc:docMk/>
            <pc:sldMk cId="4112440588" sldId="602"/>
            <ac:grpSpMk id="20" creationId="{2C413847-5753-89E4-4422-E7BED0AC81EB}"/>
          </ac:grpSpMkLst>
        </pc:grpChg>
        <pc:grpChg chg="add mod">
          <ac:chgData name="Nadine Lanctôt" userId="d331f5be-db79-48f3-8f56-6603329aa273" providerId="ADAL" clId="{33919473-BB5C-944B-A6DA-5831D8FF67BB}" dt="2024-04-06T13:47:57.159" v="8702" actId="207"/>
          <ac:grpSpMkLst>
            <pc:docMk/>
            <pc:sldMk cId="4112440588" sldId="602"/>
            <ac:grpSpMk id="24" creationId="{CBA9BD71-0255-D889-FF7C-86F85859B398}"/>
          </ac:grpSpMkLst>
        </pc:grpChg>
        <pc:graphicFrameChg chg="mod">
          <ac:chgData name="Nadine Lanctôt" userId="d331f5be-db79-48f3-8f56-6603329aa273" providerId="ADAL" clId="{33919473-BB5C-944B-A6DA-5831D8FF67BB}" dt="2024-04-06T13:49:48.402" v="8712" actId="207"/>
          <ac:graphicFrameMkLst>
            <pc:docMk/>
            <pc:sldMk cId="4112440588" sldId="602"/>
            <ac:graphicFrameMk id="37" creationId="{DEC89447-17C8-AB40-BF26-8B4129F5A4D9}"/>
          </ac:graphicFrameMkLst>
        </pc:graphicFrameChg>
        <pc:cxnChg chg="del">
          <ac:chgData name="Nadine Lanctôt" userId="d331f5be-db79-48f3-8f56-6603329aa273" providerId="ADAL" clId="{33919473-BB5C-944B-A6DA-5831D8FF67BB}" dt="2024-04-06T13:40:37.797" v="8592" actId="478"/>
          <ac:cxnSpMkLst>
            <pc:docMk/>
            <pc:sldMk cId="4112440588" sldId="602"/>
            <ac:cxnSpMk id="5" creationId="{1846369D-8E11-E143-91E3-84CBA6C16300}"/>
          </ac:cxnSpMkLst>
        </pc:cxnChg>
      </pc:sldChg>
      <pc:sldChg chg="add del">
        <pc:chgData name="Nadine Lanctôt" userId="d331f5be-db79-48f3-8f56-6603329aa273" providerId="ADAL" clId="{33919473-BB5C-944B-A6DA-5831D8FF67BB}" dt="2024-04-06T13:44:34.438" v="8623" actId="2696"/>
        <pc:sldMkLst>
          <pc:docMk/>
          <pc:sldMk cId="2115787417" sldId="603"/>
        </pc:sldMkLst>
      </pc:sldChg>
      <pc:sldChg chg="add del">
        <pc:chgData name="Nadine Lanctôt" userId="d331f5be-db79-48f3-8f56-6603329aa273" providerId="ADAL" clId="{33919473-BB5C-944B-A6DA-5831D8FF67BB}" dt="2024-04-06T13:28:40.017" v="8324" actId="2696"/>
        <pc:sldMkLst>
          <pc:docMk/>
          <pc:sldMk cId="1718769645" sldId="604"/>
        </pc:sldMkLst>
      </pc:sldChg>
      <pc:sldChg chg="add del">
        <pc:chgData name="Nadine Lanctôt" userId="d331f5be-db79-48f3-8f56-6603329aa273" providerId="ADAL" clId="{33919473-BB5C-944B-A6DA-5831D8FF67BB}" dt="2024-04-06T13:28:41.847" v="8325" actId="2696"/>
        <pc:sldMkLst>
          <pc:docMk/>
          <pc:sldMk cId="3720397003" sldId="605"/>
        </pc:sldMkLst>
      </pc:sldChg>
      <pc:sldChg chg="add del">
        <pc:chgData name="Nadine Lanctôt" userId="d331f5be-db79-48f3-8f56-6603329aa273" providerId="ADAL" clId="{33919473-BB5C-944B-A6DA-5831D8FF67BB}" dt="2024-04-06T13:28:44.839" v="8326" actId="2696"/>
        <pc:sldMkLst>
          <pc:docMk/>
          <pc:sldMk cId="4069887391" sldId="606"/>
        </pc:sldMkLst>
      </pc:sldChg>
      <pc:sldChg chg="addSp delSp modSp add mod modAnim">
        <pc:chgData name="Nadine Lanctôt" userId="d331f5be-db79-48f3-8f56-6603329aa273" providerId="ADAL" clId="{33919473-BB5C-944B-A6DA-5831D8FF67BB}" dt="2024-04-06T16:26:09.494" v="10602"/>
        <pc:sldMkLst>
          <pc:docMk/>
          <pc:sldMk cId="961564245" sldId="607"/>
        </pc:sldMkLst>
        <pc:spChg chg="mod">
          <ac:chgData name="Nadine Lanctôt" userId="d331f5be-db79-48f3-8f56-6603329aa273" providerId="ADAL" clId="{33919473-BB5C-944B-A6DA-5831D8FF67BB}" dt="2024-04-06T13:27:14.512" v="8311" actId="20577"/>
          <ac:spMkLst>
            <pc:docMk/>
            <pc:sldMk cId="961564245" sldId="607"/>
            <ac:spMk id="2" creationId="{C88DF0D2-A5C2-0F47-B752-17B30ECA67E1}"/>
          </ac:spMkLst>
        </pc:spChg>
        <pc:spChg chg="del mod">
          <ac:chgData name="Nadine Lanctôt" userId="d331f5be-db79-48f3-8f56-6603329aa273" providerId="ADAL" clId="{33919473-BB5C-944B-A6DA-5831D8FF67BB}" dt="2024-04-06T13:25:56.386" v="8296" actId="478"/>
          <ac:spMkLst>
            <pc:docMk/>
            <pc:sldMk cId="961564245" sldId="607"/>
            <ac:spMk id="3" creationId="{C8D3B328-F79F-8A42-957C-E2038B400F69}"/>
          </ac:spMkLst>
        </pc:spChg>
        <pc:spChg chg="mod">
          <ac:chgData name="Nadine Lanctôt" userId="d331f5be-db79-48f3-8f56-6603329aa273" providerId="ADAL" clId="{33919473-BB5C-944B-A6DA-5831D8FF67BB}" dt="2024-04-06T13:27:57.184" v="8317" actId="207"/>
          <ac:spMkLst>
            <pc:docMk/>
            <pc:sldMk cId="961564245" sldId="607"/>
            <ac:spMk id="7" creationId="{804967DC-18E6-1F4B-AA29-C01268FE9917}"/>
          </ac:spMkLst>
        </pc:spChg>
        <pc:spChg chg="mod">
          <ac:chgData name="Nadine Lanctôt" userId="d331f5be-db79-48f3-8f56-6603329aa273" providerId="ADAL" clId="{33919473-BB5C-944B-A6DA-5831D8FF67BB}" dt="2024-04-06T16:06:53.087" v="10274" actId="5793"/>
          <ac:spMkLst>
            <pc:docMk/>
            <pc:sldMk cId="961564245" sldId="607"/>
            <ac:spMk id="9" creationId="{10725111-8887-124E-89BD-5402A7C344DB}"/>
          </ac:spMkLst>
        </pc:spChg>
        <pc:spChg chg="mod">
          <ac:chgData name="Nadine Lanctôt" userId="d331f5be-db79-48f3-8f56-6603329aa273" providerId="ADAL" clId="{33919473-BB5C-944B-A6DA-5831D8FF67BB}" dt="2024-04-06T13:25:30.999" v="8291" actId="255"/>
          <ac:spMkLst>
            <pc:docMk/>
            <pc:sldMk cId="961564245" sldId="607"/>
            <ac:spMk id="17" creationId="{E8F7B064-6BE6-8F47-9442-77D33F421064}"/>
          </ac:spMkLst>
        </pc:spChg>
        <pc:spChg chg="mod">
          <ac:chgData name="Nadine Lanctôt" userId="d331f5be-db79-48f3-8f56-6603329aa273" providerId="ADAL" clId="{33919473-BB5C-944B-A6DA-5831D8FF67BB}" dt="2024-04-06T13:25:30.999" v="8291" actId="255"/>
          <ac:spMkLst>
            <pc:docMk/>
            <pc:sldMk cId="961564245" sldId="607"/>
            <ac:spMk id="18" creationId="{719643CD-48AC-BA43-8623-EDD363B22969}"/>
          </ac:spMkLst>
        </pc:spChg>
        <pc:spChg chg="mod">
          <ac:chgData name="Nadine Lanctôt" userId="d331f5be-db79-48f3-8f56-6603329aa273" providerId="ADAL" clId="{33919473-BB5C-944B-A6DA-5831D8FF67BB}" dt="2024-04-06T13:27:57.184" v="8317" actId="207"/>
          <ac:spMkLst>
            <pc:docMk/>
            <pc:sldMk cId="961564245" sldId="607"/>
            <ac:spMk id="20" creationId="{D5EBA40B-7F47-DC4A-89B1-2FFAE4BECA23}"/>
          </ac:spMkLst>
        </pc:spChg>
        <pc:spChg chg="mod">
          <ac:chgData name="Nadine Lanctôt" userId="d331f5be-db79-48f3-8f56-6603329aa273" providerId="ADAL" clId="{33919473-BB5C-944B-A6DA-5831D8FF67BB}" dt="2024-04-06T15:38:41.863" v="10080" actId="20577"/>
          <ac:spMkLst>
            <pc:docMk/>
            <pc:sldMk cId="961564245" sldId="607"/>
            <ac:spMk id="21" creationId="{6BD0B65C-ECDE-DA4E-A264-61E2A7603261}"/>
          </ac:spMkLst>
        </pc:spChg>
        <pc:spChg chg="mod">
          <ac:chgData name="Nadine Lanctôt" userId="d331f5be-db79-48f3-8f56-6603329aa273" providerId="ADAL" clId="{33919473-BB5C-944B-A6DA-5831D8FF67BB}" dt="2024-04-06T13:27:57.184" v="8317" actId="207"/>
          <ac:spMkLst>
            <pc:docMk/>
            <pc:sldMk cId="961564245" sldId="607"/>
            <ac:spMk id="23" creationId="{4521833A-30E3-3748-8CD0-278F4354EA33}"/>
          </ac:spMkLst>
        </pc:spChg>
        <pc:spChg chg="mod">
          <ac:chgData name="Nadine Lanctôt" userId="d331f5be-db79-48f3-8f56-6603329aa273" providerId="ADAL" clId="{33919473-BB5C-944B-A6DA-5831D8FF67BB}" dt="2024-04-06T13:27:57.184" v="8317" actId="207"/>
          <ac:spMkLst>
            <pc:docMk/>
            <pc:sldMk cId="961564245" sldId="607"/>
            <ac:spMk id="24" creationId="{2DA3FE2E-9EF9-C042-A435-69938CBA66CD}"/>
          </ac:spMkLst>
        </pc:spChg>
        <pc:spChg chg="mod">
          <ac:chgData name="Nadine Lanctôt" userId="d331f5be-db79-48f3-8f56-6603329aa273" providerId="ADAL" clId="{33919473-BB5C-944B-A6DA-5831D8FF67BB}" dt="2024-04-06T13:25:30.999" v="8291" actId="255"/>
          <ac:spMkLst>
            <pc:docMk/>
            <pc:sldMk cId="961564245" sldId="607"/>
            <ac:spMk id="26" creationId="{A20AC78F-7A47-404A-9C52-99639F51AD1E}"/>
          </ac:spMkLst>
        </pc:spChg>
        <pc:spChg chg="mod">
          <ac:chgData name="Nadine Lanctôt" userId="d331f5be-db79-48f3-8f56-6603329aa273" providerId="ADAL" clId="{33919473-BB5C-944B-A6DA-5831D8FF67BB}" dt="2024-04-06T15:38:57.012" v="10081" actId="1076"/>
          <ac:spMkLst>
            <pc:docMk/>
            <pc:sldMk cId="961564245" sldId="607"/>
            <ac:spMk id="27" creationId="{510DE1CD-8B83-D544-BBE3-02876CE546DC}"/>
          </ac:spMkLst>
        </pc:spChg>
        <pc:spChg chg="mod">
          <ac:chgData name="Nadine Lanctôt" userId="d331f5be-db79-48f3-8f56-6603329aa273" providerId="ADAL" clId="{33919473-BB5C-944B-A6DA-5831D8FF67BB}" dt="2024-04-06T13:27:57.184" v="8317" actId="207"/>
          <ac:spMkLst>
            <pc:docMk/>
            <pc:sldMk cId="961564245" sldId="607"/>
            <ac:spMk id="29" creationId="{668E8406-CE23-4042-85FC-99C124C49C4A}"/>
          </ac:spMkLst>
        </pc:spChg>
        <pc:spChg chg="mod">
          <ac:chgData name="Nadine Lanctôt" userId="d331f5be-db79-48f3-8f56-6603329aa273" providerId="ADAL" clId="{33919473-BB5C-944B-A6DA-5831D8FF67BB}" dt="2024-04-06T15:38:18.587" v="10056" actId="14100"/>
          <ac:spMkLst>
            <pc:docMk/>
            <pc:sldMk cId="961564245" sldId="607"/>
            <ac:spMk id="30" creationId="{29F3CEE7-40F8-7840-8FFC-14EBC98B971E}"/>
          </ac:spMkLst>
        </pc:spChg>
        <pc:spChg chg="mod">
          <ac:chgData name="Nadine Lanctôt" userId="d331f5be-db79-48f3-8f56-6603329aa273" providerId="ADAL" clId="{33919473-BB5C-944B-A6DA-5831D8FF67BB}" dt="2024-04-06T13:25:30.999" v="8291" actId="255"/>
          <ac:spMkLst>
            <pc:docMk/>
            <pc:sldMk cId="961564245" sldId="607"/>
            <ac:spMk id="32" creationId="{7EFD0737-9C27-5244-BC08-755B82F61E16}"/>
          </ac:spMkLst>
        </pc:spChg>
        <pc:spChg chg="mod">
          <ac:chgData name="Nadine Lanctôt" userId="d331f5be-db79-48f3-8f56-6603329aa273" providerId="ADAL" clId="{33919473-BB5C-944B-A6DA-5831D8FF67BB}" dt="2024-04-06T13:25:30.999" v="8291" actId="255"/>
          <ac:spMkLst>
            <pc:docMk/>
            <pc:sldMk cId="961564245" sldId="607"/>
            <ac:spMk id="33" creationId="{E7B0464B-C520-F146-96C5-0FA4388176CF}"/>
          </ac:spMkLst>
        </pc:spChg>
        <pc:spChg chg="mod">
          <ac:chgData name="Nadine Lanctôt" userId="d331f5be-db79-48f3-8f56-6603329aa273" providerId="ADAL" clId="{33919473-BB5C-944B-A6DA-5831D8FF67BB}" dt="2024-04-06T13:25:30.999" v="8291" actId="255"/>
          <ac:spMkLst>
            <pc:docMk/>
            <pc:sldMk cId="961564245" sldId="607"/>
            <ac:spMk id="35" creationId="{8CA3658D-5528-A14F-9476-5BDADD1DBEB0}"/>
          </ac:spMkLst>
        </pc:spChg>
        <pc:spChg chg="mod">
          <ac:chgData name="Nadine Lanctôt" userId="d331f5be-db79-48f3-8f56-6603329aa273" providerId="ADAL" clId="{33919473-BB5C-944B-A6DA-5831D8FF67BB}" dt="2024-04-06T13:25:30.999" v="8291" actId="255"/>
          <ac:spMkLst>
            <pc:docMk/>
            <pc:sldMk cId="961564245" sldId="607"/>
            <ac:spMk id="36" creationId="{764537EF-FF82-FC4F-938D-ACE41F60BE03}"/>
          </ac:spMkLst>
        </pc:spChg>
        <pc:spChg chg="mod">
          <ac:chgData name="Nadine Lanctôt" userId="d331f5be-db79-48f3-8f56-6603329aa273" providerId="ADAL" clId="{33919473-BB5C-944B-A6DA-5831D8FF67BB}" dt="2024-04-06T13:25:50.871" v="8294" actId="2711"/>
          <ac:spMkLst>
            <pc:docMk/>
            <pc:sldMk cId="961564245" sldId="607"/>
            <ac:spMk id="38" creationId="{7AF90850-3061-EF42-90BB-28DE204A3819}"/>
          </ac:spMkLst>
        </pc:spChg>
        <pc:spChg chg="mod">
          <ac:chgData name="Nadine Lanctôt" userId="d331f5be-db79-48f3-8f56-6603329aa273" providerId="ADAL" clId="{33919473-BB5C-944B-A6DA-5831D8FF67BB}" dt="2024-04-06T13:26:33.076" v="8302" actId="14100"/>
          <ac:spMkLst>
            <pc:docMk/>
            <pc:sldMk cId="961564245" sldId="607"/>
            <ac:spMk id="39" creationId="{81ACAC3B-131D-F446-9A6C-50B394D2C465}"/>
          </ac:spMkLst>
        </pc:spChg>
        <pc:grpChg chg="mod">
          <ac:chgData name="Nadine Lanctôt" userId="d331f5be-db79-48f3-8f56-6603329aa273" providerId="ADAL" clId="{33919473-BB5C-944B-A6DA-5831D8FF67BB}" dt="2024-04-06T16:11:48.258" v="10470" actId="1076"/>
          <ac:grpSpMkLst>
            <pc:docMk/>
            <pc:sldMk cId="961564245" sldId="607"/>
            <ac:grpSpMk id="6" creationId="{17BC2958-D1D6-9746-840A-DDD8FBAACE55}"/>
          </ac:grpSpMkLst>
        </pc:grpChg>
        <pc:grpChg chg="mod">
          <ac:chgData name="Nadine Lanctôt" userId="d331f5be-db79-48f3-8f56-6603329aa273" providerId="ADAL" clId="{33919473-BB5C-944B-A6DA-5831D8FF67BB}" dt="2024-04-06T16:11:48.258" v="10470" actId="1076"/>
          <ac:grpSpMkLst>
            <pc:docMk/>
            <pc:sldMk cId="961564245" sldId="607"/>
            <ac:grpSpMk id="16" creationId="{C6A38FD0-2EB7-1B41-8B24-A1A4DB8ECD01}"/>
          </ac:grpSpMkLst>
        </pc:grpChg>
        <pc:grpChg chg="mod">
          <ac:chgData name="Nadine Lanctôt" userId="d331f5be-db79-48f3-8f56-6603329aa273" providerId="ADAL" clId="{33919473-BB5C-944B-A6DA-5831D8FF67BB}" dt="2024-04-06T16:11:48.258" v="10470" actId="1076"/>
          <ac:grpSpMkLst>
            <pc:docMk/>
            <pc:sldMk cId="961564245" sldId="607"/>
            <ac:grpSpMk id="19" creationId="{C6B69611-35B5-C946-9C7B-9942AD1A17D3}"/>
          </ac:grpSpMkLst>
        </pc:grpChg>
        <pc:grpChg chg="mod">
          <ac:chgData name="Nadine Lanctôt" userId="d331f5be-db79-48f3-8f56-6603329aa273" providerId="ADAL" clId="{33919473-BB5C-944B-A6DA-5831D8FF67BB}" dt="2024-04-06T16:11:48.258" v="10470" actId="1076"/>
          <ac:grpSpMkLst>
            <pc:docMk/>
            <pc:sldMk cId="961564245" sldId="607"/>
            <ac:grpSpMk id="22" creationId="{4ADFCFD5-98DC-774F-B449-8206A9121DDC}"/>
          </ac:grpSpMkLst>
        </pc:grpChg>
        <pc:grpChg chg="mod">
          <ac:chgData name="Nadine Lanctôt" userId="d331f5be-db79-48f3-8f56-6603329aa273" providerId="ADAL" clId="{33919473-BB5C-944B-A6DA-5831D8FF67BB}" dt="2024-04-06T16:11:48.258" v="10470" actId="1076"/>
          <ac:grpSpMkLst>
            <pc:docMk/>
            <pc:sldMk cId="961564245" sldId="607"/>
            <ac:grpSpMk id="25" creationId="{94AFBFF3-788B-984E-94A8-50071C04F0D2}"/>
          </ac:grpSpMkLst>
        </pc:grpChg>
        <pc:grpChg chg="mod">
          <ac:chgData name="Nadine Lanctôt" userId="d331f5be-db79-48f3-8f56-6603329aa273" providerId="ADAL" clId="{33919473-BB5C-944B-A6DA-5831D8FF67BB}" dt="2024-04-06T16:11:48.258" v="10470" actId="1076"/>
          <ac:grpSpMkLst>
            <pc:docMk/>
            <pc:sldMk cId="961564245" sldId="607"/>
            <ac:grpSpMk id="28" creationId="{E98AA183-4D72-6E4E-906D-8B81F5E40FCA}"/>
          </ac:grpSpMkLst>
        </pc:grpChg>
        <pc:grpChg chg="mod">
          <ac:chgData name="Nadine Lanctôt" userId="d331f5be-db79-48f3-8f56-6603329aa273" providerId="ADAL" clId="{33919473-BB5C-944B-A6DA-5831D8FF67BB}" dt="2024-04-06T16:11:48.258" v="10470" actId="1076"/>
          <ac:grpSpMkLst>
            <pc:docMk/>
            <pc:sldMk cId="961564245" sldId="607"/>
            <ac:grpSpMk id="31" creationId="{DBB6B865-3C9F-9F4D-91E6-3F96476C8EBB}"/>
          </ac:grpSpMkLst>
        </pc:grpChg>
        <pc:grpChg chg="mod">
          <ac:chgData name="Nadine Lanctôt" userId="d331f5be-db79-48f3-8f56-6603329aa273" providerId="ADAL" clId="{33919473-BB5C-944B-A6DA-5831D8FF67BB}" dt="2024-04-06T16:11:48.258" v="10470" actId="1076"/>
          <ac:grpSpMkLst>
            <pc:docMk/>
            <pc:sldMk cId="961564245" sldId="607"/>
            <ac:grpSpMk id="34" creationId="{D941BF0B-D51C-A142-987D-367F50B19540}"/>
          </ac:grpSpMkLst>
        </pc:grpChg>
        <pc:grpChg chg="mod">
          <ac:chgData name="Nadine Lanctôt" userId="d331f5be-db79-48f3-8f56-6603329aa273" providerId="ADAL" clId="{33919473-BB5C-944B-A6DA-5831D8FF67BB}" dt="2024-04-06T16:11:48.258" v="10470" actId="1076"/>
          <ac:grpSpMkLst>
            <pc:docMk/>
            <pc:sldMk cId="961564245" sldId="607"/>
            <ac:grpSpMk id="37" creationId="{F4C06A9C-24ED-044E-8431-737D9520B49E}"/>
          </ac:grpSpMkLst>
        </pc:grpChg>
        <pc:picChg chg="add del mod">
          <ac:chgData name="Nadine Lanctôt" userId="d331f5be-db79-48f3-8f56-6603329aa273" providerId="ADAL" clId="{33919473-BB5C-944B-A6DA-5831D8FF67BB}" dt="2024-04-06T16:10:19.514" v="10452" actId="21"/>
          <ac:picMkLst>
            <pc:docMk/>
            <pc:sldMk cId="961564245" sldId="607"/>
            <ac:picMk id="4" creationId="{6EF9807D-5A22-5D34-4D91-7E774E92C4CE}"/>
          </ac:picMkLst>
        </pc:picChg>
        <pc:cxnChg chg="mod">
          <ac:chgData name="Nadine Lanctôt" userId="d331f5be-db79-48f3-8f56-6603329aa273" providerId="ADAL" clId="{33919473-BB5C-944B-A6DA-5831D8FF67BB}" dt="2024-04-06T13:27:20.362" v="8312" actId="692"/>
          <ac:cxnSpMkLst>
            <pc:docMk/>
            <pc:sldMk cId="961564245" sldId="607"/>
            <ac:cxnSpMk id="5" creationId="{1846369D-8E11-E143-91E3-84CBA6C16300}"/>
          </ac:cxnSpMkLst>
        </pc:cxnChg>
      </pc:sldChg>
      <pc:sldChg chg="addSp delSp modSp add del mod">
        <pc:chgData name="Nadine Lanctôt" userId="d331f5be-db79-48f3-8f56-6603329aa273" providerId="ADAL" clId="{33919473-BB5C-944B-A6DA-5831D8FF67BB}" dt="2024-04-06T15:36:02.528" v="10045" actId="2696"/>
        <pc:sldMkLst>
          <pc:docMk/>
          <pc:sldMk cId="2807010799" sldId="620"/>
        </pc:sldMkLst>
        <pc:spChg chg="add del mod">
          <ac:chgData name="Nadine Lanctôt" userId="d331f5be-db79-48f3-8f56-6603329aa273" providerId="ADAL" clId="{33919473-BB5C-944B-A6DA-5831D8FF67BB}" dt="2024-04-06T13:12:23.891" v="7950" actId="207"/>
          <ac:spMkLst>
            <pc:docMk/>
            <pc:sldMk cId="2807010799" sldId="620"/>
            <ac:spMk id="2" creationId="{00000000-0000-0000-0000-000000000000}"/>
          </ac:spMkLst>
        </pc:spChg>
        <pc:spChg chg="add del mod">
          <ac:chgData name="Nadine Lanctôt" userId="d331f5be-db79-48f3-8f56-6603329aa273" providerId="ADAL" clId="{33919473-BB5C-944B-A6DA-5831D8FF67BB}" dt="2024-04-06T12:50:48.220" v="7844" actId="478"/>
          <ac:spMkLst>
            <pc:docMk/>
            <pc:sldMk cId="2807010799" sldId="620"/>
            <ac:spMk id="5" creationId="{362B1CE3-5172-9278-65E9-3E2643E2DE68}"/>
          </ac:spMkLst>
        </pc:spChg>
        <pc:spChg chg="add mod">
          <ac:chgData name="Nadine Lanctôt" userId="d331f5be-db79-48f3-8f56-6603329aa273" providerId="ADAL" clId="{33919473-BB5C-944B-A6DA-5831D8FF67BB}" dt="2024-04-06T13:12:27.403" v="7951" actId="1076"/>
          <ac:spMkLst>
            <pc:docMk/>
            <pc:sldMk cId="2807010799" sldId="620"/>
            <ac:spMk id="10" creationId="{DC1C6FF6-BA4E-0B9E-0B54-AA5FAE020917}"/>
          </ac:spMkLst>
        </pc:spChg>
        <pc:spChg chg="add mod">
          <ac:chgData name="Nadine Lanctôt" userId="d331f5be-db79-48f3-8f56-6603329aa273" providerId="ADAL" clId="{33919473-BB5C-944B-A6DA-5831D8FF67BB}" dt="2024-04-06T13:13:23.104" v="8016" actId="207"/>
          <ac:spMkLst>
            <pc:docMk/>
            <pc:sldMk cId="2807010799" sldId="620"/>
            <ac:spMk id="11" creationId="{0119C660-0038-2294-E998-B6D6A86AF785}"/>
          </ac:spMkLst>
        </pc:spChg>
        <pc:spChg chg="mod">
          <ac:chgData name="Nadine Lanctôt" userId="d331f5be-db79-48f3-8f56-6603329aa273" providerId="ADAL" clId="{33919473-BB5C-944B-A6DA-5831D8FF67BB}" dt="2024-04-06T12:55:25.767" v="7916" actId="1076"/>
          <ac:spMkLst>
            <pc:docMk/>
            <pc:sldMk cId="2807010799" sldId="620"/>
            <ac:spMk id="44" creationId="{00000000-0000-0000-0000-000000000000}"/>
          </ac:spMkLst>
        </pc:spChg>
        <pc:picChg chg="del mod">
          <ac:chgData name="Nadine Lanctôt" userId="d331f5be-db79-48f3-8f56-6603329aa273" providerId="ADAL" clId="{33919473-BB5C-944B-A6DA-5831D8FF67BB}" dt="2024-04-06T12:56:01.067" v="7923" actId="21"/>
          <ac:picMkLst>
            <pc:docMk/>
            <pc:sldMk cId="2807010799" sldId="620"/>
            <ac:picMk id="4" creationId="{BED6ED8D-B054-AB49-9B7E-1000812D1683}"/>
          </ac:picMkLst>
        </pc:picChg>
        <pc:picChg chg="add mod">
          <ac:chgData name="Nadine Lanctôt" userId="d331f5be-db79-48f3-8f56-6603329aa273" providerId="ADAL" clId="{33919473-BB5C-944B-A6DA-5831D8FF67BB}" dt="2024-04-06T13:13:35.720" v="8018" actId="1076"/>
          <ac:picMkLst>
            <pc:docMk/>
            <pc:sldMk cId="2807010799" sldId="620"/>
            <ac:picMk id="7" creationId="{3620EBF8-D86C-AAAE-E482-597F3CE6BE37}"/>
          </ac:picMkLst>
        </pc:picChg>
        <pc:picChg chg="add del mod">
          <ac:chgData name="Nadine Lanctôt" userId="d331f5be-db79-48f3-8f56-6603329aa273" providerId="ADAL" clId="{33919473-BB5C-944B-A6DA-5831D8FF67BB}" dt="2024-04-06T12:56:37.971" v="7925" actId="21"/>
          <ac:picMkLst>
            <pc:docMk/>
            <pc:sldMk cId="2807010799" sldId="620"/>
            <ac:picMk id="9" creationId="{87A55D73-8A2C-D412-F29C-650FF9578496}"/>
          </ac:picMkLst>
        </pc:picChg>
        <pc:cxnChg chg="del mod">
          <ac:chgData name="Nadine Lanctôt" userId="d331f5be-db79-48f3-8f56-6603329aa273" providerId="ADAL" clId="{33919473-BB5C-944B-A6DA-5831D8FF67BB}" dt="2024-04-06T12:55:11.138" v="7899" actId="478"/>
          <ac:cxnSpMkLst>
            <pc:docMk/>
            <pc:sldMk cId="2807010799" sldId="620"/>
            <ac:cxnSpMk id="42" creationId="{00000000-0000-0000-0000-000000000000}"/>
          </ac:cxnSpMkLst>
        </pc:cxnChg>
      </pc:sldChg>
      <pc:sldChg chg="add">
        <pc:chgData name="Nadine Lanctôt" userId="d331f5be-db79-48f3-8f56-6603329aa273" providerId="ADAL" clId="{33919473-BB5C-944B-A6DA-5831D8FF67BB}" dt="2024-04-06T15:36:18.385" v="10046"/>
        <pc:sldMkLst>
          <pc:docMk/>
          <pc:sldMk cId="3231317612" sldId="620"/>
        </pc:sldMkLst>
      </pc:sldChg>
      <pc:sldChg chg="addSp modSp add mod ord">
        <pc:chgData name="Nadine Lanctôt" userId="d331f5be-db79-48f3-8f56-6603329aa273" providerId="ADAL" clId="{33919473-BB5C-944B-A6DA-5831D8FF67BB}" dt="2024-04-06T16:11:36.340" v="10469" actId="20578"/>
        <pc:sldMkLst>
          <pc:docMk/>
          <pc:sldMk cId="3036972126" sldId="621"/>
        </pc:sldMkLst>
        <pc:spChg chg="mod">
          <ac:chgData name="Nadine Lanctôt" userId="d331f5be-db79-48f3-8f56-6603329aa273" providerId="ADAL" clId="{33919473-BB5C-944B-A6DA-5831D8FF67BB}" dt="2024-04-06T15:37:57.065" v="10053" actId="1076"/>
          <ac:spMkLst>
            <pc:docMk/>
            <pc:sldMk cId="3036972126" sldId="621"/>
            <ac:spMk id="2" creationId="{C88DF0D2-A5C2-0F47-B752-17B30ECA67E1}"/>
          </ac:spMkLst>
        </pc:spChg>
        <pc:spChg chg="mod">
          <ac:chgData name="Nadine Lanctôt" userId="d331f5be-db79-48f3-8f56-6603329aa273" providerId="ADAL" clId="{33919473-BB5C-944B-A6DA-5831D8FF67BB}" dt="2024-04-06T13:21:49.079" v="8173"/>
          <ac:spMkLst>
            <pc:docMk/>
            <pc:sldMk cId="3036972126" sldId="621"/>
            <ac:spMk id="6" creationId="{7572C44C-1AE7-467C-AF6A-52A09D3B72BA}"/>
          </ac:spMkLst>
        </pc:spChg>
        <pc:spChg chg="mod">
          <ac:chgData name="Nadine Lanctôt" userId="d331f5be-db79-48f3-8f56-6603329aa273" providerId="ADAL" clId="{33919473-BB5C-944B-A6DA-5831D8FF67BB}" dt="2024-04-06T16:05:46.839" v="10196" actId="20577"/>
          <ac:spMkLst>
            <pc:docMk/>
            <pc:sldMk cId="3036972126" sldId="621"/>
            <ac:spMk id="7" creationId="{68B641A1-493F-F12A-90EE-6FC16450408B}"/>
          </ac:spMkLst>
        </pc:spChg>
        <pc:spChg chg="mod">
          <ac:chgData name="Nadine Lanctôt" userId="d331f5be-db79-48f3-8f56-6603329aa273" providerId="ADAL" clId="{33919473-BB5C-944B-A6DA-5831D8FF67BB}" dt="2024-04-06T13:20:08.050" v="8169" actId="207"/>
          <ac:spMkLst>
            <pc:docMk/>
            <pc:sldMk cId="3036972126" sldId="621"/>
            <ac:spMk id="15" creationId="{7FEEE5BA-407D-46B2-90D7-4BE71C348C7C}"/>
          </ac:spMkLst>
        </pc:spChg>
        <pc:spChg chg="mod">
          <ac:chgData name="Nadine Lanctôt" userId="d331f5be-db79-48f3-8f56-6603329aa273" providerId="ADAL" clId="{33919473-BB5C-944B-A6DA-5831D8FF67BB}" dt="2024-04-06T13:23:44.631" v="8284" actId="20577"/>
          <ac:spMkLst>
            <pc:docMk/>
            <pc:sldMk cId="3036972126" sldId="621"/>
            <ac:spMk id="16" creationId="{6B40F821-44F1-45BE-B00E-A6F549E65F02}"/>
          </ac:spMkLst>
        </pc:spChg>
        <pc:spChg chg="mod">
          <ac:chgData name="Nadine Lanctôt" userId="d331f5be-db79-48f3-8f56-6603329aa273" providerId="ADAL" clId="{33919473-BB5C-944B-A6DA-5831D8FF67BB}" dt="2024-04-06T13:20:08.050" v="8169" actId="207"/>
          <ac:spMkLst>
            <pc:docMk/>
            <pc:sldMk cId="3036972126" sldId="621"/>
            <ac:spMk id="18" creationId="{DE7A2468-35E1-463E-9AAB-10CEC4F8F756}"/>
          </ac:spMkLst>
        </pc:spChg>
        <pc:spChg chg="mod">
          <ac:chgData name="Nadine Lanctôt" userId="d331f5be-db79-48f3-8f56-6603329aa273" providerId="ADAL" clId="{33919473-BB5C-944B-A6DA-5831D8FF67BB}" dt="2024-04-06T13:20:08.050" v="8169" actId="207"/>
          <ac:spMkLst>
            <pc:docMk/>
            <pc:sldMk cId="3036972126" sldId="621"/>
            <ac:spMk id="19" creationId="{050BB567-1162-4A3F-B622-FC61F51CFACE}"/>
          </ac:spMkLst>
        </pc:spChg>
        <pc:spChg chg="mod">
          <ac:chgData name="Nadine Lanctôt" userId="d331f5be-db79-48f3-8f56-6603329aa273" providerId="ADAL" clId="{33919473-BB5C-944B-A6DA-5831D8FF67BB}" dt="2024-04-06T13:20:08.050" v="8169" actId="207"/>
          <ac:spMkLst>
            <pc:docMk/>
            <pc:sldMk cId="3036972126" sldId="621"/>
            <ac:spMk id="21" creationId="{7AF90850-3061-EF42-90BB-28DE204A3819}"/>
          </ac:spMkLst>
        </pc:spChg>
        <pc:spChg chg="mod">
          <ac:chgData name="Nadine Lanctôt" userId="d331f5be-db79-48f3-8f56-6603329aa273" providerId="ADAL" clId="{33919473-BB5C-944B-A6DA-5831D8FF67BB}" dt="2024-04-06T13:20:08.050" v="8169" actId="207"/>
          <ac:spMkLst>
            <pc:docMk/>
            <pc:sldMk cId="3036972126" sldId="621"/>
            <ac:spMk id="22" creationId="{81ACAC3B-131D-F446-9A6C-50B394D2C465}"/>
          </ac:spMkLst>
        </pc:spChg>
        <pc:spChg chg="mod">
          <ac:chgData name="Nadine Lanctôt" userId="d331f5be-db79-48f3-8f56-6603329aa273" providerId="ADAL" clId="{33919473-BB5C-944B-A6DA-5831D8FF67BB}" dt="2024-04-06T13:19:36.325" v="8166" actId="255"/>
          <ac:spMkLst>
            <pc:docMk/>
            <pc:sldMk cId="3036972126" sldId="621"/>
            <ac:spMk id="24" creationId="{7AF90850-3061-EF42-90BB-28DE204A3819}"/>
          </ac:spMkLst>
        </pc:spChg>
        <pc:spChg chg="mod">
          <ac:chgData name="Nadine Lanctôt" userId="d331f5be-db79-48f3-8f56-6603329aa273" providerId="ADAL" clId="{33919473-BB5C-944B-A6DA-5831D8FF67BB}" dt="2024-04-06T13:22:00.802" v="8202" actId="20577"/>
          <ac:spMkLst>
            <pc:docMk/>
            <pc:sldMk cId="3036972126" sldId="621"/>
            <ac:spMk id="25" creationId="{81ACAC3B-131D-F446-9A6C-50B394D2C465}"/>
          </ac:spMkLst>
        </pc:spChg>
        <pc:spChg chg="mod">
          <ac:chgData name="Nadine Lanctôt" userId="d331f5be-db79-48f3-8f56-6603329aa273" providerId="ADAL" clId="{33919473-BB5C-944B-A6DA-5831D8FF67BB}" dt="2024-04-06T13:20:08.050" v="8169" actId="207"/>
          <ac:spMkLst>
            <pc:docMk/>
            <pc:sldMk cId="3036972126" sldId="621"/>
            <ac:spMk id="38" creationId="{7AF90850-3061-EF42-90BB-28DE204A3819}"/>
          </ac:spMkLst>
        </pc:spChg>
        <pc:spChg chg="mod">
          <ac:chgData name="Nadine Lanctôt" userId="d331f5be-db79-48f3-8f56-6603329aa273" providerId="ADAL" clId="{33919473-BB5C-944B-A6DA-5831D8FF67BB}" dt="2024-04-06T16:06:11.214" v="10247" actId="20577"/>
          <ac:spMkLst>
            <pc:docMk/>
            <pc:sldMk cId="3036972126" sldId="621"/>
            <ac:spMk id="39" creationId="{81ACAC3B-131D-F446-9A6C-50B394D2C465}"/>
          </ac:spMkLst>
        </pc:spChg>
        <pc:grpChg chg="add mod">
          <ac:chgData name="Nadine Lanctôt" userId="d331f5be-db79-48f3-8f56-6603329aa273" providerId="ADAL" clId="{33919473-BB5C-944B-A6DA-5831D8FF67BB}" dt="2024-04-06T13:22:28.717" v="8205" actId="1076"/>
          <ac:grpSpMkLst>
            <pc:docMk/>
            <pc:sldMk cId="3036972126" sldId="621"/>
            <ac:grpSpMk id="4" creationId="{547A29E2-8AF0-896F-2297-EBCE9302D730}"/>
          </ac:grpSpMkLst>
        </pc:grpChg>
        <pc:grpChg chg="mod">
          <ac:chgData name="Nadine Lanctôt" userId="d331f5be-db79-48f3-8f56-6603329aa273" providerId="ADAL" clId="{33919473-BB5C-944B-A6DA-5831D8FF67BB}" dt="2024-04-06T15:38:05.268" v="10054" actId="14100"/>
          <ac:grpSpMkLst>
            <pc:docMk/>
            <pc:sldMk cId="3036972126" sldId="621"/>
            <ac:grpSpMk id="14" creationId="{605F179F-4749-4555-B6E0-B04E54A68627}"/>
          </ac:grpSpMkLst>
        </pc:grpChg>
        <pc:grpChg chg="mod">
          <ac:chgData name="Nadine Lanctôt" userId="d331f5be-db79-48f3-8f56-6603329aa273" providerId="ADAL" clId="{33919473-BB5C-944B-A6DA-5831D8FF67BB}" dt="2024-04-06T15:38:05.268" v="10054" actId="14100"/>
          <ac:grpSpMkLst>
            <pc:docMk/>
            <pc:sldMk cId="3036972126" sldId="621"/>
            <ac:grpSpMk id="17" creationId="{68D77494-AD76-4B09-9262-03698C488CB5}"/>
          </ac:grpSpMkLst>
        </pc:grpChg>
        <pc:grpChg chg="mod">
          <ac:chgData name="Nadine Lanctôt" userId="d331f5be-db79-48f3-8f56-6603329aa273" providerId="ADAL" clId="{33919473-BB5C-944B-A6DA-5831D8FF67BB}" dt="2024-04-06T15:38:05.268" v="10054" actId="14100"/>
          <ac:grpSpMkLst>
            <pc:docMk/>
            <pc:sldMk cId="3036972126" sldId="621"/>
            <ac:grpSpMk id="20" creationId="{F4C06A9C-24ED-044E-8431-737D9520B49E}"/>
          </ac:grpSpMkLst>
        </pc:grpChg>
        <pc:grpChg chg="mod">
          <ac:chgData name="Nadine Lanctôt" userId="d331f5be-db79-48f3-8f56-6603329aa273" providerId="ADAL" clId="{33919473-BB5C-944B-A6DA-5831D8FF67BB}" dt="2024-04-06T13:22:27.399" v="8204" actId="1076"/>
          <ac:grpSpMkLst>
            <pc:docMk/>
            <pc:sldMk cId="3036972126" sldId="621"/>
            <ac:grpSpMk id="23" creationId="{F4C06A9C-24ED-044E-8431-737D9520B49E}"/>
          </ac:grpSpMkLst>
        </pc:grpChg>
        <pc:grpChg chg="mod">
          <ac:chgData name="Nadine Lanctôt" userId="d331f5be-db79-48f3-8f56-6603329aa273" providerId="ADAL" clId="{33919473-BB5C-944B-A6DA-5831D8FF67BB}" dt="2024-04-06T15:38:05.268" v="10054" actId="14100"/>
          <ac:grpSpMkLst>
            <pc:docMk/>
            <pc:sldMk cId="3036972126" sldId="621"/>
            <ac:grpSpMk id="37" creationId="{F4C06A9C-24ED-044E-8431-737D9520B49E}"/>
          </ac:grpSpMkLst>
        </pc:grpChg>
        <pc:picChg chg="add mod">
          <ac:chgData name="Nadine Lanctôt" userId="d331f5be-db79-48f3-8f56-6603329aa273" providerId="ADAL" clId="{33919473-BB5C-944B-A6DA-5831D8FF67BB}" dt="2024-04-06T13:22:53.083" v="8208" actId="207"/>
          <ac:picMkLst>
            <pc:docMk/>
            <pc:sldMk cId="3036972126" sldId="621"/>
            <ac:picMk id="9" creationId="{D01828DC-E6CB-DB70-5F6D-EC3D25D51C3A}"/>
          </ac:picMkLst>
        </pc:picChg>
        <pc:cxnChg chg="mod">
          <ac:chgData name="Nadine Lanctôt" userId="d331f5be-db79-48f3-8f56-6603329aa273" providerId="ADAL" clId="{33919473-BB5C-944B-A6DA-5831D8FF67BB}" dt="2024-04-06T13:20:28.293" v="8170" actId="692"/>
          <ac:cxnSpMkLst>
            <pc:docMk/>
            <pc:sldMk cId="3036972126" sldId="621"/>
            <ac:cxnSpMk id="5" creationId="{1846369D-8E11-E143-91E3-84CBA6C16300}"/>
          </ac:cxnSpMkLst>
        </pc:cxnChg>
      </pc:sldChg>
      <pc:sldChg chg="addSp delSp modSp add mod ord delAnim">
        <pc:chgData name="Nadine Lanctôt" userId="d331f5be-db79-48f3-8f56-6603329aa273" providerId="ADAL" clId="{33919473-BB5C-944B-A6DA-5831D8FF67BB}" dt="2024-04-06T16:15:26.293" v="10509" actId="1076"/>
        <pc:sldMkLst>
          <pc:docMk/>
          <pc:sldMk cId="3191360216" sldId="622"/>
        </pc:sldMkLst>
        <pc:spChg chg="del">
          <ac:chgData name="Nadine Lanctôt" userId="d331f5be-db79-48f3-8f56-6603329aa273" providerId="ADAL" clId="{33919473-BB5C-944B-A6DA-5831D8FF67BB}" dt="2024-04-05T11:20:59.183" v="160" actId="478"/>
          <ac:spMkLst>
            <pc:docMk/>
            <pc:sldMk cId="3191360216" sldId="622"/>
            <ac:spMk id="2" creationId="{D2E60793-5D29-2896-5835-E2DCAB083650}"/>
          </ac:spMkLst>
        </pc:spChg>
        <pc:spChg chg="add del mod">
          <ac:chgData name="Nadine Lanctôt" userId="d331f5be-db79-48f3-8f56-6603329aa273" providerId="ADAL" clId="{33919473-BB5C-944B-A6DA-5831D8FF67BB}" dt="2024-04-05T11:20:21.820" v="154" actId="478"/>
          <ac:spMkLst>
            <pc:docMk/>
            <pc:sldMk cId="3191360216" sldId="622"/>
            <ac:spMk id="4" creationId="{0A4A2EE5-EC01-AB29-C6A9-E7458C2748DA}"/>
          </ac:spMkLst>
        </pc:spChg>
        <pc:spChg chg="mod">
          <ac:chgData name="Nadine Lanctôt" userId="d331f5be-db79-48f3-8f56-6603329aa273" providerId="ADAL" clId="{33919473-BB5C-944B-A6DA-5831D8FF67BB}" dt="2024-04-06T14:33:10.973" v="9063" actId="207"/>
          <ac:spMkLst>
            <pc:docMk/>
            <pc:sldMk cId="3191360216" sldId="622"/>
            <ac:spMk id="6" creationId="{B8159FAA-DB4D-CE79-88DC-E0B61BD06999}"/>
          </ac:spMkLst>
        </pc:spChg>
        <pc:spChg chg="add del mod">
          <ac:chgData name="Nadine Lanctôt" userId="d331f5be-db79-48f3-8f56-6603329aa273" providerId="ADAL" clId="{33919473-BB5C-944B-A6DA-5831D8FF67BB}" dt="2024-04-05T11:20:21.820" v="154" actId="478"/>
          <ac:spMkLst>
            <pc:docMk/>
            <pc:sldMk cId="3191360216" sldId="622"/>
            <ac:spMk id="7" creationId="{2F45E040-2B99-B342-F2F2-BBBBAA672F56}"/>
          </ac:spMkLst>
        </pc:spChg>
        <pc:spChg chg="add del mod">
          <ac:chgData name="Nadine Lanctôt" userId="d331f5be-db79-48f3-8f56-6603329aa273" providerId="ADAL" clId="{33919473-BB5C-944B-A6DA-5831D8FF67BB}" dt="2024-04-05T11:20:21.820" v="154" actId="478"/>
          <ac:spMkLst>
            <pc:docMk/>
            <pc:sldMk cId="3191360216" sldId="622"/>
            <ac:spMk id="9" creationId="{B2658AF9-C978-294F-D9C8-0AC73CF2B9F7}"/>
          </ac:spMkLst>
        </pc:spChg>
        <pc:spChg chg="del mod">
          <ac:chgData name="Nadine Lanctôt" userId="d331f5be-db79-48f3-8f56-6603329aa273" providerId="ADAL" clId="{33919473-BB5C-944B-A6DA-5831D8FF67BB}" dt="2024-04-05T11:19:58.886" v="149" actId="478"/>
          <ac:spMkLst>
            <pc:docMk/>
            <pc:sldMk cId="3191360216" sldId="622"/>
            <ac:spMk id="14" creationId="{7DD94702-42EE-602C-5297-EF7FEA2AF2F2}"/>
          </ac:spMkLst>
        </pc:spChg>
        <pc:spChg chg="del">
          <ac:chgData name="Nadine Lanctôt" userId="d331f5be-db79-48f3-8f56-6603329aa273" providerId="ADAL" clId="{33919473-BB5C-944B-A6DA-5831D8FF67BB}" dt="2024-04-05T11:21:59.531" v="169" actId="478"/>
          <ac:spMkLst>
            <pc:docMk/>
            <pc:sldMk cId="3191360216" sldId="622"/>
            <ac:spMk id="15" creationId="{E2F9B335-A8B0-74BB-1035-4EBE643E588F}"/>
          </ac:spMkLst>
        </pc:spChg>
        <pc:spChg chg="del">
          <ac:chgData name="Nadine Lanctôt" userId="d331f5be-db79-48f3-8f56-6603329aa273" providerId="ADAL" clId="{33919473-BB5C-944B-A6DA-5831D8FF67BB}" dt="2024-04-05T11:19:53.078" v="144" actId="478"/>
          <ac:spMkLst>
            <pc:docMk/>
            <pc:sldMk cId="3191360216" sldId="622"/>
            <ac:spMk id="16" creationId="{FDF0136A-DFF3-A0CE-F23D-7F2186F1CBF1}"/>
          </ac:spMkLst>
        </pc:spChg>
        <pc:spChg chg="del">
          <ac:chgData name="Nadine Lanctôt" userId="d331f5be-db79-48f3-8f56-6603329aa273" providerId="ADAL" clId="{33919473-BB5C-944B-A6DA-5831D8FF67BB}" dt="2024-04-05T11:19:54.114" v="145" actId="478"/>
          <ac:spMkLst>
            <pc:docMk/>
            <pc:sldMk cId="3191360216" sldId="622"/>
            <ac:spMk id="17" creationId="{DDBC942E-AE14-77FF-E941-E2D7441CC1F8}"/>
          </ac:spMkLst>
        </pc:spChg>
        <pc:spChg chg="del">
          <ac:chgData name="Nadine Lanctôt" userId="d331f5be-db79-48f3-8f56-6603329aa273" providerId="ADAL" clId="{33919473-BB5C-944B-A6DA-5831D8FF67BB}" dt="2024-04-05T11:19:59.928" v="150" actId="478"/>
          <ac:spMkLst>
            <pc:docMk/>
            <pc:sldMk cId="3191360216" sldId="622"/>
            <ac:spMk id="18" creationId="{CE301321-86A9-E529-0C2A-51DFED0A7D3D}"/>
          </ac:spMkLst>
        </pc:spChg>
        <pc:spChg chg="add del mod">
          <ac:chgData name="Nadine Lanctôt" userId="d331f5be-db79-48f3-8f56-6603329aa273" providerId="ADAL" clId="{33919473-BB5C-944B-A6DA-5831D8FF67BB}" dt="2024-04-05T11:20:21.820" v="154" actId="478"/>
          <ac:spMkLst>
            <pc:docMk/>
            <pc:sldMk cId="3191360216" sldId="622"/>
            <ac:spMk id="19" creationId="{881439E5-880E-1011-9F26-4C0A550D74B9}"/>
          </ac:spMkLst>
        </pc:spChg>
        <pc:spChg chg="del">
          <ac:chgData name="Nadine Lanctôt" userId="d331f5be-db79-48f3-8f56-6603329aa273" providerId="ADAL" clId="{33919473-BB5C-944B-A6DA-5831D8FF67BB}" dt="2024-04-05T11:21:46.796" v="167" actId="478"/>
          <ac:spMkLst>
            <pc:docMk/>
            <pc:sldMk cId="3191360216" sldId="622"/>
            <ac:spMk id="20" creationId="{9DA79968-7C6E-1043-EE0C-528CEEF29439}"/>
          </ac:spMkLst>
        </pc:spChg>
        <pc:spChg chg="add del mod">
          <ac:chgData name="Nadine Lanctôt" userId="d331f5be-db79-48f3-8f56-6603329aa273" providerId="ADAL" clId="{33919473-BB5C-944B-A6DA-5831D8FF67BB}" dt="2024-04-05T11:20:21.820" v="154" actId="478"/>
          <ac:spMkLst>
            <pc:docMk/>
            <pc:sldMk cId="3191360216" sldId="622"/>
            <ac:spMk id="22" creationId="{525EEE6A-6BC2-9336-8D68-2AE3CFE5F546}"/>
          </ac:spMkLst>
        </pc:spChg>
        <pc:spChg chg="add del mod">
          <ac:chgData name="Nadine Lanctôt" userId="d331f5be-db79-48f3-8f56-6603329aa273" providerId="ADAL" clId="{33919473-BB5C-944B-A6DA-5831D8FF67BB}" dt="2024-04-05T11:20:21.820" v="154" actId="478"/>
          <ac:spMkLst>
            <pc:docMk/>
            <pc:sldMk cId="3191360216" sldId="622"/>
            <ac:spMk id="23" creationId="{783D29AC-19FF-ECF6-3C02-49976D14683A}"/>
          </ac:spMkLst>
        </pc:spChg>
        <pc:spChg chg="add del mod">
          <ac:chgData name="Nadine Lanctôt" userId="d331f5be-db79-48f3-8f56-6603329aa273" providerId="ADAL" clId="{33919473-BB5C-944B-A6DA-5831D8FF67BB}" dt="2024-04-05T11:20:21.820" v="154" actId="478"/>
          <ac:spMkLst>
            <pc:docMk/>
            <pc:sldMk cId="3191360216" sldId="622"/>
            <ac:spMk id="24" creationId="{6268077F-F73A-9A62-CFDE-258EACC033BD}"/>
          </ac:spMkLst>
        </pc:spChg>
        <pc:spChg chg="mod">
          <ac:chgData name="Nadine Lanctôt" userId="d331f5be-db79-48f3-8f56-6603329aa273" providerId="ADAL" clId="{33919473-BB5C-944B-A6DA-5831D8FF67BB}" dt="2024-04-05T11:20:15.435" v="152"/>
          <ac:spMkLst>
            <pc:docMk/>
            <pc:sldMk cId="3191360216" sldId="622"/>
            <ac:spMk id="27" creationId="{5486CBC0-B6D9-29C4-A12B-437011BEA8E6}"/>
          </ac:spMkLst>
        </pc:spChg>
        <pc:spChg chg="mod">
          <ac:chgData name="Nadine Lanctôt" userId="d331f5be-db79-48f3-8f56-6603329aa273" providerId="ADAL" clId="{33919473-BB5C-944B-A6DA-5831D8FF67BB}" dt="2024-04-05T11:20:15.435" v="152"/>
          <ac:spMkLst>
            <pc:docMk/>
            <pc:sldMk cId="3191360216" sldId="622"/>
            <ac:spMk id="28" creationId="{FB174709-F143-C831-2452-C92D1B0F91B3}"/>
          </ac:spMkLst>
        </pc:spChg>
        <pc:spChg chg="mod">
          <ac:chgData name="Nadine Lanctôt" userId="d331f5be-db79-48f3-8f56-6603329aa273" providerId="ADAL" clId="{33919473-BB5C-944B-A6DA-5831D8FF67BB}" dt="2024-04-05T11:20:15.435" v="152"/>
          <ac:spMkLst>
            <pc:docMk/>
            <pc:sldMk cId="3191360216" sldId="622"/>
            <ac:spMk id="29" creationId="{EA01F587-2AEF-6B1D-ED74-C5CB32358026}"/>
          </ac:spMkLst>
        </pc:spChg>
        <pc:spChg chg="mod">
          <ac:chgData name="Nadine Lanctôt" userId="d331f5be-db79-48f3-8f56-6603329aa273" providerId="ADAL" clId="{33919473-BB5C-944B-A6DA-5831D8FF67BB}" dt="2024-04-05T11:20:15.435" v="152"/>
          <ac:spMkLst>
            <pc:docMk/>
            <pc:sldMk cId="3191360216" sldId="622"/>
            <ac:spMk id="30" creationId="{2DBF8391-268E-A1C9-714B-44B3199924AB}"/>
          </ac:spMkLst>
        </pc:spChg>
        <pc:spChg chg="mod">
          <ac:chgData name="Nadine Lanctôt" userId="d331f5be-db79-48f3-8f56-6603329aa273" providerId="ADAL" clId="{33919473-BB5C-944B-A6DA-5831D8FF67BB}" dt="2024-04-05T11:20:15.435" v="152"/>
          <ac:spMkLst>
            <pc:docMk/>
            <pc:sldMk cId="3191360216" sldId="622"/>
            <ac:spMk id="31" creationId="{4931AC59-8E14-9E14-91D8-F8D10E41271A}"/>
          </ac:spMkLst>
        </pc:spChg>
        <pc:spChg chg="mod">
          <ac:chgData name="Nadine Lanctôt" userId="d331f5be-db79-48f3-8f56-6603329aa273" providerId="ADAL" clId="{33919473-BB5C-944B-A6DA-5831D8FF67BB}" dt="2024-04-05T11:20:15.435" v="152"/>
          <ac:spMkLst>
            <pc:docMk/>
            <pc:sldMk cId="3191360216" sldId="622"/>
            <ac:spMk id="32" creationId="{9ACDE52C-59FD-804F-7971-C023BD9C1421}"/>
          </ac:spMkLst>
        </pc:spChg>
        <pc:spChg chg="mod">
          <ac:chgData name="Nadine Lanctôt" userId="d331f5be-db79-48f3-8f56-6603329aa273" providerId="ADAL" clId="{33919473-BB5C-944B-A6DA-5831D8FF67BB}" dt="2024-04-05T11:20:15.435" v="152"/>
          <ac:spMkLst>
            <pc:docMk/>
            <pc:sldMk cId="3191360216" sldId="622"/>
            <ac:spMk id="33" creationId="{87D6F9B7-D4AE-8FFF-D212-42805F2BADC8}"/>
          </ac:spMkLst>
        </pc:spChg>
        <pc:spChg chg="mod">
          <ac:chgData name="Nadine Lanctôt" userId="d331f5be-db79-48f3-8f56-6603329aa273" providerId="ADAL" clId="{33919473-BB5C-944B-A6DA-5831D8FF67BB}" dt="2024-04-05T11:20:15.435" v="152"/>
          <ac:spMkLst>
            <pc:docMk/>
            <pc:sldMk cId="3191360216" sldId="622"/>
            <ac:spMk id="34" creationId="{0A0AD334-F862-E570-9E1A-B1B67D684F74}"/>
          </ac:spMkLst>
        </pc:spChg>
        <pc:spChg chg="mod">
          <ac:chgData name="Nadine Lanctôt" userId="d331f5be-db79-48f3-8f56-6603329aa273" providerId="ADAL" clId="{33919473-BB5C-944B-A6DA-5831D8FF67BB}" dt="2024-04-05T11:20:15.435" v="152"/>
          <ac:spMkLst>
            <pc:docMk/>
            <pc:sldMk cId="3191360216" sldId="622"/>
            <ac:spMk id="35" creationId="{6F2E6E03-1423-451E-F169-93BA830D2D37}"/>
          </ac:spMkLst>
        </pc:spChg>
        <pc:spChg chg="mod">
          <ac:chgData name="Nadine Lanctôt" userId="d331f5be-db79-48f3-8f56-6603329aa273" providerId="ADAL" clId="{33919473-BB5C-944B-A6DA-5831D8FF67BB}" dt="2024-04-05T11:20:15.435" v="152"/>
          <ac:spMkLst>
            <pc:docMk/>
            <pc:sldMk cId="3191360216" sldId="622"/>
            <ac:spMk id="36" creationId="{D6D2EC5C-F2CE-E1A7-F49C-8F41DF9A72B0}"/>
          </ac:spMkLst>
        </pc:spChg>
        <pc:spChg chg="mod">
          <ac:chgData name="Nadine Lanctôt" userId="d331f5be-db79-48f3-8f56-6603329aa273" providerId="ADAL" clId="{33919473-BB5C-944B-A6DA-5831D8FF67BB}" dt="2024-04-05T11:20:15.435" v="152"/>
          <ac:spMkLst>
            <pc:docMk/>
            <pc:sldMk cId="3191360216" sldId="622"/>
            <ac:spMk id="37" creationId="{0A4B928A-88F0-D2FB-BDBA-9F102A01AA67}"/>
          </ac:spMkLst>
        </pc:spChg>
        <pc:spChg chg="mod">
          <ac:chgData name="Nadine Lanctôt" userId="d331f5be-db79-48f3-8f56-6603329aa273" providerId="ADAL" clId="{33919473-BB5C-944B-A6DA-5831D8FF67BB}" dt="2024-04-05T11:20:15.435" v="152"/>
          <ac:spMkLst>
            <pc:docMk/>
            <pc:sldMk cId="3191360216" sldId="622"/>
            <ac:spMk id="38" creationId="{4FD36741-C22E-C621-ED6A-F10523F5065B}"/>
          </ac:spMkLst>
        </pc:spChg>
        <pc:spChg chg="mod">
          <ac:chgData name="Nadine Lanctôt" userId="d331f5be-db79-48f3-8f56-6603329aa273" providerId="ADAL" clId="{33919473-BB5C-944B-A6DA-5831D8FF67BB}" dt="2024-04-05T11:20:15.435" v="152"/>
          <ac:spMkLst>
            <pc:docMk/>
            <pc:sldMk cId="3191360216" sldId="622"/>
            <ac:spMk id="39" creationId="{A2B9054C-3091-9C91-2E98-892F71BD7A72}"/>
          </ac:spMkLst>
        </pc:spChg>
        <pc:spChg chg="mod">
          <ac:chgData name="Nadine Lanctôt" userId="d331f5be-db79-48f3-8f56-6603329aa273" providerId="ADAL" clId="{33919473-BB5C-944B-A6DA-5831D8FF67BB}" dt="2024-04-05T11:20:15.435" v="152"/>
          <ac:spMkLst>
            <pc:docMk/>
            <pc:sldMk cId="3191360216" sldId="622"/>
            <ac:spMk id="40" creationId="{35539109-A59C-7E0D-FD2B-AE5525659B98}"/>
          </ac:spMkLst>
        </pc:spChg>
        <pc:spChg chg="mod">
          <ac:chgData name="Nadine Lanctôt" userId="d331f5be-db79-48f3-8f56-6603329aa273" providerId="ADAL" clId="{33919473-BB5C-944B-A6DA-5831D8FF67BB}" dt="2024-04-05T11:20:15.435" v="152"/>
          <ac:spMkLst>
            <pc:docMk/>
            <pc:sldMk cId="3191360216" sldId="622"/>
            <ac:spMk id="41" creationId="{14C35612-9D1A-4321-4B0A-E4F066047BFC}"/>
          </ac:spMkLst>
        </pc:spChg>
        <pc:spChg chg="mod">
          <ac:chgData name="Nadine Lanctôt" userId="d331f5be-db79-48f3-8f56-6603329aa273" providerId="ADAL" clId="{33919473-BB5C-944B-A6DA-5831D8FF67BB}" dt="2024-04-05T11:20:15.435" v="152"/>
          <ac:spMkLst>
            <pc:docMk/>
            <pc:sldMk cId="3191360216" sldId="622"/>
            <ac:spMk id="42" creationId="{A59424A7-783D-D81C-BFAA-EDC958A66FFC}"/>
          </ac:spMkLst>
        </pc:spChg>
        <pc:spChg chg="mod">
          <ac:chgData name="Nadine Lanctôt" userId="d331f5be-db79-48f3-8f56-6603329aa273" providerId="ADAL" clId="{33919473-BB5C-944B-A6DA-5831D8FF67BB}" dt="2024-04-05T11:20:15.435" v="152"/>
          <ac:spMkLst>
            <pc:docMk/>
            <pc:sldMk cId="3191360216" sldId="622"/>
            <ac:spMk id="43" creationId="{AE26F13E-5103-BF34-2DEA-0E251A3F475A}"/>
          </ac:spMkLst>
        </pc:spChg>
        <pc:spChg chg="mod">
          <ac:chgData name="Nadine Lanctôt" userId="d331f5be-db79-48f3-8f56-6603329aa273" providerId="ADAL" clId="{33919473-BB5C-944B-A6DA-5831D8FF67BB}" dt="2024-04-05T11:20:15.435" v="152"/>
          <ac:spMkLst>
            <pc:docMk/>
            <pc:sldMk cId="3191360216" sldId="622"/>
            <ac:spMk id="44" creationId="{F5FAD185-431F-30C5-970C-CD7B4A36DB00}"/>
          </ac:spMkLst>
        </pc:spChg>
        <pc:spChg chg="mod">
          <ac:chgData name="Nadine Lanctôt" userId="d331f5be-db79-48f3-8f56-6603329aa273" providerId="ADAL" clId="{33919473-BB5C-944B-A6DA-5831D8FF67BB}" dt="2024-04-05T11:20:15.435" v="152"/>
          <ac:spMkLst>
            <pc:docMk/>
            <pc:sldMk cId="3191360216" sldId="622"/>
            <ac:spMk id="45" creationId="{EA60C23F-4624-8E7C-124B-832245CBC979}"/>
          </ac:spMkLst>
        </pc:spChg>
        <pc:spChg chg="mod">
          <ac:chgData name="Nadine Lanctôt" userId="d331f5be-db79-48f3-8f56-6603329aa273" providerId="ADAL" clId="{33919473-BB5C-944B-A6DA-5831D8FF67BB}" dt="2024-04-05T11:20:15.435" v="152"/>
          <ac:spMkLst>
            <pc:docMk/>
            <pc:sldMk cId="3191360216" sldId="622"/>
            <ac:spMk id="46" creationId="{7B163EFD-9F75-B744-166E-C84FF2330F60}"/>
          </ac:spMkLst>
        </pc:spChg>
        <pc:spChg chg="mod">
          <ac:chgData name="Nadine Lanctôt" userId="d331f5be-db79-48f3-8f56-6603329aa273" providerId="ADAL" clId="{33919473-BB5C-944B-A6DA-5831D8FF67BB}" dt="2024-04-05T11:20:15.435" v="152"/>
          <ac:spMkLst>
            <pc:docMk/>
            <pc:sldMk cId="3191360216" sldId="622"/>
            <ac:spMk id="47" creationId="{6C6A274B-93D1-415D-0910-D426A7A2AFC7}"/>
          </ac:spMkLst>
        </pc:spChg>
        <pc:spChg chg="mod">
          <ac:chgData name="Nadine Lanctôt" userId="d331f5be-db79-48f3-8f56-6603329aa273" providerId="ADAL" clId="{33919473-BB5C-944B-A6DA-5831D8FF67BB}" dt="2024-04-05T11:20:15.435" v="152"/>
          <ac:spMkLst>
            <pc:docMk/>
            <pc:sldMk cId="3191360216" sldId="622"/>
            <ac:spMk id="48" creationId="{B872F634-A2C5-E8D7-5BF6-4ADCFA8AE979}"/>
          </ac:spMkLst>
        </pc:spChg>
        <pc:spChg chg="mod">
          <ac:chgData name="Nadine Lanctôt" userId="d331f5be-db79-48f3-8f56-6603329aa273" providerId="ADAL" clId="{33919473-BB5C-944B-A6DA-5831D8FF67BB}" dt="2024-04-05T11:20:15.435" v="152"/>
          <ac:spMkLst>
            <pc:docMk/>
            <pc:sldMk cId="3191360216" sldId="622"/>
            <ac:spMk id="49" creationId="{4BFE7A56-F358-5961-5791-0246432D4FC1}"/>
          </ac:spMkLst>
        </pc:spChg>
        <pc:spChg chg="mod">
          <ac:chgData name="Nadine Lanctôt" userId="d331f5be-db79-48f3-8f56-6603329aa273" providerId="ADAL" clId="{33919473-BB5C-944B-A6DA-5831D8FF67BB}" dt="2024-04-05T11:20:15.435" v="152"/>
          <ac:spMkLst>
            <pc:docMk/>
            <pc:sldMk cId="3191360216" sldId="622"/>
            <ac:spMk id="50" creationId="{CAE83FF2-3AB1-70F8-C3E1-ADDCF34D1A62}"/>
          </ac:spMkLst>
        </pc:spChg>
        <pc:spChg chg="mod">
          <ac:chgData name="Nadine Lanctôt" userId="d331f5be-db79-48f3-8f56-6603329aa273" providerId="ADAL" clId="{33919473-BB5C-944B-A6DA-5831D8FF67BB}" dt="2024-04-05T11:20:15.435" v="152"/>
          <ac:spMkLst>
            <pc:docMk/>
            <pc:sldMk cId="3191360216" sldId="622"/>
            <ac:spMk id="51" creationId="{7CC0480A-15D6-A658-08AA-501B8AC3E01C}"/>
          </ac:spMkLst>
        </pc:spChg>
        <pc:spChg chg="mod">
          <ac:chgData name="Nadine Lanctôt" userId="d331f5be-db79-48f3-8f56-6603329aa273" providerId="ADAL" clId="{33919473-BB5C-944B-A6DA-5831D8FF67BB}" dt="2024-04-05T11:20:15.435" v="152"/>
          <ac:spMkLst>
            <pc:docMk/>
            <pc:sldMk cId="3191360216" sldId="622"/>
            <ac:spMk id="52" creationId="{172EE824-272F-016B-D588-C0F828392688}"/>
          </ac:spMkLst>
        </pc:spChg>
        <pc:spChg chg="mod">
          <ac:chgData name="Nadine Lanctôt" userId="d331f5be-db79-48f3-8f56-6603329aa273" providerId="ADAL" clId="{33919473-BB5C-944B-A6DA-5831D8FF67BB}" dt="2024-04-05T11:20:15.435" v="152"/>
          <ac:spMkLst>
            <pc:docMk/>
            <pc:sldMk cId="3191360216" sldId="622"/>
            <ac:spMk id="53" creationId="{B0B819CB-6A14-4DDB-347E-50F5F9B5AE7A}"/>
          </ac:spMkLst>
        </pc:spChg>
        <pc:spChg chg="mod">
          <ac:chgData name="Nadine Lanctôt" userId="d331f5be-db79-48f3-8f56-6603329aa273" providerId="ADAL" clId="{33919473-BB5C-944B-A6DA-5831D8FF67BB}" dt="2024-04-05T11:20:15.435" v="152"/>
          <ac:spMkLst>
            <pc:docMk/>
            <pc:sldMk cId="3191360216" sldId="622"/>
            <ac:spMk id="54" creationId="{BAEDCEFE-8764-ECF6-E228-2E547CD397FB}"/>
          </ac:spMkLst>
        </pc:spChg>
        <pc:spChg chg="mod">
          <ac:chgData name="Nadine Lanctôt" userId="d331f5be-db79-48f3-8f56-6603329aa273" providerId="ADAL" clId="{33919473-BB5C-944B-A6DA-5831D8FF67BB}" dt="2024-04-05T11:20:15.435" v="152"/>
          <ac:spMkLst>
            <pc:docMk/>
            <pc:sldMk cId="3191360216" sldId="622"/>
            <ac:spMk id="55" creationId="{F590B2B8-4CA2-A278-24CB-C35F1542F811}"/>
          </ac:spMkLst>
        </pc:spChg>
        <pc:spChg chg="mod">
          <ac:chgData name="Nadine Lanctôt" userId="d331f5be-db79-48f3-8f56-6603329aa273" providerId="ADAL" clId="{33919473-BB5C-944B-A6DA-5831D8FF67BB}" dt="2024-04-05T11:20:15.435" v="152"/>
          <ac:spMkLst>
            <pc:docMk/>
            <pc:sldMk cId="3191360216" sldId="622"/>
            <ac:spMk id="56" creationId="{3BF99212-0BDA-6436-1BD9-94D04BD386E9}"/>
          </ac:spMkLst>
        </pc:spChg>
        <pc:spChg chg="mod">
          <ac:chgData name="Nadine Lanctôt" userId="d331f5be-db79-48f3-8f56-6603329aa273" providerId="ADAL" clId="{33919473-BB5C-944B-A6DA-5831D8FF67BB}" dt="2024-04-05T11:20:15.435" v="152"/>
          <ac:spMkLst>
            <pc:docMk/>
            <pc:sldMk cId="3191360216" sldId="622"/>
            <ac:spMk id="57" creationId="{AD3C3602-9CC2-ECFE-8A5D-BAAE6B2B4DA4}"/>
          </ac:spMkLst>
        </pc:spChg>
        <pc:spChg chg="mod">
          <ac:chgData name="Nadine Lanctôt" userId="d331f5be-db79-48f3-8f56-6603329aa273" providerId="ADAL" clId="{33919473-BB5C-944B-A6DA-5831D8FF67BB}" dt="2024-04-05T11:20:15.435" v="152"/>
          <ac:spMkLst>
            <pc:docMk/>
            <pc:sldMk cId="3191360216" sldId="622"/>
            <ac:spMk id="58" creationId="{FE082CC4-CAB1-2910-2867-D74C4F455815}"/>
          </ac:spMkLst>
        </pc:spChg>
        <pc:spChg chg="mod">
          <ac:chgData name="Nadine Lanctôt" userId="d331f5be-db79-48f3-8f56-6603329aa273" providerId="ADAL" clId="{33919473-BB5C-944B-A6DA-5831D8FF67BB}" dt="2024-04-05T11:20:15.435" v="152"/>
          <ac:spMkLst>
            <pc:docMk/>
            <pc:sldMk cId="3191360216" sldId="622"/>
            <ac:spMk id="59" creationId="{78C84E62-A6E6-4F62-07BB-958C83E5C7AF}"/>
          </ac:spMkLst>
        </pc:spChg>
        <pc:spChg chg="mod">
          <ac:chgData name="Nadine Lanctôt" userId="d331f5be-db79-48f3-8f56-6603329aa273" providerId="ADAL" clId="{33919473-BB5C-944B-A6DA-5831D8FF67BB}" dt="2024-04-05T11:20:15.435" v="152"/>
          <ac:spMkLst>
            <pc:docMk/>
            <pc:sldMk cId="3191360216" sldId="622"/>
            <ac:spMk id="60" creationId="{1A541936-4F9A-D30C-56E1-E1C685CD0438}"/>
          </ac:spMkLst>
        </pc:spChg>
        <pc:spChg chg="mod">
          <ac:chgData name="Nadine Lanctôt" userId="d331f5be-db79-48f3-8f56-6603329aa273" providerId="ADAL" clId="{33919473-BB5C-944B-A6DA-5831D8FF67BB}" dt="2024-04-05T11:20:15.435" v="152"/>
          <ac:spMkLst>
            <pc:docMk/>
            <pc:sldMk cId="3191360216" sldId="622"/>
            <ac:spMk id="61" creationId="{FCF8AA06-D6E8-0571-9622-3426E7B62B35}"/>
          </ac:spMkLst>
        </pc:spChg>
        <pc:spChg chg="mod">
          <ac:chgData name="Nadine Lanctôt" userId="d331f5be-db79-48f3-8f56-6603329aa273" providerId="ADAL" clId="{33919473-BB5C-944B-A6DA-5831D8FF67BB}" dt="2024-04-05T11:20:15.435" v="152"/>
          <ac:spMkLst>
            <pc:docMk/>
            <pc:sldMk cId="3191360216" sldId="622"/>
            <ac:spMk id="62" creationId="{431C5AC0-9C36-AF31-4521-AF629667C097}"/>
          </ac:spMkLst>
        </pc:spChg>
        <pc:spChg chg="mod">
          <ac:chgData name="Nadine Lanctôt" userId="d331f5be-db79-48f3-8f56-6603329aa273" providerId="ADAL" clId="{33919473-BB5C-944B-A6DA-5831D8FF67BB}" dt="2024-04-05T11:20:15.435" v="152"/>
          <ac:spMkLst>
            <pc:docMk/>
            <pc:sldMk cId="3191360216" sldId="622"/>
            <ac:spMk id="63" creationId="{24D8E6DB-C081-9F14-E448-4C9EF5EDDB34}"/>
          </ac:spMkLst>
        </pc:spChg>
        <pc:spChg chg="mod">
          <ac:chgData name="Nadine Lanctôt" userId="d331f5be-db79-48f3-8f56-6603329aa273" providerId="ADAL" clId="{33919473-BB5C-944B-A6DA-5831D8FF67BB}" dt="2024-04-05T11:20:15.435" v="152"/>
          <ac:spMkLst>
            <pc:docMk/>
            <pc:sldMk cId="3191360216" sldId="622"/>
            <ac:spMk id="1024" creationId="{F356E8E5-1A91-6DB8-3574-D66DD043C64B}"/>
          </ac:spMkLst>
        </pc:spChg>
        <pc:spChg chg="mod">
          <ac:chgData name="Nadine Lanctôt" userId="d331f5be-db79-48f3-8f56-6603329aa273" providerId="ADAL" clId="{33919473-BB5C-944B-A6DA-5831D8FF67BB}" dt="2024-04-05T11:20:15.435" v="152"/>
          <ac:spMkLst>
            <pc:docMk/>
            <pc:sldMk cId="3191360216" sldId="622"/>
            <ac:spMk id="1025" creationId="{25FDE51B-EDD3-0FB0-0DB0-10B7FEE56334}"/>
          </ac:spMkLst>
        </pc:spChg>
        <pc:spChg chg="mod">
          <ac:chgData name="Nadine Lanctôt" userId="d331f5be-db79-48f3-8f56-6603329aa273" providerId="ADAL" clId="{33919473-BB5C-944B-A6DA-5831D8FF67BB}" dt="2024-04-05T11:20:15.435" v="152"/>
          <ac:spMkLst>
            <pc:docMk/>
            <pc:sldMk cId="3191360216" sldId="622"/>
            <ac:spMk id="1027" creationId="{D8001662-5F02-7347-A4A7-475EEC381154}"/>
          </ac:spMkLst>
        </pc:spChg>
        <pc:spChg chg="mod">
          <ac:chgData name="Nadine Lanctôt" userId="d331f5be-db79-48f3-8f56-6603329aa273" providerId="ADAL" clId="{33919473-BB5C-944B-A6DA-5831D8FF67BB}" dt="2024-04-05T11:20:15.435" v="152"/>
          <ac:spMkLst>
            <pc:docMk/>
            <pc:sldMk cId="3191360216" sldId="622"/>
            <ac:spMk id="1028" creationId="{28366472-4617-6D09-9A34-0EB8262250A3}"/>
          </ac:spMkLst>
        </pc:spChg>
        <pc:spChg chg="mod">
          <ac:chgData name="Nadine Lanctôt" userId="d331f5be-db79-48f3-8f56-6603329aa273" providerId="ADAL" clId="{33919473-BB5C-944B-A6DA-5831D8FF67BB}" dt="2024-04-05T11:20:15.435" v="152"/>
          <ac:spMkLst>
            <pc:docMk/>
            <pc:sldMk cId="3191360216" sldId="622"/>
            <ac:spMk id="1029" creationId="{EB84EB80-9957-8569-760E-A8FFA24D28D0}"/>
          </ac:spMkLst>
        </pc:spChg>
        <pc:spChg chg="mod">
          <ac:chgData name="Nadine Lanctôt" userId="d331f5be-db79-48f3-8f56-6603329aa273" providerId="ADAL" clId="{33919473-BB5C-944B-A6DA-5831D8FF67BB}" dt="2024-04-05T11:20:15.435" v="152"/>
          <ac:spMkLst>
            <pc:docMk/>
            <pc:sldMk cId="3191360216" sldId="622"/>
            <ac:spMk id="1030" creationId="{0B1C6796-E6A6-56CE-0146-3D5553CD0BC4}"/>
          </ac:spMkLst>
        </pc:spChg>
        <pc:spChg chg="mod">
          <ac:chgData name="Nadine Lanctôt" userId="d331f5be-db79-48f3-8f56-6603329aa273" providerId="ADAL" clId="{33919473-BB5C-944B-A6DA-5831D8FF67BB}" dt="2024-04-05T11:20:15.435" v="152"/>
          <ac:spMkLst>
            <pc:docMk/>
            <pc:sldMk cId="3191360216" sldId="622"/>
            <ac:spMk id="1031" creationId="{B34272C0-E8BE-C163-3BF6-4B638DC38209}"/>
          </ac:spMkLst>
        </pc:spChg>
        <pc:spChg chg="mod">
          <ac:chgData name="Nadine Lanctôt" userId="d331f5be-db79-48f3-8f56-6603329aa273" providerId="ADAL" clId="{33919473-BB5C-944B-A6DA-5831D8FF67BB}" dt="2024-04-05T11:20:15.435" v="152"/>
          <ac:spMkLst>
            <pc:docMk/>
            <pc:sldMk cId="3191360216" sldId="622"/>
            <ac:spMk id="1032" creationId="{4BD97768-19F4-6AA6-611C-372FD3D0CF7D}"/>
          </ac:spMkLst>
        </pc:spChg>
        <pc:spChg chg="mod">
          <ac:chgData name="Nadine Lanctôt" userId="d331f5be-db79-48f3-8f56-6603329aa273" providerId="ADAL" clId="{33919473-BB5C-944B-A6DA-5831D8FF67BB}" dt="2024-04-05T11:20:15.435" v="152"/>
          <ac:spMkLst>
            <pc:docMk/>
            <pc:sldMk cId="3191360216" sldId="622"/>
            <ac:spMk id="1033" creationId="{B232FEDA-DE17-B05F-9D1A-EA51260CC4DA}"/>
          </ac:spMkLst>
        </pc:spChg>
        <pc:spChg chg="mod">
          <ac:chgData name="Nadine Lanctôt" userId="d331f5be-db79-48f3-8f56-6603329aa273" providerId="ADAL" clId="{33919473-BB5C-944B-A6DA-5831D8FF67BB}" dt="2024-04-05T11:20:15.435" v="152"/>
          <ac:spMkLst>
            <pc:docMk/>
            <pc:sldMk cId="3191360216" sldId="622"/>
            <ac:spMk id="1034" creationId="{46FC1B13-FB71-76E3-A4FF-483D873FC665}"/>
          </ac:spMkLst>
        </pc:spChg>
        <pc:spChg chg="mod">
          <ac:chgData name="Nadine Lanctôt" userId="d331f5be-db79-48f3-8f56-6603329aa273" providerId="ADAL" clId="{33919473-BB5C-944B-A6DA-5831D8FF67BB}" dt="2024-04-05T11:20:15.435" v="152"/>
          <ac:spMkLst>
            <pc:docMk/>
            <pc:sldMk cId="3191360216" sldId="622"/>
            <ac:spMk id="1035" creationId="{80577EA3-8462-79B4-B510-66907EA8CF9E}"/>
          </ac:spMkLst>
        </pc:spChg>
        <pc:spChg chg="mod">
          <ac:chgData name="Nadine Lanctôt" userId="d331f5be-db79-48f3-8f56-6603329aa273" providerId="ADAL" clId="{33919473-BB5C-944B-A6DA-5831D8FF67BB}" dt="2024-04-05T11:20:15.435" v="152"/>
          <ac:spMkLst>
            <pc:docMk/>
            <pc:sldMk cId="3191360216" sldId="622"/>
            <ac:spMk id="1036" creationId="{1B74135D-7654-4296-57B0-525D59DBDAE6}"/>
          </ac:spMkLst>
        </pc:spChg>
        <pc:spChg chg="mod">
          <ac:chgData name="Nadine Lanctôt" userId="d331f5be-db79-48f3-8f56-6603329aa273" providerId="ADAL" clId="{33919473-BB5C-944B-A6DA-5831D8FF67BB}" dt="2024-04-05T11:20:15.435" v="152"/>
          <ac:spMkLst>
            <pc:docMk/>
            <pc:sldMk cId="3191360216" sldId="622"/>
            <ac:spMk id="1037" creationId="{08B8F383-8A3E-E5D9-B105-3610AF13778A}"/>
          </ac:spMkLst>
        </pc:spChg>
        <pc:spChg chg="mod">
          <ac:chgData name="Nadine Lanctôt" userId="d331f5be-db79-48f3-8f56-6603329aa273" providerId="ADAL" clId="{33919473-BB5C-944B-A6DA-5831D8FF67BB}" dt="2024-04-05T11:20:15.435" v="152"/>
          <ac:spMkLst>
            <pc:docMk/>
            <pc:sldMk cId="3191360216" sldId="622"/>
            <ac:spMk id="1038" creationId="{0DC9190B-7A1D-1C98-8F63-81F21B42FBB2}"/>
          </ac:spMkLst>
        </pc:spChg>
        <pc:spChg chg="mod">
          <ac:chgData name="Nadine Lanctôt" userId="d331f5be-db79-48f3-8f56-6603329aa273" providerId="ADAL" clId="{33919473-BB5C-944B-A6DA-5831D8FF67BB}" dt="2024-04-05T11:20:15.435" v="152"/>
          <ac:spMkLst>
            <pc:docMk/>
            <pc:sldMk cId="3191360216" sldId="622"/>
            <ac:spMk id="1039" creationId="{932962C0-8ADC-27E9-52C3-993A53152F12}"/>
          </ac:spMkLst>
        </pc:spChg>
        <pc:spChg chg="mod">
          <ac:chgData name="Nadine Lanctôt" userId="d331f5be-db79-48f3-8f56-6603329aa273" providerId="ADAL" clId="{33919473-BB5C-944B-A6DA-5831D8FF67BB}" dt="2024-04-05T11:20:15.435" v="152"/>
          <ac:spMkLst>
            <pc:docMk/>
            <pc:sldMk cId="3191360216" sldId="622"/>
            <ac:spMk id="1040" creationId="{D24E53B5-7BF1-5CDD-CE50-A472039E65A0}"/>
          </ac:spMkLst>
        </pc:spChg>
        <pc:spChg chg="mod">
          <ac:chgData name="Nadine Lanctôt" userId="d331f5be-db79-48f3-8f56-6603329aa273" providerId="ADAL" clId="{33919473-BB5C-944B-A6DA-5831D8FF67BB}" dt="2024-04-05T11:20:15.435" v="152"/>
          <ac:spMkLst>
            <pc:docMk/>
            <pc:sldMk cId="3191360216" sldId="622"/>
            <ac:spMk id="1041" creationId="{B25D2593-D332-7AC1-4698-77BACFA12D7F}"/>
          </ac:spMkLst>
        </pc:spChg>
        <pc:spChg chg="mod">
          <ac:chgData name="Nadine Lanctôt" userId="d331f5be-db79-48f3-8f56-6603329aa273" providerId="ADAL" clId="{33919473-BB5C-944B-A6DA-5831D8FF67BB}" dt="2024-04-05T11:20:15.435" v="152"/>
          <ac:spMkLst>
            <pc:docMk/>
            <pc:sldMk cId="3191360216" sldId="622"/>
            <ac:spMk id="1042" creationId="{1068B1D8-4064-3516-B404-5524FBA90BAE}"/>
          </ac:spMkLst>
        </pc:spChg>
        <pc:spChg chg="mod">
          <ac:chgData name="Nadine Lanctôt" userId="d331f5be-db79-48f3-8f56-6603329aa273" providerId="ADAL" clId="{33919473-BB5C-944B-A6DA-5831D8FF67BB}" dt="2024-04-05T11:20:15.435" v="152"/>
          <ac:spMkLst>
            <pc:docMk/>
            <pc:sldMk cId="3191360216" sldId="622"/>
            <ac:spMk id="1043" creationId="{D71B2A40-AC1A-583A-E59C-5D16F01E5087}"/>
          </ac:spMkLst>
        </pc:spChg>
        <pc:spChg chg="mod">
          <ac:chgData name="Nadine Lanctôt" userId="d331f5be-db79-48f3-8f56-6603329aa273" providerId="ADAL" clId="{33919473-BB5C-944B-A6DA-5831D8FF67BB}" dt="2024-04-05T11:20:15.435" v="152"/>
          <ac:spMkLst>
            <pc:docMk/>
            <pc:sldMk cId="3191360216" sldId="622"/>
            <ac:spMk id="1044" creationId="{EA8E9C25-DD7B-0286-F2EF-42D4C6DDF611}"/>
          </ac:spMkLst>
        </pc:spChg>
        <pc:spChg chg="mod">
          <ac:chgData name="Nadine Lanctôt" userId="d331f5be-db79-48f3-8f56-6603329aa273" providerId="ADAL" clId="{33919473-BB5C-944B-A6DA-5831D8FF67BB}" dt="2024-04-05T11:20:15.435" v="152"/>
          <ac:spMkLst>
            <pc:docMk/>
            <pc:sldMk cId="3191360216" sldId="622"/>
            <ac:spMk id="1045" creationId="{DA50A6A4-7A07-3A52-4DA8-8E017D79A22F}"/>
          </ac:spMkLst>
        </pc:spChg>
        <pc:spChg chg="mod">
          <ac:chgData name="Nadine Lanctôt" userId="d331f5be-db79-48f3-8f56-6603329aa273" providerId="ADAL" clId="{33919473-BB5C-944B-A6DA-5831D8FF67BB}" dt="2024-04-05T11:20:15.435" v="152"/>
          <ac:spMkLst>
            <pc:docMk/>
            <pc:sldMk cId="3191360216" sldId="622"/>
            <ac:spMk id="1046" creationId="{BE842E16-4FAC-BA83-D2DE-3F7C107EA5AA}"/>
          </ac:spMkLst>
        </pc:spChg>
        <pc:spChg chg="mod">
          <ac:chgData name="Nadine Lanctôt" userId="d331f5be-db79-48f3-8f56-6603329aa273" providerId="ADAL" clId="{33919473-BB5C-944B-A6DA-5831D8FF67BB}" dt="2024-04-05T11:20:15.435" v="152"/>
          <ac:spMkLst>
            <pc:docMk/>
            <pc:sldMk cId="3191360216" sldId="622"/>
            <ac:spMk id="1047" creationId="{F9DA2F67-0A87-D2FE-0988-61564B5C567A}"/>
          </ac:spMkLst>
        </pc:spChg>
        <pc:spChg chg="mod">
          <ac:chgData name="Nadine Lanctôt" userId="d331f5be-db79-48f3-8f56-6603329aa273" providerId="ADAL" clId="{33919473-BB5C-944B-A6DA-5831D8FF67BB}" dt="2024-04-05T11:20:15.435" v="152"/>
          <ac:spMkLst>
            <pc:docMk/>
            <pc:sldMk cId="3191360216" sldId="622"/>
            <ac:spMk id="1048" creationId="{5A6B5723-AC14-5B9F-9C9C-24DF13452E8D}"/>
          </ac:spMkLst>
        </pc:spChg>
        <pc:spChg chg="mod">
          <ac:chgData name="Nadine Lanctôt" userId="d331f5be-db79-48f3-8f56-6603329aa273" providerId="ADAL" clId="{33919473-BB5C-944B-A6DA-5831D8FF67BB}" dt="2024-04-05T11:20:15.435" v="152"/>
          <ac:spMkLst>
            <pc:docMk/>
            <pc:sldMk cId="3191360216" sldId="622"/>
            <ac:spMk id="1049" creationId="{E8A5042B-B58C-C3BB-CC43-7BD9B4624F33}"/>
          </ac:spMkLst>
        </pc:spChg>
        <pc:spChg chg="mod">
          <ac:chgData name="Nadine Lanctôt" userId="d331f5be-db79-48f3-8f56-6603329aa273" providerId="ADAL" clId="{33919473-BB5C-944B-A6DA-5831D8FF67BB}" dt="2024-04-05T11:20:15.435" v="152"/>
          <ac:spMkLst>
            <pc:docMk/>
            <pc:sldMk cId="3191360216" sldId="622"/>
            <ac:spMk id="1050" creationId="{6F717C7C-4599-757D-BA9F-0506DA7A6A1A}"/>
          </ac:spMkLst>
        </pc:spChg>
        <pc:spChg chg="mod">
          <ac:chgData name="Nadine Lanctôt" userId="d331f5be-db79-48f3-8f56-6603329aa273" providerId="ADAL" clId="{33919473-BB5C-944B-A6DA-5831D8FF67BB}" dt="2024-04-05T11:20:15.435" v="152"/>
          <ac:spMkLst>
            <pc:docMk/>
            <pc:sldMk cId="3191360216" sldId="622"/>
            <ac:spMk id="1051" creationId="{ADAF52FB-D48A-BBD4-1DDF-E440BA0EC301}"/>
          </ac:spMkLst>
        </pc:spChg>
        <pc:spChg chg="mod">
          <ac:chgData name="Nadine Lanctôt" userId="d331f5be-db79-48f3-8f56-6603329aa273" providerId="ADAL" clId="{33919473-BB5C-944B-A6DA-5831D8FF67BB}" dt="2024-04-05T11:20:15.435" v="152"/>
          <ac:spMkLst>
            <pc:docMk/>
            <pc:sldMk cId="3191360216" sldId="622"/>
            <ac:spMk id="1053" creationId="{24798C93-69FF-0D9F-D9B3-654C2FC206E0}"/>
          </ac:spMkLst>
        </pc:spChg>
        <pc:spChg chg="mod">
          <ac:chgData name="Nadine Lanctôt" userId="d331f5be-db79-48f3-8f56-6603329aa273" providerId="ADAL" clId="{33919473-BB5C-944B-A6DA-5831D8FF67BB}" dt="2024-04-05T11:20:15.435" v="152"/>
          <ac:spMkLst>
            <pc:docMk/>
            <pc:sldMk cId="3191360216" sldId="622"/>
            <ac:spMk id="1054" creationId="{E94C75C4-B4E6-B5BF-22AF-7F10EA798C8E}"/>
          </ac:spMkLst>
        </pc:spChg>
        <pc:spChg chg="mod">
          <ac:chgData name="Nadine Lanctôt" userId="d331f5be-db79-48f3-8f56-6603329aa273" providerId="ADAL" clId="{33919473-BB5C-944B-A6DA-5831D8FF67BB}" dt="2024-04-05T11:20:15.435" v="152"/>
          <ac:spMkLst>
            <pc:docMk/>
            <pc:sldMk cId="3191360216" sldId="622"/>
            <ac:spMk id="1055" creationId="{02D9C2ED-4835-3815-3C83-2A874E37BEA3}"/>
          </ac:spMkLst>
        </pc:spChg>
        <pc:spChg chg="mod">
          <ac:chgData name="Nadine Lanctôt" userId="d331f5be-db79-48f3-8f56-6603329aa273" providerId="ADAL" clId="{33919473-BB5C-944B-A6DA-5831D8FF67BB}" dt="2024-04-05T11:20:15.435" v="152"/>
          <ac:spMkLst>
            <pc:docMk/>
            <pc:sldMk cId="3191360216" sldId="622"/>
            <ac:spMk id="1056" creationId="{5336E64B-DCD2-3EAF-A8D5-4E5A131AB519}"/>
          </ac:spMkLst>
        </pc:spChg>
        <pc:spChg chg="mod">
          <ac:chgData name="Nadine Lanctôt" userId="d331f5be-db79-48f3-8f56-6603329aa273" providerId="ADAL" clId="{33919473-BB5C-944B-A6DA-5831D8FF67BB}" dt="2024-04-05T11:20:15.435" v="152"/>
          <ac:spMkLst>
            <pc:docMk/>
            <pc:sldMk cId="3191360216" sldId="622"/>
            <ac:spMk id="1057" creationId="{0F042E92-8754-9C14-4DC9-A4A2DE4795A8}"/>
          </ac:spMkLst>
        </pc:spChg>
        <pc:spChg chg="mod">
          <ac:chgData name="Nadine Lanctôt" userId="d331f5be-db79-48f3-8f56-6603329aa273" providerId="ADAL" clId="{33919473-BB5C-944B-A6DA-5831D8FF67BB}" dt="2024-04-05T11:20:15.435" v="152"/>
          <ac:spMkLst>
            <pc:docMk/>
            <pc:sldMk cId="3191360216" sldId="622"/>
            <ac:spMk id="1058" creationId="{2E10FA55-727F-4714-18F5-25E79E0E8D24}"/>
          </ac:spMkLst>
        </pc:spChg>
        <pc:spChg chg="mod">
          <ac:chgData name="Nadine Lanctôt" userId="d331f5be-db79-48f3-8f56-6603329aa273" providerId="ADAL" clId="{33919473-BB5C-944B-A6DA-5831D8FF67BB}" dt="2024-04-05T11:20:15.435" v="152"/>
          <ac:spMkLst>
            <pc:docMk/>
            <pc:sldMk cId="3191360216" sldId="622"/>
            <ac:spMk id="1059" creationId="{EB943B18-BF87-68DE-00BB-E210343960F3}"/>
          </ac:spMkLst>
        </pc:spChg>
        <pc:spChg chg="mod">
          <ac:chgData name="Nadine Lanctôt" userId="d331f5be-db79-48f3-8f56-6603329aa273" providerId="ADAL" clId="{33919473-BB5C-944B-A6DA-5831D8FF67BB}" dt="2024-04-05T11:20:15.435" v="152"/>
          <ac:spMkLst>
            <pc:docMk/>
            <pc:sldMk cId="3191360216" sldId="622"/>
            <ac:spMk id="1060" creationId="{4D2F9E02-AC4F-96AC-5688-4A5D650B1DA9}"/>
          </ac:spMkLst>
        </pc:spChg>
        <pc:spChg chg="mod">
          <ac:chgData name="Nadine Lanctôt" userId="d331f5be-db79-48f3-8f56-6603329aa273" providerId="ADAL" clId="{33919473-BB5C-944B-A6DA-5831D8FF67BB}" dt="2024-04-05T11:20:15.435" v="152"/>
          <ac:spMkLst>
            <pc:docMk/>
            <pc:sldMk cId="3191360216" sldId="622"/>
            <ac:spMk id="1061" creationId="{B28BE72C-CA07-4810-F724-84F39CD93C22}"/>
          </ac:spMkLst>
        </pc:spChg>
        <pc:spChg chg="mod">
          <ac:chgData name="Nadine Lanctôt" userId="d331f5be-db79-48f3-8f56-6603329aa273" providerId="ADAL" clId="{33919473-BB5C-944B-A6DA-5831D8FF67BB}" dt="2024-04-05T11:20:15.435" v="152"/>
          <ac:spMkLst>
            <pc:docMk/>
            <pc:sldMk cId="3191360216" sldId="622"/>
            <ac:spMk id="1062" creationId="{5274D68B-E683-47EA-88A3-BEF4811FDE23}"/>
          </ac:spMkLst>
        </pc:spChg>
        <pc:spChg chg="mod">
          <ac:chgData name="Nadine Lanctôt" userId="d331f5be-db79-48f3-8f56-6603329aa273" providerId="ADAL" clId="{33919473-BB5C-944B-A6DA-5831D8FF67BB}" dt="2024-04-05T11:20:15.435" v="152"/>
          <ac:spMkLst>
            <pc:docMk/>
            <pc:sldMk cId="3191360216" sldId="622"/>
            <ac:spMk id="1063" creationId="{9DEA5A35-48E3-AD49-2C82-FB587D6CE960}"/>
          </ac:spMkLst>
        </pc:spChg>
        <pc:spChg chg="mod">
          <ac:chgData name="Nadine Lanctôt" userId="d331f5be-db79-48f3-8f56-6603329aa273" providerId="ADAL" clId="{33919473-BB5C-944B-A6DA-5831D8FF67BB}" dt="2024-04-05T11:20:15.435" v="152"/>
          <ac:spMkLst>
            <pc:docMk/>
            <pc:sldMk cId="3191360216" sldId="622"/>
            <ac:spMk id="1064" creationId="{F20FB43F-B372-4D77-F4B5-4C5FB0A38D23}"/>
          </ac:spMkLst>
        </pc:spChg>
        <pc:spChg chg="mod">
          <ac:chgData name="Nadine Lanctôt" userId="d331f5be-db79-48f3-8f56-6603329aa273" providerId="ADAL" clId="{33919473-BB5C-944B-A6DA-5831D8FF67BB}" dt="2024-04-05T11:20:15.435" v="152"/>
          <ac:spMkLst>
            <pc:docMk/>
            <pc:sldMk cId="3191360216" sldId="622"/>
            <ac:spMk id="1065" creationId="{12D8B5E7-5284-1F4A-0D31-D75E0BA7E40C}"/>
          </ac:spMkLst>
        </pc:spChg>
        <pc:spChg chg="mod">
          <ac:chgData name="Nadine Lanctôt" userId="d331f5be-db79-48f3-8f56-6603329aa273" providerId="ADAL" clId="{33919473-BB5C-944B-A6DA-5831D8FF67BB}" dt="2024-04-05T11:20:15.435" v="152"/>
          <ac:spMkLst>
            <pc:docMk/>
            <pc:sldMk cId="3191360216" sldId="622"/>
            <ac:spMk id="1066" creationId="{30B11A69-3399-C8D9-7A81-17D55C51A2B6}"/>
          </ac:spMkLst>
        </pc:spChg>
        <pc:spChg chg="mod">
          <ac:chgData name="Nadine Lanctôt" userId="d331f5be-db79-48f3-8f56-6603329aa273" providerId="ADAL" clId="{33919473-BB5C-944B-A6DA-5831D8FF67BB}" dt="2024-04-05T11:20:15.435" v="152"/>
          <ac:spMkLst>
            <pc:docMk/>
            <pc:sldMk cId="3191360216" sldId="622"/>
            <ac:spMk id="1067" creationId="{58BD4643-FB82-393B-C854-A64400F0EEA6}"/>
          </ac:spMkLst>
        </pc:spChg>
        <pc:spChg chg="mod">
          <ac:chgData name="Nadine Lanctôt" userId="d331f5be-db79-48f3-8f56-6603329aa273" providerId="ADAL" clId="{33919473-BB5C-944B-A6DA-5831D8FF67BB}" dt="2024-04-05T11:20:15.435" v="152"/>
          <ac:spMkLst>
            <pc:docMk/>
            <pc:sldMk cId="3191360216" sldId="622"/>
            <ac:spMk id="1068" creationId="{1B8B40C2-7663-45BE-24CC-186AFDB1C38A}"/>
          </ac:spMkLst>
        </pc:spChg>
        <pc:spChg chg="mod">
          <ac:chgData name="Nadine Lanctôt" userId="d331f5be-db79-48f3-8f56-6603329aa273" providerId="ADAL" clId="{33919473-BB5C-944B-A6DA-5831D8FF67BB}" dt="2024-04-05T11:20:15.435" v="152"/>
          <ac:spMkLst>
            <pc:docMk/>
            <pc:sldMk cId="3191360216" sldId="622"/>
            <ac:spMk id="1069" creationId="{1B529DD0-B481-A4B4-FF7D-EF35BE361353}"/>
          </ac:spMkLst>
        </pc:spChg>
        <pc:spChg chg="mod">
          <ac:chgData name="Nadine Lanctôt" userId="d331f5be-db79-48f3-8f56-6603329aa273" providerId="ADAL" clId="{33919473-BB5C-944B-A6DA-5831D8FF67BB}" dt="2024-04-05T11:20:15.435" v="152"/>
          <ac:spMkLst>
            <pc:docMk/>
            <pc:sldMk cId="3191360216" sldId="622"/>
            <ac:spMk id="1070" creationId="{69B726F5-7132-E9F7-1E7B-F5CC19F3277A}"/>
          </ac:spMkLst>
        </pc:spChg>
        <pc:spChg chg="mod">
          <ac:chgData name="Nadine Lanctôt" userId="d331f5be-db79-48f3-8f56-6603329aa273" providerId="ADAL" clId="{33919473-BB5C-944B-A6DA-5831D8FF67BB}" dt="2024-04-05T11:20:15.435" v="152"/>
          <ac:spMkLst>
            <pc:docMk/>
            <pc:sldMk cId="3191360216" sldId="622"/>
            <ac:spMk id="1071" creationId="{2C527D9B-B09F-604A-778F-20BA3FE3BFE3}"/>
          </ac:spMkLst>
        </pc:spChg>
        <pc:spChg chg="mod">
          <ac:chgData name="Nadine Lanctôt" userId="d331f5be-db79-48f3-8f56-6603329aa273" providerId="ADAL" clId="{33919473-BB5C-944B-A6DA-5831D8FF67BB}" dt="2024-04-05T11:20:15.435" v="152"/>
          <ac:spMkLst>
            <pc:docMk/>
            <pc:sldMk cId="3191360216" sldId="622"/>
            <ac:spMk id="1072" creationId="{A87C23EC-9CA0-278C-07D4-F126483124B1}"/>
          </ac:spMkLst>
        </pc:spChg>
        <pc:spChg chg="mod">
          <ac:chgData name="Nadine Lanctôt" userId="d331f5be-db79-48f3-8f56-6603329aa273" providerId="ADAL" clId="{33919473-BB5C-944B-A6DA-5831D8FF67BB}" dt="2024-04-05T11:20:15.435" v="152"/>
          <ac:spMkLst>
            <pc:docMk/>
            <pc:sldMk cId="3191360216" sldId="622"/>
            <ac:spMk id="1073" creationId="{4B1BC341-5F47-66F5-17E4-C718CFAEC409}"/>
          </ac:spMkLst>
        </pc:spChg>
        <pc:spChg chg="mod">
          <ac:chgData name="Nadine Lanctôt" userId="d331f5be-db79-48f3-8f56-6603329aa273" providerId="ADAL" clId="{33919473-BB5C-944B-A6DA-5831D8FF67BB}" dt="2024-04-05T11:20:15.435" v="152"/>
          <ac:spMkLst>
            <pc:docMk/>
            <pc:sldMk cId="3191360216" sldId="622"/>
            <ac:spMk id="1074" creationId="{5DD9D12D-331D-C89A-90A2-127DFA277920}"/>
          </ac:spMkLst>
        </pc:spChg>
        <pc:spChg chg="mod">
          <ac:chgData name="Nadine Lanctôt" userId="d331f5be-db79-48f3-8f56-6603329aa273" providerId="ADAL" clId="{33919473-BB5C-944B-A6DA-5831D8FF67BB}" dt="2024-04-05T11:20:15.435" v="152"/>
          <ac:spMkLst>
            <pc:docMk/>
            <pc:sldMk cId="3191360216" sldId="622"/>
            <ac:spMk id="1075" creationId="{09620709-931C-11F5-5FB0-EB90E852A88C}"/>
          </ac:spMkLst>
        </pc:spChg>
        <pc:spChg chg="mod">
          <ac:chgData name="Nadine Lanctôt" userId="d331f5be-db79-48f3-8f56-6603329aa273" providerId="ADAL" clId="{33919473-BB5C-944B-A6DA-5831D8FF67BB}" dt="2024-04-05T11:20:15.435" v="152"/>
          <ac:spMkLst>
            <pc:docMk/>
            <pc:sldMk cId="3191360216" sldId="622"/>
            <ac:spMk id="1076" creationId="{77B54C91-26CD-1168-8D81-9D3C21177474}"/>
          </ac:spMkLst>
        </pc:spChg>
        <pc:spChg chg="mod">
          <ac:chgData name="Nadine Lanctôt" userId="d331f5be-db79-48f3-8f56-6603329aa273" providerId="ADAL" clId="{33919473-BB5C-944B-A6DA-5831D8FF67BB}" dt="2024-04-05T11:20:15.435" v="152"/>
          <ac:spMkLst>
            <pc:docMk/>
            <pc:sldMk cId="3191360216" sldId="622"/>
            <ac:spMk id="1077" creationId="{8FD4BD19-E795-1EE9-2158-97AFE1CDBBEF}"/>
          </ac:spMkLst>
        </pc:spChg>
        <pc:spChg chg="mod">
          <ac:chgData name="Nadine Lanctôt" userId="d331f5be-db79-48f3-8f56-6603329aa273" providerId="ADAL" clId="{33919473-BB5C-944B-A6DA-5831D8FF67BB}" dt="2024-04-05T11:20:15.435" v="152"/>
          <ac:spMkLst>
            <pc:docMk/>
            <pc:sldMk cId="3191360216" sldId="622"/>
            <ac:spMk id="1078" creationId="{8D7A5285-C1AC-FB69-A7B1-458ADD2047A4}"/>
          </ac:spMkLst>
        </pc:spChg>
        <pc:spChg chg="mod">
          <ac:chgData name="Nadine Lanctôt" userId="d331f5be-db79-48f3-8f56-6603329aa273" providerId="ADAL" clId="{33919473-BB5C-944B-A6DA-5831D8FF67BB}" dt="2024-04-05T11:20:15.435" v="152"/>
          <ac:spMkLst>
            <pc:docMk/>
            <pc:sldMk cId="3191360216" sldId="622"/>
            <ac:spMk id="1079" creationId="{29150753-63F4-5FA3-8B29-12F0D273F84B}"/>
          </ac:spMkLst>
        </pc:spChg>
        <pc:spChg chg="mod">
          <ac:chgData name="Nadine Lanctôt" userId="d331f5be-db79-48f3-8f56-6603329aa273" providerId="ADAL" clId="{33919473-BB5C-944B-A6DA-5831D8FF67BB}" dt="2024-04-05T11:20:15.435" v="152"/>
          <ac:spMkLst>
            <pc:docMk/>
            <pc:sldMk cId="3191360216" sldId="622"/>
            <ac:spMk id="1080" creationId="{94243D9B-83AF-94CD-4919-E7603E5FE44B}"/>
          </ac:spMkLst>
        </pc:spChg>
        <pc:spChg chg="mod">
          <ac:chgData name="Nadine Lanctôt" userId="d331f5be-db79-48f3-8f56-6603329aa273" providerId="ADAL" clId="{33919473-BB5C-944B-A6DA-5831D8FF67BB}" dt="2024-04-05T11:20:15.435" v="152"/>
          <ac:spMkLst>
            <pc:docMk/>
            <pc:sldMk cId="3191360216" sldId="622"/>
            <ac:spMk id="1081" creationId="{0945BB62-4CDA-AF8C-A1CE-1B8490C4961A}"/>
          </ac:spMkLst>
        </pc:spChg>
        <pc:spChg chg="mod">
          <ac:chgData name="Nadine Lanctôt" userId="d331f5be-db79-48f3-8f56-6603329aa273" providerId="ADAL" clId="{33919473-BB5C-944B-A6DA-5831D8FF67BB}" dt="2024-04-05T11:20:15.435" v="152"/>
          <ac:spMkLst>
            <pc:docMk/>
            <pc:sldMk cId="3191360216" sldId="622"/>
            <ac:spMk id="1082" creationId="{3224092E-88A0-02E9-94C3-9DC438C46B8D}"/>
          </ac:spMkLst>
        </pc:spChg>
        <pc:spChg chg="mod">
          <ac:chgData name="Nadine Lanctôt" userId="d331f5be-db79-48f3-8f56-6603329aa273" providerId="ADAL" clId="{33919473-BB5C-944B-A6DA-5831D8FF67BB}" dt="2024-04-05T11:20:15.435" v="152"/>
          <ac:spMkLst>
            <pc:docMk/>
            <pc:sldMk cId="3191360216" sldId="622"/>
            <ac:spMk id="1083" creationId="{A23578AC-3932-D51A-1772-456158A07800}"/>
          </ac:spMkLst>
        </pc:spChg>
        <pc:spChg chg="mod">
          <ac:chgData name="Nadine Lanctôt" userId="d331f5be-db79-48f3-8f56-6603329aa273" providerId="ADAL" clId="{33919473-BB5C-944B-A6DA-5831D8FF67BB}" dt="2024-04-05T11:20:15.435" v="152"/>
          <ac:spMkLst>
            <pc:docMk/>
            <pc:sldMk cId="3191360216" sldId="622"/>
            <ac:spMk id="1084" creationId="{847E4036-98D0-3B6A-43A6-E371B319E1B8}"/>
          </ac:spMkLst>
        </pc:spChg>
        <pc:spChg chg="mod">
          <ac:chgData name="Nadine Lanctôt" userId="d331f5be-db79-48f3-8f56-6603329aa273" providerId="ADAL" clId="{33919473-BB5C-944B-A6DA-5831D8FF67BB}" dt="2024-04-05T11:20:15.435" v="152"/>
          <ac:spMkLst>
            <pc:docMk/>
            <pc:sldMk cId="3191360216" sldId="622"/>
            <ac:spMk id="1085" creationId="{2E52AA8E-46CA-6FFC-DC68-D468B8186500}"/>
          </ac:spMkLst>
        </pc:spChg>
        <pc:spChg chg="mod">
          <ac:chgData name="Nadine Lanctôt" userId="d331f5be-db79-48f3-8f56-6603329aa273" providerId="ADAL" clId="{33919473-BB5C-944B-A6DA-5831D8FF67BB}" dt="2024-04-05T11:20:15.435" v="152"/>
          <ac:spMkLst>
            <pc:docMk/>
            <pc:sldMk cId="3191360216" sldId="622"/>
            <ac:spMk id="1086" creationId="{441CAA7D-BB7E-3770-B023-D66226FA7FC7}"/>
          </ac:spMkLst>
        </pc:spChg>
        <pc:spChg chg="mod">
          <ac:chgData name="Nadine Lanctôt" userId="d331f5be-db79-48f3-8f56-6603329aa273" providerId="ADAL" clId="{33919473-BB5C-944B-A6DA-5831D8FF67BB}" dt="2024-04-05T11:20:15.435" v="152"/>
          <ac:spMkLst>
            <pc:docMk/>
            <pc:sldMk cId="3191360216" sldId="622"/>
            <ac:spMk id="1087" creationId="{A9CEAC92-BDD1-5F92-45E9-97C7AC08A139}"/>
          </ac:spMkLst>
        </pc:spChg>
        <pc:spChg chg="mod">
          <ac:chgData name="Nadine Lanctôt" userId="d331f5be-db79-48f3-8f56-6603329aa273" providerId="ADAL" clId="{33919473-BB5C-944B-A6DA-5831D8FF67BB}" dt="2024-04-05T11:20:15.435" v="152"/>
          <ac:spMkLst>
            <pc:docMk/>
            <pc:sldMk cId="3191360216" sldId="622"/>
            <ac:spMk id="1088" creationId="{B9D1262F-D43F-F2A7-CA8C-F0497B6DD7FA}"/>
          </ac:spMkLst>
        </pc:spChg>
        <pc:spChg chg="mod">
          <ac:chgData name="Nadine Lanctôt" userId="d331f5be-db79-48f3-8f56-6603329aa273" providerId="ADAL" clId="{33919473-BB5C-944B-A6DA-5831D8FF67BB}" dt="2024-04-05T11:20:15.435" v="152"/>
          <ac:spMkLst>
            <pc:docMk/>
            <pc:sldMk cId="3191360216" sldId="622"/>
            <ac:spMk id="1089" creationId="{C8E7698C-27A4-D193-17AF-CFCF3354858E}"/>
          </ac:spMkLst>
        </pc:spChg>
        <pc:spChg chg="mod">
          <ac:chgData name="Nadine Lanctôt" userId="d331f5be-db79-48f3-8f56-6603329aa273" providerId="ADAL" clId="{33919473-BB5C-944B-A6DA-5831D8FF67BB}" dt="2024-04-05T11:20:15.435" v="152"/>
          <ac:spMkLst>
            <pc:docMk/>
            <pc:sldMk cId="3191360216" sldId="622"/>
            <ac:spMk id="1090" creationId="{DB757EC2-6BB7-B5EE-02AC-D628623AD16D}"/>
          </ac:spMkLst>
        </pc:spChg>
        <pc:spChg chg="mod">
          <ac:chgData name="Nadine Lanctôt" userId="d331f5be-db79-48f3-8f56-6603329aa273" providerId="ADAL" clId="{33919473-BB5C-944B-A6DA-5831D8FF67BB}" dt="2024-04-05T11:20:15.435" v="152"/>
          <ac:spMkLst>
            <pc:docMk/>
            <pc:sldMk cId="3191360216" sldId="622"/>
            <ac:spMk id="1091" creationId="{6653E403-9FFA-BF35-ABAF-47DE41FA17C4}"/>
          </ac:spMkLst>
        </pc:spChg>
        <pc:spChg chg="mod">
          <ac:chgData name="Nadine Lanctôt" userId="d331f5be-db79-48f3-8f56-6603329aa273" providerId="ADAL" clId="{33919473-BB5C-944B-A6DA-5831D8FF67BB}" dt="2024-04-05T11:20:15.435" v="152"/>
          <ac:spMkLst>
            <pc:docMk/>
            <pc:sldMk cId="3191360216" sldId="622"/>
            <ac:spMk id="1092" creationId="{965ED8E2-0F61-D24D-61B9-7DCEB0418EC6}"/>
          </ac:spMkLst>
        </pc:spChg>
        <pc:spChg chg="mod">
          <ac:chgData name="Nadine Lanctôt" userId="d331f5be-db79-48f3-8f56-6603329aa273" providerId="ADAL" clId="{33919473-BB5C-944B-A6DA-5831D8FF67BB}" dt="2024-04-05T11:20:15.435" v="152"/>
          <ac:spMkLst>
            <pc:docMk/>
            <pc:sldMk cId="3191360216" sldId="622"/>
            <ac:spMk id="1093" creationId="{F7588372-C265-0146-54C4-F06ADF98DC99}"/>
          </ac:spMkLst>
        </pc:spChg>
        <pc:spChg chg="mod">
          <ac:chgData name="Nadine Lanctôt" userId="d331f5be-db79-48f3-8f56-6603329aa273" providerId="ADAL" clId="{33919473-BB5C-944B-A6DA-5831D8FF67BB}" dt="2024-04-05T11:20:15.435" v="152"/>
          <ac:spMkLst>
            <pc:docMk/>
            <pc:sldMk cId="3191360216" sldId="622"/>
            <ac:spMk id="1094" creationId="{222DBB2A-A084-09D8-A7CE-D1E50B67B2C2}"/>
          </ac:spMkLst>
        </pc:spChg>
        <pc:spChg chg="mod">
          <ac:chgData name="Nadine Lanctôt" userId="d331f5be-db79-48f3-8f56-6603329aa273" providerId="ADAL" clId="{33919473-BB5C-944B-A6DA-5831D8FF67BB}" dt="2024-04-05T11:20:15.435" v="152"/>
          <ac:spMkLst>
            <pc:docMk/>
            <pc:sldMk cId="3191360216" sldId="622"/>
            <ac:spMk id="1095" creationId="{9968C07D-6C14-E5A8-C5DD-5922C3EE4597}"/>
          </ac:spMkLst>
        </pc:spChg>
        <pc:spChg chg="mod">
          <ac:chgData name="Nadine Lanctôt" userId="d331f5be-db79-48f3-8f56-6603329aa273" providerId="ADAL" clId="{33919473-BB5C-944B-A6DA-5831D8FF67BB}" dt="2024-04-05T11:20:15.435" v="152"/>
          <ac:spMkLst>
            <pc:docMk/>
            <pc:sldMk cId="3191360216" sldId="622"/>
            <ac:spMk id="1096" creationId="{7BBAAAA8-7D64-39E7-C81B-D9B27E35655C}"/>
          </ac:spMkLst>
        </pc:spChg>
        <pc:spChg chg="mod">
          <ac:chgData name="Nadine Lanctôt" userId="d331f5be-db79-48f3-8f56-6603329aa273" providerId="ADAL" clId="{33919473-BB5C-944B-A6DA-5831D8FF67BB}" dt="2024-04-05T11:20:15.435" v="152"/>
          <ac:spMkLst>
            <pc:docMk/>
            <pc:sldMk cId="3191360216" sldId="622"/>
            <ac:spMk id="1097" creationId="{A59F94E0-4AE8-F788-9FDC-01B01285C7E1}"/>
          </ac:spMkLst>
        </pc:spChg>
        <pc:spChg chg="mod">
          <ac:chgData name="Nadine Lanctôt" userId="d331f5be-db79-48f3-8f56-6603329aa273" providerId="ADAL" clId="{33919473-BB5C-944B-A6DA-5831D8FF67BB}" dt="2024-04-05T11:20:15.435" v="152"/>
          <ac:spMkLst>
            <pc:docMk/>
            <pc:sldMk cId="3191360216" sldId="622"/>
            <ac:spMk id="1098" creationId="{E4101498-89CF-F11A-700C-69967E1BD999}"/>
          </ac:spMkLst>
        </pc:spChg>
        <pc:spChg chg="mod">
          <ac:chgData name="Nadine Lanctôt" userId="d331f5be-db79-48f3-8f56-6603329aa273" providerId="ADAL" clId="{33919473-BB5C-944B-A6DA-5831D8FF67BB}" dt="2024-04-05T11:20:15.435" v="152"/>
          <ac:spMkLst>
            <pc:docMk/>
            <pc:sldMk cId="3191360216" sldId="622"/>
            <ac:spMk id="1099" creationId="{B79C391D-413D-6687-AC2B-21DEB5058841}"/>
          </ac:spMkLst>
        </pc:spChg>
        <pc:spChg chg="mod">
          <ac:chgData name="Nadine Lanctôt" userId="d331f5be-db79-48f3-8f56-6603329aa273" providerId="ADAL" clId="{33919473-BB5C-944B-A6DA-5831D8FF67BB}" dt="2024-04-05T11:20:15.435" v="152"/>
          <ac:spMkLst>
            <pc:docMk/>
            <pc:sldMk cId="3191360216" sldId="622"/>
            <ac:spMk id="1100" creationId="{8B3CA6C2-03E3-5E08-77F9-A54B63797932}"/>
          </ac:spMkLst>
        </pc:spChg>
        <pc:spChg chg="mod">
          <ac:chgData name="Nadine Lanctôt" userId="d331f5be-db79-48f3-8f56-6603329aa273" providerId="ADAL" clId="{33919473-BB5C-944B-A6DA-5831D8FF67BB}" dt="2024-04-05T11:20:15.435" v="152"/>
          <ac:spMkLst>
            <pc:docMk/>
            <pc:sldMk cId="3191360216" sldId="622"/>
            <ac:spMk id="1101" creationId="{63D780CB-C1E0-F350-C17C-F772C2689F72}"/>
          </ac:spMkLst>
        </pc:spChg>
        <pc:spChg chg="mod">
          <ac:chgData name="Nadine Lanctôt" userId="d331f5be-db79-48f3-8f56-6603329aa273" providerId="ADAL" clId="{33919473-BB5C-944B-A6DA-5831D8FF67BB}" dt="2024-04-05T11:20:15.435" v="152"/>
          <ac:spMkLst>
            <pc:docMk/>
            <pc:sldMk cId="3191360216" sldId="622"/>
            <ac:spMk id="1102" creationId="{B7DFFDD5-A287-6059-91CF-1C646859A2FB}"/>
          </ac:spMkLst>
        </pc:spChg>
        <pc:spChg chg="mod">
          <ac:chgData name="Nadine Lanctôt" userId="d331f5be-db79-48f3-8f56-6603329aa273" providerId="ADAL" clId="{33919473-BB5C-944B-A6DA-5831D8FF67BB}" dt="2024-04-05T11:20:15.435" v="152"/>
          <ac:spMkLst>
            <pc:docMk/>
            <pc:sldMk cId="3191360216" sldId="622"/>
            <ac:spMk id="1103" creationId="{98E3F00B-09F4-1F75-54AA-7B671DA80755}"/>
          </ac:spMkLst>
        </pc:spChg>
        <pc:spChg chg="mod">
          <ac:chgData name="Nadine Lanctôt" userId="d331f5be-db79-48f3-8f56-6603329aa273" providerId="ADAL" clId="{33919473-BB5C-944B-A6DA-5831D8FF67BB}" dt="2024-04-05T11:20:15.435" v="152"/>
          <ac:spMkLst>
            <pc:docMk/>
            <pc:sldMk cId="3191360216" sldId="622"/>
            <ac:spMk id="1104" creationId="{88C954B3-6D3F-A2BF-894D-228E7E656920}"/>
          </ac:spMkLst>
        </pc:spChg>
        <pc:spChg chg="mod">
          <ac:chgData name="Nadine Lanctôt" userId="d331f5be-db79-48f3-8f56-6603329aa273" providerId="ADAL" clId="{33919473-BB5C-944B-A6DA-5831D8FF67BB}" dt="2024-04-05T11:20:15.435" v="152"/>
          <ac:spMkLst>
            <pc:docMk/>
            <pc:sldMk cId="3191360216" sldId="622"/>
            <ac:spMk id="1105" creationId="{E60DB735-9C66-1B2F-1173-32D25B6AAF86}"/>
          </ac:spMkLst>
        </pc:spChg>
        <pc:spChg chg="mod">
          <ac:chgData name="Nadine Lanctôt" userId="d331f5be-db79-48f3-8f56-6603329aa273" providerId="ADAL" clId="{33919473-BB5C-944B-A6DA-5831D8FF67BB}" dt="2024-04-05T11:20:15.435" v="152"/>
          <ac:spMkLst>
            <pc:docMk/>
            <pc:sldMk cId="3191360216" sldId="622"/>
            <ac:spMk id="1106" creationId="{0AB6D544-93EE-640F-3F92-27CABEFEAA65}"/>
          </ac:spMkLst>
        </pc:spChg>
        <pc:spChg chg="mod">
          <ac:chgData name="Nadine Lanctôt" userId="d331f5be-db79-48f3-8f56-6603329aa273" providerId="ADAL" clId="{33919473-BB5C-944B-A6DA-5831D8FF67BB}" dt="2024-04-05T11:20:15.435" v="152"/>
          <ac:spMkLst>
            <pc:docMk/>
            <pc:sldMk cId="3191360216" sldId="622"/>
            <ac:spMk id="1107" creationId="{48F1A964-B3F0-A5AB-F644-DA3CDC20692C}"/>
          </ac:spMkLst>
        </pc:spChg>
        <pc:spChg chg="mod">
          <ac:chgData name="Nadine Lanctôt" userId="d331f5be-db79-48f3-8f56-6603329aa273" providerId="ADAL" clId="{33919473-BB5C-944B-A6DA-5831D8FF67BB}" dt="2024-04-05T11:20:15.435" v="152"/>
          <ac:spMkLst>
            <pc:docMk/>
            <pc:sldMk cId="3191360216" sldId="622"/>
            <ac:spMk id="1108" creationId="{5D62A5AD-E6A4-6227-1CAB-914D8B2D7299}"/>
          </ac:spMkLst>
        </pc:spChg>
        <pc:spChg chg="mod">
          <ac:chgData name="Nadine Lanctôt" userId="d331f5be-db79-48f3-8f56-6603329aa273" providerId="ADAL" clId="{33919473-BB5C-944B-A6DA-5831D8FF67BB}" dt="2024-04-05T11:20:15.435" v="152"/>
          <ac:spMkLst>
            <pc:docMk/>
            <pc:sldMk cId="3191360216" sldId="622"/>
            <ac:spMk id="1109" creationId="{7F462FAE-CFE5-0DC1-E503-36F63D065139}"/>
          </ac:spMkLst>
        </pc:spChg>
        <pc:spChg chg="mod">
          <ac:chgData name="Nadine Lanctôt" userId="d331f5be-db79-48f3-8f56-6603329aa273" providerId="ADAL" clId="{33919473-BB5C-944B-A6DA-5831D8FF67BB}" dt="2024-04-05T11:20:15.435" v="152"/>
          <ac:spMkLst>
            <pc:docMk/>
            <pc:sldMk cId="3191360216" sldId="622"/>
            <ac:spMk id="1110" creationId="{D32CC722-4F48-6B57-71CB-F0B06D2D7543}"/>
          </ac:spMkLst>
        </pc:spChg>
        <pc:spChg chg="mod">
          <ac:chgData name="Nadine Lanctôt" userId="d331f5be-db79-48f3-8f56-6603329aa273" providerId="ADAL" clId="{33919473-BB5C-944B-A6DA-5831D8FF67BB}" dt="2024-04-05T11:20:15.435" v="152"/>
          <ac:spMkLst>
            <pc:docMk/>
            <pc:sldMk cId="3191360216" sldId="622"/>
            <ac:spMk id="1111" creationId="{2CA0FD22-8299-3C7D-FB85-C6E6AF8A6083}"/>
          </ac:spMkLst>
        </pc:spChg>
        <pc:spChg chg="mod">
          <ac:chgData name="Nadine Lanctôt" userId="d331f5be-db79-48f3-8f56-6603329aa273" providerId="ADAL" clId="{33919473-BB5C-944B-A6DA-5831D8FF67BB}" dt="2024-04-05T11:20:15.435" v="152"/>
          <ac:spMkLst>
            <pc:docMk/>
            <pc:sldMk cId="3191360216" sldId="622"/>
            <ac:spMk id="1112" creationId="{DC5A47EE-D80E-A0E8-6E9B-D9EA78F9A8FB}"/>
          </ac:spMkLst>
        </pc:spChg>
        <pc:spChg chg="mod">
          <ac:chgData name="Nadine Lanctôt" userId="d331f5be-db79-48f3-8f56-6603329aa273" providerId="ADAL" clId="{33919473-BB5C-944B-A6DA-5831D8FF67BB}" dt="2024-04-05T11:20:15.435" v="152"/>
          <ac:spMkLst>
            <pc:docMk/>
            <pc:sldMk cId="3191360216" sldId="622"/>
            <ac:spMk id="1113" creationId="{794C1A3B-46F3-E188-CBFF-75F02072151C}"/>
          </ac:spMkLst>
        </pc:spChg>
        <pc:spChg chg="mod">
          <ac:chgData name="Nadine Lanctôt" userId="d331f5be-db79-48f3-8f56-6603329aa273" providerId="ADAL" clId="{33919473-BB5C-944B-A6DA-5831D8FF67BB}" dt="2024-04-05T11:20:15.435" v="152"/>
          <ac:spMkLst>
            <pc:docMk/>
            <pc:sldMk cId="3191360216" sldId="622"/>
            <ac:spMk id="1114" creationId="{B42279AE-57CC-BF54-0E4C-063EECEB72A3}"/>
          </ac:spMkLst>
        </pc:spChg>
        <pc:spChg chg="mod">
          <ac:chgData name="Nadine Lanctôt" userId="d331f5be-db79-48f3-8f56-6603329aa273" providerId="ADAL" clId="{33919473-BB5C-944B-A6DA-5831D8FF67BB}" dt="2024-04-05T11:20:15.435" v="152"/>
          <ac:spMkLst>
            <pc:docMk/>
            <pc:sldMk cId="3191360216" sldId="622"/>
            <ac:spMk id="1115" creationId="{4B765AAD-1484-914D-B32E-722704CD6C12}"/>
          </ac:spMkLst>
        </pc:spChg>
        <pc:spChg chg="mod">
          <ac:chgData name="Nadine Lanctôt" userId="d331f5be-db79-48f3-8f56-6603329aa273" providerId="ADAL" clId="{33919473-BB5C-944B-A6DA-5831D8FF67BB}" dt="2024-04-05T11:20:15.435" v="152"/>
          <ac:spMkLst>
            <pc:docMk/>
            <pc:sldMk cId="3191360216" sldId="622"/>
            <ac:spMk id="1116" creationId="{485BFE4C-0464-A6B2-E71E-011CB77B612F}"/>
          </ac:spMkLst>
        </pc:spChg>
        <pc:spChg chg="mod">
          <ac:chgData name="Nadine Lanctôt" userId="d331f5be-db79-48f3-8f56-6603329aa273" providerId="ADAL" clId="{33919473-BB5C-944B-A6DA-5831D8FF67BB}" dt="2024-04-05T11:20:15.435" v="152"/>
          <ac:spMkLst>
            <pc:docMk/>
            <pc:sldMk cId="3191360216" sldId="622"/>
            <ac:spMk id="1117" creationId="{DCBBA868-F2CF-A671-5BD2-3A863D0CB6FC}"/>
          </ac:spMkLst>
        </pc:spChg>
        <pc:spChg chg="mod">
          <ac:chgData name="Nadine Lanctôt" userId="d331f5be-db79-48f3-8f56-6603329aa273" providerId="ADAL" clId="{33919473-BB5C-944B-A6DA-5831D8FF67BB}" dt="2024-04-05T11:20:15.435" v="152"/>
          <ac:spMkLst>
            <pc:docMk/>
            <pc:sldMk cId="3191360216" sldId="622"/>
            <ac:spMk id="1118" creationId="{19D1D03B-D34E-3283-D64B-74C8518EA113}"/>
          </ac:spMkLst>
        </pc:spChg>
        <pc:spChg chg="mod">
          <ac:chgData name="Nadine Lanctôt" userId="d331f5be-db79-48f3-8f56-6603329aa273" providerId="ADAL" clId="{33919473-BB5C-944B-A6DA-5831D8FF67BB}" dt="2024-04-05T11:20:15.435" v="152"/>
          <ac:spMkLst>
            <pc:docMk/>
            <pc:sldMk cId="3191360216" sldId="622"/>
            <ac:spMk id="1119" creationId="{AE471C2D-E9AF-99B8-E8CF-7501E139E371}"/>
          </ac:spMkLst>
        </pc:spChg>
        <pc:spChg chg="mod">
          <ac:chgData name="Nadine Lanctôt" userId="d331f5be-db79-48f3-8f56-6603329aa273" providerId="ADAL" clId="{33919473-BB5C-944B-A6DA-5831D8FF67BB}" dt="2024-04-05T11:20:15.435" v="152"/>
          <ac:spMkLst>
            <pc:docMk/>
            <pc:sldMk cId="3191360216" sldId="622"/>
            <ac:spMk id="1120" creationId="{04DC3E0B-4621-7E1D-3422-9C762603775A}"/>
          </ac:spMkLst>
        </pc:spChg>
        <pc:spChg chg="mod">
          <ac:chgData name="Nadine Lanctôt" userId="d331f5be-db79-48f3-8f56-6603329aa273" providerId="ADAL" clId="{33919473-BB5C-944B-A6DA-5831D8FF67BB}" dt="2024-04-05T11:20:15.435" v="152"/>
          <ac:spMkLst>
            <pc:docMk/>
            <pc:sldMk cId="3191360216" sldId="622"/>
            <ac:spMk id="1121" creationId="{00DDC4BF-D72D-8959-8CA3-26EB2D0F4AFB}"/>
          </ac:spMkLst>
        </pc:spChg>
        <pc:spChg chg="mod">
          <ac:chgData name="Nadine Lanctôt" userId="d331f5be-db79-48f3-8f56-6603329aa273" providerId="ADAL" clId="{33919473-BB5C-944B-A6DA-5831D8FF67BB}" dt="2024-04-05T11:20:15.435" v="152"/>
          <ac:spMkLst>
            <pc:docMk/>
            <pc:sldMk cId="3191360216" sldId="622"/>
            <ac:spMk id="1122" creationId="{E56E0019-82EC-85D4-9822-7E2D97264980}"/>
          </ac:spMkLst>
        </pc:spChg>
        <pc:spChg chg="mod">
          <ac:chgData name="Nadine Lanctôt" userId="d331f5be-db79-48f3-8f56-6603329aa273" providerId="ADAL" clId="{33919473-BB5C-944B-A6DA-5831D8FF67BB}" dt="2024-04-05T11:20:15.435" v="152"/>
          <ac:spMkLst>
            <pc:docMk/>
            <pc:sldMk cId="3191360216" sldId="622"/>
            <ac:spMk id="1123" creationId="{76E4E1F0-CF1B-BFC0-863D-EA2D96D8C121}"/>
          </ac:spMkLst>
        </pc:spChg>
        <pc:spChg chg="mod">
          <ac:chgData name="Nadine Lanctôt" userId="d331f5be-db79-48f3-8f56-6603329aa273" providerId="ADAL" clId="{33919473-BB5C-944B-A6DA-5831D8FF67BB}" dt="2024-04-05T11:20:15.435" v="152"/>
          <ac:spMkLst>
            <pc:docMk/>
            <pc:sldMk cId="3191360216" sldId="622"/>
            <ac:spMk id="1124" creationId="{D858EFB6-F5F4-8AB9-177B-74E59E7BA28A}"/>
          </ac:spMkLst>
        </pc:spChg>
        <pc:spChg chg="mod">
          <ac:chgData name="Nadine Lanctôt" userId="d331f5be-db79-48f3-8f56-6603329aa273" providerId="ADAL" clId="{33919473-BB5C-944B-A6DA-5831D8FF67BB}" dt="2024-04-05T11:20:15.435" v="152"/>
          <ac:spMkLst>
            <pc:docMk/>
            <pc:sldMk cId="3191360216" sldId="622"/>
            <ac:spMk id="1125" creationId="{79CBD033-7F0B-4561-C6B2-2B0467D46EC7}"/>
          </ac:spMkLst>
        </pc:spChg>
        <pc:spChg chg="mod">
          <ac:chgData name="Nadine Lanctôt" userId="d331f5be-db79-48f3-8f56-6603329aa273" providerId="ADAL" clId="{33919473-BB5C-944B-A6DA-5831D8FF67BB}" dt="2024-04-05T11:20:15.435" v="152"/>
          <ac:spMkLst>
            <pc:docMk/>
            <pc:sldMk cId="3191360216" sldId="622"/>
            <ac:spMk id="1126" creationId="{1CC6C49C-B0C3-1B80-F594-D17E262DAFE2}"/>
          </ac:spMkLst>
        </pc:spChg>
        <pc:spChg chg="mod">
          <ac:chgData name="Nadine Lanctôt" userId="d331f5be-db79-48f3-8f56-6603329aa273" providerId="ADAL" clId="{33919473-BB5C-944B-A6DA-5831D8FF67BB}" dt="2024-04-05T11:20:15.435" v="152"/>
          <ac:spMkLst>
            <pc:docMk/>
            <pc:sldMk cId="3191360216" sldId="622"/>
            <ac:spMk id="1127" creationId="{433214B2-C0CA-CB47-D680-8D81AB9CCC8C}"/>
          </ac:spMkLst>
        </pc:spChg>
        <pc:spChg chg="mod">
          <ac:chgData name="Nadine Lanctôt" userId="d331f5be-db79-48f3-8f56-6603329aa273" providerId="ADAL" clId="{33919473-BB5C-944B-A6DA-5831D8FF67BB}" dt="2024-04-05T11:20:15.435" v="152"/>
          <ac:spMkLst>
            <pc:docMk/>
            <pc:sldMk cId="3191360216" sldId="622"/>
            <ac:spMk id="1128" creationId="{522C5E7E-679F-1EEA-7AF4-A4EC78834E33}"/>
          </ac:spMkLst>
        </pc:spChg>
        <pc:spChg chg="mod">
          <ac:chgData name="Nadine Lanctôt" userId="d331f5be-db79-48f3-8f56-6603329aa273" providerId="ADAL" clId="{33919473-BB5C-944B-A6DA-5831D8FF67BB}" dt="2024-04-05T11:20:15.435" v="152"/>
          <ac:spMkLst>
            <pc:docMk/>
            <pc:sldMk cId="3191360216" sldId="622"/>
            <ac:spMk id="1129" creationId="{99A8A2A5-07DF-D029-16BC-5EF1051F349E}"/>
          </ac:spMkLst>
        </pc:spChg>
        <pc:spChg chg="mod">
          <ac:chgData name="Nadine Lanctôt" userId="d331f5be-db79-48f3-8f56-6603329aa273" providerId="ADAL" clId="{33919473-BB5C-944B-A6DA-5831D8FF67BB}" dt="2024-04-05T11:20:15.435" v="152"/>
          <ac:spMkLst>
            <pc:docMk/>
            <pc:sldMk cId="3191360216" sldId="622"/>
            <ac:spMk id="1130" creationId="{1D54B7A3-5AC2-5A77-2DAD-D41AF3131387}"/>
          </ac:spMkLst>
        </pc:spChg>
        <pc:spChg chg="mod">
          <ac:chgData name="Nadine Lanctôt" userId="d331f5be-db79-48f3-8f56-6603329aa273" providerId="ADAL" clId="{33919473-BB5C-944B-A6DA-5831D8FF67BB}" dt="2024-04-05T11:20:15.435" v="152"/>
          <ac:spMkLst>
            <pc:docMk/>
            <pc:sldMk cId="3191360216" sldId="622"/>
            <ac:spMk id="1131" creationId="{FD350D10-6EA6-DED9-6041-FF5A3496EDFB}"/>
          </ac:spMkLst>
        </pc:spChg>
        <pc:spChg chg="mod">
          <ac:chgData name="Nadine Lanctôt" userId="d331f5be-db79-48f3-8f56-6603329aa273" providerId="ADAL" clId="{33919473-BB5C-944B-A6DA-5831D8FF67BB}" dt="2024-04-05T11:20:15.435" v="152"/>
          <ac:spMkLst>
            <pc:docMk/>
            <pc:sldMk cId="3191360216" sldId="622"/>
            <ac:spMk id="1132" creationId="{12D0A0CC-5E2A-6318-9167-BB96310FD99E}"/>
          </ac:spMkLst>
        </pc:spChg>
        <pc:spChg chg="mod">
          <ac:chgData name="Nadine Lanctôt" userId="d331f5be-db79-48f3-8f56-6603329aa273" providerId="ADAL" clId="{33919473-BB5C-944B-A6DA-5831D8FF67BB}" dt="2024-04-05T11:20:15.435" v="152"/>
          <ac:spMkLst>
            <pc:docMk/>
            <pc:sldMk cId="3191360216" sldId="622"/>
            <ac:spMk id="1133" creationId="{7A732E9A-2EDE-26F1-EB70-2CB0536A105A}"/>
          </ac:spMkLst>
        </pc:spChg>
        <pc:spChg chg="mod">
          <ac:chgData name="Nadine Lanctôt" userId="d331f5be-db79-48f3-8f56-6603329aa273" providerId="ADAL" clId="{33919473-BB5C-944B-A6DA-5831D8FF67BB}" dt="2024-04-05T11:20:15.435" v="152"/>
          <ac:spMkLst>
            <pc:docMk/>
            <pc:sldMk cId="3191360216" sldId="622"/>
            <ac:spMk id="1134" creationId="{F8E0F312-D1D9-B78C-A676-28522E8D8FD4}"/>
          </ac:spMkLst>
        </pc:spChg>
        <pc:spChg chg="mod">
          <ac:chgData name="Nadine Lanctôt" userId="d331f5be-db79-48f3-8f56-6603329aa273" providerId="ADAL" clId="{33919473-BB5C-944B-A6DA-5831D8FF67BB}" dt="2024-04-05T11:20:15.435" v="152"/>
          <ac:spMkLst>
            <pc:docMk/>
            <pc:sldMk cId="3191360216" sldId="622"/>
            <ac:spMk id="1135" creationId="{F9D37E55-8463-472C-BB63-ECAC3F5E9644}"/>
          </ac:spMkLst>
        </pc:spChg>
        <pc:spChg chg="mod">
          <ac:chgData name="Nadine Lanctôt" userId="d331f5be-db79-48f3-8f56-6603329aa273" providerId="ADAL" clId="{33919473-BB5C-944B-A6DA-5831D8FF67BB}" dt="2024-04-05T11:20:15.435" v="152"/>
          <ac:spMkLst>
            <pc:docMk/>
            <pc:sldMk cId="3191360216" sldId="622"/>
            <ac:spMk id="1136" creationId="{F19A061E-4149-A60F-4D6B-58B42D06175C}"/>
          </ac:spMkLst>
        </pc:spChg>
        <pc:spChg chg="mod">
          <ac:chgData name="Nadine Lanctôt" userId="d331f5be-db79-48f3-8f56-6603329aa273" providerId="ADAL" clId="{33919473-BB5C-944B-A6DA-5831D8FF67BB}" dt="2024-04-05T11:20:15.435" v="152"/>
          <ac:spMkLst>
            <pc:docMk/>
            <pc:sldMk cId="3191360216" sldId="622"/>
            <ac:spMk id="1137" creationId="{3A9C489C-6CA7-8E6D-F105-0093A102A8B7}"/>
          </ac:spMkLst>
        </pc:spChg>
        <pc:spChg chg="mod">
          <ac:chgData name="Nadine Lanctôt" userId="d331f5be-db79-48f3-8f56-6603329aa273" providerId="ADAL" clId="{33919473-BB5C-944B-A6DA-5831D8FF67BB}" dt="2024-04-05T11:20:15.435" v="152"/>
          <ac:spMkLst>
            <pc:docMk/>
            <pc:sldMk cId="3191360216" sldId="622"/>
            <ac:spMk id="1138" creationId="{D225EC1D-60AF-0B72-EEDB-188D314C37F8}"/>
          </ac:spMkLst>
        </pc:spChg>
        <pc:spChg chg="mod">
          <ac:chgData name="Nadine Lanctôt" userId="d331f5be-db79-48f3-8f56-6603329aa273" providerId="ADAL" clId="{33919473-BB5C-944B-A6DA-5831D8FF67BB}" dt="2024-04-05T11:20:15.435" v="152"/>
          <ac:spMkLst>
            <pc:docMk/>
            <pc:sldMk cId="3191360216" sldId="622"/>
            <ac:spMk id="1139" creationId="{BC3CD5D8-6133-1464-75F8-89D2D910131A}"/>
          </ac:spMkLst>
        </pc:spChg>
        <pc:spChg chg="mod">
          <ac:chgData name="Nadine Lanctôt" userId="d331f5be-db79-48f3-8f56-6603329aa273" providerId="ADAL" clId="{33919473-BB5C-944B-A6DA-5831D8FF67BB}" dt="2024-04-05T11:20:15.435" v="152"/>
          <ac:spMkLst>
            <pc:docMk/>
            <pc:sldMk cId="3191360216" sldId="622"/>
            <ac:spMk id="1140" creationId="{AFB16B78-4E2F-C6A7-1C29-0DCCE8B837C2}"/>
          </ac:spMkLst>
        </pc:spChg>
        <pc:spChg chg="mod">
          <ac:chgData name="Nadine Lanctôt" userId="d331f5be-db79-48f3-8f56-6603329aa273" providerId="ADAL" clId="{33919473-BB5C-944B-A6DA-5831D8FF67BB}" dt="2024-04-05T11:20:15.435" v="152"/>
          <ac:spMkLst>
            <pc:docMk/>
            <pc:sldMk cId="3191360216" sldId="622"/>
            <ac:spMk id="1141" creationId="{BAAB6A1F-C2D7-287C-5D7E-914EDE877BC6}"/>
          </ac:spMkLst>
        </pc:spChg>
        <pc:spChg chg="mod">
          <ac:chgData name="Nadine Lanctôt" userId="d331f5be-db79-48f3-8f56-6603329aa273" providerId="ADAL" clId="{33919473-BB5C-944B-A6DA-5831D8FF67BB}" dt="2024-04-05T11:20:15.435" v="152"/>
          <ac:spMkLst>
            <pc:docMk/>
            <pc:sldMk cId="3191360216" sldId="622"/>
            <ac:spMk id="1142" creationId="{BFEF54B3-C2A8-3BA6-CEB3-34DA64C6B09E}"/>
          </ac:spMkLst>
        </pc:spChg>
        <pc:spChg chg="mod">
          <ac:chgData name="Nadine Lanctôt" userId="d331f5be-db79-48f3-8f56-6603329aa273" providerId="ADAL" clId="{33919473-BB5C-944B-A6DA-5831D8FF67BB}" dt="2024-04-05T11:20:15.435" v="152"/>
          <ac:spMkLst>
            <pc:docMk/>
            <pc:sldMk cId="3191360216" sldId="622"/>
            <ac:spMk id="1143" creationId="{A3B36594-3B09-FEDF-B19C-D66EBACD71BF}"/>
          </ac:spMkLst>
        </pc:spChg>
        <pc:spChg chg="mod">
          <ac:chgData name="Nadine Lanctôt" userId="d331f5be-db79-48f3-8f56-6603329aa273" providerId="ADAL" clId="{33919473-BB5C-944B-A6DA-5831D8FF67BB}" dt="2024-04-05T11:20:15.435" v="152"/>
          <ac:spMkLst>
            <pc:docMk/>
            <pc:sldMk cId="3191360216" sldId="622"/>
            <ac:spMk id="1144" creationId="{9E2D5C56-F635-81D6-EE97-20234F97C8DB}"/>
          </ac:spMkLst>
        </pc:spChg>
        <pc:spChg chg="mod">
          <ac:chgData name="Nadine Lanctôt" userId="d331f5be-db79-48f3-8f56-6603329aa273" providerId="ADAL" clId="{33919473-BB5C-944B-A6DA-5831D8FF67BB}" dt="2024-04-05T11:20:15.435" v="152"/>
          <ac:spMkLst>
            <pc:docMk/>
            <pc:sldMk cId="3191360216" sldId="622"/>
            <ac:spMk id="1145" creationId="{D50FC083-27D2-D131-9B98-2635D8CD7D09}"/>
          </ac:spMkLst>
        </pc:spChg>
        <pc:spChg chg="mod">
          <ac:chgData name="Nadine Lanctôt" userId="d331f5be-db79-48f3-8f56-6603329aa273" providerId="ADAL" clId="{33919473-BB5C-944B-A6DA-5831D8FF67BB}" dt="2024-04-05T11:20:15.435" v="152"/>
          <ac:spMkLst>
            <pc:docMk/>
            <pc:sldMk cId="3191360216" sldId="622"/>
            <ac:spMk id="1146" creationId="{D037E410-BA3B-0778-C72B-F41BDB59EC97}"/>
          </ac:spMkLst>
        </pc:spChg>
        <pc:spChg chg="mod">
          <ac:chgData name="Nadine Lanctôt" userId="d331f5be-db79-48f3-8f56-6603329aa273" providerId="ADAL" clId="{33919473-BB5C-944B-A6DA-5831D8FF67BB}" dt="2024-04-05T11:20:15.435" v="152"/>
          <ac:spMkLst>
            <pc:docMk/>
            <pc:sldMk cId="3191360216" sldId="622"/>
            <ac:spMk id="1147" creationId="{DE470FE1-B0E5-1B3C-FCE1-52DB77E4E45A}"/>
          </ac:spMkLst>
        </pc:spChg>
        <pc:spChg chg="mod">
          <ac:chgData name="Nadine Lanctôt" userId="d331f5be-db79-48f3-8f56-6603329aa273" providerId="ADAL" clId="{33919473-BB5C-944B-A6DA-5831D8FF67BB}" dt="2024-04-05T11:20:15.435" v="152"/>
          <ac:spMkLst>
            <pc:docMk/>
            <pc:sldMk cId="3191360216" sldId="622"/>
            <ac:spMk id="1148" creationId="{CC3BD664-483A-45D9-D2A8-87FFAB8AF5A9}"/>
          </ac:spMkLst>
        </pc:spChg>
        <pc:spChg chg="mod">
          <ac:chgData name="Nadine Lanctôt" userId="d331f5be-db79-48f3-8f56-6603329aa273" providerId="ADAL" clId="{33919473-BB5C-944B-A6DA-5831D8FF67BB}" dt="2024-04-05T11:20:15.435" v="152"/>
          <ac:spMkLst>
            <pc:docMk/>
            <pc:sldMk cId="3191360216" sldId="622"/>
            <ac:spMk id="1149" creationId="{52C078B1-7D6C-294F-C194-5783538720CC}"/>
          </ac:spMkLst>
        </pc:spChg>
        <pc:spChg chg="mod">
          <ac:chgData name="Nadine Lanctôt" userId="d331f5be-db79-48f3-8f56-6603329aa273" providerId="ADAL" clId="{33919473-BB5C-944B-A6DA-5831D8FF67BB}" dt="2024-04-05T11:20:15.435" v="152"/>
          <ac:spMkLst>
            <pc:docMk/>
            <pc:sldMk cId="3191360216" sldId="622"/>
            <ac:spMk id="1150" creationId="{5C29F524-BBB7-97CD-89B5-0FE7E6A4F442}"/>
          </ac:spMkLst>
        </pc:spChg>
        <pc:spChg chg="mod">
          <ac:chgData name="Nadine Lanctôt" userId="d331f5be-db79-48f3-8f56-6603329aa273" providerId="ADAL" clId="{33919473-BB5C-944B-A6DA-5831D8FF67BB}" dt="2024-04-05T11:20:15.435" v="152"/>
          <ac:spMkLst>
            <pc:docMk/>
            <pc:sldMk cId="3191360216" sldId="622"/>
            <ac:spMk id="1151" creationId="{D46A8EF2-36D0-1F51-474A-5801D04EF3A7}"/>
          </ac:spMkLst>
        </pc:spChg>
        <pc:spChg chg="mod">
          <ac:chgData name="Nadine Lanctôt" userId="d331f5be-db79-48f3-8f56-6603329aa273" providerId="ADAL" clId="{33919473-BB5C-944B-A6DA-5831D8FF67BB}" dt="2024-04-05T11:20:15.435" v="152"/>
          <ac:spMkLst>
            <pc:docMk/>
            <pc:sldMk cId="3191360216" sldId="622"/>
            <ac:spMk id="1152" creationId="{807098B4-D347-C8C7-4F28-581F3F94697B}"/>
          </ac:spMkLst>
        </pc:spChg>
        <pc:spChg chg="mod">
          <ac:chgData name="Nadine Lanctôt" userId="d331f5be-db79-48f3-8f56-6603329aa273" providerId="ADAL" clId="{33919473-BB5C-944B-A6DA-5831D8FF67BB}" dt="2024-04-05T11:20:15.435" v="152"/>
          <ac:spMkLst>
            <pc:docMk/>
            <pc:sldMk cId="3191360216" sldId="622"/>
            <ac:spMk id="1153" creationId="{B3138953-E563-B287-F97F-60DB637E1084}"/>
          </ac:spMkLst>
        </pc:spChg>
        <pc:spChg chg="mod">
          <ac:chgData name="Nadine Lanctôt" userId="d331f5be-db79-48f3-8f56-6603329aa273" providerId="ADAL" clId="{33919473-BB5C-944B-A6DA-5831D8FF67BB}" dt="2024-04-05T11:20:15.435" v="152"/>
          <ac:spMkLst>
            <pc:docMk/>
            <pc:sldMk cId="3191360216" sldId="622"/>
            <ac:spMk id="1154" creationId="{1F85F972-A3EF-1278-D863-17CD8695DBF5}"/>
          </ac:spMkLst>
        </pc:spChg>
        <pc:spChg chg="mod">
          <ac:chgData name="Nadine Lanctôt" userId="d331f5be-db79-48f3-8f56-6603329aa273" providerId="ADAL" clId="{33919473-BB5C-944B-A6DA-5831D8FF67BB}" dt="2024-04-05T11:20:15.435" v="152"/>
          <ac:spMkLst>
            <pc:docMk/>
            <pc:sldMk cId="3191360216" sldId="622"/>
            <ac:spMk id="1155" creationId="{7C4B9B8B-36B0-2290-51B5-BA55A7D1ADCB}"/>
          </ac:spMkLst>
        </pc:spChg>
        <pc:spChg chg="mod">
          <ac:chgData name="Nadine Lanctôt" userId="d331f5be-db79-48f3-8f56-6603329aa273" providerId="ADAL" clId="{33919473-BB5C-944B-A6DA-5831D8FF67BB}" dt="2024-04-05T11:20:15.435" v="152"/>
          <ac:spMkLst>
            <pc:docMk/>
            <pc:sldMk cId="3191360216" sldId="622"/>
            <ac:spMk id="1156" creationId="{86DC1CEE-30EA-5B6F-C5EE-C66F4E5498D8}"/>
          </ac:spMkLst>
        </pc:spChg>
        <pc:spChg chg="mod">
          <ac:chgData name="Nadine Lanctôt" userId="d331f5be-db79-48f3-8f56-6603329aa273" providerId="ADAL" clId="{33919473-BB5C-944B-A6DA-5831D8FF67BB}" dt="2024-04-05T11:20:15.435" v="152"/>
          <ac:spMkLst>
            <pc:docMk/>
            <pc:sldMk cId="3191360216" sldId="622"/>
            <ac:spMk id="1157" creationId="{99E54FB5-3356-B623-3B8E-165B2C19E4F7}"/>
          </ac:spMkLst>
        </pc:spChg>
        <pc:spChg chg="mod">
          <ac:chgData name="Nadine Lanctôt" userId="d331f5be-db79-48f3-8f56-6603329aa273" providerId="ADAL" clId="{33919473-BB5C-944B-A6DA-5831D8FF67BB}" dt="2024-04-05T11:20:15.435" v="152"/>
          <ac:spMkLst>
            <pc:docMk/>
            <pc:sldMk cId="3191360216" sldId="622"/>
            <ac:spMk id="1158" creationId="{47E72383-3D8E-4C97-1241-A18506A4DEB2}"/>
          </ac:spMkLst>
        </pc:spChg>
        <pc:spChg chg="mod">
          <ac:chgData name="Nadine Lanctôt" userId="d331f5be-db79-48f3-8f56-6603329aa273" providerId="ADAL" clId="{33919473-BB5C-944B-A6DA-5831D8FF67BB}" dt="2024-04-05T11:20:15.435" v="152"/>
          <ac:spMkLst>
            <pc:docMk/>
            <pc:sldMk cId="3191360216" sldId="622"/>
            <ac:spMk id="1159" creationId="{CD218154-E0ED-2C82-A8B7-58A8A62BEEAD}"/>
          </ac:spMkLst>
        </pc:spChg>
        <pc:spChg chg="mod">
          <ac:chgData name="Nadine Lanctôt" userId="d331f5be-db79-48f3-8f56-6603329aa273" providerId="ADAL" clId="{33919473-BB5C-944B-A6DA-5831D8FF67BB}" dt="2024-04-05T11:20:15.435" v="152"/>
          <ac:spMkLst>
            <pc:docMk/>
            <pc:sldMk cId="3191360216" sldId="622"/>
            <ac:spMk id="1160" creationId="{F3A7904E-9EE2-2368-B6E3-B4AF7A23CA77}"/>
          </ac:spMkLst>
        </pc:spChg>
        <pc:spChg chg="mod">
          <ac:chgData name="Nadine Lanctôt" userId="d331f5be-db79-48f3-8f56-6603329aa273" providerId="ADAL" clId="{33919473-BB5C-944B-A6DA-5831D8FF67BB}" dt="2024-04-05T11:20:15.435" v="152"/>
          <ac:spMkLst>
            <pc:docMk/>
            <pc:sldMk cId="3191360216" sldId="622"/>
            <ac:spMk id="1161" creationId="{167C2685-6F20-ACA9-7C94-585924EAFADD}"/>
          </ac:spMkLst>
        </pc:spChg>
        <pc:spChg chg="mod">
          <ac:chgData name="Nadine Lanctôt" userId="d331f5be-db79-48f3-8f56-6603329aa273" providerId="ADAL" clId="{33919473-BB5C-944B-A6DA-5831D8FF67BB}" dt="2024-04-05T11:20:15.435" v="152"/>
          <ac:spMkLst>
            <pc:docMk/>
            <pc:sldMk cId="3191360216" sldId="622"/>
            <ac:spMk id="1162" creationId="{024C50A8-4DCC-2EE8-1B80-D51A01AE9E44}"/>
          </ac:spMkLst>
        </pc:spChg>
        <pc:spChg chg="mod">
          <ac:chgData name="Nadine Lanctôt" userId="d331f5be-db79-48f3-8f56-6603329aa273" providerId="ADAL" clId="{33919473-BB5C-944B-A6DA-5831D8FF67BB}" dt="2024-04-05T11:20:15.435" v="152"/>
          <ac:spMkLst>
            <pc:docMk/>
            <pc:sldMk cId="3191360216" sldId="622"/>
            <ac:spMk id="1163" creationId="{E81FFD73-F68C-2A5E-955D-8EF965766664}"/>
          </ac:spMkLst>
        </pc:spChg>
        <pc:spChg chg="mod">
          <ac:chgData name="Nadine Lanctôt" userId="d331f5be-db79-48f3-8f56-6603329aa273" providerId="ADAL" clId="{33919473-BB5C-944B-A6DA-5831D8FF67BB}" dt="2024-04-05T11:20:15.435" v="152"/>
          <ac:spMkLst>
            <pc:docMk/>
            <pc:sldMk cId="3191360216" sldId="622"/>
            <ac:spMk id="1164" creationId="{CF792A8F-6F8C-F49D-19D1-49D1076CBC4B}"/>
          </ac:spMkLst>
        </pc:spChg>
        <pc:spChg chg="mod">
          <ac:chgData name="Nadine Lanctôt" userId="d331f5be-db79-48f3-8f56-6603329aa273" providerId="ADAL" clId="{33919473-BB5C-944B-A6DA-5831D8FF67BB}" dt="2024-04-05T11:20:15.435" v="152"/>
          <ac:spMkLst>
            <pc:docMk/>
            <pc:sldMk cId="3191360216" sldId="622"/>
            <ac:spMk id="1165" creationId="{EC535642-0482-C35B-2727-0B19B99ED147}"/>
          </ac:spMkLst>
        </pc:spChg>
        <pc:spChg chg="mod">
          <ac:chgData name="Nadine Lanctôt" userId="d331f5be-db79-48f3-8f56-6603329aa273" providerId="ADAL" clId="{33919473-BB5C-944B-A6DA-5831D8FF67BB}" dt="2024-04-05T11:20:15.435" v="152"/>
          <ac:spMkLst>
            <pc:docMk/>
            <pc:sldMk cId="3191360216" sldId="622"/>
            <ac:spMk id="1166" creationId="{6FC71803-0145-AA57-3392-2EEF96460506}"/>
          </ac:spMkLst>
        </pc:spChg>
        <pc:spChg chg="mod">
          <ac:chgData name="Nadine Lanctôt" userId="d331f5be-db79-48f3-8f56-6603329aa273" providerId="ADAL" clId="{33919473-BB5C-944B-A6DA-5831D8FF67BB}" dt="2024-04-05T11:20:15.435" v="152"/>
          <ac:spMkLst>
            <pc:docMk/>
            <pc:sldMk cId="3191360216" sldId="622"/>
            <ac:spMk id="1167" creationId="{A452DACF-481B-D09C-4BC8-BC421205458B}"/>
          </ac:spMkLst>
        </pc:spChg>
        <pc:spChg chg="mod">
          <ac:chgData name="Nadine Lanctôt" userId="d331f5be-db79-48f3-8f56-6603329aa273" providerId="ADAL" clId="{33919473-BB5C-944B-A6DA-5831D8FF67BB}" dt="2024-04-05T11:20:15.435" v="152"/>
          <ac:spMkLst>
            <pc:docMk/>
            <pc:sldMk cId="3191360216" sldId="622"/>
            <ac:spMk id="1168" creationId="{91502BC2-2506-E128-0840-3BCFA6BCA6E6}"/>
          </ac:spMkLst>
        </pc:spChg>
        <pc:spChg chg="mod">
          <ac:chgData name="Nadine Lanctôt" userId="d331f5be-db79-48f3-8f56-6603329aa273" providerId="ADAL" clId="{33919473-BB5C-944B-A6DA-5831D8FF67BB}" dt="2024-04-05T11:20:15.435" v="152"/>
          <ac:spMkLst>
            <pc:docMk/>
            <pc:sldMk cId="3191360216" sldId="622"/>
            <ac:spMk id="1169" creationId="{02714200-9C62-9ED3-A7E9-09643A774C72}"/>
          </ac:spMkLst>
        </pc:spChg>
        <pc:spChg chg="mod">
          <ac:chgData name="Nadine Lanctôt" userId="d331f5be-db79-48f3-8f56-6603329aa273" providerId="ADAL" clId="{33919473-BB5C-944B-A6DA-5831D8FF67BB}" dt="2024-04-05T11:20:15.435" v="152"/>
          <ac:spMkLst>
            <pc:docMk/>
            <pc:sldMk cId="3191360216" sldId="622"/>
            <ac:spMk id="1170" creationId="{C0D8C16A-AE37-9D29-21BB-0CC2990BE677}"/>
          </ac:spMkLst>
        </pc:spChg>
        <pc:spChg chg="mod">
          <ac:chgData name="Nadine Lanctôt" userId="d331f5be-db79-48f3-8f56-6603329aa273" providerId="ADAL" clId="{33919473-BB5C-944B-A6DA-5831D8FF67BB}" dt="2024-04-05T11:20:15.435" v="152"/>
          <ac:spMkLst>
            <pc:docMk/>
            <pc:sldMk cId="3191360216" sldId="622"/>
            <ac:spMk id="1171" creationId="{106E0672-B579-80D8-814C-075A631C9D32}"/>
          </ac:spMkLst>
        </pc:spChg>
        <pc:spChg chg="mod">
          <ac:chgData name="Nadine Lanctôt" userId="d331f5be-db79-48f3-8f56-6603329aa273" providerId="ADAL" clId="{33919473-BB5C-944B-A6DA-5831D8FF67BB}" dt="2024-04-05T11:20:15.435" v="152"/>
          <ac:spMkLst>
            <pc:docMk/>
            <pc:sldMk cId="3191360216" sldId="622"/>
            <ac:spMk id="1172" creationId="{7E31C33E-8860-8D48-C02D-58601777A8F7}"/>
          </ac:spMkLst>
        </pc:spChg>
        <pc:spChg chg="mod">
          <ac:chgData name="Nadine Lanctôt" userId="d331f5be-db79-48f3-8f56-6603329aa273" providerId="ADAL" clId="{33919473-BB5C-944B-A6DA-5831D8FF67BB}" dt="2024-04-05T11:20:15.435" v="152"/>
          <ac:spMkLst>
            <pc:docMk/>
            <pc:sldMk cId="3191360216" sldId="622"/>
            <ac:spMk id="1173" creationId="{5916CA94-E54A-758D-E2B2-B4CB1A9D1CD1}"/>
          </ac:spMkLst>
        </pc:spChg>
        <pc:spChg chg="mod">
          <ac:chgData name="Nadine Lanctôt" userId="d331f5be-db79-48f3-8f56-6603329aa273" providerId="ADAL" clId="{33919473-BB5C-944B-A6DA-5831D8FF67BB}" dt="2024-04-05T11:20:15.435" v="152"/>
          <ac:spMkLst>
            <pc:docMk/>
            <pc:sldMk cId="3191360216" sldId="622"/>
            <ac:spMk id="1174" creationId="{D0A07D01-3588-A040-C36A-32AE270ADA7E}"/>
          </ac:spMkLst>
        </pc:spChg>
        <pc:spChg chg="mod">
          <ac:chgData name="Nadine Lanctôt" userId="d331f5be-db79-48f3-8f56-6603329aa273" providerId="ADAL" clId="{33919473-BB5C-944B-A6DA-5831D8FF67BB}" dt="2024-04-05T11:20:15.435" v="152"/>
          <ac:spMkLst>
            <pc:docMk/>
            <pc:sldMk cId="3191360216" sldId="622"/>
            <ac:spMk id="1175" creationId="{1FCDA364-BF57-1869-ADBD-8C8B1E24BDD4}"/>
          </ac:spMkLst>
        </pc:spChg>
        <pc:spChg chg="mod">
          <ac:chgData name="Nadine Lanctôt" userId="d331f5be-db79-48f3-8f56-6603329aa273" providerId="ADAL" clId="{33919473-BB5C-944B-A6DA-5831D8FF67BB}" dt="2024-04-05T11:20:15.435" v="152"/>
          <ac:spMkLst>
            <pc:docMk/>
            <pc:sldMk cId="3191360216" sldId="622"/>
            <ac:spMk id="1176" creationId="{A4518178-74ED-CF92-6796-D9C6E4BB711A}"/>
          </ac:spMkLst>
        </pc:spChg>
        <pc:spChg chg="mod">
          <ac:chgData name="Nadine Lanctôt" userId="d331f5be-db79-48f3-8f56-6603329aa273" providerId="ADAL" clId="{33919473-BB5C-944B-A6DA-5831D8FF67BB}" dt="2024-04-05T11:20:15.435" v="152"/>
          <ac:spMkLst>
            <pc:docMk/>
            <pc:sldMk cId="3191360216" sldId="622"/>
            <ac:spMk id="1177" creationId="{7E388A3A-6E5B-7BC9-79A4-225FB360DF10}"/>
          </ac:spMkLst>
        </pc:spChg>
        <pc:spChg chg="mod">
          <ac:chgData name="Nadine Lanctôt" userId="d331f5be-db79-48f3-8f56-6603329aa273" providerId="ADAL" clId="{33919473-BB5C-944B-A6DA-5831D8FF67BB}" dt="2024-04-05T11:20:15.435" v="152"/>
          <ac:spMkLst>
            <pc:docMk/>
            <pc:sldMk cId="3191360216" sldId="622"/>
            <ac:spMk id="1178" creationId="{B61E6FBC-05AE-1FE0-3CC1-F4BACF56B011}"/>
          </ac:spMkLst>
        </pc:spChg>
        <pc:spChg chg="mod">
          <ac:chgData name="Nadine Lanctôt" userId="d331f5be-db79-48f3-8f56-6603329aa273" providerId="ADAL" clId="{33919473-BB5C-944B-A6DA-5831D8FF67BB}" dt="2024-04-05T11:20:15.435" v="152"/>
          <ac:spMkLst>
            <pc:docMk/>
            <pc:sldMk cId="3191360216" sldId="622"/>
            <ac:spMk id="1179" creationId="{CFABD7AE-1D12-705A-2711-C50ED4745717}"/>
          </ac:spMkLst>
        </pc:spChg>
        <pc:spChg chg="mod">
          <ac:chgData name="Nadine Lanctôt" userId="d331f5be-db79-48f3-8f56-6603329aa273" providerId="ADAL" clId="{33919473-BB5C-944B-A6DA-5831D8FF67BB}" dt="2024-04-05T11:20:15.435" v="152"/>
          <ac:spMkLst>
            <pc:docMk/>
            <pc:sldMk cId="3191360216" sldId="622"/>
            <ac:spMk id="1180" creationId="{66E36D36-3595-A095-91CF-395A3ACD6B9B}"/>
          </ac:spMkLst>
        </pc:spChg>
        <pc:spChg chg="mod">
          <ac:chgData name="Nadine Lanctôt" userId="d331f5be-db79-48f3-8f56-6603329aa273" providerId="ADAL" clId="{33919473-BB5C-944B-A6DA-5831D8FF67BB}" dt="2024-04-05T11:20:15.435" v="152"/>
          <ac:spMkLst>
            <pc:docMk/>
            <pc:sldMk cId="3191360216" sldId="622"/>
            <ac:spMk id="1181" creationId="{700F77D3-7724-2FE2-1713-73E28B520A01}"/>
          </ac:spMkLst>
        </pc:spChg>
        <pc:spChg chg="mod">
          <ac:chgData name="Nadine Lanctôt" userId="d331f5be-db79-48f3-8f56-6603329aa273" providerId="ADAL" clId="{33919473-BB5C-944B-A6DA-5831D8FF67BB}" dt="2024-04-05T11:20:15.435" v="152"/>
          <ac:spMkLst>
            <pc:docMk/>
            <pc:sldMk cId="3191360216" sldId="622"/>
            <ac:spMk id="1182" creationId="{4A0EF298-3392-651F-A164-0AAE728F05DB}"/>
          </ac:spMkLst>
        </pc:spChg>
        <pc:spChg chg="mod">
          <ac:chgData name="Nadine Lanctôt" userId="d331f5be-db79-48f3-8f56-6603329aa273" providerId="ADAL" clId="{33919473-BB5C-944B-A6DA-5831D8FF67BB}" dt="2024-04-05T11:20:15.435" v="152"/>
          <ac:spMkLst>
            <pc:docMk/>
            <pc:sldMk cId="3191360216" sldId="622"/>
            <ac:spMk id="1183" creationId="{CF4F606F-1900-F306-CCDD-CCFD95DAAF2A}"/>
          </ac:spMkLst>
        </pc:spChg>
        <pc:spChg chg="mod">
          <ac:chgData name="Nadine Lanctôt" userId="d331f5be-db79-48f3-8f56-6603329aa273" providerId="ADAL" clId="{33919473-BB5C-944B-A6DA-5831D8FF67BB}" dt="2024-04-05T11:20:15.435" v="152"/>
          <ac:spMkLst>
            <pc:docMk/>
            <pc:sldMk cId="3191360216" sldId="622"/>
            <ac:spMk id="1184" creationId="{9FA2A14E-33C2-B59F-ADDA-431F712526F1}"/>
          </ac:spMkLst>
        </pc:spChg>
        <pc:spChg chg="mod">
          <ac:chgData name="Nadine Lanctôt" userId="d331f5be-db79-48f3-8f56-6603329aa273" providerId="ADAL" clId="{33919473-BB5C-944B-A6DA-5831D8FF67BB}" dt="2024-04-05T11:20:15.435" v="152"/>
          <ac:spMkLst>
            <pc:docMk/>
            <pc:sldMk cId="3191360216" sldId="622"/>
            <ac:spMk id="1185" creationId="{A7172100-0E05-F762-6DEA-AA21B9E96045}"/>
          </ac:spMkLst>
        </pc:spChg>
        <pc:spChg chg="mod">
          <ac:chgData name="Nadine Lanctôt" userId="d331f5be-db79-48f3-8f56-6603329aa273" providerId="ADAL" clId="{33919473-BB5C-944B-A6DA-5831D8FF67BB}" dt="2024-04-05T11:20:15.435" v="152"/>
          <ac:spMkLst>
            <pc:docMk/>
            <pc:sldMk cId="3191360216" sldId="622"/>
            <ac:spMk id="1186" creationId="{E71BB06E-E19A-DF6B-3831-EF4E566C2B73}"/>
          </ac:spMkLst>
        </pc:spChg>
        <pc:spChg chg="mod">
          <ac:chgData name="Nadine Lanctôt" userId="d331f5be-db79-48f3-8f56-6603329aa273" providerId="ADAL" clId="{33919473-BB5C-944B-A6DA-5831D8FF67BB}" dt="2024-04-05T11:20:15.435" v="152"/>
          <ac:spMkLst>
            <pc:docMk/>
            <pc:sldMk cId="3191360216" sldId="622"/>
            <ac:spMk id="1187" creationId="{1D6F4C2E-B865-0D20-4615-4FBC6FC04017}"/>
          </ac:spMkLst>
        </pc:spChg>
        <pc:spChg chg="mod">
          <ac:chgData name="Nadine Lanctôt" userId="d331f5be-db79-48f3-8f56-6603329aa273" providerId="ADAL" clId="{33919473-BB5C-944B-A6DA-5831D8FF67BB}" dt="2024-04-05T11:20:15.435" v="152"/>
          <ac:spMkLst>
            <pc:docMk/>
            <pc:sldMk cId="3191360216" sldId="622"/>
            <ac:spMk id="1188" creationId="{990AED20-9F2A-4256-3977-E270B5E24D0B}"/>
          </ac:spMkLst>
        </pc:spChg>
        <pc:spChg chg="mod">
          <ac:chgData name="Nadine Lanctôt" userId="d331f5be-db79-48f3-8f56-6603329aa273" providerId="ADAL" clId="{33919473-BB5C-944B-A6DA-5831D8FF67BB}" dt="2024-04-05T11:20:15.435" v="152"/>
          <ac:spMkLst>
            <pc:docMk/>
            <pc:sldMk cId="3191360216" sldId="622"/>
            <ac:spMk id="1189" creationId="{B4770580-EA4D-2EC1-0FD5-C62945DDEE95}"/>
          </ac:spMkLst>
        </pc:spChg>
        <pc:spChg chg="mod">
          <ac:chgData name="Nadine Lanctôt" userId="d331f5be-db79-48f3-8f56-6603329aa273" providerId="ADAL" clId="{33919473-BB5C-944B-A6DA-5831D8FF67BB}" dt="2024-04-05T11:20:15.435" v="152"/>
          <ac:spMkLst>
            <pc:docMk/>
            <pc:sldMk cId="3191360216" sldId="622"/>
            <ac:spMk id="1190" creationId="{AD81388B-4B88-DB05-7034-B25180593193}"/>
          </ac:spMkLst>
        </pc:spChg>
        <pc:spChg chg="mod">
          <ac:chgData name="Nadine Lanctôt" userId="d331f5be-db79-48f3-8f56-6603329aa273" providerId="ADAL" clId="{33919473-BB5C-944B-A6DA-5831D8FF67BB}" dt="2024-04-05T11:20:15.435" v="152"/>
          <ac:spMkLst>
            <pc:docMk/>
            <pc:sldMk cId="3191360216" sldId="622"/>
            <ac:spMk id="1191" creationId="{2320F74C-C177-29D6-DABD-A320CA865B50}"/>
          </ac:spMkLst>
        </pc:spChg>
        <pc:spChg chg="mod">
          <ac:chgData name="Nadine Lanctôt" userId="d331f5be-db79-48f3-8f56-6603329aa273" providerId="ADAL" clId="{33919473-BB5C-944B-A6DA-5831D8FF67BB}" dt="2024-04-05T11:20:15.435" v="152"/>
          <ac:spMkLst>
            <pc:docMk/>
            <pc:sldMk cId="3191360216" sldId="622"/>
            <ac:spMk id="1192" creationId="{D786C40D-4772-5796-A4F4-2A68A8805034}"/>
          </ac:spMkLst>
        </pc:spChg>
        <pc:spChg chg="mod">
          <ac:chgData name="Nadine Lanctôt" userId="d331f5be-db79-48f3-8f56-6603329aa273" providerId="ADAL" clId="{33919473-BB5C-944B-A6DA-5831D8FF67BB}" dt="2024-04-05T11:20:15.435" v="152"/>
          <ac:spMkLst>
            <pc:docMk/>
            <pc:sldMk cId="3191360216" sldId="622"/>
            <ac:spMk id="1193" creationId="{34B569EF-29C6-F464-F1A5-A2CC1EE148AC}"/>
          </ac:spMkLst>
        </pc:spChg>
        <pc:spChg chg="mod">
          <ac:chgData name="Nadine Lanctôt" userId="d331f5be-db79-48f3-8f56-6603329aa273" providerId="ADAL" clId="{33919473-BB5C-944B-A6DA-5831D8FF67BB}" dt="2024-04-05T11:20:15.435" v="152"/>
          <ac:spMkLst>
            <pc:docMk/>
            <pc:sldMk cId="3191360216" sldId="622"/>
            <ac:spMk id="1194" creationId="{B1D502C7-B338-342F-AE86-9045A780A4F4}"/>
          </ac:spMkLst>
        </pc:spChg>
        <pc:spChg chg="mod">
          <ac:chgData name="Nadine Lanctôt" userId="d331f5be-db79-48f3-8f56-6603329aa273" providerId="ADAL" clId="{33919473-BB5C-944B-A6DA-5831D8FF67BB}" dt="2024-04-05T11:20:15.435" v="152"/>
          <ac:spMkLst>
            <pc:docMk/>
            <pc:sldMk cId="3191360216" sldId="622"/>
            <ac:spMk id="1195" creationId="{D7048B25-E3C2-FFEF-C1AB-945B4E5F3539}"/>
          </ac:spMkLst>
        </pc:spChg>
        <pc:spChg chg="mod">
          <ac:chgData name="Nadine Lanctôt" userId="d331f5be-db79-48f3-8f56-6603329aa273" providerId="ADAL" clId="{33919473-BB5C-944B-A6DA-5831D8FF67BB}" dt="2024-04-05T11:20:15.435" v="152"/>
          <ac:spMkLst>
            <pc:docMk/>
            <pc:sldMk cId="3191360216" sldId="622"/>
            <ac:spMk id="1196" creationId="{E66CAAEC-8153-0A0E-FB65-028114CA433B}"/>
          </ac:spMkLst>
        </pc:spChg>
        <pc:spChg chg="mod">
          <ac:chgData name="Nadine Lanctôt" userId="d331f5be-db79-48f3-8f56-6603329aa273" providerId="ADAL" clId="{33919473-BB5C-944B-A6DA-5831D8FF67BB}" dt="2024-04-05T11:20:15.435" v="152"/>
          <ac:spMkLst>
            <pc:docMk/>
            <pc:sldMk cId="3191360216" sldId="622"/>
            <ac:spMk id="1197" creationId="{521F862E-EBFC-6FCF-4F3E-CB1C6EA14CA7}"/>
          </ac:spMkLst>
        </pc:spChg>
        <pc:spChg chg="mod">
          <ac:chgData name="Nadine Lanctôt" userId="d331f5be-db79-48f3-8f56-6603329aa273" providerId="ADAL" clId="{33919473-BB5C-944B-A6DA-5831D8FF67BB}" dt="2024-04-05T11:20:15.435" v="152"/>
          <ac:spMkLst>
            <pc:docMk/>
            <pc:sldMk cId="3191360216" sldId="622"/>
            <ac:spMk id="1198" creationId="{B4CD5F80-C840-898B-E5A3-922652BC5056}"/>
          </ac:spMkLst>
        </pc:spChg>
        <pc:spChg chg="mod">
          <ac:chgData name="Nadine Lanctôt" userId="d331f5be-db79-48f3-8f56-6603329aa273" providerId="ADAL" clId="{33919473-BB5C-944B-A6DA-5831D8FF67BB}" dt="2024-04-05T11:20:15.435" v="152"/>
          <ac:spMkLst>
            <pc:docMk/>
            <pc:sldMk cId="3191360216" sldId="622"/>
            <ac:spMk id="1199" creationId="{8C411BDA-DE39-C3C1-0EC0-EACFDBF1E05F}"/>
          </ac:spMkLst>
        </pc:spChg>
        <pc:spChg chg="mod">
          <ac:chgData name="Nadine Lanctôt" userId="d331f5be-db79-48f3-8f56-6603329aa273" providerId="ADAL" clId="{33919473-BB5C-944B-A6DA-5831D8FF67BB}" dt="2024-04-05T11:20:15.435" v="152"/>
          <ac:spMkLst>
            <pc:docMk/>
            <pc:sldMk cId="3191360216" sldId="622"/>
            <ac:spMk id="1200" creationId="{79B9BD01-2293-9CF1-6C7E-3B4335A61A65}"/>
          </ac:spMkLst>
        </pc:spChg>
        <pc:spChg chg="mod">
          <ac:chgData name="Nadine Lanctôt" userId="d331f5be-db79-48f3-8f56-6603329aa273" providerId="ADAL" clId="{33919473-BB5C-944B-A6DA-5831D8FF67BB}" dt="2024-04-05T11:20:15.435" v="152"/>
          <ac:spMkLst>
            <pc:docMk/>
            <pc:sldMk cId="3191360216" sldId="622"/>
            <ac:spMk id="1201" creationId="{9D8D92F0-E7A1-47B8-A0EE-0C592D386F63}"/>
          </ac:spMkLst>
        </pc:spChg>
        <pc:spChg chg="mod">
          <ac:chgData name="Nadine Lanctôt" userId="d331f5be-db79-48f3-8f56-6603329aa273" providerId="ADAL" clId="{33919473-BB5C-944B-A6DA-5831D8FF67BB}" dt="2024-04-05T11:20:15.435" v="152"/>
          <ac:spMkLst>
            <pc:docMk/>
            <pc:sldMk cId="3191360216" sldId="622"/>
            <ac:spMk id="1202" creationId="{C81FE4F4-4D87-F5FC-DF69-6A46C22135AC}"/>
          </ac:spMkLst>
        </pc:spChg>
        <pc:spChg chg="mod">
          <ac:chgData name="Nadine Lanctôt" userId="d331f5be-db79-48f3-8f56-6603329aa273" providerId="ADAL" clId="{33919473-BB5C-944B-A6DA-5831D8FF67BB}" dt="2024-04-05T11:20:15.435" v="152"/>
          <ac:spMkLst>
            <pc:docMk/>
            <pc:sldMk cId="3191360216" sldId="622"/>
            <ac:spMk id="1203" creationId="{FF6D2ECD-8E9D-2B75-E35D-A1B20BC3BD6D}"/>
          </ac:spMkLst>
        </pc:spChg>
        <pc:spChg chg="mod">
          <ac:chgData name="Nadine Lanctôt" userId="d331f5be-db79-48f3-8f56-6603329aa273" providerId="ADAL" clId="{33919473-BB5C-944B-A6DA-5831D8FF67BB}" dt="2024-04-05T11:20:15.435" v="152"/>
          <ac:spMkLst>
            <pc:docMk/>
            <pc:sldMk cId="3191360216" sldId="622"/>
            <ac:spMk id="1204" creationId="{392C2EC7-7C53-A018-EEFA-2A52F39049AA}"/>
          </ac:spMkLst>
        </pc:spChg>
        <pc:spChg chg="mod">
          <ac:chgData name="Nadine Lanctôt" userId="d331f5be-db79-48f3-8f56-6603329aa273" providerId="ADAL" clId="{33919473-BB5C-944B-A6DA-5831D8FF67BB}" dt="2024-04-05T11:20:15.435" v="152"/>
          <ac:spMkLst>
            <pc:docMk/>
            <pc:sldMk cId="3191360216" sldId="622"/>
            <ac:spMk id="1205" creationId="{D1ADB47E-F995-B8C6-FD3E-500F41856594}"/>
          </ac:spMkLst>
        </pc:spChg>
        <pc:spChg chg="mod">
          <ac:chgData name="Nadine Lanctôt" userId="d331f5be-db79-48f3-8f56-6603329aa273" providerId="ADAL" clId="{33919473-BB5C-944B-A6DA-5831D8FF67BB}" dt="2024-04-05T11:20:15.435" v="152"/>
          <ac:spMkLst>
            <pc:docMk/>
            <pc:sldMk cId="3191360216" sldId="622"/>
            <ac:spMk id="1206" creationId="{6838D294-FE4E-EDB4-F436-68E94303C57C}"/>
          </ac:spMkLst>
        </pc:spChg>
        <pc:spChg chg="mod">
          <ac:chgData name="Nadine Lanctôt" userId="d331f5be-db79-48f3-8f56-6603329aa273" providerId="ADAL" clId="{33919473-BB5C-944B-A6DA-5831D8FF67BB}" dt="2024-04-05T11:20:15.435" v="152"/>
          <ac:spMkLst>
            <pc:docMk/>
            <pc:sldMk cId="3191360216" sldId="622"/>
            <ac:spMk id="1207" creationId="{55B01D53-42F5-DD88-9412-62A52B99B20D}"/>
          </ac:spMkLst>
        </pc:spChg>
        <pc:spChg chg="mod">
          <ac:chgData name="Nadine Lanctôt" userId="d331f5be-db79-48f3-8f56-6603329aa273" providerId="ADAL" clId="{33919473-BB5C-944B-A6DA-5831D8FF67BB}" dt="2024-04-05T11:20:15.435" v="152"/>
          <ac:spMkLst>
            <pc:docMk/>
            <pc:sldMk cId="3191360216" sldId="622"/>
            <ac:spMk id="1208" creationId="{A4B3D145-6840-D4AC-CFE4-4D84C3B1DCB0}"/>
          </ac:spMkLst>
        </pc:spChg>
        <pc:spChg chg="mod">
          <ac:chgData name="Nadine Lanctôt" userId="d331f5be-db79-48f3-8f56-6603329aa273" providerId="ADAL" clId="{33919473-BB5C-944B-A6DA-5831D8FF67BB}" dt="2024-04-05T11:20:15.435" v="152"/>
          <ac:spMkLst>
            <pc:docMk/>
            <pc:sldMk cId="3191360216" sldId="622"/>
            <ac:spMk id="1209" creationId="{93501E42-3302-9F8F-D636-5A6A2FED8C0E}"/>
          </ac:spMkLst>
        </pc:spChg>
        <pc:spChg chg="mod">
          <ac:chgData name="Nadine Lanctôt" userId="d331f5be-db79-48f3-8f56-6603329aa273" providerId="ADAL" clId="{33919473-BB5C-944B-A6DA-5831D8FF67BB}" dt="2024-04-05T11:20:15.435" v="152"/>
          <ac:spMkLst>
            <pc:docMk/>
            <pc:sldMk cId="3191360216" sldId="622"/>
            <ac:spMk id="1210" creationId="{01B018A6-5727-9895-A5D9-4B1575BA7AEA}"/>
          </ac:spMkLst>
        </pc:spChg>
        <pc:spChg chg="mod">
          <ac:chgData name="Nadine Lanctôt" userId="d331f5be-db79-48f3-8f56-6603329aa273" providerId="ADAL" clId="{33919473-BB5C-944B-A6DA-5831D8FF67BB}" dt="2024-04-05T11:20:15.435" v="152"/>
          <ac:spMkLst>
            <pc:docMk/>
            <pc:sldMk cId="3191360216" sldId="622"/>
            <ac:spMk id="1211" creationId="{91647C6D-17D5-0322-8AA7-ED2E3D4F6EF7}"/>
          </ac:spMkLst>
        </pc:spChg>
        <pc:spChg chg="mod">
          <ac:chgData name="Nadine Lanctôt" userId="d331f5be-db79-48f3-8f56-6603329aa273" providerId="ADAL" clId="{33919473-BB5C-944B-A6DA-5831D8FF67BB}" dt="2024-04-05T11:20:15.435" v="152"/>
          <ac:spMkLst>
            <pc:docMk/>
            <pc:sldMk cId="3191360216" sldId="622"/>
            <ac:spMk id="1212" creationId="{E0358076-61EC-11F1-901E-2BF09CB1ADA5}"/>
          </ac:spMkLst>
        </pc:spChg>
        <pc:spChg chg="mod">
          <ac:chgData name="Nadine Lanctôt" userId="d331f5be-db79-48f3-8f56-6603329aa273" providerId="ADAL" clId="{33919473-BB5C-944B-A6DA-5831D8FF67BB}" dt="2024-04-05T11:20:15.435" v="152"/>
          <ac:spMkLst>
            <pc:docMk/>
            <pc:sldMk cId="3191360216" sldId="622"/>
            <ac:spMk id="1213" creationId="{19D29346-CB95-7ED7-C4E1-CBEE5EF28EF6}"/>
          </ac:spMkLst>
        </pc:spChg>
        <pc:spChg chg="mod">
          <ac:chgData name="Nadine Lanctôt" userId="d331f5be-db79-48f3-8f56-6603329aa273" providerId="ADAL" clId="{33919473-BB5C-944B-A6DA-5831D8FF67BB}" dt="2024-04-05T11:20:15.435" v="152"/>
          <ac:spMkLst>
            <pc:docMk/>
            <pc:sldMk cId="3191360216" sldId="622"/>
            <ac:spMk id="1214" creationId="{4D6C16F2-568B-6EC9-9585-4FFB4D427840}"/>
          </ac:spMkLst>
        </pc:spChg>
        <pc:spChg chg="mod">
          <ac:chgData name="Nadine Lanctôt" userId="d331f5be-db79-48f3-8f56-6603329aa273" providerId="ADAL" clId="{33919473-BB5C-944B-A6DA-5831D8FF67BB}" dt="2024-04-05T11:20:15.435" v="152"/>
          <ac:spMkLst>
            <pc:docMk/>
            <pc:sldMk cId="3191360216" sldId="622"/>
            <ac:spMk id="1215" creationId="{AD69AAEE-F512-9295-CB68-584F5A50E1A7}"/>
          </ac:spMkLst>
        </pc:spChg>
        <pc:spChg chg="mod">
          <ac:chgData name="Nadine Lanctôt" userId="d331f5be-db79-48f3-8f56-6603329aa273" providerId="ADAL" clId="{33919473-BB5C-944B-A6DA-5831D8FF67BB}" dt="2024-04-05T11:20:15.435" v="152"/>
          <ac:spMkLst>
            <pc:docMk/>
            <pc:sldMk cId="3191360216" sldId="622"/>
            <ac:spMk id="1216" creationId="{179AA6E2-B3AA-1E9C-B74A-FDB236F5356E}"/>
          </ac:spMkLst>
        </pc:spChg>
        <pc:spChg chg="mod">
          <ac:chgData name="Nadine Lanctôt" userId="d331f5be-db79-48f3-8f56-6603329aa273" providerId="ADAL" clId="{33919473-BB5C-944B-A6DA-5831D8FF67BB}" dt="2024-04-05T11:20:15.435" v="152"/>
          <ac:spMkLst>
            <pc:docMk/>
            <pc:sldMk cId="3191360216" sldId="622"/>
            <ac:spMk id="1217" creationId="{B072E348-7613-7A90-55A0-F55C64DCAFE7}"/>
          </ac:spMkLst>
        </pc:spChg>
        <pc:spChg chg="mod">
          <ac:chgData name="Nadine Lanctôt" userId="d331f5be-db79-48f3-8f56-6603329aa273" providerId="ADAL" clId="{33919473-BB5C-944B-A6DA-5831D8FF67BB}" dt="2024-04-05T11:20:15.435" v="152"/>
          <ac:spMkLst>
            <pc:docMk/>
            <pc:sldMk cId="3191360216" sldId="622"/>
            <ac:spMk id="1218" creationId="{0E2B1C46-57DF-9626-D7FD-79A1AE9CC7BC}"/>
          </ac:spMkLst>
        </pc:spChg>
        <pc:spChg chg="mod">
          <ac:chgData name="Nadine Lanctôt" userId="d331f5be-db79-48f3-8f56-6603329aa273" providerId="ADAL" clId="{33919473-BB5C-944B-A6DA-5831D8FF67BB}" dt="2024-04-05T11:20:15.435" v="152"/>
          <ac:spMkLst>
            <pc:docMk/>
            <pc:sldMk cId="3191360216" sldId="622"/>
            <ac:spMk id="1219" creationId="{8D77F7F9-E686-2934-411B-EF38EAD58D1F}"/>
          </ac:spMkLst>
        </pc:spChg>
        <pc:spChg chg="mod">
          <ac:chgData name="Nadine Lanctôt" userId="d331f5be-db79-48f3-8f56-6603329aa273" providerId="ADAL" clId="{33919473-BB5C-944B-A6DA-5831D8FF67BB}" dt="2024-04-05T11:20:15.435" v="152"/>
          <ac:spMkLst>
            <pc:docMk/>
            <pc:sldMk cId="3191360216" sldId="622"/>
            <ac:spMk id="1220" creationId="{745C77A0-D1F4-EEFE-659C-13A4EFFFFDB3}"/>
          </ac:spMkLst>
        </pc:spChg>
        <pc:spChg chg="mod">
          <ac:chgData name="Nadine Lanctôt" userId="d331f5be-db79-48f3-8f56-6603329aa273" providerId="ADAL" clId="{33919473-BB5C-944B-A6DA-5831D8FF67BB}" dt="2024-04-05T11:20:15.435" v="152"/>
          <ac:spMkLst>
            <pc:docMk/>
            <pc:sldMk cId="3191360216" sldId="622"/>
            <ac:spMk id="1221" creationId="{80D65163-ACDE-0CE5-472F-A93319570531}"/>
          </ac:spMkLst>
        </pc:spChg>
        <pc:spChg chg="mod">
          <ac:chgData name="Nadine Lanctôt" userId="d331f5be-db79-48f3-8f56-6603329aa273" providerId="ADAL" clId="{33919473-BB5C-944B-A6DA-5831D8FF67BB}" dt="2024-04-05T11:20:15.435" v="152"/>
          <ac:spMkLst>
            <pc:docMk/>
            <pc:sldMk cId="3191360216" sldId="622"/>
            <ac:spMk id="1222" creationId="{6DDDC2C6-542B-3BC3-7BA0-46D0ED54D235}"/>
          </ac:spMkLst>
        </pc:spChg>
        <pc:spChg chg="mod">
          <ac:chgData name="Nadine Lanctôt" userId="d331f5be-db79-48f3-8f56-6603329aa273" providerId="ADAL" clId="{33919473-BB5C-944B-A6DA-5831D8FF67BB}" dt="2024-04-05T11:20:15.435" v="152"/>
          <ac:spMkLst>
            <pc:docMk/>
            <pc:sldMk cId="3191360216" sldId="622"/>
            <ac:spMk id="1223" creationId="{5601D5F8-C709-2385-C7B9-D10B88235F00}"/>
          </ac:spMkLst>
        </pc:spChg>
        <pc:spChg chg="mod">
          <ac:chgData name="Nadine Lanctôt" userId="d331f5be-db79-48f3-8f56-6603329aa273" providerId="ADAL" clId="{33919473-BB5C-944B-A6DA-5831D8FF67BB}" dt="2024-04-05T11:20:15.435" v="152"/>
          <ac:spMkLst>
            <pc:docMk/>
            <pc:sldMk cId="3191360216" sldId="622"/>
            <ac:spMk id="1224" creationId="{31C6E1E4-8ABF-A766-A4B9-8FA85761BB86}"/>
          </ac:spMkLst>
        </pc:spChg>
        <pc:spChg chg="mod">
          <ac:chgData name="Nadine Lanctôt" userId="d331f5be-db79-48f3-8f56-6603329aa273" providerId="ADAL" clId="{33919473-BB5C-944B-A6DA-5831D8FF67BB}" dt="2024-04-05T11:20:15.435" v="152"/>
          <ac:spMkLst>
            <pc:docMk/>
            <pc:sldMk cId="3191360216" sldId="622"/>
            <ac:spMk id="1225" creationId="{4099E021-4266-5C78-2554-ADB3F7816236}"/>
          </ac:spMkLst>
        </pc:spChg>
        <pc:spChg chg="mod">
          <ac:chgData name="Nadine Lanctôt" userId="d331f5be-db79-48f3-8f56-6603329aa273" providerId="ADAL" clId="{33919473-BB5C-944B-A6DA-5831D8FF67BB}" dt="2024-04-05T11:20:15.435" v="152"/>
          <ac:spMkLst>
            <pc:docMk/>
            <pc:sldMk cId="3191360216" sldId="622"/>
            <ac:spMk id="1226" creationId="{70086BD6-BC87-E47E-5B22-C0279DCDD39A}"/>
          </ac:spMkLst>
        </pc:spChg>
        <pc:spChg chg="mod">
          <ac:chgData name="Nadine Lanctôt" userId="d331f5be-db79-48f3-8f56-6603329aa273" providerId="ADAL" clId="{33919473-BB5C-944B-A6DA-5831D8FF67BB}" dt="2024-04-05T11:20:15.435" v="152"/>
          <ac:spMkLst>
            <pc:docMk/>
            <pc:sldMk cId="3191360216" sldId="622"/>
            <ac:spMk id="1227" creationId="{6B18388A-F9D3-F74F-B9FE-01E8271C15D1}"/>
          </ac:spMkLst>
        </pc:spChg>
        <pc:spChg chg="mod">
          <ac:chgData name="Nadine Lanctôt" userId="d331f5be-db79-48f3-8f56-6603329aa273" providerId="ADAL" clId="{33919473-BB5C-944B-A6DA-5831D8FF67BB}" dt="2024-04-05T11:20:15.435" v="152"/>
          <ac:spMkLst>
            <pc:docMk/>
            <pc:sldMk cId="3191360216" sldId="622"/>
            <ac:spMk id="1228" creationId="{07CEB560-F78B-77FF-5C3D-EAE086BF3AFC}"/>
          </ac:spMkLst>
        </pc:spChg>
        <pc:spChg chg="mod">
          <ac:chgData name="Nadine Lanctôt" userId="d331f5be-db79-48f3-8f56-6603329aa273" providerId="ADAL" clId="{33919473-BB5C-944B-A6DA-5831D8FF67BB}" dt="2024-04-05T11:20:15.435" v="152"/>
          <ac:spMkLst>
            <pc:docMk/>
            <pc:sldMk cId="3191360216" sldId="622"/>
            <ac:spMk id="1229" creationId="{272CF0B7-4955-06D6-E8F6-C39EED018273}"/>
          </ac:spMkLst>
        </pc:spChg>
        <pc:spChg chg="mod">
          <ac:chgData name="Nadine Lanctôt" userId="d331f5be-db79-48f3-8f56-6603329aa273" providerId="ADAL" clId="{33919473-BB5C-944B-A6DA-5831D8FF67BB}" dt="2024-04-05T11:20:15.435" v="152"/>
          <ac:spMkLst>
            <pc:docMk/>
            <pc:sldMk cId="3191360216" sldId="622"/>
            <ac:spMk id="1230" creationId="{A032C9AE-F8F3-DEC4-F137-A49B7FB58C73}"/>
          </ac:spMkLst>
        </pc:spChg>
        <pc:spChg chg="mod">
          <ac:chgData name="Nadine Lanctôt" userId="d331f5be-db79-48f3-8f56-6603329aa273" providerId="ADAL" clId="{33919473-BB5C-944B-A6DA-5831D8FF67BB}" dt="2024-04-05T11:20:15.435" v="152"/>
          <ac:spMkLst>
            <pc:docMk/>
            <pc:sldMk cId="3191360216" sldId="622"/>
            <ac:spMk id="1231" creationId="{F4CB4BB1-D4A8-2591-A9F9-33ED0F00F903}"/>
          </ac:spMkLst>
        </pc:spChg>
        <pc:spChg chg="mod">
          <ac:chgData name="Nadine Lanctôt" userId="d331f5be-db79-48f3-8f56-6603329aa273" providerId="ADAL" clId="{33919473-BB5C-944B-A6DA-5831D8FF67BB}" dt="2024-04-05T11:20:15.435" v="152"/>
          <ac:spMkLst>
            <pc:docMk/>
            <pc:sldMk cId="3191360216" sldId="622"/>
            <ac:spMk id="1232" creationId="{9408B5DE-CAD3-717D-B076-39421063415B}"/>
          </ac:spMkLst>
        </pc:spChg>
        <pc:spChg chg="add del mod">
          <ac:chgData name="Nadine Lanctôt" userId="d331f5be-db79-48f3-8f56-6603329aa273" providerId="ADAL" clId="{33919473-BB5C-944B-A6DA-5831D8FF67BB}" dt="2024-04-05T11:21:00.531" v="161" actId="478"/>
          <ac:spMkLst>
            <pc:docMk/>
            <pc:sldMk cId="3191360216" sldId="622"/>
            <ac:spMk id="1235" creationId="{3D011600-4A63-91C4-E706-E0D0E100749D}"/>
          </ac:spMkLst>
        </pc:spChg>
        <pc:spChg chg="add del mod">
          <ac:chgData name="Nadine Lanctôt" userId="d331f5be-db79-48f3-8f56-6603329aa273" providerId="ADAL" clId="{33919473-BB5C-944B-A6DA-5831D8FF67BB}" dt="2024-04-05T11:21:25.024" v="163" actId="478"/>
          <ac:spMkLst>
            <pc:docMk/>
            <pc:sldMk cId="3191360216" sldId="622"/>
            <ac:spMk id="1236" creationId="{39FF4328-9172-0161-88EC-CB519B5B165E}"/>
          </ac:spMkLst>
        </pc:spChg>
        <pc:spChg chg="add del mod">
          <ac:chgData name="Nadine Lanctôt" userId="d331f5be-db79-48f3-8f56-6603329aa273" providerId="ADAL" clId="{33919473-BB5C-944B-A6DA-5831D8FF67BB}" dt="2024-04-05T11:21:25.024" v="163" actId="478"/>
          <ac:spMkLst>
            <pc:docMk/>
            <pc:sldMk cId="3191360216" sldId="622"/>
            <ac:spMk id="1238" creationId="{F9575040-6C51-D75E-DF7E-F2EA42F6C865}"/>
          </ac:spMkLst>
        </pc:spChg>
        <pc:spChg chg="add del mod">
          <ac:chgData name="Nadine Lanctôt" userId="d331f5be-db79-48f3-8f56-6603329aa273" providerId="ADAL" clId="{33919473-BB5C-944B-A6DA-5831D8FF67BB}" dt="2024-04-05T11:21:25.024" v="163" actId="478"/>
          <ac:spMkLst>
            <pc:docMk/>
            <pc:sldMk cId="3191360216" sldId="622"/>
            <ac:spMk id="1239" creationId="{FF95B1EC-3107-7F58-FB1B-19E630C6C5A3}"/>
          </ac:spMkLst>
        </pc:spChg>
        <pc:spChg chg="add del mod">
          <ac:chgData name="Nadine Lanctôt" userId="d331f5be-db79-48f3-8f56-6603329aa273" providerId="ADAL" clId="{33919473-BB5C-944B-A6DA-5831D8FF67BB}" dt="2024-04-05T11:21:25.024" v="163" actId="478"/>
          <ac:spMkLst>
            <pc:docMk/>
            <pc:sldMk cId="3191360216" sldId="622"/>
            <ac:spMk id="1241" creationId="{373B230D-5127-3486-85AF-13F69699BBB6}"/>
          </ac:spMkLst>
        </pc:spChg>
        <pc:spChg chg="add del mod">
          <ac:chgData name="Nadine Lanctôt" userId="d331f5be-db79-48f3-8f56-6603329aa273" providerId="ADAL" clId="{33919473-BB5C-944B-A6DA-5831D8FF67BB}" dt="2024-04-05T11:21:25.024" v="163" actId="478"/>
          <ac:spMkLst>
            <pc:docMk/>
            <pc:sldMk cId="3191360216" sldId="622"/>
            <ac:spMk id="1242" creationId="{990ED69B-5AD9-6893-35C8-3D3B84CC84BC}"/>
          </ac:spMkLst>
        </pc:spChg>
        <pc:spChg chg="add del mod">
          <ac:chgData name="Nadine Lanctôt" userId="d331f5be-db79-48f3-8f56-6603329aa273" providerId="ADAL" clId="{33919473-BB5C-944B-A6DA-5831D8FF67BB}" dt="2024-04-05T11:21:25.024" v="163" actId="478"/>
          <ac:spMkLst>
            <pc:docMk/>
            <pc:sldMk cId="3191360216" sldId="622"/>
            <ac:spMk id="1243" creationId="{DD55056A-9CCC-8C36-A791-1DC70D169753}"/>
          </ac:spMkLst>
        </pc:spChg>
        <pc:spChg chg="add del mod">
          <ac:chgData name="Nadine Lanctôt" userId="d331f5be-db79-48f3-8f56-6603329aa273" providerId="ADAL" clId="{33919473-BB5C-944B-A6DA-5831D8FF67BB}" dt="2024-04-05T11:21:25.024" v="163" actId="478"/>
          <ac:spMkLst>
            <pc:docMk/>
            <pc:sldMk cId="3191360216" sldId="622"/>
            <ac:spMk id="1244" creationId="{EBD53BF7-DB1C-F4A3-5938-C7A7C62AD090}"/>
          </ac:spMkLst>
        </pc:spChg>
        <pc:spChg chg="mod">
          <ac:chgData name="Nadine Lanctôt" userId="d331f5be-db79-48f3-8f56-6603329aa273" providerId="ADAL" clId="{33919473-BB5C-944B-A6DA-5831D8FF67BB}" dt="2024-04-05T11:21:20.274" v="162"/>
          <ac:spMkLst>
            <pc:docMk/>
            <pc:sldMk cId="3191360216" sldId="622"/>
            <ac:spMk id="1246" creationId="{A3C07598-70CB-EE72-AEF2-F3D2E8758D0E}"/>
          </ac:spMkLst>
        </pc:spChg>
        <pc:spChg chg="add del mod">
          <ac:chgData name="Nadine Lanctôt" userId="d331f5be-db79-48f3-8f56-6603329aa273" providerId="ADAL" clId="{33919473-BB5C-944B-A6DA-5831D8FF67BB}" dt="2024-04-05T11:21:25.024" v="163" actId="478"/>
          <ac:spMkLst>
            <pc:docMk/>
            <pc:sldMk cId="3191360216" sldId="622"/>
            <ac:spMk id="1249" creationId="{06759DC2-E8A4-8495-7D00-906182C48939}"/>
          </ac:spMkLst>
        </pc:spChg>
        <pc:spChg chg="add del mod">
          <ac:chgData name="Nadine Lanctôt" userId="d331f5be-db79-48f3-8f56-6603329aa273" providerId="ADAL" clId="{33919473-BB5C-944B-A6DA-5831D8FF67BB}" dt="2024-04-05T11:21:25.024" v="163" actId="478"/>
          <ac:spMkLst>
            <pc:docMk/>
            <pc:sldMk cId="3191360216" sldId="622"/>
            <ac:spMk id="1250" creationId="{988D25B1-4A9C-FD4A-283D-6D0AAF18BA0B}"/>
          </ac:spMkLst>
        </pc:spChg>
        <pc:spChg chg="add del mod">
          <ac:chgData name="Nadine Lanctôt" userId="d331f5be-db79-48f3-8f56-6603329aa273" providerId="ADAL" clId="{33919473-BB5C-944B-A6DA-5831D8FF67BB}" dt="2024-04-05T11:21:25.024" v="163" actId="478"/>
          <ac:spMkLst>
            <pc:docMk/>
            <pc:sldMk cId="3191360216" sldId="622"/>
            <ac:spMk id="1251" creationId="{8B6A9860-8BA6-CA44-2A18-C4A88D3EB173}"/>
          </ac:spMkLst>
        </pc:spChg>
        <pc:spChg chg="add del mod">
          <ac:chgData name="Nadine Lanctôt" userId="d331f5be-db79-48f3-8f56-6603329aa273" providerId="ADAL" clId="{33919473-BB5C-944B-A6DA-5831D8FF67BB}" dt="2024-04-05T11:21:25.024" v="163" actId="478"/>
          <ac:spMkLst>
            <pc:docMk/>
            <pc:sldMk cId="3191360216" sldId="622"/>
            <ac:spMk id="1252" creationId="{E5CEF8A8-CF0C-E606-917A-C941E9D19D78}"/>
          </ac:spMkLst>
        </pc:spChg>
        <pc:spChg chg="mod">
          <ac:chgData name="Nadine Lanctôt" userId="d331f5be-db79-48f3-8f56-6603329aa273" providerId="ADAL" clId="{33919473-BB5C-944B-A6DA-5831D8FF67BB}" dt="2024-04-05T11:21:20.274" v="162"/>
          <ac:spMkLst>
            <pc:docMk/>
            <pc:sldMk cId="3191360216" sldId="622"/>
            <ac:spMk id="1255" creationId="{C97FB0EA-B751-8F94-567B-0792AF0F9CE3}"/>
          </ac:spMkLst>
        </pc:spChg>
        <pc:spChg chg="mod">
          <ac:chgData name="Nadine Lanctôt" userId="d331f5be-db79-48f3-8f56-6603329aa273" providerId="ADAL" clId="{33919473-BB5C-944B-A6DA-5831D8FF67BB}" dt="2024-04-05T11:21:20.274" v="162"/>
          <ac:spMkLst>
            <pc:docMk/>
            <pc:sldMk cId="3191360216" sldId="622"/>
            <ac:spMk id="1256" creationId="{BE07B629-2076-25FB-3BDC-02502EB540D5}"/>
          </ac:spMkLst>
        </pc:spChg>
        <pc:spChg chg="mod">
          <ac:chgData name="Nadine Lanctôt" userId="d331f5be-db79-48f3-8f56-6603329aa273" providerId="ADAL" clId="{33919473-BB5C-944B-A6DA-5831D8FF67BB}" dt="2024-04-05T11:21:20.274" v="162"/>
          <ac:spMkLst>
            <pc:docMk/>
            <pc:sldMk cId="3191360216" sldId="622"/>
            <ac:spMk id="1257" creationId="{4EC0D78A-2C40-1CC6-1531-44C84AB294D1}"/>
          </ac:spMkLst>
        </pc:spChg>
        <pc:spChg chg="mod">
          <ac:chgData name="Nadine Lanctôt" userId="d331f5be-db79-48f3-8f56-6603329aa273" providerId="ADAL" clId="{33919473-BB5C-944B-A6DA-5831D8FF67BB}" dt="2024-04-05T11:21:20.274" v="162"/>
          <ac:spMkLst>
            <pc:docMk/>
            <pc:sldMk cId="3191360216" sldId="622"/>
            <ac:spMk id="1258" creationId="{272477EA-5855-44BF-9E24-69E9DE5E6757}"/>
          </ac:spMkLst>
        </pc:spChg>
        <pc:spChg chg="mod">
          <ac:chgData name="Nadine Lanctôt" userId="d331f5be-db79-48f3-8f56-6603329aa273" providerId="ADAL" clId="{33919473-BB5C-944B-A6DA-5831D8FF67BB}" dt="2024-04-05T11:21:20.274" v="162"/>
          <ac:spMkLst>
            <pc:docMk/>
            <pc:sldMk cId="3191360216" sldId="622"/>
            <ac:spMk id="1259" creationId="{5B53DCD9-B86F-3205-A620-87470C68ABBA}"/>
          </ac:spMkLst>
        </pc:spChg>
        <pc:spChg chg="mod">
          <ac:chgData name="Nadine Lanctôt" userId="d331f5be-db79-48f3-8f56-6603329aa273" providerId="ADAL" clId="{33919473-BB5C-944B-A6DA-5831D8FF67BB}" dt="2024-04-05T11:21:20.274" v="162"/>
          <ac:spMkLst>
            <pc:docMk/>
            <pc:sldMk cId="3191360216" sldId="622"/>
            <ac:spMk id="1260" creationId="{4F4122BA-7EC1-D53E-3786-00D7450BD6BB}"/>
          </ac:spMkLst>
        </pc:spChg>
        <pc:spChg chg="mod">
          <ac:chgData name="Nadine Lanctôt" userId="d331f5be-db79-48f3-8f56-6603329aa273" providerId="ADAL" clId="{33919473-BB5C-944B-A6DA-5831D8FF67BB}" dt="2024-04-05T11:21:20.274" v="162"/>
          <ac:spMkLst>
            <pc:docMk/>
            <pc:sldMk cId="3191360216" sldId="622"/>
            <ac:spMk id="1261" creationId="{C453CA40-2581-22D0-44E0-CEA0390B33FB}"/>
          </ac:spMkLst>
        </pc:spChg>
        <pc:spChg chg="mod">
          <ac:chgData name="Nadine Lanctôt" userId="d331f5be-db79-48f3-8f56-6603329aa273" providerId="ADAL" clId="{33919473-BB5C-944B-A6DA-5831D8FF67BB}" dt="2024-04-05T11:21:20.274" v="162"/>
          <ac:spMkLst>
            <pc:docMk/>
            <pc:sldMk cId="3191360216" sldId="622"/>
            <ac:spMk id="1262" creationId="{260227B6-939A-CD1F-5073-E8CCD41C861E}"/>
          </ac:spMkLst>
        </pc:spChg>
        <pc:spChg chg="mod">
          <ac:chgData name="Nadine Lanctôt" userId="d331f5be-db79-48f3-8f56-6603329aa273" providerId="ADAL" clId="{33919473-BB5C-944B-A6DA-5831D8FF67BB}" dt="2024-04-05T11:21:20.274" v="162"/>
          <ac:spMkLst>
            <pc:docMk/>
            <pc:sldMk cId="3191360216" sldId="622"/>
            <ac:spMk id="1263" creationId="{9F2AB914-2F03-37EB-8098-811F3FE9158F}"/>
          </ac:spMkLst>
        </pc:spChg>
        <pc:spChg chg="mod">
          <ac:chgData name="Nadine Lanctôt" userId="d331f5be-db79-48f3-8f56-6603329aa273" providerId="ADAL" clId="{33919473-BB5C-944B-A6DA-5831D8FF67BB}" dt="2024-04-05T11:21:20.274" v="162"/>
          <ac:spMkLst>
            <pc:docMk/>
            <pc:sldMk cId="3191360216" sldId="622"/>
            <ac:spMk id="1264" creationId="{7412C6F7-962D-7026-6A63-7EB41580C8A2}"/>
          </ac:spMkLst>
        </pc:spChg>
        <pc:spChg chg="mod">
          <ac:chgData name="Nadine Lanctôt" userId="d331f5be-db79-48f3-8f56-6603329aa273" providerId="ADAL" clId="{33919473-BB5C-944B-A6DA-5831D8FF67BB}" dt="2024-04-05T11:21:20.274" v="162"/>
          <ac:spMkLst>
            <pc:docMk/>
            <pc:sldMk cId="3191360216" sldId="622"/>
            <ac:spMk id="1265" creationId="{8AA9FE8F-7618-2DEB-2F2F-5606A55D02F9}"/>
          </ac:spMkLst>
        </pc:spChg>
        <pc:spChg chg="mod">
          <ac:chgData name="Nadine Lanctôt" userId="d331f5be-db79-48f3-8f56-6603329aa273" providerId="ADAL" clId="{33919473-BB5C-944B-A6DA-5831D8FF67BB}" dt="2024-04-05T11:21:20.274" v="162"/>
          <ac:spMkLst>
            <pc:docMk/>
            <pc:sldMk cId="3191360216" sldId="622"/>
            <ac:spMk id="1266" creationId="{0EB4E9A3-D06C-BEDD-1B92-9553EBC9BA22}"/>
          </ac:spMkLst>
        </pc:spChg>
        <pc:spChg chg="mod">
          <ac:chgData name="Nadine Lanctôt" userId="d331f5be-db79-48f3-8f56-6603329aa273" providerId="ADAL" clId="{33919473-BB5C-944B-A6DA-5831D8FF67BB}" dt="2024-04-05T11:21:20.274" v="162"/>
          <ac:spMkLst>
            <pc:docMk/>
            <pc:sldMk cId="3191360216" sldId="622"/>
            <ac:spMk id="1267" creationId="{9A57CF7A-1EFA-232E-EB76-2E9D0D2B3EAE}"/>
          </ac:spMkLst>
        </pc:spChg>
        <pc:spChg chg="mod">
          <ac:chgData name="Nadine Lanctôt" userId="d331f5be-db79-48f3-8f56-6603329aa273" providerId="ADAL" clId="{33919473-BB5C-944B-A6DA-5831D8FF67BB}" dt="2024-04-05T11:21:20.274" v="162"/>
          <ac:spMkLst>
            <pc:docMk/>
            <pc:sldMk cId="3191360216" sldId="622"/>
            <ac:spMk id="1268" creationId="{175ABA32-E5B5-9068-903B-E99066620D7C}"/>
          </ac:spMkLst>
        </pc:spChg>
        <pc:spChg chg="mod">
          <ac:chgData name="Nadine Lanctôt" userId="d331f5be-db79-48f3-8f56-6603329aa273" providerId="ADAL" clId="{33919473-BB5C-944B-A6DA-5831D8FF67BB}" dt="2024-04-05T11:21:20.274" v="162"/>
          <ac:spMkLst>
            <pc:docMk/>
            <pc:sldMk cId="3191360216" sldId="622"/>
            <ac:spMk id="1269" creationId="{5CB614A1-86FD-596E-229D-91AE40469800}"/>
          </ac:spMkLst>
        </pc:spChg>
        <pc:spChg chg="mod">
          <ac:chgData name="Nadine Lanctôt" userId="d331f5be-db79-48f3-8f56-6603329aa273" providerId="ADAL" clId="{33919473-BB5C-944B-A6DA-5831D8FF67BB}" dt="2024-04-05T11:21:20.274" v="162"/>
          <ac:spMkLst>
            <pc:docMk/>
            <pc:sldMk cId="3191360216" sldId="622"/>
            <ac:spMk id="1270" creationId="{CA804D9A-3B72-4AF0-620F-F5725755513B}"/>
          </ac:spMkLst>
        </pc:spChg>
        <pc:spChg chg="mod">
          <ac:chgData name="Nadine Lanctôt" userId="d331f5be-db79-48f3-8f56-6603329aa273" providerId="ADAL" clId="{33919473-BB5C-944B-A6DA-5831D8FF67BB}" dt="2024-04-05T11:21:20.274" v="162"/>
          <ac:spMkLst>
            <pc:docMk/>
            <pc:sldMk cId="3191360216" sldId="622"/>
            <ac:spMk id="1271" creationId="{A782ED48-0C0B-16C7-FBA2-DED0B771EAB5}"/>
          </ac:spMkLst>
        </pc:spChg>
        <pc:spChg chg="mod">
          <ac:chgData name="Nadine Lanctôt" userId="d331f5be-db79-48f3-8f56-6603329aa273" providerId="ADAL" clId="{33919473-BB5C-944B-A6DA-5831D8FF67BB}" dt="2024-04-05T11:21:20.274" v="162"/>
          <ac:spMkLst>
            <pc:docMk/>
            <pc:sldMk cId="3191360216" sldId="622"/>
            <ac:spMk id="1272" creationId="{24C1E3FB-6049-1580-AD30-1B75A3B00305}"/>
          </ac:spMkLst>
        </pc:spChg>
        <pc:spChg chg="mod">
          <ac:chgData name="Nadine Lanctôt" userId="d331f5be-db79-48f3-8f56-6603329aa273" providerId="ADAL" clId="{33919473-BB5C-944B-A6DA-5831D8FF67BB}" dt="2024-04-05T11:21:20.274" v="162"/>
          <ac:spMkLst>
            <pc:docMk/>
            <pc:sldMk cId="3191360216" sldId="622"/>
            <ac:spMk id="1273" creationId="{037991AA-7600-E5E3-580D-B8BE3D0FB8FE}"/>
          </ac:spMkLst>
        </pc:spChg>
        <pc:spChg chg="mod">
          <ac:chgData name="Nadine Lanctôt" userId="d331f5be-db79-48f3-8f56-6603329aa273" providerId="ADAL" clId="{33919473-BB5C-944B-A6DA-5831D8FF67BB}" dt="2024-04-05T11:21:20.274" v="162"/>
          <ac:spMkLst>
            <pc:docMk/>
            <pc:sldMk cId="3191360216" sldId="622"/>
            <ac:spMk id="1274" creationId="{1F75B06C-9A28-EF7D-44A2-95794F9753D7}"/>
          </ac:spMkLst>
        </pc:spChg>
        <pc:spChg chg="mod">
          <ac:chgData name="Nadine Lanctôt" userId="d331f5be-db79-48f3-8f56-6603329aa273" providerId="ADAL" clId="{33919473-BB5C-944B-A6DA-5831D8FF67BB}" dt="2024-04-05T11:21:20.274" v="162"/>
          <ac:spMkLst>
            <pc:docMk/>
            <pc:sldMk cId="3191360216" sldId="622"/>
            <ac:spMk id="1275" creationId="{40CF041D-565C-BB89-71C2-59CA86F38F30}"/>
          </ac:spMkLst>
        </pc:spChg>
        <pc:spChg chg="mod">
          <ac:chgData name="Nadine Lanctôt" userId="d331f5be-db79-48f3-8f56-6603329aa273" providerId="ADAL" clId="{33919473-BB5C-944B-A6DA-5831D8FF67BB}" dt="2024-04-05T11:21:20.274" v="162"/>
          <ac:spMkLst>
            <pc:docMk/>
            <pc:sldMk cId="3191360216" sldId="622"/>
            <ac:spMk id="1276" creationId="{548D5946-2A29-9E3C-4ADA-2F501200DBDF}"/>
          </ac:spMkLst>
        </pc:spChg>
        <pc:spChg chg="mod">
          <ac:chgData name="Nadine Lanctôt" userId="d331f5be-db79-48f3-8f56-6603329aa273" providerId="ADAL" clId="{33919473-BB5C-944B-A6DA-5831D8FF67BB}" dt="2024-04-05T11:21:20.274" v="162"/>
          <ac:spMkLst>
            <pc:docMk/>
            <pc:sldMk cId="3191360216" sldId="622"/>
            <ac:spMk id="1277" creationId="{F82CEF79-66F0-B275-D3F2-0F78B743763C}"/>
          </ac:spMkLst>
        </pc:spChg>
        <pc:spChg chg="mod">
          <ac:chgData name="Nadine Lanctôt" userId="d331f5be-db79-48f3-8f56-6603329aa273" providerId="ADAL" clId="{33919473-BB5C-944B-A6DA-5831D8FF67BB}" dt="2024-04-05T11:21:20.274" v="162"/>
          <ac:spMkLst>
            <pc:docMk/>
            <pc:sldMk cId="3191360216" sldId="622"/>
            <ac:spMk id="1278" creationId="{7BA77230-8BDB-7D25-E8CB-F61C97D1070F}"/>
          </ac:spMkLst>
        </pc:spChg>
        <pc:spChg chg="mod">
          <ac:chgData name="Nadine Lanctôt" userId="d331f5be-db79-48f3-8f56-6603329aa273" providerId="ADAL" clId="{33919473-BB5C-944B-A6DA-5831D8FF67BB}" dt="2024-04-05T11:21:20.274" v="162"/>
          <ac:spMkLst>
            <pc:docMk/>
            <pc:sldMk cId="3191360216" sldId="622"/>
            <ac:spMk id="1279" creationId="{E6DE48E1-411D-BBB8-E8DD-22AD864E2FE0}"/>
          </ac:spMkLst>
        </pc:spChg>
        <pc:spChg chg="mod">
          <ac:chgData name="Nadine Lanctôt" userId="d331f5be-db79-48f3-8f56-6603329aa273" providerId="ADAL" clId="{33919473-BB5C-944B-A6DA-5831D8FF67BB}" dt="2024-04-05T11:21:20.274" v="162"/>
          <ac:spMkLst>
            <pc:docMk/>
            <pc:sldMk cId="3191360216" sldId="622"/>
            <ac:spMk id="1280" creationId="{B8ACAA5A-99D7-7D34-8C9F-04763C0D6B09}"/>
          </ac:spMkLst>
        </pc:spChg>
        <pc:spChg chg="mod">
          <ac:chgData name="Nadine Lanctôt" userId="d331f5be-db79-48f3-8f56-6603329aa273" providerId="ADAL" clId="{33919473-BB5C-944B-A6DA-5831D8FF67BB}" dt="2024-04-05T11:21:20.274" v="162"/>
          <ac:spMkLst>
            <pc:docMk/>
            <pc:sldMk cId="3191360216" sldId="622"/>
            <ac:spMk id="1281" creationId="{9F764020-4F50-212D-64FB-E14A5A5D6A8A}"/>
          </ac:spMkLst>
        </pc:spChg>
        <pc:spChg chg="mod">
          <ac:chgData name="Nadine Lanctôt" userId="d331f5be-db79-48f3-8f56-6603329aa273" providerId="ADAL" clId="{33919473-BB5C-944B-A6DA-5831D8FF67BB}" dt="2024-04-05T11:21:20.274" v="162"/>
          <ac:spMkLst>
            <pc:docMk/>
            <pc:sldMk cId="3191360216" sldId="622"/>
            <ac:spMk id="1282" creationId="{5481B216-D72E-DDBE-3962-C4F3A8C738D5}"/>
          </ac:spMkLst>
        </pc:spChg>
        <pc:spChg chg="mod">
          <ac:chgData name="Nadine Lanctôt" userId="d331f5be-db79-48f3-8f56-6603329aa273" providerId="ADAL" clId="{33919473-BB5C-944B-A6DA-5831D8FF67BB}" dt="2024-04-05T11:21:20.274" v="162"/>
          <ac:spMkLst>
            <pc:docMk/>
            <pc:sldMk cId="3191360216" sldId="622"/>
            <ac:spMk id="1283" creationId="{F54F01B2-C96A-46C3-D441-8CF0E37D4659}"/>
          </ac:spMkLst>
        </pc:spChg>
        <pc:spChg chg="mod">
          <ac:chgData name="Nadine Lanctôt" userId="d331f5be-db79-48f3-8f56-6603329aa273" providerId="ADAL" clId="{33919473-BB5C-944B-A6DA-5831D8FF67BB}" dt="2024-04-05T11:21:20.274" v="162"/>
          <ac:spMkLst>
            <pc:docMk/>
            <pc:sldMk cId="3191360216" sldId="622"/>
            <ac:spMk id="1284" creationId="{C6E53751-98D4-933D-C5D1-5A49734C99C5}"/>
          </ac:spMkLst>
        </pc:spChg>
        <pc:spChg chg="mod">
          <ac:chgData name="Nadine Lanctôt" userId="d331f5be-db79-48f3-8f56-6603329aa273" providerId="ADAL" clId="{33919473-BB5C-944B-A6DA-5831D8FF67BB}" dt="2024-04-05T11:21:20.274" v="162"/>
          <ac:spMkLst>
            <pc:docMk/>
            <pc:sldMk cId="3191360216" sldId="622"/>
            <ac:spMk id="1285" creationId="{EDBAC512-B082-BA5B-A412-30619B732A9C}"/>
          </ac:spMkLst>
        </pc:spChg>
        <pc:spChg chg="mod">
          <ac:chgData name="Nadine Lanctôt" userId="d331f5be-db79-48f3-8f56-6603329aa273" providerId="ADAL" clId="{33919473-BB5C-944B-A6DA-5831D8FF67BB}" dt="2024-04-05T11:21:20.274" v="162"/>
          <ac:spMkLst>
            <pc:docMk/>
            <pc:sldMk cId="3191360216" sldId="622"/>
            <ac:spMk id="1286" creationId="{A3456AE1-5486-DF7B-B77E-9FA6C4D549EB}"/>
          </ac:spMkLst>
        </pc:spChg>
        <pc:spChg chg="mod">
          <ac:chgData name="Nadine Lanctôt" userId="d331f5be-db79-48f3-8f56-6603329aa273" providerId="ADAL" clId="{33919473-BB5C-944B-A6DA-5831D8FF67BB}" dt="2024-04-05T11:21:20.274" v="162"/>
          <ac:spMkLst>
            <pc:docMk/>
            <pc:sldMk cId="3191360216" sldId="622"/>
            <ac:spMk id="1287" creationId="{381B220E-3B25-8494-9E38-22BD882389B0}"/>
          </ac:spMkLst>
        </pc:spChg>
        <pc:spChg chg="mod">
          <ac:chgData name="Nadine Lanctôt" userId="d331f5be-db79-48f3-8f56-6603329aa273" providerId="ADAL" clId="{33919473-BB5C-944B-A6DA-5831D8FF67BB}" dt="2024-04-05T11:21:20.274" v="162"/>
          <ac:spMkLst>
            <pc:docMk/>
            <pc:sldMk cId="3191360216" sldId="622"/>
            <ac:spMk id="1288" creationId="{8CDCC7A0-B0F8-DB79-8FB8-2E8FDF649452}"/>
          </ac:spMkLst>
        </pc:spChg>
        <pc:spChg chg="mod">
          <ac:chgData name="Nadine Lanctôt" userId="d331f5be-db79-48f3-8f56-6603329aa273" providerId="ADAL" clId="{33919473-BB5C-944B-A6DA-5831D8FF67BB}" dt="2024-04-05T11:21:20.274" v="162"/>
          <ac:spMkLst>
            <pc:docMk/>
            <pc:sldMk cId="3191360216" sldId="622"/>
            <ac:spMk id="1289" creationId="{BCFA2410-D64D-9166-D90D-CC19892E66E8}"/>
          </ac:spMkLst>
        </pc:spChg>
        <pc:spChg chg="mod">
          <ac:chgData name="Nadine Lanctôt" userId="d331f5be-db79-48f3-8f56-6603329aa273" providerId="ADAL" clId="{33919473-BB5C-944B-A6DA-5831D8FF67BB}" dt="2024-04-05T11:21:20.274" v="162"/>
          <ac:spMkLst>
            <pc:docMk/>
            <pc:sldMk cId="3191360216" sldId="622"/>
            <ac:spMk id="1290" creationId="{EC2BB492-3550-8702-7F9C-A15BDA0AFC65}"/>
          </ac:spMkLst>
        </pc:spChg>
        <pc:spChg chg="mod">
          <ac:chgData name="Nadine Lanctôt" userId="d331f5be-db79-48f3-8f56-6603329aa273" providerId="ADAL" clId="{33919473-BB5C-944B-A6DA-5831D8FF67BB}" dt="2024-04-05T11:21:20.274" v="162"/>
          <ac:spMkLst>
            <pc:docMk/>
            <pc:sldMk cId="3191360216" sldId="622"/>
            <ac:spMk id="1291" creationId="{B6337FB2-23D0-5D42-1B9C-0012E4B7C35A}"/>
          </ac:spMkLst>
        </pc:spChg>
        <pc:spChg chg="mod">
          <ac:chgData name="Nadine Lanctôt" userId="d331f5be-db79-48f3-8f56-6603329aa273" providerId="ADAL" clId="{33919473-BB5C-944B-A6DA-5831D8FF67BB}" dt="2024-04-05T11:21:20.274" v="162"/>
          <ac:spMkLst>
            <pc:docMk/>
            <pc:sldMk cId="3191360216" sldId="622"/>
            <ac:spMk id="1292" creationId="{C41A0FE3-3374-093B-435B-5585B10980AD}"/>
          </ac:spMkLst>
        </pc:spChg>
        <pc:spChg chg="mod">
          <ac:chgData name="Nadine Lanctôt" userId="d331f5be-db79-48f3-8f56-6603329aa273" providerId="ADAL" clId="{33919473-BB5C-944B-A6DA-5831D8FF67BB}" dt="2024-04-05T11:21:20.274" v="162"/>
          <ac:spMkLst>
            <pc:docMk/>
            <pc:sldMk cId="3191360216" sldId="622"/>
            <ac:spMk id="1293" creationId="{D8969F64-EBB6-BA26-CBB3-9280B797D9FB}"/>
          </ac:spMkLst>
        </pc:spChg>
        <pc:spChg chg="mod">
          <ac:chgData name="Nadine Lanctôt" userId="d331f5be-db79-48f3-8f56-6603329aa273" providerId="ADAL" clId="{33919473-BB5C-944B-A6DA-5831D8FF67BB}" dt="2024-04-05T11:21:20.274" v="162"/>
          <ac:spMkLst>
            <pc:docMk/>
            <pc:sldMk cId="3191360216" sldId="622"/>
            <ac:spMk id="1294" creationId="{628D2B01-F38C-1D95-7469-73CA04D1A659}"/>
          </ac:spMkLst>
        </pc:spChg>
        <pc:spChg chg="mod">
          <ac:chgData name="Nadine Lanctôt" userId="d331f5be-db79-48f3-8f56-6603329aa273" providerId="ADAL" clId="{33919473-BB5C-944B-A6DA-5831D8FF67BB}" dt="2024-04-05T11:21:20.274" v="162"/>
          <ac:spMkLst>
            <pc:docMk/>
            <pc:sldMk cId="3191360216" sldId="622"/>
            <ac:spMk id="1295" creationId="{E1C8E392-9CA9-0FB6-F0C7-8FC8765CA547}"/>
          </ac:spMkLst>
        </pc:spChg>
        <pc:spChg chg="mod">
          <ac:chgData name="Nadine Lanctôt" userId="d331f5be-db79-48f3-8f56-6603329aa273" providerId="ADAL" clId="{33919473-BB5C-944B-A6DA-5831D8FF67BB}" dt="2024-04-05T11:21:20.274" v="162"/>
          <ac:spMkLst>
            <pc:docMk/>
            <pc:sldMk cId="3191360216" sldId="622"/>
            <ac:spMk id="1296" creationId="{484DD888-8FE3-8547-975A-659123029A73}"/>
          </ac:spMkLst>
        </pc:spChg>
        <pc:spChg chg="mod">
          <ac:chgData name="Nadine Lanctôt" userId="d331f5be-db79-48f3-8f56-6603329aa273" providerId="ADAL" clId="{33919473-BB5C-944B-A6DA-5831D8FF67BB}" dt="2024-04-05T11:21:20.274" v="162"/>
          <ac:spMkLst>
            <pc:docMk/>
            <pc:sldMk cId="3191360216" sldId="622"/>
            <ac:spMk id="1297" creationId="{ECCF0E42-64F0-D836-D373-666445DD515B}"/>
          </ac:spMkLst>
        </pc:spChg>
        <pc:spChg chg="mod">
          <ac:chgData name="Nadine Lanctôt" userId="d331f5be-db79-48f3-8f56-6603329aa273" providerId="ADAL" clId="{33919473-BB5C-944B-A6DA-5831D8FF67BB}" dt="2024-04-05T11:21:20.274" v="162"/>
          <ac:spMkLst>
            <pc:docMk/>
            <pc:sldMk cId="3191360216" sldId="622"/>
            <ac:spMk id="1298" creationId="{3158ECFF-8373-89D0-1DC4-41C812127B46}"/>
          </ac:spMkLst>
        </pc:spChg>
        <pc:spChg chg="mod">
          <ac:chgData name="Nadine Lanctôt" userId="d331f5be-db79-48f3-8f56-6603329aa273" providerId="ADAL" clId="{33919473-BB5C-944B-A6DA-5831D8FF67BB}" dt="2024-04-05T11:21:20.274" v="162"/>
          <ac:spMkLst>
            <pc:docMk/>
            <pc:sldMk cId="3191360216" sldId="622"/>
            <ac:spMk id="1299" creationId="{743F5879-D58A-46F3-DA5B-5BFE7A656B34}"/>
          </ac:spMkLst>
        </pc:spChg>
        <pc:spChg chg="mod">
          <ac:chgData name="Nadine Lanctôt" userId="d331f5be-db79-48f3-8f56-6603329aa273" providerId="ADAL" clId="{33919473-BB5C-944B-A6DA-5831D8FF67BB}" dt="2024-04-05T11:21:20.274" v="162"/>
          <ac:spMkLst>
            <pc:docMk/>
            <pc:sldMk cId="3191360216" sldId="622"/>
            <ac:spMk id="1300" creationId="{A5D6F105-C08F-0E32-429F-5E756CCDC21C}"/>
          </ac:spMkLst>
        </pc:spChg>
        <pc:spChg chg="mod">
          <ac:chgData name="Nadine Lanctôt" userId="d331f5be-db79-48f3-8f56-6603329aa273" providerId="ADAL" clId="{33919473-BB5C-944B-A6DA-5831D8FF67BB}" dt="2024-04-05T11:21:20.274" v="162"/>
          <ac:spMkLst>
            <pc:docMk/>
            <pc:sldMk cId="3191360216" sldId="622"/>
            <ac:spMk id="1301" creationId="{6A0235F7-4A49-4564-366C-A1A2944BE1F0}"/>
          </ac:spMkLst>
        </pc:spChg>
        <pc:spChg chg="mod">
          <ac:chgData name="Nadine Lanctôt" userId="d331f5be-db79-48f3-8f56-6603329aa273" providerId="ADAL" clId="{33919473-BB5C-944B-A6DA-5831D8FF67BB}" dt="2024-04-05T11:21:20.274" v="162"/>
          <ac:spMkLst>
            <pc:docMk/>
            <pc:sldMk cId="3191360216" sldId="622"/>
            <ac:spMk id="1302" creationId="{04D5102B-1876-138F-AFB5-54F49597A44D}"/>
          </ac:spMkLst>
        </pc:spChg>
        <pc:spChg chg="mod">
          <ac:chgData name="Nadine Lanctôt" userId="d331f5be-db79-48f3-8f56-6603329aa273" providerId="ADAL" clId="{33919473-BB5C-944B-A6DA-5831D8FF67BB}" dt="2024-04-05T11:21:20.274" v="162"/>
          <ac:spMkLst>
            <pc:docMk/>
            <pc:sldMk cId="3191360216" sldId="622"/>
            <ac:spMk id="1303" creationId="{8AF8743B-FC4D-2D23-ECD2-84125966A97A}"/>
          </ac:spMkLst>
        </pc:spChg>
        <pc:spChg chg="mod">
          <ac:chgData name="Nadine Lanctôt" userId="d331f5be-db79-48f3-8f56-6603329aa273" providerId="ADAL" clId="{33919473-BB5C-944B-A6DA-5831D8FF67BB}" dt="2024-04-05T11:21:20.274" v="162"/>
          <ac:spMkLst>
            <pc:docMk/>
            <pc:sldMk cId="3191360216" sldId="622"/>
            <ac:spMk id="1304" creationId="{C5D9EEBC-691D-E814-A467-33FE2528AD8F}"/>
          </ac:spMkLst>
        </pc:spChg>
        <pc:spChg chg="mod">
          <ac:chgData name="Nadine Lanctôt" userId="d331f5be-db79-48f3-8f56-6603329aa273" providerId="ADAL" clId="{33919473-BB5C-944B-A6DA-5831D8FF67BB}" dt="2024-04-05T11:21:20.274" v="162"/>
          <ac:spMkLst>
            <pc:docMk/>
            <pc:sldMk cId="3191360216" sldId="622"/>
            <ac:spMk id="1305" creationId="{530C7794-2A27-88F0-2D6A-C3F2C1FBC93B}"/>
          </ac:spMkLst>
        </pc:spChg>
        <pc:spChg chg="mod">
          <ac:chgData name="Nadine Lanctôt" userId="d331f5be-db79-48f3-8f56-6603329aa273" providerId="ADAL" clId="{33919473-BB5C-944B-A6DA-5831D8FF67BB}" dt="2024-04-05T11:21:20.274" v="162"/>
          <ac:spMkLst>
            <pc:docMk/>
            <pc:sldMk cId="3191360216" sldId="622"/>
            <ac:spMk id="1306" creationId="{3522F755-B293-A7A3-AC23-F631302E3138}"/>
          </ac:spMkLst>
        </pc:spChg>
        <pc:spChg chg="mod">
          <ac:chgData name="Nadine Lanctôt" userId="d331f5be-db79-48f3-8f56-6603329aa273" providerId="ADAL" clId="{33919473-BB5C-944B-A6DA-5831D8FF67BB}" dt="2024-04-05T11:21:20.274" v="162"/>
          <ac:spMkLst>
            <pc:docMk/>
            <pc:sldMk cId="3191360216" sldId="622"/>
            <ac:spMk id="1307" creationId="{98987121-17A8-32AA-1FF7-EC94EBE66607}"/>
          </ac:spMkLst>
        </pc:spChg>
        <pc:spChg chg="mod">
          <ac:chgData name="Nadine Lanctôt" userId="d331f5be-db79-48f3-8f56-6603329aa273" providerId="ADAL" clId="{33919473-BB5C-944B-A6DA-5831D8FF67BB}" dt="2024-04-05T11:21:20.274" v="162"/>
          <ac:spMkLst>
            <pc:docMk/>
            <pc:sldMk cId="3191360216" sldId="622"/>
            <ac:spMk id="1308" creationId="{C2CF0DD5-E05C-FC36-E295-CEB8B68C8A57}"/>
          </ac:spMkLst>
        </pc:spChg>
        <pc:spChg chg="mod">
          <ac:chgData name="Nadine Lanctôt" userId="d331f5be-db79-48f3-8f56-6603329aa273" providerId="ADAL" clId="{33919473-BB5C-944B-A6DA-5831D8FF67BB}" dt="2024-04-05T11:21:20.274" v="162"/>
          <ac:spMkLst>
            <pc:docMk/>
            <pc:sldMk cId="3191360216" sldId="622"/>
            <ac:spMk id="1309" creationId="{BE31E2D7-2748-D94D-147D-EE7B12B55026}"/>
          </ac:spMkLst>
        </pc:spChg>
        <pc:spChg chg="mod">
          <ac:chgData name="Nadine Lanctôt" userId="d331f5be-db79-48f3-8f56-6603329aa273" providerId="ADAL" clId="{33919473-BB5C-944B-A6DA-5831D8FF67BB}" dt="2024-04-05T11:21:20.274" v="162"/>
          <ac:spMkLst>
            <pc:docMk/>
            <pc:sldMk cId="3191360216" sldId="622"/>
            <ac:spMk id="1310" creationId="{673792EF-35B7-9116-E9B9-E50D1A7C15C1}"/>
          </ac:spMkLst>
        </pc:spChg>
        <pc:spChg chg="mod">
          <ac:chgData name="Nadine Lanctôt" userId="d331f5be-db79-48f3-8f56-6603329aa273" providerId="ADAL" clId="{33919473-BB5C-944B-A6DA-5831D8FF67BB}" dt="2024-04-05T11:21:20.274" v="162"/>
          <ac:spMkLst>
            <pc:docMk/>
            <pc:sldMk cId="3191360216" sldId="622"/>
            <ac:spMk id="1311" creationId="{103E102B-FB47-D5BE-F083-5B7685D5065C}"/>
          </ac:spMkLst>
        </pc:spChg>
        <pc:spChg chg="mod">
          <ac:chgData name="Nadine Lanctôt" userId="d331f5be-db79-48f3-8f56-6603329aa273" providerId="ADAL" clId="{33919473-BB5C-944B-A6DA-5831D8FF67BB}" dt="2024-04-05T11:21:20.274" v="162"/>
          <ac:spMkLst>
            <pc:docMk/>
            <pc:sldMk cId="3191360216" sldId="622"/>
            <ac:spMk id="1312" creationId="{E5EA6E08-2DBF-624E-9340-6E716CA498B1}"/>
          </ac:spMkLst>
        </pc:spChg>
        <pc:spChg chg="mod">
          <ac:chgData name="Nadine Lanctôt" userId="d331f5be-db79-48f3-8f56-6603329aa273" providerId="ADAL" clId="{33919473-BB5C-944B-A6DA-5831D8FF67BB}" dt="2024-04-05T11:21:20.274" v="162"/>
          <ac:spMkLst>
            <pc:docMk/>
            <pc:sldMk cId="3191360216" sldId="622"/>
            <ac:spMk id="1313" creationId="{0E535004-EF52-2C7D-365C-979484C0DC96}"/>
          </ac:spMkLst>
        </pc:spChg>
        <pc:spChg chg="mod">
          <ac:chgData name="Nadine Lanctôt" userId="d331f5be-db79-48f3-8f56-6603329aa273" providerId="ADAL" clId="{33919473-BB5C-944B-A6DA-5831D8FF67BB}" dt="2024-04-05T11:21:20.274" v="162"/>
          <ac:spMkLst>
            <pc:docMk/>
            <pc:sldMk cId="3191360216" sldId="622"/>
            <ac:spMk id="1314" creationId="{7068F872-039F-4E27-4917-E30A55CF3032}"/>
          </ac:spMkLst>
        </pc:spChg>
        <pc:spChg chg="mod">
          <ac:chgData name="Nadine Lanctôt" userId="d331f5be-db79-48f3-8f56-6603329aa273" providerId="ADAL" clId="{33919473-BB5C-944B-A6DA-5831D8FF67BB}" dt="2024-04-05T11:21:20.274" v="162"/>
          <ac:spMkLst>
            <pc:docMk/>
            <pc:sldMk cId="3191360216" sldId="622"/>
            <ac:spMk id="1315" creationId="{D5D2C42A-5DF7-2253-E8E7-E297CDB9AAC0}"/>
          </ac:spMkLst>
        </pc:spChg>
        <pc:spChg chg="mod">
          <ac:chgData name="Nadine Lanctôt" userId="d331f5be-db79-48f3-8f56-6603329aa273" providerId="ADAL" clId="{33919473-BB5C-944B-A6DA-5831D8FF67BB}" dt="2024-04-05T11:21:20.274" v="162"/>
          <ac:spMkLst>
            <pc:docMk/>
            <pc:sldMk cId="3191360216" sldId="622"/>
            <ac:spMk id="1316" creationId="{87E6093B-6BDC-1103-0C62-8A42C9CC02E2}"/>
          </ac:spMkLst>
        </pc:spChg>
        <pc:spChg chg="mod">
          <ac:chgData name="Nadine Lanctôt" userId="d331f5be-db79-48f3-8f56-6603329aa273" providerId="ADAL" clId="{33919473-BB5C-944B-A6DA-5831D8FF67BB}" dt="2024-04-05T11:21:20.274" v="162"/>
          <ac:spMkLst>
            <pc:docMk/>
            <pc:sldMk cId="3191360216" sldId="622"/>
            <ac:spMk id="1317" creationId="{DF055B5D-F988-4754-BAAF-55DF33EE2912}"/>
          </ac:spMkLst>
        </pc:spChg>
        <pc:spChg chg="mod">
          <ac:chgData name="Nadine Lanctôt" userId="d331f5be-db79-48f3-8f56-6603329aa273" providerId="ADAL" clId="{33919473-BB5C-944B-A6DA-5831D8FF67BB}" dt="2024-04-05T11:21:20.274" v="162"/>
          <ac:spMkLst>
            <pc:docMk/>
            <pc:sldMk cId="3191360216" sldId="622"/>
            <ac:spMk id="1318" creationId="{DEBA0B84-87A4-BFB4-DB3E-7D7B90456196}"/>
          </ac:spMkLst>
        </pc:spChg>
        <pc:spChg chg="mod">
          <ac:chgData name="Nadine Lanctôt" userId="d331f5be-db79-48f3-8f56-6603329aa273" providerId="ADAL" clId="{33919473-BB5C-944B-A6DA-5831D8FF67BB}" dt="2024-04-05T11:21:20.274" v="162"/>
          <ac:spMkLst>
            <pc:docMk/>
            <pc:sldMk cId="3191360216" sldId="622"/>
            <ac:spMk id="1320" creationId="{0D2EB5AD-2B7E-9F9A-CF1C-FBDBE7689369}"/>
          </ac:spMkLst>
        </pc:spChg>
        <pc:spChg chg="mod">
          <ac:chgData name="Nadine Lanctôt" userId="d331f5be-db79-48f3-8f56-6603329aa273" providerId="ADAL" clId="{33919473-BB5C-944B-A6DA-5831D8FF67BB}" dt="2024-04-05T11:21:20.274" v="162"/>
          <ac:spMkLst>
            <pc:docMk/>
            <pc:sldMk cId="3191360216" sldId="622"/>
            <ac:spMk id="1321" creationId="{3820020E-DFA2-75E6-2168-7679E244FD00}"/>
          </ac:spMkLst>
        </pc:spChg>
        <pc:spChg chg="mod">
          <ac:chgData name="Nadine Lanctôt" userId="d331f5be-db79-48f3-8f56-6603329aa273" providerId="ADAL" clId="{33919473-BB5C-944B-A6DA-5831D8FF67BB}" dt="2024-04-05T11:21:20.274" v="162"/>
          <ac:spMkLst>
            <pc:docMk/>
            <pc:sldMk cId="3191360216" sldId="622"/>
            <ac:spMk id="1322" creationId="{BC43D048-952C-B6F3-3226-F0D55B4FF368}"/>
          </ac:spMkLst>
        </pc:spChg>
        <pc:spChg chg="mod">
          <ac:chgData name="Nadine Lanctôt" userId="d331f5be-db79-48f3-8f56-6603329aa273" providerId="ADAL" clId="{33919473-BB5C-944B-A6DA-5831D8FF67BB}" dt="2024-04-05T11:21:20.274" v="162"/>
          <ac:spMkLst>
            <pc:docMk/>
            <pc:sldMk cId="3191360216" sldId="622"/>
            <ac:spMk id="1323" creationId="{6844A94E-E1FD-70F4-305C-C31A2A562C43}"/>
          </ac:spMkLst>
        </pc:spChg>
        <pc:spChg chg="mod">
          <ac:chgData name="Nadine Lanctôt" userId="d331f5be-db79-48f3-8f56-6603329aa273" providerId="ADAL" clId="{33919473-BB5C-944B-A6DA-5831D8FF67BB}" dt="2024-04-05T11:21:20.274" v="162"/>
          <ac:spMkLst>
            <pc:docMk/>
            <pc:sldMk cId="3191360216" sldId="622"/>
            <ac:spMk id="1324" creationId="{886A39C3-0E95-3009-004C-7D1898F88867}"/>
          </ac:spMkLst>
        </pc:spChg>
        <pc:spChg chg="mod">
          <ac:chgData name="Nadine Lanctôt" userId="d331f5be-db79-48f3-8f56-6603329aa273" providerId="ADAL" clId="{33919473-BB5C-944B-A6DA-5831D8FF67BB}" dt="2024-04-05T11:21:20.274" v="162"/>
          <ac:spMkLst>
            <pc:docMk/>
            <pc:sldMk cId="3191360216" sldId="622"/>
            <ac:spMk id="1325" creationId="{B2FAFA62-DE6A-C5E5-8F08-18759EDA0F73}"/>
          </ac:spMkLst>
        </pc:spChg>
        <pc:spChg chg="mod">
          <ac:chgData name="Nadine Lanctôt" userId="d331f5be-db79-48f3-8f56-6603329aa273" providerId="ADAL" clId="{33919473-BB5C-944B-A6DA-5831D8FF67BB}" dt="2024-04-05T11:21:20.274" v="162"/>
          <ac:spMkLst>
            <pc:docMk/>
            <pc:sldMk cId="3191360216" sldId="622"/>
            <ac:spMk id="1326" creationId="{2E6FB026-A026-1D7C-49C8-390E9F9E4244}"/>
          </ac:spMkLst>
        </pc:spChg>
        <pc:spChg chg="mod">
          <ac:chgData name="Nadine Lanctôt" userId="d331f5be-db79-48f3-8f56-6603329aa273" providerId="ADAL" clId="{33919473-BB5C-944B-A6DA-5831D8FF67BB}" dt="2024-04-05T11:21:20.274" v="162"/>
          <ac:spMkLst>
            <pc:docMk/>
            <pc:sldMk cId="3191360216" sldId="622"/>
            <ac:spMk id="1327" creationId="{E6DCE538-7527-A6B9-AAE1-0EEA37EDB079}"/>
          </ac:spMkLst>
        </pc:spChg>
        <pc:spChg chg="mod">
          <ac:chgData name="Nadine Lanctôt" userId="d331f5be-db79-48f3-8f56-6603329aa273" providerId="ADAL" clId="{33919473-BB5C-944B-A6DA-5831D8FF67BB}" dt="2024-04-05T11:21:20.274" v="162"/>
          <ac:spMkLst>
            <pc:docMk/>
            <pc:sldMk cId="3191360216" sldId="622"/>
            <ac:spMk id="1328" creationId="{65797D84-00D5-3173-37AC-0332B785D14E}"/>
          </ac:spMkLst>
        </pc:spChg>
        <pc:spChg chg="mod">
          <ac:chgData name="Nadine Lanctôt" userId="d331f5be-db79-48f3-8f56-6603329aa273" providerId="ADAL" clId="{33919473-BB5C-944B-A6DA-5831D8FF67BB}" dt="2024-04-05T11:21:20.274" v="162"/>
          <ac:spMkLst>
            <pc:docMk/>
            <pc:sldMk cId="3191360216" sldId="622"/>
            <ac:spMk id="1329" creationId="{98F6E1C2-6F63-6302-A50E-BB79F00159C9}"/>
          </ac:spMkLst>
        </pc:spChg>
        <pc:spChg chg="mod">
          <ac:chgData name="Nadine Lanctôt" userId="d331f5be-db79-48f3-8f56-6603329aa273" providerId="ADAL" clId="{33919473-BB5C-944B-A6DA-5831D8FF67BB}" dt="2024-04-05T11:21:20.274" v="162"/>
          <ac:spMkLst>
            <pc:docMk/>
            <pc:sldMk cId="3191360216" sldId="622"/>
            <ac:spMk id="1330" creationId="{C98F824B-4FFA-8C19-3366-324B1CEC17DF}"/>
          </ac:spMkLst>
        </pc:spChg>
        <pc:spChg chg="mod">
          <ac:chgData name="Nadine Lanctôt" userId="d331f5be-db79-48f3-8f56-6603329aa273" providerId="ADAL" clId="{33919473-BB5C-944B-A6DA-5831D8FF67BB}" dt="2024-04-05T11:21:20.274" v="162"/>
          <ac:spMkLst>
            <pc:docMk/>
            <pc:sldMk cId="3191360216" sldId="622"/>
            <ac:spMk id="1331" creationId="{66D28613-5DA1-0608-69F6-5005A84E8648}"/>
          </ac:spMkLst>
        </pc:spChg>
        <pc:spChg chg="mod">
          <ac:chgData name="Nadine Lanctôt" userId="d331f5be-db79-48f3-8f56-6603329aa273" providerId="ADAL" clId="{33919473-BB5C-944B-A6DA-5831D8FF67BB}" dt="2024-04-05T11:21:20.274" v="162"/>
          <ac:spMkLst>
            <pc:docMk/>
            <pc:sldMk cId="3191360216" sldId="622"/>
            <ac:spMk id="1332" creationId="{E8DB03F7-A94C-E655-4DAD-09EF925137AF}"/>
          </ac:spMkLst>
        </pc:spChg>
        <pc:spChg chg="mod">
          <ac:chgData name="Nadine Lanctôt" userId="d331f5be-db79-48f3-8f56-6603329aa273" providerId="ADAL" clId="{33919473-BB5C-944B-A6DA-5831D8FF67BB}" dt="2024-04-05T11:21:20.274" v="162"/>
          <ac:spMkLst>
            <pc:docMk/>
            <pc:sldMk cId="3191360216" sldId="622"/>
            <ac:spMk id="1333" creationId="{650CF34F-A1D8-FE75-BEC2-C091D1EA09D9}"/>
          </ac:spMkLst>
        </pc:spChg>
        <pc:spChg chg="mod">
          <ac:chgData name="Nadine Lanctôt" userId="d331f5be-db79-48f3-8f56-6603329aa273" providerId="ADAL" clId="{33919473-BB5C-944B-A6DA-5831D8FF67BB}" dt="2024-04-05T11:21:20.274" v="162"/>
          <ac:spMkLst>
            <pc:docMk/>
            <pc:sldMk cId="3191360216" sldId="622"/>
            <ac:spMk id="1334" creationId="{AE2EE696-8CCC-8930-53D3-9043749E04DB}"/>
          </ac:spMkLst>
        </pc:spChg>
        <pc:spChg chg="mod">
          <ac:chgData name="Nadine Lanctôt" userId="d331f5be-db79-48f3-8f56-6603329aa273" providerId="ADAL" clId="{33919473-BB5C-944B-A6DA-5831D8FF67BB}" dt="2024-04-05T11:21:20.274" v="162"/>
          <ac:spMkLst>
            <pc:docMk/>
            <pc:sldMk cId="3191360216" sldId="622"/>
            <ac:spMk id="1335" creationId="{05BEFA93-B4A4-C66D-AB4E-68C080CDA16C}"/>
          </ac:spMkLst>
        </pc:spChg>
        <pc:spChg chg="mod">
          <ac:chgData name="Nadine Lanctôt" userId="d331f5be-db79-48f3-8f56-6603329aa273" providerId="ADAL" clId="{33919473-BB5C-944B-A6DA-5831D8FF67BB}" dt="2024-04-05T11:21:20.274" v="162"/>
          <ac:spMkLst>
            <pc:docMk/>
            <pc:sldMk cId="3191360216" sldId="622"/>
            <ac:spMk id="1336" creationId="{4909DEC5-8B8F-3D2C-44C7-C862FA81E259}"/>
          </ac:spMkLst>
        </pc:spChg>
        <pc:spChg chg="mod">
          <ac:chgData name="Nadine Lanctôt" userId="d331f5be-db79-48f3-8f56-6603329aa273" providerId="ADAL" clId="{33919473-BB5C-944B-A6DA-5831D8FF67BB}" dt="2024-04-05T11:21:20.274" v="162"/>
          <ac:spMkLst>
            <pc:docMk/>
            <pc:sldMk cId="3191360216" sldId="622"/>
            <ac:spMk id="1337" creationId="{8B754285-4181-D59D-98BE-E59EE5CBF087}"/>
          </ac:spMkLst>
        </pc:spChg>
        <pc:spChg chg="mod">
          <ac:chgData name="Nadine Lanctôt" userId="d331f5be-db79-48f3-8f56-6603329aa273" providerId="ADAL" clId="{33919473-BB5C-944B-A6DA-5831D8FF67BB}" dt="2024-04-05T11:21:20.274" v="162"/>
          <ac:spMkLst>
            <pc:docMk/>
            <pc:sldMk cId="3191360216" sldId="622"/>
            <ac:spMk id="1338" creationId="{F59079AE-C355-4597-C44D-96C4FB768DB2}"/>
          </ac:spMkLst>
        </pc:spChg>
        <pc:spChg chg="mod">
          <ac:chgData name="Nadine Lanctôt" userId="d331f5be-db79-48f3-8f56-6603329aa273" providerId="ADAL" clId="{33919473-BB5C-944B-A6DA-5831D8FF67BB}" dt="2024-04-05T11:21:20.274" v="162"/>
          <ac:spMkLst>
            <pc:docMk/>
            <pc:sldMk cId="3191360216" sldId="622"/>
            <ac:spMk id="1339" creationId="{28A3521A-2181-4C6C-59F5-191E58886DF8}"/>
          </ac:spMkLst>
        </pc:spChg>
        <pc:spChg chg="mod">
          <ac:chgData name="Nadine Lanctôt" userId="d331f5be-db79-48f3-8f56-6603329aa273" providerId="ADAL" clId="{33919473-BB5C-944B-A6DA-5831D8FF67BB}" dt="2024-04-05T11:21:20.274" v="162"/>
          <ac:spMkLst>
            <pc:docMk/>
            <pc:sldMk cId="3191360216" sldId="622"/>
            <ac:spMk id="1340" creationId="{3830650A-10BB-772E-6D0A-F1390D7FF90A}"/>
          </ac:spMkLst>
        </pc:spChg>
        <pc:spChg chg="mod">
          <ac:chgData name="Nadine Lanctôt" userId="d331f5be-db79-48f3-8f56-6603329aa273" providerId="ADAL" clId="{33919473-BB5C-944B-A6DA-5831D8FF67BB}" dt="2024-04-05T11:21:20.274" v="162"/>
          <ac:spMkLst>
            <pc:docMk/>
            <pc:sldMk cId="3191360216" sldId="622"/>
            <ac:spMk id="1341" creationId="{EF60BAE9-BDA5-D80A-59B4-F97397E1971E}"/>
          </ac:spMkLst>
        </pc:spChg>
        <pc:spChg chg="mod">
          <ac:chgData name="Nadine Lanctôt" userId="d331f5be-db79-48f3-8f56-6603329aa273" providerId="ADAL" clId="{33919473-BB5C-944B-A6DA-5831D8FF67BB}" dt="2024-04-05T11:21:20.274" v="162"/>
          <ac:spMkLst>
            <pc:docMk/>
            <pc:sldMk cId="3191360216" sldId="622"/>
            <ac:spMk id="1342" creationId="{9B369FD0-866D-91F2-877D-B4C9E4284C2B}"/>
          </ac:spMkLst>
        </pc:spChg>
        <pc:spChg chg="mod">
          <ac:chgData name="Nadine Lanctôt" userId="d331f5be-db79-48f3-8f56-6603329aa273" providerId="ADAL" clId="{33919473-BB5C-944B-A6DA-5831D8FF67BB}" dt="2024-04-05T11:21:20.274" v="162"/>
          <ac:spMkLst>
            <pc:docMk/>
            <pc:sldMk cId="3191360216" sldId="622"/>
            <ac:spMk id="1343" creationId="{D2D9A2BC-9916-ACDB-24B4-7356CF9F2707}"/>
          </ac:spMkLst>
        </pc:spChg>
        <pc:spChg chg="mod">
          <ac:chgData name="Nadine Lanctôt" userId="d331f5be-db79-48f3-8f56-6603329aa273" providerId="ADAL" clId="{33919473-BB5C-944B-A6DA-5831D8FF67BB}" dt="2024-04-05T11:21:20.274" v="162"/>
          <ac:spMkLst>
            <pc:docMk/>
            <pc:sldMk cId="3191360216" sldId="622"/>
            <ac:spMk id="1344" creationId="{8B5410A4-29FD-C440-2948-716A2D728BE4}"/>
          </ac:spMkLst>
        </pc:spChg>
        <pc:spChg chg="mod">
          <ac:chgData name="Nadine Lanctôt" userId="d331f5be-db79-48f3-8f56-6603329aa273" providerId="ADAL" clId="{33919473-BB5C-944B-A6DA-5831D8FF67BB}" dt="2024-04-05T11:21:20.274" v="162"/>
          <ac:spMkLst>
            <pc:docMk/>
            <pc:sldMk cId="3191360216" sldId="622"/>
            <ac:spMk id="1345" creationId="{F782DA50-B949-7709-9BC4-FB9B9E476169}"/>
          </ac:spMkLst>
        </pc:spChg>
        <pc:spChg chg="mod">
          <ac:chgData name="Nadine Lanctôt" userId="d331f5be-db79-48f3-8f56-6603329aa273" providerId="ADAL" clId="{33919473-BB5C-944B-A6DA-5831D8FF67BB}" dt="2024-04-05T11:21:20.274" v="162"/>
          <ac:spMkLst>
            <pc:docMk/>
            <pc:sldMk cId="3191360216" sldId="622"/>
            <ac:spMk id="1346" creationId="{82E1FCFA-8D56-1C9E-E6A4-141F69663F17}"/>
          </ac:spMkLst>
        </pc:spChg>
        <pc:spChg chg="mod">
          <ac:chgData name="Nadine Lanctôt" userId="d331f5be-db79-48f3-8f56-6603329aa273" providerId="ADAL" clId="{33919473-BB5C-944B-A6DA-5831D8FF67BB}" dt="2024-04-05T11:21:20.274" v="162"/>
          <ac:spMkLst>
            <pc:docMk/>
            <pc:sldMk cId="3191360216" sldId="622"/>
            <ac:spMk id="1347" creationId="{D0569CAB-8BA6-8FEC-37BB-65D68805CB00}"/>
          </ac:spMkLst>
        </pc:spChg>
        <pc:spChg chg="mod">
          <ac:chgData name="Nadine Lanctôt" userId="d331f5be-db79-48f3-8f56-6603329aa273" providerId="ADAL" clId="{33919473-BB5C-944B-A6DA-5831D8FF67BB}" dt="2024-04-05T11:21:20.274" v="162"/>
          <ac:spMkLst>
            <pc:docMk/>
            <pc:sldMk cId="3191360216" sldId="622"/>
            <ac:spMk id="1348" creationId="{86C60380-02E4-97F8-38FC-16DA309A2601}"/>
          </ac:spMkLst>
        </pc:spChg>
        <pc:spChg chg="mod">
          <ac:chgData name="Nadine Lanctôt" userId="d331f5be-db79-48f3-8f56-6603329aa273" providerId="ADAL" clId="{33919473-BB5C-944B-A6DA-5831D8FF67BB}" dt="2024-04-05T11:21:20.274" v="162"/>
          <ac:spMkLst>
            <pc:docMk/>
            <pc:sldMk cId="3191360216" sldId="622"/>
            <ac:spMk id="1349" creationId="{944B019F-B28E-7F1A-7EE5-DD56229F9E5E}"/>
          </ac:spMkLst>
        </pc:spChg>
        <pc:spChg chg="mod">
          <ac:chgData name="Nadine Lanctôt" userId="d331f5be-db79-48f3-8f56-6603329aa273" providerId="ADAL" clId="{33919473-BB5C-944B-A6DA-5831D8FF67BB}" dt="2024-04-05T11:21:20.274" v="162"/>
          <ac:spMkLst>
            <pc:docMk/>
            <pc:sldMk cId="3191360216" sldId="622"/>
            <ac:spMk id="1350" creationId="{3E657515-C7EB-0DB7-C695-A9FB1E93C852}"/>
          </ac:spMkLst>
        </pc:spChg>
        <pc:spChg chg="mod">
          <ac:chgData name="Nadine Lanctôt" userId="d331f5be-db79-48f3-8f56-6603329aa273" providerId="ADAL" clId="{33919473-BB5C-944B-A6DA-5831D8FF67BB}" dt="2024-04-05T11:21:20.274" v="162"/>
          <ac:spMkLst>
            <pc:docMk/>
            <pc:sldMk cId="3191360216" sldId="622"/>
            <ac:spMk id="1351" creationId="{C85F6BB4-56A1-FDFC-CFDD-6B8304575138}"/>
          </ac:spMkLst>
        </pc:spChg>
        <pc:spChg chg="mod">
          <ac:chgData name="Nadine Lanctôt" userId="d331f5be-db79-48f3-8f56-6603329aa273" providerId="ADAL" clId="{33919473-BB5C-944B-A6DA-5831D8FF67BB}" dt="2024-04-05T11:21:20.274" v="162"/>
          <ac:spMkLst>
            <pc:docMk/>
            <pc:sldMk cId="3191360216" sldId="622"/>
            <ac:spMk id="1352" creationId="{390C9E2E-3642-91A0-9460-74BD25C00AD7}"/>
          </ac:spMkLst>
        </pc:spChg>
        <pc:spChg chg="mod">
          <ac:chgData name="Nadine Lanctôt" userId="d331f5be-db79-48f3-8f56-6603329aa273" providerId="ADAL" clId="{33919473-BB5C-944B-A6DA-5831D8FF67BB}" dt="2024-04-05T11:21:20.274" v="162"/>
          <ac:spMkLst>
            <pc:docMk/>
            <pc:sldMk cId="3191360216" sldId="622"/>
            <ac:spMk id="1353" creationId="{31A78CD1-AB09-DA0C-D871-0BDC52F4C6CE}"/>
          </ac:spMkLst>
        </pc:spChg>
        <pc:spChg chg="mod">
          <ac:chgData name="Nadine Lanctôt" userId="d331f5be-db79-48f3-8f56-6603329aa273" providerId="ADAL" clId="{33919473-BB5C-944B-A6DA-5831D8FF67BB}" dt="2024-04-05T11:21:20.274" v="162"/>
          <ac:spMkLst>
            <pc:docMk/>
            <pc:sldMk cId="3191360216" sldId="622"/>
            <ac:spMk id="1354" creationId="{E1BA9EF4-F1D4-FD1A-33A4-262C6D7B3586}"/>
          </ac:spMkLst>
        </pc:spChg>
        <pc:spChg chg="mod">
          <ac:chgData name="Nadine Lanctôt" userId="d331f5be-db79-48f3-8f56-6603329aa273" providerId="ADAL" clId="{33919473-BB5C-944B-A6DA-5831D8FF67BB}" dt="2024-04-05T11:21:20.274" v="162"/>
          <ac:spMkLst>
            <pc:docMk/>
            <pc:sldMk cId="3191360216" sldId="622"/>
            <ac:spMk id="1355" creationId="{A6F7511E-6954-9D46-D82F-2A2E93D6474D}"/>
          </ac:spMkLst>
        </pc:spChg>
        <pc:spChg chg="mod">
          <ac:chgData name="Nadine Lanctôt" userId="d331f5be-db79-48f3-8f56-6603329aa273" providerId="ADAL" clId="{33919473-BB5C-944B-A6DA-5831D8FF67BB}" dt="2024-04-05T11:21:20.274" v="162"/>
          <ac:spMkLst>
            <pc:docMk/>
            <pc:sldMk cId="3191360216" sldId="622"/>
            <ac:spMk id="1356" creationId="{052B9016-E0DA-39B1-A642-8A5624445FBF}"/>
          </ac:spMkLst>
        </pc:spChg>
        <pc:spChg chg="mod">
          <ac:chgData name="Nadine Lanctôt" userId="d331f5be-db79-48f3-8f56-6603329aa273" providerId="ADAL" clId="{33919473-BB5C-944B-A6DA-5831D8FF67BB}" dt="2024-04-05T11:21:20.274" v="162"/>
          <ac:spMkLst>
            <pc:docMk/>
            <pc:sldMk cId="3191360216" sldId="622"/>
            <ac:spMk id="1357" creationId="{CA6E78D3-9908-A47F-2C97-0C241EB34F47}"/>
          </ac:spMkLst>
        </pc:spChg>
        <pc:spChg chg="mod">
          <ac:chgData name="Nadine Lanctôt" userId="d331f5be-db79-48f3-8f56-6603329aa273" providerId="ADAL" clId="{33919473-BB5C-944B-A6DA-5831D8FF67BB}" dt="2024-04-05T11:21:20.274" v="162"/>
          <ac:spMkLst>
            <pc:docMk/>
            <pc:sldMk cId="3191360216" sldId="622"/>
            <ac:spMk id="1358" creationId="{69B6B726-6980-A785-C506-946DCC62240D}"/>
          </ac:spMkLst>
        </pc:spChg>
        <pc:spChg chg="mod">
          <ac:chgData name="Nadine Lanctôt" userId="d331f5be-db79-48f3-8f56-6603329aa273" providerId="ADAL" clId="{33919473-BB5C-944B-A6DA-5831D8FF67BB}" dt="2024-04-05T11:21:20.274" v="162"/>
          <ac:spMkLst>
            <pc:docMk/>
            <pc:sldMk cId="3191360216" sldId="622"/>
            <ac:spMk id="1359" creationId="{2BCF6825-AC1E-7758-38F8-0983834F1D0B}"/>
          </ac:spMkLst>
        </pc:spChg>
        <pc:spChg chg="mod">
          <ac:chgData name="Nadine Lanctôt" userId="d331f5be-db79-48f3-8f56-6603329aa273" providerId="ADAL" clId="{33919473-BB5C-944B-A6DA-5831D8FF67BB}" dt="2024-04-05T11:21:20.274" v="162"/>
          <ac:spMkLst>
            <pc:docMk/>
            <pc:sldMk cId="3191360216" sldId="622"/>
            <ac:spMk id="1360" creationId="{2684F001-CBFB-92B5-0C79-69FB4EB5396D}"/>
          </ac:spMkLst>
        </pc:spChg>
        <pc:spChg chg="mod">
          <ac:chgData name="Nadine Lanctôt" userId="d331f5be-db79-48f3-8f56-6603329aa273" providerId="ADAL" clId="{33919473-BB5C-944B-A6DA-5831D8FF67BB}" dt="2024-04-05T11:21:20.274" v="162"/>
          <ac:spMkLst>
            <pc:docMk/>
            <pc:sldMk cId="3191360216" sldId="622"/>
            <ac:spMk id="1361" creationId="{97CE58FF-DB55-FB98-4F3E-45F8B9C3C4F0}"/>
          </ac:spMkLst>
        </pc:spChg>
        <pc:spChg chg="mod">
          <ac:chgData name="Nadine Lanctôt" userId="d331f5be-db79-48f3-8f56-6603329aa273" providerId="ADAL" clId="{33919473-BB5C-944B-A6DA-5831D8FF67BB}" dt="2024-04-05T11:21:20.274" v="162"/>
          <ac:spMkLst>
            <pc:docMk/>
            <pc:sldMk cId="3191360216" sldId="622"/>
            <ac:spMk id="1362" creationId="{907921DF-F933-0039-1F8A-8B194E9D20F7}"/>
          </ac:spMkLst>
        </pc:spChg>
        <pc:spChg chg="mod">
          <ac:chgData name="Nadine Lanctôt" userId="d331f5be-db79-48f3-8f56-6603329aa273" providerId="ADAL" clId="{33919473-BB5C-944B-A6DA-5831D8FF67BB}" dt="2024-04-05T11:21:20.274" v="162"/>
          <ac:spMkLst>
            <pc:docMk/>
            <pc:sldMk cId="3191360216" sldId="622"/>
            <ac:spMk id="1363" creationId="{88970CF8-2072-6557-9319-D8310FBE8CEB}"/>
          </ac:spMkLst>
        </pc:spChg>
        <pc:spChg chg="mod">
          <ac:chgData name="Nadine Lanctôt" userId="d331f5be-db79-48f3-8f56-6603329aa273" providerId="ADAL" clId="{33919473-BB5C-944B-A6DA-5831D8FF67BB}" dt="2024-04-05T11:21:20.274" v="162"/>
          <ac:spMkLst>
            <pc:docMk/>
            <pc:sldMk cId="3191360216" sldId="622"/>
            <ac:spMk id="1364" creationId="{8AC24C81-9D9C-7D42-FD27-ECA8BF988134}"/>
          </ac:spMkLst>
        </pc:spChg>
        <pc:spChg chg="mod">
          <ac:chgData name="Nadine Lanctôt" userId="d331f5be-db79-48f3-8f56-6603329aa273" providerId="ADAL" clId="{33919473-BB5C-944B-A6DA-5831D8FF67BB}" dt="2024-04-05T11:21:20.274" v="162"/>
          <ac:spMkLst>
            <pc:docMk/>
            <pc:sldMk cId="3191360216" sldId="622"/>
            <ac:spMk id="1365" creationId="{C2EE4C2B-801F-5BAF-7E49-102A2CB9B482}"/>
          </ac:spMkLst>
        </pc:spChg>
        <pc:spChg chg="mod">
          <ac:chgData name="Nadine Lanctôt" userId="d331f5be-db79-48f3-8f56-6603329aa273" providerId="ADAL" clId="{33919473-BB5C-944B-A6DA-5831D8FF67BB}" dt="2024-04-05T11:21:20.274" v="162"/>
          <ac:spMkLst>
            <pc:docMk/>
            <pc:sldMk cId="3191360216" sldId="622"/>
            <ac:spMk id="1366" creationId="{1CDA662A-3CC0-74D9-7D72-01C4B3DBC308}"/>
          </ac:spMkLst>
        </pc:spChg>
        <pc:spChg chg="mod">
          <ac:chgData name="Nadine Lanctôt" userId="d331f5be-db79-48f3-8f56-6603329aa273" providerId="ADAL" clId="{33919473-BB5C-944B-A6DA-5831D8FF67BB}" dt="2024-04-05T11:21:20.274" v="162"/>
          <ac:spMkLst>
            <pc:docMk/>
            <pc:sldMk cId="3191360216" sldId="622"/>
            <ac:spMk id="1367" creationId="{DDB236F9-1E8D-2EB0-1D87-3E9E03C033ED}"/>
          </ac:spMkLst>
        </pc:spChg>
        <pc:spChg chg="mod">
          <ac:chgData name="Nadine Lanctôt" userId="d331f5be-db79-48f3-8f56-6603329aa273" providerId="ADAL" clId="{33919473-BB5C-944B-A6DA-5831D8FF67BB}" dt="2024-04-05T11:21:20.274" v="162"/>
          <ac:spMkLst>
            <pc:docMk/>
            <pc:sldMk cId="3191360216" sldId="622"/>
            <ac:spMk id="1368" creationId="{502A9D14-A2D0-7AF1-38F0-6140BA102457}"/>
          </ac:spMkLst>
        </pc:spChg>
        <pc:spChg chg="mod">
          <ac:chgData name="Nadine Lanctôt" userId="d331f5be-db79-48f3-8f56-6603329aa273" providerId="ADAL" clId="{33919473-BB5C-944B-A6DA-5831D8FF67BB}" dt="2024-04-05T11:21:20.274" v="162"/>
          <ac:spMkLst>
            <pc:docMk/>
            <pc:sldMk cId="3191360216" sldId="622"/>
            <ac:spMk id="1369" creationId="{87C1E94B-9CBE-02DF-8E05-E84A6DA48F6C}"/>
          </ac:spMkLst>
        </pc:spChg>
        <pc:spChg chg="mod">
          <ac:chgData name="Nadine Lanctôt" userId="d331f5be-db79-48f3-8f56-6603329aa273" providerId="ADAL" clId="{33919473-BB5C-944B-A6DA-5831D8FF67BB}" dt="2024-04-05T11:21:20.274" v="162"/>
          <ac:spMkLst>
            <pc:docMk/>
            <pc:sldMk cId="3191360216" sldId="622"/>
            <ac:spMk id="1370" creationId="{381A518C-E02C-D21C-D3CD-9E9FFD3E8E6C}"/>
          </ac:spMkLst>
        </pc:spChg>
        <pc:spChg chg="mod">
          <ac:chgData name="Nadine Lanctôt" userId="d331f5be-db79-48f3-8f56-6603329aa273" providerId="ADAL" clId="{33919473-BB5C-944B-A6DA-5831D8FF67BB}" dt="2024-04-05T11:21:20.274" v="162"/>
          <ac:spMkLst>
            <pc:docMk/>
            <pc:sldMk cId="3191360216" sldId="622"/>
            <ac:spMk id="1371" creationId="{33450CC8-1B7A-B540-AAC8-34B878120182}"/>
          </ac:spMkLst>
        </pc:spChg>
        <pc:spChg chg="mod">
          <ac:chgData name="Nadine Lanctôt" userId="d331f5be-db79-48f3-8f56-6603329aa273" providerId="ADAL" clId="{33919473-BB5C-944B-A6DA-5831D8FF67BB}" dt="2024-04-05T11:21:20.274" v="162"/>
          <ac:spMkLst>
            <pc:docMk/>
            <pc:sldMk cId="3191360216" sldId="622"/>
            <ac:spMk id="1372" creationId="{D3358779-2132-2F76-5CAF-5DCD077DA9A3}"/>
          </ac:spMkLst>
        </pc:spChg>
        <pc:spChg chg="mod">
          <ac:chgData name="Nadine Lanctôt" userId="d331f5be-db79-48f3-8f56-6603329aa273" providerId="ADAL" clId="{33919473-BB5C-944B-A6DA-5831D8FF67BB}" dt="2024-04-05T11:21:20.274" v="162"/>
          <ac:spMkLst>
            <pc:docMk/>
            <pc:sldMk cId="3191360216" sldId="622"/>
            <ac:spMk id="1373" creationId="{4E07D991-F6BD-7904-8FF6-97C1096A1552}"/>
          </ac:spMkLst>
        </pc:spChg>
        <pc:spChg chg="mod">
          <ac:chgData name="Nadine Lanctôt" userId="d331f5be-db79-48f3-8f56-6603329aa273" providerId="ADAL" clId="{33919473-BB5C-944B-A6DA-5831D8FF67BB}" dt="2024-04-05T11:21:20.274" v="162"/>
          <ac:spMkLst>
            <pc:docMk/>
            <pc:sldMk cId="3191360216" sldId="622"/>
            <ac:spMk id="1374" creationId="{EE5A4652-247E-5273-CBB7-8E2C55903D3B}"/>
          </ac:spMkLst>
        </pc:spChg>
        <pc:spChg chg="mod">
          <ac:chgData name="Nadine Lanctôt" userId="d331f5be-db79-48f3-8f56-6603329aa273" providerId="ADAL" clId="{33919473-BB5C-944B-A6DA-5831D8FF67BB}" dt="2024-04-05T11:21:20.274" v="162"/>
          <ac:spMkLst>
            <pc:docMk/>
            <pc:sldMk cId="3191360216" sldId="622"/>
            <ac:spMk id="1375" creationId="{F6264149-1253-FE9B-D025-FA4CEE6AF664}"/>
          </ac:spMkLst>
        </pc:spChg>
        <pc:spChg chg="mod">
          <ac:chgData name="Nadine Lanctôt" userId="d331f5be-db79-48f3-8f56-6603329aa273" providerId="ADAL" clId="{33919473-BB5C-944B-A6DA-5831D8FF67BB}" dt="2024-04-05T11:21:20.274" v="162"/>
          <ac:spMkLst>
            <pc:docMk/>
            <pc:sldMk cId="3191360216" sldId="622"/>
            <ac:spMk id="1376" creationId="{16AD5E5E-FF8E-6F21-9464-D8AF837DA6DA}"/>
          </ac:spMkLst>
        </pc:spChg>
        <pc:spChg chg="mod">
          <ac:chgData name="Nadine Lanctôt" userId="d331f5be-db79-48f3-8f56-6603329aa273" providerId="ADAL" clId="{33919473-BB5C-944B-A6DA-5831D8FF67BB}" dt="2024-04-05T11:21:20.274" v="162"/>
          <ac:spMkLst>
            <pc:docMk/>
            <pc:sldMk cId="3191360216" sldId="622"/>
            <ac:spMk id="1377" creationId="{5B055965-201E-9F70-04CC-BA6D586DD76A}"/>
          </ac:spMkLst>
        </pc:spChg>
        <pc:spChg chg="mod">
          <ac:chgData name="Nadine Lanctôt" userId="d331f5be-db79-48f3-8f56-6603329aa273" providerId="ADAL" clId="{33919473-BB5C-944B-A6DA-5831D8FF67BB}" dt="2024-04-05T11:21:20.274" v="162"/>
          <ac:spMkLst>
            <pc:docMk/>
            <pc:sldMk cId="3191360216" sldId="622"/>
            <ac:spMk id="1378" creationId="{9CC9141F-1D9A-1A5D-F247-1CDEA1423E6F}"/>
          </ac:spMkLst>
        </pc:spChg>
        <pc:spChg chg="mod">
          <ac:chgData name="Nadine Lanctôt" userId="d331f5be-db79-48f3-8f56-6603329aa273" providerId="ADAL" clId="{33919473-BB5C-944B-A6DA-5831D8FF67BB}" dt="2024-04-05T11:21:20.274" v="162"/>
          <ac:spMkLst>
            <pc:docMk/>
            <pc:sldMk cId="3191360216" sldId="622"/>
            <ac:spMk id="1379" creationId="{FE0F2BD5-7D67-F962-2A1D-783ECE1F0A35}"/>
          </ac:spMkLst>
        </pc:spChg>
        <pc:spChg chg="mod">
          <ac:chgData name="Nadine Lanctôt" userId="d331f5be-db79-48f3-8f56-6603329aa273" providerId="ADAL" clId="{33919473-BB5C-944B-A6DA-5831D8FF67BB}" dt="2024-04-05T11:21:20.274" v="162"/>
          <ac:spMkLst>
            <pc:docMk/>
            <pc:sldMk cId="3191360216" sldId="622"/>
            <ac:spMk id="1380" creationId="{4298F217-A1B2-4A2D-400D-07E201AEAAC3}"/>
          </ac:spMkLst>
        </pc:spChg>
        <pc:spChg chg="mod">
          <ac:chgData name="Nadine Lanctôt" userId="d331f5be-db79-48f3-8f56-6603329aa273" providerId="ADAL" clId="{33919473-BB5C-944B-A6DA-5831D8FF67BB}" dt="2024-04-05T11:21:20.274" v="162"/>
          <ac:spMkLst>
            <pc:docMk/>
            <pc:sldMk cId="3191360216" sldId="622"/>
            <ac:spMk id="1381" creationId="{A9A451EC-3FA9-9464-483F-CAE832CF1EE3}"/>
          </ac:spMkLst>
        </pc:spChg>
        <pc:spChg chg="mod">
          <ac:chgData name="Nadine Lanctôt" userId="d331f5be-db79-48f3-8f56-6603329aa273" providerId="ADAL" clId="{33919473-BB5C-944B-A6DA-5831D8FF67BB}" dt="2024-04-05T11:21:20.274" v="162"/>
          <ac:spMkLst>
            <pc:docMk/>
            <pc:sldMk cId="3191360216" sldId="622"/>
            <ac:spMk id="1382" creationId="{918CD3C7-D11A-8590-C2A3-23DA8293AA74}"/>
          </ac:spMkLst>
        </pc:spChg>
        <pc:spChg chg="mod">
          <ac:chgData name="Nadine Lanctôt" userId="d331f5be-db79-48f3-8f56-6603329aa273" providerId="ADAL" clId="{33919473-BB5C-944B-A6DA-5831D8FF67BB}" dt="2024-04-05T11:21:20.274" v="162"/>
          <ac:spMkLst>
            <pc:docMk/>
            <pc:sldMk cId="3191360216" sldId="622"/>
            <ac:spMk id="1383" creationId="{B89F660C-F474-028D-C794-2B1642032F09}"/>
          </ac:spMkLst>
        </pc:spChg>
        <pc:spChg chg="mod">
          <ac:chgData name="Nadine Lanctôt" userId="d331f5be-db79-48f3-8f56-6603329aa273" providerId="ADAL" clId="{33919473-BB5C-944B-A6DA-5831D8FF67BB}" dt="2024-04-05T11:21:20.274" v="162"/>
          <ac:spMkLst>
            <pc:docMk/>
            <pc:sldMk cId="3191360216" sldId="622"/>
            <ac:spMk id="1384" creationId="{E649F437-6705-3D28-954D-F1ACF261D9DC}"/>
          </ac:spMkLst>
        </pc:spChg>
        <pc:spChg chg="mod">
          <ac:chgData name="Nadine Lanctôt" userId="d331f5be-db79-48f3-8f56-6603329aa273" providerId="ADAL" clId="{33919473-BB5C-944B-A6DA-5831D8FF67BB}" dt="2024-04-05T11:21:20.274" v="162"/>
          <ac:spMkLst>
            <pc:docMk/>
            <pc:sldMk cId="3191360216" sldId="622"/>
            <ac:spMk id="1385" creationId="{2B07647B-7139-D68A-3D28-477918BDFC3B}"/>
          </ac:spMkLst>
        </pc:spChg>
        <pc:spChg chg="mod">
          <ac:chgData name="Nadine Lanctôt" userId="d331f5be-db79-48f3-8f56-6603329aa273" providerId="ADAL" clId="{33919473-BB5C-944B-A6DA-5831D8FF67BB}" dt="2024-04-05T11:21:20.274" v="162"/>
          <ac:spMkLst>
            <pc:docMk/>
            <pc:sldMk cId="3191360216" sldId="622"/>
            <ac:spMk id="1386" creationId="{57A354CF-A61B-809C-6F0C-0EC4ABA48A4A}"/>
          </ac:spMkLst>
        </pc:spChg>
        <pc:spChg chg="mod">
          <ac:chgData name="Nadine Lanctôt" userId="d331f5be-db79-48f3-8f56-6603329aa273" providerId="ADAL" clId="{33919473-BB5C-944B-A6DA-5831D8FF67BB}" dt="2024-04-05T11:21:20.274" v="162"/>
          <ac:spMkLst>
            <pc:docMk/>
            <pc:sldMk cId="3191360216" sldId="622"/>
            <ac:spMk id="1387" creationId="{EF4E0440-4B66-7FB7-E7F6-83008607140D}"/>
          </ac:spMkLst>
        </pc:spChg>
        <pc:spChg chg="mod">
          <ac:chgData name="Nadine Lanctôt" userId="d331f5be-db79-48f3-8f56-6603329aa273" providerId="ADAL" clId="{33919473-BB5C-944B-A6DA-5831D8FF67BB}" dt="2024-04-05T11:21:20.274" v="162"/>
          <ac:spMkLst>
            <pc:docMk/>
            <pc:sldMk cId="3191360216" sldId="622"/>
            <ac:spMk id="1388" creationId="{DB824945-197F-758F-C82D-60307E10987E}"/>
          </ac:spMkLst>
        </pc:spChg>
        <pc:spChg chg="mod">
          <ac:chgData name="Nadine Lanctôt" userId="d331f5be-db79-48f3-8f56-6603329aa273" providerId="ADAL" clId="{33919473-BB5C-944B-A6DA-5831D8FF67BB}" dt="2024-04-05T11:21:20.274" v="162"/>
          <ac:spMkLst>
            <pc:docMk/>
            <pc:sldMk cId="3191360216" sldId="622"/>
            <ac:spMk id="1389" creationId="{D4CAC8C2-0989-0516-D7F2-AA0D7FCAA944}"/>
          </ac:spMkLst>
        </pc:spChg>
        <pc:spChg chg="mod">
          <ac:chgData name="Nadine Lanctôt" userId="d331f5be-db79-48f3-8f56-6603329aa273" providerId="ADAL" clId="{33919473-BB5C-944B-A6DA-5831D8FF67BB}" dt="2024-04-05T11:21:20.274" v="162"/>
          <ac:spMkLst>
            <pc:docMk/>
            <pc:sldMk cId="3191360216" sldId="622"/>
            <ac:spMk id="1390" creationId="{345AE9F6-B89A-6F01-2040-4179CEDDA0F8}"/>
          </ac:spMkLst>
        </pc:spChg>
        <pc:spChg chg="mod">
          <ac:chgData name="Nadine Lanctôt" userId="d331f5be-db79-48f3-8f56-6603329aa273" providerId="ADAL" clId="{33919473-BB5C-944B-A6DA-5831D8FF67BB}" dt="2024-04-05T11:21:20.274" v="162"/>
          <ac:spMkLst>
            <pc:docMk/>
            <pc:sldMk cId="3191360216" sldId="622"/>
            <ac:spMk id="1391" creationId="{11860424-030E-D48A-DA46-8BDFBE1CBC13}"/>
          </ac:spMkLst>
        </pc:spChg>
        <pc:spChg chg="mod">
          <ac:chgData name="Nadine Lanctôt" userId="d331f5be-db79-48f3-8f56-6603329aa273" providerId="ADAL" clId="{33919473-BB5C-944B-A6DA-5831D8FF67BB}" dt="2024-04-05T11:21:20.274" v="162"/>
          <ac:spMkLst>
            <pc:docMk/>
            <pc:sldMk cId="3191360216" sldId="622"/>
            <ac:spMk id="1392" creationId="{3E2AD54C-0DF6-3EE5-B885-27E9239365F3}"/>
          </ac:spMkLst>
        </pc:spChg>
        <pc:spChg chg="mod">
          <ac:chgData name="Nadine Lanctôt" userId="d331f5be-db79-48f3-8f56-6603329aa273" providerId="ADAL" clId="{33919473-BB5C-944B-A6DA-5831D8FF67BB}" dt="2024-04-05T11:21:20.274" v="162"/>
          <ac:spMkLst>
            <pc:docMk/>
            <pc:sldMk cId="3191360216" sldId="622"/>
            <ac:spMk id="1393" creationId="{33279416-0E4A-9230-A923-F910FD555F6A}"/>
          </ac:spMkLst>
        </pc:spChg>
        <pc:spChg chg="mod">
          <ac:chgData name="Nadine Lanctôt" userId="d331f5be-db79-48f3-8f56-6603329aa273" providerId="ADAL" clId="{33919473-BB5C-944B-A6DA-5831D8FF67BB}" dt="2024-04-05T11:21:20.274" v="162"/>
          <ac:spMkLst>
            <pc:docMk/>
            <pc:sldMk cId="3191360216" sldId="622"/>
            <ac:spMk id="1394" creationId="{F12509B5-8B11-A13D-7476-18AC957CEF2E}"/>
          </ac:spMkLst>
        </pc:spChg>
        <pc:spChg chg="mod">
          <ac:chgData name="Nadine Lanctôt" userId="d331f5be-db79-48f3-8f56-6603329aa273" providerId="ADAL" clId="{33919473-BB5C-944B-A6DA-5831D8FF67BB}" dt="2024-04-05T11:21:20.274" v="162"/>
          <ac:spMkLst>
            <pc:docMk/>
            <pc:sldMk cId="3191360216" sldId="622"/>
            <ac:spMk id="1395" creationId="{95431DE1-30BA-72FE-4A95-078017FB1E71}"/>
          </ac:spMkLst>
        </pc:spChg>
        <pc:spChg chg="mod">
          <ac:chgData name="Nadine Lanctôt" userId="d331f5be-db79-48f3-8f56-6603329aa273" providerId="ADAL" clId="{33919473-BB5C-944B-A6DA-5831D8FF67BB}" dt="2024-04-05T11:21:20.274" v="162"/>
          <ac:spMkLst>
            <pc:docMk/>
            <pc:sldMk cId="3191360216" sldId="622"/>
            <ac:spMk id="1396" creationId="{6B32F7D1-728A-60D7-176E-2B346AB5ABAF}"/>
          </ac:spMkLst>
        </pc:spChg>
        <pc:spChg chg="mod">
          <ac:chgData name="Nadine Lanctôt" userId="d331f5be-db79-48f3-8f56-6603329aa273" providerId="ADAL" clId="{33919473-BB5C-944B-A6DA-5831D8FF67BB}" dt="2024-04-05T11:21:20.274" v="162"/>
          <ac:spMkLst>
            <pc:docMk/>
            <pc:sldMk cId="3191360216" sldId="622"/>
            <ac:spMk id="1397" creationId="{C47E55A7-89FC-249F-0F02-E4127B3B11A4}"/>
          </ac:spMkLst>
        </pc:spChg>
        <pc:spChg chg="mod">
          <ac:chgData name="Nadine Lanctôt" userId="d331f5be-db79-48f3-8f56-6603329aa273" providerId="ADAL" clId="{33919473-BB5C-944B-A6DA-5831D8FF67BB}" dt="2024-04-05T11:21:20.274" v="162"/>
          <ac:spMkLst>
            <pc:docMk/>
            <pc:sldMk cId="3191360216" sldId="622"/>
            <ac:spMk id="1398" creationId="{6AF9F654-FE23-9833-C20B-8054BC407191}"/>
          </ac:spMkLst>
        </pc:spChg>
        <pc:spChg chg="mod">
          <ac:chgData name="Nadine Lanctôt" userId="d331f5be-db79-48f3-8f56-6603329aa273" providerId="ADAL" clId="{33919473-BB5C-944B-A6DA-5831D8FF67BB}" dt="2024-04-05T11:21:20.274" v="162"/>
          <ac:spMkLst>
            <pc:docMk/>
            <pc:sldMk cId="3191360216" sldId="622"/>
            <ac:spMk id="1399" creationId="{15BD95E3-398B-1F24-F575-A61E2D016F3E}"/>
          </ac:spMkLst>
        </pc:spChg>
        <pc:spChg chg="mod">
          <ac:chgData name="Nadine Lanctôt" userId="d331f5be-db79-48f3-8f56-6603329aa273" providerId="ADAL" clId="{33919473-BB5C-944B-A6DA-5831D8FF67BB}" dt="2024-04-05T11:21:20.274" v="162"/>
          <ac:spMkLst>
            <pc:docMk/>
            <pc:sldMk cId="3191360216" sldId="622"/>
            <ac:spMk id="1400" creationId="{B9B04B09-5051-3B93-3366-AC549CDE887E}"/>
          </ac:spMkLst>
        </pc:spChg>
        <pc:spChg chg="mod">
          <ac:chgData name="Nadine Lanctôt" userId="d331f5be-db79-48f3-8f56-6603329aa273" providerId="ADAL" clId="{33919473-BB5C-944B-A6DA-5831D8FF67BB}" dt="2024-04-05T11:21:20.274" v="162"/>
          <ac:spMkLst>
            <pc:docMk/>
            <pc:sldMk cId="3191360216" sldId="622"/>
            <ac:spMk id="1401" creationId="{2DB02E4C-8AA0-34C5-E95D-B6B517ACA6E1}"/>
          </ac:spMkLst>
        </pc:spChg>
        <pc:spChg chg="mod">
          <ac:chgData name="Nadine Lanctôt" userId="d331f5be-db79-48f3-8f56-6603329aa273" providerId="ADAL" clId="{33919473-BB5C-944B-A6DA-5831D8FF67BB}" dt="2024-04-05T11:21:20.274" v="162"/>
          <ac:spMkLst>
            <pc:docMk/>
            <pc:sldMk cId="3191360216" sldId="622"/>
            <ac:spMk id="1402" creationId="{8EC5E36F-DC9D-8C61-78D1-FC527765FF24}"/>
          </ac:spMkLst>
        </pc:spChg>
        <pc:spChg chg="mod">
          <ac:chgData name="Nadine Lanctôt" userId="d331f5be-db79-48f3-8f56-6603329aa273" providerId="ADAL" clId="{33919473-BB5C-944B-A6DA-5831D8FF67BB}" dt="2024-04-05T11:21:20.274" v="162"/>
          <ac:spMkLst>
            <pc:docMk/>
            <pc:sldMk cId="3191360216" sldId="622"/>
            <ac:spMk id="1403" creationId="{93818957-7305-0BE2-AAE0-2AE2D15A4E03}"/>
          </ac:spMkLst>
        </pc:spChg>
        <pc:spChg chg="mod">
          <ac:chgData name="Nadine Lanctôt" userId="d331f5be-db79-48f3-8f56-6603329aa273" providerId="ADAL" clId="{33919473-BB5C-944B-A6DA-5831D8FF67BB}" dt="2024-04-05T11:21:20.274" v="162"/>
          <ac:spMkLst>
            <pc:docMk/>
            <pc:sldMk cId="3191360216" sldId="622"/>
            <ac:spMk id="1404" creationId="{4166E1CB-3598-A9A1-7814-CC1E4D44E875}"/>
          </ac:spMkLst>
        </pc:spChg>
        <pc:spChg chg="mod">
          <ac:chgData name="Nadine Lanctôt" userId="d331f5be-db79-48f3-8f56-6603329aa273" providerId="ADAL" clId="{33919473-BB5C-944B-A6DA-5831D8FF67BB}" dt="2024-04-05T11:21:20.274" v="162"/>
          <ac:spMkLst>
            <pc:docMk/>
            <pc:sldMk cId="3191360216" sldId="622"/>
            <ac:spMk id="1405" creationId="{61F604D3-538B-80A3-A84F-F58DBA006AC9}"/>
          </ac:spMkLst>
        </pc:spChg>
        <pc:spChg chg="mod">
          <ac:chgData name="Nadine Lanctôt" userId="d331f5be-db79-48f3-8f56-6603329aa273" providerId="ADAL" clId="{33919473-BB5C-944B-A6DA-5831D8FF67BB}" dt="2024-04-05T11:21:20.274" v="162"/>
          <ac:spMkLst>
            <pc:docMk/>
            <pc:sldMk cId="3191360216" sldId="622"/>
            <ac:spMk id="1406" creationId="{950BF764-DBA0-7E49-500B-224769F92215}"/>
          </ac:spMkLst>
        </pc:spChg>
        <pc:spChg chg="mod">
          <ac:chgData name="Nadine Lanctôt" userId="d331f5be-db79-48f3-8f56-6603329aa273" providerId="ADAL" clId="{33919473-BB5C-944B-A6DA-5831D8FF67BB}" dt="2024-04-05T11:21:20.274" v="162"/>
          <ac:spMkLst>
            <pc:docMk/>
            <pc:sldMk cId="3191360216" sldId="622"/>
            <ac:spMk id="1407" creationId="{666618CF-5DD8-415E-1C97-462932FD6779}"/>
          </ac:spMkLst>
        </pc:spChg>
        <pc:spChg chg="mod">
          <ac:chgData name="Nadine Lanctôt" userId="d331f5be-db79-48f3-8f56-6603329aa273" providerId="ADAL" clId="{33919473-BB5C-944B-A6DA-5831D8FF67BB}" dt="2024-04-05T11:21:20.274" v="162"/>
          <ac:spMkLst>
            <pc:docMk/>
            <pc:sldMk cId="3191360216" sldId="622"/>
            <ac:spMk id="1408" creationId="{A82221A5-7D02-F576-7327-FFD09C646115}"/>
          </ac:spMkLst>
        </pc:spChg>
        <pc:spChg chg="mod">
          <ac:chgData name="Nadine Lanctôt" userId="d331f5be-db79-48f3-8f56-6603329aa273" providerId="ADAL" clId="{33919473-BB5C-944B-A6DA-5831D8FF67BB}" dt="2024-04-05T11:21:20.274" v="162"/>
          <ac:spMkLst>
            <pc:docMk/>
            <pc:sldMk cId="3191360216" sldId="622"/>
            <ac:spMk id="1409" creationId="{BBBC47B4-C58C-E6C5-2951-9AE875798BE6}"/>
          </ac:spMkLst>
        </pc:spChg>
        <pc:spChg chg="mod">
          <ac:chgData name="Nadine Lanctôt" userId="d331f5be-db79-48f3-8f56-6603329aa273" providerId="ADAL" clId="{33919473-BB5C-944B-A6DA-5831D8FF67BB}" dt="2024-04-05T11:21:20.274" v="162"/>
          <ac:spMkLst>
            <pc:docMk/>
            <pc:sldMk cId="3191360216" sldId="622"/>
            <ac:spMk id="1410" creationId="{2EA4ACD3-59AA-1CB1-8FC4-4423A78ACFF9}"/>
          </ac:spMkLst>
        </pc:spChg>
        <pc:spChg chg="mod">
          <ac:chgData name="Nadine Lanctôt" userId="d331f5be-db79-48f3-8f56-6603329aa273" providerId="ADAL" clId="{33919473-BB5C-944B-A6DA-5831D8FF67BB}" dt="2024-04-05T11:21:20.274" v="162"/>
          <ac:spMkLst>
            <pc:docMk/>
            <pc:sldMk cId="3191360216" sldId="622"/>
            <ac:spMk id="1411" creationId="{C82247F7-F5F7-5635-8AD8-7F965E3828AB}"/>
          </ac:spMkLst>
        </pc:spChg>
        <pc:spChg chg="mod">
          <ac:chgData name="Nadine Lanctôt" userId="d331f5be-db79-48f3-8f56-6603329aa273" providerId="ADAL" clId="{33919473-BB5C-944B-A6DA-5831D8FF67BB}" dt="2024-04-05T11:21:20.274" v="162"/>
          <ac:spMkLst>
            <pc:docMk/>
            <pc:sldMk cId="3191360216" sldId="622"/>
            <ac:spMk id="1412" creationId="{9B4BDAC1-BCAD-CDC6-615E-E6F659D0BA9E}"/>
          </ac:spMkLst>
        </pc:spChg>
        <pc:spChg chg="mod">
          <ac:chgData name="Nadine Lanctôt" userId="d331f5be-db79-48f3-8f56-6603329aa273" providerId="ADAL" clId="{33919473-BB5C-944B-A6DA-5831D8FF67BB}" dt="2024-04-05T11:21:20.274" v="162"/>
          <ac:spMkLst>
            <pc:docMk/>
            <pc:sldMk cId="3191360216" sldId="622"/>
            <ac:spMk id="1413" creationId="{D216E394-E576-DB2F-4B8A-1A5823CA1D10}"/>
          </ac:spMkLst>
        </pc:spChg>
        <pc:spChg chg="mod">
          <ac:chgData name="Nadine Lanctôt" userId="d331f5be-db79-48f3-8f56-6603329aa273" providerId="ADAL" clId="{33919473-BB5C-944B-A6DA-5831D8FF67BB}" dt="2024-04-05T11:21:20.274" v="162"/>
          <ac:spMkLst>
            <pc:docMk/>
            <pc:sldMk cId="3191360216" sldId="622"/>
            <ac:spMk id="1414" creationId="{BDC75F74-B7CE-EA8D-1D95-3183DE5F6A28}"/>
          </ac:spMkLst>
        </pc:spChg>
        <pc:spChg chg="mod">
          <ac:chgData name="Nadine Lanctôt" userId="d331f5be-db79-48f3-8f56-6603329aa273" providerId="ADAL" clId="{33919473-BB5C-944B-A6DA-5831D8FF67BB}" dt="2024-04-05T11:21:20.274" v="162"/>
          <ac:spMkLst>
            <pc:docMk/>
            <pc:sldMk cId="3191360216" sldId="622"/>
            <ac:spMk id="1415" creationId="{57A3FA66-4047-E702-1A43-9D598977031C}"/>
          </ac:spMkLst>
        </pc:spChg>
        <pc:spChg chg="mod">
          <ac:chgData name="Nadine Lanctôt" userId="d331f5be-db79-48f3-8f56-6603329aa273" providerId="ADAL" clId="{33919473-BB5C-944B-A6DA-5831D8FF67BB}" dt="2024-04-05T11:21:20.274" v="162"/>
          <ac:spMkLst>
            <pc:docMk/>
            <pc:sldMk cId="3191360216" sldId="622"/>
            <ac:spMk id="1416" creationId="{1FB406EC-738C-49A8-D012-E08FDA78650B}"/>
          </ac:spMkLst>
        </pc:spChg>
        <pc:spChg chg="mod">
          <ac:chgData name="Nadine Lanctôt" userId="d331f5be-db79-48f3-8f56-6603329aa273" providerId="ADAL" clId="{33919473-BB5C-944B-A6DA-5831D8FF67BB}" dt="2024-04-05T11:21:20.274" v="162"/>
          <ac:spMkLst>
            <pc:docMk/>
            <pc:sldMk cId="3191360216" sldId="622"/>
            <ac:spMk id="1417" creationId="{D58DE7C2-DB8F-6BAA-C254-B640AB447802}"/>
          </ac:spMkLst>
        </pc:spChg>
        <pc:spChg chg="mod">
          <ac:chgData name="Nadine Lanctôt" userId="d331f5be-db79-48f3-8f56-6603329aa273" providerId="ADAL" clId="{33919473-BB5C-944B-A6DA-5831D8FF67BB}" dt="2024-04-05T11:21:20.274" v="162"/>
          <ac:spMkLst>
            <pc:docMk/>
            <pc:sldMk cId="3191360216" sldId="622"/>
            <ac:spMk id="1418" creationId="{712651FE-CE55-1CC0-F08B-BA08266CA107}"/>
          </ac:spMkLst>
        </pc:spChg>
        <pc:spChg chg="mod">
          <ac:chgData name="Nadine Lanctôt" userId="d331f5be-db79-48f3-8f56-6603329aa273" providerId="ADAL" clId="{33919473-BB5C-944B-A6DA-5831D8FF67BB}" dt="2024-04-05T11:21:20.274" v="162"/>
          <ac:spMkLst>
            <pc:docMk/>
            <pc:sldMk cId="3191360216" sldId="622"/>
            <ac:spMk id="1419" creationId="{C9269F01-D45F-5328-D5E9-0896B00FB0BC}"/>
          </ac:spMkLst>
        </pc:spChg>
        <pc:spChg chg="mod">
          <ac:chgData name="Nadine Lanctôt" userId="d331f5be-db79-48f3-8f56-6603329aa273" providerId="ADAL" clId="{33919473-BB5C-944B-A6DA-5831D8FF67BB}" dt="2024-04-05T11:21:20.274" v="162"/>
          <ac:spMkLst>
            <pc:docMk/>
            <pc:sldMk cId="3191360216" sldId="622"/>
            <ac:spMk id="1420" creationId="{7AC59B5D-EC05-3CFE-A1C2-9BDE7623E2E3}"/>
          </ac:spMkLst>
        </pc:spChg>
        <pc:spChg chg="mod">
          <ac:chgData name="Nadine Lanctôt" userId="d331f5be-db79-48f3-8f56-6603329aa273" providerId="ADAL" clId="{33919473-BB5C-944B-A6DA-5831D8FF67BB}" dt="2024-04-05T11:21:20.274" v="162"/>
          <ac:spMkLst>
            <pc:docMk/>
            <pc:sldMk cId="3191360216" sldId="622"/>
            <ac:spMk id="1421" creationId="{54C83BAC-8D3E-2845-5947-74A09557750C}"/>
          </ac:spMkLst>
        </pc:spChg>
        <pc:spChg chg="mod">
          <ac:chgData name="Nadine Lanctôt" userId="d331f5be-db79-48f3-8f56-6603329aa273" providerId="ADAL" clId="{33919473-BB5C-944B-A6DA-5831D8FF67BB}" dt="2024-04-05T11:21:20.274" v="162"/>
          <ac:spMkLst>
            <pc:docMk/>
            <pc:sldMk cId="3191360216" sldId="622"/>
            <ac:spMk id="1422" creationId="{D5FF2F35-41C9-8B60-81F2-71072675C279}"/>
          </ac:spMkLst>
        </pc:spChg>
        <pc:spChg chg="mod">
          <ac:chgData name="Nadine Lanctôt" userId="d331f5be-db79-48f3-8f56-6603329aa273" providerId="ADAL" clId="{33919473-BB5C-944B-A6DA-5831D8FF67BB}" dt="2024-04-05T11:21:20.274" v="162"/>
          <ac:spMkLst>
            <pc:docMk/>
            <pc:sldMk cId="3191360216" sldId="622"/>
            <ac:spMk id="1423" creationId="{ACFEECF1-A334-5BFE-ABD1-35802FEFA444}"/>
          </ac:spMkLst>
        </pc:spChg>
        <pc:spChg chg="mod">
          <ac:chgData name="Nadine Lanctôt" userId="d331f5be-db79-48f3-8f56-6603329aa273" providerId="ADAL" clId="{33919473-BB5C-944B-A6DA-5831D8FF67BB}" dt="2024-04-05T11:21:20.274" v="162"/>
          <ac:spMkLst>
            <pc:docMk/>
            <pc:sldMk cId="3191360216" sldId="622"/>
            <ac:spMk id="1424" creationId="{3AC2FCC1-8745-C918-71C7-8D7446560228}"/>
          </ac:spMkLst>
        </pc:spChg>
        <pc:spChg chg="mod">
          <ac:chgData name="Nadine Lanctôt" userId="d331f5be-db79-48f3-8f56-6603329aa273" providerId="ADAL" clId="{33919473-BB5C-944B-A6DA-5831D8FF67BB}" dt="2024-04-05T11:21:20.274" v="162"/>
          <ac:spMkLst>
            <pc:docMk/>
            <pc:sldMk cId="3191360216" sldId="622"/>
            <ac:spMk id="1425" creationId="{F895D3EF-9A79-FD4B-9822-FD3E13543201}"/>
          </ac:spMkLst>
        </pc:spChg>
        <pc:spChg chg="mod">
          <ac:chgData name="Nadine Lanctôt" userId="d331f5be-db79-48f3-8f56-6603329aa273" providerId="ADAL" clId="{33919473-BB5C-944B-A6DA-5831D8FF67BB}" dt="2024-04-05T11:21:20.274" v="162"/>
          <ac:spMkLst>
            <pc:docMk/>
            <pc:sldMk cId="3191360216" sldId="622"/>
            <ac:spMk id="1426" creationId="{0A5ADD88-D0D1-EA0C-FD70-6BF1B461BAEA}"/>
          </ac:spMkLst>
        </pc:spChg>
        <pc:spChg chg="mod">
          <ac:chgData name="Nadine Lanctôt" userId="d331f5be-db79-48f3-8f56-6603329aa273" providerId="ADAL" clId="{33919473-BB5C-944B-A6DA-5831D8FF67BB}" dt="2024-04-05T11:21:20.274" v="162"/>
          <ac:spMkLst>
            <pc:docMk/>
            <pc:sldMk cId="3191360216" sldId="622"/>
            <ac:spMk id="1427" creationId="{6C7CC952-D93A-4493-BCEE-E5C244D9EDFE}"/>
          </ac:spMkLst>
        </pc:spChg>
        <pc:spChg chg="mod">
          <ac:chgData name="Nadine Lanctôt" userId="d331f5be-db79-48f3-8f56-6603329aa273" providerId="ADAL" clId="{33919473-BB5C-944B-A6DA-5831D8FF67BB}" dt="2024-04-05T11:21:20.274" v="162"/>
          <ac:spMkLst>
            <pc:docMk/>
            <pc:sldMk cId="3191360216" sldId="622"/>
            <ac:spMk id="1428" creationId="{36995DF1-F475-0C99-8623-DA8562D153DB}"/>
          </ac:spMkLst>
        </pc:spChg>
        <pc:spChg chg="mod">
          <ac:chgData name="Nadine Lanctôt" userId="d331f5be-db79-48f3-8f56-6603329aa273" providerId="ADAL" clId="{33919473-BB5C-944B-A6DA-5831D8FF67BB}" dt="2024-04-05T11:21:20.274" v="162"/>
          <ac:spMkLst>
            <pc:docMk/>
            <pc:sldMk cId="3191360216" sldId="622"/>
            <ac:spMk id="1429" creationId="{CF0716D1-83B3-27B0-B089-942900045F05}"/>
          </ac:spMkLst>
        </pc:spChg>
        <pc:spChg chg="mod">
          <ac:chgData name="Nadine Lanctôt" userId="d331f5be-db79-48f3-8f56-6603329aa273" providerId="ADAL" clId="{33919473-BB5C-944B-A6DA-5831D8FF67BB}" dt="2024-04-05T11:21:20.274" v="162"/>
          <ac:spMkLst>
            <pc:docMk/>
            <pc:sldMk cId="3191360216" sldId="622"/>
            <ac:spMk id="1430" creationId="{29BCBF0C-D0E0-8278-51C1-60FDDA7ABE97}"/>
          </ac:spMkLst>
        </pc:spChg>
        <pc:spChg chg="mod">
          <ac:chgData name="Nadine Lanctôt" userId="d331f5be-db79-48f3-8f56-6603329aa273" providerId="ADAL" clId="{33919473-BB5C-944B-A6DA-5831D8FF67BB}" dt="2024-04-05T11:21:20.274" v="162"/>
          <ac:spMkLst>
            <pc:docMk/>
            <pc:sldMk cId="3191360216" sldId="622"/>
            <ac:spMk id="1431" creationId="{496764ED-45F7-D71C-7146-F04D395DE814}"/>
          </ac:spMkLst>
        </pc:spChg>
        <pc:spChg chg="mod">
          <ac:chgData name="Nadine Lanctôt" userId="d331f5be-db79-48f3-8f56-6603329aa273" providerId="ADAL" clId="{33919473-BB5C-944B-A6DA-5831D8FF67BB}" dt="2024-04-05T11:21:20.274" v="162"/>
          <ac:spMkLst>
            <pc:docMk/>
            <pc:sldMk cId="3191360216" sldId="622"/>
            <ac:spMk id="1432" creationId="{EB5B063E-6F0E-9A37-EF0E-D6F4FB436A28}"/>
          </ac:spMkLst>
        </pc:spChg>
        <pc:spChg chg="mod">
          <ac:chgData name="Nadine Lanctôt" userId="d331f5be-db79-48f3-8f56-6603329aa273" providerId="ADAL" clId="{33919473-BB5C-944B-A6DA-5831D8FF67BB}" dt="2024-04-05T11:21:20.274" v="162"/>
          <ac:spMkLst>
            <pc:docMk/>
            <pc:sldMk cId="3191360216" sldId="622"/>
            <ac:spMk id="1433" creationId="{9F80B8BC-C9D4-6312-A5C2-DA1112C827B8}"/>
          </ac:spMkLst>
        </pc:spChg>
        <pc:spChg chg="mod">
          <ac:chgData name="Nadine Lanctôt" userId="d331f5be-db79-48f3-8f56-6603329aa273" providerId="ADAL" clId="{33919473-BB5C-944B-A6DA-5831D8FF67BB}" dt="2024-04-05T11:21:20.274" v="162"/>
          <ac:spMkLst>
            <pc:docMk/>
            <pc:sldMk cId="3191360216" sldId="622"/>
            <ac:spMk id="1434" creationId="{8A61D261-6402-6F66-54B6-08128D3F18B9}"/>
          </ac:spMkLst>
        </pc:spChg>
        <pc:spChg chg="mod">
          <ac:chgData name="Nadine Lanctôt" userId="d331f5be-db79-48f3-8f56-6603329aa273" providerId="ADAL" clId="{33919473-BB5C-944B-A6DA-5831D8FF67BB}" dt="2024-04-05T11:21:20.274" v="162"/>
          <ac:spMkLst>
            <pc:docMk/>
            <pc:sldMk cId="3191360216" sldId="622"/>
            <ac:spMk id="1435" creationId="{47287ACB-9163-7276-23BC-569261A49028}"/>
          </ac:spMkLst>
        </pc:spChg>
        <pc:spChg chg="mod">
          <ac:chgData name="Nadine Lanctôt" userId="d331f5be-db79-48f3-8f56-6603329aa273" providerId="ADAL" clId="{33919473-BB5C-944B-A6DA-5831D8FF67BB}" dt="2024-04-05T11:21:20.274" v="162"/>
          <ac:spMkLst>
            <pc:docMk/>
            <pc:sldMk cId="3191360216" sldId="622"/>
            <ac:spMk id="1436" creationId="{7461F05D-63E6-D175-6F58-515F1DA437D0}"/>
          </ac:spMkLst>
        </pc:spChg>
        <pc:spChg chg="mod">
          <ac:chgData name="Nadine Lanctôt" userId="d331f5be-db79-48f3-8f56-6603329aa273" providerId="ADAL" clId="{33919473-BB5C-944B-A6DA-5831D8FF67BB}" dt="2024-04-05T11:21:20.274" v="162"/>
          <ac:spMkLst>
            <pc:docMk/>
            <pc:sldMk cId="3191360216" sldId="622"/>
            <ac:spMk id="1437" creationId="{6CDEAF30-6DAA-AF9E-FFD3-261479C5C8F4}"/>
          </ac:spMkLst>
        </pc:spChg>
        <pc:spChg chg="mod">
          <ac:chgData name="Nadine Lanctôt" userId="d331f5be-db79-48f3-8f56-6603329aa273" providerId="ADAL" clId="{33919473-BB5C-944B-A6DA-5831D8FF67BB}" dt="2024-04-05T11:21:20.274" v="162"/>
          <ac:spMkLst>
            <pc:docMk/>
            <pc:sldMk cId="3191360216" sldId="622"/>
            <ac:spMk id="1438" creationId="{1C027004-D9B1-F09F-9D22-7A7365FE7067}"/>
          </ac:spMkLst>
        </pc:spChg>
        <pc:spChg chg="mod">
          <ac:chgData name="Nadine Lanctôt" userId="d331f5be-db79-48f3-8f56-6603329aa273" providerId="ADAL" clId="{33919473-BB5C-944B-A6DA-5831D8FF67BB}" dt="2024-04-05T11:21:20.274" v="162"/>
          <ac:spMkLst>
            <pc:docMk/>
            <pc:sldMk cId="3191360216" sldId="622"/>
            <ac:spMk id="1439" creationId="{D56AC7FB-2B20-A9DC-3489-ED51A5E3A8C6}"/>
          </ac:spMkLst>
        </pc:spChg>
        <pc:spChg chg="mod">
          <ac:chgData name="Nadine Lanctôt" userId="d331f5be-db79-48f3-8f56-6603329aa273" providerId="ADAL" clId="{33919473-BB5C-944B-A6DA-5831D8FF67BB}" dt="2024-04-05T11:21:20.274" v="162"/>
          <ac:spMkLst>
            <pc:docMk/>
            <pc:sldMk cId="3191360216" sldId="622"/>
            <ac:spMk id="1440" creationId="{EDBF41C3-399C-603D-BCC4-6D2E5499748F}"/>
          </ac:spMkLst>
        </pc:spChg>
        <pc:spChg chg="mod">
          <ac:chgData name="Nadine Lanctôt" userId="d331f5be-db79-48f3-8f56-6603329aa273" providerId="ADAL" clId="{33919473-BB5C-944B-A6DA-5831D8FF67BB}" dt="2024-04-05T11:21:20.274" v="162"/>
          <ac:spMkLst>
            <pc:docMk/>
            <pc:sldMk cId="3191360216" sldId="622"/>
            <ac:spMk id="1441" creationId="{5FAE3595-375A-AE97-A026-A2B303BA814B}"/>
          </ac:spMkLst>
        </pc:spChg>
        <pc:spChg chg="mod">
          <ac:chgData name="Nadine Lanctôt" userId="d331f5be-db79-48f3-8f56-6603329aa273" providerId="ADAL" clId="{33919473-BB5C-944B-A6DA-5831D8FF67BB}" dt="2024-04-05T11:21:20.274" v="162"/>
          <ac:spMkLst>
            <pc:docMk/>
            <pc:sldMk cId="3191360216" sldId="622"/>
            <ac:spMk id="1442" creationId="{37E17442-964F-3D89-128E-0E44FFD57A31}"/>
          </ac:spMkLst>
        </pc:spChg>
        <pc:spChg chg="mod">
          <ac:chgData name="Nadine Lanctôt" userId="d331f5be-db79-48f3-8f56-6603329aa273" providerId="ADAL" clId="{33919473-BB5C-944B-A6DA-5831D8FF67BB}" dt="2024-04-05T11:21:20.274" v="162"/>
          <ac:spMkLst>
            <pc:docMk/>
            <pc:sldMk cId="3191360216" sldId="622"/>
            <ac:spMk id="1443" creationId="{23407DBD-5DE0-D917-C14D-2F73C6A6B54B}"/>
          </ac:spMkLst>
        </pc:spChg>
        <pc:spChg chg="mod">
          <ac:chgData name="Nadine Lanctôt" userId="d331f5be-db79-48f3-8f56-6603329aa273" providerId="ADAL" clId="{33919473-BB5C-944B-A6DA-5831D8FF67BB}" dt="2024-04-05T11:21:20.274" v="162"/>
          <ac:spMkLst>
            <pc:docMk/>
            <pc:sldMk cId="3191360216" sldId="622"/>
            <ac:spMk id="1444" creationId="{CCC3FD4E-A75C-46B4-59FF-8FB7F1813C44}"/>
          </ac:spMkLst>
        </pc:spChg>
        <pc:spChg chg="mod">
          <ac:chgData name="Nadine Lanctôt" userId="d331f5be-db79-48f3-8f56-6603329aa273" providerId="ADAL" clId="{33919473-BB5C-944B-A6DA-5831D8FF67BB}" dt="2024-04-05T11:21:20.274" v="162"/>
          <ac:spMkLst>
            <pc:docMk/>
            <pc:sldMk cId="3191360216" sldId="622"/>
            <ac:spMk id="1445" creationId="{95C6DB89-4C2A-2679-5A7E-0F0CCA801D4A}"/>
          </ac:spMkLst>
        </pc:spChg>
        <pc:spChg chg="mod">
          <ac:chgData name="Nadine Lanctôt" userId="d331f5be-db79-48f3-8f56-6603329aa273" providerId="ADAL" clId="{33919473-BB5C-944B-A6DA-5831D8FF67BB}" dt="2024-04-05T11:21:20.274" v="162"/>
          <ac:spMkLst>
            <pc:docMk/>
            <pc:sldMk cId="3191360216" sldId="622"/>
            <ac:spMk id="1446" creationId="{A8F261E0-D5A5-86E3-564E-F8948BB2F7F4}"/>
          </ac:spMkLst>
        </pc:spChg>
        <pc:spChg chg="mod">
          <ac:chgData name="Nadine Lanctôt" userId="d331f5be-db79-48f3-8f56-6603329aa273" providerId="ADAL" clId="{33919473-BB5C-944B-A6DA-5831D8FF67BB}" dt="2024-04-05T11:21:20.274" v="162"/>
          <ac:spMkLst>
            <pc:docMk/>
            <pc:sldMk cId="3191360216" sldId="622"/>
            <ac:spMk id="1447" creationId="{F1F377F3-501B-2970-3502-5E668847CC04}"/>
          </ac:spMkLst>
        </pc:spChg>
        <pc:spChg chg="mod">
          <ac:chgData name="Nadine Lanctôt" userId="d331f5be-db79-48f3-8f56-6603329aa273" providerId="ADAL" clId="{33919473-BB5C-944B-A6DA-5831D8FF67BB}" dt="2024-04-05T11:21:20.274" v="162"/>
          <ac:spMkLst>
            <pc:docMk/>
            <pc:sldMk cId="3191360216" sldId="622"/>
            <ac:spMk id="1448" creationId="{3D7398BB-7759-9D0C-F4AD-9479ED34DAE7}"/>
          </ac:spMkLst>
        </pc:spChg>
        <pc:spChg chg="mod">
          <ac:chgData name="Nadine Lanctôt" userId="d331f5be-db79-48f3-8f56-6603329aa273" providerId="ADAL" clId="{33919473-BB5C-944B-A6DA-5831D8FF67BB}" dt="2024-04-05T11:21:20.274" v="162"/>
          <ac:spMkLst>
            <pc:docMk/>
            <pc:sldMk cId="3191360216" sldId="622"/>
            <ac:spMk id="1449" creationId="{FD3C91E8-5A88-738F-D0FA-1369F405E3EC}"/>
          </ac:spMkLst>
        </pc:spChg>
        <pc:spChg chg="mod">
          <ac:chgData name="Nadine Lanctôt" userId="d331f5be-db79-48f3-8f56-6603329aa273" providerId="ADAL" clId="{33919473-BB5C-944B-A6DA-5831D8FF67BB}" dt="2024-04-05T11:21:20.274" v="162"/>
          <ac:spMkLst>
            <pc:docMk/>
            <pc:sldMk cId="3191360216" sldId="622"/>
            <ac:spMk id="1450" creationId="{90B5D7B7-5A4D-4D84-36E8-B6D03B839187}"/>
          </ac:spMkLst>
        </pc:spChg>
        <pc:spChg chg="mod">
          <ac:chgData name="Nadine Lanctôt" userId="d331f5be-db79-48f3-8f56-6603329aa273" providerId="ADAL" clId="{33919473-BB5C-944B-A6DA-5831D8FF67BB}" dt="2024-04-05T11:21:20.274" v="162"/>
          <ac:spMkLst>
            <pc:docMk/>
            <pc:sldMk cId="3191360216" sldId="622"/>
            <ac:spMk id="1451" creationId="{F8B80DE9-28D1-DC0D-FCCE-61E3C357190B}"/>
          </ac:spMkLst>
        </pc:spChg>
        <pc:spChg chg="mod">
          <ac:chgData name="Nadine Lanctôt" userId="d331f5be-db79-48f3-8f56-6603329aa273" providerId="ADAL" clId="{33919473-BB5C-944B-A6DA-5831D8FF67BB}" dt="2024-04-05T11:21:20.274" v="162"/>
          <ac:spMkLst>
            <pc:docMk/>
            <pc:sldMk cId="3191360216" sldId="622"/>
            <ac:spMk id="1452" creationId="{17F05D53-FF97-94DC-FE2F-B0F508888C05}"/>
          </ac:spMkLst>
        </pc:spChg>
        <pc:spChg chg="mod">
          <ac:chgData name="Nadine Lanctôt" userId="d331f5be-db79-48f3-8f56-6603329aa273" providerId="ADAL" clId="{33919473-BB5C-944B-A6DA-5831D8FF67BB}" dt="2024-04-05T11:21:20.274" v="162"/>
          <ac:spMkLst>
            <pc:docMk/>
            <pc:sldMk cId="3191360216" sldId="622"/>
            <ac:spMk id="1453" creationId="{D1F547CF-DAC3-3115-A4A8-53C780AD79E5}"/>
          </ac:spMkLst>
        </pc:spChg>
        <pc:spChg chg="mod">
          <ac:chgData name="Nadine Lanctôt" userId="d331f5be-db79-48f3-8f56-6603329aa273" providerId="ADAL" clId="{33919473-BB5C-944B-A6DA-5831D8FF67BB}" dt="2024-04-05T11:21:20.274" v="162"/>
          <ac:spMkLst>
            <pc:docMk/>
            <pc:sldMk cId="3191360216" sldId="622"/>
            <ac:spMk id="1454" creationId="{25389418-BAB8-39FD-4DE1-5F974E8CC2B5}"/>
          </ac:spMkLst>
        </pc:spChg>
        <pc:spChg chg="mod">
          <ac:chgData name="Nadine Lanctôt" userId="d331f5be-db79-48f3-8f56-6603329aa273" providerId="ADAL" clId="{33919473-BB5C-944B-A6DA-5831D8FF67BB}" dt="2024-04-05T11:21:20.274" v="162"/>
          <ac:spMkLst>
            <pc:docMk/>
            <pc:sldMk cId="3191360216" sldId="622"/>
            <ac:spMk id="1455" creationId="{43BA989E-4BD5-0642-E553-B1EDFE80FCB3}"/>
          </ac:spMkLst>
        </pc:spChg>
        <pc:spChg chg="mod">
          <ac:chgData name="Nadine Lanctôt" userId="d331f5be-db79-48f3-8f56-6603329aa273" providerId="ADAL" clId="{33919473-BB5C-944B-A6DA-5831D8FF67BB}" dt="2024-04-05T11:21:20.274" v="162"/>
          <ac:spMkLst>
            <pc:docMk/>
            <pc:sldMk cId="3191360216" sldId="622"/>
            <ac:spMk id="1456" creationId="{98025E67-9703-BC02-138E-AE882FBEF671}"/>
          </ac:spMkLst>
        </pc:spChg>
        <pc:spChg chg="mod">
          <ac:chgData name="Nadine Lanctôt" userId="d331f5be-db79-48f3-8f56-6603329aa273" providerId="ADAL" clId="{33919473-BB5C-944B-A6DA-5831D8FF67BB}" dt="2024-04-05T11:21:20.274" v="162"/>
          <ac:spMkLst>
            <pc:docMk/>
            <pc:sldMk cId="3191360216" sldId="622"/>
            <ac:spMk id="1457" creationId="{ABF7AF8C-23E1-E9B2-CC1B-304683989CC6}"/>
          </ac:spMkLst>
        </pc:spChg>
        <pc:spChg chg="mod">
          <ac:chgData name="Nadine Lanctôt" userId="d331f5be-db79-48f3-8f56-6603329aa273" providerId="ADAL" clId="{33919473-BB5C-944B-A6DA-5831D8FF67BB}" dt="2024-04-05T11:21:20.274" v="162"/>
          <ac:spMkLst>
            <pc:docMk/>
            <pc:sldMk cId="3191360216" sldId="622"/>
            <ac:spMk id="1458" creationId="{B602DA3E-4995-3EC3-08FF-5E65BCA4C6FD}"/>
          </ac:spMkLst>
        </pc:spChg>
        <pc:spChg chg="mod">
          <ac:chgData name="Nadine Lanctôt" userId="d331f5be-db79-48f3-8f56-6603329aa273" providerId="ADAL" clId="{33919473-BB5C-944B-A6DA-5831D8FF67BB}" dt="2024-04-05T11:21:20.274" v="162"/>
          <ac:spMkLst>
            <pc:docMk/>
            <pc:sldMk cId="3191360216" sldId="622"/>
            <ac:spMk id="1459" creationId="{AF7E9172-7435-7A43-F456-D30E34666A26}"/>
          </ac:spMkLst>
        </pc:spChg>
        <pc:spChg chg="mod">
          <ac:chgData name="Nadine Lanctôt" userId="d331f5be-db79-48f3-8f56-6603329aa273" providerId="ADAL" clId="{33919473-BB5C-944B-A6DA-5831D8FF67BB}" dt="2024-04-05T11:21:20.274" v="162"/>
          <ac:spMkLst>
            <pc:docMk/>
            <pc:sldMk cId="3191360216" sldId="622"/>
            <ac:spMk id="1460" creationId="{4EB8BC65-A95B-DB82-ABEF-008A22C46B2C}"/>
          </ac:spMkLst>
        </pc:spChg>
        <pc:spChg chg="mod">
          <ac:chgData name="Nadine Lanctôt" userId="d331f5be-db79-48f3-8f56-6603329aa273" providerId="ADAL" clId="{33919473-BB5C-944B-A6DA-5831D8FF67BB}" dt="2024-04-05T11:21:20.274" v="162"/>
          <ac:spMkLst>
            <pc:docMk/>
            <pc:sldMk cId="3191360216" sldId="622"/>
            <ac:spMk id="1461" creationId="{DF5F334A-DDE3-7F07-241D-C582C760C935}"/>
          </ac:spMkLst>
        </pc:spChg>
        <pc:spChg chg="mod">
          <ac:chgData name="Nadine Lanctôt" userId="d331f5be-db79-48f3-8f56-6603329aa273" providerId="ADAL" clId="{33919473-BB5C-944B-A6DA-5831D8FF67BB}" dt="2024-04-05T11:21:20.274" v="162"/>
          <ac:spMkLst>
            <pc:docMk/>
            <pc:sldMk cId="3191360216" sldId="622"/>
            <ac:spMk id="1462" creationId="{0B8D3F75-4AB0-F3D5-FC4F-4D75EFC6622F}"/>
          </ac:spMkLst>
        </pc:spChg>
        <pc:spChg chg="mod">
          <ac:chgData name="Nadine Lanctôt" userId="d331f5be-db79-48f3-8f56-6603329aa273" providerId="ADAL" clId="{33919473-BB5C-944B-A6DA-5831D8FF67BB}" dt="2024-04-05T11:21:20.274" v="162"/>
          <ac:spMkLst>
            <pc:docMk/>
            <pc:sldMk cId="3191360216" sldId="622"/>
            <ac:spMk id="1463" creationId="{D6D900EE-FA54-0B7E-DBAB-2EAAD15CBE93}"/>
          </ac:spMkLst>
        </pc:spChg>
        <pc:spChg chg="mod">
          <ac:chgData name="Nadine Lanctôt" userId="d331f5be-db79-48f3-8f56-6603329aa273" providerId="ADAL" clId="{33919473-BB5C-944B-A6DA-5831D8FF67BB}" dt="2024-04-05T11:21:20.274" v="162"/>
          <ac:spMkLst>
            <pc:docMk/>
            <pc:sldMk cId="3191360216" sldId="622"/>
            <ac:spMk id="1464" creationId="{0322DD9B-BB67-5E22-25DB-9F4B8CC2188E}"/>
          </ac:spMkLst>
        </pc:spChg>
        <pc:spChg chg="mod">
          <ac:chgData name="Nadine Lanctôt" userId="d331f5be-db79-48f3-8f56-6603329aa273" providerId="ADAL" clId="{33919473-BB5C-944B-A6DA-5831D8FF67BB}" dt="2024-04-05T11:21:20.274" v="162"/>
          <ac:spMkLst>
            <pc:docMk/>
            <pc:sldMk cId="3191360216" sldId="622"/>
            <ac:spMk id="1465" creationId="{C7E56EE2-A417-ED34-4272-B105715AD5E8}"/>
          </ac:spMkLst>
        </pc:spChg>
        <pc:spChg chg="mod">
          <ac:chgData name="Nadine Lanctôt" userId="d331f5be-db79-48f3-8f56-6603329aa273" providerId="ADAL" clId="{33919473-BB5C-944B-A6DA-5831D8FF67BB}" dt="2024-04-05T11:21:20.274" v="162"/>
          <ac:spMkLst>
            <pc:docMk/>
            <pc:sldMk cId="3191360216" sldId="622"/>
            <ac:spMk id="1466" creationId="{A77E7F3C-5E6F-319E-5D1F-9D4786C08069}"/>
          </ac:spMkLst>
        </pc:spChg>
        <pc:spChg chg="mod">
          <ac:chgData name="Nadine Lanctôt" userId="d331f5be-db79-48f3-8f56-6603329aa273" providerId="ADAL" clId="{33919473-BB5C-944B-A6DA-5831D8FF67BB}" dt="2024-04-05T11:21:20.274" v="162"/>
          <ac:spMkLst>
            <pc:docMk/>
            <pc:sldMk cId="3191360216" sldId="622"/>
            <ac:spMk id="1467" creationId="{37D89A47-FEAD-6713-568A-3AD66130CDB5}"/>
          </ac:spMkLst>
        </pc:spChg>
        <pc:spChg chg="mod">
          <ac:chgData name="Nadine Lanctôt" userId="d331f5be-db79-48f3-8f56-6603329aa273" providerId="ADAL" clId="{33919473-BB5C-944B-A6DA-5831D8FF67BB}" dt="2024-04-05T11:21:20.274" v="162"/>
          <ac:spMkLst>
            <pc:docMk/>
            <pc:sldMk cId="3191360216" sldId="622"/>
            <ac:spMk id="1468" creationId="{3624D501-B623-7A86-B659-6D00A9E59FAE}"/>
          </ac:spMkLst>
        </pc:spChg>
        <pc:spChg chg="mod">
          <ac:chgData name="Nadine Lanctôt" userId="d331f5be-db79-48f3-8f56-6603329aa273" providerId="ADAL" clId="{33919473-BB5C-944B-A6DA-5831D8FF67BB}" dt="2024-04-05T11:21:20.274" v="162"/>
          <ac:spMkLst>
            <pc:docMk/>
            <pc:sldMk cId="3191360216" sldId="622"/>
            <ac:spMk id="1469" creationId="{818BDB4D-E7BA-156E-FEE0-9EB9D32FF837}"/>
          </ac:spMkLst>
        </pc:spChg>
        <pc:spChg chg="mod">
          <ac:chgData name="Nadine Lanctôt" userId="d331f5be-db79-48f3-8f56-6603329aa273" providerId="ADAL" clId="{33919473-BB5C-944B-A6DA-5831D8FF67BB}" dt="2024-04-05T11:21:20.274" v="162"/>
          <ac:spMkLst>
            <pc:docMk/>
            <pc:sldMk cId="3191360216" sldId="622"/>
            <ac:spMk id="1470" creationId="{83734EFA-5B56-1B6F-87D2-2807736AD435}"/>
          </ac:spMkLst>
        </pc:spChg>
        <pc:spChg chg="mod">
          <ac:chgData name="Nadine Lanctôt" userId="d331f5be-db79-48f3-8f56-6603329aa273" providerId="ADAL" clId="{33919473-BB5C-944B-A6DA-5831D8FF67BB}" dt="2024-04-05T11:21:20.274" v="162"/>
          <ac:spMkLst>
            <pc:docMk/>
            <pc:sldMk cId="3191360216" sldId="622"/>
            <ac:spMk id="1471" creationId="{18380374-3CE4-2D49-6E8D-20D938463724}"/>
          </ac:spMkLst>
        </pc:spChg>
        <pc:spChg chg="mod">
          <ac:chgData name="Nadine Lanctôt" userId="d331f5be-db79-48f3-8f56-6603329aa273" providerId="ADAL" clId="{33919473-BB5C-944B-A6DA-5831D8FF67BB}" dt="2024-04-05T11:21:20.274" v="162"/>
          <ac:spMkLst>
            <pc:docMk/>
            <pc:sldMk cId="3191360216" sldId="622"/>
            <ac:spMk id="1472" creationId="{3E8B89EB-BB63-8EFA-545C-F1A3D9D6B892}"/>
          </ac:spMkLst>
        </pc:spChg>
        <pc:spChg chg="mod">
          <ac:chgData name="Nadine Lanctôt" userId="d331f5be-db79-48f3-8f56-6603329aa273" providerId="ADAL" clId="{33919473-BB5C-944B-A6DA-5831D8FF67BB}" dt="2024-04-05T11:21:20.274" v="162"/>
          <ac:spMkLst>
            <pc:docMk/>
            <pc:sldMk cId="3191360216" sldId="622"/>
            <ac:spMk id="1473" creationId="{1DFB123F-DB1B-C7AA-2742-E0022B944AE8}"/>
          </ac:spMkLst>
        </pc:spChg>
        <pc:spChg chg="mod">
          <ac:chgData name="Nadine Lanctôt" userId="d331f5be-db79-48f3-8f56-6603329aa273" providerId="ADAL" clId="{33919473-BB5C-944B-A6DA-5831D8FF67BB}" dt="2024-04-05T11:21:20.274" v="162"/>
          <ac:spMkLst>
            <pc:docMk/>
            <pc:sldMk cId="3191360216" sldId="622"/>
            <ac:spMk id="1474" creationId="{0EE66157-4EAD-2C1E-3997-8C1D5452DB54}"/>
          </ac:spMkLst>
        </pc:spChg>
        <pc:spChg chg="mod">
          <ac:chgData name="Nadine Lanctôt" userId="d331f5be-db79-48f3-8f56-6603329aa273" providerId="ADAL" clId="{33919473-BB5C-944B-A6DA-5831D8FF67BB}" dt="2024-04-05T11:21:20.274" v="162"/>
          <ac:spMkLst>
            <pc:docMk/>
            <pc:sldMk cId="3191360216" sldId="622"/>
            <ac:spMk id="1475" creationId="{068A175D-8875-54D8-3094-E98226129CF0}"/>
          </ac:spMkLst>
        </pc:spChg>
        <pc:spChg chg="mod">
          <ac:chgData name="Nadine Lanctôt" userId="d331f5be-db79-48f3-8f56-6603329aa273" providerId="ADAL" clId="{33919473-BB5C-944B-A6DA-5831D8FF67BB}" dt="2024-04-05T11:21:20.274" v="162"/>
          <ac:spMkLst>
            <pc:docMk/>
            <pc:sldMk cId="3191360216" sldId="622"/>
            <ac:spMk id="1476" creationId="{011348D4-0074-B1E3-2380-A17C85FCAC53}"/>
          </ac:spMkLst>
        </pc:spChg>
        <pc:spChg chg="mod">
          <ac:chgData name="Nadine Lanctôt" userId="d331f5be-db79-48f3-8f56-6603329aa273" providerId="ADAL" clId="{33919473-BB5C-944B-A6DA-5831D8FF67BB}" dt="2024-04-05T11:21:20.274" v="162"/>
          <ac:spMkLst>
            <pc:docMk/>
            <pc:sldMk cId="3191360216" sldId="622"/>
            <ac:spMk id="1477" creationId="{173D3605-97AC-5CFA-0452-445013877A07}"/>
          </ac:spMkLst>
        </pc:spChg>
        <pc:spChg chg="mod">
          <ac:chgData name="Nadine Lanctôt" userId="d331f5be-db79-48f3-8f56-6603329aa273" providerId="ADAL" clId="{33919473-BB5C-944B-A6DA-5831D8FF67BB}" dt="2024-04-05T11:21:20.274" v="162"/>
          <ac:spMkLst>
            <pc:docMk/>
            <pc:sldMk cId="3191360216" sldId="622"/>
            <ac:spMk id="1478" creationId="{991F6CF0-9E30-7540-2516-F2EDC9133E70}"/>
          </ac:spMkLst>
        </pc:spChg>
        <pc:spChg chg="mod">
          <ac:chgData name="Nadine Lanctôt" userId="d331f5be-db79-48f3-8f56-6603329aa273" providerId="ADAL" clId="{33919473-BB5C-944B-A6DA-5831D8FF67BB}" dt="2024-04-05T11:21:20.274" v="162"/>
          <ac:spMkLst>
            <pc:docMk/>
            <pc:sldMk cId="3191360216" sldId="622"/>
            <ac:spMk id="1479" creationId="{AF8ADDED-FF3E-DC3C-73AB-0C9514E85FE3}"/>
          </ac:spMkLst>
        </pc:spChg>
        <pc:spChg chg="mod">
          <ac:chgData name="Nadine Lanctôt" userId="d331f5be-db79-48f3-8f56-6603329aa273" providerId="ADAL" clId="{33919473-BB5C-944B-A6DA-5831D8FF67BB}" dt="2024-04-05T11:21:20.274" v="162"/>
          <ac:spMkLst>
            <pc:docMk/>
            <pc:sldMk cId="3191360216" sldId="622"/>
            <ac:spMk id="1480" creationId="{E7367CEC-3F3B-56A7-429F-6359AF879A60}"/>
          </ac:spMkLst>
        </pc:spChg>
        <pc:spChg chg="mod">
          <ac:chgData name="Nadine Lanctôt" userId="d331f5be-db79-48f3-8f56-6603329aa273" providerId="ADAL" clId="{33919473-BB5C-944B-A6DA-5831D8FF67BB}" dt="2024-04-05T11:21:20.274" v="162"/>
          <ac:spMkLst>
            <pc:docMk/>
            <pc:sldMk cId="3191360216" sldId="622"/>
            <ac:spMk id="1481" creationId="{7B7623E1-5481-59D5-AF0F-FB6BBC47E5DB}"/>
          </ac:spMkLst>
        </pc:spChg>
        <pc:spChg chg="mod">
          <ac:chgData name="Nadine Lanctôt" userId="d331f5be-db79-48f3-8f56-6603329aa273" providerId="ADAL" clId="{33919473-BB5C-944B-A6DA-5831D8FF67BB}" dt="2024-04-05T11:21:20.274" v="162"/>
          <ac:spMkLst>
            <pc:docMk/>
            <pc:sldMk cId="3191360216" sldId="622"/>
            <ac:spMk id="1482" creationId="{EF3D58CC-729F-F824-81D7-10751B0E2BDB}"/>
          </ac:spMkLst>
        </pc:spChg>
        <pc:spChg chg="mod">
          <ac:chgData name="Nadine Lanctôt" userId="d331f5be-db79-48f3-8f56-6603329aa273" providerId="ADAL" clId="{33919473-BB5C-944B-A6DA-5831D8FF67BB}" dt="2024-04-05T11:21:20.274" v="162"/>
          <ac:spMkLst>
            <pc:docMk/>
            <pc:sldMk cId="3191360216" sldId="622"/>
            <ac:spMk id="1483" creationId="{9973E5BE-038C-3D56-BF82-71DAC3B48456}"/>
          </ac:spMkLst>
        </pc:spChg>
        <pc:spChg chg="mod">
          <ac:chgData name="Nadine Lanctôt" userId="d331f5be-db79-48f3-8f56-6603329aa273" providerId="ADAL" clId="{33919473-BB5C-944B-A6DA-5831D8FF67BB}" dt="2024-04-05T11:21:20.274" v="162"/>
          <ac:spMkLst>
            <pc:docMk/>
            <pc:sldMk cId="3191360216" sldId="622"/>
            <ac:spMk id="1484" creationId="{6C3B7B36-F890-279B-8142-E3140DDEB433}"/>
          </ac:spMkLst>
        </pc:spChg>
        <pc:spChg chg="mod">
          <ac:chgData name="Nadine Lanctôt" userId="d331f5be-db79-48f3-8f56-6603329aa273" providerId="ADAL" clId="{33919473-BB5C-944B-A6DA-5831D8FF67BB}" dt="2024-04-05T11:21:20.274" v="162"/>
          <ac:spMkLst>
            <pc:docMk/>
            <pc:sldMk cId="3191360216" sldId="622"/>
            <ac:spMk id="1485" creationId="{A48D22D4-BE35-1187-EB86-1AE80E412D4F}"/>
          </ac:spMkLst>
        </pc:spChg>
        <pc:spChg chg="mod">
          <ac:chgData name="Nadine Lanctôt" userId="d331f5be-db79-48f3-8f56-6603329aa273" providerId="ADAL" clId="{33919473-BB5C-944B-A6DA-5831D8FF67BB}" dt="2024-04-05T11:21:20.274" v="162"/>
          <ac:spMkLst>
            <pc:docMk/>
            <pc:sldMk cId="3191360216" sldId="622"/>
            <ac:spMk id="1486" creationId="{3417416D-316C-0C44-7520-17502644BE96}"/>
          </ac:spMkLst>
        </pc:spChg>
        <pc:spChg chg="mod">
          <ac:chgData name="Nadine Lanctôt" userId="d331f5be-db79-48f3-8f56-6603329aa273" providerId="ADAL" clId="{33919473-BB5C-944B-A6DA-5831D8FF67BB}" dt="2024-04-05T11:21:20.274" v="162"/>
          <ac:spMkLst>
            <pc:docMk/>
            <pc:sldMk cId="3191360216" sldId="622"/>
            <ac:spMk id="1487" creationId="{B693AEE0-AED7-05FF-15FA-2A8A84F3431F}"/>
          </ac:spMkLst>
        </pc:spChg>
        <pc:spChg chg="mod">
          <ac:chgData name="Nadine Lanctôt" userId="d331f5be-db79-48f3-8f56-6603329aa273" providerId="ADAL" clId="{33919473-BB5C-944B-A6DA-5831D8FF67BB}" dt="2024-04-05T11:21:20.274" v="162"/>
          <ac:spMkLst>
            <pc:docMk/>
            <pc:sldMk cId="3191360216" sldId="622"/>
            <ac:spMk id="1488" creationId="{FC2AEF9B-41DB-9746-175A-14E48F5FDC1F}"/>
          </ac:spMkLst>
        </pc:spChg>
        <pc:spChg chg="mod">
          <ac:chgData name="Nadine Lanctôt" userId="d331f5be-db79-48f3-8f56-6603329aa273" providerId="ADAL" clId="{33919473-BB5C-944B-A6DA-5831D8FF67BB}" dt="2024-04-05T11:21:20.274" v="162"/>
          <ac:spMkLst>
            <pc:docMk/>
            <pc:sldMk cId="3191360216" sldId="622"/>
            <ac:spMk id="1489" creationId="{9ADE429D-71F6-F4B9-596E-FF4F673B131B}"/>
          </ac:spMkLst>
        </pc:spChg>
        <pc:spChg chg="mod">
          <ac:chgData name="Nadine Lanctôt" userId="d331f5be-db79-48f3-8f56-6603329aa273" providerId="ADAL" clId="{33919473-BB5C-944B-A6DA-5831D8FF67BB}" dt="2024-04-05T11:21:20.274" v="162"/>
          <ac:spMkLst>
            <pc:docMk/>
            <pc:sldMk cId="3191360216" sldId="622"/>
            <ac:spMk id="1490" creationId="{1FE4938D-3032-AB8C-019F-EBC0E151C5A5}"/>
          </ac:spMkLst>
        </pc:spChg>
        <pc:spChg chg="mod">
          <ac:chgData name="Nadine Lanctôt" userId="d331f5be-db79-48f3-8f56-6603329aa273" providerId="ADAL" clId="{33919473-BB5C-944B-A6DA-5831D8FF67BB}" dt="2024-04-05T11:21:20.274" v="162"/>
          <ac:spMkLst>
            <pc:docMk/>
            <pc:sldMk cId="3191360216" sldId="622"/>
            <ac:spMk id="1491" creationId="{837D601C-8179-3F9B-07C5-C0FF0A32DB17}"/>
          </ac:spMkLst>
        </pc:spChg>
        <pc:spChg chg="mod">
          <ac:chgData name="Nadine Lanctôt" userId="d331f5be-db79-48f3-8f56-6603329aa273" providerId="ADAL" clId="{33919473-BB5C-944B-A6DA-5831D8FF67BB}" dt="2024-04-05T11:21:20.274" v="162"/>
          <ac:spMkLst>
            <pc:docMk/>
            <pc:sldMk cId="3191360216" sldId="622"/>
            <ac:spMk id="1492" creationId="{0D9627AB-10A3-C5C5-FF59-8ACD582FFFE7}"/>
          </ac:spMkLst>
        </pc:spChg>
        <pc:spChg chg="mod">
          <ac:chgData name="Nadine Lanctôt" userId="d331f5be-db79-48f3-8f56-6603329aa273" providerId="ADAL" clId="{33919473-BB5C-944B-A6DA-5831D8FF67BB}" dt="2024-04-05T11:21:20.274" v="162"/>
          <ac:spMkLst>
            <pc:docMk/>
            <pc:sldMk cId="3191360216" sldId="622"/>
            <ac:spMk id="1493" creationId="{44F1E3F8-18FD-1856-C1BE-E72448A33CE8}"/>
          </ac:spMkLst>
        </pc:spChg>
        <pc:spChg chg="mod">
          <ac:chgData name="Nadine Lanctôt" userId="d331f5be-db79-48f3-8f56-6603329aa273" providerId="ADAL" clId="{33919473-BB5C-944B-A6DA-5831D8FF67BB}" dt="2024-04-05T11:21:20.274" v="162"/>
          <ac:spMkLst>
            <pc:docMk/>
            <pc:sldMk cId="3191360216" sldId="622"/>
            <ac:spMk id="1494" creationId="{FFD175CE-86FF-5E2C-4F60-87847B30F57F}"/>
          </ac:spMkLst>
        </pc:spChg>
        <pc:spChg chg="mod">
          <ac:chgData name="Nadine Lanctôt" userId="d331f5be-db79-48f3-8f56-6603329aa273" providerId="ADAL" clId="{33919473-BB5C-944B-A6DA-5831D8FF67BB}" dt="2024-04-05T11:21:20.274" v="162"/>
          <ac:spMkLst>
            <pc:docMk/>
            <pc:sldMk cId="3191360216" sldId="622"/>
            <ac:spMk id="1495" creationId="{F75DFE4B-F8A2-6F62-F055-83A7A86FD024}"/>
          </ac:spMkLst>
        </pc:spChg>
        <pc:spChg chg="mod">
          <ac:chgData name="Nadine Lanctôt" userId="d331f5be-db79-48f3-8f56-6603329aa273" providerId="ADAL" clId="{33919473-BB5C-944B-A6DA-5831D8FF67BB}" dt="2024-04-05T11:21:20.274" v="162"/>
          <ac:spMkLst>
            <pc:docMk/>
            <pc:sldMk cId="3191360216" sldId="622"/>
            <ac:spMk id="1496" creationId="{040B981B-B405-B81F-0493-7E91A28355E7}"/>
          </ac:spMkLst>
        </pc:spChg>
        <pc:spChg chg="mod">
          <ac:chgData name="Nadine Lanctôt" userId="d331f5be-db79-48f3-8f56-6603329aa273" providerId="ADAL" clId="{33919473-BB5C-944B-A6DA-5831D8FF67BB}" dt="2024-04-05T11:21:20.274" v="162"/>
          <ac:spMkLst>
            <pc:docMk/>
            <pc:sldMk cId="3191360216" sldId="622"/>
            <ac:spMk id="1497" creationId="{05AE07DB-E160-612C-6A80-CEED670F5A72}"/>
          </ac:spMkLst>
        </pc:spChg>
        <pc:spChg chg="mod">
          <ac:chgData name="Nadine Lanctôt" userId="d331f5be-db79-48f3-8f56-6603329aa273" providerId="ADAL" clId="{33919473-BB5C-944B-A6DA-5831D8FF67BB}" dt="2024-04-05T11:21:20.274" v="162"/>
          <ac:spMkLst>
            <pc:docMk/>
            <pc:sldMk cId="3191360216" sldId="622"/>
            <ac:spMk id="1498" creationId="{5F3636D1-BF9E-8D9D-EEC7-BCAE5E763A8E}"/>
          </ac:spMkLst>
        </pc:spChg>
        <pc:spChg chg="mod">
          <ac:chgData name="Nadine Lanctôt" userId="d331f5be-db79-48f3-8f56-6603329aa273" providerId="ADAL" clId="{33919473-BB5C-944B-A6DA-5831D8FF67BB}" dt="2024-04-05T11:21:20.274" v="162"/>
          <ac:spMkLst>
            <pc:docMk/>
            <pc:sldMk cId="3191360216" sldId="622"/>
            <ac:spMk id="1499" creationId="{FC548DCF-4615-11FF-4E51-F778C03CBB45}"/>
          </ac:spMkLst>
        </pc:spChg>
        <pc:spChg chg="add del mod">
          <ac:chgData name="Nadine Lanctôt" userId="d331f5be-db79-48f3-8f56-6603329aa273" providerId="ADAL" clId="{33919473-BB5C-944B-A6DA-5831D8FF67BB}" dt="2024-04-06T14:29:49.177" v="9021" actId="478"/>
          <ac:spMkLst>
            <pc:docMk/>
            <pc:sldMk cId="3191360216" sldId="622"/>
            <ac:spMk id="1501" creationId="{2F1823D5-E99B-D388-A83C-567BD53B18C9}"/>
          </ac:spMkLst>
        </pc:spChg>
        <pc:spChg chg="add del mod">
          <ac:chgData name="Nadine Lanctôt" userId="d331f5be-db79-48f3-8f56-6603329aa273" providerId="ADAL" clId="{33919473-BB5C-944B-A6DA-5831D8FF67BB}" dt="2024-04-06T14:29:49.177" v="9021" actId="478"/>
          <ac:spMkLst>
            <pc:docMk/>
            <pc:sldMk cId="3191360216" sldId="622"/>
            <ac:spMk id="1502" creationId="{318967AC-A261-1B77-5681-A1E6918A281B}"/>
          </ac:spMkLst>
        </pc:spChg>
        <pc:spChg chg="mod">
          <ac:chgData name="Nadine Lanctôt" userId="d331f5be-db79-48f3-8f56-6603329aa273" providerId="ADAL" clId="{33919473-BB5C-944B-A6DA-5831D8FF67BB}" dt="2024-04-06T14:29:45.325" v="9020"/>
          <ac:spMkLst>
            <pc:docMk/>
            <pc:sldMk cId="3191360216" sldId="622"/>
            <ac:spMk id="1504" creationId="{A828A52D-BC0B-EEBA-9C1F-B289AC15874E}"/>
          </ac:spMkLst>
        </pc:spChg>
        <pc:spChg chg="add del mod">
          <ac:chgData name="Nadine Lanctôt" userId="d331f5be-db79-48f3-8f56-6603329aa273" providerId="ADAL" clId="{33919473-BB5C-944B-A6DA-5831D8FF67BB}" dt="2024-04-06T14:29:49.177" v="9021" actId="478"/>
          <ac:spMkLst>
            <pc:docMk/>
            <pc:sldMk cId="3191360216" sldId="622"/>
            <ac:spMk id="1507" creationId="{AB1A77BB-706A-54D3-DECE-3F67E1070886}"/>
          </ac:spMkLst>
        </pc:spChg>
        <pc:spChg chg="add del mod">
          <ac:chgData name="Nadine Lanctôt" userId="d331f5be-db79-48f3-8f56-6603329aa273" providerId="ADAL" clId="{33919473-BB5C-944B-A6DA-5831D8FF67BB}" dt="2024-04-06T14:29:49.177" v="9021" actId="478"/>
          <ac:spMkLst>
            <pc:docMk/>
            <pc:sldMk cId="3191360216" sldId="622"/>
            <ac:spMk id="1508" creationId="{DB0DB49C-33AC-6F6E-3955-2C536F07D7AC}"/>
          </ac:spMkLst>
        </pc:spChg>
        <pc:spChg chg="add del mod">
          <ac:chgData name="Nadine Lanctôt" userId="d331f5be-db79-48f3-8f56-6603329aa273" providerId="ADAL" clId="{33919473-BB5C-944B-A6DA-5831D8FF67BB}" dt="2024-04-06T14:29:49.177" v="9021" actId="478"/>
          <ac:spMkLst>
            <pc:docMk/>
            <pc:sldMk cId="3191360216" sldId="622"/>
            <ac:spMk id="1509" creationId="{A5E49532-C0BD-4310-9EFD-8597DF899438}"/>
          </ac:spMkLst>
        </pc:spChg>
        <pc:spChg chg="add del mod">
          <ac:chgData name="Nadine Lanctôt" userId="d331f5be-db79-48f3-8f56-6603329aa273" providerId="ADAL" clId="{33919473-BB5C-944B-A6DA-5831D8FF67BB}" dt="2024-04-06T14:30:10.360" v="9024" actId="478"/>
          <ac:spMkLst>
            <pc:docMk/>
            <pc:sldMk cId="3191360216" sldId="622"/>
            <ac:spMk id="1510" creationId="{9B58610A-C4AA-3AE7-24B3-A2DB3271D405}"/>
          </ac:spMkLst>
        </pc:spChg>
        <pc:spChg chg="add del mod">
          <ac:chgData name="Nadine Lanctôt" userId="d331f5be-db79-48f3-8f56-6603329aa273" providerId="ADAL" clId="{33919473-BB5C-944B-A6DA-5831D8FF67BB}" dt="2024-04-06T14:30:10.360" v="9024" actId="478"/>
          <ac:spMkLst>
            <pc:docMk/>
            <pc:sldMk cId="3191360216" sldId="622"/>
            <ac:spMk id="1511" creationId="{9DCD408F-6CE2-3287-C07F-69DFC161B349}"/>
          </ac:spMkLst>
        </pc:spChg>
        <pc:spChg chg="mod">
          <ac:chgData name="Nadine Lanctôt" userId="d331f5be-db79-48f3-8f56-6603329aa273" providerId="ADAL" clId="{33919473-BB5C-944B-A6DA-5831D8FF67BB}" dt="2024-04-06T14:30:03.972" v="9022"/>
          <ac:spMkLst>
            <pc:docMk/>
            <pc:sldMk cId="3191360216" sldId="622"/>
            <ac:spMk id="1513" creationId="{B2633587-5B77-AC0E-0C22-7FABF08373F4}"/>
          </ac:spMkLst>
        </pc:spChg>
        <pc:spChg chg="add del mod">
          <ac:chgData name="Nadine Lanctôt" userId="d331f5be-db79-48f3-8f56-6603329aa273" providerId="ADAL" clId="{33919473-BB5C-944B-A6DA-5831D8FF67BB}" dt="2024-04-06T14:30:10.360" v="9024" actId="478"/>
          <ac:spMkLst>
            <pc:docMk/>
            <pc:sldMk cId="3191360216" sldId="622"/>
            <ac:spMk id="1516" creationId="{FDF42974-12D8-14AF-AF11-6FB313D763F9}"/>
          </ac:spMkLst>
        </pc:spChg>
        <pc:spChg chg="add del mod">
          <ac:chgData name="Nadine Lanctôt" userId="d331f5be-db79-48f3-8f56-6603329aa273" providerId="ADAL" clId="{33919473-BB5C-944B-A6DA-5831D8FF67BB}" dt="2024-04-06T14:30:10.360" v="9024" actId="478"/>
          <ac:spMkLst>
            <pc:docMk/>
            <pc:sldMk cId="3191360216" sldId="622"/>
            <ac:spMk id="1517" creationId="{155A4A7F-053C-3B35-EC8D-5E5A5C78DF44}"/>
          </ac:spMkLst>
        </pc:spChg>
        <pc:spChg chg="add del mod">
          <ac:chgData name="Nadine Lanctôt" userId="d331f5be-db79-48f3-8f56-6603329aa273" providerId="ADAL" clId="{33919473-BB5C-944B-A6DA-5831D8FF67BB}" dt="2024-04-06T14:30:10.360" v="9024" actId="478"/>
          <ac:spMkLst>
            <pc:docMk/>
            <pc:sldMk cId="3191360216" sldId="622"/>
            <ac:spMk id="1518" creationId="{7FEB7472-EDD1-9FC7-20E0-86FB7324B1FB}"/>
          </ac:spMkLst>
        </pc:spChg>
        <pc:spChg chg="add mod">
          <ac:chgData name="Nadine Lanctôt" userId="d331f5be-db79-48f3-8f56-6603329aa273" providerId="ADAL" clId="{33919473-BB5C-944B-A6DA-5831D8FF67BB}" dt="2024-04-06T14:33:03.754" v="9061" actId="1076"/>
          <ac:spMkLst>
            <pc:docMk/>
            <pc:sldMk cId="3191360216" sldId="622"/>
            <ac:spMk id="1519" creationId="{D345DC29-3D05-E312-FB64-313847C3B857}"/>
          </ac:spMkLst>
        </pc:spChg>
        <pc:spChg chg="mod">
          <ac:chgData name="Nadine Lanctôt" userId="d331f5be-db79-48f3-8f56-6603329aa273" providerId="ADAL" clId="{33919473-BB5C-944B-A6DA-5831D8FF67BB}" dt="2024-04-06T14:32:42.184" v="9057" actId="207"/>
          <ac:spMkLst>
            <pc:docMk/>
            <pc:sldMk cId="3191360216" sldId="622"/>
            <ac:spMk id="1521" creationId="{44917830-F5E3-F2CF-2CD8-928AFD85D311}"/>
          </ac:spMkLst>
        </pc:spChg>
        <pc:spChg chg="add del mod">
          <ac:chgData name="Nadine Lanctôt" userId="d331f5be-db79-48f3-8f56-6603329aa273" providerId="ADAL" clId="{33919473-BB5C-944B-A6DA-5831D8FF67BB}" dt="2024-04-06T14:33:40.254" v="9070" actId="478"/>
          <ac:spMkLst>
            <pc:docMk/>
            <pc:sldMk cId="3191360216" sldId="622"/>
            <ac:spMk id="1524" creationId="{0EEB7648-12F0-657E-0F1B-921E06D4EC1C}"/>
          </ac:spMkLst>
        </pc:spChg>
        <pc:spChg chg="mod">
          <ac:chgData name="Nadine Lanctôt" userId="d331f5be-db79-48f3-8f56-6603329aa273" providerId="ADAL" clId="{33919473-BB5C-944B-A6DA-5831D8FF67BB}" dt="2024-04-06T14:33:23.116" v="9065"/>
          <ac:spMkLst>
            <pc:docMk/>
            <pc:sldMk cId="3191360216" sldId="622"/>
            <ac:spMk id="1526" creationId="{4F2DBE88-F6E1-484D-8EC7-216601EBB9C1}"/>
          </ac:spMkLst>
        </pc:spChg>
        <pc:spChg chg="add mod">
          <ac:chgData name="Nadine Lanctôt" userId="d331f5be-db79-48f3-8f56-6603329aa273" providerId="ADAL" clId="{33919473-BB5C-944B-A6DA-5831D8FF67BB}" dt="2024-04-06T14:44:11.743" v="9173" actId="1076"/>
          <ac:spMkLst>
            <pc:docMk/>
            <pc:sldMk cId="3191360216" sldId="622"/>
            <ac:spMk id="1529" creationId="{D2B2EA37-B84D-E664-9ED5-3F9F371110E8}"/>
          </ac:spMkLst>
        </pc:spChg>
        <pc:spChg chg="add mod">
          <ac:chgData name="Nadine Lanctôt" userId="d331f5be-db79-48f3-8f56-6603329aa273" providerId="ADAL" clId="{33919473-BB5C-944B-A6DA-5831D8FF67BB}" dt="2024-04-06T14:44:20.781" v="9175" actId="14100"/>
          <ac:spMkLst>
            <pc:docMk/>
            <pc:sldMk cId="3191360216" sldId="622"/>
            <ac:spMk id="1530" creationId="{E8D9A784-B372-4B3C-5E6F-1C7D8A6DF794}"/>
          </ac:spMkLst>
        </pc:spChg>
        <pc:spChg chg="add mod">
          <ac:chgData name="Nadine Lanctôt" userId="d331f5be-db79-48f3-8f56-6603329aa273" providerId="ADAL" clId="{33919473-BB5C-944B-A6DA-5831D8FF67BB}" dt="2024-04-06T14:44:26.330" v="9176" actId="1076"/>
          <ac:spMkLst>
            <pc:docMk/>
            <pc:sldMk cId="3191360216" sldId="622"/>
            <ac:spMk id="1531" creationId="{439919B2-A0DD-A924-8D03-ACF026912755}"/>
          </ac:spMkLst>
        </pc:spChg>
        <pc:spChg chg="add mod">
          <ac:chgData name="Nadine Lanctôt" userId="d331f5be-db79-48f3-8f56-6603329aa273" providerId="ADAL" clId="{33919473-BB5C-944B-A6DA-5831D8FF67BB}" dt="2024-04-06T14:44:34.433" v="9178" actId="1076"/>
          <ac:spMkLst>
            <pc:docMk/>
            <pc:sldMk cId="3191360216" sldId="622"/>
            <ac:spMk id="1532" creationId="{5555AC56-6C73-6E12-1E61-6C1C9FB63A0A}"/>
          </ac:spMkLst>
        </pc:spChg>
        <pc:spChg chg="add mod">
          <ac:chgData name="Nadine Lanctôt" userId="d331f5be-db79-48f3-8f56-6603329aa273" providerId="ADAL" clId="{33919473-BB5C-944B-A6DA-5831D8FF67BB}" dt="2024-04-06T16:14:49.935" v="10505" actId="1076"/>
          <ac:spMkLst>
            <pc:docMk/>
            <pc:sldMk cId="3191360216" sldId="622"/>
            <ac:spMk id="1533" creationId="{2D617736-898C-E7D7-DC93-D0616D455415}"/>
          </ac:spMkLst>
        </pc:spChg>
        <pc:spChg chg="add mod">
          <ac:chgData name="Nadine Lanctôt" userId="d331f5be-db79-48f3-8f56-6603329aa273" providerId="ADAL" clId="{33919473-BB5C-944B-A6DA-5831D8FF67BB}" dt="2024-04-06T14:44:40.301" v="9179" actId="1076"/>
          <ac:spMkLst>
            <pc:docMk/>
            <pc:sldMk cId="3191360216" sldId="622"/>
            <ac:spMk id="1534" creationId="{BE36BDDF-C651-664F-3CEE-F03A083C0406}"/>
          </ac:spMkLst>
        </pc:spChg>
        <pc:spChg chg="add mod">
          <ac:chgData name="Nadine Lanctôt" userId="d331f5be-db79-48f3-8f56-6603329aa273" providerId="ADAL" clId="{33919473-BB5C-944B-A6DA-5831D8FF67BB}" dt="2024-04-06T16:14:24.312" v="10502" actId="1076"/>
          <ac:spMkLst>
            <pc:docMk/>
            <pc:sldMk cId="3191360216" sldId="622"/>
            <ac:spMk id="1535" creationId="{7675C091-939A-41BC-9F00-620BDA799238}"/>
          </ac:spMkLst>
        </pc:spChg>
        <pc:spChg chg="del mod">
          <ac:chgData name="Nadine Lanctôt" userId="d331f5be-db79-48f3-8f56-6603329aa273" providerId="ADAL" clId="{33919473-BB5C-944B-A6DA-5831D8FF67BB}" dt="2024-04-06T14:37:12.134" v="9110" actId="478"/>
          <ac:spMkLst>
            <pc:docMk/>
            <pc:sldMk cId="3191360216" sldId="622"/>
            <ac:spMk id="1538" creationId="{07A772CD-AC7D-150B-7A0B-D4A29FD30CB0}"/>
          </ac:spMkLst>
        </pc:spChg>
        <pc:spChg chg="del mod topLvl">
          <ac:chgData name="Nadine Lanctôt" userId="d331f5be-db79-48f3-8f56-6603329aa273" providerId="ADAL" clId="{33919473-BB5C-944B-A6DA-5831D8FF67BB}" dt="2024-04-06T14:38:37.227" v="9123" actId="478"/>
          <ac:spMkLst>
            <pc:docMk/>
            <pc:sldMk cId="3191360216" sldId="622"/>
            <ac:spMk id="1539" creationId="{7B3784F4-1749-495B-E7F6-8020ED320C7B}"/>
          </ac:spMkLst>
        </pc:spChg>
        <pc:spChg chg="del mod">
          <ac:chgData name="Nadine Lanctôt" userId="d331f5be-db79-48f3-8f56-6603329aa273" providerId="ADAL" clId="{33919473-BB5C-944B-A6DA-5831D8FF67BB}" dt="2024-04-06T14:37:14.247" v="9111" actId="478"/>
          <ac:spMkLst>
            <pc:docMk/>
            <pc:sldMk cId="3191360216" sldId="622"/>
            <ac:spMk id="1540" creationId="{D502E043-487E-C40C-ABA9-9429EEE262EC}"/>
          </ac:spMkLst>
        </pc:spChg>
        <pc:spChg chg="del mod">
          <ac:chgData name="Nadine Lanctôt" userId="d331f5be-db79-48f3-8f56-6603329aa273" providerId="ADAL" clId="{33919473-BB5C-944B-A6DA-5831D8FF67BB}" dt="2024-04-06T14:38:07.732" v="9118" actId="478"/>
          <ac:spMkLst>
            <pc:docMk/>
            <pc:sldMk cId="3191360216" sldId="622"/>
            <ac:spMk id="1541" creationId="{8845160D-C651-F0F2-6EC8-9C48D923C064}"/>
          </ac:spMkLst>
        </pc:spChg>
        <pc:spChg chg="del mod">
          <ac:chgData name="Nadine Lanctôt" userId="d331f5be-db79-48f3-8f56-6603329aa273" providerId="ADAL" clId="{33919473-BB5C-944B-A6DA-5831D8FF67BB}" dt="2024-04-06T14:38:34.907" v="9122" actId="478"/>
          <ac:spMkLst>
            <pc:docMk/>
            <pc:sldMk cId="3191360216" sldId="622"/>
            <ac:spMk id="1542" creationId="{90B0BB33-F54F-FF1B-E28B-A16EC8713E0F}"/>
          </ac:spMkLst>
        </pc:spChg>
        <pc:spChg chg="mod">
          <ac:chgData name="Nadine Lanctôt" userId="d331f5be-db79-48f3-8f56-6603329aa273" providerId="ADAL" clId="{33919473-BB5C-944B-A6DA-5831D8FF67BB}" dt="2024-04-06T14:36:16.964" v="9100"/>
          <ac:spMkLst>
            <pc:docMk/>
            <pc:sldMk cId="3191360216" sldId="622"/>
            <ac:spMk id="1543" creationId="{A8F17542-7A21-C916-81D3-D0BE0EDD8C48}"/>
          </ac:spMkLst>
        </pc:spChg>
        <pc:spChg chg="mod">
          <ac:chgData name="Nadine Lanctôt" userId="d331f5be-db79-48f3-8f56-6603329aa273" providerId="ADAL" clId="{33919473-BB5C-944B-A6DA-5831D8FF67BB}" dt="2024-04-06T14:38:42.248" v="9124" actId="207"/>
          <ac:spMkLst>
            <pc:docMk/>
            <pc:sldMk cId="3191360216" sldId="622"/>
            <ac:spMk id="1544" creationId="{3D976F4C-BF58-D91A-3652-66BDD3531E3A}"/>
          </ac:spMkLst>
        </pc:spChg>
        <pc:spChg chg="mod">
          <ac:chgData name="Nadine Lanctôt" userId="d331f5be-db79-48f3-8f56-6603329aa273" providerId="ADAL" clId="{33919473-BB5C-944B-A6DA-5831D8FF67BB}" dt="2024-04-06T14:36:16.964" v="9100"/>
          <ac:spMkLst>
            <pc:docMk/>
            <pc:sldMk cId="3191360216" sldId="622"/>
            <ac:spMk id="1545" creationId="{9C32E9A0-9D3B-BDA5-D2DB-1C74E8AA7503}"/>
          </ac:spMkLst>
        </pc:spChg>
        <pc:spChg chg="mod">
          <ac:chgData name="Nadine Lanctôt" userId="d331f5be-db79-48f3-8f56-6603329aa273" providerId="ADAL" clId="{33919473-BB5C-944B-A6DA-5831D8FF67BB}" dt="2024-04-06T14:36:16.964" v="9100"/>
          <ac:spMkLst>
            <pc:docMk/>
            <pc:sldMk cId="3191360216" sldId="622"/>
            <ac:spMk id="1546" creationId="{4FBAB61E-1458-61A4-1BBD-1D98F76E1E99}"/>
          </ac:spMkLst>
        </pc:spChg>
        <pc:spChg chg="mod">
          <ac:chgData name="Nadine Lanctôt" userId="d331f5be-db79-48f3-8f56-6603329aa273" providerId="ADAL" clId="{33919473-BB5C-944B-A6DA-5831D8FF67BB}" dt="2024-04-06T14:36:16.964" v="9100"/>
          <ac:spMkLst>
            <pc:docMk/>
            <pc:sldMk cId="3191360216" sldId="622"/>
            <ac:spMk id="1547" creationId="{4B355626-6567-253A-EF33-9E7579D6001E}"/>
          </ac:spMkLst>
        </pc:spChg>
        <pc:spChg chg="mod">
          <ac:chgData name="Nadine Lanctôt" userId="d331f5be-db79-48f3-8f56-6603329aa273" providerId="ADAL" clId="{33919473-BB5C-944B-A6DA-5831D8FF67BB}" dt="2024-04-06T14:36:52.069" v="9105" actId="207"/>
          <ac:spMkLst>
            <pc:docMk/>
            <pc:sldMk cId="3191360216" sldId="622"/>
            <ac:spMk id="1548" creationId="{9CC7290A-BA0C-5AE3-3FF6-E43CC18C647D}"/>
          </ac:spMkLst>
        </pc:spChg>
        <pc:spChg chg="mod">
          <ac:chgData name="Nadine Lanctôt" userId="d331f5be-db79-48f3-8f56-6603329aa273" providerId="ADAL" clId="{33919473-BB5C-944B-A6DA-5831D8FF67BB}" dt="2024-04-06T14:36:16.964" v="9100"/>
          <ac:spMkLst>
            <pc:docMk/>
            <pc:sldMk cId="3191360216" sldId="622"/>
            <ac:spMk id="1549" creationId="{B1B25299-4EB6-A97D-DF4D-568741928EFF}"/>
          </ac:spMkLst>
        </pc:spChg>
        <pc:spChg chg="mod">
          <ac:chgData name="Nadine Lanctôt" userId="d331f5be-db79-48f3-8f56-6603329aa273" providerId="ADAL" clId="{33919473-BB5C-944B-A6DA-5831D8FF67BB}" dt="2024-04-06T14:36:16.964" v="9100"/>
          <ac:spMkLst>
            <pc:docMk/>
            <pc:sldMk cId="3191360216" sldId="622"/>
            <ac:spMk id="1550" creationId="{B4959938-E89C-434C-E905-82FAEB8CD2BA}"/>
          </ac:spMkLst>
        </pc:spChg>
        <pc:spChg chg="mod">
          <ac:chgData name="Nadine Lanctôt" userId="d331f5be-db79-48f3-8f56-6603329aa273" providerId="ADAL" clId="{33919473-BB5C-944B-A6DA-5831D8FF67BB}" dt="2024-04-06T14:36:16.964" v="9100"/>
          <ac:spMkLst>
            <pc:docMk/>
            <pc:sldMk cId="3191360216" sldId="622"/>
            <ac:spMk id="1551" creationId="{3292F56D-B578-240F-CE15-9D3D90E28891}"/>
          </ac:spMkLst>
        </pc:spChg>
        <pc:spChg chg="mod">
          <ac:chgData name="Nadine Lanctôt" userId="d331f5be-db79-48f3-8f56-6603329aa273" providerId="ADAL" clId="{33919473-BB5C-944B-A6DA-5831D8FF67BB}" dt="2024-04-06T14:36:16.964" v="9100"/>
          <ac:spMkLst>
            <pc:docMk/>
            <pc:sldMk cId="3191360216" sldId="622"/>
            <ac:spMk id="1552" creationId="{A518A1A0-3ECD-B270-40DE-A2F28A9BCB02}"/>
          </ac:spMkLst>
        </pc:spChg>
        <pc:spChg chg="mod">
          <ac:chgData name="Nadine Lanctôt" userId="d331f5be-db79-48f3-8f56-6603329aa273" providerId="ADAL" clId="{33919473-BB5C-944B-A6DA-5831D8FF67BB}" dt="2024-04-06T14:36:16.964" v="9100"/>
          <ac:spMkLst>
            <pc:docMk/>
            <pc:sldMk cId="3191360216" sldId="622"/>
            <ac:spMk id="1553" creationId="{F601C957-7D02-CC11-875C-001B32438E61}"/>
          </ac:spMkLst>
        </pc:spChg>
        <pc:spChg chg="mod">
          <ac:chgData name="Nadine Lanctôt" userId="d331f5be-db79-48f3-8f56-6603329aa273" providerId="ADAL" clId="{33919473-BB5C-944B-A6DA-5831D8FF67BB}" dt="2024-04-06T14:36:16.964" v="9100"/>
          <ac:spMkLst>
            <pc:docMk/>
            <pc:sldMk cId="3191360216" sldId="622"/>
            <ac:spMk id="1554" creationId="{EBC013B5-4F5B-03B8-0954-33D8DD4DFBBB}"/>
          </ac:spMkLst>
        </pc:spChg>
        <pc:spChg chg="mod">
          <ac:chgData name="Nadine Lanctôt" userId="d331f5be-db79-48f3-8f56-6603329aa273" providerId="ADAL" clId="{33919473-BB5C-944B-A6DA-5831D8FF67BB}" dt="2024-04-06T14:36:16.964" v="9100"/>
          <ac:spMkLst>
            <pc:docMk/>
            <pc:sldMk cId="3191360216" sldId="622"/>
            <ac:spMk id="1555" creationId="{050858D5-4219-3F13-6556-CCAE07E75FE8}"/>
          </ac:spMkLst>
        </pc:spChg>
        <pc:spChg chg="mod">
          <ac:chgData name="Nadine Lanctôt" userId="d331f5be-db79-48f3-8f56-6603329aa273" providerId="ADAL" clId="{33919473-BB5C-944B-A6DA-5831D8FF67BB}" dt="2024-04-06T14:36:16.964" v="9100"/>
          <ac:spMkLst>
            <pc:docMk/>
            <pc:sldMk cId="3191360216" sldId="622"/>
            <ac:spMk id="1556" creationId="{745873F8-7A43-58F4-0F87-53CD5E1DB40C}"/>
          </ac:spMkLst>
        </pc:spChg>
        <pc:spChg chg="mod">
          <ac:chgData name="Nadine Lanctôt" userId="d331f5be-db79-48f3-8f56-6603329aa273" providerId="ADAL" clId="{33919473-BB5C-944B-A6DA-5831D8FF67BB}" dt="2024-04-06T14:36:16.964" v="9100"/>
          <ac:spMkLst>
            <pc:docMk/>
            <pc:sldMk cId="3191360216" sldId="622"/>
            <ac:spMk id="1557" creationId="{531533EE-923A-69F8-490E-86AB0117E114}"/>
          </ac:spMkLst>
        </pc:spChg>
        <pc:spChg chg="mod">
          <ac:chgData name="Nadine Lanctôt" userId="d331f5be-db79-48f3-8f56-6603329aa273" providerId="ADAL" clId="{33919473-BB5C-944B-A6DA-5831D8FF67BB}" dt="2024-04-06T14:36:16.964" v="9100"/>
          <ac:spMkLst>
            <pc:docMk/>
            <pc:sldMk cId="3191360216" sldId="622"/>
            <ac:spMk id="1558" creationId="{02BDB0B2-0FA7-90DF-FBD4-9076BA7902B0}"/>
          </ac:spMkLst>
        </pc:spChg>
        <pc:spChg chg="mod">
          <ac:chgData name="Nadine Lanctôt" userId="d331f5be-db79-48f3-8f56-6603329aa273" providerId="ADAL" clId="{33919473-BB5C-944B-A6DA-5831D8FF67BB}" dt="2024-04-06T14:37:43.388" v="9115" actId="207"/>
          <ac:spMkLst>
            <pc:docMk/>
            <pc:sldMk cId="3191360216" sldId="622"/>
            <ac:spMk id="1559" creationId="{2D8FD2F8-4418-68B8-C775-652C18F5278C}"/>
          </ac:spMkLst>
        </pc:spChg>
        <pc:spChg chg="mod">
          <ac:chgData name="Nadine Lanctôt" userId="d331f5be-db79-48f3-8f56-6603329aa273" providerId="ADAL" clId="{33919473-BB5C-944B-A6DA-5831D8FF67BB}" dt="2024-04-06T14:36:16.964" v="9100"/>
          <ac:spMkLst>
            <pc:docMk/>
            <pc:sldMk cId="3191360216" sldId="622"/>
            <ac:spMk id="1560" creationId="{DCD8DCB3-8B8F-5555-6A5E-82661EC25AA3}"/>
          </ac:spMkLst>
        </pc:spChg>
        <pc:spChg chg="mod">
          <ac:chgData name="Nadine Lanctôt" userId="d331f5be-db79-48f3-8f56-6603329aa273" providerId="ADAL" clId="{33919473-BB5C-944B-A6DA-5831D8FF67BB}" dt="2024-04-06T14:36:16.964" v="9100"/>
          <ac:spMkLst>
            <pc:docMk/>
            <pc:sldMk cId="3191360216" sldId="622"/>
            <ac:spMk id="1561" creationId="{1ACB2B65-B9B3-AF05-F236-586B1D786CB4}"/>
          </ac:spMkLst>
        </pc:spChg>
        <pc:spChg chg="mod">
          <ac:chgData name="Nadine Lanctôt" userId="d331f5be-db79-48f3-8f56-6603329aa273" providerId="ADAL" clId="{33919473-BB5C-944B-A6DA-5831D8FF67BB}" dt="2024-04-06T14:36:16.964" v="9100"/>
          <ac:spMkLst>
            <pc:docMk/>
            <pc:sldMk cId="3191360216" sldId="622"/>
            <ac:spMk id="1562" creationId="{98E9A052-ED3C-A502-849C-8B3666E63475}"/>
          </ac:spMkLst>
        </pc:spChg>
        <pc:spChg chg="mod">
          <ac:chgData name="Nadine Lanctôt" userId="d331f5be-db79-48f3-8f56-6603329aa273" providerId="ADAL" clId="{33919473-BB5C-944B-A6DA-5831D8FF67BB}" dt="2024-04-06T14:36:16.964" v="9100"/>
          <ac:spMkLst>
            <pc:docMk/>
            <pc:sldMk cId="3191360216" sldId="622"/>
            <ac:spMk id="1563" creationId="{2A554BD9-4F89-1D4E-7B82-B6BD944E095B}"/>
          </ac:spMkLst>
        </pc:spChg>
        <pc:spChg chg="mod">
          <ac:chgData name="Nadine Lanctôt" userId="d331f5be-db79-48f3-8f56-6603329aa273" providerId="ADAL" clId="{33919473-BB5C-944B-A6DA-5831D8FF67BB}" dt="2024-04-06T14:36:16.964" v="9100"/>
          <ac:spMkLst>
            <pc:docMk/>
            <pc:sldMk cId="3191360216" sldId="622"/>
            <ac:spMk id="1564" creationId="{2DF29291-DC6C-767B-8C3F-BB91772AC94E}"/>
          </ac:spMkLst>
        </pc:spChg>
        <pc:spChg chg="mod">
          <ac:chgData name="Nadine Lanctôt" userId="d331f5be-db79-48f3-8f56-6603329aa273" providerId="ADAL" clId="{33919473-BB5C-944B-A6DA-5831D8FF67BB}" dt="2024-04-06T14:36:16.964" v="9100"/>
          <ac:spMkLst>
            <pc:docMk/>
            <pc:sldMk cId="3191360216" sldId="622"/>
            <ac:spMk id="1565" creationId="{16C3006C-1B64-F2E1-002D-B358B8C60E84}"/>
          </ac:spMkLst>
        </pc:spChg>
        <pc:spChg chg="mod">
          <ac:chgData name="Nadine Lanctôt" userId="d331f5be-db79-48f3-8f56-6603329aa273" providerId="ADAL" clId="{33919473-BB5C-944B-A6DA-5831D8FF67BB}" dt="2024-04-06T14:36:16.964" v="9100"/>
          <ac:spMkLst>
            <pc:docMk/>
            <pc:sldMk cId="3191360216" sldId="622"/>
            <ac:spMk id="1566" creationId="{9C1B6ED9-C0A7-39A8-9705-256F34EA84E7}"/>
          </ac:spMkLst>
        </pc:spChg>
        <pc:spChg chg="mod">
          <ac:chgData name="Nadine Lanctôt" userId="d331f5be-db79-48f3-8f56-6603329aa273" providerId="ADAL" clId="{33919473-BB5C-944B-A6DA-5831D8FF67BB}" dt="2024-04-06T14:36:16.964" v="9100"/>
          <ac:spMkLst>
            <pc:docMk/>
            <pc:sldMk cId="3191360216" sldId="622"/>
            <ac:spMk id="1567" creationId="{DE4D1B75-2D4E-4010-3249-DD9E11239342}"/>
          </ac:spMkLst>
        </pc:spChg>
        <pc:spChg chg="mod">
          <ac:chgData name="Nadine Lanctôt" userId="d331f5be-db79-48f3-8f56-6603329aa273" providerId="ADAL" clId="{33919473-BB5C-944B-A6DA-5831D8FF67BB}" dt="2024-04-06T14:36:16.964" v="9100"/>
          <ac:spMkLst>
            <pc:docMk/>
            <pc:sldMk cId="3191360216" sldId="622"/>
            <ac:spMk id="1568" creationId="{F88D91D6-3108-A3B0-28FA-2E1762B257B3}"/>
          </ac:spMkLst>
        </pc:spChg>
        <pc:spChg chg="mod">
          <ac:chgData name="Nadine Lanctôt" userId="d331f5be-db79-48f3-8f56-6603329aa273" providerId="ADAL" clId="{33919473-BB5C-944B-A6DA-5831D8FF67BB}" dt="2024-04-06T14:36:16.964" v="9100"/>
          <ac:spMkLst>
            <pc:docMk/>
            <pc:sldMk cId="3191360216" sldId="622"/>
            <ac:spMk id="1569" creationId="{EAC7EF82-0C32-9A66-8D4F-BA27C706CEB6}"/>
          </ac:spMkLst>
        </pc:spChg>
        <pc:spChg chg="mod">
          <ac:chgData name="Nadine Lanctôt" userId="d331f5be-db79-48f3-8f56-6603329aa273" providerId="ADAL" clId="{33919473-BB5C-944B-A6DA-5831D8FF67BB}" dt="2024-04-06T14:36:16.964" v="9100"/>
          <ac:spMkLst>
            <pc:docMk/>
            <pc:sldMk cId="3191360216" sldId="622"/>
            <ac:spMk id="1570" creationId="{2AA89F67-8193-9DBC-9423-14BA84C02EDB}"/>
          </ac:spMkLst>
        </pc:spChg>
        <pc:spChg chg="mod">
          <ac:chgData name="Nadine Lanctôt" userId="d331f5be-db79-48f3-8f56-6603329aa273" providerId="ADAL" clId="{33919473-BB5C-944B-A6DA-5831D8FF67BB}" dt="2024-04-06T14:36:16.964" v="9100"/>
          <ac:spMkLst>
            <pc:docMk/>
            <pc:sldMk cId="3191360216" sldId="622"/>
            <ac:spMk id="1571" creationId="{13D19EF6-EF23-12E9-AA00-ED39716BD105}"/>
          </ac:spMkLst>
        </pc:spChg>
        <pc:spChg chg="mod">
          <ac:chgData name="Nadine Lanctôt" userId="d331f5be-db79-48f3-8f56-6603329aa273" providerId="ADAL" clId="{33919473-BB5C-944B-A6DA-5831D8FF67BB}" dt="2024-04-06T14:36:16.964" v="9100"/>
          <ac:spMkLst>
            <pc:docMk/>
            <pc:sldMk cId="3191360216" sldId="622"/>
            <ac:spMk id="1572" creationId="{DBF04594-65D0-28BB-3DD6-D348C414923B}"/>
          </ac:spMkLst>
        </pc:spChg>
        <pc:spChg chg="mod">
          <ac:chgData name="Nadine Lanctôt" userId="d331f5be-db79-48f3-8f56-6603329aa273" providerId="ADAL" clId="{33919473-BB5C-944B-A6DA-5831D8FF67BB}" dt="2024-04-06T14:36:16.964" v="9100"/>
          <ac:spMkLst>
            <pc:docMk/>
            <pc:sldMk cId="3191360216" sldId="622"/>
            <ac:spMk id="1573" creationId="{A44086FB-7550-A1A2-8290-1317E8C60718}"/>
          </ac:spMkLst>
        </pc:spChg>
        <pc:spChg chg="mod">
          <ac:chgData name="Nadine Lanctôt" userId="d331f5be-db79-48f3-8f56-6603329aa273" providerId="ADAL" clId="{33919473-BB5C-944B-A6DA-5831D8FF67BB}" dt="2024-04-06T14:36:16.964" v="9100"/>
          <ac:spMkLst>
            <pc:docMk/>
            <pc:sldMk cId="3191360216" sldId="622"/>
            <ac:spMk id="1574" creationId="{0AF6A912-1D1A-EDEF-CE7A-6AD5DCE71675}"/>
          </ac:spMkLst>
        </pc:spChg>
        <pc:spChg chg="mod">
          <ac:chgData name="Nadine Lanctôt" userId="d331f5be-db79-48f3-8f56-6603329aa273" providerId="ADAL" clId="{33919473-BB5C-944B-A6DA-5831D8FF67BB}" dt="2024-04-06T14:36:16.964" v="9100"/>
          <ac:spMkLst>
            <pc:docMk/>
            <pc:sldMk cId="3191360216" sldId="622"/>
            <ac:spMk id="1575" creationId="{0FEFB68F-A08E-95EF-1E36-051DFB2121A8}"/>
          </ac:spMkLst>
        </pc:spChg>
        <pc:spChg chg="mod">
          <ac:chgData name="Nadine Lanctôt" userId="d331f5be-db79-48f3-8f56-6603329aa273" providerId="ADAL" clId="{33919473-BB5C-944B-A6DA-5831D8FF67BB}" dt="2024-04-06T14:36:16.964" v="9100"/>
          <ac:spMkLst>
            <pc:docMk/>
            <pc:sldMk cId="3191360216" sldId="622"/>
            <ac:spMk id="1576" creationId="{21D5E4A6-4AD0-19FF-8185-4EECAB549838}"/>
          </ac:spMkLst>
        </pc:spChg>
        <pc:spChg chg="mod">
          <ac:chgData name="Nadine Lanctôt" userId="d331f5be-db79-48f3-8f56-6603329aa273" providerId="ADAL" clId="{33919473-BB5C-944B-A6DA-5831D8FF67BB}" dt="2024-04-06T14:36:16.964" v="9100"/>
          <ac:spMkLst>
            <pc:docMk/>
            <pc:sldMk cId="3191360216" sldId="622"/>
            <ac:spMk id="1577" creationId="{6A53CBB0-65D4-2104-760D-D5BC88FAD2FE}"/>
          </ac:spMkLst>
        </pc:spChg>
        <pc:spChg chg="mod">
          <ac:chgData name="Nadine Lanctôt" userId="d331f5be-db79-48f3-8f56-6603329aa273" providerId="ADAL" clId="{33919473-BB5C-944B-A6DA-5831D8FF67BB}" dt="2024-04-06T14:36:16.964" v="9100"/>
          <ac:spMkLst>
            <pc:docMk/>
            <pc:sldMk cId="3191360216" sldId="622"/>
            <ac:spMk id="1578" creationId="{3B2C92E5-24F8-2339-7BC3-58BB3DDAE984}"/>
          </ac:spMkLst>
        </pc:spChg>
        <pc:spChg chg="mod">
          <ac:chgData name="Nadine Lanctôt" userId="d331f5be-db79-48f3-8f56-6603329aa273" providerId="ADAL" clId="{33919473-BB5C-944B-A6DA-5831D8FF67BB}" dt="2024-04-06T14:36:16.964" v="9100"/>
          <ac:spMkLst>
            <pc:docMk/>
            <pc:sldMk cId="3191360216" sldId="622"/>
            <ac:spMk id="1579" creationId="{3267C969-2302-79F0-9AB7-1672046E2445}"/>
          </ac:spMkLst>
        </pc:spChg>
        <pc:spChg chg="mod">
          <ac:chgData name="Nadine Lanctôt" userId="d331f5be-db79-48f3-8f56-6603329aa273" providerId="ADAL" clId="{33919473-BB5C-944B-A6DA-5831D8FF67BB}" dt="2024-04-06T14:36:16.964" v="9100"/>
          <ac:spMkLst>
            <pc:docMk/>
            <pc:sldMk cId="3191360216" sldId="622"/>
            <ac:spMk id="1580" creationId="{4E644016-ED26-DBD9-2C17-2C6A877310D6}"/>
          </ac:spMkLst>
        </pc:spChg>
        <pc:spChg chg="mod">
          <ac:chgData name="Nadine Lanctôt" userId="d331f5be-db79-48f3-8f56-6603329aa273" providerId="ADAL" clId="{33919473-BB5C-944B-A6DA-5831D8FF67BB}" dt="2024-04-06T14:36:16.964" v="9100"/>
          <ac:spMkLst>
            <pc:docMk/>
            <pc:sldMk cId="3191360216" sldId="622"/>
            <ac:spMk id="1581" creationId="{4B186EFA-6708-C8AD-F116-973C858E2E93}"/>
          </ac:spMkLst>
        </pc:spChg>
        <pc:spChg chg="mod">
          <ac:chgData name="Nadine Lanctôt" userId="d331f5be-db79-48f3-8f56-6603329aa273" providerId="ADAL" clId="{33919473-BB5C-944B-A6DA-5831D8FF67BB}" dt="2024-04-06T14:36:16.964" v="9100"/>
          <ac:spMkLst>
            <pc:docMk/>
            <pc:sldMk cId="3191360216" sldId="622"/>
            <ac:spMk id="1582" creationId="{649C916C-A395-1F39-7602-FEFED84F7CCC}"/>
          </ac:spMkLst>
        </pc:spChg>
        <pc:spChg chg="mod">
          <ac:chgData name="Nadine Lanctôt" userId="d331f5be-db79-48f3-8f56-6603329aa273" providerId="ADAL" clId="{33919473-BB5C-944B-A6DA-5831D8FF67BB}" dt="2024-04-06T14:36:16.964" v="9100"/>
          <ac:spMkLst>
            <pc:docMk/>
            <pc:sldMk cId="3191360216" sldId="622"/>
            <ac:spMk id="1583" creationId="{1D263518-4991-D03E-8759-A9E2FAF20CE4}"/>
          </ac:spMkLst>
        </pc:spChg>
        <pc:spChg chg="mod">
          <ac:chgData name="Nadine Lanctôt" userId="d331f5be-db79-48f3-8f56-6603329aa273" providerId="ADAL" clId="{33919473-BB5C-944B-A6DA-5831D8FF67BB}" dt="2024-04-06T14:36:16.964" v="9100"/>
          <ac:spMkLst>
            <pc:docMk/>
            <pc:sldMk cId="3191360216" sldId="622"/>
            <ac:spMk id="1584" creationId="{DEC43403-1EB5-EC44-5EBD-C150721492F8}"/>
          </ac:spMkLst>
        </pc:spChg>
        <pc:spChg chg="mod">
          <ac:chgData name="Nadine Lanctôt" userId="d331f5be-db79-48f3-8f56-6603329aa273" providerId="ADAL" clId="{33919473-BB5C-944B-A6DA-5831D8FF67BB}" dt="2024-04-06T14:36:16.964" v="9100"/>
          <ac:spMkLst>
            <pc:docMk/>
            <pc:sldMk cId="3191360216" sldId="622"/>
            <ac:spMk id="1585" creationId="{8904E3A4-33CB-19AA-896A-5800169982CC}"/>
          </ac:spMkLst>
        </pc:spChg>
        <pc:spChg chg="mod">
          <ac:chgData name="Nadine Lanctôt" userId="d331f5be-db79-48f3-8f56-6603329aa273" providerId="ADAL" clId="{33919473-BB5C-944B-A6DA-5831D8FF67BB}" dt="2024-04-06T14:36:16.964" v="9100"/>
          <ac:spMkLst>
            <pc:docMk/>
            <pc:sldMk cId="3191360216" sldId="622"/>
            <ac:spMk id="1586" creationId="{438FB9F2-47ED-E45D-7C12-E0455AFF6CF0}"/>
          </ac:spMkLst>
        </pc:spChg>
        <pc:spChg chg="mod">
          <ac:chgData name="Nadine Lanctôt" userId="d331f5be-db79-48f3-8f56-6603329aa273" providerId="ADAL" clId="{33919473-BB5C-944B-A6DA-5831D8FF67BB}" dt="2024-04-06T14:36:16.964" v="9100"/>
          <ac:spMkLst>
            <pc:docMk/>
            <pc:sldMk cId="3191360216" sldId="622"/>
            <ac:spMk id="1587" creationId="{843F8209-8297-EB68-0157-781C61223290}"/>
          </ac:spMkLst>
        </pc:spChg>
        <pc:spChg chg="mod">
          <ac:chgData name="Nadine Lanctôt" userId="d331f5be-db79-48f3-8f56-6603329aa273" providerId="ADAL" clId="{33919473-BB5C-944B-A6DA-5831D8FF67BB}" dt="2024-04-06T14:36:16.964" v="9100"/>
          <ac:spMkLst>
            <pc:docMk/>
            <pc:sldMk cId="3191360216" sldId="622"/>
            <ac:spMk id="1588" creationId="{F2818D73-091A-14E0-E310-37C84C3E4190}"/>
          </ac:spMkLst>
        </pc:spChg>
        <pc:spChg chg="mod">
          <ac:chgData name="Nadine Lanctôt" userId="d331f5be-db79-48f3-8f56-6603329aa273" providerId="ADAL" clId="{33919473-BB5C-944B-A6DA-5831D8FF67BB}" dt="2024-04-06T14:36:16.964" v="9100"/>
          <ac:spMkLst>
            <pc:docMk/>
            <pc:sldMk cId="3191360216" sldId="622"/>
            <ac:spMk id="1589" creationId="{EA685B4C-1CB2-7A5C-E85A-FBEAE6C6422F}"/>
          </ac:spMkLst>
        </pc:spChg>
        <pc:spChg chg="mod">
          <ac:chgData name="Nadine Lanctôt" userId="d331f5be-db79-48f3-8f56-6603329aa273" providerId="ADAL" clId="{33919473-BB5C-944B-A6DA-5831D8FF67BB}" dt="2024-04-06T14:36:16.964" v="9100"/>
          <ac:spMkLst>
            <pc:docMk/>
            <pc:sldMk cId="3191360216" sldId="622"/>
            <ac:spMk id="1590" creationId="{E92BF6B9-AA38-D00F-605E-7272397E75C4}"/>
          </ac:spMkLst>
        </pc:spChg>
        <pc:spChg chg="mod">
          <ac:chgData name="Nadine Lanctôt" userId="d331f5be-db79-48f3-8f56-6603329aa273" providerId="ADAL" clId="{33919473-BB5C-944B-A6DA-5831D8FF67BB}" dt="2024-04-06T14:36:16.964" v="9100"/>
          <ac:spMkLst>
            <pc:docMk/>
            <pc:sldMk cId="3191360216" sldId="622"/>
            <ac:spMk id="1591" creationId="{6EFA2527-CD3C-7BB9-D445-E7753EA29F03}"/>
          </ac:spMkLst>
        </pc:spChg>
        <pc:spChg chg="mod">
          <ac:chgData name="Nadine Lanctôt" userId="d331f5be-db79-48f3-8f56-6603329aa273" providerId="ADAL" clId="{33919473-BB5C-944B-A6DA-5831D8FF67BB}" dt="2024-04-06T14:36:16.964" v="9100"/>
          <ac:spMkLst>
            <pc:docMk/>
            <pc:sldMk cId="3191360216" sldId="622"/>
            <ac:spMk id="1592" creationId="{56AEABE6-E2BB-20F9-B48A-25E0A0549D0A}"/>
          </ac:spMkLst>
        </pc:spChg>
        <pc:spChg chg="mod">
          <ac:chgData name="Nadine Lanctôt" userId="d331f5be-db79-48f3-8f56-6603329aa273" providerId="ADAL" clId="{33919473-BB5C-944B-A6DA-5831D8FF67BB}" dt="2024-04-06T14:36:16.964" v="9100"/>
          <ac:spMkLst>
            <pc:docMk/>
            <pc:sldMk cId="3191360216" sldId="622"/>
            <ac:spMk id="1593" creationId="{1B90A929-4B19-6540-5DED-4E97D100FEF4}"/>
          </ac:spMkLst>
        </pc:spChg>
        <pc:spChg chg="mod">
          <ac:chgData name="Nadine Lanctôt" userId="d331f5be-db79-48f3-8f56-6603329aa273" providerId="ADAL" clId="{33919473-BB5C-944B-A6DA-5831D8FF67BB}" dt="2024-04-06T14:36:16.964" v="9100"/>
          <ac:spMkLst>
            <pc:docMk/>
            <pc:sldMk cId="3191360216" sldId="622"/>
            <ac:spMk id="1594" creationId="{2879A818-E23B-60A2-9F76-C1B4EEC76CE0}"/>
          </ac:spMkLst>
        </pc:spChg>
        <pc:spChg chg="mod">
          <ac:chgData name="Nadine Lanctôt" userId="d331f5be-db79-48f3-8f56-6603329aa273" providerId="ADAL" clId="{33919473-BB5C-944B-A6DA-5831D8FF67BB}" dt="2024-04-06T14:36:16.964" v="9100"/>
          <ac:spMkLst>
            <pc:docMk/>
            <pc:sldMk cId="3191360216" sldId="622"/>
            <ac:spMk id="1595" creationId="{79427C13-F4BB-D21E-607D-0AA60237D07B}"/>
          </ac:spMkLst>
        </pc:spChg>
        <pc:spChg chg="mod">
          <ac:chgData name="Nadine Lanctôt" userId="d331f5be-db79-48f3-8f56-6603329aa273" providerId="ADAL" clId="{33919473-BB5C-944B-A6DA-5831D8FF67BB}" dt="2024-04-06T14:36:16.964" v="9100"/>
          <ac:spMkLst>
            <pc:docMk/>
            <pc:sldMk cId="3191360216" sldId="622"/>
            <ac:spMk id="1596" creationId="{6FD77F79-F92C-8A8A-23CD-FF6BFB0A67AC}"/>
          </ac:spMkLst>
        </pc:spChg>
        <pc:spChg chg="mod">
          <ac:chgData name="Nadine Lanctôt" userId="d331f5be-db79-48f3-8f56-6603329aa273" providerId="ADAL" clId="{33919473-BB5C-944B-A6DA-5831D8FF67BB}" dt="2024-04-06T14:36:16.964" v="9100"/>
          <ac:spMkLst>
            <pc:docMk/>
            <pc:sldMk cId="3191360216" sldId="622"/>
            <ac:spMk id="1597" creationId="{0B706961-DC82-D392-F23A-89B3A2B18C21}"/>
          </ac:spMkLst>
        </pc:spChg>
        <pc:spChg chg="mod">
          <ac:chgData name="Nadine Lanctôt" userId="d331f5be-db79-48f3-8f56-6603329aa273" providerId="ADAL" clId="{33919473-BB5C-944B-A6DA-5831D8FF67BB}" dt="2024-04-06T14:36:16.964" v="9100"/>
          <ac:spMkLst>
            <pc:docMk/>
            <pc:sldMk cId="3191360216" sldId="622"/>
            <ac:spMk id="1598" creationId="{2DE440AD-C5D2-A8BE-A105-305A73429BBB}"/>
          </ac:spMkLst>
        </pc:spChg>
        <pc:spChg chg="mod">
          <ac:chgData name="Nadine Lanctôt" userId="d331f5be-db79-48f3-8f56-6603329aa273" providerId="ADAL" clId="{33919473-BB5C-944B-A6DA-5831D8FF67BB}" dt="2024-04-06T14:36:16.964" v="9100"/>
          <ac:spMkLst>
            <pc:docMk/>
            <pc:sldMk cId="3191360216" sldId="622"/>
            <ac:spMk id="1599" creationId="{AFBEC51F-5FAB-7ABB-50E6-29DC4F972571}"/>
          </ac:spMkLst>
        </pc:spChg>
        <pc:spChg chg="mod">
          <ac:chgData name="Nadine Lanctôt" userId="d331f5be-db79-48f3-8f56-6603329aa273" providerId="ADAL" clId="{33919473-BB5C-944B-A6DA-5831D8FF67BB}" dt="2024-04-06T14:36:16.964" v="9100"/>
          <ac:spMkLst>
            <pc:docMk/>
            <pc:sldMk cId="3191360216" sldId="622"/>
            <ac:spMk id="1600" creationId="{2918EC9B-155E-6236-53AF-833A43684322}"/>
          </ac:spMkLst>
        </pc:spChg>
        <pc:spChg chg="mod">
          <ac:chgData name="Nadine Lanctôt" userId="d331f5be-db79-48f3-8f56-6603329aa273" providerId="ADAL" clId="{33919473-BB5C-944B-A6DA-5831D8FF67BB}" dt="2024-04-06T14:36:16.964" v="9100"/>
          <ac:spMkLst>
            <pc:docMk/>
            <pc:sldMk cId="3191360216" sldId="622"/>
            <ac:spMk id="1601" creationId="{870A19BA-755A-4131-681B-2700658038BE}"/>
          </ac:spMkLst>
        </pc:spChg>
        <pc:spChg chg="mod">
          <ac:chgData name="Nadine Lanctôt" userId="d331f5be-db79-48f3-8f56-6603329aa273" providerId="ADAL" clId="{33919473-BB5C-944B-A6DA-5831D8FF67BB}" dt="2024-04-06T14:36:16.964" v="9100"/>
          <ac:spMkLst>
            <pc:docMk/>
            <pc:sldMk cId="3191360216" sldId="622"/>
            <ac:spMk id="1603" creationId="{A5413785-055B-954B-7B31-B281083D4048}"/>
          </ac:spMkLst>
        </pc:spChg>
        <pc:spChg chg="mod">
          <ac:chgData name="Nadine Lanctôt" userId="d331f5be-db79-48f3-8f56-6603329aa273" providerId="ADAL" clId="{33919473-BB5C-944B-A6DA-5831D8FF67BB}" dt="2024-04-06T14:36:16.964" v="9100"/>
          <ac:spMkLst>
            <pc:docMk/>
            <pc:sldMk cId="3191360216" sldId="622"/>
            <ac:spMk id="1604" creationId="{C5A3C07E-8D22-0E87-E0C8-9BFD62E5E5F0}"/>
          </ac:spMkLst>
        </pc:spChg>
        <pc:spChg chg="mod">
          <ac:chgData name="Nadine Lanctôt" userId="d331f5be-db79-48f3-8f56-6603329aa273" providerId="ADAL" clId="{33919473-BB5C-944B-A6DA-5831D8FF67BB}" dt="2024-04-06T14:36:16.964" v="9100"/>
          <ac:spMkLst>
            <pc:docMk/>
            <pc:sldMk cId="3191360216" sldId="622"/>
            <ac:spMk id="1605" creationId="{BC972E32-CC53-1EBA-F864-DB29BACB93F6}"/>
          </ac:spMkLst>
        </pc:spChg>
        <pc:spChg chg="mod">
          <ac:chgData name="Nadine Lanctôt" userId="d331f5be-db79-48f3-8f56-6603329aa273" providerId="ADAL" clId="{33919473-BB5C-944B-A6DA-5831D8FF67BB}" dt="2024-04-06T14:36:16.964" v="9100"/>
          <ac:spMkLst>
            <pc:docMk/>
            <pc:sldMk cId="3191360216" sldId="622"/>
            <ac:spMk id="1606" creationId="{87D2F968-94BD-A28E-E476-29FE06D407D2}"/>
          </ac:spMkLst>
        </pc:spChg>
        <pc:spChg chg="mod">
          <ac:chgData name="Nadine Lanctôt" userId="d331f5be-db79-48f3-8f56-6603329aa273" providerId="ADAL" clId="{33919473-BB5C-944B-A6DA-5831D8FF67BB}" dt="2024-04-06T14:36:16.964" v="9100"/>
          <ac:spMkLst>
            <pc:docMk/>
            <pc:sldMk cId="3191360216" sldId="622"/>
            <ac:spMk id="1607" creationId="{73DEA806-55C7-AAD7-8652-ABFF4683DC47}"/>
          </ac:spMkLst>
        </pc:spChg>
        <pc:spChg chg="mod">
          <ac:chgData name="Nadine Lanctôt" userId="d331f5be-db79-48f3-8f56-6603329aa273" providerId="ADAL" clId="{33919473-BB5C-944B-A6DA-5831D8FF67BB}" dt="2024-04-06T14:36:16.964" v="9100"/>
          <ac:spMkLst>
            <pc:docMk/>
            <pc:sldMk cId="3191360216" sldId="622"/>
            <ac:spMk id="1608" creationId="{758A81E8-A586-8D36-D67B-9ED5360FB7B4}"/>
          </ac:spMkLst>
        </pc:spChg>
        <pc:spChg chg="mod">
          <ac:chgData name="Nadine Lanctôt" userId="d331f5be-db79-48f3-8f56-6603329aa273" providerId="ADAL" clId="{33919473-BB5C-944B-A6DA-5831D8FF67BB}" dt="2024-04-06T14:36:16.964" v="9100"/>
          <ac:spMkLst>
            <pc:docMk/>
            <pc:sldMk cId="3191360216" sldId="622"/>
            <ac:spMk id="1609" creationId="{381B6DEA-AD17-A208-F9F7-40F46FD7E1FC}"/>
          </ac:spMkLst>
        </pc:spChg>
        <pc:spChg chg="mod">
          <ac:chgData name="Nadine Lanctôt" userId="d331f5be-db79-48f3-8f56-6603329aa273" providerId="ADAL" clId="{33919473-BB5C-944B-A6DA-5831D8FF67BB}" dt="2024-04-06T14:36:16.964" v="9100"/>
          <ac:spMkLst>
            <pc:docMk/>
            <pc:sldMk cId="3191360216" sldId="622"/>
            <ac:spMk id="1610" creationId="{7DBB43B7-6513-A939-AA3A-B630813D373A}"/>
          </ac:spMkLst>
        </pc:spChg>
        <pc:spChg chg="mod">
          <ac:chgData name="Nadine Lanctôt" userId="d331f5be-db79-48f3-8f56-6603329aa273" providerId="ADAL" clId="{33919473-BB5C-944B-A6DA-5831D8FF67BB}" dt="2024-04-06T14:36:16.964" v="9100"/>
          <ac:spMkLst>
            <pc:docMk/>
            <pc:sldMk cId="3191360216" sldId="622"/>
            <ac:spMk id="1611" creationId="{D32646E3-C2FC-BC1E-6CAA-D26EA1C187E8}"/>
          </ac:spMkLst>
        </pc:spChg>
        <pc:spChg chg="mod">
          <ac:chgData name="Nadine Lanctôt" userId="d331f5be-db79-48f3-8f56-6603329aa273" providerId="ADAL" clId="{33919473-BB5C-944B-A6DA-5831D8FF67BB}" dt="2024-04-06T14:36:16.964" v="9100"/>
          <ac:spMkLst>
            <pc:docMk/>
            <pc:sldMk cId="3191360216" sldId="622"/>
            <ac:spMk id="1612" creationId="{38760F35-0BAA-6226-AB9C-9854C88D7621}"/>
          </ac:spMkLst>
        </pc:spChg>
        <pc:spChg chg="mod">
          <ac:chgData name="Nadine Lanctôt" userId="d331f5be-db79-48f3-8f56-6603329aa273" providerId="ADAL" clId="{33919473-BB5C-944B-A6DA-5831D8FF67BB}" dt="2024-04-06T14:36:16.964" v="9100"/>
          <ac:spMkLst>
            <pc:docMk/>
            <pc:sldMk cId="3191360216" sldId="622"/>
            <ac:spMk id="1613" creationId="{A669D909-C8D1-D915-21C6-FF97406B8CD9}"/>
          </ac:spMkLst>
        </pc:spChg>
        <pc:spChg chg="mod">
          <ac:chgData name="Nadine Lanctôt" userId="d331f5be-db79-48f3-8f56-6603329aa273" providerId="ADAL" clId="{33919473-BB5C-944B-A6DA-5831D8FF67BB}" dt="2024-04-06T14:36:16.964" v="9100"/>
          <ac:spMkLst>
            <pc:docMk/>
            <pc:sldMk cId="3191360216" sldId="622"/>
            <ac:spMk id="1614" creationId="{CA7983AC-B5DE-1386-B79A-67ECD8666768}"/>
          </ac:spMkLst>
        </pc:spChg>
        <pc:spChg chg="mod">
          <ac:chgData name="Nadine Lanctôt" userId="d331f5be-db79-48f3-8f56-6603329aa273" providerId="ADAL" clId="{33919473-BB5C-944B-A6DA-5831D8FF67BB}" dt="2024-04-06T14:36:16.964" v="9100"/>
          <ac:spMkLst>
            <pc:docMk/>
            <pc:sldMk cId="3191360216" sldId="622"/>
            <ac:spMk id="1615" creationId="{AB833485-E137-0AA3-6F98-CD8AFB66B527}"/>
          </ac:spMkLst>
        </pc:spChg>
        <pc:spChg chg="mod">
          <ac:chgData name="Nadine Lanctôt" userId="d331f5be-db79-48f3-8f56-6603329aa273" providerId="ADAL" clId="{33919473-BB5C-944B-A6DA-5831D8FF67BB}" dt="2024-04-06T14:36:16.964" v="9100"/>
          <ac:spMkLst>
            <pc:docMk/>
            <pc:sldMk cId="3191360216" sldId="622"/>
            <ac:spMk id="1616" creationId="{2E81B7F3-7292-A624-ACFC-ED42AB82F652}"/>
          </ac:spMkLst>
        </pc:spChg>
        <pc:spChg chg="mod">
          <ac:chgData name="Nadine Lanctôt" userId="d331f5be-db79-48f3-8f56-6603329aa273" providerId="ADAL" clId="{33919473-BB5C-944B-A6DA-5831D8FF67BB}" dt="2024-04-06T14:36:16.964" v="9100"/>
          <ac:spMkLst>
            <pc:docMk/>
            <pc:sldMk cId="3191360216" sldId="622"/>
            <ac:spMk id="1617" creationId="{93A8EDF9-4A01-9EB7-450B-088DC9F8974D}"/>
          </ac:spMkLst>
        </pc:spChg>
        <pc:spChg chg="mod">
          <ac:chgData name="Nadine Lanctôt" userId="d331f5be-db79-48f3-8f56-6603329aa273" providerId="ADAL" clId="{33919473-BB5C-944B-A6DA-5831D8FF67BB}" dt="2024-04-06T14:36:16.964" v="9100"/>
          <ac:spMkLst>
            <pc:docMk/>
            <pc:sldMk cId="3191360216" sldId="622"/>
            <ac:spMk id="1618" creationId="{BEB70A91-4DC1-27C4-F99B-32544BFB788A}"/>
          </ac:spMkLst>
        </pc:spChg>
        <pc:spChg chg="mod">
          <ac:chgData name="Nadine Lanctôt" userId="d331f5be-db79-48f3-8f56-6603329aa273" providerId="ADAL" clId="{33919473-BB5C-944B-A6DA-5831D8FF67BB}" dt="2024-04-06T14:36:16.964" v="9100"/>
          <ac:spMkLst>
            <pc:docMk/>
            <pc:sldMk cId="3191360216" sldId="622"/>
            <ac:spMk id="1619" creationId="{8A54055E-CBC8-5C61-79B3-805D6E44D579}"/>
          </ac:spMkLst>
        </pc:spChg>
        <pc:spChg chg="mod">
          <ac:chgData name="Nadine Lanctôt" userId="d331f5be-db79-48f3-8f56-6603329aa273" providerId="ADAL" clId="{33919473-BB5C-944B-A6DA-5831D8FF67BB}" dt="2024-04-06T14:36:16.964" v="9100"/>
          <ac:spMkLst>
            <pc:docMk/>
            <pc:sldMk cId="3191360216" sldId="622"/>
            <ac:spMk id="1620" creationId="{451CB9D3-F2EB-9649-B1C4-ED8EF672DB8B}"/>
          </ac:spMkLst>
        </pc:spChg>
        <pc:spChg chg="mod">
          <ac:chgData name="Nadine Lanctôt" userId="d331f5be-db79-48f3-8f56-6603329aa273" providerId="ADAL" clId="{33919473-BB5C-944B-A6DA-5831D8FF67BB}" dt="2024-04-06T14:36:16.964" v="9100"/>
          <ac:spMkLst>
            <pc:docMk/>
            <pc:sldMk cId="3191360216" sldId="622"/>
            <ac:spMk id="1621" creationId="{DD2C2507-E564-8419-D257-DFE86EA28232}"/>
          </ac:spMkLst>
        </pc:spChg>
        <pc:spChg chg="mod">
          <ac:chgData name="Nadine Lanctôt" userId="d331f5be-db79-48f3-8f56-6603329aa273" providerId="ADAL" clId="{33919473-BB5C-944B-A6DA-5831D8FF67BB}" dt="2024-04-06T14:36:16.964" v="9100"/>
          <ac:spMkLst>
            <pc:docMk/>
            <pc:sldMk cId="3191360216" sldId="622"/>
            <ac:spMk id="1622" creationId="{2C88195A-6F16-2FF5-5584-16A617C006E8}"/>
          </ac:spMkLst>
        </pc:spChg>
        <pc:spChg chg="mod">
          <ac:chgData name="Nadine Lanctôt" userId="d331f5be-db79-48f3-8f56-6603329aa273" providerId="ADAL" clId="{33919473-BB5C-944B-A6DA-5831D8FF67BB}" dt="2024-04-06T14:36:16.964" v="9100"/>
          <ac:spMkLst>
            <pc:docMk/>
            <pc:sldMk cId="3191360216" sldId="622"/>
            <ac:spMk id="1623" creationId="{002D2F38-4177-DEFA-922A-4DD35D08CFCB}"/>
          </ac:spMkLst>
        </pc:spChg>
        <pc:spChg chg="mod">
          <ac:chgData name="Nadine Lanctôt" userId="d331f5be-db79-48f3-8f56-6603329aa273" providerId="ADAL" clId="{33919473-BB5C-944B-A6DA-5831D8FF67BB}" dt="2024-04-06T14:36:16.964" v="9100"/>
          <ac:spMkLst>
            <pc:docMk/>
            <pc:sldMk cId="3191360216" sldId="622"/>
            <ac:spMk id="1624" creationId="{D57EE81B-87EA-27B6-DD87-207E8FE1F2CA}"/>
          </ac:spMkLst>
        </pc:spChg>
        <pc:spChg chg="mod">
          <ac:chgData name="Nadine Lanctôt" userId="d331f5be-db79-48f3-8f56-6603329aa273" providerId="ADAL" clId="{33919473-BB5C-944B-A6DA-5831D8FF67BB}" dt="2024-04-06T14:36:16.964" v="9100"/>
          <ac:spMkLst>
            <pc:docMk/>
            <pc:sldMk cId="3191360216" sldId="622"/>
            <ac:spMk id="1625" creationId="{A0D70E56-6FEE-38FE-10C2-5316B8DCC2CB}"/>
          </ac:spMkLst>
        </pc:spChg>
        <pc:spChg chg="mod">
          <ac:chgData name="Nadine Lanctôt" userId="d331f5be-db79-48f3-8f56-6603329aa273" providerId="ADAL" clId="{33919473-BB5C-944B-A6DA-5831D8FF67BB}" dt="2024-04-06T14:36:16.964" v="9100"/>
          <ac:spMkLst>
            <pc:docMk/>
            <pc:sldMk cId="3191360216" sldId="622"/>
            <ac:spMk id="1626" creationId="{07A6EFF8-A759-17AA-74B3-0CEA2D7833D2}"/>
          </ac:spMkLst>
        </pc:spChg>
        <pc:spChg chg="mod">
          <ac:chgData name="Nadine Lanctôt" userId="d331f5be-db79-48f3-8f56-6603329aa273" providerId="ADAL" clId="{33919473-BB5C-944B-A6DA-5831D8FF67BB}" dt="2024-04-06T14:36:16.964" v="9100"/>
          <ac:spMkLst>
            <pc:docMk/>
            <pc:sldMk cId="3191360216" sldId="622"/>
            <ac:spMk id="1627" creationId="{C14B8CD7-67AA-A070-FF71-AAA676236DEC}"/>
          </ac:spMkLst>
        </pc:spChg>
        <pc:spChg chg="mod">
          <ac:chgData name="Nadine Lanctôt" userId="d331f5be-db79-48f3-8f56-6603329aa273" providerId="ADAL" clId="{33919473-BB5C-944B-A6DA-5831D8FF67BB}" dt="2024-04-06T14:36:16.964" v="9100"/>
          <ac:spMkLst>
            <pc:docMk/>
            <pc:sldMk cId="3191360216" sldId="622"/>
            <ac:spMk id="1628" creationId="{C8970CFC-FD92-8ADE-4D30-698816848AB3}"/>
          </ac:spMkLst>
        </pc:spChg>
        <pc:spChg chg="mod">
          <ac:chgData name="Nadine Lanctôt" userId="d331f5be-db79-48f3-8f56-6603329aa273" providerId="ADAL" clId="{33919473-BB5C-944B-A6DA-5831D8FF67BB}" dt="2024-04-06T14:36:16.964" v="9100"/>
          <ac:spMkLst>
            <pc:docMk/>
            <pc:sldMk cId="3191360216" sldId="622"/>
            <ac:spMk id="1629" creationId="{C5AE6524-0638-3847-4576-4C4CE0F8CEF3}"/>
          </ac:spMkLst>
        </pc:spChg>
        <pc:spChg chg="mod">
          <ac:chgData name="Nadine Lanctôt" userId="d331f5be-db79-48f3-8f56-6603329aa273" providerId="ADAL" clId="{33919473-BB5C-944B-A6DA-5831D8FF67BB}" dt="2024-04-06T14:36:16.964" v="9100"/>
          <ac:spMkLst>
            <pc:docMk/>
            <pc:sldMk cId="3191360216" sldId="622"/>
            <ac:spMk id="1630" creationId="{50FF98A8-AE87-E513-E3F7-EC261055768F}"/>
          </ac:spMkLst>
        </pc:spChg>
        <pc:spChg chg="mod">
          <ac:chgData name="Nadine Lanctôt" userId="d331f5be-db79-48f3-8f56-6603329aa273" providerId="ADAL" clId="{33919473-BB5C-944B-A6DA-5831D8FF67BB}" dt="2024-04-06T14:36:16.964" v="9100"/>
          <ac:spMkLst>
            <pc:docMk/>
            <pc:sldMk cId="3191360216" sldId="622"/>
            <ac:spMk id="1631" creationId="{6F07E640-D1AD-4DE0-3DD3-2E1E361FFB83}"/>
          </ac:spMkLst>
        </pc:spChg>
        <pc:spChg chg="mod">
          <ac:chgData name="Nadine Lanctôt" userId="d331f5be-db79-48f3-8f56-6603329aa273" providerId="ADAL" clId="{33919473-BB5C-944B-A6DA-5831D8FF67BB}" dt="2024-04-06T14:36:16.964" v="9100"/>
          <ac:spMkLst>
            <pc:docMk/>
            <pc:sldMk cId="3191360216" sldId="622"/>
            <ac:spMk id="1632" creationId="{474C5E8D-279F-056E-C3E7-676F8F4104A0}"/>
          </ac:spMkLst>
        </pc:spChg>
        <pc:spChg chg="mod">
          <ac:chgData name="Nadine Lanctôt" userId="d331f5be-db79-48f3-8f56-6603329aa273" providerId="ADAL" clId="{33919473-BB5C-944B-A6DA-5831D8FF67BB}" dt="2024-04-06T14:36:16.964" v="9100"/>
          <ac:spMkLst>
            <pc:docMk/>
            <pc:sldMk cId="3191360216" sldId="622"/>
            <ac:spMk id="1633" creationId="{E1F4184B-4B7A-7EBA-AD57-5FB091F3A537}"/>
          </ac:spMkLst>
        </pc:spChg>
        <pc:spChg chg="mod">
          <ac:chgData name="Nadine Lanctôt" userId="d331f5be-db79-48f3-8f56-6603329aa273" providerId="ADAL" clId="{33919473-BB5C-944B-A6DA-5831D8FF67BB}" dt="2024-04-06T14:36:16.964" v="9100"/>
          <ac:spMkLst>
            <pc:docMk/>
            <pc:sldMk cId="3191360216" sldId="622"/>
            <ac:spMk id="1634" creationId="{E6D09E59-87DD-2D92-E3E8-B6F32EFE787B}"/>
          </ac:spMkLst>
        </pc:spChg>
        <pc:spChg chg="mod">
          <ac:chgData name="Nadine Lanctôt" userId="d331f5be-db79-48f3-8f56-6603329aa273" providerId="ADAL" clId="{33919473-BB5C-944B-A6DA-5831D8FF67BB}" dt="2024-04-06T14:36:16.964" v="9100"/>
          <ac:spMkLst>
            <pc:docMk/>
            <pc:sldMk cId="3191360216" sldId="622"/>
            <ac:spMk id="1635" creationId="{D6F0F141-1EAD-6F8F-CE85-D1CF61FCBB82}"/>
          </ac:spMkLst>
        </pc:spChg>
        <pc:spChg chg="mod">
          <ac:chgData name="Nadine Lanctôt" userId="d331f5be-db79-48f3-8f56-6603329aa273" providerId="ADAL" clId="{33919473-BB5C-944B-A6DA-5831D8FF67BB}" dt="2024-04-06T14:36:16.964" v="9100"/>
          <ac:spMkLst>
            <pc:docMk/>
            <pc:sldMk cId="3191360216" sldId="622"/>
            <ac:spMk id="1636" creationId="{B595EE58-0BEF-F620-97A5-4C514FC8A537}"/>
          </ac:spMkLst>
        </pc:spChg>
        <pc:spChg chg="mod">
          <ac:chgData name="Nadine Lanctôt" userId="d331f5be-db79-48f3-8f56-6603329aa273" providerId="ADAL" clId="{33919473-BB5C-944B-A6DA-5831D8FF67BB}" dt="2024-04-06T14:36:16.964" v="9100"/>
          <ac:spMkLst>
            <pc:docMk/>
            <pc:sldMk cId="3191360216" sldId="622"/>
            <ac:spMk id="1637" creationId="{E0CBAE42-E51B-D898-AD8E-45BAAE5A52CE}"/>
          </ac:spMkLst>
        </pc:spChg>
        <pc:spChg chg="mod">
          <ac:chgData name="Nadine Lanctôt" userId="d331f5be-db79-48f3-8f56-6603329aa273" providerId="ADAL" clId="{33919473-BB5C-944B-A6DA-5831D8FF67BB}" dt="2024-04-06T14:36:16.964" v="9100"/>
          <ac:spMkLst>
            <pc:docMk/>
            <pc:sldMk cId="3191360216" sldId="622"/>
            <ac:spMk id="1638" creationId="{5043091A-65B7-8EE9-526C-3527DCB0B9D6}"/>
          </ac:spMkLst>
        </pc:spChg>
        <pc:spChg chg="mod">
          <ac:chgData name="Nadine Lanctôt" userId="d331f5be-db79-48f3-8f56-6603329aa273" providerId="ADAL" clId="{33919473-BB5C-944B-A6DA-5831D8FF67BB}" dt="2024-04-06T14:36:16.964" v="9100"/>
          <ac:spMkLst>
            <pc:docMk/>
            <pc:sldMk cId="3191360216" sldId="622"/>
            <ac:spMk id="1639" creationId="{9709BADC-D0B9-4CBD-7FCA-758D4AEB53D4}"/>
          </ac:spMkLst>
        </pc:spChg>
        <pc:spChg chg="mod">
          <ac:chgData name="Nadine Lanctôt" userId="d331f5be-db79-48f3-8f56-6603329aa273" providerId="ADAL" clId="{33919473-BB5C-944B-A6DA-5831D8FF67BB}" dt="2024-04-06T14:36:16.964" v="9100"/>
          <ac:spMkLst>
            <pc:docMk/>
            <pc:sldMk cId="3191360216" sldId="622"/>
            <ac:spMk id="1640" creationId="{A4FF508F-5EB6-8C67-36A4-C80052946C66}"/>
          </ac:spMkLst>
        </pc:spChg>
        <pc:spChg chg="mod">
          <ac:chgData name="Nadine Lanctôt" userId="d331f5be-db79-48f3-8f56-6603329aa273" providerId="ADAL" clId="{33919473-BB5C-944B-A6DA-5831D8FF67BB}" dt="2024-04-06T14:36:16.964" v="9100"/>
          <ac:spMkLst>
            <pc:docMk/>
            <pc:sldMk cId="3191360216" sldId="622"/>
            <ac:spMk id="1641" creationId="{8E508343-202A-C11F-6AEC-5E112BC4EAC4}"/>
          </ac:spMkLst>
        </pc:spChg>
        <pc:spChg chg="mod">
          <ac:chgData name="Nadine Lanctôt" userId="d331f5be-db79-48f3-8f56-6603329aa273" providerId="ADAL" clId="{33919473-BB5C-944B-A6DA-5831D8FF67BB}" dt="2024-04-06T14:36:16.964" v="9100"/>
          <ac:spMkLst>
            <pc:docMk/>
            <pc:sldMk cId="3191360216" sldId="622"/>
            <ac:spMk id="1642" creationId="{B559FE74-6483-514A-6852-D9A56B062CEF}"/>
          </ac:spMkLst>
        </pc:spChg>
        <pc:spChg chg="mod">
          <ac:chgData name="Nadine Lanctôt" userId="d331f5be-db79-48f3-8f56-6603329aa273" providerId="ADAL" clId="{33919473-BB5C-944B-A6DA-5831D8FF67BB}" dt="2024-04-06T14:36:16.964" v="9100"/>
          <ac:spMkLst>
            <pc:docMk/>
            <pc:sldMk cId="3191360216" sldId="622"/>
            <ac:spMk id="1643" creationId="{30F7887C-90FE-8F58-E594-66981FC71172}"/>
          </ac:spMkLst>
        </pc:spChg>
        <pc:spChg chg="mod">
          <ac:chgData name="Nadine Lanctôt" userId="d331f5be-db79-48f3-8f56-6603329aa273" providerId="ADAL" clId="{33919473-BB5C-944B-A6DA-5831D8FF67BB}" dt="2024-04-06T14:36:16.964" v="9100"/>
          <ac:spMkLst>
            <pc:docMk/>
            <pc:sldMk cId="3191360216" sldId="622"/>
            <ac:spMk id="1644" creationId="{A3ADB16F-BCB6-ED62-E8C4-9CDE75D6F7AE}"/>
          </ac:spMkLst>
        </pc:spChg>
        <pc:spChg chg="mod">
          <ac:chgData name="Nadine Lanctôt" userId="d331f5be-db79-48f3-8f56-6603329aa273" providerId="ADAL" clId="{33919473-BB5C-944B-A6DA-5831D8FF67BB}" dt="2024-04-06T14:36:16.964" v="9100"/>
          <ac:spMkLst>
            <pc:docMk/>
            <pc:sldMk cId="3191360216" sldId="622"/>
            <ac:spMk id="1645" creationId="{C99FE107-0666-919E-B36E-71F62B29ECFA}"/>
          </ac:spMkLst>
        </pc:spChg>
        <pc:spChg chg="mod">
          <ac:chgData name="Nadine Lanctôt" userId="d331f5be-db79-48f3-8f56-6603329aa273" providerId="ADAL" clId="{33919473-BB5C-944B-A6DA-5831D8FF67BB}" dt="2024-04-06T14:36:16.964" v="9100"/>
          <ac:spMkLst>
            <pc:docMk/>
            <pc:sldMk cId="3191360216" sldId="622"/>
            <ac:spMk id="1646" creationId="{4C126F54-80A1-6843-79B4-48C1357C0E04}"/>
          </ac:spMkLst>
        </pc:spChg>
        <pc:spChg chg="mod">
          <ac:chgData name="Nadine Lanctôt" userId="d331f5be-db79-48f3-8f56-6603329aa273" providerId="ADAL" clId="{33919473-BB5C-944B-A6DA-5831D8FF67BB}" dt="2024-04-06T14:36:16.964" v="9100"/>
          <ac:spMkLst>
            <pc:docMk/>
            <pc:sldMk cId="3191360216" sldId="622"/>
            <ac:spMk id="1647" creationId="{67D0FD9F-B671-1786-6905-BB7FEFBD5407}"/>
          </ac:spMkLst>
        </pc:spChg>
        <pc:spChg chg="mod">
          <ac:chgData name="Nadine Lanctôt" userId="d331f5be-db79-48f3-8f56-6603329aa273" providerId="ADAL" clId="{33919473-BB5C-944B-A6DA-5831D8FF67BB}" dt="2024-04-06T14:36:16.964" v="9100"/>
          <ac:spMkLst>
            <pc:docMk/>
            <pc:sldMk cId="3191360216" sldId="622"/>
            <ac:spMk id="1648" creationId="{5A2ADB52-BD1B-3E04-F321-F877BD15E7C4}"/>
          </ac:spMkLst>
        </pc:spChg>
        <pc:spChg chg="mod">
          <ac:chgData name="Nadine Lanctôt" userId="d331f5be-db79-48f3-8f56-6603329aa273" providerId="ADAL" clId="{33919473-BB5C-944B-A6DA-5831D8FF67BB}" dt="2024-04-06T14:36:16.964" v="9100"/>
          <ac:spMkLst>
            <pc:docMk/>
            <pc:sldMk cId="3191360216" sldId="622"/>
            <ac:spMk id="1649" creationId="{001C39A4-BC77-A442-EB25-B5643049A61A}"/>
          </ac:spMkLst>
        </pc:spChg>
        <pc:spChg chg="mod">
          <ac:chgData name="Nadine Lanctôt" userId="d331f5be-db79-48f3-8f56-6603329aa273" providerId="ADAL" clId="{33919473-BB5C-944B-A6DA-5831D8FF67BB}" dt="2024-04-06T14:36:16.964" v="9100"/>
          <ac:spMkLst>
            <pc:docMk/>
            <pc:sldMk cId="3191360216" sldId="622"/>
            <ac:spMk id="1650" creationId="{1BF70679-FB71-58EC-31EE-CCBBB9F5CE12}"/>
          </ac:spMkLst>
        </pc:spChg>
        <pc:spChg chg="mod">
          <ac:chgData name="Nadine Lanctôt" userId="d331f5be-db79-48f3-8f56-6603329aa273" providerId="ADAL" clId="{33919473-BB5C-944B-A6DA-5831D8FF67BB}" dt="2024-04-06T14:36:16.964" v="9100"/>
          <ac:spMkLst>
            <pc:docMk/>
            <pc:sldMk cId="3191360216" sldId="622"/>
            <ac:spMk id="1651" creationId="{693A80D4-7B1F-0C78-576C-8A1FADB14DC8}"/>
          </ac:spMkLst>
        </pc:spChg>
        <pc:spChg chg="mod">
          <ac:chgData name="Nadine Lanctôt" userId="d331f5be-db79-48f3-8f56-6603329aa273" providerId="ADAL" clId="{33919473-BB5C-944B-A6DA-5831D8FF67BB}" dt="2024-04-06T14:36:16.964" v="9100"/>
          <ac:spMkLst>
            <pc:docMk/>
            <pc:sldMk cId="3191360216" sldId="622"/>
            <ac:spMk id="1652" creationId="{7C787006-5054-EE4B-C145-647A3D982682}"/>
          </ac:spMkLst>
        </pc:spChg>
        <pc:spChg chg="mod">
          <ac:chgData name="Nadine Lanctôt" userId="d331f5be-db79-48f3-8f56-6603329aa273" providerId="ADAL" clId="{33919473-BB5C-944B-A6DA-5831D8FF67BB}" dt="2024-04-06T14:36:16.964" v="9100"/>
          <ac:spMkLst>
            <pc:docMk/>
            <pc:sldMk cId="3191360216" sldId="622"/>
            <ac:spMk id="1653" creationId="{349C2A3B-6CF2-EC0D-AD83-E48102A7E882}"/>
          </ac:spMkLst>
        </pc:spChg>
        <pc:spChg chg="mod">
          <ac:chgData name="Nadine Lanctôt" userId="d331f5be-db79-48f3-8f56-6603329aa273" providerId="ADAL" clId="{33919473-BB5C-944B-A6DA-5831D8FF67BB}" dt="2024-04-06T14:36:16.964" v="9100"/>
          <ac:spMkLst>
            <pc:docMk/>
            <pc:sldMk cId="3191360216" sldId="622"/>
            <ac:spMk id="1654" creationId="{420D85D8-ED9F-ACE4-BF03-D55B7CE2776C}"/>
          </ac:spMkLst>
        </pc:spChg>
        <pc:spChg chg="mod">
          <ac:chgData name="Nadine Lanctôt" userId="d331f5be-db79-48f3-8f56-6603329aa273" providerId="ADAL" clId="{33919473-BB5C-944B-A6DA-5831D8FF67BB}" dt="2024-04-06T14:36:16.964" v="9100"/>
          <ac:spMkLst>
            <pc:docMk/>
            <pc:sldMk cId="3191360216" sldId="622"/>
            <ac:spMk id="1655" creationId="{7CDA421E-8906-815B-55F3-4D75CC9950D1}"/>
          </ac:spMkLst>
        </pc:spChg>
        <pc:spChg chg="mod">
          <ac:chgData name="Nadine Lanctôt" userId="d331f5be-db79-48f3-8f56-6603329aa273" providerId="ADAL" clId="{33919473-BB5C-944B-A6DA-5831D8FF67BB}" dt="2024-04-06T14:36:16.964" v="9100"/>
          <ac:spMkLst>
            <pc:docMk/>
            <pc:sldMk cId="3191360216" sldId="622"/>
            <ac:spMk id="1656" creationId="{0CDB80D8-C213-0B52-1E35-88C0EAE2D76A}"/>
          </ac:spMkLst>
        </pc:spChg>
        <pc:spChg chg="mod">
          <ac:chgData name="Nadine Lanctôt" userId="d331f5be-db79-48f3-8f56-6603329aa273" providerId="ADAL" clId="{33919473-BB5C-944B-A6DA-5831D8FF67BB}" dt="2024-04-06T14:36:16.964" v="9100"/>
          <ac:spMkLst>
            <pc:docMk/>
            <pc:sldMk cId="3191360216" sldId="622"/>
            <ac:spMk id="1657" creationId="{E92058BE-ADFA-80DA-B22A-8003D7C994CD}"/>
          </ac:spMkLst>
        </pc:spChg>
        <pc:spChg chg="mod">
          <ac:chgData name="Nadine Lanctôt" userId="d331f5be-db79-48f3-8f56-6603329aa273" providerId="ADAL" clId="{33919473-BB5C-944B-A6DA-5831D8FF67BB}" dt="2024-04-06T14:36:16.964" v="9100"/>
          <ac:spMkLst>
            <pc:docMk/>
            <pc:sldMk cId="3191360216" sldId="622"/>
            <ac:spMk id="1658" creationId="{FEA53D49-FEE1-FE93-1A8C-A19BDBF83115}"/>
          </ac:spMkLst>
        </pc:spChg>
        <pc:spChg chg="mod">
          <ac:chgData name="Nadine Lanctôt" userId="d331f5be-db79-48f3-8f56-6603329aa273" providerId="ADAL" clId="{33919473-BB5C-944B-A6DA-5831D8FF67BB}" dt="2024-04-06T14:36:16.964" v="9100"/>
          <ac:spMkLst>
            <pc:docMk/>
            <pc:sldMk cId="3191360216" sldId="622"/>
            <ac:spMk id="1659" creationId="{44185B80-C623-40B0-19E1-D44C0A8B5BD2}"/>
          </ac:spMkLst>
        </pc:spChg>
        <pc:spChg chg="mod">
          <ac:chgData name="Nadine Lanctôt" userId="d331f5be-db79-48f3-8f56-6603329aa273" providerId="ADAL" clId="{33919473-BB5C-944B-A6DA-5831D8FF67BB}" dt="2024-04-06T14:36:16.964" v="9100"/>
          <ac:spMkLst>
            <pc:docMk/>
            <pc:sldMk cId="3191360216" sldId="622"/>
            <ac:spMk id="1660" creationId="{42C64B01-9778-642B-21FA-82766CCA77B0}"/>
          </ac:spMkLst>
        </pc:spChg>
        <pc:spChg chg="mod">
          <ac:chgData name="Nadine Lanctôt" userId="d331f5be-db79-48f3-8f56-6603329aa273" providerId="ADAL" clId="{33919473-BB5C-944B-A6DA-5831D8FF67BB}" dt="2024-04-06T14:36:16.964" v="9100"/>
          <ac:spMkLst>
            <pc:docMk/>
            <pc:sldMk cId="3191360216" sldId="622"/>
            <ac:spMk id="1661" creationId="{0EA9174F-803D-86FA-1307-BE7C67C20333}"/>
          </ac:spMkLst>
        </pc:spChg>
        <pc:spChg chg="mod">
          <ac:chgData name="Nadine Lanctôt" userId="d331f5be-db79-48f3-8f56-6603329aa273" providerId="ADAL" clId="{33919473-BB5C-944B-A6DA-5831D8FF67BB}" dt="2024-04-06T14:36:16.964" v="9100"/>
          <ac:spMkLst>
            <pc:docMk/>
            <pc:sldMk cId="3191360216" sldId="622"/>
            <ac:spMk id="1662" creationId="{1EB7C7CA-F78A-D434-4726-1D3005822B0F}"/>
          </ac:spMkLst>
        </pc:spChg>
        <pc:spChg chg="mod">
          <ac:chgData name="Nadine Lanctôt" userId="d331f5be-db79-48f3-8f56-6603329aa273" providerId="ADAL" clId="{33919473-BB5C-944B-A6DA-5831D8FF67BB}" dt="2024-04-06T14:36:16.964" v="9100"/>
          <ac:spMkLst>
            <pc:docMk/>
            <pc:sldMk cId="3191360216" sldId="622"/>
            <ac:spMk id="1663" creationId="{622F23C6-A684-8278-0AD9-355B0CEA68C0}"/>
          </ac:spMkLst>
        </pc:spChg>
        <pc:spChg chg="mod">
          <ac:chgData name="Nadine Lanctôt" userId="d331f5be-db79-48f3-8f56-6603329aa273" providerId="ADAL" clId="{33919473-BB5C-944B-A6DA-5831D8FF67BB}" dt="2024-04-06T14:36:16.964" v="9100"/>
          <ac:spMkLst>
            <pc:docMk/>
            <pc:sldMk cId="3191360216" sldId="622"/>
            <ac:spMk id="1664" creationId="{C3B873F1-3824-973A-75CC-1612E11973B1}"/>
          </ac:spMkLst>
        </pc:spChg>
        <pc:spChg chg="mod">
          <ac:chgData name="Nadine Lanctôt" userId="d331f5be-db79-48f3-8f56-6603329aa273" providerId="ADAL" clId="{33919473-BB5C-944B-A6DA-5831D8FF67BB}" dt="2024-04-06T14:36:16.964" v="9100"/>
          <ac:spMkLst>
            <pc:docMk/>
            <pc:sldMk cId="3191360216" sldId="622"/>
            <ac:spMk id="1665" creationId="{81D13218-F687-BB29-4918-A9BC0D1C3A1C}"/>
          </ac:spMkLst>
        </pc:spChg>
        <pc:spChg chg="mod">
          <ac:chgData name="Nadine Lanctôt" userId="d331f5be-db79-48f3-8f56-6603329aa273" providerId="ADAL" clId="{33919473-BB5C-944B-A6DA-5831D8FF67BB}" dt="2024-04-06T14:36:16.964" v="9100"/>
          <ac:spMkLst>
            <pc:docMk/>
            <pc:sldMk cId="3191360216" sldId="622"/>
            <ac:spMk id="1666" creationId="{883797A2-A6C0-7414-1B4C-34735BC245EA}"/>
          </ac:spMkLst>
        </pc:spChg>
        <pc:spChg chg="mod">
          <ac:chgData name="Nadine Lanctôt" userId="d331f5be-db79-48f3-8f56-6603329aa273" providerId="ADAL" clId="{33919473-BB5C-944B-A6DA-5831D8FF67BB}" dt="2024-04-06T14:36:16.964" v="9100"/>
          <ac:spMkLst>
            <pc:docMk/>
            <pc:sldMk cId="3191360216" sldId="622"/>
            <ac:spMk id="1667" creationId="{4746B2AB-48FB-2497-4F9B-94B2FD9E3953}"/>
          </ac:spMkLst>
        </pc:spChg>
        <pc:spChg chg="mod">
          <ac:chgData name="Nadine Lanctôt" userId="d331f5be-db79-48f3-8f56-6603329aa273" providerId="ADAL" clId="{33919473-BB5C-944B-A6DA-5831D8FF67BB}" dt="2024-04-06T14:36:16.964" v="9100"/>
          <ac:spMkLst>
            <pc:docMk/>
            <pc:sldMk cId="3191360216" sldId="622"/>
            <ac:spMk id="1668" creationId="{DFB2E2AC-EB6F-2D74-4BA2-9E0FE91C123F}"/>
          </ac:spMkLst>
        </pc:spChg>
        <pc:spChg chg="mod">
          <ac:chgData name="Nadine Lanctôt" userId="d331f5be-db79-48f3-8f56-6603329aa273" providerId="ADAL" clId="{33919473-BB5C-944B-A6DA-5831D8FF67BB}" dt="2024-04-06T14:36:16.964" v="9100"/>
          <ac:spMkLst>
            <pc:docMk/>
            <pc:sldMk cId="3191360216" sldId="622"/>
            <ac:spMk id="1669" creationId="{6B2D893F-B805-33B6-B3EE-C7433D784BF9}"/>
          </ac:spMkLst>
        </pc:spChg>
        <pc:spChg chg="mod">
          <ac:chgData name="Nadine Lanctôt" userId="d331f5be-db79-48f3-8f56-6603329aa273" providerId="ADAL" clId="{33919473-BB5C-944B-A6DA-5831D8FF67BB}" dt="2024-04-06T14:36:16.964" v="9100"/>
          <ac:spMkLst>
            <pc:docMk/>
            <pc:sldMk cId="3191360216" sldId="622"/>
            <ac:spMk id="1670" creationId="{89D51F0E-ED63-A0CE-6B38-7261FC15DBF9}"/>
          </ac:spMkLst>
        </pc:spChg>
        <pc:spChg chg="mod">
          <ac:chgData name="Nadine Lanctôt" userId="d331f5be-db79-48f3-8f56-6603329aa273" providerId="ADAL" clId="{33919473-BB5C-944B-A6DA-5831D8FF67BB}" dt="2024-04-06T14:36:16.964" v="9100"/>
          <ac:spMkLst>
            <pc:docMk/>
            <pc:sldMk cId="3191360216" sldId="622"/>
            <ac:spMk id="1671" creationId="{03440680-FB93-A340-AA88-A0D57D73FCA6}"/>
          </ac:spMkLst>
        </pc:spChg>
        <pc:spChg chg="mod">
          <ac:chgData name="Nadine Lanctôt" userId="d331f5be-db79-48f3-8f56-6603329aa273" providerId="ADAL" clId="{33919473-BB5C-944B-A6DA-5831D8FF67BB}" dt="2024-04-06T14:36:16.964" v="9100"/>
          <ac:spMkLst>
            <pc:docMk/>
            <pc:sldMk cId="3191360216" sldId="622"/>
            <ac:spMk id="1672" creationId="{9719E629-C81C-120C-3827-4763F8C196D5}"/>
          </ac:spMkLst>
        </pc:spChg>
        <pc:spChg chg="mod">
          <ac:chgData name="Nadine Lanctôt" userId="d331f5be-db79-48f3-8f56-6603329aa273" providerId="ADAL" clId="{33919473-BB5C-944B-A6DA-5831D8FF67BB}" dt="2024-04-06T14:37:49.332" v="9116" actId="207"/>
          <ac:spMkLst>
            <pc:docMk/>
            <pc:sldMk cId="3191360216" sldId="622"/>
            <ac:spMk id="1673" creationId="{66BC90C6-64BC-9650-2D66-064DD29D7256}"/>
          </ac:spMkLst>
        </pc:spChg>
        <pc:spChg chg="mod">
          <ac:chgData name="Nadine Lanctôt" userId="d331f5be-db79-48f3-8f56-6603329aa273" providerId="ADAL" clId="{33919473-BB5C-944B-A6DA-5831D8FF67BB}" dt="2024-04-06T14:36:16.964" v="9100"/>
          <ac:spMkLst>
            <pc:docMk/>
            <pc:sldMk cId="3191360216" sldId="622"/>
            <ac:spMk id="1674" creationId="{17435253-3485-A0EE-517F-4EA6CDA41CBB}"/>
          </ac:spMkLst>
        </pc:spChg>
        <pc:spChg chg="mod">
          <ac:chgData name="Nadine Lanctôt" userId="d331f5be-db79-48f3-8f56-6603329aa273" providerId="ADAL" clId="{33919473-BB5C-944B-A6DA-5831D8FF67BB}" dt="2024-04-06T14:36:16.964" v="9100"/>
          <ac:spMkLst>
            <pc:docMk/>
            <pc:sldMk cId="3191360216" sldId="622"/>
            <ac:spMk id="1675" creationId="{384FE517-887B-6BAD-3189-1C4FF7A252E6}"/>
          </ac:spMkLst>
        </pc:spChg>
        <pc:spChg chg="mod">
          <ac:chgData name="Nadine Lanctôt" userId="d331f5be-db79-48f3-8f56-6603329aa273" providerId="ADAL" clId="{33919473-BB5C-944B-A6DA-5831D8FF67BB}" dt="2024-04-06T14:36:16.964" v="9100"/>
          <ac:spMkLst>
            <pc:docMk/>
            <pc:sldMk cId="3191360216" sldId="622"/>
            <ac:spMk id="1676" creationId="{D967A34A-3724-ED20-2348-2645592864E2}"/>
          </ac:spMkLst>
        </pc:spChg>
        <pc:spChg chg="mod">
          <ac:chgData name="Nadine Lanctôt" userId="d331f5be-db79-48f3-8f56-6603329aa273" providerId="ADAL" clId="{33919473-BB5C-944B-A6DA-5831D8FF67BB}" dt="2024-04-06T14:36:16.964" v="9100"/>
          <ac:spMkLst>
            <pc:docMk/>
            <pc:sldMk cId="3191360216" sldId="622"/>
            <ac:spMk id="1677" creationId="{88D40B92-7269-ACF5-A045-8E9FDA50E970}"/>
          </ac:spMkLst>
        </pc:spChg>
        <pc:spChg chg="mod">
          <ac:chgData name="Nadine Lanctôt" userId="d331f5be-db79-48f3-8f56-6603329aa273" providerId="ADAL" clId="{33919473-BB5C-944B-A6DA-5831D8FF67BB}" dt="2024-04-06T14:36:16.964" v="9100"/>
          <ac:spMkLst>
            <pc:docMk/>
            <pc:sldMk cId="3191360216" sldId="622"/>
            <ac:spMk id="1678" creationId="{EA9AB756-9FCD-20F3-12C4-3FFBD7B9F6E5}"/>
          </ac:spMkLst>
        </pc:spChg>
        <pc:spChg chg="mod">
          <ac:chgData name="Nadine Lanctôt" userId="d331f5be-db79-48f3-8f56-6603329aa273" providerId="ADAL" clId="{33919473-BB5C-944B-A6DA-5831D8FF67BB}" dt="2024-04-06T14:36:16.964" v="9100"/>
          <ac:spMkLst>
            <pc:docMk/>
            <pc:sldMk cId="3191360216" sldId="622"/>
            <ac:spMk id="1679" creationId="{4731547F-3497-5065-8A73-370E30B0D9A3}"/>
          </ac:spMkLst>
        </pc:spChg>
        <pc:spChg chg="mod">
          <ac:chgData name="Nadine Lanctôt" userId="d331f5be-db79-48f3-8f56-6603329aa273" providerId="ADAL" clId="{33919473-BB5C-944B-A6DA-5831D8FF67BB}" dt="2024-04-06T14:36:16.964" v="9100"/>
          <ac:spMkLst>
            <pc:docMk/>
            <pc:sldMk cId="3191360216" sldId="622"/>
            <ac:spMk id="1680" creationId="{30B6E454-DED5-9DE7-C69B-8BD414836AA0}"/>
          </ac:spMkLst>
        </pc:spChg>
        <pc:spChg chg="mod">
          <ac:chgData name="Nadine Lanctôt" userId="d331f5be-db79-48f3-8f56-6603329aa273" providerId="ADAL" clId="{33919473-BB5C-944B-A6DA-5831D8FF67BB}" dt="2024-04-06T14:36:16.964" v="9100"/>
          <ac:spMkLst>
            <pc:docMk/>
            <pc:sldMk cId="3191360216" sldId="622"/>
            <ac:spMk id="1681" creationId="{9BF0D34D-3FA1-280B-63BA-70F840DE18C4}"/>
          </ac:spMkLst>
        </pc:spChg>
        <pc:spChg chg="mod">
          <ac:chgData name="Nadine Lanctôt" userId="d331f5be-db79-48f3-8f56-6603329aa273" providerId="ADAL" clId="{33919473-BB5C-944B-A6DA-5831D8FF67BB}" dt="2024-04-06T14:36:16.964" v="9100"/>
          <ac:spMkLst>
            <pc:docMk/>
            <pc:sldMk cId="3191360216" sldId="622"/>
            <ac:spMk id="1682" creationId="{C77F0354-260E-1793-96FB-40E7A73D78E2}"/>
          </ac:spMkLst>
        </pc:spChg>
        <pc:spChg chg="mod">
          <ac:chgData name="Nadine Lanctôt" userId="d331f5be-db79-48f3-8f56-6603329aa273" providerId="ADAL" clId="{33919473-BB5C-944B-A6DA-5831D8FF67BB}" dt="2024-04-06T14:36:16.964" v="9100"/>
          <ac:spMkLst>
            <pc:docMk/>
            <pc:sldMk cId="3191360216" sldId="622"/>
            <ac:spMk id="1683" creationId="{8AEC69D6-BBEB-82DB-48AF-3BD35BAF55F0}"/>
          </ac:spMkLst>
        </pc:spChg>
        <pc:spChg chg="mod">
          <ac:chgData name="Nadine Lanctôt" userId="d331f5be-db79-48f3-8f56-6603329aa273" providerId="ADAL" clId="{33919473-BB5C-944B-A6DA-5831D8FF67BB}" dt="2024-04-06T14:36:16.964" v="9100"/>
          <ac:spMkLst>
            <pc:docMk/>
            <pc:sldMk cId="3191360216" sldId="622"/>
            <ac:spMk id="1684" creationId="{0DC66EE6-7A1D-EC3F-A2BC-4604CFB9EF3F}"/>
          </ac:spMkLst>
        </pc:spChg>
        <pc:spChg chg="mod">
          <ac:chgData name="Nadine Lanctôt" userId="d331f5be-db79-48f3-8f56-6603329aa273" providerId="ADAL" clId="{33919473-BB5C-944B-A6DA-5831D8FF67BB}" dt="2024-04-06T14:36:16.964" v="9100"/>
          <ac:spMkLst>
            <pc:docMk/>
            <pc:sldMk cId="3191360216" sldId="622"/>
            <ac:spMk id="1685" creationId="{AE3B0E42-5067-B088-8E58-AE1AB4259F7F}"/>
          </ac:spMkLst>
        </pc:spChg>
        <pc:spChg chg="mod">
          <ac:chgData name="Nadine Lanctôt" userId="d331f5be-db79-48f3-8f56-6603329aa273" providerId="ADAL" clId="{33919473-BB5C-944B-A6DA-5831D8FF67BB}" dt="2024-04-06T14:36:16.964" v="9100"/>
          <ac:spMkLst>
            <pc:docMk/>
            <pc:sldMk cId="3191360216" sldId="622"/>
            <ac:spMk id="1686" creationId="{59DB05EF-7684-9043-95EB-F946A62DBDC1}"/>
          </ac:spMkLst>
        </pc:spChg>
        <pc:spChg chg="mod">
          <ac:chgData name="Nadine Lanctôt" userId="d331f5be-db79-48f3-8f56-6603329aa273" providerId="ADAL" clId="{33919473-BB5C-944B-A6DA-5831D8FF67BB}" dt="2024-04-06T14:36:16.964" v="9100"/>
          <ac:spMkLst>
            <pc:docMk/>
            <pc:sldMk cId="3191360216" sldId="622"/>
            <ac:spMk id="1687" creationId="{1B25DB3B-715A-95C8-15B7-95FAB4EFCCC8}"/>
          </ac:spMkLst>
        </pc:spChg>
        <pc:spChg chg="mod">
          <ac:chgData name="Nadine Lanctôt" userId="d331f5be-db79-48f3-8f56-6603329aa273" providerId="ADAL" clId="{33919473-BB5C-944B-A6DA-5831D8FF67BB}" dt="2024-04-06T14:36:16.964" v="9100"/>
          <ac:spMkLst>
            <pc:docMk/>
            <pc:sldMk cId="3191360216" sldId="622"/>
            <ac:spMk id="1688" creationId="{BDAE0458-D642-E3CC-8DDE-10FAFC3097FF}"/>
          </ac:spMkLst>
        </pc:spChg>
        <pc:spChg chg="mod">
          <ac:chgData name="Nadine Lanctôt" userId="d331f5be-db79-48f3-8f56-6603329aa273" providerId="ADAL" clId="{33919473-BB5C-944B-A6DA-5831D8FF67BB}" dt="2024-04-06T14:36:16.964" v="9100"/>
          <ac:spMkLst>
            <pc:docMk/>
            <pc:sldMk cId="3191360216" sldId="622"/>
            <ac:spMk id="1689" creationId="{1ADFEA39-5C75-CF39-2865-F671BC71F824}"/>
          </ac:spMkLst>
        </pc:spChg>
        <pc:spChg chg="mod">
          <ac:chgData name="Nadine Lanctôt" userId="d331f5be-db79-48f3-8f56-6603329aa273" providerId="ADAL" clId="{33919473-BB5C-944B-A6DA-5831D8FF67BB}" dt="2024-04-06T14:36:16.964" v="9100"/>
          <ac:spMkLst>
            <pc:docMk/>
            <pc:sldMk cId="3191360216" sldId="622"/>
            <ac:spMk id="1690" creationId="{4CA6DF4F-DB4B-FD75-BBBC-273AEDE6FF31}"/>
          </ac:spMkLst>
        </pc:spChg>
        <pc:spChg chg="mod">
          <ac:chgData name="Nadine Lanctôt" userId="d331f5be-db79-48f3-8f56-6603329aa273" providerId="ADAL" clId="{33919473-BB5C-944B-A6DA-5831D8FF67BB}" dt="2024-04-06T14:36:16.964" v="9100"/>
          <ac:spMkLst>
            <pc:docMk/>
            <pc:sldMk cId="3191360216" sldId="622"/>
            <ac:spMk id="1691" creationId="{22E1D39D-D1F6-24C7-00DA-F60EC9C7CDDA}"/>
          </ac:spMkLst>
        </pc:spChg>
        <pc:spChg chg="mod">
          <ac:chgData name="Nadine Lanctôt" userId="d331f5be-db79-48f3-8f56-6603329aa273" providerId="ADAL" clId="{33919473-BB5C-944B-A6DA-5831D8FF67BB}" dt="2024-04-06T14:36:16.964" v="9100"/>
          <ac:spMkLst>
            <pc:docMk/>
            <pc:sldMk cId="3191360216" sldId="622"/>
            <ac:spMk id="1692" creationId="{02DB22FD-80E9-FC6D-5A9D-58763ABE6D53}"/>
          </ac:spMkLst>
        </pc:spChg>
        <pc:spChg chg="mod">
          <ac:chgData name="Nadine Lanctôt" userId="d331f5be-db79-48f3-8f56-6603329aa273" providerId="ADAL" clId="{33919473-BB5C-944B-A6DA-5831D8FF67BB}" dt="2024-04-06T14:36:16.964" v="9100"/>
          <ac:spMkLst>
            <pc:docMk/>
            <pc:sldMk cId="3191360216" sldId="622"/>
            <ac:spMk id="1693" creationId="{351FD833-22FB-A57E-2511-1C775CF4A944}"/>
          </ac:spMkLst>
        </pc:spChg>
        <pc:spChg chg="mod">
          <ac:chgData name="Nadine Lanctôt" userId="d331f5be-db79-48f3-8f56-6603329aa273" providerId="ADAL" clId="{33919473-BB5C-944B-A6DA-5831D8FF67BB}" dt="2024-04-06T14:36:16.964" v="9100"/>
          <ac:spMkLst>
            <pc:docMk/>
            <pc:sldMk cId="3191360216" sldId="622"/>
            <ac:spMk id="1694" creationId="{F1253C10-A553-F67B-08E3-8C4C0A0669C3}"/>
          </ac:spMkLst>
        </pc:spChg>
        <pc:spChg chg="mod">
          <ac:chgData name="Nadine Lanctôt" userId="d331f5be-db79-48f3-8f56-6603329aa273" providerId="ADAL" clId="{33919473-BB5C-944B-A6DA-5831D8FF67BB}" dt="2024-04-06T14:36:16.964" v="9100"/>
          <ac:spMkLst>
            <pc:docMk/>
            <pc:sldMk cId="3191360216" sldId="622"/>
            <ac:spMk id="1695" creationId="{85C5493B-1F6B-07B0-D128-453BBA1B8C5E}"/>
          </ac:spMkLst>
        </pc:spChg>
        <pc:spChg chg="mod">
          <ac:chgData name="Nadine Lanctôt" userId="d331f5be-db79-48f3-8f56-6603329aa273" providerId="ADAL" clId="{33919473-BB5C-944B-A6DA-5831D8FF67BB}" dt="2024-04-06T14:36:16.964" v="9100"/>
          <ac:spMkLst>
            <pc:docMk/>
            <pc:sldMk cId="3191360216" sldId="622"/>
            <ac:spMk id="1696" creationId="{C9BB609B-CA2B-9EE3-4C43-B30A8DE8DA3D}"/>
          </ac:spMkLst>
        </pc:spChg>
        <pc:spChg chg="mod">
          <ac:chgData name="Nadine Lanctôt" userId="d331f5be-db79-48f3-8f56-6603329aa273" providerId="ADAL" clId="{33919473-BB5C-944B-A6DA-5831D8FF67BB}" dt="2024-04-06T14:36:16.964" v="9100"/>
          <ac:spMkLst>
            <pc:docMk/>
            <pc:sldMk cId="3191360216" sldId="622"/>
            <ac:spMk id="1697" creationId="{D9BAD63B-3E48-E1A3-B098-64B0AC7D7D74}"/>
          </ac:spMkLst>
        </pc:spChg>
        <pc:spChg chg="mod">
          <ac:chgData name="Nadine Lanctôt" userId="d331f5be-db79-48f3-8f56-6603329aa273" providerId="ADAL" clId="{33919473-BB5C-944B-A6DA-5831D8FF67BB}" dt="2024-04-06T14:36:16.964" v="9100"/>
          <ac:spMkLst>
            <pc:docMk/>
            <pc:sldMk cId="3191360216" sldId="622"/>
            <ac:spMk id="1698" creationId="{D3FACB8D-E307-C7F5-DF5B-5C4FA542A2E3}"/>
          </ac:spMkLst>
        </pc:spChg>
        <pc:spChg chg="mod">
          <ac:chgData name="Nadine Lanctôt" userId="d331f5be-db79-48f3-8f56-6603329aa273" providerId="ADAL" clId="{33919473-BB5C-944B-A6DA-5831D8FF67BB}" dt="2024-04-06T14:36:16.964" v="9100"/>
          <ac:spMkLst>
            <pc:docMk/>
            <pc:sldMk cId="3191360216" sldId="622"/>
            <ac:spMk id="1699" creationId="{08CC5BA1-4642-A449-D2C8-6C2C130D8016}"/>
          </ac:spMkLst>
        </pc:spChg>
        <pc:spChg chg="mod">
          <ac:chgData name="Nadine Lanctôt" userId="d331f5be-db79-48f3-8f56-6603329aa273" providerId="ADAL" clId="{33919473-BB5C-944B-A6DA-5831D8FF67BB}" dt="2024-04-06T14:36:16.964" v="9100"/>
          <ac:spMkLst>
            <pc:docMk/>
            <pc:sldMk cId="3191360216" sldId="622"/>
            <ac:spMk id="1700" creationId="{E8F4FB21-43BA-44B9-CAEA-31FB69BB55F8}"/>
          </ac:spMkLst>
        </pc:spChg>
        <pc:spChg chg="mod">
          <ac:chgData name="Nadine Lanctôt" userId="d331f5be-db79-48f3-8f56-6603329aa273" providerId="ADAL" clId="{33919473-BB5C-944B-A6DA-5831D8FF67BB}" dt="2024-04-06T14:36:16.964" v="9100"/>
          <ac:spMkLst>
            <pc:docMk/>
            <pc:sldMk cId="3191360216" sldId="622"/>
            <ac:spMk id="1701" creationId="{15E16C0D-2238-3892-54AA-0253BFCF6E2C}"/>
          </ac:spMkLst>
        </pc:spChg>
        <pc:spChg chg="mod">
          <ac:chgData name="Nadine Lanctôt" userId="d331f5be-db79-48f3-8f56-6603329aa273" providerId="ADAL" clId="{33919473-BB5C-944B-A6DA-5831D8FF67BB}" dt="2024-04-06T14:36:16.964" v="9100"/>
          <ac:spMkLst>
            <pc:docMk/>
            <pc:sldMk cId="3191360216" sldId="622"/>
            <ac:spMk id="1702" creationId="{CFDE3BB3-9CCE-97C4-A2E8-89DBDA2959FF}"/>
          </ac:spMkLst>
        </pc:spChg>
        <pc:spChg chg="mod">
          <ac:chgData name="Nadine Lanctôt" userId="d331f5be-db79-48f3-8f56-6603329aa273" providerId="ADAL" clId="{33919473-BB5C-944B-A6DA-5831D8FF67BB}" dt="2024-04-06T14:36:16.964" v="9100"/>
          <ac:spMkLst>
            <pc:docMk/>
            <pc:sldMk cId="3191360216" sldId="622"/>
            <ac:spMk id="1703" creationId="{456F562E-5652-D662-DB56-0107498D74B2}"/>
          </ac:spMkLst>
        </pc:spChg>
        <pc:spChg chg="mod">
          <ac:chgData name="Nadine Lanctôt" userId="d331f5be-db79-48f3-8f56-6603329aa273" providerId="ADAL" clId="{33919473-BB5C-944B-A6DA-5831D8FF67BB}" dt="2024-04-06T14:36:16.964" v="9100"/>
          <ac:spMkLst>
            <pc:docMk/>
            <pc:sldMk cId="3191360216" sldId="622"/>
            <ac:spMk id="1704" creationId="{BF4E69E6-8BC8-2F0A-E8E3-54B80C1BC6F9}"/>
          </ac:spMkLst>
        </pc:spChg>
        <pc:spChg chg="mod">
          <ac:chgData name="Nadine Lanctôt" userId="d331f5be-db79-48f3-8f56-6603329aa273" providerId="ADAL" clId="{33919473-BB5C-944B-A6DA-5831D8FF67BB}" dt="2024-04-06T14:36:16.964" v="9100"/>
          <ac:spMkLst>
            <pc:docMk/>
            <pc:sldMk cId="3191360216" sldId="622"/>
            <ac:spMk id="1705" creationId="{9462774B-84D9-6BF4-B6B6-CBAC5C2F6ACA}"/>
          </ac:spMkLst>
        </pc:spChg>
        <pc:spChg chg="mod">
          <ac:chgData name="Nadine Lanctôt" userId="d331f5be-db79-48f3-8f56-6603329aa273" providerId="ADAL" clId="{33919473-BB5C-944B-A6DA-5831D8FF67BB}" dt="2024-04-06T14:36:16.964" v="9100"/>
          <ac:spMkLst>
            <pc:docMk/>
            <pc:sldMk cId="3191360216" sldId="622"/>
            <ac:spMk id="1706" creationId="{71D50C8C-9E3A-E503-2D33-88BC932CFF11}"/>
          </ac:spMkLst>
        </pc:spChg>
        <pc:spChg chg="mod">
          <ac:chgData name="Nadine Lanctôt" userId="d331f5be-db79-48f3-8f56-6603329aa273" providerId="ADAL" clId="{33919473-BB5C-944B-A6DA-5831D8FF67BB}" dt="2024-04-06T14:36:16.964" v="9100"/>
          <ac:spMkLst>
            <pc:docMk/>
            <pc:sldMk cId="3191360216" sldId="622"/>
            <ac:spMk id="1707" creationId="{7786187F-5C0C-1F3E-8BB3-52161C4E2B2A}"/>
          </ac:spMkLst>
        </pc:spChg>
        <pc:spChg chg="mod">
          <ac:chgData name="Nadine Lanctôt" userId="d331f5be-db79-48f3-8f56-6603329aa273" providerId="ADAL" clId="{33919473-BB5C-944B-A6DA-5831D8FF67BB}" dt="2024-04-06T14:36:16.964" v="9100"/>
          <ac:spMkLst>
            <pc:docMk/>
            <pc:sldMk cId="3191360216" sldId="622"/>
            <ac:spMk id="1708" creationId="{3A132F43-3FE7-DC04-6190-F52C5032EF25}"/>
          </ac:spMkLst>
        </pc:spChg>
        <pc:spChg chg="mod">
          <ac:chgData name="Nadine Lanctôt" userId="d331f5be-db79-48f3-8f56-6603329aa273" providerId="ADAL" clId="{33919473-BB5C-944B-A6DA-5831D8FF67BB}" dt="2024-04-06T14:36:16.964" v="9100"/>
          <ac:spMkLst>
            <pc:docMk/>
            <pc:sldMk cId="3191360216" sldId="622"/>
            <ac:spMk id="1709" creationId="{3A893C5C-3912-E5A8-3827-7589C9F051B3}"/>
          </ac:spMkLst>
        </pc:spChg>
        <pc:spChg chg="mod">
          <ac:chgData name="Nadine Lanctôt" userId="d331f5be-db79-48f3-8f56-6603329aa273" providerId="ADAL" clId="{33919473-BB5C-944B-A6DA-5831D8FF67BB}" dt="2024-04-06T14:36:16.964" v="9100"/>
          <ac:spMkLst>
            <pc:docMk/>
            <pc:sldMk cId="3191360216" sldId="622"/>
            <ac:spMk id="1710" creationId="{FD911090-CD82-F765-FD70-A4C65275D7DF}"/>
          </ac:spMkLst>
        </pc:spChg>
        <pc:spChg chg="mod">
          <ac:chgData name="Nadine Lanctôt" userId="d331f5be-db79-48f3-8f56-6603329aa273" providerId="ADAL" clId="{33919473-BB5C-944B-A6DA-5831D8FF67BB}" dt="2024-04-06T14:36:16.964" v="9100"/>
          <ac:spMkLst>
            <pc:docMk/>
            <pc:sldMk cId="3191360216" sldId="622"/>
            <ac:spMk id="1711" creationId="{78E5CF06-448A-C127-AB9D-1CF050ECD4E7}"/>
          </ac:spMkLst>
        </pc:spChg>
        <pc:spChg chg="mod">
          <ac:chgData name="Nadine Lanctôt" userId="d331f5be-db79-48f3-8f56-6603329aa273" providerId="ADAL" clId="{33919473-BB5C-944B-A6DA-5831D8FF67BB}" dt="2024-04-06T14:36:16.964" v="9100"/>
          <ac:spMkLst>
            <pc:docMk/>
            <pc:sldMk cId="3191360216" sldId="622"/>
            <ac:spMk id="1712" creationId="{AE0A9C7B-3419-FE0A-DBBA-D25BCBB00EDA}"/>
          </ac:spMkLst>
        </pc:spChg>
        <pc:spChg chg="mod">
          <ac:chgData name="Nadine Lanctôt" userId="d331f5be-db79-48f3-8f56-6603329aa273" providerId="ADAL" clId="{33919473-BB5C-944B-A6DA-5831D8FF67BB}" dt="2024-04-06T14:36:16.964" v="9100"/>
          <ac:spMkLst>
            <pc:docMk/>
            <pc:sldMk cId="3191360216" sldId="622"/>
            <ac:spMk id="1713" creationId="{71B54D81-6D60-C840-7F4A-40EA9E1BCFD9}"/>
          </ac:spMkLst>
        </pc:spChg>
        <pc:spChg chg="mod">
          <ac:chgData name="Nadine Lanctôt" userId="d331f5be-db79-48f3-8f56-6603329aa273" providerId="ADAL" clId="{33919473-BB5C-944B-A6DA-5831D8FF67BB}" dt="2024-04-06T14:36:16.964" v="9100"/>
          <ac:spMkLst>
            <pc:docMk/>
            <pc:sldMk cId="3191360216" sldId="622"/>
            <ac:spMk id="1714" creationId="{B8984B91-F988-7983-22E3-54DBD70E9BEA}"/>
          </ac:spMkLst>
        </pc:spChg>
        <pc:spChg chg="mod">
          <ac:chgData name="Nadine Lanctôt" userId="d331f5be-db79-48f3-8f56-6603329aa273" providerId="ADAL" clId="{33919473-BB5C-944B-A6DA-5831D8FF67BB}" dt="2024-04-06T14:36:16.964" v="9100"/>
          <ac:spMkLst>
            <pc:docMk/>
            <pc:sldMk cId="3191360216" sldId="622"/>
            <ac:spMk id="1715" creationId="{056D66FD-C4F5-A2A7-4CA1-96A416BD5C09}"/>
          </ac:spMkLst>
        </pc:spChg>
        <pc:spChg chg="mod">
          <ac:chgData name="Nadine Lanctôt" userId="d331f5be-db79-48f3-8f56-6603329aa273" providerId="ADAL" clId="{33919473-BB5C-944B-A6DA-5831D8FF67BB}" dt="2024-04-06T14:36:16.964" v="9100"/>
          <ac:spMkLst>
            <pc:docMk/>
            <pc:sldMk cId="3191360216" sldId="622"/>
            <ac:spMk id="1716" creationId="{FB709906-17CD-F6C8-6A5A-89DB69D79C81}"/>
          </ac:spMkLst>
        </pc:spChg>
        <pc:spChg chg="mod">
          <ac:chgData name="Nadine Lanctôt" userId="d331f5be-db79-48f3-8f56-6603329aa273" providerId="ADAL" clId="{33919473-BB5C-944B-A6DA-5831D8FF67BB}" dt="2024-04-06T14:36:16.964" v="9100"/>
          <ac:spMkLst>
            <pc:docMk/>
            <pc:sldMk cId="3191360216" sldId="622"/>
            <ac:spMk id="1717" creationId="{32897CC7-C2EF-A52C-8494-6F613C279C2F}"/>
          </ac:spMkLst>
        </pc:spChg>
        <pc:spChg chg="mod">
          <ac:chgData name="Nadine Lanctôt" userId="d331f5be-db79-48f3-8f56-6603329aa273" providerId="ADAL" clId="{33919473-BB5C-944B-A6DA-5831D8FF67BB}" dt="2024-04-06T14:36:16.964" v="9100"/>
          <ac:spMkLst>
            <pc:docMk/>
            <pc:sldMk cId="3191360216" sldId="622"/>
            <ac:spMk id="1718" creationId="{79C46A00-DBF1-E4D3-F6DC-3857797ECBEC}"/>
          </ac:spMkLst>
        </pc:spChg>
        <pc:spChg chg="mod">
          <ac:chgData name="Nadine Lanctôt" userId="d331f5be-db79-48f3-8f56-6603329aa273" providerId="ADAL" clId="{33919473-BB5C-944B-A6DA-5831D8FF67BB}" dt="2024-04-06T14:36:16.964" v="9100"/>
          <ac:spMkLst>
            <pc:docMk/>
            <pc:sldMk cId="3191360216" sldId="622"/>
            <ac:spMk id="1719" creationId="{F788E6B6-93A2-081E-CA7E-47EBAD240471}"/>
          </ac:spMkLst>
        </pc:spChg>
        <pc:spChg chg="mod">
          <ac:chgData name="Nadine Lanctôt" userId="d331f5be-db79-48f3-8f56-6603329aa273" providerId="ADAL" clId="{33919473-BB5C-944B-A6DA-5831D8FF67BB}" dt="2024-04-06T14:36:16.964" v="9100"/>
          <ac:spMkLst>
            <pc:docMk/>
            <pc:sldMk cId="3191360216" sldId="622"/>
            <ac:spMk id="1720" creationId="{E2E724B6-68E3-47E3-F536-E805BFA94DA0}"/>
          </ac:spMkLst>
        </pc:spChg>
        <pc:spChg chg="mod">
          <ac:chgData name="Nadine Lanctôt" userId="d331f5be-db79-48f3-8f56-6603329aa273" providerId="ADAL" clId="{33919473-BB5C-944B-A6DA-5831D8FF67BB}" dt="2024-04-06T14:36:16.964" v="9100"/>
          <ac:spMkLst>
            <pc:docMk/>
            <pc:sldMk cId="3191360216" sldId="622"/>
            <ac:spMk id="1721" creationId="{04BFD0D0-17C9-B198-6A9B-E85DE8EC16A2}"/>
          </ac:spMkLst>
        </pc:spChg>
        <pc:spChg chg="mod">
          <ac:chgData name="Nadine Lanctôt" userId="d331f5be-db79-48f3-8f56-6603329aa273" providerId="ADAL" clId="{33919473-BB5C-944B-A6DA-5831D8FF67BB}" dt="2024-04-06T14:36:16.964" v="9100"/>
          <ac:spMkLst>
            <pc:docMk/>
            <pc:sldMk cId="3191360216" sldId="622"/>
            <ac:spMk id="1722" creationId="{9A32748F-1EFD-CBF8-BEF8-63D020187348}"/>
          </ac:spMkLst>
        </pc:spChg>
        <pc:spChg chg="mod">
          <ac:chgData name="Nadine Lanctôt" userId="d331f5be-db79-48f3-8f56-6603329aa273" providerId="ADAL" clId="{33919473-BB5C-944B-A6DA-5831D8FF67BB}" dt="2024-04-06T14:36:16.964" v="9100"/>
          <ac:spMkLst>
            <pc:docMk/>
            <pc:sldMk cId="3191360216" sldId="622"/>
            <ac:spMk id="1723" creationId="{D394E44C-C778-F415-6326-9874DB27B16E}"/>
          </ac:spMkLst>
        </pc:spChg>
        <pc:spChg chg="mod">
          <ac:chgData name="Nadine Lanctôt" userId="d331f5be-db79-48f3-8f56-6603329aa273" providerId="ADAL" clId="{33919473-BB5C-944B-A6DA-5831D8FF67BB}" dt="2024-04-06T14:36:16.964" v="9100"/>
          <ac:spMkLst>
            <pc:docMk/>
            <pc:sldMk cId="3191360216" sldId="622"/>
            <ac:spMk id="1724" creationId="{5B23F617-62F5-2F3D-0FC3-B5194F36E6BC}"/>
          </ac:spMkLst>
        </pc:spChg>
        <pc:spChg chg="mod">
          <ac:chgData name="Nadine Lanctôt" userId="d331f5be-db79-48f3-8f56-6603329aa273" providerId="ADAL" clId="{33919473-BB5C-944B-A6DA-5831D8FF67BB}" dt="2024-04-06T14:36:16.964" v="9100"/>
          <ac:spMkLst>
            <pc:docMk/>
            <pc:sldMk cId="3191360216" sldId="622"/>
            <ac:spMk id="1725" creationId="{C9A597B0-C29C-026E-0EA1-5F9CD717FB2D}"/>
          </ac:spMkLst>
        </pc:spChg>
        <pc:spChg chg="mod">
          <ac:chgData name="Nadine Lanctôt" userId="d331f5be-db79-48f3-8f56-6603329aa273" providerId="ADAL" clId="{33919473-BB5C-944B-A6DA-5831D8FF67BB}" dt="2024-04-06T14:36:16.964" v="9100"/>
          <ac:spMkLst>
            <pc:docMk/>
            <pc:sldMk cId="3191360216" sldId="622"/>
            <ac:spMk id="1726" creationId="{ADE23FE3-EA94-A8FC-8222-3FFB9832EDAB}"/>
          </ac:spMkLst>
        </pc:spChg>
        <pc:spChg chg="mod">
          <ac:chgData name="Nadine Lanctôt" userId="d331f5be-db79-48f3-8f56-6603329aa273" providerId="ADAL" clId="{33919473-BB5C-944B-A6DA-5831D8FF67BB}" dt="2024-04-06T14:36:16.964" v="9100"/>
          <ac:spMkLst>
            <pc:docMk/>
            <pc:sldMk cId="3191360216" sldId="622"/>
            <ac:spMk id="1727" creationId="{28726C0B-8BC7-7B42-3942-65361CF10B48}"/>
          </ac:spMkLst>
        </pc:spChg>
        <pc:spChg chg="mod">
          <ac:chgData name="Nadine Lanctôt" userId="d331f5be-db79-48f3-8f56-6603329aa273" providerId="ADAL" clId="{33919473-BB5C-944B-A6DA-5831D8FF67BB}" dt="2024-04-06T14:36:16.964" v="9100"/>
          <ac:spMkLst>
            <pc:docMk/>
            <pc:sldMk cId="3191360216" sldId="622"/>
            <ac:spMk id="1728" creationId="{FD194CE3-3F51-345A-398E-8CF70ED46174}"/>
          </ac:spMkLst>
        </pc:spChg>
        <pc:spChg chg="mod">
          <ac:chgData name="Nadine Lanctôt" userId="d331f5be-db79-48f3-8f56-6603329aa273" providerId="ADAL" clId="{33919473-BB5C-944B-A6DA-5831D8FF67BB}" dt="2024-04-06T14:36:16.964" v="9100"/>
          <ac:spMkLst>
            <pc:docMk/>
            <pc:sldMk cId="3191360216" sldId="622"/>
            <ac:spMk id="1729" creationId="{890123D7-D04D-9621-81C5-6912077215BB}"/>
          </ac:spMkLst>
        </pc:spChg>
        <pc:spChg chg="mod">
          <ac:chgData name="Nadine Lanctôt" userId="d331f5be-db79-48f3-8f56-6603329aa273" providerId="ADAL" clId="{33919473-BB5C-944B-A6DA-5831D8FF67BB}" dt="2024-04-06T14:36:16.964" v="9100"/>
          <ac:spMkLst>
            <pc:docMk/>
            <pc:sldMk cId="3191360216" sldId="622"/>
            <ac:spMk id="1730" creationId="{307E1A3B-AA8C-6ED3-6659-0253FE614CE0}"/>
          </ac:spMkLst>
        </pc:spChg>
        <pc:spChg chg="mod">
          <ac:chgData name="Nadine Lanctôt" userId="d331f5be-db79-48f3-8f56-6603329aa273" providerId="ADAL" clId="{33919473-BB5C-944B-A6DA-5831D8FF67BB}" dt="2024-04-06T14:36:16.964" v="9100"/>
          <ac:spMkLst>
            <pc:docMk/>
            <pc:sldMk cId="3191360216" sldId="622"/>
            <ac:spMk id="1731" creationId="{371AEDC1-2FEF-9609-B66D-E404498CFAB4}"/>
          </ac:spMkLst>
        </pc:spChg>
        <pc:spChg chg="mod">
          <ac:chgData name="Nadine Lanctôt" userId="d331f5be-db79-48f3-8f56-6603329aa273" providerId="ADAL" clId="{33919473-BB5C-944B-A6DA-5831D8FF67BB}" dt="2024-04-06T14:36:16.964" v="9100"/>
          <ac:spMkLst>
            <pc:docMk/>
            <pc:sldMk cId="3191360216" sldId="622"/>
            <ac:spMk id="1732" creationId="{028A5FEB-E1DA-AE49-01EA-ABDA7EFDFBE4}"/>
          </ac:spMkLst>
        </pc:spChg>
        <pc:spChg chg="mod">
          <ac:chgData name="Nadine Lanctôt" userId="d331f5be-db79-48f3-8f56-6603329aa273" providerId="ADAL" clId="{33919473-BB5C-944B-A6DA-5831D8FF67BB}" dt="2024-04-06T14:36:16.964" v="9100"/>
          <ac:spMkLst>
            <pc:docMk/>
            <pc:sldMk cId="3191360216" sldId="622"/>
            <ac:spMk id="1733" creationId="{886BFE7B-DB53-6318-7B56-6039AF8B92B1}"/>
          </ac:spMkLst>
        </pc:spChg>
        <pc:spChg chg="mod">
          <ac:chgData name="Nadine Lanctôt" userId="d331f5be-db79-48f3-8f56-6603329aa273" providerId="ADAL" clId="{33919473-BB5C-944B-A6DA-5831D8FF67BB}" dt="2024-04-06T14:36:16.964" v="9100"/>
          <ac:spMkLst>
            <pc:docMk/>
            <pc:sldMk cId="3191360216" sldId="622"/>
            <ac:spMk id="1734" creationId="{CB694912-31E1-2A3F-CEA3-F0690B707F9D}"/>
          </ac:spMkLst>
        </pc:spChg>
        <pc:spChg chg="mod">
          <ac:chgData name="Nadine Lanctôt" userId="d331f5be-db79-48f3-8f56-6603329aa273" providerId="ADAL" clId="{33919473-BB5C-944B-A6DA-5831D8FF67BB}" dt="2024-04-06T14:36:16.964" v="9100"/>
          <ac:spMkLst>
            <pc:docMk/>
            <pc:sldMk cId="3191360216" sldId="622"/>
            <ac:spMk id="1735" creationId="{A4D02244-1F84-D52E-9218-6459D0909A45}"/>
          </ac:spMkLst>
        </pc:spChg>
        <pc:spChg chg="mod">
          <ac:chgData name="Nadine Lanctôt" userId="d331f5be-db79-48f3-8f56-6603329aa273" providerId="ADAL" clId="{33919473-BB5C-944B-A6DA-5831D8FF67BB}" dt="2024-04-06T14:36:16.964" v="9100"/>
          <ac:spMkLst>
            <pc:docMk/>
            <pc:sldMk cId="3191360216" sldId="622"/>
            <ac:spMk id="1736" creationId="{EB4063B0-9BB4-97BD-32EB-5C8927067424}"/>
          </ac:spMkLst>
        </pc:spChg>
        <pc:spChg chg="mod">
          <ac:chgData name="Nadine Lanctôt" userId="d331f5be-db79-48f3-8f56-6603329aa273" providerId="ADAL" clId="{33919473-BB5C-944B-A6DA-5831D8FF67BB}" dt="2024-04-06T14:36:16.964" v="9100"/>
          <ac:spMkLst>
            <pc:docMk/>
            <pc:sldMk cId="3191360216" sldId="622"/>
            <ac:spMk id="1737" creationId="{A36BC1A4-2374-F226-99C2-F85C552AFE2F}"/>
          </ac:spMkLst>
        </pc:spChg>
        <pc:spChg chg="mod">
          <ac:chgData name="Nadine Lanctôt" userId="d331f5be-db79-48f3-8f56-6603329aa273" providerId="ADAL" clId="{33919473-BB5C-944B-A6DA-5831D8FF67BB}" dt="2024-04-06T14:36:16.964" v="9100"/>
          <ac:spMkLst>
            <pc:docMk/>
            <pc:sldMk cId="3191360216" sldId="622"/>
            <ac:spMk id="1738" creationId="{039A1F45-6CB0-56FA-58DD-20F5A1372C72}"/>
          </ac:spMkLst>
        </pc:spChg>
        <pc:spChg chg="mod">
          <ac:chgData name="Nadine Lanctôt" userId="d331f5be-db79-48f3-8f56-6603329aa273" providerId="ADAL" clId="{33919473-BB5C-944B-A6DA-5831D8FF67BB}" dt="2024-04-06T14:36:16.964" v="9100"/>
          <ac:spMkLst>
            <pc:docMk/>
            <pc:sldMk cId="3191360216" sldId="622"/>
            <ac:spMk id="1739" creationId="{B75CBA37-786C-8173-1B74-48CA0EAE9B86}"/>
          </ac:spMkLst>
        </pc:spChg>
        <pc:spChg chg="mod">
          <ac:chgData name="Nadine Lanctôt" userId="d331f5be-db79-48f3-8f56-6603329aa273" providerId="ADAL" clId="{33919473-BB5C-944B-A6DA-5831D8FF67BB}" dt="2024-04-06T14:36:16.964" v="9100"/>
          <ac:spMkLst>
            <pc:docMk/>
            <pc:sldMk cId="3191360216" sldId="622"/>
            <ac:spMk id="1740" creationId="{60E7D4F5-70EB-8849-332B-BCB3A2CD235D}"/>
          </ac:spMkLst>
        </pc:spChg>
        <pc:spChg chg="mod">
          <ac:chgData name="Nadine Lanctôt" userId="d331f5be-db79-48f3-8f56-6603329aa273" providerId="ADAL" clId="{33919473-BB5C-944B-A6DA-5831D8FF67BB}" dt="2024-04-06T14:36:16.964" v="9100"/>
          <ac:spMkLst>
            <pc:docMk/>
            <pc:sldMk cId="3191360216" sldId="622"/>
            <ac:spMk id="1741" creationId="{8C1DDF2C-8D11-CC01-9B4C-AFE8A2C88234}"/>
          </ac:spMkLst>
        </pc:spChg>
        <pc:spChg chg="mod">
          <ac:chgData name="Nadine Lanctôt" userId="d331f5be-db79-48f3-8f56-6603329aa273" providerId="ADAL" clId="{33919473-BB5C-944B-A6DA-5831D8FF67BB}" dt="2024-04-06T14:36:16.964" v="9100"/>
          <ac:spMkLst>
            <pc:docMk/>
            <pc:sldMk cId="3191360216" sldId="622"/>
            <ac:spMk id="1742" creationId="{FDDF5BA8-4336-C8E8-1556-E29792B45DA7}"/>
          </ac:spMkLst>
        </pc:spChg>
        <pc:spChg chg="mod">
          <ac:chgData name="Nadine Lanctôt" userId="d331f5be-db79-48f3-8f56-6603329aa273" providerId="ADAL" clId="{33919473-BB5C-944B-A6DA-5831D8FF67BB}" dt="2024-04-06T14:36:16.964" v="9100"/>
          <ac:spMkLst>
            <pc:docMk/>
            <pc:sldMk cId="3191360216" sldId="622"/>
            <ac:spMk id="1743" creationId="{446E2096-7FD3-B1AF-5BDD-61BA01397B56}"/>
          </ac:spMkLst>
        </pc:spChg>
        <pc:spChg chg="mod">
          <ac:chgData name="Nadine Lanctôt" userId="d331f5be-db79-48f3-8f56-6603329aa273" providerId="ADAL" clId="{33919473-BB5C-944B-A6DA-5831D8FF67BB}" dt="2024-04-06T14:36:16.964" v="9100"/>
          <ac:spMkLst>
            <pc:docMk/>
            <pc:sldMk cId="3191360216" sldId="622"/>
            <ac:spMk id="1744" creationId="{2F418404-DD20-D787-00AC-5C283CFF02E3}"/>
          </ac:spMkLst>
        </pc:spChg>
        <pc:spChg chg="mod">
          <ac:chgData name="Nadine Lanctôt" userId="d331f5be-db79-48f3-8f56-6603329aa273" providerId="ADAL" clId="{33919473-BB5C-944B-A6DA-5831D8FF67BB}" dt="2024-04-06T14:36:16.964" v="9100"/>
          <ac:spMkLst>
            <pc:docMk/>
            <pc:sldMk cId="3191360216" sldId="622"/>
            <ac:spMk id="1745" creationId="{94E214A9-D643-7B6D-F612-AA00180E7A9E}"/>
          </ac:spMkLst>
        </pc:spChg>
        <pc:spChg chg="mod">
          <ac:chgData name="Nadine Lanctôt" userId="d331f5be-db79-48f3-8f56-6603329aa273" providerId="ADAL" clId="{33919473-BB5C-944B-A6DA-5831D8FF67BB}" dt="2024-04-06T14:36:16.964" v="9100"/>
          <ac:spMkLst>
            <pc:docMk/>
            <pc:sldMk cId="3191360216" sldId="622"/>
            <ac:spMk id="1746" creationId="{BF850275-882C-DE3C-865C-BD03D47638FF}"/>
          </ac:spMkLst>
        </pc:spChg>
        <pc:spChg chg="mod">
          <ac:chgData name="Nadine Lanctôt" userId="d331f5be-db79-48f3-8f56-6603329aa273" providerId="ADAL" clId="{33919473-BB5C-944B-A6DA-5831D8FF67BB}" dt="2024-04-06T14:36:16.964" v="9100"/>
          <ac:spMkLst>
            <pc:docMk/>
            <pc:sldMk cId="3191360216" sldId="622"/>
            <ac:spMk id="1747" creationId="{DF50428B-D540-6E05-9BBE-1195DAEFB22D}"/>
          </ac:spMkLst>
        </pc:spChg>
        <pc:spChg chg="mod">
          <ac:chgData name="Nadine Lanctôt" userId="d331f5be-db79-48f3-8f56-6603329aa273" providerId="ADAL" clId="{33919473-BB5C-944B-A6DA-5831D8FF67BB}" dt="2024-04-06T14:36:16.964" v="9100"/>
          <ac:spMkLst>
            <pc:docMk/>
            <pc:sldMk cId="3191360216" sldId="622"/>
            <ac:spMk id="1748" creationId="{C19A10B6-C053-9160-0FC3-127A07B92078}"/>
          </ac:spMkLst>
        </pc:spChg>
        <pc:spChg chg="mod">
          <ac:chgData name="Nadine Lanctôt" userId="d331f5be-db79-48f3-8f56-6603329aa273" providerId="ADAL" clId="{33919473-BB5C-944B-A6DA-5831D8FF67BB}" dt="2024-04-06T14:36:16.964" v="9100"/>
          <ac:spMkLst>
            <pc:docMk/>
            <pc:sldMk cId="3191360216" sldId="622"/>
            <ac:spMk id="1749" creationId="{B52D1659-A552-7B8C-0ADC-1086F2D75920}"/>
          </ac:spMkLst>
        </pc:spChg>
        <pc:spChg chg="mod">
          <ac:chgData name="Nadine Lanctôt" userId="d331f5be-db79-48f3-8f56-6603329aa273" providerId="ADAL" clId="{33919473-BB5C-944B-A6DA-5831D8FF67BB}" dt="2024-04-06T14:36:16.964" v="9100"/>
          <ac:spMkLst>
            <pc:docMk/>
            <pc:sldMk cId="3191360216" sldId="622"/>
            <ac:spMk id="1750" creationId="{FBD00D39-5758-7DE3-571D-E26C3BBDF9E5}"/>
          </ac:spMkLst>
        </pc:spChg>
        <pc:spChg chg="mod">
          <ac:chgData name="Nadine Lanctôt" userId="d331f5be-db79-48f3-8f56-6603329aa273" providerId="ADAL" clId="{33919473-BB5C-944B-A6DA-5831D8FF67BB}" dt="2024-04-06T14:36:16.964" v="9100"/>
          <ac:spMkLst>
            <pc:docMk/>
            <pc:sldMk cId="3191360216" sldId="622"/>
            <ac:spMk id="1751" creationId="{8807208F-E0D8-2C3D-52D9-F9FF0E2563DC}"/>
          </ac:spMkLst>
        </pc:spChg>
        <pc:spChg chg="mod">
          <ac:chgData name="Nadine Lanctôt" userId="d331f5be-db79-48f3-8f56-6603329aa273" providerId="ADAL" clId="{33919473-BB5C-944B-A6DA-5831D8FF67BB}" dt="2024-04-06T14:36:16.964" v="9100"/>
          <ac:spMkLst>
            <pc:docMk/>
            <pc:sldMk cId="3191360216" sldId="622"/>
            <ac:spMk id="1752" creationId="{50876BCF-66F7-B564-43E7-8C576ACA4978}"/>
          </ac:spMkLst>
        </pc:spChg>
        <pc:spChg chg="mod">
          <ac:chgData name="Nadine Lanctôt" userId="d331f5be-db79-48f3-8f56-6603329aa273" providerId="ADAL" clId="{33919473-BB5C-944B-A6DA-5831D8FF67BB}" dt="2024-04-06T14:36:16.964" v="9100"/>
          <ac:spMkLst>
            <pc:docMk/>
            <pc:sldMk cId="3191360216" sldId="622"/>
            <ac:spMk id="1753" creationId="{70434BFA-A719-DE32-5DFF-DAE011EF6FA0}"/>
          </ac:spMkLst>
        </pc:spChg>
        <pc:spChg chg="mod">
          <ac:chgData name="Nadine Lanctôt" userId="d331f5be-db79-48f3-8f56-6603329aa273" providerId="ADAL" clId="{33919473-BB5C-944B-A6DA-5831D8FF67BB}" dt="2024-04-06T14:36:16.964" v="9100"/>
          <ac:spMkLst>
            <pc:docMk/>
            <pc:sldMk cId="3191360216" sldId="622"/>
            <ac:spMk id="1754" creationId="{EC1B1B86-0A86-C12B-4EEF-807DF941EF99}"/>
          </ac:spMkLst>
        </pc:spChg>
        <pc:spChg chg="mod">
          <ac:chgData name="Nadine Lanctôt" userId="d331f5be-db79-48f3-8f56-6603329aa273" providerId="ADAL" clId="{33919473-BB5C-944B-A6DA-5831D8FF67BB}" dt="2024-04-06T14:36:16.964" v="9100"/>
          <ac:spMkLst>
            <pc:docMk/>
            <pc:sldMk cId="3191360216" sldId="622"/>
            <ac:spMk id="1755" creationId="{0F766C43-7489-4D6D-E8EC-C5FDAF02494D}"/>
          </ac:spMkLst>
        </pc:spChg>
        <pc:spChg chg="mod">
          <ac:chgData name="Nadine Lanctôt" userId="d331f5be-db79-48f3-8f56-6603329aa273" providerId="ADAL" clId="{33919473-BB5C-944B-A6DA-5831D8FF67BB}" dt="2024-04-06T14:36:16.964" v="9100"/>
          <ac:spMkLst>
            <pc:docMk/>
            <pc:sldMk cId="3191360216" sldId="622"/>
            <ac:spMk id="1756" creationId="{90707330-1295-9B41-BBDB-56B5DD851A8A}"/>
          </ac:spMkLst>
        </pc:spChg>
        <pc:spChg chg="mod">
          <ac:chgData name="Nadine Lanctôt" userId="d331f5be-db79-48f3-8f56-6603329aa273" providerId="ADAL" clId="{33919473-BB5C-944B-A6DA-5831D8FF67BB}" dt="2024-04-06T14:36:16.964" v="9100"/>
          <ac:spMkLst>
            <pc:docMk/>
            <pc:sldMk cId="3191360216" sldId="622"/>
            <ac:spMk id="1757" creationId="{9C2F1A92-4E93-F86B-42E7-5A74CE6D21D1}"/>
          </ac:spMkLst>
        </pc:spChg>
        <pc:spChg chg="mod">
          <ac:chgData name="Nadine Lanctôt" userId="d331f5be-db79-48f3-8f56-6603329aa273" providerId="ADAL" clId="{33919473-BB5C-944B-A6DA-5831D8FF67BB}" dt="2024-04-06T14:36:16.964" v="9100"/>
          <ac:spMkLst>
            <pc:docMk/>
            <pc:sldMk cId="3191360216" sldId="622"/>
            <ac:spMk id="1758" creationId="{40170F29-AC7F-BF26-1E66-8A3D197387DA}"/>
          </ac:spMkLst>
        </pc:spChg>
        <pc:spChg chg="mod">
          <ac:chgData name="Nadine Lanctôt" userId="d331f5be-db79-48f3-8f56-6603329aa273" providerId="ADAL" clId="{33919473-BB5C-944B-A6DA-5831D8FF67BB}" dt="2024-04-06T14:36:16.964" v="9100"/>
          <ac:spMkLst>
            <pc:docMk/>
            <pc:sldMk cId="3191360216" sldId="622"/>
            <ac:spMk id="1759" creationId="{C235BA6D-F9F3-7380-C7DB-E915DD8EA53D}"/>
          </ac:spMkLst>
        </pc:spChg>
        <pc:spChg chg="mod">
          <ac:chgData name="Nadine Lanctôt" userId="d331f5be-db79-48f3-8f56-6603329aa273" providerId="ADAL" clId="{33919473-BB5C-944B-A6DA-5831D8FF67BB}" dt="2024-04-06T14:36:16.964" v="9100"/>
          <ac:spMkLst>
            <pc:docMk/>
            <pc:sldMk cId="3191360216" sldId="622"/>
            <ac:spMk id="1760" creationId="{616C37DC-131E-C5DD-BD9C-901A60D5D3FD}"/>
          </ac:spMkLst>
        </pc:spChg>
        <pc:spChg chg="mod">
          <ac:chgData name="Nadine Lanctôt" userId="d331f5be-db79-48f3-8f56-6603329aa273" providerId="ADAL" clId="{33919473-BB5C-944B-A6DA-5831D8FF67BB}" dt="2024-04-06T14:36:16.964" v="9100"/>
          <ac:spMkLst>
            <pc:docMk/>
            <pc:sldMk cId="3191360216" sldId="622"/>
            <ac:spMk id="1761" creationId="{5E186793-3A98-37DE-C70E-0EC3DEE59234}"/>
          </ac:spMkLst>
        </pc:spChg>
        <pc:spChg chg="mod">
          <ac:chgData name="Nadine Lanctôt" userId="d331f5be-db79-48f3-8f56-6603329aa273" providerId="ADAL" clId="{33919473-BB5C-944B-A6DA-5831D8FF67BB}" dt="2024-04-06T14:36:16.964" v="9100"/>
          <ac:spMkLst>
            <pc:docMk/>
            <pc:sldMk cId="3191360216" sldId="622"/>
            <ac:spMk id="1762" creationId="{D8011B40-0370-BC7A-5F49-F2C82BA55EDA}"/>
          </ac:spMkLst>
        </pc:spChg>
        <pc:spChg chg="mod">
          <ac:chgData name="Nadine Lanctôt" userId="d331f5be-db79-48f3-8f56-6603329aa273" providerId="ADAL" clId="{33919473-BB5C-944B-A6DA-5831D8FF67BB}" dt="2024-04-06T14:36:16.964" v="9100"/>
          <ac:spMkLst>
            <pc:docMk/>
            <pc:sldMk cId="3191360216" sldId="622"/>
            <ac:spMk id="1763" creationId="{EF21A717-80FC-5CB4-1285-BEA7380AA4A6}"/>
          </ac:spMkLst>
        </pc:spChg>
        <pc:spChg chg="mod">
          <ac:chgData name="Nadine Lanctôt" userId="d331f5be-db79-48f3-8f56-6603329aa273" providerId="ADAL" clId="{33919473-BB5C-944B-A6DA-5831D8FF67BB}" dt="2024-04-06T14:36:16.964" v="9100"/>
          <ac:spMkLst>
            <pc:docMk/>
            <pc:sldMk cId="3191360216" sldId="622"/>
            <ac:spMk id="1764" creationId="{F89321D0-F573-E727-66BD-6824439ED263}"/>
          </ac:spMkLst>
        </pc:spChg>
        <pc:spChg chg="mod">
          <ac:chgData name="Nadine Lanctôt" userId="d331f5be-db79-48f3-8f56-6603329aa273" providerId="ADAL" clId="{33919473-BB5C-944B-A6DA-5831D8FF67BB}" dt="2024-04-06T14:36:16.964" v="9100"/>
          <ac:spMkLst>
            <pc:docMk/>
            <pc:sldMk cId="3191360216" sldId="622"/>
            <ac:spMk id="1765" creationId="{E4FF0042-00D8-ADD9-63D1-D96087CA2F90}"/>
          </ac:spMkLst>
        </pc:spChg>
        <pc:spChg chg="mod">
          <ac:chgData name="Nadine Lanctôt" userId="d331f5be-db79-48f3-8f56-6603329aa273" providerId="ADAL" clId="{33919473-BB5C-944B-A6DA-5831D8FF67BB}" dt="2024-04-06T14:36:16.964" v="9100"/>
          <ac:spMkLst>
            <pc:docMk/>
            <pc:sldMk cId="3191360216" sldId="622"/>
            <ac:spMk id="1766" creationId="{F8CA417A-B4F1-31B5-B52A-BAC0E1333892}"/>
          </ac:spMkLst>
        </pc:spChg>
        <pc:spChg chg="mod">
          <ac:chgData name="Nadine Lanctôt" userId="d331f5be-db79-48f3-8f56-6603329aa273" providerId="ADAL" clId="{33919473-BB5C-944B-A6DA-5831D8FF67BB}" dt="2024-04-06T14:36:16.964" v="9100"/>
          <ac:spMkLst>
            <pc:docMk/>
            <pc:sldMk cId="3191360216" sldId="622"/>
            <ac:spMk id="1767" creationId="{3875B632-F57A-0586-591A-BBB5AF1CC345}"/>
          </ac:spMkLst>
        </pc:spChg>
        <pc:spChg chg="mod">
          <ac:chgData name="Nadine Lanctôt" userId="d331f5be-db79-48f3-8f56-6603329aa273" providerId="ADAL" clId="{33919473-BB5C-944B-A6DA-5831D8FF67BB}" dt="2024-04-06T14:36:16.964" v="9100"/>
          <ac:spMkLst>
            <pc:docMk/>
            <pc:sldMk cId="3191360216" sldId="622"/>
            <ac:spMk id="1768" creationId="{25292801-71E4-CB8E-72F9-9680012D3CA2}"/>
          </ac:spMkLst>
        </pc:spChg>
        <pc:spChg chg="mod">
          <ac:chgData name="Nadine Lanctôt" userId="d331f5be-db79-48f3-8f56-6603329aa273" providerId="ADAL" clId="{33919473-BB5C-944B-A6DA-5831D8FF67BB}" dt="2024-04-06T14:36:16.964" v="9100"/>
          <ac:spMkLst>
            <pc:docMk/>
            <pc:sldMk cId="3191360216" sldId="622"/>
            <ac:spMk id="1769" creationId="{FFCA5FCD-ECBA-45AF-E1D3-61AA7CEC6504}"/>
          </ac:spMkLst>
        </pc:spChg>
        <pc:spChg chg="mod">
          <ac:chgData name="Nadine Lanctôt" userId="d331f5be-db79-48f3-8f56-6603329aa273" providerId="ADAL" clId="{33919473-BB5C-944B-A6DA-5831D8FF67BB}" dt="2024-04-06T14:36:16.964" v="9100"/>
          <ac:spMkLst>
            <pc:docMk/>
            <pc:sldMk cId="3191360216" sldId="622"/>
            <ac:spMk id="1770" creationId="{CBC97E04-52AA-6BB5-9CB7-C1ABF3DEDE0F}"/>
          </ac:spMkLst>
        </pc:spChg>
        <pc:spChg chg="mod">
          <ac:chgData name="Nadine Lanctôt" userId="d331f5be-db79-48f3-8f56-6603329aa273" providerId="ADAL" clId="{33919473-BB5C-944B-A6DA-5831D8FF67BB}" dt="2024-04-06T14:36:16.964" v="9100"/>
          <ac:spMkLst>
            <pc:docMk/>
            <pc:sldMk cId="3191360216" sldId="622"/>
            <ac:spMk id="1771" creationId="{7F843250-7260-9F9F-DE13-AF9E8AC28294}"/>
          </ac:spMkLst>
        </pc:spChg>
        <pc:spChg chg="mod">
          <ac:chgData name="Nadine Lanctôt" userId="d331f5be-db79-48f3-8f56-6603329aa273" providerId="ADAL" clId="{33919473-BB5C-944B-A6DA-5831D8FF67BB}" dt="2024-04-06T14:36:16.964" v="9100"/>
          <ac:spMkLst>
            <pc:docMk/>
            <pc:sldMk cId="3191360216" sldId="622"/>
            <ac:spMk id="1772" creationId="{FE2BD7D1-839B-5492-58AB-C73018C6200C}"/>
          </ac:spMkLst>
        </pc:spChg>
        <pc:spChg chg="mod">
          <ac:chgData name="Nadine Lanctôt" userId="d331f5be-db79-48f3-8f56-6603329aa273" providerId="ADAL" clId="{33919473-BB5C-944B-A6DA-5831D8FF67BB}" dt="2024-04-06T14:36:16.964" v="9100"/>
          <ac:spMkLst>
            <pc:docMk/>
            <pc:sldMk cId="3191360216" sldId="622"/>
            <ac:spMk id="1773" creationId="{2E198845-9389-C75A-CE4A-D76E4B4D26EE}"/>
          </ac:spMkLst>
        </pc:spChg>
        <pc:spChg chg="mod">
          <ac:chgData name="Nadine Lanctôt" userId="d331f5be-db79-48f3-8f56-6603329aa273" providerId="ADAL" clId="{33919473-BB5C-944B-A6DA-5831D8FF67BB}" dt="2024-04-06T14:36:16.964" v="9100"/>
          <ac:spMkLst>
            <pc:docMk/>
            <pc:sldMk cId="3191360216" sldId="622"/>
            <ac:spMk id="1774" creationId="{FDBF28AE-67C1-FE0E-42DB-D1E8E3016617}"/>
          </ac:spMkLst>
        </pc:spChg>
        <pc:spChg chg="mod">
          <ac:chgData name="Nadine Lanctôt" userId="d331f5be-db79-48f3-8f56-6603329aa273" providerId="ADAL" clId="{33919473-BB5C-944B-A6DA-5831D8FF67BB}" dt="2024-04-06T14:36:16.964" v="9100"/>
          <ac:spMkLst>
            <pc:docMk/>
            <pc:sldMk cId="3191360216" sldId="622"/>
            <ac:spMk id="1775" creationId="{EF785CB8-B3AF-6A87-180A-2E8AFCDC26A3}"/>
          </ac:spMkLst>
        </pc:spChg>
        <pc:spChg chg="mod">
          <ac:chgData name="Nadine Lanctôt" userId="d331f5be-db79-48f3-8f56-6603329aa273" providerId="ADAL" clId="{33919473-BB5C-944B-A6DA-5831D8FF67BB}" dt="2024-04-06T14:36:16.964" v="9100"/>
          <ac:spMkLst>
            <pc:docMk/>
            <pc:sldMk cId="3191360216" sldId="622"/>
            <ac:spMk id="1776" creationId="{E17BD882-092E-E8B0-7858-776141BA1019}"/>
          </ac:spMkLst>
        </pc:spChg>
        <pc:spChg chg="mod">
          <ac:chgData name="Nadine Lanctôt" userId="d331f5be-db79-48f3-8f56-6603329aa273" providerId="ADAL" clId="{33919473-BB5C-944B-A6DA-5831D8FF67BB}" dt="2024-04-06T14:36:16.964" v="9100"/>
          <ac:spMkLst>
            <pc:docMk/>
            <pc:sldMk cId="3191360216" sldId="622"/>
            <ac:spMk id="1777" creationId="{6FFF6893-147B-2E19-52C4-BE8ED043A79F}"/>
          </ac:spMkLst>
        </pc:spChg>
        <pc:spChg chg="mod">
          <ac:chgData name="Nadine Lanctôt" userId="d331f5be-db79-48f3-8f56-6603329aa273" providerId="ADAL" clId="{33919473-BB5C-944B-A6DA-5831D8FF67BB}" dt="2024-04-06T14:36:16.964" v="9100"/>
          <ac:spMkLst>
            <pc:docMk/>
            <pc:sldMk cId="3191360216" sldId="622"/>
            <ac:spMk id="1778" creationId="{DED3844E-9B56-4A31-F280-8158A4B09BD8}"/>
          </ac:spMkLst>
        </pc:spChg>
        <pc:spChg chg="mod">
          <ac:chgData name="Nadine Lanctôt" userId="d331f5be-db79-48f3-8f56-6603329aa273" providerId="ADAL" clId="{33919473-BB5C-944B-A6DA-5831D8FF67BB}" dt="2024-04-06T14:36:16.964" v="9100"/>
          <ac:spMkLst>
            <pc:docMk/>
            <pc:sldMk cId="3191360216" sldId="622"/>
            <ac:spMk id="1779" creationId="{7324C29C-8F21-0CBF-11F9-05FD1C8A2416}"/>
          </ac:spMkLst>
        </pc:spChg>
        <pc:spChg chg="mod">
          <ac:chgData name="Nadine Lanctôt" userId="d331f5be-db79-48f3-8f56-6603329aa273" providerId="ADAL" clId="{33919473-BB5C-944B-A6DA-5831D8FF67BB}" dt="2024-04-06T14:36:16.964" v="9100"/>
          <ac:spMkLst>
            <pc:docMk/>
            <pc:sldMk cId="3191360216" sldId="622"/>
            <ac:spMk id="1780" creationId="{6FEAF013-123E-ADC3-05B8-BE206885C2F0}"/>
          </ac:spMkLst>
        </pc:spChg>
        <pc:spChg chg="mod">
          <ac:chgData name="Nadine Lanctôt" userId="d331f5be-db79-48f3-8f56-6603329aa273" providerId="ADAL" clId="{33919473-BB5C-944B-A6DA-5831D8FF67BB}" dt="2024-04-06T14:38:13.062" v="9119" actId="207"/>
          <ac:spMkLst>
            <pc:docMk/>
            <pc:sldMk cId="3191360216" sldId="622"/>
            <ac:spMk id="1781" creationId="{E2009509-77FD-81F8-D4BC-BFAD9C1F0F12}"/>
          </ac:spMkLst>
        </pc:spChg>
        <pc:spChg chg="mod">
          <ac:chgData name="Nadine Lanctôt" userId="d331f5be-db79-48f3-8f56-6603329aa273" providerId="ADAL" clId="{33919473-BB5C-944B-A6DA-5831D8FF67BB}" dt="2024-04-06T14:36:16.964" v="9100"/>
          <ac:spMkLst>
            <pc:docMk/>
            <pc:sldMk cId="3191360216" sldId="622"/>
            <ac:spMk id="1782" creationId="{B1D37E80-4F1E-F4B5-C30F-115C137E5738}"/>
          </ac:spMkLst>
        </pc:spChg>
        <pc:spChg chg="add mod">
          <ac:chgData name="Nadine Lanctôt" userId="d331f5be-db79-48f3-8f56-6603329aa273" providerId="ADAL" clId="{33919473-BB5C-944B-A6DA-5831D8FF67BB}" dt="2024-04-06T16:15:13.875" v="10508" actId="14100"/>
          <ac:spMkLst>
            <pc:docMk/>
            <pc:sldMk cId="3191360216" sldId="622"/>
            <ac:spMk id="1784" creationId="{FC2D9241-DB40-6BD6-77B8-B421F9F5BFCE}"/>
          </ac:spMkLst>
        </pc:spChg>
        <pc:spChg chg="add mod">
          <ac:chgData name="Nadine Lanctôt" userId="d331f5be-db79-48f3-8f56-6603329aa273" providerId="ADAL" clId="{33919473-BB5C-944B-A6DA-5831D8FF67BB}" dt="2024-04-06T16:15:26.293" v="10509" actId="1076"/>
          <ac:spMkLst>
            <pc:docMk/>
            <pc:sldMk cId="3191360216" sldId="622"/>
            <ac:spMk id="1786" creationId="{DFCFC79C-9C43-F93F-C370-7F295CA0A4B7}"/>
          </ac:spMkLst>
        </pc:spChg>
        <pc:spChg chg="add mod">
          <ac:chgData name="Nadine Lanctôt" userId="d331f5be-db79-48f3-8f56-6603329aa273" providerId="ADAL" clId="{33919473-BB5C-944B-A6DA-5831D8FF67BB}" dt="2024-04-06T16:15:26.293" v="10509" actId="1076"/>
          <ac:spMkLst>
            <pc:docMk/>
            <pc:sldMk cId="3191360216" sldId="622"/>
            <ac:spMk id="1787" creationId="{BB020133-FFD0-8779-AC9D-07E47126F27E}"/>
          </ac:spMkLst>
        </pc:spChg>
        <pc:grpChg chg="add del mod">
          <ac:chgData name="Nadine Lanctôt" userId="d331f5be-db79-48f3-8f56-6603329aa273" providerId="ADAL" clId="{33919473-BB5C-944B-A6DA-5831D8FF67BB}" dt="2024-04-05T11:20:21.820" v="154" actId="478"/>
          <ac:grpSpMkLst>
            <pc:docMk/>
            <pc:sldMk cId="3191360216" sldId="622"/>
            <ac:grpSpMk id="25" creationId="{0957ADAC-0130-4452-F885-A7C5ADA7E79F}"/>
          </ac:grpSpMkLst>
        </pc:grpChg>
        <pc:grpChg chg="mod">
          <ac:chgData name="Nadine Lanctôt" userId="d331f5be-db79-48f3-8f56-6603329aa273" providerId="ADAL" clId="{33919473-BB5C-944B-A6DA-5831D8FF67BB}" dt="2024-04-05T11:20:15.435" v="152"/>
          <ac:grpSpMkLst>
            <pc:docMk/>
            <pc:sldMk cId="3191360216" sldId="622"/>
            <ac:grpSpMk id="26" creationId="{6B0BFFC7-EC38-4B74-8102-8D5A1F159264}"/>
          </ac:grpSpMkLst>
        </pc:grpChg>
        <pc:grpChg chg="mod">
          <ac:chgData name="Nadine Lanctôt" userId="d331f5be-db79-48f3-8f56-6603329aa273" providerId="ADAL" clId="{33919473-BB5C-944B-A6DA-5831D8FF67BB}" dt="2024-04-05T11:20:15.435" v="152"/>
          <ac:grpSpMkLst>
            <pc:docMk/>
            <pc:sldMk cId="3191360216" sldId="622"/>
            <ac:grpSpMk id="1052" creationId="{46E29D4C-0479-AA23-7799-29DC854A5E09}"/>
          </ac:grpSpMkLst>
        </pc:grpChg>
        <pc:grpChg chg="add del mod">
          <ac:chgData name="Nadine Lanctôt" userId="d331f5be-db79-48f3-8f56-6603329aa273" providerId="ADAL" clId="{33919473-BB5C-944B-A6DA-5831D8FF67BB}" dt="2024-04-05T11:21:25.024" v="163" actId="478"/>
          <ac:grpSpMkLst>
            <pc:docMk/>
            <pc:sldMk cId="3191360216" sldId="622"/>
            <ac:grpSpMk id="1245" creationId="{03317D80-183D-406D-915F-D33FB5804833}"/>
          </ac:grpSpMkLst>
        </pc:grpChg>
        <pc:grpChg chg="add del mod">
          <ac:chgData name="Nadine Lanctôt" userId="d331f5be-db79-48f3-8f56-6603329aa273" providerId="ADAL" clId="{33919473-BB5C-944B-A6DA-5831D8FF67BB}" dt="2024-04-05T11:21:25.024" v="163" actId="478"/>
          <ac:grpSpMkLst>
            <pc:docMk/>
            <pc:sldMk cId="3191360216" sldId="622"/>
            <ac:grpSpMk id="1253" creationId="{4FD1C911-8232-0AD8-2BAA-67CDE80B5F08}"/>
          </ac:grpSpMkLst>
        </pc:grpChg>
        <pc:grpChg chg="mod">
          <ac:chgData name="Nadine Lanctôt" userId="d331f5be-db79-48f3-8f56-6603329aa273" providerId="ADAL" clId="{33919473-BB5C-944B-A6DA-5831D8FF67BB}" dt="2024-04-05T11:21:20.274" v="162"/>
          <ac:grpSpMkLst>
            <pc:docMk/>
            <pc:sldMk cId="3191360216" sldId="622"/>
            <ac:grpSpMk id="1254" creationId="{C1D521C7-C971-620D-9F26-57AC8D71117B}"/>
          </ac:grpSpMkLst>
        </pc:grpChg>
        <pc:grpChg chg="mod">
          <ac:chgData name="Nadine Lanctôt" userId="d331f5be-db79-48f3-8f56-6603329aa273" providerId="ADAL" clId="{33919473-BB5C-944B-A6DA-5831D8FF67BB}" dt="2024-04-05T11:21:20.274" v="162"/>
          <ac:grpSpMkLst>
            <pc:docMk/>
            <pc:sldMk cId="3191360216" sldId="622"/>
            <ac:grpSpMk id="1319" creationId="{34A18B43-AE31-B7F3-B772-59190937ED3A}"/>
          </ac:grpSpMkLst>
        </pc:grpChg>
        <pc:grpChg chg="add del mod">
          <ac:chgData name="Nadine Lanctôt" userId="d331f5be-db79-48f3-8f56-6603329aa273" providerId="ADAL" clId="{33919473-BB5C-944B-A6DA-5831D8FF67BB}" dt="2024-04-06T14:29:49.177" v="9021" actId="478"/>
          <ac:grpSpMkLst>
            <pc:docMk/>
            <pc:sldMk cId="3191360216" sldId="622"/>
            <ac:grpSpMk id="1503" creationId="{45531569-5843-3928-5D17-A637BE528684}"/>
          </ac:grpSpMkLst>
        </pc:grpChg>
        <pc:grpChg chg="add del mod">
          <ac:chgData name="Nadine Lanctôt" userId="d331f5be-db79-48f3-8f56-6603329aa273" providerId="ADAL" clId="{33919473-BB5C-944B-A6DA-5831D8FF67BB}" dt="2024-04-06T14:30:10.360" v="9024" actId="478"/>
          <ac:grpSpMkLst>
            <pc:docMk/>
            <pc:sldMk cId="3191360216" sldId="622"/>
            <ac:grpSpMk id="1512" creationId="{F755110B-A602-285F-DA9F-A7C77D017C6F}"/>
          </ac:grpSpMkLst>
        </pc:grpChg>
        <pc:grpChg chg="add mod">
          <ac:chgData name="Nadine Lanctôt" userId="d331f5be-db79-48f3-8f56-6603329aa273" providerId="ADAL" clId="{33919473-BB5C-944B-A6DA-5831D8FF67BB}" dt="2024-04-06T14:43:30.784" v="9166" actId="1076"/>
          <ac:grpSpMkLst>
            <pc:docMk/>
            <pc:sldMk cId="3191360216" sldId="622"/>
            <ac:grpSpMk id="1520" creationId="{B71A96CE-0957-2020-32E6-F74C3B55E34F}"/>
          </ac:grpSpMkLst>
        </pc:grpChg>
        <pc:grpChg chg="add del mod">
          <ac:chgData name="Nadine Lanctôt" userId="d331f5be-db79-48f3-8f56-6603329aa273" providerId="ADAL" clId="{33919473-BB5C-944B-A6DA-5831D8FF67BB}" dt="2024-04-06T14:33:41.220" v="9071" actId="478"/>
          <ac:grpSpMkLst>
            <pc:docMk/>
            <pc:sldMk cId="3191360216" sldId="622"/>
            <ac:grpSpMk id="1525" creationId="{5A82DC53-9C55-CF93-441D-CF37466E352C}"/>
          </ac:grpSpMkLst>
        </pc:grpChg>
        <pc:grpChg chg="add del mod">
          <ac:chgData name="Nadine Lanctôt" userId="d331f5be-db79-48f3-8f56-6603329aa273" providerId="ADAL" clId="{33919473-BB5C-944B-A6DA-5831D8FF67BB}" dt="2024-04-06T14:38:37.227" v="9123" actId="478"/>
          <ac:grpSpMkLst>
            <pc:docMk/>
            <pc:sldMk cId="3191360216" sldId="622"/>
            <ac:grpSpMk id="1536" creationId="{769E6DB7-6472-EF68-A57B-54040AD1F79C}"/>
          </ac:grpSpMkLst>
        </pc:grpChg>
        <pc:grpChg chg="mod topLvl">
          <ac:chgData name="Nadine Lanctôt" userId="d331f5be-db79-48f3-8f56-6603329aa273" providerId="ADAL" clId="{33919473-BB5C-944B-A6DA-5831D8FF67BB}" dt="2024-04-06T16:14:29.721" v="10503" actId="1076"/>
          <ac:grpSpMkLst>
            <pc:docMk/>
            <pc:sldMk cId="3191360216" sldId="622"/>
            <ac:grpSpMk id="1537" creationId="{310B5028-264A-A9FD-CB49-63EE8DC3D0D7}"/>
          </ac:grpSpMkLst>
        </pc:grpChg>
        <pc:grpChg chg="mod">
          <ac:chgData name="Nadine Lanctôt" userId="d331f5be-db79-48f3-8f56-6603329aa273" providerId="ADAL" clId="{33919473-BB5C-944B-A6DA-5831D8FF67BB}" dt="2024-04-06T14:36:16.964" v="9100"/>
          <ac:grpSpMkLst>
            <pc:docMk/>
            <pc:sldMk cId="3191360216" sldId="622"/>
            <ac:grpSpMk id="1602" creationId="{EB98443B-1453-BE38-0F0B-5C5E79272A40}"/>
          </ac:grpSpMkLst>
        </pc:grpChg>
        <pc:graphicFrameChg chg="add del mod">
          <ac:chgData name="Nadine Lanctôt" userId="d331f5be-db79-48f3-8f56-6603329aa273" providerId="ADAL" clId="{33919473-BB5C-944B-A6DA-5831D8FF67BB}" dt="2024-04-05T11:20:21.820" v="154" actId="478"/>
          <ac:graphicFrameMkLst>
            <pc:docMk/>
            <pc:sldMk cId="3191360216" sldId="622"/>
            <ac:graphicFrameMk id="5" creationId="{050E3874-3A04-80D8-7306-9744AD56437F}"/>
          </ac:graphicFrameMkLst>
        </pc:graphicFrameChg>
        <pc:graphicFrameChg chg="add del mod">
          <ac:chgData name="Nadine Lanctôt" userId="d331f5be-db79-48f3-8f56-6603329aa273" providerId="ADAL" clId="{33919473-BB5C-944B-A6DA-5831D8FF67BB}" dt="2024-04-05T11:20:21.820" v="154" actId="478"/>
          <ac:graphicFrameMkLst>
            <pc:docMk/>
            <pc:sldMk cId="3191360216" sldId="622"/>
            <ac:graphicFrameMk id="13" creationId="{EE9466CF-CE9E-FEA1-035C-399FF6C291D2}"/>
          </ac:graphicFrameMkLst>
        </pc:graphicFrameChg>
        <pc:graphicFrameChg chg="add del mod">
          <ac:chgData name="Nadine Lanctôt" userId="d331f5be-db79-48f3-8f56-6603329aa273" providerId="ADAL" clId="{33919473-BB5C-944B-A6DA-5831D8FF67BB}" dt="2024-04-05T11:21:25.024" v="163" actId="478"/>
          <ac:graphicFrameMkLst>
            <pc:docMk/>
            <pc:sldMk cId="3191360216" sldId="622"/>
            <ac:graphicFrameMk id="1237" creationId="{70D417B1-7FC9-AAB4-8743-AD23855206AF}"/>
          </ac:graphicFrameMkLst>
        </pc:graphicFrameChg>
        <pc:graphicFrameChg chg="add del mod">
          <ac:chgData name="Nadine Lanctôt" userId="d331f5be-db79-48f3-8f56-6603329aa273" providerId="ADAL" clId="{33919473-BB5C-944B-A6DA-5831D8FF67BB}" dt="2024-04-05T11:21:25.024" v="163" actId="478"/>
          <ac:graphicFrameMkLst>
            <pc:docMk/>
            <pc:sldMk cId="3191360216" sldId="622"/>
            <ac:graphicFrameMk id="1240" creationId="{EDC08107-A353-EFAF-1CBB-B3E5CA73127D}"/>
          </ac:graphicFrameMkLst>
        </pc:graphicFrameChg>
        <pc:graphicFrameChg chg="add mod">
          <ac:chgData name="Nadine Lanctôt" userId="d331f5be-db79-48f3-8f56-6603329aa273" providerId="ADAL" clId="{33919473-BB5C-944B-A6DA-5831D8FF67BB}" dt="2024-04-06T14:44:44.701" v="9180" actId="1076"/>
          <ac:graphicFrameMkLst>
            <pc:docMk/>
            <pc:sldMk cId="3191360216" sldId="622"/>
            <ac:graphicFrameMk id="1783" creationId="{C357CC8B-3BF0-40B7-1B50-EFAC053A3A02}"/>
          </ac:graphicFrameMkLst>
        </pc:graphicFrameChg>
        <pc:graphicFrameChg chg="add mod modGraphic">
          <ac:chgData name="Nadine Lanctôt" userId="d331f5be-db79-48f3-8f56-6603329aa273" providerId="ADAL" clId="{33919473-BB5C-944B-A6DA-5831D8FF67BB}" dt="2024-04-06T16:15:26.293" v="10509" actId="1076"/>
          <ac:graphicFrameMkLst>
            <pc:docMk/>
            <pc:sldMk cId="3191360216" sldId="622"/>
            <ac:graphicFrameMk id="1785" creationId="{211417E8-C295-31B2-3471-234A80D5A6F0}"/>
          </ac:graphicFrameMkLst>
        </pc:graphicFrameChg>
        <pc:picChg chg="del">
          <ac:chgData name="Nadine Lanctôt" userId="d331f5be-db79-48f3-8f56-6603329aa273" providerId="ADAL" clId="{33919473-BB5C-944B-A6DA-5831D8FF67BB}" dt="2024-04-05T11:19:56.470" v="147" actId="478"/>
          <ac:picMkLst>
            <pc:docMk/>
            <pc:sldMk cId="3191360216" sldId="622"/>
            <ac:picMk id="8" creationId="{277F4204-C5E1-46BB-01DD-E9007F1563BC}"/>
          </ac:picMkLst>
        </pc:picChg>
        <pc:picChg chg="del">
          <ac:chgData name="Nadine Lanctôt" userId="d331f5be-db79-48f3-8f56-6603329aa273" providerId="ADAL" clId="{33919473-BB5C-944B-A6DA-5831D8FF67BB}" dt="2024-04-05T11:19:50.966" v="143" actId="478"/>
          <ac:picMkLst>
            <pc:docMk/>
            <pc:sldMk cId="3191360216" sldId="622"/>
            <ac:picMk id="11" creationId="{7C1897EA-2615-7839-B6F5-C2F9087C5C1D}"/>
          </ac:picMkLst>
        </pc:picChg>
        <pc:picChg chg="del">
          <ac:chgData name="Nadine Lanctôt" userId="d331f5be-db79-48f3-8f56-6603329aa273" providerId="ADAL" clId="{33919473-BB5C-944B-A6DA-5831D8FF67BB}" dt="2024-04-05T11:20:00.669" v="151" actId="478"/>
          <ac:picMkLst>
            <pc:docMk/>
            <pc:sldMk cId="3191360216" sldId="622"/>
            <ac:picMk id="12" creationId="{81A05271-DE66-EE74-CE7A-CBF731B1027D}"/>
          </ac:picMkLst>
        </pc:picChg>
        <pc:picChg chg="del">
          <ac:chgData name="Nadine Lanctôt" userId="d331f5be-db79-48f3-8f56-6603329aa273" providerId="ADAL" clId="{33919473-BB5C-944B-A6DA-5831D8FF67BB}" dt="2024-04-06T14:30:11.350" v="9025" actId="478"/>
          <ac:picMkLst>
            <pc:docMk/>
            <pc:sldMk cId="3191360216" sldId="622"/>
            <ac:picMk id="21" creationId="{79794BBE-1027-25A2-FAD9-0E7B7B167173}"/>
          </ac:picMkLst>
        </pc:picChg>
        <pc:picChg chg="del">
          <ac:chgData name="Nadine Lanctôt" userId="d331f5be-db79-48f3-8f56-6603329aa273" providerId="ADAL" clId="{33919473-BB5C-944B-A6DA-5831D8FF67BB}" dt="2024-04-05T11:19:55.358" v="146" actId="478"/>
          <ac:picMkLst>
            <pc:docMk/>
            <pc:sldMk cId="3191360216" sldId="622"/>
            <ac:picMk id="1026" creationId="{C34C6C3A-E9DD-8F86-C699-7B168468BEE0}"/>
          </ac:picMkLst>
        </pc:picChg>
        <pc:picChg chg="add del mod">
          <ac:chgData name="Nadine Lanctôt" userId="d331f5be-db79-48f3-8f56-6603329aa273" providerId="ADAL" clId="{33919473-BB5C-944B-A6DA-5831D8FF67BB}" dt="2024-04-05T11:20:56.135" v="159" actId="478"/>
          <ac:picMkLst>
            <pc:docMk/>
            <pc:sldMk cId="3191360216" sldId="622"/>
            <ac:picMk id="1233" creationId="{E0222208-C687-B0CF-B0BF-B719A4F011D7}"/>
          </ac:picMkLst>
        </pc:picChg>
        <pc:picChg chg="mod">
          <ac:chgData name="Nadine Lanctôt" userId="d331f5be-db79-48f3-8f56-6603329aa273" providerId="ADAL" clId="{33919473-BB5C-944B-A6DA-5831D8FF67BB}" dt="2024-04-05T11:21:20.274" v="162"/>
          <ac:picMkLst>
            <pc:docMk/>
            <pc:sldMk cId="3191360216" sldId="622"/>
            <ac:picMk id="1247" creationId="{44D747A6-5726-704C-F61E-4AAD88FFA5EC}"/>
          </ac:picMkLst>
        </pc:picChg>
        <pc:picChg chg="mod">
          <ac:chgData name="Nadine Lanctôt" userId="d331f5be-db79-48f3-8f56-6603329aa273" providerId="ADAL" clId="{33919473-BB5C-944B-A6DA-5831D8FF67BB}" dt="2024-04-05T11:21:20.274" v="162"/>
          <ac:picMkLst>
            <pc:docMk/>
            <pc:sldMk cId="3191360216" sldId="622"/>
            <ac:picMk id="1248" creationId="{C7177E7A-41C3-CB54-3DB4-392559E1CF11}"/>
          </ac:picMkLst>
        </pc:picChg>
        <pc:picChg chg="add del mod">
          <ac:chgData name="Nadine Lanctôt" userId="d331f5be-db79-48f3-8f56-6603329aa273" providerId="ADAL" clId="{33919473-BB5C-944B-A6DA-5831D8FF67BB}" dt="2024-04-06T14:29:22.097" v="9018" actId="478"/>
          <ac:picMkLst>
            <pc:docMk/>
            <pc:sldMk cId="3191360216" sldId="622"/>
            <ac:picMk id="1500" creationId="{0EA01865-80ED-DE71-FBDE-39DDD551BF7A}"/>
          </ac:picMkLst>
        </pc:picChg>
        <pc:picChg chg="mod">
          <ac:chgData name="Nadine Lanctôt" userId="d331f5be-db79-48f3-8f56-6603329aa273" providerId="ADAL" clId="{33919473-BB5C-944B-A6DA-5831D8FF67BB}" dt="2024-04-06T14:29:45.325" v="9020"/>
          <ac:picMkLst>
            <pc:docMk/>
            <pc:sldMk cId="3191360216" sldId="622"/>
            <ac:picMk id="1505" creationId="{F663314E-F641-BA18-5FF5-5FA7055B99D2}"/>
          </ac:picMkLst>
        </pc:picChg>
        <pc:picChg chg="mod">
          <ac:chgData name="Nadine Lanctôt" userId="d331f5be-db79-48f3-8f56-6603329aa273" providerId="ADAL" clId="{33919473-BB5C-944B-A6DA-5831D8FF67BB}" dt="2024-04-06T14:29:45.325" v="9020"/>
          <ac:picMkLst>
            <pc:docMk/>
            <pc:sldMk cId="3191360216" sldId="622"/>
            <ac:picMk id="1506" creationId="{3FCEF770-F47B-7623-B660-6138DA294286}"/>
          </ac:picMkLst>
        </pc:picChg>
        <pc:picChg chg="mod">
          <ac:chgData name="Nadine Lanctôt" userId="d331f5be-db79-48f3-8f56-6603329aa273" providerId="ADAL" clId="{33919473-BB5C-944B-A6DA-5831D8FF67BB}" dt="2024-04-06T14:30:03.972" v="9022"/>
          <ac:picMkLst>
            <pc:docMk/>
            <pc:sldMk cId="3191360216" sldId="622"/>
            <ac:picMk id="1514" creationId="{E9D01286-CB12-8A80-B8AB-82B339E6F6A5}"/>
          </ac:picMkLst>
        </pc:picChg>
        <pc:picChg chg="mod">
          <ac:chgData name="Nadine Lanctôt" userId="d331f5be-db79-48f3-8f56-6603329aa273" providerId="ADAL" clId="{33919473-BB5C-944B-A6DA-5831D8FF67BB}" dt="2024-04-06T14:30:03.972" v="9022"/>
          <ac:picMkLst>
            <pc:docMk/>
            <pc:sldMk cId="3191360216" sldId="622"/>
            <ac:picMk id="1515" creationId="{E4DE3B37-7AA9-7902-0ABE-9755181BEE39}"/>
          </ac:picMkLst>
        </pc:picChg>
        <pc:picChg chg="mod">
          <ac:chgData name="Nadine Lanctôt" userId="d331f5be-db79-48f3-8f56-6603329aa273" providerId="ADAL" clId="{33919473-BB5C-944B-A6DA-5831D8FF67BB}" dt="2024-04-06T14:32:42.184" v="9057" actId="207"/>
          <ac:picMkLst>
            <pc:docMk/>
            <pc:sldMk cId="3191360216" sldId="622"/>
            <ac:picMk id="1522" creationId="{A7E8AA07-0828-CE46-D0B3-895732E4A1FA}"/>
          </ac:picMkLst>
        </pc:picChg>
        <pc:picChg chg="mod">
          <ac:chgData name="Nadine Lanctôt" userId="d331f5be-db79-48f3-8f56-6603329aa273" providerId="ADAL" clId="{33919473-BB5C-944B-A6DA-5831D8FF67BB}" dt="2024-04-06T14:32:42.184" v="9057" actId="207"/>
          <ac:picMkLst>
            <pc:docMk/>
            <pc:sldMk cId="3191360216" sldId="622"/>
            <ac:picMk id="1523" creationId="{7741FBAE-ED73-61E7-6876-ECBC072BC974}"/>
          </ac:picMkLst>
        </pc:picChg>
        <pc:picChg chg="mod">
          <ac:chgData name="Nadine Lanctôt" userId="d331f5be-db79-48f3-8f56-6603329aa273" providerId="ADAL" clId="{33919473-BB5C-944B-A6DA-5831D8FF67BB}" dt="2024-04-06T14:33:23.116" v="9065"/>
          <ac:picMkLst>
            <pc:docMk/>
            <pc:sldMk cId="3191360216" sldId="622"/>
            <ac:picMk id="1527" creationId="{A31C5195-8F4C-3153-1995-BACB2C88B5E8}"/>
          </ac:picMkLst>
        </pc:picChg>
        <pc:picChg chg="mod">
          <ac:chgData name="Nadine Lanctôt" userId="d331f5be-db79-48f3-8f56-6603329aa273" providerId="ADAL" clId="{33919473-BB5C-944B-A6DA-5831D8FF67BB}" dt="2024-04-06T14:33:23.116" v="9065"/>
          <ac:picMkLst>
            <pc:docMk/>
            <pc:sldMk cId="3191360216" sldId="622"/>
            <ac:picMk id="1528" creationId="{F7903FAC-C684-4A4D-E1BF-8CA1EBC5270A}"/>
          </ac:picMkLst>
        </pc:picChg>
      </pc:sldChg>
      <pc:sldChg chg="addSp delSp modSp add del mod">
        <pc:chgData name="Nadine Lanctôt" userId="d331f5be-db79-48f3-8f56-6603329aa273" providerId="ADAL" clId="{33919473-BB5C-944B-A6DA-5831D8FF67BB}" dt="2024-04-05T14:38:51.251" v="989" actId="2696"/>
        <pc:sldMkLst>
          <pc:docMk/>
          <pc:sldMk cId="2756435147" sldId="623"/>
        </pc:sldMkLst>
        <pc:spChg chg="add del mod">
          <ac:chgData name="Nadine Lanctôt" userId="d331f5be-db79-48f3-8f56-6603329aa273" providerId="ADAL" clId="{33919473-BB5C-944B-A6DA-5831D8FF67BB}" dt="2024-04-05T11:23:46.696" v="179" actId="478"/>
          <ac:spMkLst>
            <pc:docMk/>
            <pc:sldMk cId="2756435147" sldId="623"/>
            <ac:spMk id="2" creationId="{10EE687D-FAE7-11B3-2B0F-543B191F7756}"/>
          </ac:spMkLst>
        </pc:spChg>
        <pc:spChg chg="add del mod">
          <ac:chgData name="Nadine Lanctôt" userId="d331f5be-db79-48f3-8f56-6603329aa273" providerId="ADAL" clId="{33919473-BB5C-944B-A6DA-5831D8FF67BB}" dt="2024-04-05T11:23:46.696" v="179" actId="478"/>
          <ac:spMkLst>
            <pc:docMk/>
            <pc:sldMk cId="2756435147" sldId="623"/>
            <ac:spMk id="4" creationId="{765C1819-552B-5EE1-1C02-94F6BAE83CE6}"/>
          </ac:spMkLst>
        </pc:spChg>
        <pc:spChg chg="add del mod">
          <ac:chgData name="Nadine Lanctôt" userId="d331f5be-db79-48f3-8f56-6603329aa273" providerId="ADAL" clId="{33919473-BB5C-944B-A6DA-5831D8FF67BB}" dt="2024-04-05T11:23:46.696" v="179" actId="478"/>
          <ac:spMkLst>
            <pc:docMk/>
            <pc:sldMk cId="2756435147" sldId="623"/>
            <ac:spMk id="5" creationId="{002B78EC-008F-5637-03B0-0B31B6990955}"/>
          </ac:spMkLst>
        </pc:spChg>
        <pc:graphicFrameChg chg="add mod modGraphic">
          <ac:chgData name="Nadine Lanctôt" userId="d331f5be-db79-48f3-8f56-6603329aa273" providerId="ADAL" clId="{33919473-BB5C-944B-A6DA-5831D8FF67BB}" dt="2024-04-05T11:37:27.858" v="501" actId="20577"/>
          <ac:graphicFrameMkLst>
            <pc:docMk/>
            <pc:sldMk cId="2756435147" sldId="623"/>
            <ac:graphicFrameMk id="12" creationId="{61428FF7-7AF9-1813-F098-AB4AB2B55D0B}"/>
          </ac:graphicFrameMkLst>
        </pc:graphicFrameChg>
        <pc:picChg chg="add del mod">
          <ac:chgData name="Nadine Lanctôt" userId="d331f5be-db79-48f3-8f56-6603329aa273" providerId="ADAL" clId="{33919473-BB5C-944B-A6DA-5831D8FF67BB}" dt="2024-04-05T11:23:46.696" v="179" actId="478"/>
          <ac:picMkLst>
            <pc:docMk/>
            <pc:sldMk cId="2756435147" sldId="623"/>
            <ac:picMk id="7" creationId="{1FF1ECB4-AF93-6EB1-18C4-35F150C9A873}"/>
          </ac:picMkLst>
        </pc:picChg>
        <pc:picChg chg="add del mod">
          <ac:chgData name="Nadine Lanctôt" userId="d331f5be-db79-48f3-8f56-6603329aa273" providerId="ADAL" clId="{33919473-BB5C-944B-A6DA-5831D8FF67BB}" dt="2024-04-05T11:24:24.508" v="185" actId="478"/>
          <ac:picMkLst>
            <pc:docMk/>
            <pc:sldMk cId="2756435147" sldId="623"/>
            <ac:picMk id="8" creationId="{3DF7C10C-638B-A94D-5653-CD50BCBAE752}"/>
          </ac:picMkLst>
        </pc:picChg>
        <pc:picChg chg="add mod">
          <ac:chgData name="Nadine Lanctôt" userId="d331f5be-db79-48f3-8f56-6603329aa273" providerId="ADAL" clId="{33919473-BB5C-944B-A6DA-5831D8FF67BB}" dt="2024-04-05T11:29:48.153" v="204" actId="14100"/>
          <ac:picMkLst>
            <pc:docMk/>
            <pc:sldMk cId="2756435147" sldId="623"/>
            <ac:picMk id="9" creationId="{94A5683C-BD03-C1AC-6B3C-AB4311AE85C7}"/>
          </ac:picMkLst>
        </pc:picChg>
        <pc:picChg chg="add del mod">
          <ac:chgData name="Nadine Lanctôt" userId="d331f5be-db79-48f3-8f56-6603329aa273" providerId="ADAL" clId="{33919473-BB5C-944B-A6DA-5831D8FF67BB}" dt="2024-04-05T11:26:55.538" v="193" actId="478"/>
          <ac:picMkLst>
            <pc:docMk/>
            <pc:sldMk cId="2756435147" sldId="623"/>
            <ac:picMk id="11" creationId="{8BE71B72-7E92-39B2-C959-73175799AA54}"/>
          </ac:picMkLst>
        </pc:picChg>
        <pc:picChg chg="del">
          <ac:chgData name="Nadine Lanctôt" userId="d331f5be-db79-48f3-8f56-6603329aa273" providerId="ADAL" clId="{33919473-BB5C-944B-A6DA-5831D8FF67BB}" dt="2024-04-05T11:23:17.169" v="177" actId="478"/>
          <ac:picMkLst>
            <pc:docMk/>
            <pc:sldMk cId="2756435147" sldId="623"/>
            <ac:picMk id="1500" creationId="{0EA01865-80ED-DE71-FBDE-39DDD551BF7A}"/>
          </ac:picMkLst>
        </pc:picChg>
      </pc:sldChg>
      <pc:sldChg chg="addSp delSp modSp add del mod">
        <pc:chgData name="Nadine Lanctôt" userId="d331f5be-db79-48f3-8f56-6603329aa273" providerId="ADAL" clId="{33919473-BB5C-944B-A6DA-5831D8FF67BB}" dt="2024-04-05T15:26:54.824" v="2245" actId="2696"/>
        <pc:sldMkLst>
          <pc:docMk/>
          <pc:sldMk cId="2793050599" sldId="624"/>
        </pc:sldMkLst>
        <pc:spChg chg="add del mod">
          <ac:chgData name="Nadine Lanctôt" userId="d331f5be-db79-48f3-8f56-6603329aa273" providerId="ADAL" clId="{33919473-BB5C-944B-A6DA-5831D8FF67BB}" dt="2024-04-05T11:27:33.362" v="199" actId="478"/>
          <ac:spMkLst>
            <pc:docMk/>
            <pc:sldMk cId="2793050599" sldId="624"/>
            <ac:spMk id="7" creationId="{8538A7CF-AF21-F6E1-84DD-25FC500EFD17}"/>
          </ac:spMkLst>
        </pc:spChg>
        <pc:graphicFrameChg chg="add del mod">
          <ac:chgData name="Nadine Lanctôt" userId="d331f5be-db79-48f3-8f56-6603329aa273" providerId="ADAL" clId="{33919473-BB5C-944B-A6DA-5831D8FF67BB}" dt="2024-04-05T11:27:33.362" v="199" actId="478"/>
          <ac:graphicFrameMkLst>
            <pc:docMk/>
            <pc:sldMk cId="2793050599" sldId="624"/>
            <ac:graphicFrameMk id="5" creationId="{6246C4EF-9501-060F-2943-7967DEEC02CF}"/>
          </ac:graphicFrameMkLst>
        </pc:graphicFrameChg>
        <pc:picChg chg="add mod">
          <ac:chgData name="Nadine Lanctôt" userId="d331f5be-db79-48f3-8f56-6603329aa273" providerId="ADAL" clId="{33919473-BB5C-944B-A6DA-5831D8FF67BB}" dt="2024-04-05T14:39:00.594" v="991" actId="1076"/>
          <ac:picMkLst>
            <pc:docMk/>
            <pc:sldMk cId="2793050599" sldId="624"/>
            <ac:picMk id="4" creationId="{E7FFC01E-272A-1D21-9206-86AE63037F9F}"/>
          </ac:picMkLst>
        </pc:picChg>
        <pc:picChg chg="add del mod">
          <ac:chgData name="Nadine Lanctôt" userId="d331f5be-db79-48f3-8f56-6603329aa273" providerId="ADAL" clId="{33919473-BB5C-944B-A6DA-5831D8FF67BB}" dt="2024-04-05T11:27:33.362" v="199" actId="478"/>
          <ac:picMkLst>
            <pc:docMk/>
            <pc:sldMk cId="2793050599" sldId="624"/>
            <ac:picMk id="8" creationId="{0BA9C14A-8DD6-C429-FD78-1B7CA46567A8}"/>
          </ac:picMkLst>
        </pc:picChg>
        <pc:picChg chg="del">
          <ac:chgData name="Nadine Lanctôt" userId="d331f5be-db79-48f3-8f56-6603329aa273" providerId="ADAL" clId="{33919473-BB5C-944B-A6DA-5831D8FF67BB}" dt="2024-04-05T11:27:16.066" v="195" actId="478"/>
          <ac:picMkLst>
            <pc:docMk/>
            <pc:sldMk cId="2793050599" sldId="624"/>
            <ac:picMk id="9" creationId="{94A5683C-BD03-C1AC-6B3C-AB4311AE85C7}"/>
          </ac:picMkLst>
        </pc:picChg>
        <pc:picChg chg="del mod">
          <ac:chgData name="Nadine Lanctôt" userId="d331f5be-db79-48f3-8f56-6603329aa273" providerId="ADAL" clId="{33919473-BB5C-944B-A6DA-5831D8FF67BB}" dt="2024-04-05T15:15:12.863" v="1932" actId="478"/>
          <ac:picMkLst>
            <pc:docMk/>
            <pc:sldMk cId="2793050599" sldId="624"/>
            <ac:picMk id="11" creationId="{8BE71B72-7E92-39B2-C959-73175799AA54}"/>
          </ac:picMkLst>
        </pc:picChg>
        <pc:picChg chg="add del mod">
          <ac:chgData name="Nadine Lanctôt" userId="d331f5be-db79-48f3-8f56-6603329aa273" providerId="ADAL" clId="{33919473-BB5C-944B-A6DA-5831D8FF67BB}" dt="2024-04-05T15:15:17.969" v="1933" actId="478"/>
          <ac:picMkLst>
            <pc:docMk/>
            <pc:sldMk cId="2793050599" sldId="624"/>
            <ac:picMk id="12" creationId="{149E7EA6-786A-7E5B-2C07-97C4322AAA69}"/>
          </ac:picMkLst>
        </pc:picChg>
      </pc:sldChg>
      <pc:sldChg chg="addSp delSp modSp add del mod">
        <pc:chgData name="Nadine Lanctôt" userId="d331f5be-db79-48f3-8f56-6603329aa273" providerId="ADAL" clId="{33919473-BB5C-944B-A6DA-5831D8FF67BB}" dt="2024-04-05T15:01:28.630" v="1363" actId="2696"/>
        <pc:sldMkLst>
          <pc:docMk/>
          <pc:sldMk cId="3684827670" sldId="625"/>
        </pc:sldMkLst>
        <pc:spChg chg="add mod">
          <ac:chgData name="Nadine Lanctôt" userId="d331f5be-db79-48f3-8f56-6603329aa273" providerId="ADAL" clId="{33919473-BB5C-944B-A6DA-5831D8FF67BB}" dt="2024-04-05T14:41:42.291" v="1037" actId="20577"/>
          <ac:spMkLst>
            <pc:docMk/>
            <pc:sldMk cId="3684827670" sldId="625"/>
            <ac:spMk id="4" creationId="{030948CF-72F2-183A-4294-65AB02B0D0D6}"/>
          </ac:spMkLst>
        </pc:spChg>
        <pc:spChg chg="add mod">
          <ac:chgData name="Nadine Lanctôt" userId="d331f5be-db79-48f3-8f56-6603329aa273" providerId="ADAL" clId="{33919473-BB5C-944B-A6DA-5831D8FF67BB}" dt="2024-04-05T14:38:06.686" v="988" actId="1076"/>
          <ac:spMkLst>
            <pc:docMk/>
            <pc:sldMk cId="3684827670" sldId="625"/>
            <ac:spMk id="5" creationId="{C5FB524E-E5CE-552F-F420-94791ED43AA6}"/>
          </ac:spMkLst>
        </pc:spChg>
        <pc:graphicFrameChg chg="add del mod modGraphic">
          <ac:chgData name="Nadine Lanctôt" userId="d331f5be-db79-48f3-8f56-6603329aa273" providerId="ADAL" clId="{33919473-BB5C-944B-A6DA-5831D8FF67BB}" dt="2024-04-05T11:41:55.726" v="514" actId="478"/>
          <ac:graphicFrameMkLst>
            <pc:docMk/>
            <pc:sldMk cId="3684827670" sldId="625"/>
            <ac:graphicFrameMk id="2" creationId="{A19C7948-7204-6BD0-7702-524249CE407E}"/>
          </ac:graphicFrameMkLst>
        </pc:graphicFrameChg>
        <pc:graphicFrameChg chg="del">
          <ac:chgData name="Nadine Lanctôt" userId="d331f5be-db79-48f3-8f56-6603329aa273" providerId="ADAL" clId="{33919473-BB5C-944B-A6DA-5831D8FF67BB}" dt="2024-04-05T11:39:31.904" v="503" actId="478"/>
          <ac:graphicFrameMkLst>
            <pc:docMk/>
            <pc:sldMk cId="3684827670" sldId="625"/>
            <ac:graphicFrameMk id="12" creationId="{61428FF7-7AF9-1813-F098-AB4AB2B55D0B}"/>
          </ac:graphicFrameMkLst>
        </pc:graphicFrameChg>
        <pc:picChg chg="mod">
          <ac:chgData name="Nadine Lanctôt" userId="d331f5be-db79-48f3-8f56-6603329aa273" providerId="ADAL" clId="{33919473-BB5C-944B-A6DA-5831D8FF67BB}" dt="2024-04-05T11:42:08.447" v="519" actId="1076"/>
          <ac:picMkLst>
            <pc:docMk/>
            <pc:sldMk cId="3684827670" sldId="625"/>
            <ac:picMk id="9" creationId="{94A5683C-BD03-C1AC-6B3C-AB4311AE85C7}"/>
          </ac:picMkLst>
        </pc:picChg>
      </pc:sldChg>
      <pc:sldChg chg="addSp delSp modSp add del mod">
        <pc:chgData name="Nadine Lanctôt" userId="d331f5be-db79-48f3-8f56-6603329aa273" providerId="ADAL" clId="{33919473-BB5C-944B-A6DA-5831D8FF67BB}" dt="2024-04-05T16:07:56.017" v="3127" actId="2696"/>
        <pc:sldMkLst>
          <pc:docMk/>
          <pc:sldMk cId="2443604074" sldId="626"/>
        </pc:sldMkLst>
        <pc:spChg chg="add del mod">
          <ac:chgData name="Nadine Lanctôt" userId="d331f5be-db79-48f3-8f56-6603329aa273" providerId="ADAL" clId="{33919473-BB5C-944B-A6DA-5831D8FF67BB}" dt="2024-04-05T16:05:21.720" v="3029" actId="478"/>
          <ac:spMkLst>
            <pc:docMk/>
            <pc:sldMk cId="2443604074" sldId="626"/>
            <ac:spMk id="2" creationId="{1AFEBC2E-F417-26D3-4000-1042BB691BA3}"/>
          </ac:spMkLst>
        </pc:spChg>
        <pc:spChg chg="del mod">
          <ac:chgData name="Nadine Lanctôt" userId="d331f5be-db79-48f3-8f56-6603329aa273" providerId="ADAL" clId="{33919473-BB5C-944B-A6DA-5831D8FF67BB}" dt="2024-04-05T16:05:20.624" v="3028" actId="478"/>
          <ac:spMkLst>
            <pc:docMk/>
            <pc:sldMk cId="2443604074" sldId="626"/>
            <ac:spMk id="4" creationId="{030948CF-72F2-183A-4294-65AB02B0D0D6}"/>
          </ac:spMkLst>
        </pc:spChg>
        <pc:spChg chg="del mod">
          <ac:chgData name="Nadine Lanctôt" userId="d331f5be-db79-48f3-8f56-6603329aa273" providerId="ADAL" clId="{33919473-BB5C-944B-A6DA-5831D8FF67BB}" dt="2024-04-05T14:50:46.660" v="1094" actId="478"/>
          <ac:spMkLst>
            <pc:docMk/>
            <pc:sldMk cId="2443604074" sldId="626"/>
            <ac:spMk id="5" creationId="{C5FB524E-E5CE-552F-F420-94791ED43AA6}"/>
          </ac:spMkLst>
        </pc:spChg>
        <pc:spChg chg="del">
          <ac:chgData name="Nadine Lanctôt" userId="d331f5be-db79-48f3-8f56-6603329aa273" providerId="ADAL" clId="{33919473-BB5C-944B-A6DA-5831D8FF67BB}" dt="2024-04-05T14:44:19.355" v="1040" actId="478"/>
          <ac:spMkLst>
            <pc:docMk/>
            <pc:sldMk cId="2443604074" sldId="626"/>
            <ac:spMk id="6" creationId="{B8159FAA-DB4D-CE79-88DC-E0B61BD06999}"/>
          </ac:spMkLst>
        </pc:spChg>
        <pc:spChg chg="add mod">
          <ac:chgData name="Nadine Lanctôt" userId="d331f5be-db79-48f3-8f56-6603329aa273" providerId="ADAL" clId="{33919473-BB5C-944B-A6DA-5831D8FF67BB}" dt="2024-04-05T14:48:36.820" v="1082" actId="1076"/>
          <ac:spMkLst>
            <pc:docMk/>
            <pc:sldMk cId="2443604074" sldId="626"/>
            <ac:spMk id="7" creationId="{ED8DCB35-13C0-542D-FEFA-8FBDC4942618}"/>
          </ac:spMkLst>
        </pc:spChg>
        <pc:spChg chg="add del mod">
          <ac:chgData name="Nadine Lanctôt" userId="d331f5be-db79-48f3-8f56-6603329aa273" providerId="ADAL" clId="{33919473-BB5C-944B-A6DA-5831D8FF67BB}" dt="2024-04-05T16:05:24.904" v="3030" actId="478"/>
          <ac:spMkLst>
            <pc:docMk/>
            <pc:sldMk cId="2443604074" sldId="626"/>
            <ac:spMk id="8" creationId="{15A1A377-6724-EB73-C4B2-930A29BF06C7}"/>
          </ac:spMkLst>
        </pc:spChg>
        <pc:spChg chg="add del mod">
          <ac:chgData name="Nadine Lanctôt" userId="d331f5be-db79-48f3-8f56-6603329aa273" providerId="ADAL" clId="{33919473-BB5C-944B-A6DA-5831D8FF67BB}" dt="2024-04-05T16:05:24.904" v="3030" actId="478"/>
          <ac:spMkLst>
            <pc:docMk/>
            <pc:sldMk cId="2443604074" sldId="626"/>
            <ac:spMk id="11" creationId="{701AF2AF-FE6B-B9DC-DD5A-B8F7C60D7B60}"/>
          </ac:spMkLst>
        </pc:spChg>
        <pc:spChg chg="add del mod">
          <ac:chgData name="Nadine Lanctôt" userId="d331f5be-db79-48f3-8f56-6603329aa273" providerId="ADAL" clId="{33919473-BB5C-944B-A6DA-5831D8FF67BB}" dt="2024-04-05T14:56:33.906" v="1284" actId="478"/>
          <ac:spMkLst>
            <pc:docMk/>
            <pc:sldMk cId="2443604074" sldId="626"/>
            <ac:spMk id="15" creationId="{D154BBC6-E004-D656-0537-084CD8609866}"/>
          </ac:spMkLst>
        </pc:spChg>
        <pc:spChg chg="add del mod">
          <ac:chgData name="Nadine Lanctôt" userId="d331f5be-db79-48f3-8f56-6603329aa273" providerId="ADAL" clId="{33919473-BB5C-944B-A6DA-5831D8FF67BB}" dt="2024-04-05T15:03:41.053" v="1372" actId="478"/>
          <ac:spMkLst>
            <pc:docMk/>
            <pc:sldMk cId="2443604074" sldId="626"/>
            <ac:spMk id="16" creationId="{C80D6762-81AA-245A-EF5B-B0E1273BE833}"/>
          </ac:spMkLst>
        </pc:spChg>
        <pc:spChg chg="add mod">
          <ac:chgData name="Nadine Lanctôt" userId="d331f5be-db79-48f3-8f56-6603329aa273" providerId="ADAL" clId="{33919473-BB5C-944B-A6DA-5831D8FF67BB}" dt="2024-04-05T15:03:52.431" v="1375" actId="1076"/>
          <ac:spMkLst>
            <pc:docMk/>
            <pc:sldMk cId="2443604074" sldId="626"/>
            <ac:spMk id="17" creationId="{9927FEA7-B377-4437-09EE-45D8E2B04FA0}"/>
          </ac:spMkLst>
        </pc:spChg>
        <pc:picChg chg="del">
          <ac:chgData name="Nadine Lanctôt" userId="d331f5be-db79-48f3-8f56-6603329aa273" providerId="ADAL" clId="{33919473-BB5C-944B-A6DA-5831D8FF67BB}" dt="2024-04-05T14:44:15.972" v="1039" actId="478"/>
          <ac:picMkLst>
            <pc:docMk/>
            <pc:sldMk cId="2443604074" sldId="626"/>
            <ac:picMk id="9" creationId="{94A5683C-BD03-C1AC-6B3C-AB4311AE85C7}"/>
          </ac:picMkLst>
        </pc:picChg>
        <pc:picChg chg="add del mod">
          <ac:chgData name="Nadine Lanctôt" userId="d331f5be-db79-48f3-8f56-6603329aa273" providerId="ADAL" clId="{33919473-BB5C-944B-A6DA-5831D8FF67BB}" dt="2024-04-05T16:05:24.904" v="3030" actId="478"/>
          <ac:picMkLst>
            <pc:docMk/>
            <pc:sldMk cId="2443604074" sldId="626"/>
            <ac:picMk id="12" creationId="{F106C28A-4543-724E-5E72-FE326DE46816}"/>
          </ac:picMkLst>
        </pc:picChg>
        <pc:picChg chg="add del mod">
          <ac:chgData name="Nadine Lanctôt" userId="d331f5be-db79-48f3-8f56-6603329aa273" providerId="ADAL" clId="{33919473-BB5C-944B-A6DA-5831D8FF67BB}" dt="2024-04-05T14:47:49.339" v="1075" actId="478"/>
          <ac:picMkLst>
            <pc:docMk/>
            <pc:sldMk cId="2443604074" sldId="626"/>
            <ac:picMk id="13" creationId="{798DA4ED-BF2D-B75A-2C09-78B4337DB1AD}"/>
          </ac:picMkLst>
        </pc:picChg>
        <pc:picChg chg="add del mod">
          <ac:chgData name="Nadine Lanctôt" userId="d331f5be-db79-48f3-8f56-6603329aa273" providerId="ADAL" clId="{33919473-BB5C-944B-A6DA-5831D8FF67BB}" dt="2024-04-05T14:49:11.596" v="1087" actId="478"/>
          <ac:picMkLst>
            <pc:docMk/>
            <pc:sldMk cId="2443604074" sldId="626"/>
            <ac:picMk id="14" creationId="{67FDF534-F856-994A-DC4C-B729472A06D9}"/>
          </ac:picMkLst>
        </pc:picChg>
      </pc:sldChg>
      <pc:sldChg chg="addSp delSp modSp add del mod">
        <pc:chgData name="Nadine Lanctôt" userId="d331f5be-db79-48f3-8f56-6603329aa273" providerId="ADAL" clId="{33919473-BB5C-944B-A6DA-5831D8FF67BB}" dt="2024-04-05T16:19:48.758" v="3337" actId="2696"/>
        <pc:sldMkLst>
          <pc:docMk/>
          <pc:sldMk cId="1059079365" sldId="627"/>
        </pc:sldMkLst>
        <pc:spChg chg="del mod">
          <ac:chgData name="Nadine Lanctôt" userId="d331f5be-db79-48f3-8f56-6603329aa273" providerId="ADAL" clId="{33919473-BB5C-944B-A6DA-5831D8FF67BB}" dt="2024-04-05T16:08:31.693" v="3130" actId="478"/>
          <ac:spMkLst>
            <pc:docMk/>
            <pc:sldMk cId="1059079365" sldId="627"/>
            <ac:spMk id="2" creationId="{1AFEBC2E-F417-26D3-4000-1042BB691BA3}"/>
          </ac:spMkLst>
        </pc:spChg>
        <pc:spChg chg="del">
          <ac:chgData name="Nadine Lanctôt" userId="d331f5be-db79-48f3-8f56-6603329aa273" providerId="ADAL" clId="{33919473-BB5C-944B-A6DA-5831D8FF67BB}" dt="2024-04-05T15:01:16.551" v="1361" actId="478"/>
          <ac:spMkLst>
            <pc:docMk/>
            <pc:sldMk cId="1059079365" sldId="627"/>
            <ac:spMk id="4" creationId="{030948CF-72F2-183A-4294-65AB02B0D0D6}"/>
          </ac:spMkLst>
        </pc:spChg>
        <pc:spChg chg="del mod">
          <ac:chgData name="Nadine Lanctôt" userId="d331f5be-db79-48f3-8f56-6603329aa273" providerId="ADAL" clId="{33919473-BB5C-944B-A6DA-5831D8FF67BB}" dt="2024-04-05T15:14:02.736" v="1856" actId="478"/>
          <ac:spMkLst>
            <pc:docMk/>
            <pc:sldMk cId="1059079365" sldId="627"/>
            <ac:spMk id="5" creationId="{C5FB524E-E5CE-552F-F420-94791ED43AA6}"/>
          </ac:spMkLst>
        </pc:spChg>
        <pc:spChg chg="mod">
          <ac:chgData name="Nadine Lanctôt" userId="d331f5be-db79-48f3-8f56-6603329aa273" providerId="ADAL" clId="{33919473-BB5C-944B-A6DA-5831D8FF67BB}" dt="2024-04-05T15:26:50.897" v="2244" actId="1076"/>
          <ac:spMkLst>
            <pc:docMk/>
            <pc:sldMk cId="1059079365" sldId="627"/>
            <ac:spMk id="7" creationId="{ED8DCB35-13C0-542D-FEFA-8FBDC4942618}"/>
          </ac:spMkLst>
        </pc:spChg>
        <pc:spChg chg="del mod">
          <ac:chgData name="Nadine Lanctôt" userId="d331f5be-db79-48f3-8f56-6603329aa273" providerId="ADAL" clId="{33919473-BB5C-944B-A6DA-5831D8FF67BB}" dt="2024-04-05T16:08:34.563" v="3131" actId="478"/>
          <ac:spMkLst>
            <pc:docMk/>
            <pc:sldMk cId="1059079365" sldId="627"/>
            <ac:spMk id="8" creationId="{15A1A377-6724-EB73-C4B2-930A29BF06C7}"/>
          </ac:spMkLst>
        </pc:spChg>
        <pc:spChg chg="add mod">
          <ac:chgData name="Nadine Lanctôt" userId="d331f5be-db79-48f3-8f56-6603329aa273" providerId="ADAL" clId="{33919473-BB5C-944B-A6DA-5831D8FF67BB}" dt="2024-04-05T15:32:10.342" v="2252" actId="1076"/>
          <ac:spMkLst>
            <pc:docMk/>
            <pc:sldMk cId="1059079365" sldId="627"/>
            <ac:spMk id="9" creationId="{B7616865-C75D-E456-5865-DFB1267A331A}"/>
          </ac:spMkLst>
        </pc:spChg>
        <pc:spChg chg="del mod">
          <ac:chgData name="Nadine Lanctôt" userId="d331f5be-db79-48f3-8f56-6603329aa273" providerId="ADAL" clId="{33919473-BB5C-944B-A6DA-5831D8FF67BB}" dt="2024-04-05T16:08:36.732" v="3132" actId="478"/>
          <ac:spMkLst>
            <pc:docMk/>
            <pc:sldMk cId="1059079365" sldId="627"/>
            <ac:spMk id="11" creationId="{701AF2AF-FE6B-B9DC-DD5A-B8F7C60D7B60}"/>
          </ac:spMkLst>
        </pc:spChg>
        <pc:spChg chg="add mod">
          <ac:chgData name="Nadine Lanctôt" userId="d331f5be-db79-48f3-8f56-6603329aa273" providerId="ADAL" clId="{33919473-BB5C-944B-A6DA-5831D8FF67BB}" dt="2024-04-05T15:32:10.342" v="2252" actId="1076"/>
          <ac:spMkLst>
            <pc:docMk/>
            <pc:sldMk cId="1059079365" sldId="627"/>
            <ac:spMk id="13" creationId="{317EF0D7-9D91-B7FD-FD32-6DFD6A02660A}"/>
          </ac:spMkLst>
        </pc:spChg>
        <pc:spChg chg="add mod">
          <ac:chgData name="Nadine Lanctôt" userId="d331f5be-db79-48f3-8f56-6603329aa273" providerId="ADAL" clId="{33919473-BB5C-944B-A6DA-5831D8FF67BB}" dt="2024-04-05T15:32:10.342" v="2252" actId="1076"/>
          <ac:spMkLst>
            <pc:docMk/>
            <pc:sldMk cId="1059079365" sldId="627"/>
            <ac:spMk id="14" creationId="{E85DBE80-E1C8-4E9C-17B1-35176E5D6649}"/>
          </ac:spMkLst>
        </pc:spChg>
        <pc:spChg chg="add mod">
          <ac:chgData name="Nadine Lanctôt" userId="d331f5be-db79-48f3-8f56-6603329aa273" providerId="ADAL" clId="{33919473-BB5C-944B-A6DA-5831D8FF67BB}" dt="2024-04-05T15:20:10.179" v="2186"/>
          <ac:spMkLst>
            <pc:docMk/>
            <pc:sldMk cId="1059079365" sldId="627"/>
            <ac:spMk id="16" creationId="{D5C2A059-6C2C-24C8-0F3D-7F34CE5C5622}"/>
          </ac:spMkLst>
        </pc:spChg>
        <pc:spChg chg="add mod">
          <ac:chgData name="Nadine Lanctôt" userId="d331f5be-db79-48f3-8f56-6603329aa273" providerId="ADAL" clId="{33919473-BB5C-944B-A6DA-5831D8FF67BB}" dt="2024-04-05T15:20:10.179" v="2186"/>
          <ac:spMkLst>
            <pc:docMk/>
            <pc:sldMk cId="1059079365" sldId="627"/>
            <ac:spMk id="17" creationId="{B1DC9CD6-500F-2622-EDCA-4058C2C08F0C}"/>
          </ac:spMkLst>
        </pc:spChg>
        <pc:spChg chg="add mod">
          <ac:chgData name="Nadine Lanctôt" userId="d331f5be-db79-48f3-8f56-6603329aa273" providerId="ADAL" clId="{33919473-BB5C-944B-A6DA-5831D8FF67BB}" dt="2024-04-05T15:20:27.219" v="2190"/>
          <ac:spMkLst>
            <pc:docMk/>
            <pc:sldMk cId="1059079365" sldId="627"/>
            <ac:spMk id="19" creationId="{601C44DB-9C70-A111-B078-AE535DD1F2B8}"/>
          </ac:spMkLst>
        </pc:spChg>
        <pc:spChg chg="add mod">
          <ac:chgData name="Nadine Lanctôt" userId="d331f5be-db79-48f3-8f56-6603329aa273" providerId="ADAL" clId="{33919473-BB5C-944B-A6DA-5831D8FF67BB}" dt="2024-04-05T15:32:26.563" v="2255" actId="14100"/>
          <ac:spMkLst>
            <pc:docMk/>
            <pc:sldMk cId="1059079365" sldId="627"/>
            <ac:spMk id="20" creationId="{9421B5B4-556C-3DCC-4DEC-6E490F8012E2}"/>
          </ac:spMkLst>
        </pc:spChg>
        <pc:spChg chg="add mod">
          <ac:chgData name="Nadine Lanctôt" userId="d331f5be-db79-48f3-8f56-6603329aa273" providerId="ADAL" clId="{33919473-BB5C-944B-A6DA-5831D8FF67BB}" dt="2024-04-05T15:32:26.563" v="2255" actId="14100"/>
          <ac:spMkLst>
            <pc:docMk/>
            <pc:sldMk cId="1059079365" sldId="627"/>
            <ac:spMk id="22" creationId="{165BB787-EB67-C89F-5DEB-A643EE4E3882}"/>
          </ac:spMkLst>
        </pc:spChg>
        <pc:spChg chg="add mod">
          <ac:chgData name="Nadine Lanctôt" userId="d331f5be-db79-48f3-8f56-6603329aa273" providerId="ADAL" clId="{33919473-BB5C-944B-A6DA-5831D8FF67BB}" dt="2024-04-05T15:32:26.563" v="2255" actId="14100"/>
          <ac:spMkLst>
            <pc:docMk/>
            <pc:sldMk cId="1059079365" sldId="627"/>
            <ac:spMk id="23" creationId="{0C529C14-9B2C-F2F4-CC55-AF7591C61BDD}"/>
          </ac:spMkLst>
        </pc:spChg>
        <pc:spChg chg="add mod">
          <ac:chgData name="Nadine Lanctôt" userId="d331f5be-db79-48f3-8f56-6603329aa273" providerId="ADAL" clId="{33919473-BB5C-944B-A6DA-5831D8FF67BB}" dt="2024-04-05T15:39:24.771" v="2430" actId="20577"/>
          <ac:spMkLst>
            <pc:docMk/>
            <pc:sldMk cId="1059079365" sldId="627"/>
            <ac:spMk id="24" creationId="{A05EE405-DD1A-3D16-AA2A-B48A9DA9AAFF}"/>
          </ac:spMkLst>
        </pc:spChg>
        <pc:spChg chg="add del">
          <ac:chgData name="Nadine Lanctôt" userId="d331f5be-db79-48f3-8f56-6603329aa273" providerId="ADAL" clId="{33919473-BB5C-944B-A6DA-5831D8FF67BB}" dt="2024-04-05T15:33:25.991" v="2259" actId="478"/>
          <ac:spMkLst>
            <pc:docMk/>
            <pc:sldMk cId="1059079365" sldId="627"/>
            <ac:spMk id="25" creationId="{C85B6003-662C-F621-DE6E-A16F42EAE183}"/>
          </ac:spMkLst>
        </pc:spChg>
        <pc:spChg chg="add del mod">
          <ac:chgData name="Nadine Lanctôt" userId="d331f5be-db79-48f3-8f56-6603329aa273" providerId="ADAL" clId="{33919473-BB5C-944B-A6DA-5831D8FF67BB}" dt="2024-04-05T15:35:14.251" v="2334" actId="478"/>
          <ac:spMkLst>
            <pc:docMk/>
            <pc:sldMk cId="1059079365" sldId="627"/>
            <ac:spMk id="26" creationId="{D2DD87BA-9FBF-FAC7-C389-FF58F2924047}"/>
          </ac:spMkLst>
        </pc:spChg>
        <pc:spChg chg="add mod">
          <ac:chgData name="Nadine Lanctôt" userId="d331f5be-db79-48f3-8f56-6603329aa273" providerId="ADAL" clId="{33919473-BB5C-944B-A6DA-5831D8FF67BB}" dt="2024-04-05T15:49:09.023" v="2609" actId="20577"/>
          <ac:spMkLst>
            <pc:docMk/>
            <pc:sldMk cId="1059079365" sldId="627"/>
            <ac:spMk id="28" creationId="{5D45E9BE-D9D8-6244-0D78-CC7DD9967D8D}"/>
          </ac:spMkLst>
        </pc:spChg>
        <pc:grpChg chg="add del mod">
          <ac:chgData name="Nadine Lanctôt" userId="d331f5be-db79-48f3-8f56-6603329aa273" providerId="ADAL" clId="{33919473-BB5C-944B-A6DA-5831D8FF67BB}" dt="2024-04-05T15:20:11.798" v="2187" actId="478"/>
          <ac:grpSpMkLst>
            <pc:docMk/>
            <pc:sldMk cId="1059079365" sldId="627"/>
            <ac:grpSpMk id="15" creationId="{ECE54215-11A8-B2D8-AC4E-295E9BC3E713}"/>
          </ac:grpSpMkLst>
        </pc:grpChg>
        <pc:graphicFrameChg chg="add mod modGraphic">
          <ac:chgData name="Nadine Lanctôt" userId="d331f5be-db79-48f3-8f56-6603329aa273" providerId="ADAL" clId="{33919473-BB5C-944B-A6DA-5831D8FF67BB}" dt="2024-04-05T15:38:38.156" v="2421" actId="14100"/>
          <ac:graphicFrameMkLst>
            <pc:docMk/>
            <pc:sldMk cId="1059079365" sldId="627"/>
            <ac:graphicFrameMk id="6" creationId="{9305F5D2-F8D2-1A48-A991-EF1236A35A72}"/>
          </ac:graphicFrameMkLst>
        </pc:graphicFrameChg>
        <pc:graphicFrameChg chg="add mod">
          <ac:chgData name="Nadine Lanctôt" userId="d331f5be-db79-48f3-8f56-6603329aa273" providerId="ADAL" clId="{33919473-BB5C-944B-A6DA-5831D8FF67BB}" dt="2024-04-05T15:38:45.989" v="2422" actId="1076"/>
          <ac:graphicFrameMkLst>
            <pc:docMk/>
            <pc:sldMk cId="1059079365" sldId="627"/>
            <ac:graphicFrameMk id="18" creationId="{836C8BE4-8E5B-7705-231C-6D074AD87437}"/>
          </ac:graphicFrameMkLst>
        </pc:graphicFrameChg>
        <pc:graphicFrameChg chg="add del mod">
          <ac:chgData name="Nadine Lanctôt" userId="d331f5be-db79-48f3-8f56-6603329aa273" providerId="ADAL" clId="{33919473-BB5C-944B-A6DA-5831D8FF67BB}" dt="2024-04-05T16:15:27.344" v="3210" actId="478"/>
          <ac:graphicFrameMkLst>
            <pc:docMk/>
            <pc:sldMk cId="1059079365" sldId="627"/>
            <ac:graphicFrameMk id="27" creationId="{235E5CE5-1202-A7E6-A1B9-9F7093D0613F}"/>
          </ac:graphicFrameMkLst>
        </pc:graphicFrameChg>
        <pc:picChg chg="del mod">
          <ac:chgData name="Nadine Lanctôt" userId="d331f5be-db79-48f3-8f56-6603329aa273" providerId="ADAL" clId="{33919473-BB5C-944B-A6DA-5831D8FF67BB}" dt="2024-04-05T16:08:34.563" v="3131" actId="478"/>
          <ac:picMkLst>
            <pc:docMk/>
            <pc:sldMk cId="1059079365" sldId="627"/>
            <ac:picMk id="12" creationId="{F106C28A-4543-724E-5E72-FE326DE46816}"/>
          </ac:picMkLst>
        </pc:picChg>
      </pc:sldChg>
      <pc:sldChg chg="addSp delSp modSp add del mod ord">
        <pc:chgData name="Nadine Lanctôt" userId="d331f5be-db79-48f3-8f56-6603329aa273" providerId="ADAL" clId="{33919473-BB5C-944B-A6DA-5831D8FF67BB}" dt="2024-04-05T16:03:09.575" v="2956" actId="2696"/>
        <pc:sldMkLst>
          <pc:docMk/>
          <pc:sldMk cId="401234076" sldId="628"/>
        </pc:sldMkLst>
        <pc:spChg chg="del">
          <ac:chgData name="Nadine Lanctôt" userId="d331f5be-db79-48f3-8f56-6603329aa273" providerId="ADAL" clId="{33919473-BB5C-944B-A6DA-5831D8FF67BB}" dt="2024-04-05T15:51:00.776" v="2617" actId="478"/>
          <ac:spMkLst>
            <pc:docMk/>
            <pc:sldMk cId="401234076" sldId="628"/>
            <ac:spMk id="2" creationId="{1AFEBC2E-F417-26D3-4000-1042BB691BA3}"/>
          </ac:spMkLst>
        </pc:spChg>
        <pc:spChg chg="del">
          <ac:chgData name="Nadine Lanctôt" userId="d331f5be-db79-48f3-8f56-6603329aa273" providerId="ADAL" clId="{33919473-BB5C-944B-A6DA-5831D8FF67BB}" dt="2024-04-05T15:03:25.670" v="1368" actId="478"/>
          <ac:spMkLst>
            <pc:docMk/>
            <pc:sldMk cId="401234076" sldId="628"/>
            <ac:spMk id="4" creationId="{030948CF-72F2-183A-4294-65AB02B0D0D6}"/>
          </ac:spMkLst>
        </pc:spChg>
        <pc:spChg chg="add mod">
          <ac:chgData name="Nadine Lanctôt" userId="d331f5be-db79-48f3-8f56-6603329aa273" providerId="ADAL" clId="{33919473-BB5C-944B-A6DA-5831D8FF67BB}" dt="2024-04-05T15:13:39.607" v="1855" actId="14100"/>
          <ac:spMkLst>
            <pc:docMk/>
            <pc:sldMk cId="401234076" sldId="628"/>
            <ac:spMk id="5" creationId="{FA533F61-1DC4-2885-5D7C-EDE81292D5F3}"/>
          </ac:spMkLst>
        </pc:spChg>
        <pc:spChg chg="mod">
          <ac:chgData name="Nadine Lanctôt" userId="d331f5be-db79-48f3-8f56-6603329aa273" providerId="ADAL" clId="{33919473-BB5C-944B-A6DA-5831D8FF67BB}" dt="2024-04-05T15:51:28.388" v="2628" actId="1076"/>
          <ac:spMkLst>
            <pc:docMk/>
            <pc:sldMk cId="401234076" sldId="628"/>
            <ac:spMk id="7" creationId="{ED8DCB35-13C0-542D-FEFA-8FBDC4942618}"/>
          </ac:spMkLst>
        </pc:spChg>
        <pc:spChg chg="del">
          <ac:chgData name="Nadine Lanctôt" userId="d331f5be-db79-48f3-8f56-6603329aa273" providerId="ADAL" clId="{33919473-BB5C-944B-A6DA-5831D8FF67BB}" dt="2024-04-05T15:51:05.935" v="2621" actId="478"/>
          <ac:spMkLst>
            <pc:docMk/>
            <pc:sldMk cId="401234076" sldId="628"/>
            <ac:spMk id="8" creationId="{15A1A377-6724-EB73-C4B2-930A29BF06C7}"/>
          </ac:spMkLst>
        </pc:spChg>
        <pc:spChg chg="del mod">
          <ac:chgData name="Nadine Lanctôt" userId="d331f5be-db79-48f3-8f56-6603329aa273" providerId="ADAL" clId="{33919473-BB5C-944B-A6DA-5831D8FF67BB}" dt="2024-04-05T15:51:04.471" v="2619" actId="478"/>
          <ac:spMkLst>
            <pc:docMk/>
            <pc:sldMk cId="401234076" sldId="628"/>
            <ac:spMk id="11" creationId="{701AF2AF-FE6B-B9DC-DD5A-B8F7C60D7B60}"/>
          </ac:spMkLst>
        </pc:spChg>
        <pc:spChg chg="del mod">
          <ac:chgData name="Nadine Lanctôt" userId="d331f5be-db79-48f3-8f56-6603329aa273" providerId="ADAL" clId="{33919473-BB5C-944B-A6DA-5831D8FF67BB}" dt="2024-04-05T16:00:37.057" v="2729" actId="478"/>
          <ac:spMkLst>
            <pc:docMk/>
            <pc:sldMk cId="401234076" sldId="628"/>
            <ac:spMk id="16" creationId="{C80D6762-81AA-245A-EF5B-B0E1273BE833}"/>
          </ac:spMkLst>
        </pc:spChg>
        <pc:picChg chg="del">
          <ac:chgData name="Nadine Lanctôt" userId="d331f5be-db79-48f3-8f56-6603329aa273" providerId="ADAL" clId="{33919473-BB5C-944B-A6DA-5831D8FF67BB}" dt="2024-04-05T15:51:05.279" v="2620" actId="478"/>
          <ac:picMkLst>
            <pc:docMk/>
            <pc:sldMk cId="401234076" sldId="628"/>
            <ac:picMk id="12" creationId="{F106C28A-4543-724E-5E72-FE326DE46816}"/>
          </ac:picMkLst>
        </pc:picChg>
      </pc:sldChg>
      <pc:sldChg chg="addSp delSp modSp add del mod ord">
        <pc:chgData name="Nadine Lanctôt" userId="d331f5be-db79-48f3-8f56-6603329aa273" providerId="ADAL" clId="{33919473-BB5C-944B-A6DA-5831D8FF67BB}" dt="2024-04-06T15:29:38.016" v="9944" actId="2696"/>
        <pc:sldMkLst>
          <pc:docMk/>
          <pc:sldMk cId="1006824531" sldId="629"/>
        </pc:sldMkLst>
        <pc:spChg chg="add mod">
          <ac:chgData name="Nadine Lanctôt" userId="d331f5be-db79-48f3-8f56-6603329aa273" providerId="ADAL" clId="{33919473-BB5C-944B-A6DA-5831D8FF67BB}" dt="2024-04-05T19:09:26.414" v="5422" actId="20577"/>
          <ac:spMkLst>
            <pc:docMk/>
            <pc:sldMk cId="1006824531" sldId="629"/>
            <ac:spMk id="5" creationId="{3B522599-66EF-5822-8091-E9ED16BFB506}"/>
          </ac:spMkLst>
        </pc:spChg>
        <pc:spChg chg="del">
          <ac:chgData name="Nadine Lanctôt" userId="d331f5be-db79-48f3-8f56-6603329aa273" providerId="ADAL" clId="{33919473-BB5C-944B-A6DA-5831D8FF67BB}" dt="2024-04-05T15:50:20.832" v="2611" actId="478"/>
          <ac:spMkLst>
            <pc:docMk/>
            <pc:sldMk cId="1006824531" sldId="629"/>
            <ac:spMk id="9" creationId="{B7616865-C75D-E456-5865-DFB1267A331A}"/>
          </ac:spMkLst>
        </pc:spChg>
        <pc:spChg chg="del">
          <ac:chgData name="Nadine Lanctôt" userId="d331f5be-db79-48f3-8f56-6603329aa273" providerId="ADAL" clId="{33919473-BB5C-944B-A6DA-5831D8FF67BB}" dt="2024-04-05T15:50:25.154" v="2612" actId="478"/>
          <ac:spMkLst>
            <pc:docMk/>
            <pc:sldMk cId="1006824531" sldId="629"/>
            <ac:spMk id="13" creationId="{317EF0D7-9D91-B7FD-FD32-6DFD6A02660A}"/>
          </ac:spMkLst>
        </pc:spChg>
        <pc:spChg chg="del">
          <ac:chgData name="Nadine Lanctôt" userId="d331f5be-db79-48f3-8f56-6603329aa273" providerId="ADAL" clId="{33919473-BB5C-944B-A6DA-5831D8FF67BB}" dt="2024-04-05T15:50:25.154" v="2612" actId="478"/>
          <ac:spMkLst>
            <pc:docMk/>
            <pc:sldMk cId="1006824531" sldId="629"/>
            <ac:spMk id="14" creationId="{E85DBE80-E1C8-4E9C-17B1-35176E5D6649}"/>
          </ac:spMkLst>
        </pc:spChg>
        <pc:spChg chg="del mod">
          <ac:chgData name="Nadine Lanctôt" userId="d331f5be-db79-48f3-8f56-6603329aa273" providerId="ADAL" clId="{33919473-BB5C-944B-A6DA-5831D8FF67BB}" dt="2024-04-05T15:50:28.792" v="2614" actId="478"/>
          <ac:spMkLst>
            <pc:docMk/>
            <pc:sldMk cId="1006824531" sldId="629"/>
            <ac:spMk id="20" creationId="{9421B5B4-556C-3DCC-4DEC-6E490F8012E2}"/>
          </ac:spMkLst>
        </pc:spChg>
        <pc:spChg chg="del mod">
          <ac:chgData name="Nadine Lanctôt" userId="d331f5be-db79-48f3-8f56-6603329aa273" providerId="ADAL" clId="{33919473-BB5C-944B-A6DA-5831D8FF67BB}" dt="2024-04-05T15:50:28.792" v="2614" actId="478"/>
          <ac:spMkLst>
            <pc:docMk/>
            <pc:sldMk cId="1006824531" sldId="629"/>
            <ac:spMk id="22" creationId="{165BB787-EB67-C89F-5DEB-A643EE4E3882}"/>
          </ac:spMkLst>
        </pc:spChg>
        <pc:spChg chg="del">
          <ac:chgData name="Nadine Lanctôt" userId="d331f5be-db79-48f3-8f56-6603329aa273" providerId="ADAL" clId="{33919473-BB5C-944B-A6DA-5831D8FF67BB}" dt="2024-04-05T15:50:28.792" v="2614" actId="478"/>
          <ac:spMkLst>
            <pc:docMk/>
            <pc:sldMk cId="1006824531" sldId="629"/>
            <ac:spMk id="23" creationId="{0C529C14-9B2C-F2F4-CC55-AF7591C61BDD}"/>
          </ac:spMkLst>
        </pc:spChg>
        <pc:spChg chg="del">
          <ac:chgData name="Nadine Lanctôt" userId="d331f5be-db79-48f3-8f56-6603329aa273" providerId="ADAL" clId="{33919473-BB5C-944B-A6DA-5831D8FF67BB}" dt="2024-04-05T15:50:25.154" v="2612" actId="478"/>
          <ac:spMkLst>
            <pc:docMk/>
            <pc:sldMk cId="1006824531" sldId="629"/>
            <ac:spMk id="24" creationId="{A05EE405-DD1A-3D16-AA2A-B48A9DA9AAFF}"/>
          </ac:spMkLst>
        </pc:spChg>
        <pc:spChg chg="del">
          <ac:chgData name="Nadine Lanctôt" userId="d331f5be-db79-48f3-8f56-6603329aa273" providerId="ADAL" clId="{33919473-BB5C-944B-A6DA-5831D8FF67BB}" dt="2024-04-05T15:50:25.154" v="2612" actId="478"/>
          <ac:spMkLst>
            <pc:docMk/>
            <pc:sldMk cId="1006824531" sldId="629"/>
            <ac:spMk id="28" creationId="{5D45E9BE-D9D8-6244-0D78-CC7DD9967D8D}"/>
          </ac:spMkLst>
        </pc:spChg>
        <pc:graphicFrameChg chg="del">
          <ac:chgData name="Nadine Lanctôt" userId="d331f5be-db79-48f3-8f56-6603329aa273" providerId="ADAL" clId="{33919473-BB5C-944B-A6DA-5831D8FF67BB}" dt="2024-04-05T15:50:20.832" v="2611" actId="478"/>
          <ac:graphicFrameMkLst>
            <pc:docMk/>
            <pc:sldMk cId="1006824531" sldId="629"/>
            <ac:graphicFrameMk id="6" creationId="{9305F5D2-F8D2-1A48-A991-EF1236A35A72}"/>
          </ac:graphicFrameMkLst>
        </pc:graphicFrameChg>
        <pc:graphicFrameChg chg="del">
          <ac:chgData name="Nadine Lanctôt" userId="d331f5be-db79-48f3-8f56-6603329aa273" providerId="ADAL" clId="{33919473-BB5C-944B-A6DA-5831D8FF67BB}" dt="2024-04-05T15:50:20.832" v="2611" actId="478"/>
          <ac:graphicFrameMkLst>
            <pc:docMk/>
            <pc:sldMk cId="1006824531" sldId="629"/>
            <ac:graphicFrameMk id="18" creationId="{836C8BE4-8E5B-7705-231C-6D074AD87437}"/>
          </ac:graphicFrameMkLst>
        </pc:graphicFrameChg>
        <pc:graphicFrameChg chg="del">
          <ac:chgData name="Nadine Lanctôt" userId="d331f5be-db79-48f3-8f56-6603329aa273" providerId="ADAL" clId="{33919473-BB5C-944B-A6DA-5831D8FF67BB}" dt="2024-04-05T15:50:20.832" v="2611" actId="478"/>
          <ac:graphicFrameMkLst>
            <pc:docMk/>
            <pc:sldMk cId="1006824531" sldId="629"/>
            <ac:graphicFrameMk id="27" creationId="{235E5CE5-1202-A7E6-A1B9-9F7093D0613F}"/>
          </ac:graphicFrameMkLst>
        </pc:graphicFrameChg>
      </pc:sldChg>
      <pc:sldChg chg="addSp delSp modSp add mod ord modAnim">
        <pc:chgData name="Nadine Lanctôt" userId="d331f5be-db79-48f3-8f56-6603329aa273" providerId="ADAL" clId="{33919473-BB5C-944B-A6DA-5831D8FF67BB}" dt="2024-04-06T16:20:06.007" v="10574" actId="2710"/>
        <pc:sldMkLst>
          <pc:docMk/>
          <pc:sldMk cId="2028566285" sldId="630"/>
        </pc:sldMkLst>
        <pc:spChg chg="mod">
          <ac:chgData name="Nadine Lanctôt" userId="d331f5be-db79-48f3-8f56-6603329aa273" providerId="ADAL" clId="{33919473-BB5C-944B-A6DA-5831D8FF67BB}" dt="2024-04-05T16:21:04.066" v="3389" actId="1076"/>
          <ac:spMkLst>
            <pc:docMk/>
            <pc:sldMk cId="2028566285" sldId="630"/>
            <ac:spMk id="2" creationId="{D2E60793-5D29-2896-5835-E2DCAB083650}"/>
          </ac:spMkLst>
        </pc:spChg>
        <pc:spChg chg="mod">
          <ac:chgData name="Nadine Lanctôt" userId="d331f5be-db79-48f3-8f56-6603329aa273" providerId="ADAL" clId="{33919473-BB5C-944B-A6DA-5831D8FF67BB}" dt="2024-04-06T11:12:29.698" v="6192" actId="207"/>
          <ac:spMkLst>
            <pc:docMk/>
            <pc:sldMk cId="2028566285" sldId="630"/>
            <ac:spMk id="3" creationId="{ACA2DE8E-C1EB-005E-3EEB-D5378FBD82B7}"/>
          </ac:spMkLst>
        </pc:spChg>
        <pc:spChg chg="add del mod">
          <ac:chgData name="Nadine Lanctôt" userId="d331f5be-db79-48f3-8f56-6603329aa273" providerId="ADAL" clId="{33919473-BB5C-944B-A6DA-5831D8FF67BB}" dt="2024-04-05T15:56:48.399" v="2670" actId="478"/>
          <ac:spMkLst>
            <pc:docMk/>
            <pc:sldMk cId="2028566285" sldId="630"/>
            <ac:spMk id="4" creationId="{1FF57E6B-9DD0-A7A8-A20F-C27BB4731A2E}"/>
          </ac:spMkLst>
        </pc:spChg>
        <pc:spChg chg="add del mod">
          <ac:chgData name="Nadine Lanctôt" userId="d331f5be-db79-48f3-8f56-6603329aa273" providerId="ADAL" clId="{33919473-BB5C-944B-A6DA-5831D8FF67BB}" dt="2024-04-05T15:56:49.567" v="2671" actId="478"/>
          <ac:spMkLst>
            <pc:docMk/>
            <pc:sldMk cId="2028566285" sldId="630"/>
            <ac:spMk id="5" creationId="{DC83F7BF-8570-F723-27BE-DC880B8E39DC}"/>
          </ac:spMkLst>
        </pc:spChg>
        <pc:spChg chg="add del mod">
          <ac:chgData name="Nadine Lanctôt" userId="d331f5be-db79-48f3-8f56-6603329aa273" providerId="ADAL" clId="{33919473-BB5C-944B-A6DA-5831D8FF67BB}" dt="2024-04-05T15:56:54.918" v="2674" actId="478"/>
          <ac:spMkLst>
            <pc:docMk/>
            <pc:sldMk cId="2028566285" sldId="630"/>
            <ac:spMk id="7" creationId="{02016B5F-7C10-AC46-178A-9B5C15B25F29}"/>
          </ac:spMkLst>
        </pc:spChg>
        <pc:spChg chg="add mod">
          <ac:chgData name="Nadine Lanctôt" userId="d331f5be-db79-48f3-8f56-6603329aa273" providerId="ADAL" clId="{33919473-BB5C-944B-A6DA-5831D8FF67BB}" dt="2024-04-05T19:58:51.522" v="6013" actId="207"/>
          <ac:spMkLst>
            <pc:docMk/>
            <pc:sldMk cId="2028566285" sldId="630"/>
            <ac:spMk id="9" creationId="{C85B6E2A-B935-5743-3E49-52520CAAE734}"/>
          </ac:spMkLst>
        </pc:spChg>
        <pc:spChg chg="add mod">
          <ac:chgData name="Nadine Lanctôt" userId="d331f5be-db79-48f3-8f56-6603329aa273" providerId="ADAL" clId="{33919473-BB5C-944B-A6DA-5831D8FF67BB}" dt="2024-04-06T16:19:23.083" v="10571" actId="1076"/>
          <ac:spMkLst>
            <pc:docMk/>
            <pc:sldMk cId="2028566285" sldId="630"/>
            <ac:spMk id="13" creationId="{F225A678-1AB2-4C03-C10B-43A0EC55E954}"/>
          </ac:spMkLst>
        </pc:spChg>
        <pc:spChg chg="del mod">
          <ac:chgData name="Nadine Lanctôt" userId="d331f5be-db79-48f3-8f56-6603329aa273" providerId="ADAL" clId="{33919473-BB5C-944B-A6DA-5831D8FF67BB}" dt="2024-04-05T15:55:49.809" v="2635" actId="478"/>
          <ac:spMkLst>
            <pc:docMk/>
            <pc:sldMk cId="2028566285" sldId="630"/>
            <ac:spMk id="14" creationId="{7DD94702-42EE-602C-5297-EF7FEA2AF2F2}"/>
          </ac:spMkLst>
        </pc:spChg>
        <pc:spChg chg="del mod">
          <ac:chgData name="Nadine Lanctôt" userId="d331f5be-db79-48f3-8f56-6603329aa273" providerId="ADAL" clId="{33919473-BB5C-944B-A6DA-5831D8FF67BB}" dt="2024-04-05T15:56:21.951" v="2669" actId="478"/>
          <ac:spMkLst>
            <pc:docMk/>
            <pc:sldMk cId="2028566285" sldId="630"/>
            <ac:spMk id="15" creationId="{E2F9B335-A8B0-74BB-1035-4EBE643E588F}"/>
          </ac:spMkLst>
        </pc:spChg>
        <pc:spChg chg="del">
          <ac:chgData name="Nadine Lanctôt" userId="d331f5be-db79-48f3-8f56-6603329aa273" providerId="ADAL" clId="{33919473-BB5C-944B-A6DA-5831D8FF67BB}" dt="2024-04-05T15:55:48.528" v="2634" actId="478"/>
          <ac:spMkLst>
            <pc:docMk/>
            <pc:sldMk cId="2028566285" sldId="630"/>
            <ac:spMk id="16" creationId="{FDF0136A-DFF3-A0CE-F23D-7F2186F1CBF1}"/>
          </ac:spMkLst>
        </pc:spChg>
        <pc:spChg chg="del">
          <ac:chgData name="Nadine Lanctôt" userId="d331f5be-db79-48f3-8f56-6603329aa273" providerId="ADAL" clId="{33919473-BB5C-944B-A6DA-5831D8FF67BB}" dt="2024-04-05T15:55:53.576" v="2636" actId="478"/>
          <ac:spMkLst>
            <pc:docMk/>
            <pc:sldMk cId="2028566285" sldId="630"/>
            <ac:spMk id="17" creationId="{DDBC942E-AE14-77FF-E941-E2D7441CC1F8}"/>
          </ac:spMkLst>
        </pc:spChg>
        <pc:spChg chg="del">
          <ac:chgData name="Nadine Lanctôt" userId="d331f5be-db79-48f3-8f56-6603329aa273" providerId="ADAL" clId="{33919473-BB5C-944B-A6DA-5831D8FF67BB}" dt="2024-04-05T15:55:53.576" v="2636" actId="478"/>
          <ac:spMkLst>
            <pc:docMk/>
            <pc:sldMk cId="2028566285" sldId="630"/>
            <ac:spMk id="18" creationId="{CE301321-86A9-E529-0C2A-51DFED0A7D3D}"/>
          </ac:spMkLst>
        </pc:spChg>
        <pc:spChg chg="add mod">
          <ac:chgData name="Nadine Lanctôt" userId="d331f5be-db79-48f3-8f56-6603329aa273" providerId="ADAL" clId="{33919473-BB5C-944B-A6DA-5831D8FF67BB}" dt="2024-04-06T11:12:26.032" v="6191" actId="207"/>
          <ac:spMkLst>
            <pc:docMk/>
            <pc:sldMk cId="2028566285" sldId="630"/>
            <ac:spMk id="19" creationId="{F0DBCA58-E0FF-2889-0FD2-19EA830F9D8C}"/>
          </ac:spMkLst>
        </pc:spChg>
        <pc:spChg chg="mod">
          <ac:chgData name="Nadine Lanctôt" userId="d331f5be-db79-48f3-8f56-6603329aa273" providerId="ADAL" clId="{33919473-BB5C-944B-A6DA-5831D8FF67BB}" dt="2024-04-05T20:02:19.219" v="6043" actId="1076"/>
          <ac:spMkLst>
            <pc:docMk/>
            <pc:sldMk cId="2028566285" sldId="630"/>
            <ac:spMk id="20" creationId="{9DA79968-7C6E-1043-EE0C-528CEEF29439}"/>
          </ac:spMkLst>
        </pc:spChg>
        <pc:spChg chg="add del mod">
          <ac:chgData name="Nadine Lanctôt" userId="d331f5be-db79-48f3-8f56-6603329aa273" providerId="ADAL" clId="{33919473-BB5C-944B-A6DA-5831D8FF67BB}" dt="2024-04-05T16:01:03.793" v="2771" actId="478"/>
          <ac:spMkLst>
            <pc:docMk/>
            <pc:sldMk cId="2028566285" sldId="630"/>
            <ac:spMk id="22" creationId="{E538FCE5-51B2-7A22-4C06-C99E93746CC3}"/>
          </ac:spMkLst>
        </pc:spChg>
        <pc:spChg chg="add mod">
          <ac:chgData name="Nadine Lanctôt" userId="d331f5be-db79-48f3-8f56-6603329aa273" providerId="ADAL" clId="{33919473-BB5C-944B-A6DA-5831D8FF67BB}" dt="2024-04-05T16:02:39.608" v="2949" actId="21"/>
          <ac:spMkLst>
            <pc:docMk/>
            <pc:sldMk cId="2028566285" sldId="630"/>
            <ac:spMk id="23" creationId="{74168184-AF9E-928B-0AC3-B485FC154B99}"/>
          </ac:spMkLst>
        </pc:spChg>
        <pc:spChg chg="add del mod">
          <ac:chgData name="Nadine Lanctôt" userId="d331f5be-db79-48f3-8f56-6603329aa273" providerId="ADAL" clId="{33919473-BB5C-944B-A6DA-5831D8FF67BB}" dt="2024-04-05T16:01:05.032" v="2772" actId="478"/>
          <ac:spMkLst>
            <pc:docMk/>
            <pc:sldMk cId="2028566285" sldId="630"/>
            <ac:spMk id="25" creationId="{DCF3E43F-F5A8-8B2D-E593-04CB2835D9ED}"/>
          </ac:spMkLst>
        </pc:spChg>
        <pc:spChg chg="add mod">
          <ac:chgData name="Nadine Lanctôt" userId="d331f5be-db79-48f3-8f56-6603329aa273" providerId="ADAL" clId="{33919473-BB5C-944B-A6DA-5831D8FF67BB}" dt="2024-04-06T16:20:06.007" v="10574" actId="2710"/>
          <ac:spMkLst>
            <pc:docMk/>
            <pc:sldMk cId="2028566285" sldId="630"/>
            <ac:spMk id="26" creationId="{3FE493B3-7979-7788-872F-241EBA91B903}"/>
          </ac:spMkLst>
        </pc:spChg>
        <pc:spChg chg="add mod">
          <ac:chgData name="Nadine Lanctôt" userId="d331f5be-db79-48f3-8f56-6603329aa273" providerId="ADAL" clId="{33919473-BB5C-944B-A6DA-5831D8FF67BB}" dt="2024-04-06T16:17:02.982" v="10554" actId="5793"/>
          <ac:spMkLst>
            <pc:docMk/>
            <pc:sldMk cId="2028566285" sldId="630"/>
            <ac:spMk id="29" creationId="{908D5CE9-9596-41E3-65EE-CF4943D2ABA6}"/>
          </ac:spMkLst>
        </pc:spChg>
        <pc:picChg chg="del">
          <ac:chgData name="Nadine Lanctôt" userId="d331f5be-db79-48f3-8f56-6603329aa273" providerId="ADAL" clId="{33919473-BB5C-944B-A6DA-5831D8FF67BB}" dt="2024-04-05T15:55:46.320" v="2632" actId="478"/>
          <ac:picMkLst>
            <pc:docMk/>
            <pc:sldMk cId="2028566285" sldId="630"/>
            <ac:picMk id="8" creationId="{277F4204-C5E1-46BB-01DD-E9007F1563BC}"/>
          </ac:picMkLst>
        </pc:picChg>
        <pc:picChg chg="del">
          <ac:chgData name="Nadine Lanctôt" userId="d331f5be-db79-48f3-8f56-6603329aa273" providerId="ADAL" clId="{33919473-BB5C-944B-A6DA-5831D8FF67BB}" dt="2024-04-05T19:16:52.171" v="5553" actId="478"/>
          <ac:picMkLst>
            <pc:docMk/>
            <pc:sldMk cId="2028566285" sldId="630"/>
            <ac:picMk id="10" creationId="{D3249214-7408-4195-38B2-631D813CAB00}"/>
          </ac:picMkLst>
        </pc:picChg>
        <pc:picChg chg="del">
          <ac:chgData name="Nadine Lanctôt" userId="d331f5be-db79-48f3-8f56-6603329aa273" providerId="ADAL" clId="{33919473-BB5C-944B-A6DA-5831D8FF67BB}" dt="2024-04-05T15:55:45.704" v="2631" actId="478"/>
          <ac:picMkLst>
            <pc:docMk/>
            <pc:sldMk cId="2028566285" sldId="630"/>
            <ac:picMk id="11" creationId="{7C1897EA-2615-7839-B6F5-C2F9087C5C1D}"/>
          </ac:picMkLst>
        </pc:picChg>
        <pc:picChg chg="del">
          <ac:chgData name="Nadine Lanctôt" userId="d331f5be-db79-48f3-8f56-6603329aa273" providerId="ADAL" clId="{33919473-BB5C-944B-A6DA-5831D8FF67BB}" dt="2024-04-05T15:55:53.576" v="2636" actId="478"/>
          <ac:picMkLst>
            <pc:docMk/>
            <pc:sldMk cId="2028566285" sldId="630"/>
            <ac:picMk id="12" creationId="{81A05271-DE66-EE74-CE7A-CBF731B1027D}"/>
          </ac:picMkLst>
        </pc:picChg>
        <pc:picChg chg="add del mod">
          <ac:chgData name="Nadine Lanctôt" userId="d331f5be-db79-48f3-8f56-6603329aa273" providerId="ADAL" clId="{33919473-BB5C-944B-A6DA-5831D8FF67BB}" dt="2024-04-05T19:24:39.180" v="5694" actId="478"/>
          <ac:picMkLst>
            <pc:docMk/>
            <pc:sldMk cId="2028566285" sldId="630"/>
            <ac:picMk id="31" creationId="{E24AEB29-DB3D-2B88-17AB-3B9A3BD28A35}"/>
          </ac:picMkLst>
        </pc:picChg>
        <pc:picChg chg="del">
          <ac:chgData name="Nadine Lanctôt" userId="d331f5be-db79-48f3-8f56-6603329aa273" providerId="ADAL" clId="{33919473-BB5C-944B-A6DA-5831D8FF67BB}" dt="2024-04-05T15:55:53.576" v="2636" actId="478"/>
          <ac:picMkLst>
            <pc:docMk/>
            <pc:sldMk cId="2028566285" sldId="630"/>
            <ac:picMk id="1026" creationId="{C34C6C3A-E9DD-8F86-C699-7B168468BEE0}"/>
          </ac:picMkLst>
        </pc:picChg>
        <pc:cxnChg chg="add del mod">
          <ac:chgData name="Nadine Lanctôt" userId="d331f5be-db79-48f3-8f56-6603329aa273" providerId="ADAL" clId="{33919473-BB5C-944B-A6DA-5831D8FF67BB}" dt="2024-04-05T16:02:12.694" v="2941" actId="478"/>
          <ac:cxnSpMkLst>
            <pc:docMk/>
            <pc:sldMk cId="2028566285" sldId="630"/>
            <ac:cxnSpMk id="24" creationId="{95118669-BA3F-B1A7-46D0-3332F95149AB}"/>
          </ac:cxnSpMkLst>
        </pc:cxnChg>
        <pc:cxnChg chg="add mod">
          <ac:chgData name="Nadine Lanctôt" userId="d331f5be-db79-48f3-8f56-6603329aa273" providerId="ADAL" clId="{33919473-BB5C-944B-A6DA-5831D8FF67BB}" dt="2024-04-05T19:38:06.046" v="5799" actId="1076"/>
          <ac:cxnSpMkLst>
            <pc:docMk/>
            <pc:sldMk cId="2028566285" sldId="630"/>
            <ac:cxnSpMk id="27" creationId="{093CC8B5-638B-7740-A8B8-528554EE2FE5}"/>
          </ac:cxnSpMkLst>
        </pc:cxnChg>
      </pc:sldChg>
      <pc:sldChg chg="addSp delSp modSp add mod">
        <pc:chgData name="Nadine Lanctôt" userId="d331f5be-db79-48f3-8f56-6603329aa273" providerId="ADAL" clId="{33919473-BB5C-944B-A6DA-5831D8FF67BB}" dt="2024-04-06T16:17:39.609" v="10558" actId="114"/>
        <pc:sldMkLst>
          <pc:docMk/>
          <pc:sldMk cId="619415438" sldId="631"/>
        </pc:sldMkLst>
        <pc:spChg chg="mod">
          <ac:chgData name="Nadine Lanctôt" userId="d331f5be-db79-48f3-8f56-6603329aa273" providerId="ADAL" clId="{33919473-BB5C-944B-A6DA-5831D8FF67BB}" dt="2024-04-05T20:02:06.640" v="6041" actId="20577"/>
          <ac:spMkLst>
            <pc:docMk/>
            <pc:sldMk cId="619415438" sldId="631"/>
            <ac:spMk id="2" creationId="{D2E60793-5D29-2896-5835-E2DCAB083650}"/>
          </ac:spMkLst>
        </pc:spChg>
        <pc:spChg chg="mod">
          <ac:chgData name="Nadine Lanctôt" userId="d331f5be-db79-48f3-8f56-6603329aa273" providerId="ADAL" clId="{33919473-BB5C-944B-A6DA-5831D8FF67BB}" dt="2024-04-06T11:12:08.679" v="6190" actId="207"/>
          <ac:spMkLst>
            <pc:docMk/>
            <pc:sldMk cId="619415438" sldId="631"/>
            <ac:spMk id="3" creationId="{ACA2DE8E-C1EB-005E-3EEB-D5378FBD82B7}"/>
          </ac:spMkLst>
        </pc:spChg>
        <pc:spChg chg="mod">
          <ac:chgData name="Nadine Lanctôt" userId="d331f5be-db79-48f3-8f56-6603329aa273" providerId="ADAL" clId="{33919473-BB5C-944B-A6DA-5831D8FF67BB}" dt="2024-04-05T19:58:58.741" v="6014" actId="207"/>
          <ac:spMkLst>
            <pc:docMk/>
            <pc:sldMk cId="619415438" sldId="631"/>
            <ac:spMk id="9" creationId="{C85B6E2A-B935-5743-3E49-52520CAAE734}"/>
          </ac:spMkLst>
        </pc:spChg>
        <pc:spChg chg="mod">
          <ac:chgData name="Nadine Lanctôt" userId="d331f5be-db79-48f3-8f56-6603329aa273" providerId="ADAL" clId="{33919473-BB5C-944B-A6DA-5831D8FF67BB}" dt="2024-04-05T19:58:58.741" v="6014" actId="207"/>
          <ac:spMkLst>
            <pc:docMk/>
            <pc:sldMk cId="619415438" sldId="631"/>
            <ac:spMk id="13" creationId="{F225A678-1AB2-4C03-C10B-43A0EC55E954}"/>
          </ac:spMkLst>
        </pc:spChg>
        <pc:spChg chg="mod">
          <ac:chgData name="Nadine Lanctôt" userId="d331f5be-db79-48f3-8f56-6603329aa273" providerId="ADAL" clId="{33919473-BB5C-944B-A6DA-5831D8FF67BB}" dt="2024-04-06T11:12:05.239" v="6189" actId="207"/>
          <ac:spMkLst>
            <pc:docMk/>
            <pc:sldMk cId="619415438" sldId="631"/>
            <ac:spMk id="19" creationId="{F0DBCA58-E0FF-2889-0FD2-19EA830F9D8C}"/>
          </ac:spMkLst>
        </pc:spChg>
        <pc:spChg chg="mod">
          <ac:chgData name="Nadine Lanctôt" userId="d331f5be-db79-48f3-8f56-6603329aa273" providerId="ADAL" clId="{33919473-BB5C-944B-A6DA-5831D8FF67BB}" dt="2024-04-05T16:07:31.938" v="3125" actId="948"/>
          <ac:spMkLst>
            <pc:docMk/>
            <pc:sldMk cId="619415438" sldId="631"/>
            <ac:spMk id="26" creationId="{3FE493B3-7979-7788-872F-241EBA91B903}"/>
          </ac:spMkLst>
        </pc:spChg>
        <pc:spChg chg="mod">
          <ac:chgData name="Nadine Lanctôt" userId="d331f5be-db79-48f3-8f56-6603329aa273" providerId="ADAL" clId="{33919473-BB5C-944B-A6DA-5831D8FF67BB}" dt="2024-04-06T16:17:39.609" v="10558" actId="114"/>
          <ac:spMkLst>
            <pc:docMk/>
            <pc:sldMk cId="619415438" sldId="631"/>
            <ac:spMk id="29" creationId="{908D5CE9-9596-41E3-65EE-CF4943D2ABA6}"/>
          </ac:spMkLst>
        </pc:spChg>
        <pc:picChg chg="add del mod">
          <ac:chgData name="Nadine Lanctôt" userId="d331f5be-db79-48f3-8f56-6603329aa273" providerId="ADAL" clId="{33919473-BB5C-944B-A6DA-5831D8FF67BB}" dt="2024-04-05T19:24:37.460" v="5693" actId="478"/>
          <ac:picMkLst>
            <pc:docMk/>
            <pc:sldMk cId="619415438" sldId="631"/>
            <ac:picMk id="4" creationId="{A6016478-50B1-6602-5108-3BE1360664F5}"/>
          </ac:picMkLst>
        </pc:picChg>
        <pc:picChg chg="del">
          <ac:chgData name="Nadine Lanctôt" userId="d331f5be-db79-48f3-8f56-6603329aa273" providerId="ADAL" clId="{33919473-BB5C-944B-A6DA-5831D8FF67BB}" dt="2024-04-05T19:24:15.175" v="5689" actId="478"/>
          <ac:picMkLst>
            <pc:docMk/>
            <pc:sldMk cId="619415438" sldId="631"/>
            <ac:picMk id="10" creationId="{D3249214-7408-4195-38B2-631D813CAB00}"/>
          </ac:picMkLst>
        </pc:picChg>
      </pc:sldChg>
      <pc:sldChg chg="addSp delSp modSp add mod">
        <pc:chgData name="Nadine Lanctôt" userId="d331f5be-db79-48f3-8f56-6603329aa273" providerId="ADAL" clId="{33919473-BB5C-944B-A6DA-5831D8FF67BB}" dt="2024-04-06T16:19:08.115" v="10569" actId="255"/>
        <pc:sldMkLst>
          <pc:docMk/>
          <pc:sldMk cId="2635978195" sldId="632"/>
        </pc:sldMkLst>
        <pc:spChg chg="mod">
          <ac:chgData name="Nadine Lanctôt" userId="d331f5be-db79-48f3-8f56-6603329aa273" providerId="ADAL" clId="{33919473-BB5C-944B-A6DA-5831D8FF67BB}" dt="2024-04-06T10:56:57.242" v="6076" actId="207"/>
          <ac:spMkLst>
            <pc:docMk/>
            <pc:sldMk cId="2635978195" sldId="632"/>
            <ac:spMk id="2" creationId="{D2E60793-5D29-2896-5835-E2DCAB083650}"/>
          </ac:spMkLst>
        </pc:spChg>
        <pc:spChg chg="mod">
          <ac:chgData name="Nadine Lanctôt" userId="d331f5be-db79-48f3-8f56-6603329aa273" providerId="ADAL" clId="{33919473-BB5C-944B-A6DA-5831D8FF67BB}" dt="2024-04-06T11:12:39.104" v="6194" actId="207"/>
          <ac:spMkLst>
            <pc:docMk/>
            <pc:sldMk cId="2635978195" sldId="632"/>
            <ac:spMk id="3" creationId="{ACA2DE8E-C1EB-005E-3EEB-D5378FBD82B7}"/>
          </ac:spMkLst>
        </pc:spChg>
        <pc:spChg chg="add mod">
          <ac:chgData name="Nadine Lanctôt" userId="d331f5be-db79-48f3-8f56-6603329aa273" providerId="ADAL" clId="{33919473-BB5C-944B-A6DA-5831D8FF67BB}" dt="2024-04-06T10:56:57.242" v="6076" actId="207"/>
          <ac:spMkLst>
            <pc:docMk/>
            <pc:sldMk cId="2635978195" sldId="632"/>
            <ac:spMk id="5" creationId="{1A6FC156-6FE0-C879-662A-B94856D49828}"/>
          </ac:spMkLst>
        </pc:spChg>
        <pc:spChg chg="mod">
          <ac:chgData name="Nadine Lanctôt" userId="d331f5be-db79-48f3-8f56-6603329aa273" providerId="ADAL" clId="{33919473-BB5C-944B-A6DA-5831D8FF67BB}" dt="2024-04-06T10:56:57.242" v="6076" actId="207"/>
          <ac:spMkLst>
            <pc:docMk/>
            <pc:sldMk cId="2635978195" sldId="632"/>
            <ac:spMk id="6" creationId="{B8159FAA-DB4D-CE79-88DC-E0B61BD06999}"/>
          </ac:spMkLst>
        </pc:spChg>
        <pc:spChg chg="add mod">
          <ac:chgData name="Nadine Lanctôt" userId="d331f5be-db79-48f3-8f56-6603329aa273" providerId="ADAL" clId="{33919473-BB5C-944B-A6DA-5831D8FF67BB}" dt="2024-04-06T10:56:57.242" v="6076" actId="207"/>
          <ac:spMkLst>
            <pc:docMk/>
            <pc:sldMk cId="2635978195" sldId="632"/>
            <ac:spMk id="7" creationId="{DA61894B-5FAF-3941-532A-F15238DE3141}"/>
          </ac:spMkLst>
        </pc:spChg>
        <pc:spChg chg="add mod">
          <ac:chgData name="Nadine Lanctôt" userId="d331f5be-db79-48f3-8f56-6603329aa273" providerId="ADAL" clId="{33919473-BB5C-944B-A6DA-5831D8FF67BB}" dt="2024-04-06T10:56:57.242" v="6076" actId="207"/>
          <ac:spMkLst>
            <pc:docMk/>
            <pc:sldMk cId="2635978195" sldId="632"/>
            <ac:spMk id="8" creationId="{56AC457B-5612-D396-64DB-3234361AB2DE}"/>
          </ac:spMkLst>
        </pc:spChg>
        <pc:spChg chg="del">
          <ac:chgData name="Nadine Lanctôt" userId="d331f5be-db79-48f3-8f56-6603329aa273" providerId="ADAL" clId="{33919473-BB5C-944B-A6DA-5831D8FF67BB}" dt="2024-04-05T16:10:32.632" v="3152" actId="478"/>
          <ac:spMkLst>
            <pc:docMk/>
            <pc:sldMk cId="2635978195" sldId="632"/>
            <ac:spMk id="9" creationId="{C85B6E2A-B935-5743-3E49-52520CAAE734}"/>
          </ac:spMkLst>
        </pc:spChg>
        <pc:spChg chg="add mod">
          <ac:chgData name="Nadine Lanctôt" userId="d331f5be-db79-48f3-8f56-6603329aa273" providerId="ADAL" clId="{33919473-BB5C-944B-A6DA-5831D8FF67BB}" dt="2024-04-06T10:56:57.242" v="6076" actId="207"/>
          <ac:spMkLst>
            <pc:docMk/>
            <pc:sldMk cId="2635978195" sldId="632"/>
            <ac:spMk id="11" creationId="{D646F893-05A2-CC1A-3E95-09B486EFCCAB}"/>
          </ac:spMkLst>
        </pc:spChg>
        <pc:spChg chg="add mod">
          <ac:chgData name="Nadine Lanctôt" userId="d331f5be-db79-48f3-8f56-6603329aa273" providerId="ADAL" clId="{33919473-BB5C-944B-A6DA-5831D8FF67BB}" dt="2024-04-06T10:56:57.242" v="6076" actId="207"/>
          <ac:spMkLst>
            <pc:docMk/>
            <pc:sldMk cId="2635978195" sldId="632"/>
            <ac:spMk id="12" creationId="{A7C7C097-AFA4-3513-66F6-2A8F22C3A1EE}"/>
          </ac:spMkLst>
        </pc:spChg>
        <pc:spChg chg="del">
          <ac:chgData name="Nadine Lanctôt" userId="d331f5be-db79-48f3-8f56-6603329aa273" providerId="ADAL" clId="{33919473-BB5C-944B-A6DA-5831D8FF67BB}" dt="2024-04-05T16:10:32.632" v="3152" actId="478"/>
          <ac:spMkLst>
            <pc:docMk/>
            <pc:sldMk cId="2635978195" sldId="632"/>
            <ac:spMk id="13" creationId="{F225A678-1AB2-4C03-C10B-43A0EC55E954}"/>
          </ac:spMkLst>
        </pc:spChg>
        <pc:spChg chg="add mod">
          <ac:chgData name="Nadine Lanctôt" userId="d331f5be-db79-48f3-8f56-6603329aa273" providerId="ADAL" clId="{33919473-BB5C-944B-A6DA-5831D8FF67BB}" dt="2024-04-06T10:56:57.242" v="6076" actId="207"/>
          <ac:spMkLst>
            <pc:docMk/>
            <pc:sldMk cId="2635978195" sldId="632"/>
            <ac:spMk id="14" creationId="{E8DC9CAF-8DDE-1E4F-7BB9-41FE28D50844}"/>
          </ac:spMkLst>
        </pc:spChg>
        <pc:spChg chg="add mod">
          <ac:chgData name="Nadine Lanctôt" userId="d331f5be-db79-48f3-8f56-6603329aa273" providerId="ADAL" clId="{33919473-BB5C-944B-A6DA-5831D8FF67BB}" dt="2024-04-05T16:11:04.308" v="3155"/>
          <ac:spMkLst>
            <pc:docMk/>
            <pc:sldMk cId="2635978195" sldId="632"/>
            <ac:spMk id="16" creationId="{6F8BF342-48A5-3A97-AF1E-66C5C4634462}"/>
          </ac:spMkLst>
        </pc:spChg>
        <pc:spChg chg="add mod">
          <ac:chgData name="Nadine Lanctôt" userId="d331f5be-db79-48f3-8f56-6603329aa273" providerId="ADAL" clId="{33919473-BB5C-944B-A6DA-5831D8FF67BB}" dt="2024-04-05T16:11:04.308" v="3155"/>
          <ac:spMkLst>
            <pc:docMk/>
            <pc:sldMk cId="2635978195" sldId="632"/>
            <ac:spMk id="17" creationId="{BE362655-07F5-D1FF-9C06-056D4F99CC66}"/>
          </ac:spMkLst>
        </pc:spChg>
        <pc:spChg chg="mod">
          <ac:chgData name="Nadine Lanctôt" userId="d331f5be-db79-48f3-8f56-6603329aa273" providerId="ADAL" clId="{33919473-BB5C-944B-A6DA-5831D8FF67BB}" dt="2024-04-06T11:12:35.900" v="6193" actId="207"/>
          <ac:spMkLst>
            <pc:docMk/>
            <pc:sldMk cId="2635978195" sldId="632"/>
            <ac:spMk id="19" creationId="{F0DBCA58-E0FF-2889-0FD2-19EA830F9D8C}"/>
          </ac:spMkLst>
        </pc:spChg>
        <pc:spChg chg="mod">
          <ac:chgData name="Nadine Lanctôt" userId="d331f5be-db79-48f3-8f56-6603329aa273" providerId="ADAL" clId="{33919473-BB5C-944B-A6DA-5831D8FF67BB}" dt="2024-04-06T10:56:57.242" v="6076" actId="207"/>
          <ac:spMkLst>
            <pc:docMk/>
            <pc:sldMk cId="2635978195" sldId="632"/>
            <ac:spMk id="20" creationId="{9DA79968-7C6E-1043-EE0C-528CEEF29439}"/>
          </ac:spMkLst>
        </pc:spChg>
        <pc:spChg chg="mod">
          <ac:chgData name="Nadine Lanctôt" userId="d331f5be-db79-48f3-8f56-6603329aa273" providerId="ADAL" clId="{33919473-BB5C-944B-A6DA-5831D8FF67BB}" dt="2024-04-06T10:56:57.242" v="6076" actId="207"/>
          <ac:spMkLst>
            <pc:docMk/>
            <pc:sldMk cId="2635978195" sldId="632"/>
            <ac:spMk id="23" creationId="{74168184-AF9E-928B-0AC3-B485FC154B99}"/>
          </ac:spMkLst>
        </pc:spChg>
        <pc:spChg chg="add mod">
          <ac:chgData name="Nadine Lanctôt" userId="d331f5be-db79-48f3-8f56-6603329aa273" providerId="ADAL" clId="{33919473-BB5C-944B-A6DA-5831D8FF67BB}" dt="2024-04-06T16:19:08.115" v="10569" actId="255"/>
          <ac:spMkLst>
            <pc:docMk/>
            <pc:sldMk cId="2635978195" sldId="632"/>
            <ac:spMk id="25" creationId="{31A1C593-B886-DE68-4745-6A94DB0008A3}"/>
          </ac:spMkLst>
        </pc:spChg>
        <pc:spChg chg="del">
          <ac:chgData name="Nadine Lanctôt" userId="d331f5be-db79-48f3-8f56-6603329aa273" providerId="ADAL" clId="{33919473-BB5C-944B-A6DA-5831D8FF67BB}" dt="2024-04-05T16:10:32.632" v="3152" actId="478"/>
          <ac:spMkLst>
            <pc:docMk/>
            <pc:sldMk cId="2635978195" sldId="632"/>
            <ac:spMk id="26" creationId="{3FE493B3-7979-7788-872F-241EBA91B903}"/>
          </ac:spMkLst>
        </pc:spChg>
        <pc:spChg chg="del">
          <ac:chgData name="Nadine Lanctôt" userId="d331f5be-db79-48f3-8f56-6603329aa273" providerId="ADAL" clId="{33919473-BB5C-944B-A6DA-5831D8FF67BB}" dt="2024-04-05T16:10:32.632" v="3152" actId="478"/>
          <ac:spMkLst>
            <pc:docMk/>
            <pc:sldMk cId="2635978195" sldId="632"/>
            <ac:spMk id="29" creationId="{908D5CE9-9596-41E3-65EE-CF4943D2ABA6}"/>
          </ac:spMkLst>
        </pc:spChg>
        <pc:grpChg chg="add del mod">
          <ac:chgData name="Nadine Lanctôt" userId="d331f5be-db79-48f3-8f56-6603329aa273" providerId="ADAL" clId="{33919473-BB5C-944B-A6DA-5831D8FF67BB}" dt="2024-04-05T16:11:06.424" v="3156" actId="478"/>
          <ac:grpSpMkLst>
            <pc:docMk/>
            <pc:sldMk cId="2635978195" sldId="632"/>
            <ac:grpSpMk id="15" creationId="{EA0F182A-6C21-D385-DD2F-8E8A39A6D08B}"/>
          </ac:grpSpMkLst>
        </pc:grpChg>
        <pc:graphicFrameChg chg="add mod">
          <ac:chgData name="Nadine Lanctôt" userId="d331f5be-db79-48f3-8f56-6603329aa273" providerId="ADAL" clId="{33919473-BB5C-944B-A6DA-5831D8FF67BB}" dt="2024-04-06T10:56:57.242" v="6076" actId="207"/>
          <ac:graphicFrameMkLst>
            <pc:docMk/>
            <pc:sldMk cId="2635978195" sldId="632"/>
            <ac:graphicFrameMk id="4" creationId="{9CE0F8A6-13C5-890A-3032-A74BF23F0D56}"/>
          </ac:graphicFrameMkLst>
        </pc:graphicFrameChg>
        <pc:graphicFrameChg chg="add mod modGraphic">
          <ac:chgData name="Nadine Lanctôt" userId="d331f5be-db79-48f3-8f56-6603329aa273" providerId="ADAL" clId="{33919473-BB5C-944B-A6DA-5831D8FF67BB}" dt="2024-04-06T10:57:34.856" v="6079" actId="207"/>
          <ac:graphicFrameMkLst>
            <pc:docMk/>
            <pc:sldMk cId="2635978195" sldId="632"/>
            <ac:graphicFrameMk id="18" creationId="{6242B5AF-5FFA-8D08-4DB0-19F416573F2B}"/>
          </ac:graphicFrameMkLst>
        </pc:graphicFrameChg>
        <pc:graphicFrameChg chg="add del mod">
          <ac:chgData name="Nadine Lanctôt" userId="d331f5be-db79-48f3-8f56-6603329aa273" providerId="ADAL" clId="{33919473-BB5C-944B-A6DA-5831D8FF67BB}" dt="2024-04-05T16:14:38.594" v="3200" actId="478"/>
          <ac:graphicFrameMkLst>
            <pc:docMk/>
            <pc:sldMk cId="2635978195" sldId="632"/>
            <ac:graphicFrameMk id="22" creationId="{355B0AFD-E800-A449-C560-1AA565687CE9}"/>
          </ac:graphicFrameMkLst>
        </pc:graphicFrameChg>
        <pc:graphicFrameChg chg="add mod modGraphic">
          <ac:chgData name="Nadine Lanctôt" userId="d331f5be-db79-48f3-8f56-6603329aa273" providerId="ADAL" clId="{33919473-BB5C-944B-A6DA-5831D8FF67BB}" dt="2024-04-06T16:18:41.528" v="10564" actId="2711"/>
          <ac:graphicFrameMkLst>
            <pc:docMk/>
            <pc:sldMk cId="2635978195" sldId="632"/>
            <ac:graphicFrameMk id="24" creationId="{02CF45B2-AA5C-2991-1BC6-8DCCC98232CF}"/>
          </ac:graphicFrameMkLst>
        </pc:graphicFrameChg>
        <pc:picChg chg="del">
          <ac:chgData name="Nadine Lanctôt" userId="d331f5be-db79-48f3-8f56-6603329aa273" providerId="ADAL" clId="{33919473-BB5C-944B-A6DA-5831D8FF67BB}" dt="2024-04-05T16:20:17.905" v="3338" actId="478"/>
          <ac:picMkLst>
            <pc:docMk/>
            <pc:sldMk cId="2635978195" sldId="632"/>
            <ac:picMk id="10" creationId="{D3249214-7408-4195-38B2-631D813CAB00}"/>
          </ac:picMkLst>
        </pc:picChg>
        <pc:picChg chg="mod">
          <ac:chgData name="Nadine Lanctôt" userId="d331f5be-db79-48f3-8f56-6603329aa273" providerId="ADAL" clId="{33919473-BB5C-944B-A6DA-5831D8FF67BB}" dt="2024-04-06T10:56:57.242" v="6076" actId="207"/>
          <ac:picMkLst>
            <pc:docMk/>
            <pc:sldMk cId="2635978195" sldId="632"/>
            <ac:picMk id="21" creationId="{79794BBE-1027-25A2-FAD9-0E7B7B167173}"/>
          </ac:picMkLst>
        </pc:picChg>
        <pc:picChg chg="add del mod">
          <ac:chgData name="Nadine Lanctôt" userId="d331f5be-db79-48f3-8f56-6603329aa273" providerId="ADAL" clId="{33919473-BB5C-944B-A6DA-5831D8FF67BB}" dt="2024-04-05T19:23:28.575" v="5686" actId="478"/>
          <ac:picMkLst>
            <pc:docMk/>
            <pc:sldMk cId="2635978195" sldId="632"/>
            <ac:picMk id="28" creationId="{91F4C5C6-E27B-99C3-BA5F-54DD7460FCC9}"/>
          </ac:picMkLst>
        </pc:picChg>
        <pc:cxnChg chg="del">
          <ac:chgData name="Nadine Lanctôt" userId="d331f5be-db79-48f3-8f56-6603329aa273" providerId="ADAL" clId="{33919473-BB5C-944B-A6DA-5831D8FF67BB}" dt="2024-04-05T16:10:32.632" v="3152" actId="478"/>
          <ac:cxnSpMkLst>
            <pc:docMk/>
            <pc:sldMk cId="2635978195" sldId="632"/>
            <ac:cxnSpMk id="27" creationId="{093CC8B5-638B-7740-A8B8-528554EE2FE5}"/>
          </ac:cxnSpMkLst>
        </pc:cxnChg>
      </pc:sldChg>
      <pc:sldChg chg="addSp delSp modSp add mod">
        <pc:chgData name="Nadine Lanctôt" userId="d331f5be-db79-48f3-8f56-6603329aa273" providerId="ADAL" clId="{33919473-BB5C-944B-A6DA-5831D8FF67BB}" dt="2024-04-06T16:20:00.026" v="10573" actId="2710"/>
        <pc:sldMkLst>
          <pc:docMk/>
          <pc:sldMk cId="1983903624" sldId="633"/>
        </pc:sldMkLst>
        <pc:spChg chg="mod">
          <ac:chgData name="Nadine Lanctôt" userId="d331f5be-db79-48f3-8f56-6603329aa273" providerId="ADAL" clId="{33919473-BB5C-944B-A6DA-5831D8FF67BB}" dt="2024-04-06T11:05:10.958" v="6120" actId="207"/>
          <ac:spMkLst>
            <pc:docMk/>
            <pc:sldMk cId="1983903624" sldId="633"/>
            <ac:spMk id="2" creationId="{D2E60793-5D29-2896-5835-E2DCAB083650}"/>
          </ac:spMkLst>
        </pc:spChg>
        <pc:spChg chg="mod">
          <ac:chgData name="Nadine Lanctôt" userId="d331f5be-db79-48f3-8f56-6603329aa273" providerId="ADAL" clId="{33919473-BB5C-944B-A6DA-5831D8FF67BB}" dt="2024-04-05T20:01:24.239" v="6036" actId="207"/>
          <ac:spMkLst>
            <pc:docMk/>
            <pc:sldMk cId="1983903624" sldId="633"/>
            <ac:spMk id="3" creationId="{ACA2DE8E-C1EB-005E-3EEB-D5378FBD82B7}"/>
          </ac:spMkLst>
        </pc:spChg>
        <pc:spChg chg="mod">
          <ac:chgData name="Nadine Lanctôt" userId="d331f5be-db79-48f3-8f56-6603329aa273" providerId="ADAL" clId="{33919473-BB5C-944B-A6DA-5831D8FF67BB}" dt="2024-04-05T20:01:40.611" v="6037" actId="207"/>
          <ac:spMkLst>
            <pc:docMk/>
            <pc:sldMk cId="1983903624" sldId="633"/>
            <ac:spMk id="9" creationId="{C85B6E2A-B935-5743-3E49-52520CAAE734}"/>
          </ac:spMkLst>
        </pc:spChg>
        <pc:spChg chg="mod">
          <ac:chgData name="Nadine Lanctôt" userId="d331f5be-db79-48f3-8f56-6603329aa273" providerId="ADAL" clId="{33919473-BB5C-944B-A6DA-5831D8FF67BB}" dt="2024-04-05T20:01:40.611" v="6037" actId="207"/>
          <ac:spMkLst>
            <pc:docMk/>
            <pc:sldMk cId="1983903624" sldId="633"/>
            <ac:spMk id="13" creationId="{F225A678-1AB2-4C03-C10B-43A0EC55E954}"/>
          </ac:spMkLst>
        </pc:spChg>
        <pc:spChg chg="mod">
          <ac:chgData name="Nadine Lanctôt" userId="d331f5be-db79-48f3-8f56-6603329aa273" providerId="ADAL" clId="{33919473-BB5C-944B-A6DA-5831D8FF67BB}" dt="2024-04-06T11:02:28.024" v="6100" actId="207"/>
          <ac:spMkLst>
            <pc:docMk/>
            <pc:sldMk cId="1983903624" sldId="633"/>
            <ac:spMk id="19" creationId="{F0DBCA58-E0FF-2889-0FD2-19EA830F9D8C}"/>
          </ac:spMkLst>
        </pc:spChg>
        <pc:spChg chg="mod">
          <ac:chgData name="Nadine Lanctôt" userId="d331f5be-db79-48f3-8f56-6603329aa273" providerId="ADAL" clId="{33919473-BB5C-944B-A6DA-5831D8FF67BB}" dt="2024-04-06T11:05:07.472" v="6119" actId="1076"/>
          <ac:spMkLst>
            <pc:docMk/>
            <pc:sldMk cId="1983903624" sldId="633"/>
            <ac:spMk id="20" creationId="{9DA79968-7C6E-1043-EE0C-528CEEF29439}"/>
          </ac:spMkLst>
        </pc:spChg>
        <pc:spChg chg="mod">
          <ac:chgData name="Nadine Lanctôt" userId="d331f5be-db79-48f3-8f56-6603329aa273" providerId="ADAL" clId="{33919473-BB5C-944B-A6DA-5831D8FF67BB}" dt="2024-04-06T16:20:00.026" v="10573" actId="2710"/>
          <ac:spMkLst>
            <pc:docMk/>
            <pc:sldMk cId="1983903624" sldId="633"/>
            <ac:spMk id="26" creationId="{3FE493B3-7979-7788-872F-241EBA91B903}"/>
          </ac:spMkLst>
        </pc:spChg>
        <pc:spChg chg="mod">
          <ac:chgData name="Nadine Lanctôt" userId="d331f5be-db79-48f3-8f56-6603329aa273" providerId="ADAL" clId="{33919473-BB5C-944B-A6DA-5831D8FF67BB}" dt="2024-04-06T10:58:45.469" v="6087" actId="207"/>
          <ac:spMkLst>
            <pc:docMk/>
            <pc:sldMk cId="1983903624" sldId="633"/>
            <ac:spMk id="29" creationId="{908D5CE9-9596-41E3-65EE-CF4943D2ABA6}"/>
          </ac:spMkLst>
        </pc:spChg>
        <pc:picChg chg="add del mod">
          <ac:chgData name="Nadine Lanctôt" userId="d331f5be-db79-48f3-8f56-6603329aa273" providerId="ADAL" clId="{33919473-BB5C-944B-A6DA-5831D8FF67BB}" dt="2024-04-05T19:24:35.053" v="5692" actId="478"/>
          <ac:picMkLst>
            <pc:docMk/>
            <pc:sldMk cId="1983903624" sldId="633"/>
            <ac:picMk id="4" creationId="{1D42B283-F80D-A8FB-2E6C-D9B4E6C696EC}"/>
          </ac:picMkLst>
        </pc:picChg>
        <pc:picChg chg="add del mod">
          <ac:chgData name="Nadine Lanctôt" userId="d331f5be-db79-48f3-8f56-6603329aa273" providerId="ADAL" clId="{33919473-BB5C-944B-A6DA-5831D8FF67BB}" dt="2024-04-06T11:02:34.874" v="6101" actId="478"/>
          <ac:picMkLst>
            <pc:docMk/>
            <pc:sldMk cId="1983903624" sldId="633"/>
            <ac:picMk id="7" creationId="{52AC5E82-4758-9AD5-4D57-E9B01E71BB68}"/>
          </ac:picMkLst>
        </pc:picChg>
        <pc:picChg chg="del">
          <ac:chgData name="Nadine Lanctôt" userId="d331f5be-db79-48f3-8f56-6603329aa273" providerId="ADAL" clId="{33919473-BB5C-944B-A6DA-5831D8FF67BB}" dt="2024-04-05T19:39:16.189" v="5806" actId="478"/>
          <ac:picMkLst>
            <pc:docMk/>
            <pc:sldMk cId="1983903624" sldId="633"/>
            <ac:picMk id="10" creationId="{D3249214-7408-4195-38B2-631D813CAB00}"/>
          </ac:picMkLst>
        </pc:picChg>
        <pc:picChg chg="add del mod">
          <ac:chgData name="Nadine Lanctôt" userId="d331f5be-db79-48f3-8f56-6603329aa273" providerId="ADAL" clId="{33919473-BB5C-944B-A6DA-5831D8FF67BB}" dt="2024-04-06T11:01:00.598" v="6097" actId="478"/>
          <ac:picMkLst>
            <pc:docMk/>
            <pc:sldMk cId="1983903624" sldId="633"/>
            <ac:picMk id="11" creationId="{223C99EF-36FA-CF8D-ED20-C8B777D7A4A9}"/>
          </ac:picMkLst>
        </pc:picChg>
        <pc:picChg chg="mod">
          <ac:chgData name="Nadine Lanctôt" userId="d331f5be-db79-48f3-8f56-6603329aa273" providerId="ADAL" clId="{33919473-BB5C-944B-A6DA-5831D8FF67BB}" dt="2024-04-05T17:11:13.395" v="3933" actId="14100"/>
          <ac:picMkLst>
            <pc:docMk/>
            <pc:sldMk cId="1983903624" sldId="633"/>
            <ac:picMk id="21" creationId="{79794BBE-1027-25A2-FAD9-0E7B7B167173}"/>
          </ac:picMkLst>
        </pc:picChg>
      </pc:sldChg>
      <pc:sldChg chg="add del">
        <pc:chgData name="Nadine Lanctôt" userId="d331f5be-db79-48f3-8f56-6603329aa273" providerId="ADAL" clId="{33919473-BB5C-944B-A6DA-5831D8FF67BB}" dt="2024-04-05T16:10:22.751" v="3151" actId="2696"/>
        <pc:sldMkLst>
          <pc:docMk/>
          <pc:sldMk cId="2911540455" sldId="633"/>
        </pc:sldMkLst>
      </pc:sldChg>
      <pc:sldChg chg="delSp modSp add mod replId">
        <pc:chgData name="Nadine Lanctôt" userId="d331f5be-db79-48f3-8f56-6603329aa273" providerId="ADAL" clId="{33919473-BB5C-944B-A6DA-5831D8FF67BB}" dt="2024-04-06T16:20:53.438" v="10575" actId="2710"/>
        <pc:sldMkLst>
          <pc:docMk/>
          <pc:sldMk cId="3552022879" sldId="634"/>
        </pc:sldMkLst>
        <pc:spChg chg="mod">
          <ac:chgData name="Nadine Lanctôt" userId="d331f5be-db79-48f3-8f56-6603329aa273" providerId="ADAL" clId="{33919473-BB5C-944B-A6DA-5831D8FF67BB}" dt="2024-04-06T11:04:55.307" v="6118" actId="207"/>
          <ac:spMkLst>
            <pc:docMk/>
            <pc:sldMk cId="3552022879" sldId="634"/>
            <ac:spMk id="2" creationId="{D2E60793-5D29-2896-5835-E2DCAB083650}"/>
          </ac:spMkLst>
        </pc:spChg>
        <pc:spChg chg="mod">
          <ac:chgData name="Nadine Lanctôt" userId="d331f5be-db79-48f3-8f56-6603329aa273" providerId="ADAL" clId="{33919473-BB5C-944B-A6DA-5831D8FF67BB}" dt="2024-04-05T20:01:48.977" v="6039" actId="207"/>
          <ac:spMkLst>
            <pc:docMk/>
            <pc:sldMk cId="3552022879" sldId="634"/>
            <ac:spMk id="3" creationId="{ACA2DE8E-C1EB-005E-3EEB-D5378FBD82B7}"/>
          </ac:spMkLst>
        </pc:spChg>
        <pc:spChg chg="mod">
          <ac:chgData name="Nadine Lanctôt" userId="d331f5be-db79-48f3-8f56-6603329aa273" providerId="ADAL" clId="{33919473-BB5C-944B-A6DA-5831D8FF67BB}" dt="2024-04-05T20:01:46.145" v="6038" actId="207"/>
          <ac:spMkLst>
            <pc:docMk/>
            <pc:sldMk cId="3552022879" sldId="634"/>
            <ac:spMk id="9" creationId="{C85B6E2A-B935-5743-3E49-52520CAAE734}"/>
          </ac:spMkLst>
        </pc:spChg>
        <pc:spChg chg="mod">
          <ac:chgData name="Nadine Lanctôt" userId="d331f5be-db79-48f3-8f56-6603329aa273" providerId="ADAL" clId="{33919473-BB5C-944B-A6DA-5831D8FF67BB}" dt="2024-04-05T20:01:46.145" v="6038" actId="207"/>
          <ac:spMkLst>
            <pc:docMk/>
            <pc:sldMk cId="3552022879" sldId="634"/>
            <ac:spMk id="13" creationId="{F225A678-1AB2-4C03-C10B-43A0EC55E954}"/>
          </ac:spMkLst>
        </pc:spChg>
        <pc:spChg chg="mod">
          <ac:chgData name="Nadine Lanctôt" userId="d331f5be-db79-48f3-8f56-6603329aa273" providerId="ADAL" clId="{33919473-BB5C-944B-A6DA-5831D8FF67BB}" dt="2024-04-06T11:09:07.659" v="6160" actId="207"/>
          <ac:spMkLst>
            <pc:docMk/>
            <pc:sldMk cId="3552022879" sldId="634"/>
            <ac:spMk id="19" creationId="{F0DBCA58-E0FF-2889-0FD2-19EA830F9D8C}"/>
          </ac:spMkLst>
        </pc:spChg>
        <pc:spChg chg="mod">
          <ac:chgData name="Nadine Lanctôt" userId="d331f5be-db79-48f3-8f56-6603329aa273" providerId="ADAL" clId="{33919473-BB5C-944B-A6DA-5831D8FF67BB}" dt="2024-04-06T11:02:55.068" v="6103" actId="207"/>
          <ac:spMkLst>
            <pc:docMk/>
            <pc:sldMk cId="3552022879" sldId="634"/>
            <ac:spMk id="20" creationId="{9DA79968-7C6E-1043-EE0C-528CEEF29439}"/>
          </ac:spMkLst>
        </pc:spChg>
        <pc:spChg chg="mod">
          <ac:chgData name="Nadine Lanctôt" userId="d331f5be-db79-48f3-8f56-6603329aa273" providerId="ADAL" clId="{33919473-BB5C-944B-A6DA-5831D8FF67BB}" dt="2024-04-06T16:19:53.622" v="10572" actId="2710"/>
          <ac:spMkLst>
            <pc:docMk/>
            <pc:sldMk cId="3552022879" sldId="634"/>
            <ac:spMk id="26" creationId="{3FE493B3-7979-7788-872F-241EBA91B903}"/>
          </ac:spMkLst>
        </pc:spChg>
        <pc:spChg chg="mod">
          <ac:chgData name="Nadine Lanctôt" userId="d331f5be-db79-48f3-8f56-6603329aa273" providerId="ADAL" clId="{33919473-BB5C-944B-A6DA-5831D8FF67BB}" dt="2024-04-06T16:20:53.438" v="10575" actId="2710"/>
          <ac:spMkLst>
            <pc:docMk/>
            <pc:sldMk cId="3552022879" sldId="634"/>
            <ac:spMk id="29" creationId="{908D5CE9-9596-41E3-65EE-CF4943D2ABA6}"/>
          </ac:spMkLst>
        </pc:spChg>
        <pc:picChg chg="del">
          <ac:chgData name="Nadine Lanctôt" userId="d331f5be-db79-48f3-8f56-6603329aa273" providerId="ADAL" clId="{33919473-BB5C-944B-A6DA-5831D8FF67BB}" dt="2024-04-05T19:39:31.403" v="5809" actId="478"/>
          <ac:picMkLst>
            <pc:docMk/>
            <pc:sldMk cId="3552022879" sldId="634"/>
            <ac:picMk id="10" creationId="{D3249214-7408-4195-38B2-631D813CAB00}"/>
          </ac:picMkLst>
        </pc:picChg>
      </pc:sldChg>
      <pc:sldChg chg="addSp delSp modSp add mod replId">
        <pc:chgData name="Nadine Lanctôt" userId="d331f5be-db79-48f3-8f56-6603329aa273" providerId="ADAL" clId="{33919473-BB5C-944B-A6DA-5831D8FF67BB}" dt="2024-04-06T11:13:07.353" v="6195" actId="14100"/>
        <pc:sldMkLst>
          <pc:docMk/>
          <pc:sldMk cId="21272629" sldId="635"/>
        </pc:sldMkLst>
        <pc:spChg chg="mod">
          <ac:chgData name="Nadine Lanctôt" userId="d331f5be-db79-48f3-8f56-6603329aa273" providerId="ADAL" clId="{33919473-BB5C-944B-A6DA-5831D8FF67BB}" dt="2024-04-06T11:04:49.450" v="6117" actId="207"/>
          <ac:spMkLst>
            <pc:docMk/>
            <pc:sldMk cId="21272629" sldId="635"/>
            <ac:spMk id="2" creationId="{D2E60793-5D29-2896-5835-E2DCAB083650}"/>
          </ac:spMkLst>
        </pc:spChg>
        <pc:spChg chg="mod">
          <ac:chgData name="Nadine Lanctôt" userId="d331f5be-db79-48f3-8f56-6603329aa273" providerId="ADAL" clId="{33919473-BB5C-944B-A6DA-5831D8FF67BB}" dt="2024-04-06T11:04:44.969" v="6116" actId="1076"/>
          <ac:spMkLst>
            <pc:docMk/>
            <pc:sldMk cId="21272629" sldId="635"/>
            <ac:spMk id="3" creationId="{ACA2DE8E-C1EB-005E-3EEB-D5378FBD82B7}"/>
          </ac:spMkLst>
        </pc:spChg>
        <pc:spChg chg="del">
          <ac:chgData name="Nadine Lanctôt" userId="d331f5be-db79-48f3-8f56-6603329aa273" providerId="ADAL" clId="{33919473-BB5C-944B-A6DA-5831D8FF67BB}" dt="2024-04-05T19:36:15.162" v="5786" actId="478"/>
          <ac:spMkLst>
            <pc:docMk/>
            <pc:sldMk cId="21272629" sldId="635"/>
            <ac:spMk id="5" creationId="{1A6FC156-6FE0-C879-662A-B94856D49828}"/>
          </ac:spMkLst>
        </pc:spChg>
        <pc:spChg chg="del mod">
          <ac:chgData name="Nadine Lanctôt" userId="d331f5be-db79-48f3-8f56-6603329aa273" providerId="ADAL" clId="{33919473-BB5C-944B-A6DA-5831D8FF67BB}" dt="2024-04-05T19:36:15.162" v="5786" actId="478"/>
          <ac:spMkLst>
            <pc:docMk/>
            <pc:sldMk cId="21272629" sldId="635"/>
            <ac:spMk id="7" creationId="{DA61894B-5FAF-3941-532A-F15238DE3141}"/>
          </ac:spMkLst>
        </pc:spChg>
        <pc:spChg chg="del">
          <ac:chgData name="Nadine Lanctôt" userId="d331f5be-db79-48f3-8f56-6603329aa273" providerId="ADAL" clId="{33919473-BB5C-944B-A6DA-5831D8FF67BB}" dt="2024-04-05T19:36:15.162" v="5786" actId="478"/>
          <ac:spMkLst>
            <pc:docMk/>
            <pc:sldMk cId="21272629" sldId="635"/>
            <ac:spMk id="8" creationId="{56AC457B-5612-D396-64DB-3234361AB2DE}"/>
          </ac:spMkLst>
        </pc:spChg>
        <pc:spChg chg="add del mod">
          <ac:chgData name="Nadine Lanctôt" userId="d331f5be-db79-48f3-8f56-6603329aa273" providerId="ADAL" clId="{33919473-BB5C-944B-A6DA-5831D8FF67BB}" dt="2024-04-05T17:15:51.924" v="4029" actId="478"/>
          <ac:spMkLst>
            <pc:docMk/>
            <pc:sldMk cId="21272629" sldId="635"/>
            <ac:spMk id="9" creationId="{D7BD68F8-6A49-266D-B1F8-1D0E2A9F2F8D}"/>
          </ac:spMkLst>
        </pc:spChg>
        <pc:spChg chg="del">
          <ac:chgData name="Nadine Lanctôt" userId="d331f5be-db79-48f3-8f56-6603329aa273" providerId="ADAL" clId="{33919473-BB5C-944B-A6DA-5831D8FF67BB}" dt="2024-04-05T19:36:15.162" v="5786" actId="478"/>
          <ac:spMkLst>
            <pc:docMk/>
            <pc:sldMk cId="21272629" sldId="635"/>
            <ac:spMk id="11" creationId="{D646F893-05A2-CC1A-3E95-09B486EFCCAB}"/>
          </ac:spMkLst>
        </pc:spChg>
        <pc:spChg chg="del mod">
          <ac:chgData name="Nadine Lanctôt" userId="d331f5be-db79-48f3-8f56-6603329aa273" providerId="ADAL" clId="{33919473-BB5C-944B-A6DA-5831D8FF67BB}" dt="2024-04-05T19:36:15.162" v="5786" actId="478"/>
          <ac:spMkLst>
            <pc:docMk/>
            <pc:sldMk cId="21272629" sldId="635"/>
            <ac:spMk id="12" creationId="{A7C7C097-AFA4-3513-66F6-2A8F22C3A1EE}"/>
          </ac:spMkLst>
        </pc:spChg>
        <pc:spChg chg="add mod">
          <ac:chgData name="Nadine Lanctôt" userId="d331f5be-db79-48f3-8f56-6603329aa273" providerId="ADAL" clId="{33919473-BB5C-944B-A6DA-5831D8FF67BB}" dt="2024-04-06T10:59:17.556" v="6092" actId="207"/>
          <ac:spMkLst>
            <pc:docMk/>
            <pc:sldMk cId="21272629" sldId="635"/>
            <ac:spMk id="13" creationId="{5F039F87-D6CA-3A50-CB1D-B040EAB6C2AE}"/>
          </ac:spMkLst>
        </pc:spChg>
        <pc:spChg chg="del">
          <ac:chgData name="Nadine Lanctôt" userId="d331f5be-db79-48f3-8f56-6603329aa273" providerId="ADAL" clId="{33919473-BB5C-944B-A6DA-5831D8FF67BB}" dt="2024-04-05T19:36:15.162" v="5786" actId="478"/>
          <ac:spMkLst>
            <pc:docMk/>
            <pc:sldMk cId="21272629" sldId="635"/>
            <ac:spMk id="14" creationId="{E8DC9CAF-8DDE-1E4F-7BB9-41FE28D50844}"/>
          </ac:spMkLst>
        </pc:spChg>
        <pc:spChg chg="add mod">
          <ac:chgData name="Nadine Lanctôt" userId="d331f5be-db79-48f3-8f56-6603329aa273" providerId="ADAL" clId="{33919473-BB5C-944B-A6DA-5831D8FF67BB}" dt="2024-04-06T10:59:17.556" v="6092" actId="207"/>
          <ac:spMkLst>
            <pc:docMk/>
            <pc:sldMk cId="21272629" sldId="635"/>
            <ac:spMk id="15" creationId="{0232DD07-ED49-759B-5FB8-AD17D8727007}"/>
          </ac:spMkLst>
        </pc:spChg>
        <pc:spChg chg="add mod">
          <ac:chgData name="Nadine Lanctôt" userId="d331f5be-db79-48f3-8f56-6603329aa273" providerId="ADAL" clId="{33919473-BB5C-944B-A6DA-5831D8FF67BB}" dt="2024-04-06T10:59:17.556" v="6092" actId="207"/>
          <ac:spMkLst>
            <pc:docMk/>
            <pc:sldMk cId="21272629" sldId="635"/>
            <ac:spMk id="16" creationId="{F198A7A6-9759-EE52-52C0-E656FEBDE47B}"/>
          </ac:spMkLst>
        </pc:spChg>
        <pc:spChg chg="add mod">
          <ac:chgData name="Nadine Lanctôt" userId="d331f5be-db79-48f3-8f56-6603329aa273" providerId="ADAL" clId="{33919473-BB5C-944B-A6DA-5831D8FF67BB}" dt="2024-04-06T10:59:27.839" v="6094" actId="207"/>
          <ac:spMkLst>
            <pc:docMk/>
            <pc:sldMk cId="21272629" sldId="635"/>
            <ac:spMk id="17" creationId="{A8223B58-8E70-D304-6064-640FE7EFDF0B}"/>
          </ac:spMkLst>
        </pc:spChg>
        <pc:spChg chg="mod">
          <ac:chgData name="Nadine Lanctôt" userId="d331f5be-db79-48f3-8f56-6603329aa273" providerId="ADAL" clId="{33919473-BB5C-944B-A6DA-5831D8FF67BB}" dt="2024-04-06T11:09:14.742" v="6168" actId="207"/>
          <ac:spMkLst>
            <pc:docMk/>
            <pc:sldMk cId="21272629" sldId="635"/>
            <ac:spMk id="19" creationId="{F0DBCA58-E0FF-2889-0FD2-19EA830F9D8C}"/>
          </ac:spMkLst>
        </pc:spChg>
        <pc:spChg chg="mod">
          <ac:chgData name="Nadine Lanctôt" userId="d331f5be-db79-48f3-8f56-6603329aa273" providerId="ADAL" clId="{33919473-BB5C-944B-A6DA-5831D8FF67BB}" dt="2024-04-06T11:03:05.618" v="6105" actId="207"/>
          <ac:spMkLst>
            <pc:docMk/>
            <pc:sldMk cId="21272629" sldId="635"/>
            <ac:spMk id="20" creationId="{9DA79968-7C6E-1043-EE0C-528CEEF29439}"/>
          </ac:spMkLst>
        </pc:spChg>
        <pc:spChg chg="add mod">
          <ac:chgData name="Nadine Lanctôt" userId="d331f5be-db79-48f3-8f56-6603329aa273" providerId="ADAL" clId="{33919473-BB5C-944B-A6DA-5831D8FF67BB}" dt="2024-04-06T10:59:27.839" v="6094" actId="207"/>
          <ac:spMkLst>
            <pc:docMk/>
            <pc:sldMk cId="21272629" sldId="635"/>
            <ac:spMk id="22" creationId="{8644847C-B1E6-4244-7191-386DE03DC745}"/>
          </ac:spMkLst>
        </pc:spChg>
        <pc:spChg chg="del mod">
          <ac:chgData name="Nadine Lanctôt" userId="d331f5be-db79-48f3-8f56-6603329aa273" providerId="ADAL" clId="{33919473-BB5C-944B-A6DA-5831D8FF67BB}" dt="2024-04-05T17:02:03.021" v="3575"/>
          <ac:spMkLst>
            <pc:docMk/>
            <pc:sldMk cId="21272629" sldId="635"/>
            <ac:spMk id="25" creationId="{31A1C593-B886-DE68-4745-6A94DB0008A3}"/>
          </ac:spMkLst>
        </pc:spChg>
        <pc:spChg chg="add mod">
          <ac:chgData name="Nadine Lanctôt" userId="d331f5be-db79-48f3-8f56-6603329aa273" providerId="ADAL" clId="{33919473-BB5C-944B-A6DA-5831D8FF67BB}" dt="2024-04-06T10:59:27.839" v="6094" actId="207"/>
          <ac:spMkLst>
            <pc:docMk/>
            <pc:sldMk cId="21272629" sldId="635"/>
            <ac:spMk id="26" creationId="{F2CD9B54-18A0-814B-0458-F6A35B613838}"/>
          </ac:spMkLst>
        </pc:spChg>
        <pc:spChg chg="add mod">
          <ac:chgData name="Nadine Lanctôt" userId="d331f5be-db79-48f3-8f56-6603329aa273" providerId="ADAL" clId="{33919473-BB5C-944B-A6DA-5831D8FF67BB}" dt="2024-04-05T19:59:51.051" v="6022"/>
          <ac:spMkLst>
            <pc:docMk/>
            <pc:sldMk cId="21272629" sldId="635"/>
            <ac:spMk id="28" creationId="{FB850913-198A-A1C6-F2C7-F252826AD329}"/>
          </ac:spMkLst>
        </pc:spChg>
        <pc:spChg chg="add mod">
          <ac:chgData name="Nadine Lanctôt" userId="d331f5be-db79-48f3-8f56-6603329aa273" providerId="ADAL" clId="{33919473-BB5C-944B-A6DA-5831D8FF67BB}" dt="2024-04-05T19:59:51.051" v="6022"/>
          <ac:spMkLst>
            <pc:docMk/>
            <pc:sldMk cId="21272629" sldId="635"/>
            <ac:spMk id="29" creationId="{176C32FA-B680-3ACA-C947-0B621FAACD1A}"/>
          </ac:spMkLst>
        </pc:spChg>
        <pc:spChg chg="add mod">
          <ac:chgData name="Nadine Lanctôt" userId="d331f5be-db79-48f3-8f56-6603329aa273" providerId="ADAL" clId="{33919473-BB5C-944B-A6DA-5831D8FF67BB}" dt="2024-04-05T20:00:01.008" v="6024"/>
          <ac:spMkLst>
            <pc:docMk/>
            <pc:sldMk cId="21272629" sldId="635"/>
            <ac:spMk id="31" creationId="{2697BC9F-E0E1-0BC9-E425-6DF2D3C1D748}"/>
          </ac:spMkLst>
        </pc:spChg>
        <pc:spChg chg="add mod">
          <ac:chgData name="Nadine Lanctôt" userId="d331f5be-db79-48f3-8f56-6603329aa273" providerId="ADAL" clId="{33919473-BB5C-944B-A6DA-5831D8FF67BB}" dt="2024-04-05T20:00:01.008" v="6024"/>
          <ac:spMkLst>
            <pc:docMk/>
            <pc:sldMk cId="21272629" sldId="635"/>
            <ac:spMk id="32" creationId="{F1C1BE94-3EF8-5750-C163-23225EE4C6ED}"/>
          </ac:spMkLst>
        </pc:spChg>
        <pc:grpChg chg="add del mod">
          <ac:chgData name="Nadine Lanctôt" userId="d331f5be-db79-48f3-8f56-6603329aa273" providerId="ADAL" clId="{33919473-BB5C-944B-A6DA-5831D8FF67BB}" dt="2024-04-05T19:59:52.724" v="6023" actId="478"/>
          <ac:grpSpMkLst>
            <pc:docMk/>
            <pc:sldMk cId="21272629" sldId="635"/>
            <ac:grpSpMk id="27" creationId="{28C6CC8A-3442-810E-046B-A191CA7CEEFB}"/>
          </ac:grpSpMkLst>
        </pc:grpChg>
        <pc:grpChg chg="add del mod">
          <ac:chgData name="Nadine Lanctôt" userId="d331f5be-db79-48f3-8f56-6603329aa273" providerId="ADAL" clId="{33919473-BB5C-944B-A6DA-5831D8FF67BB}" dt="2024-04-05T20:00:03.068" v="6025" actId="478"/>
          <ac:grpSpMkLst>
            <pc:docMk/>
            <pc:sldMk cId="21272629" sldId="635"/>
            <ac:grpSpMk id="30" creationId="{B2B11DB7-552F-39FC-6B38-03E8AD18CE50}"/>
          </ac:grpSpMkLst>
        </pc:grpChg>
        <pc:graphicFrameChg chg="del">
          <ac:chgData name="Nadine Lanctôt" userId="d331f5be-db79-48f3-8f56-6603329aa273" providerId="ADAL" clId="{33919473-BB5C-944B-A6DA-5831D8FF67BB}" dt="2024-04-05T19:36:15.162" v="5786" actId="478"/>
          <ac:graphicFrameMkLst>
            <pc:docMk/>
            <pc:sldMk cId="21272629" sldId="635"/>
            <ac:graphicFrameMk id="4" creationId="{9CE0F8A6-13C5-890A-3032-A74BF23F0D56}"/>
          </ac:graphicFrameMkLst>
        </pc:graphicFrameChg>
        <pc:graphicFrameChg chg="add del mod">
          <ac:chgData name="Nadine Lanctôt" userId="d331f5be-db79-48f3-8f56-6603329aa273" providerId="ADAL" clId="{33919473-BB5C-944B-A6DA-5831D8FF67BB}" dt="2024-04-05T19:59:50.384" v="6021" actId="478"/>
          <ac:graphicFrameMkLst>
            <pc:docMk/>
            <pc:sldMk cId="21272629" sldId="635"/>
            <ac:graphicFrameMk id="10" creationId="{78AF0C66-EF50-B09D-0F06-3B142518243E}"/>
          </ac:graphicFrameMkLst>
        </pc:graphicFrameChg>
        <pc:graphicFrameChg chg="mod modGraphic">
          <ac:chgData name="Nadine Lanctôt" userId="d331f5be-db79-48f3-8f56-6603329aa273" providerId="ADAL" clId="{33919473-BB5C-944B-A6DA-5831D8FF67BB}" dt="2024-04-06T11:11:08.297" v="6180"/>
          <ac:graphicFrameMkLst>
            <pc:docMk/>
            <pc:sldMk cId="21272629" sldId="635"/>
            <ac:graphicFrameMk id="18" creationId="{6242B5AF-5FFA-8D08-4DB0-19F416573F2B}"/>
          </ac:graphicFrameMkLst>
        </pc:graphicFrameChg>
        <pc:graphicFrameChg chg="mod modGraphic">
          <ac:chgData name="Nadine Lanctôt" userId="d331f5be-db79-48f3-8f56-6603329aa273" providerId="ADAL" clId="{33919473-BB5C-944B-A6DA-5831D8FF67BB}" dt="2024-04-06T11:11:21.249" v="6186"/>
          <ac:graphicFrameMkLst>
            <pc:docMk/>
            <pc:sldMk cId="21272629" sldId="635"/>
            <ac:graphicFrameMk id="24" creationId="{02CF45B2-AA5C-2991-1BC6-8DCCC98232CF}"/>
          </ac:graphicFrameMkLst>
        </pc:graphicFrameChg>
        <pc:graphicFrameChg chg="add mod modGraphic">
          <ac:chgData name="Nadine Lanctôt" userId="d331f5be-db79-48f3-8f56-6603329aa273" providerId="ADAL" clId="{33919473-BB5C-944B-A6DA-5831D8FF67BB}" dt="2024-04-06T11:13:07.353" v="6195" actId="14100"/>
          <ac:graphicFrameMkLst>
            <pc:docMk/>
            <pc:sldMk cId="21272629" sldId="635"/>
            <ac:graphicFrameMk id="33" creationId="{9B4A47C3-B4F8-1EAE-5D38-3B28479440F2}"/>
          </ac:graphicFrameMkLst>
        </pc:graphicFrameChg>
      </pc:sldChg>
      <pc:sldChg chg="addSp delSp modSp add mod">
        <pc:chgData name="Nadine Lanctôt" userId="d331f5be-db79-48f3-8f56-6603329aa273" providerId="ADAL" clId="{33919473-BB5C-944B-A6DA-5831D8FF67BB}" dt="2024-04-06T16:21:18.221" v="10576" actId="2710"/>
        <pc:sldMkLst>
          <pc:docMk/>
          <pc:sldMk cId="1916367490" sldId="636"/>
        </pc:sldMkLst>
        <pc:spChg chg="mod">
          <ac:chgData name="Nadine Lanctôt" userId="d331f5be-db79-48f3-8f56-6603329aa273" providerId="ADAL" clId="{33919473-BB5C-944B-A6DA-5831D8FF67BB}" dt="2024-04-06T11:06:29.195" v="6128" actId="207"/>
          <ac:spMkLst>
            <pc:docMk/>
            <pc:sldMk cId="1916367490" sldId="636"/>
            <ac:spMk id="2" creationId="{D2E60793-5D29-2896-5835-E2DCAB083650}"/>
          </ac:spMkLst>
        </pc:spChg>
        <pc:spChg chg="del mod">
          <ac:chgData name="Nadine Lanctôt" userId="d331f5be-db79-48f3-8f56-6603329aa273" providerId="ADAL" clId="{33919473-BB5C-944B-A6DA-5831D8FF67BB}" dt="2024-04-06T11:05:54.074" v="6122" actId="478"/>
          <ac:spMkLst>
            <pc:docMk/>
            <pc:sldMk cId="1916367490" sldId="636"/>
            <ac:spMk id="3" creationId="{ACA2DE8E-C1EB-005E-3EEB-D5378FBD82B7}"/>
          </ac:spMkLst>
        </pc:spChg>
        <pc:spChg chg="add del mod">
          <ac:chgData name="Nadine Lanctôt" userId="d331f5be-db79-48f3-8f56-6603329aa273" providerId="ADAL" clId="{33919473-BB5C-944B-A6DA-5831D8FF67BB}" dt="2024-04-05T18:19:50.255" v="4945" actId="21"/>
          <ac:spMkLst>
            <pc:docMk/>
            <pc:sldMk cId="1916367490" sldId="636"/>
            <ac:spMk id="4" creationId="{29C026D6-8DF3-1599-0E88-78D7B76575F7}"/>
          </ac:spMkLst>
        </pc:spChg>
        <pc:spChg chg="add mod">
          <ac:chgData name="Nadine Lanctôt" userId="d331f5be-db79-48f3-8f56-6603329aa273" providerId="ADAL" clId="{33919473-BB5C-944B-A6DA-5831D8FF67BB}" dt="2024-04-06T11:05:58.793" v="6123" actId="207"/>
          <ac:spMkLst>
            <pc:docMk/>
            <pc:sldMk cId="1916367490" sldId="636"/>
            <ac:spMk id="5" creationId="{0CF3D252-28FF-9D3B-B3F4-3DFEE953DBD8}"/>
          </ac:spMkLst>
        </pc:spChg>
        <pc:spChg chg="mod">
          <ac:chgData name="Nadine Lanctôt" userId="d331f5be-db79-48f3-8f56-6603329aa273" providerId="ADAL" clId="{33919473-BB5C-944B-A6DA-5831D8FF67BB}" dt="2024-04-06T11:06:12.413" v="6125" actId="207"/>
          <ac:spMkLst>
            <pc:docMk/>
            <pc:sldMk cId="1916367490" sldId="636"/>
            <ac:spMk id="9" creationId="{C85B6E2A-B935-5743-3E49-52520CAAE734}"/>
          </ac:spMkLst>
        </pc:spChg>
        <pc:spChg chg="mod">
          <ac:chgData name="Nadine Lanctôt" userId="d331f5be-db79-48f3-8f56-6603329aa273" providerId="ADAL" clId="{33919473-BB5C-944B-A6DA-5831D8FF67BB}" dt="2024-04-06T11:06:12.413" v="6125" actId="207"/>
          <ac:spMkLst>
            <pc:docMk/>
            <pc:sldMk cId="1916367490" sldId="636"/>
            <ac:spMk id="13" creationId="{F225A678-1AB2-4C03-C10B-43A0EC55E954}"/>
          </ac:spMkLst>
        </pc:spChg>
        <pc:spChg chg="mod">
          <ac:chgData name="Nadine Lanctôt" userId="d331f5be-db79-48f3-8f56-6603329aa273" providerId="ADAL" clId="{33919473-BB5C-944B-A6DA-5831D8FF67BB}" dt="2024-04-06T11:06:03.710" v="6124" actId="207"/>
          <ac:spMkLst>
            <pc:docMk/>
            <pc:sldMk cId="1916367490" sldId="636"/>
            <ac:spMk id="19" creationId="{F0DBCA58-E0FF-2889-0FD2-19EA830F9D8C}"/>
          </ac:spMkLst>
        </pc:spChg>
        <pc:spChg chg="mod">
          <ac:chgData name="Nadine Lanctôt" userId="d331f5be-db79-48f3-8f56-6603329aa273" providerId="ADAL" clId="{33919473-BB5C-944B-A6DA-5831D8FF67BB}" dt="2024-04-06T11:05:48.688" v="6121" actId="207"/>
          <ac:spMkLst>
            <pc:docMk/>
            <pc:sldMk cId="1916367490" sldId="636"/>
            <ac:spMk id="20" creationId="{9DA79968-7C6E-1043-EE0C-528CEEF29439}"/>
          </ac:spMkLst>
        </pc:spChg>
        <pc:spChg chg="mod">
          <ac:chgData name="Nadine Lanctôt" userId="d331f5be-db79-48f3-8f56-6603329aa273" providerId="ADAL" clId="{33919473-BB5C-944B-A6DA-5831D8FF67BB}" dt="2024-04-06T16:21:18.221" v="10576" actId="2710"/>
          <ac:spMkLst>
            <pc:docMk/>
            <pc:sldMk cId="1916367490" sldId="636"/>
            <ac:spMk id="26" creationId="{3FE493B3-7979-7788-872F-241EBA91B903}"/>
          </ac:spMkLst>
        </pc:spChg>
        <pc:spChg chg="mod">
          <ac:chgData name="Nadine Lanctôt" userId="d331f5be-db79-48f3-8f56-6603329aa273" providerId="ADAL" clId="{33919473-BB5C-944B-A6DA-5831D8FF67BB}" dt="2024-04-06T11:06:22.371" v="6127" actId="207"/>
          <ac:spMkLst>
            <pc:docMk/>
            <pc:sldMk cId="1916367490" sldId="636"/>
            <ac:spMk id="29" creationId="{908D5CE9-9596-41E3-65EE-CF4943D2ABA6}"/>
          </ac:spMkLst>
        </pc:spChg>
      </pc:sldChg>
      <pc:sldChg chg="modSp add mod replId">
        <pc:chgData name="Nadine Lanctôt" userId="d331f5be-db79-48f3-8f56-6603329aa273" providerId="ADAL" clId="{33919473-BB5C-944B-A6DA-5831D8FF67BB}" dt="2024-04-06T16:21:32.728" v="10577" actId="5793"/>
        <pc:sldMkLst>
          <pc:docMk/>
          <pc:sldMk cId="4126705270" sldId="637"/>
        </pc:sldMkLst>
        <pc:spChg chg="mod">
          <ac:chgData name="Nadine Lanctôt" userId="d331f5be-db79-48f3-8f56-6603329aa273" providerId="ADAL" clId="{33919473-BB5C-944B-A6DA-5831D8FF67BB}" dt="2024-04-06T11:07:25.753" v="6137" actId="207"/>
          <ac:spMkLst>
            <pc:docMk/>
            <pc:sldMk cId="4126705270" sldId="637"/>
            <ac:spMk id="2" creationId="{D2E60793-5D29-2896-5835-E2DCAB083650}"/>
          </ac:spMkLst>
        </pc:spChg>
        <pc:spChg chg="mod">
          <ac:chgData name="Nadine Lanctôt" userId="d331f5be-db79-48f3-8f56-6603329aa273" providerId="ADAL" clId="{33919473-BB5C-944B-A6DA-5831D8FF67BB}" dt="2024-04-06T11:06:54.440" v="6130" actId="207"/>
          <ac:spMkLst>
            <pc:docMk/>
            <pc:sldMk cId="4126705270" sldId="637"/>
            <ac:spMk id="3" creationId="{ACA2DE8E-C1EB-005E-3EEB-D5378FBD82B7}"/>
          </ac:spMkLst>
        </pc:spChg>
        <pc:spChg chg="mod">
          <ac:chgData name="Nadine Lanctôt" userId="d331f5be-db79-48f3-8f56-6603329aa273" providerId="ADAL" clId="{33919473-BB5C-944B-A6DA-5831D8FF67BB}" dt="2024-04-06T11:07:05.157" v="6132" actId="207"/>
          <ac:spMkLst>
            <pc:docMk/>
            <pc:sldMk cId="4126705270" sldId="637"/>
            <ac:spMk id="9" creationId="{C85B6E2A-B935-5743-3E49-52520CAAE734}"/>
          </ac:spMkLst>
        </pc:spChg>
        <pc:spChg chg="mod">
          <ac:chgData name="Nadine Lanctôt" userId="d331f5be-db79-48f3-8f56-6603329aa273" providerId="ADAL" clId="{33919473-BB5C-944B-A6DA-5831D8FF67BB}" dt="2024-04-06T11:07:05.157" v="6132" actId="207"/>
          <ac:spMkLst>
            <pc:docMk/>
            <pc:sldMk cId="4126705270" sldId="637"/>
            <ac:spMk id="13" creationId="{F225A678-1AB2-4C03-C10B-43A0EC55E954}"/>
          </ac:spMkLst>
        </pc:spChg>
        <pc:spChg chg="mod">
          <ac:chgData name="Nadine Lanctôt" userId="d331f5be-db79-48f3-8f56-6603329aa273" providerId="ADAL" clId="{33919473-BB5C-944B-A6DA-5831D8FF67BB}" dt="2024-04-06T11:06:58.208" v="6131" actId="207"/>
          <ac:spMkLst>
            <pc:docMk/>
            <pc:sldMk cId="4126705270" sldId="637"/>
            <ac:spMk id="19" creationId="{F0DBCA58-E0FF-2889-0FD2-19EA830F9D8C}"/>
          </ac:spMkLst>
        </pc:spChg>
        <pc:spChg chg="mod">
          <ac:chgData name="Nadine Lanctôt" userId="d331f5be-db79-48f3-8f56-6603329aa273" providerId="ADAL" clId="{33919473-BB5C-944B-A6DA-5831D8FF67BB}" dt="2024-04-06T11:06:47.588" v="6129" actId="207"/>
          <ac:spMkLst>
            <pc:docMk/>
            <pc:sldMk cId="4126705270" sldId="637"/>
            <ac:spMk id="20" creationId="{9DA79968-7C6E-1043-EE0C-528CEEF29439}"/>
          </ac:spMkLst>
        </pc:spChg>
        <pc:spChg chg="mod">
          <ac:chgData name="Nadine Lanctôt" userId="d331f5be-db79-48f3-8f56-6603329aa273" providerId="ADAL" clId="{33919473-BB5C-944B-A6DA-5831D8FF67BB}" dt="2024-04-06T16:21:32.728" v="10577" actId="5793"/>
          <ac:spMkLst>
            <pc:docMk/>
            <pc:sldMk cId="4126705270" sldId="637"/>
            <ac:spMk id="26" creationId="{3FE493B3-7979-7788-872F-241EBA91B903}"/>
          </ac:spMkLst>
        </pc:spChg>
        <pc:spChg chg="mod">
          <ac:chgData name="Nadine Lanctôt" userId="d331f5be-db79-48f3-8f56-6603329aa273" providerId="ADAL" clId="{33919473-BB5C-944B-A6DA-5831D8FF67BB}" dt="2024-04-06T11:07:19.636" v="6136" actId="207"/>
          <ac:spMkLst>
            <pc:docMk/>
            <pc:sldMk cId="4126705270" sldId="637"/>
            <ac:spMk id="29" creationId="{908D5CE9-9596-41E3-65EE-CF4943D2ABA6}"/>
          </ac:spMkLst>
        </pc:spChg>
      </pc:sldChg>
      <pc:sldChg chg="addSp delSp modSp add mod replId">
        <pc:chgData name="Nadine Lanctôt" userId="d331f5be-db79-48f3-8f56-6603329aa273" providerId="ADAL" clId="{33919473-BB5C-944B-A6DA-5831D8FF67BB}" dt="2024-04-06T11:14:00.745" v="6200"/>
        <pc:sldMkLst>
          <pc:docMk/>
          <pc:sldMk cId="3659477748" sldId="638"/>
        </pc:sldMkLst>
        <pc:spChg chg="mod">
          <ac:chgData name="Nadine Lanctôt" userId="d331f5be-db79-48f3-8f56-6603329aa273" providerId="ADAL" clId="{33919473-BB5C-944B-A6DA-5831D8FF67BB}" dt="2024-04-06T11:07:55.162" v="6141" actId="207"/>
          <ac:spMkLst>
            <pc:docMk/>
            <pc:sldMk cId="3659477748" sldId="638"/>
            <ac:spMk id="2" creationId="{D2E60793-5D29-2896-5835-E2DCAB083650}"/>
          </ac:spMkLst>
        </pc:spChg>
        <pc:spChg chg="mod">
          <ac:chgData name="Nadine Lanctôt" userId="d331f5be-db79-48f3-8f56-6603329aa273" providerId="ADAL" clId="{33919473-BB5C-944B-A6DA-5831D8FF67BB}" dt="2024-04-06T11:07:48.853" v="6140" actId="207"/>
          <ac:spMkLst>
            <pc:docMk/>
            <pc:sldMk cId="3659477748" sldId="638"/>
            <ac:spMk id="3" creationId="{ACA2DE8E-C1EB-005E-3EEB-D5378FBD82B7}"/>
          </ac:spMkLst>
        </pc:spChg>
        <pc:spChg chg="del">
          <ac:chgData name="Nadine Lanctôt" userId="d331f5be-db79-48f3-8f56-6603329aa273" providerId="ADAL" clId="{33919473-BB5C-944B-A6DA-5831D8FF67BB}" dt="2024-04-05T19:36:26.195" v="5787" actId="478"/>
          <ac:spMkLst>
            <pc:docMk/>
            <pc:sldMk cId="3659477748" sldId="638"/>
            <ac:spMk id="5" creationId="{1A6FC156-6FE0-C879-662A-B94856D49828}"/>
          </ac:spMkLst>
        </pc:spChg>
        <pc:spChg chg="del">
          <ac:chgData name="Nadine Lanctôt" userId="d331f5be-db79-48f3-8f56-6603329aa273" providerId="ADAL" clId="{33919473-BB5C-944B-A6DA-5831D8FF67BB}" dt="2024-04-05T19:36:26.195" v="5787" actId="478"/>
          <ac:spMkLst>
            <pc:docMk/>
            <pc:sldMk cId="3659477748" sldId="638"/>
            <ac:spMk id="7" creationId="{DA61894B-5FAF-3941-532A-F15238DE3141}"/>
          </ac:spMkLst>
        </pc:spChg>
        <pc:spChg chg="del">
          <ac:chgData name="Nadine Lanctôt" userId="d331f5be-db79-48f3-8f56-6603329aa273" providerId="ADAL" clId="{33919473-BB5C-944B-A6DA-5831D8FF67BB}" dt="2024-04-05T19:36:26.195" v="5787" actId="478"/>
          <ac:spMkLst>
            <pc:docMk/>
            <pc:sldMk cId="3659477748" sldId="638"/>
            <ac:spMk id="8" creationId="{56AC457B-5612-D396-64DB-3234361AB2DE}"/>
          </ac:spMkLst>
        </pc:spChg>
        <pc:spChg chg="add mod">
          <ac:chgData name="Nadine Lanctôt" userId="d331f5be-db79-48f3-8f56-6603329aa273" providerId="ADAL" clId="{33919473-BB5C-944B-A6DA-5831D8FF67BB}" dt="2024-04-06T11:07:59.801" v="6142" actId="207"/>
          <ac:spMkLst>
            <pc:docMk/>
            <pc:sldMk cId="3659477748" sldId="638"/>
            <ac:spMk id="10" creationId="{D5138105-C777-5989-2204-B8C05AB2D30E}"/>
          </ac:spMkLst>
        </pc:spChg>
        <pc:spChg chg="del">
          <ac:chgData name="Nadine Lanctôt" userId="d331f5be-db79-48f3-8f56-6603329aa273" providerId="ADAL" clId="{33919473-BB5C-944B-A6DA-5831D8FF67BB}" dt="2024-04-05T19:36:26.195" v="5787" actId="478"/>
          <ac:spMkLst>
            <pc:docMk/>
            <pc:sldMk cId="3659477748" sldId="638"/>
            <ac:spMk id="11" creationId="{D646F893-05A2-CC1A-3E95-09B486EFCCAB}"/>
          </ac:spMkLst>
        </pc:spChg>
        <pc:spChg chg="del">
          <ac:chgData name="Nadine Lanctôt" userId="d331f5be-db79-48f3-8f56-6603329aa273" providerId="ADAL" clId="{33919473-BB5C-944B-A6DA-5831D8FF67BB}" dt="2024-04-05T19:36:26.195" v="5787" actId="478"/>
          <ac:spMkLst>
            <pc:docMk/>
            <pc:sldMk cId="3659477748" sldId="638"/>
            <ac:spMk id="12" creationId="{A7C7C097-AFA4-3513-66F6-2A8F22C3A1EE}"/>
          </ac:spMkLst>
        </pc:spChg>
        <pc:spChg chg="add mod">
          <ac:chgData name="Nadine Lanctôt" userId="d331f5be-db79-48f3-8f56-6603329aa273" providerId="ADAL" clId="{33919473-BB5C-944B-A6DA-5831D8FF67BB}" dt="2024-04-06T11:07:59.801" v="6142" actId="207"/>
          <ac:spMkLst>
            <pc:docMk/>
            <pc:sldMk cId="3659477748" sldId="638"/>
            <ac:spMk id="13" creationId="{A82BCF37-514F-6C86-BC4E-5E2BB3F79BCA}"/>
          </ac:spMkLst>
        </pc:spChg>
        <pc:spChg chg="del">
          <ac:chgData name="Nadine Lanctôt" userId="d331f5be-db79-48f3-8f56-6603329aa273" providerId="ADAL" clId="{33919473-BB5C-944B-A6DA-5831D8FF67BB}" dt="2024-04-05T19:36:26.195" v="5787" actId="478"/>
          <ac:spMkLst>
            <pc:docMk/>
            <pc:sldMk cId="3659477748" sldId="638"/>
            <ac:spMk id="14" creationId="{E8DC9CAF-8DDE-1E4F-7BB9-41FE28D50844}"/>
          </ac:spMkLst>
        </pc:spChg>
        <pc:spChg chg="add mod">
          <ac:chgData name="Nadine Lanctôt" userId="d331f5be-db79-48f3-8f56-6603329aa273" providerId="ADAL" clId="{33919473-BB5C-944B-A6DA-5831D8FF67BB}" dt="2024-04-06T11:07:59.801" v="6142" actId="207"/>
          <ac:spMkLst>
            <pc:docMk/>
            <pc:sldMk cId="3659477748" sldId="638"/>
            <ac:spMk id="15" creationId="{0DC5874B-32B9-DEF9-7D21-0410BD8E1869}"/>
          </ac:spMkLst>
        </pc:spChg>
        <pc:spChg chg="add mod">
          <ac:chgData name="Nadine Lanctôt" userId="d331f5be-db79-48f3-8f56-6603329aa273" providerId="ADAL" clId="{33919473-BB5C-944B-A6DA-5831D8FF67BB}" dt="2024-04-06T11:08:06.442" v="6143" actId="207"/>
          <ac:spMkLst>
            <pc:docMk/>
            <pc:sldMk cId="3659477748" sldId="638"/>
            <ac:spMk id="16" creationId="{E4E8D84E-225A-B9BE-A69C-202BAC82B6AF}"/>
          </ac:spMkLst>
        </pc:spChg>
        <pc:spChg chg="add mod">
          <ac:chgData name="Nadine Lanctôt" userId="d331f5be-db79-48f3-8f56-6603329aa273" providerId="ADAL" clId="{33919473-BB5C-944B-A6DA-5831D8FF67BB}" dt="2024-04-06T11:08:06.442" v="6143" actId="207"/>
          <ac:spMkLst>
            <pc:docMk/>
            <pc:sldMk cId="3659477748" sldId="638"/>
            <ac:spMk id="17" creationId="{7CD0995B-AE45-23DD-F719-BCE5614F2D1A}"/>
          </ac:spMkLst>
        </pc:spChg>
        <pc:spChg chg="mod">
          <ac:chgData name="Nadine Lanctôt" userId="d331f5be-db79-48f3-8f56-6603329aa273" providerId="ADAL" clId="{33919473-BB5C-944B-A6DA-5831D8FF67BB}" dt="2024-04-06T11:07:45.307" v="6139" actId="207"/>
          <ac:spMkLst>
            <pc:docMk/>
            <pc:sldMk cId="3659477748" sldId="638"/>
            <ac:spMk id="19" creationId="{F0DBCA58-E0FF-2889-0FD2-19EA830F9D8C}"/>
          </ac:spMkLst>
        </pc:spChg>
        <pc:spChg chg="mod">
          <ac:chgData name="Nadine Lanctôt" userId="d331f5be-db79-48f3-8f56-6603329aa273" providerId="ADAL" clId="{33919473-BB5C-944B-A6DA-5831D8FF67BB}" dt="2024-04-06T11:07:41.018" v="6138" actId="207"/>
          <ac:spMkLst>
            <pc:docMk/>
            <pc:sldMk cId="3659477748" sldId="638"/>
            <ac:spMk id="20" creationId="{9DA79968-7C6E-1043-EE0C-528CEEF29439}"/>
          </ac:spMkLst>
        </pc:spChg>
        <pc:spChg chg="add mod">
          <ac:chgData name="Nadine Lanctôt" userId="d331f5be-db79-48f3-8f56-6603329aa273" providerId="ADAL" clId="{33919473-BB5C-944B-A6DA-5831D8FF67BB}" dt="2024-04-06T11:08:06.442" v="6143" actId="207"/>
          <ac:spMkLst>
            <pc:docMk/>
            <pc:sldMk cId="3659477748" sldId="638"/>
            <ac:spMk id="22" creationId="{03B2F5DB-5CC1-F09B-F2E4-B161A53DF0C6}"/>
          </ac:spMkLst>
        </pc:spChg>
        <pc:graphicFrameChg chg="del">
          <ac:chgData name="Nadine Lanctôt" userId="d331f5be-db79-48f3-8f56-6603329aa273" providerId="ADAL" clId="{33919473-BB5C-944B-A6DA-5831D8FF67BB}" dt="2024-04-05T19:36:26.195" v="5787" actId="478"/>
          <ac:graphicFrameMkLst>
            <pc:docMk/>
            <pc:sldMk cId="3659477748" sldId="638"/>
            <ac:graphicFrameMk id="4" creationId="{9CE0F8A6-13C5-890A-3032-A74BF23F0D56}"/>
          </ac:graphicFrameMkLst>
        </pc:graphicFrameChg>
        <pc:graphicFrameChg chg="add del mod">
          <ac:chgData name="Nadine Lanctôt" userId="d331f5be-db79-48f3-8f56-6603329aa273" providerId="ADAL" clId="{33919473-BB5C-944B-A6DA-5831D8FF67BB}" dt="2024-04-05T20:00:23.670" v="6028" actId="478"/>
          <ac:graphicFrameMkLst>
            <pc:docMk/>
            <pc:sldMk cId="3659477748" sldId="638"/>
            <ac:graphicFrameMk id="9" creationId="{5EE00D56-5174-B44D-6495-9EB5BDCA42A6}"/>
          </ac:graphicFrameMkLst>
        </pc:graphicFrameChg>
        <pc:graphicFrameChg chg="mod modGraphic">
          <ac:chgData name="Nadine Lanctôt" userId="d331f5be-db79-48f3-8f56-6603329aa273" providerId="ADAL" clId="{33919473-BB5C-944B-A6DA-5831D8FF67BB}" dt="2024-04-06T11:10:04.052" v="6172"/>
          <ac:graphicFrameMkLst>
            <pc:docMk/>
            <pc:sldMk cId="3659477748" sldId="638"/>
            <ac:graphicFrameMk id="18" creationId="{6242B5AF-5FFA-8D08-4DB0-19F416573F2B}"/>
          </ac:graphicFrameMkLst>
        </pc:graphicFrameChg>
        <pc:graphicFrameChg chg="mod modGraphic">
          <ac:chgData name="Nadine Lanctôt" userId="d331f5be-db79-48f3-8f56-6603329aa273" providerId="ADAL" clId="{33919473-BB5C-944B-A6DA-5831D8FF67BB}" dt="2024-04-06T11:14:00.745" v="6200"/>
          <ac:graphicFrameMkLst>
            <pc:docMk/>
            <pc:sldMk cId="3659477748" sldId="638"/>
            <ac:graphicFrameMk id="24" creationId="{02CF45B2-AA5C-2991-1BC6-8DCCC98232CF}"/>
          </ac:graphicFrameMkLst>
        </pc:graphicFrameChg>
        <pc:graphicFrameChg chg="add mod modGraphic">
          <ac:chgData name="Nadine Lanctôt" userId="d331f5be-db79-48f3-8f56-6603329aa273" providerId="ADAL" clId="{33919473-BB5C-944B-A6DA-5831D8FF67BB}" dt="2024-04-06T11:08:16.113" v="6144" actId="207"/>
          <ac:graphicFrameMkLst>
            <pc:docMk/>
            <pc:sldMk cId="3659477748" sldId="638"/>
            <ac:graphicFrameMk id="25" creationId="{0C50D77B-497E-48DF-6DA0-A00163BE45F2}"/>
          </ac:graphicFrameMkLst>
        </pc:graphicFrameChg>
      </pc:sldChg>
      <pc:sldChg chg="addSp delSp modSp add mod">
        <pc:chgData name="Nadine Lanctôt" userId="d331f5be-db79-48f3-8f56-6603329aa273" providerId="ADAL" clId="{33919473-BB5C-944B-A6DA-5831D8FF67BB}" dt="2024-04-06T16:22:18.743" v="10580" actId="1076"/>
        <pc:sldMkLst>
          <pc:docMk/>
          <pc:sldMk cId="3984475622" sldId="639"/>
        </pc:sldMkLst>
        <pc:spChg chg="mod">
          <ac:chgData name="Nadine Lanctôt" userId="d331f5be-db79-48f3-8f56-6603329aa273" providerId="ADAL" clId="{33919473-BB5C-944B-A6DA-5831D8FF67BB}" dt="2024-04-06T11:15:35.948" v="6203" actId="207"/>
          <ac:spMkLst>
            <pc:docMk/>
            <pc:sldMk cId="3984475622" sldId="639"/>
            <ac:spMk id="2" creationId="{D2E60793-5D29-2896-5835-E2DCAB083650}"/>
          </ac:spMkLst>
        </pc:spChg>
        <pc:spChg chg="mod">
          <ac:chgData name="Nadine Lanctôt" userId="d331f5be-db79-48f3-8f56-6603329aa273" providerId="ADAL" clId="{33919473-BB5C-944B-A6DA-5831D8FF67BB}" dt="2024-04-06T11:21:49.347" v="6250" actId="207"/>
          <ac:spMkLst>
            <pc:docMk/>
            <pc:sldMk cId="3984475622" sldId="639"/>
            <ac:spMk id="3" creationId="{ACA2DE8E-C1EB-005E-3EEB-D5378FBD82B7}"/>
          </ac:spMkLst>
        </pc:spChg>
        <pc:spChg chg="add del mod">
          <ac:chgData name="Nadine Lanctôt" userId="d331f5be-db79-48f3-8f56-6603329aa273" providerId="ADAL" clId="{33919473-BB5C-944B-A6DA-5831D8FF67BB}" dt="2024-04-05T18:21:10.178" v="4951" actId="478"/>
          <ac:spMkLst>
            <pc:docMk/>
            <pc:sldMk cId="3984475622" sldId="639"/>
            <ac:spMk id="4" creationId="{A38A983E-2197-FA98-75FE-41831F932DD1}"/>
          </ac:spMkLst>
        </pc:spChg>
        <pc:spChg chg="mod">
          <ac:chgData name="Nadine Lanctôt" userId="d331f5be-db79-48f3-8f56-6603329aa273" providerId="ADAL" clId="{33919473-BB5C-944B-A6DA-5831D8FF67BB}" dt="2024-04-06T11:15:18.470" v="6201" actId="207"/>
          <ac:spMkLst>
            <pc:docMk/>
            <pc:sldMk cId="3984475622" sldId="639"/>
            <ac:spMk id="9" creationId="{C85B6E2A-B935-5743-3E49-52520CAAE734}"/>
          </ac:spMkLst>
        </pc:spChg>
        <pc:spChg chg="mod">
          <ac:chgData name="Nadine Lanctôt" userId="d331f5be-db79-48f3-8f56-6603329aa273" providerId="ADAL" clId="{33919473-BB5C-944B-A6DA-5831D8FF67BB}" dt="2024-04-06T11:15:18.470" v="6201" actId="207"/>
          <ac:spMkLst>
            <pc:docMk/>
            <pc:sldMk cId="3984475622" sldId="639"/>
            <ac:spMk id="13" creationId="{F225A678-1AB2-4C03-C10B-43A0EC55E954}"/>
          </ac:spMkLst>
        </pc:spChg>
        <pc:spChg chg="mod">
          <ac:chgData name="Nadine Lanctôt" userId="d331f5be-db79-48f3-8f56-6603329aa273" providerId="ADAL" clId="{33919473-BB5C-944B-A6DA-5831D8FF67BB}" dt="2024-04-06T11:21:28.151" v="6248" actId="207"/>
          <ac:spMkLst>
            <pc:docMk/>
            <pc:sldMk cId="3984475622" sldId="639"/>
            <ac:spMk id="19" creationId="{F0DBCA58-E0FF-2889-0FD2-19EA830F9D8C}"/>
          </ac:spMkLst>
        </pc:spChg>
        <pc:spChg chg="mod">
          <ac:chgData name="Nadine Lanctôt" userId="d331f5be-db79-48f3-8f56-6603329aa273" providerId="ADAL" clId="{33919473-BB5C-944B-A6DA-5831D8FF67BB}" dt="2024-04-06T11:19:06.681" v="6219" actId="207"/>
          <ac:spMkLst>
            <pc:docMk/>
            <pc:sldMk cId="3984475622" sldId="639"/>
            <ac:spMk id="20" creationId="{9DA79968-7C6E-1043-EE0C-528CEEF29439}"/>
          </ac:spMkLst>
        </pc:spChg>
        <pc:spChg chg="mod">
          <ac:chgData name="Nadine Lanctôt" userId="d331f5be-db79-48f3-8f56-6603329aa273" providerId="ADAL" clId="{33919473-BB5C-944B-A6DA-5831D8FF67BB}" dt="2024-04-05T19:04:10.399" v="5362" actId="5793"/>
          <ac:spMkLst>
            <pc:docMk/>
            <pc:sldMk cId="3984475622" sldId="639"/>
            <ac:spMk id="26" creationId="{3FE493B3-7979-7788-872F-241EBA91B903}"/>
          </ac:spMkLst>
        </pc:spChg>
        <pc:spChg chg="mod">
          <ac:chgData name="Nadine Lanctôt" userId="d331f5be-db79-48f3-8f56-6603329aa273" providerId="ADAL" clId="{33919473-BB5C-944B-A6DA-5831D8FF67BB}" dt="2024-04-06T16:22:18.743" v="10580" actId="1076"/>
          <ac:spMkLst>
            <pc:docMk/>
            <pc:sldMk cId="3984475622" sldId="639"/>
            <ac:spMk id="29" creationId="{908D5CE9-9596-41E3-65EE-CF4943D2ABA6}"/>
          </ac:spMkLst>
        </pc:spChg>
        <pc:picChg chg="add del mod">
          <ac:chgData name="Nadine Lanctôt" userId="d331f5be-db79-48f3-8f56-6603329aa273" providerId="ADAL" clId="{33919473-BB5C-944B-A6DA-5831D8FF67BB}" dt="2024-04-05T19:29:53.055" v="5724" actId="478"/>
          <ac:picMkLst>
            <pc:docMk/>
            <pc:sldMk cId="3984475622" sldId="639"/>
            <ac:picMk id="5" creationId="{1D0D1BF6-34FF-13A5-BDFA-F1705EA647FD}"/>
          </ac:picMkLst>
        </pc:picChg>
        <pc:picChg chg="add del mod">
          <ac:chgData name="Nadine Lanctôt" userId="d331f5be-db79-48f3-8f56-6603329aa273" providerId="ADAL" clId="{33919473-BB5C-944B-A6DA-5831D8FF67BB}" dt="2024-04-06T11:19:14.497" v="6220" actId="478"/>
          <ac:picMkLst>
            <pc:docMk/>
            <pc:sldMk cId="3984475622" sldId="639"/>
            <ac:picMk id="8" creationId="{55F225D2-160D-DD15-4A00-6E25BF5D965C}"/>
          </ac:picMkLst>
        </pc:picChg>
        <pc:picChg chg="del">
          <ac:chgData name="Nadine Lanctôt" userId="d331f5be-db79-48f3-8f56-6603329aa273" providerId="ADAL" clId="{33919473-BB5C-944B-A6DA-5831D8FF67BB}" dt="2024-04-05T18:38:30.739" v="4992" actId="478"/>
          <ac:picMkLst>
            <pc:docMk/>
            <pc:sldMk cId="3984475622" sldId="639"/>
            <ac:picMk id="10" creationId="{D3249214-7408-4195-38B2-631D813CAB00}"/>
          </ac:picMkLst>
        </pc:picChg>
        <pc:picChg chg="add del mod">
          <ac:chgData name="Nadine Lanctôt" userId="d331f5be-db79-48f3-8f56-6603329aa273" providerId="ADAL" clId="{33919473-BB5C-944B-A6DA-5831D8FF67BB}" dt="2024-04-06T11:17:14.114" v="6214" actId="478"/>
          <ac:picMkLst>
            <pc:docMk/>
            <pc:sldMk cId="3984475622" sldId="639"/>
            <ac:picMk id="12" creationId="{16C07199-056E-4304-F62D-7E3CA62C186D}"/>
          </ac:picMkLst>
        </pc:picChg>
        <pc:picChg chg="add del mod">
          <ac:chgData name="Nadine Lanctôt" userId="d331f5be-db79-48f3-8f56-6603329aa273" providerId="ADAL" clId="{33919473-BB5C-944B-A6DA-5831D8FF67BB}" dt="2024-04-06T11:21:30.479" v="6249" actId="478"/>
          <ac:picMkLst>
            <pc:docMk/>
            <pc:sldMk cId="3984475622" sldId="639"/>
            <ac:picMk id="15" creationId="{6570FBF5-432C-B71C-834A-44169553C3AB}"/>
          </ac:picMkLst>
        </pc:picChg>
        <pc:picChg chg="add del mod">
          <ac:chgData name="Nadine Lanctôt" userId="d331f5be-db79-48f3-8f56-6603329aa273" providerId="ADAL" clId="{33919473-BB5C-944B-A6DA-5831D8FF67BB}" dt="2024-04-06T11:20:58.256" v="6245" actId="478"/>
          <ac:picMkLst>
            <pc:docMk/>
            <pc:sldMk cId="3984475622" sldId="639"/>
            <ac:picMk id="17" creationId="{C6C40564-DE32-CB97-1B04-8BC691B5FCD3}"/>
          </ac:picMkLst>
        </pc:picChg>
      </pc:sldChg>
      <pc:sldChg chg="addSp delSp modSp add mod">
        <pc:chgData name="Nadine Lanctôt" userId="d331f5be-db79-48f3-8f56-6603329aa273" providerId="ADAL" clId="{33919473-BB5C-944B-A6DA-5831D8FF67BB}" dt="2024-04-06T16:22:43.366" v="10584" actId="5793"/>
        <pc:sldMkLst>
          <pc:docMk/>
          <pc:sldMk cId="28839734" sldId="640"/>
        </pc:sldMkLst>
        <pc:spChg chg="mod">
          <ac:chgData name="Nadine Lanctôt" userId="d331f5be-db79-48f3-8f56-6603329aa273" providerId="ADAL" clId="{33919473-BB5C-944B-A6DA-5831D8FF67BB}" dt="2024-04-06T11:15:50.622" v="6205" actId="207"/>
          <ac:spMkLst>
            <pc:docMk/>
            <pc:sldMk cId="28839734" sldId="640"/>
            <ac:spMk id="2" creationId="{D2E60793-5D29-2896-5835-E2DCAB083650}"/>
          </ac:spMkLst>
        </pc:spChg>
        <pc:spChg chg="mod">
          <ac:chgData name="Nadine Lanctôt" userId="d331f5be-db79-48f3-8f56-6603329aa273" providerId="ADAL" clId="{33919473-BB5C-944B-A6DA-5831D8FF67BB}" dt="2024-04-06T11:21:59.258" v="6253" actId="207"/>
          <ac:spMkLst>
            <pc:docMk/>
            <pc:sldMk cId="28839734" sldId="640"/>
            <ac:spMk id="3" creationId="{ACA2DE8E-C1EB-005E-3EEB-D5378FBD82B7}"/>
          </ac:spMkLst>
        </pc:spChg>
        <pc:spChg chg="mod">
          <ac:chgData name="Nadine Lanctôt" userId="d331f5be-db79-48f3-8f56-6603329aa273" providerId="ADAL" clId="{33919473-BB5C-944B-A6DA-5831D8FF67BB}" dt="2024-04-06T11:15:46.212" v="6204" actId="207"/>
          <ac:spMkLst>
            <pc:docMk/>
            <pc:sldMk cId="28839734" sldId="640"/>
            <ac:spMk id="9" creationId="{C85B6E2A-B935-5743-3E49-52520CAAE734}"/>
          </ac:spMkLst>
        </pc:spChg>
        <pc:spChg chg="mod">
          <ac:chgData name="Nadine Lanctôt" userId="d331f5be-db79-48f3-8f56-6603329aa273" providerId="ADAL" clId="{33919473-BB5C-944B-A6DA-5831D8FF67BB}" dt="2024-04-06T11:15:46.212" v="6204" actId="207"/>
          <ac:spMkLst>
            <pc:docMk/>
            <pc:sldMk cId="28839734" sldId="640"/>
            <ac:spMk id="13" creationId="{F225A678-1AB2-4C03-C10B-43A0EC55E954}"/>
          </ac:spMkLst>
        </pc:spChg>
        <pc:spChg chg="mod">
          <ac:chgData name="Nadine Lanctôt" userId="d331f5be-db79-48f3-8f56-6603329aa273" providerId="ADAL" clId="{33919473-BB5C-944B-A6DA-5831D8FF67BB}" dt="2024-04-06T11:22:02.448" v="6254" actId="207"/>
          <ac:spMkLst>
            <pc:docMk/>
            <pc:sldMk cId="28839734" sldId="640"/>
            <ac:spMk id="19" creationId="{F0DBCA58-E0FF-2889-0FD2-19EA830F9D8C}"/>
          </ac:spMkLst>
        </pc:spChg>
        <pc:spChg chg="mod">
          <ac:chgData name="Nadine Lanctôt" userId="d331f5be-db79-48f3-8f56-6603329aa273" providerId="ADAL" clId="{33919473-BB5C-944B-A6DA-5831D8FF67BB}" dt="2024-04-06T11:20:00.767" v="6223" actId="207"/>
          <ac:spMkLst>
            <pc:docMk/>
            <pc:sldMk cId="28839734" sldId="640"/>
            <ac:spMk id="20" creationId="{9DA79968-7C6E-1043-EE0C-528CEEF29439}"/>
          </ac:spMkLst>
        </pc:spChg>
        <pc:spChg chg="mod">
          <ac:chgData name="Nadine Lanctôt" userId="d331f5be-db79-48f3-8f56-6603329aa273" providerId="ADAL" clId="{33919473-BB5C-944B-A6DA-5831D8FF67BB}" dt="2024-04-06T16:22:43.366" v="10584" actId="5793"/>
          <ac:spMkLst>
            <pc:docMk/>
            <pc:sldMk cId="28839734" sldId="640"/>
            <ac:spMk id="26" creationId="{3FE493B3-7979-7788-872F-241EBA91B903}"/>
          </ac:spMkLst>
        </pc:spChg>
        <pc:spChg chg="mod">
          <ac:chgData name="Nadine Lanctôt" userId="d331f5be-db79-48f3-8f56-6603329aa273" providerId="ADAL" clId="{33919473-BB5C-944B-A6DA-5831D8FF67BB}" dt="2024-04-06T16:22:30.960" v="10582" actId="2710"/>
          <ac:spMkLst>
            <pc:docMk/>
            <pc:sldMk cId="28839734" sldId="640"/>
            <ac:spMk id="29" creationId="{908D5CE9-9596-41E3-65EE-CF4943D2ABA6}"/>
          </ac:spMkLst>
        </pc:spChg>
        <pc:picChg chg="add del mod">
          <ac:chgData name="Nadine Lanctôt" userId="d331f5be-db79-48f3-8f56-6603329aa273" providerId="ADAL" clId="{33919473-BB5C-944B-A6DA-5831D8FF67BB}" dt="2024-04-05T19:29:58.462" v="5726" actId="478"/>
          <ac:picMkLst>
            <pc:docMk/>
            <pc:sldMk cId="28839734" sldId="640"/>
            <ac:picMk id="4" creationId="{C3BF8CDE-27F4-BE4E-A4E0-14C237DC3AC1}"/>
          </ac:picMkLst>
        </pc:picChg>
        <pc:picChg chg="del">
          <ac:chgData name="Nadine Lanctôt" userId="d331f5be-db79-48f3-8f56-6603329aa273" providerId="ADAL" clId="{33919473-BB5C-944B-A6DA-5831D8FF67BB}" dt="2024-04-05T19:06:36.849" v="5376" actId="478"/>
          <ac:picMkLst>
            <pc:docMk/>
            <pc:sldMk cId="28839734" sldId="640"/>
            <ac:picMk id="10" creationId="{D3249214-7408-4195-38B2-631D813CAB00}"/>
          </ac:picMkLst>
        </pc:picChg>
      </pc:sldChg>
      <pc:sldChg chg="addSp delSp modSp add mod">
        <pc:chgData name="Nadine Lanctôt" userId="d331f5be-db79-48f3-8f56-6603329aa273" providerId="ADAL" clId="{33919473-BB5C-944B-A6DA-5831D8FF67BB}" dt="2024-04-06T16:23:10.761" v="10586" actId="2711"/>
        <pc:sldMkLst>
          <pc:docMk/>
          <pc:sldMk cId="1972170891" sldId="641"/>
        </pc:sldMkLst>
        <pc:spChg chg="mod">
          <ac:chgData name="Nadine Lanctôt" userId="d331f5be-db79-48f3-8f56-6603329aa273" providerId="ADAL" clId="{33919473-BB5C-944B-A6DA-5831D8FF67BB}" dt="2024-04-05T18:49:52.666" v="5352" actId="207"/>
          <ac:spMkLst>
            <pc:docMk/>
            <pc:sldMk cId="1972170891" sldId="641"/>
            <ac:spMk id="2" creationId="{D2E60793-5D29-2896-5835-E2DCAB083650}"/>
          </ac:spMkLst>
        </pc:spChg>
        <pc:spChg chg="mod">
          <ac:chgData name="Nadine Lanctôt" userId="d331f5be-db79-48f3-8f56-6603329aa273" providerId="ADAL" clId="{33919473-BB5C-944B-A6DA-5831D8FF67BB}" dt="2024-04-06T11:22:09.712" v="6255" actId="1076"/>
          <ac:spMkLst>
            <pc:docMk/>
            <pc:sldMk cId="1972170891" sldId="641"/>
            <ac:spMk id="3" creationId="{ACA2DE8E-C1EB-005E-3EEB-D5378FBD82B7}"/>
          </ac:spMkLst>
        </pc:spChg>
        <pc:spChg chg="del">
          <ac:chgData name="Nadine Lanctôt" userId="d331f5be-db79-48f3-8f56-6603329aa273" providerId="ADAL" clId="{33919473-BB5C-944B-A6DA-5831D8FF67BB}" dt="2024-04-05T19:36:34.090" v="5788" actId="478"/>
          <ac:spMkLst>
            <pc:docMk/>
            <pc:sldMk cId="1972170891" sldId="641"/>
            <ac:spMk id="5" creationId="{1A6FC156-6FE0-C879-662A-B94856D49828}"/>
          </ac:spMkLst>
        </pc:spChg>
        <pc:spChg chg="del">
          <ac:chgData name="Nadine Lanctôt" userId="d331f5be-db79-48f3-8f56-6603329aa273" providerId="ADAL" clId="{33919473-BB5C-944B-A6DA-5831D8FF67BB}" dt="2024-04-05T19:36:34.090" v="5788" actId="478"/>
          <ac:spMkLst>
            <pc:docMk/>
            <pc:sldMk cId="1972170891" sldId="641"/>
            <ac:spMk id="7" creationId="{DA61894B-5FAF-3941-532A-F15238DE3141}"/>
          </ac:spMkLst>
        </pc:spChg>
        <pc:spChg chg="del">
          <ac:chgData name="Nadine Lanctôt" userId="d331f5be-db79-48f3-8f56-6603329aa273" providerId="ADAL" clId="{33919473-BB5C-944B-A6DA-5831D8FF67BB}" dt="2024-04-05T19:36:34.090" v="5788" actId="478"/>
          <ac:spMkLst>
            <pc:docMk/>
            <pc:sldMk cId="1972170891" sldId="641"/>
            <ac:spMk id="8" creationId="{56AC457B-5612-D396-64DB-3234361AB2DE}"/>
          </ac:spMkLst>
        </pc:spChg>
        <pc:spChg chg="add mod">
          <ac:chgData name="Nadine Lanctôt" userId="d331f5be-db79-48f3-8f56-6603329aa273" providerId="ADAL" clId="{33919473-BB5C-944B-A6DA-5831D8FF67BB}" dt="2024-04-06T11:16:12.347" v="6208" actId="207"/>
          <ac:spMkLst>
            <pc:docMk/>
            <pc:sldMk cId="1972170891" sldId="641"/>
            <ac:spMk id="10" creationId="{F28BF7A9-B901-817E-7D94-576C803493C9}"/>
          </ac:spMkLst>
        </pc:spChg>
        <pc:spChg chg="del">
          <ac:chgData name="Nadine Lanctôt" userId="d331f5be-db79-48f3-8f56-6603329aa273" providerId="ADAL" clId="{33919473-BB5C-944B-A6DA-5831D8FF67BB}" dt="2024-04-05T19:36:34.090" v="5788" actId="478"/>
          <ac:spMkLst>
            <pc:docMk/>
            <pc:sldMk cId="1972170891" sldId="641"/>
            <ac:spMk id="11" creationId="{D646F893-05A2-CC1A-3E95-09B486EFCCAB}"/>
          </ac:spMkLst>
        </pc:spChg>
        <pc:spChg chg="del">
          <ac:chgData name="Nadine Lanctôt" userId="d331f5be-db79-48f3-8f56-6603329aa273" providerId="ADAL" clId="{33919473-BB5C-944B-A6DA-5831D8FF67BB}" dt="2024-04-05T19:36:34.090" v="5788" actId="478"/>
          <ac:spMkLst>
            <pc:docMk/>
            <pc:sldMk cId="1972170891" sldId="641"/>
            <ac:spMk id="12" creationId="{A7C7C097-AFA4-3513-66F6-2A8F22C3A1EE}"/>
          </ac:spMkLst>
        </pc:spChg>
        <pc:spChg chg="add mod">
          <ac:chgData name="Nadine Lanctôt" userId="d331f5be-db79-48f3-8f56-6603329aa273" providerId="ADAL" clId="{33919473-BB5C-944B-A6DA-5831D8FF67BB}" dt="2024-04-06T11:16:12.347" v="6208" actId="207"/>
          <ac:spMkLst>
            <pc:docMk/>
            <pc:sldMk cId="1972170891" sldId="641"/>
            <ac:spMk id="13" creationId="{AD4BB150-45A1-9B08-D3D7-E54F10772E48}"/>
          </ac:spMkLst>
        </pc:spChg>
        <pc:spChg chg="del">
          <ac:chgData name="Nadine Lanctôt" userId="d331f5be-db79-48f3-8f56-6603329aa273" providerId="ADAL" clId="{33919473-BB5C-944B-A6DA-5831D8FF67BB}" dt="2024-04-05T19:36:34.090" v="5788" actId="478"/>
          <ac:spMkLst>
            <pc:docMk/>
            <pc:sldMk cId="1972170891" sldId="641"/>
            <ac:spMk id="14" creationId="{E8DC9CAF-8DDE-1E4F-7BB9-41FE28D50844}"/>
          </ac:spMkLst>
        </pc:spChg>
        <pc:spChg chg="add mod">
          <ac:chgData name="Nadine Lanctôt" userId="d331f5be-db79-48f3-8f56-6603329aa273" providerId="ADAL" clId="{33919473-BB5C-944B-A6DA-5831D8FF67BB}" dt="2024-04-06T11:16:12.347" v="6208" actId="207"/>
          <ac:spMkLst>
            <pc:docMk/>
            <pc:sldMk cId="1972170891" sldId="641"/>
            <ac:spMk id="15" creationId="{C3C1C478-F79E-6CC6-42BA-90E37E96E0D8}"/>
          </ac:spMkLst>
        </pc:spChg>
        <pc:spChg chg="add mod">
          <ac:chgData name="Nadine Lanctôt" userId="d331f5be-db79-48f3-8f56-6603329aa273" providerId="ADAL" clId="{33919473-BB5C-944B-A6DA-5831D8FF67BB}" dt="2024-04-06T11:16:18.377" v="6209" actId="207"/>
          <ac:spMkLst>
            <pc:docMk/>
            <pc:sldMk cId="1972170891" sldId="641"/>
            <ac:spMk id="16" creationId="{BEC70DCD-6CD5-F1EE-A5D5-1B36885791FA}"/>
          </ac:spMkLst>
        </pc:spChg>
        <pc:spChg chg="add mod">
          <ac:chgData name="Nadine Lanctôt" userId="d331f5be-db79-48f3-8f56-6603329aa273" providerId="ADAL" clId="{33919473-BB5C-944B-A6DA-5831D8FF67BB}" dt="2024-04-06T11:16:18.377" v="6209" actId="207"/>
          <ac:spMkLst>
            <pc:docMk/>
            <pc:sldMk cId="1972170891" sldId="641"/>
            <ac:spMk id="17" creationId="{A15EA274-0711-4C29-6029-035F87D5E195}"/>
          </ac:spMkLst>
        </pc:spChg>
        <pc:spChg chg="mod">
          <ac:chgData name="Nadine Lanctôt" userId="d331f5be-db79-48f3-8f56-6603329aa273" providerId="ADAL" clId="{33919473-BB5C-944B-A6DA-5831D8FF67BB}" dt="2024-04-06T11:23:30.450" v="6281" actId="207"/>
          <ac:spMkLst>
            <pc:docMk/>
            <pc:sldMk cId="1972170891" sldId="641"/>
            <ac:spMk id="19" creationId="{F0DBCA58-E0FF-2889-0FD2-19EA830F9D8C}"/>
          </ac:spMkLst>
        </pc:spChg>
        <pc:spChg chg="mod">
          <ac:chgData name="Nadine Lanctôt" userId="d331f5be-db79-48f3-8f56-6603329aa273" providerId="ADAL" clId="{33919473-BB5C-944B-A6DA-5831D8FF67BB}" dt="2024-04-06T11:22:27.090" v="6258" actId="207"/>
          <ac:spMkLst>
            <pc:docMk/>
            <pc:sldMk cId="1972170891" sldId="641"/>
            <ac:spMk id="20" creationId="{9DA79968-7C6E-1043-EE0C-528CEEF29439}"/>
          </ac:spMkLst>
        </pc:spChg>
        <pc:spChg chg="add mod">
          <ac:chgData name="Nadine Lanctôt" userId="d331f5be-db79-48f3-8f56-6603329aa273" providerId="ADAL" clId="{33919473-BB5C-944B-A6DA-5831D8FF67BB}" dt="2024-04-06T11:16:18.377" v="6209" actId="207"/>
          <ac:spMkLst>
            <pc:docMk/>
            <pc:sldMk cId="1972170891" sldId="641"/>
            <ac:spMk id="22" creationId="{A90D54BC-05A9-71DF-BACC-957F2BB035F6}"/>
          </ac:spMkLst>
        </pc:spChg>
        <pc:graphicFrameChg chg="del">
          <ac:chgData name="Nadine Lanctôt" userId="d331f5be-db79-48f3-8f56-6603329aa273" providerId="ADAL" clId="{33919473-BB5C-944B-A6DA-5831D8FF67BB}" dt="2024-04-05T19:36:34.090" v="5788" actId="478"/>
          <ac:graphicFrameMkLst>
            <pc:docMk/>
            <pc:sldMk cId="1972170891" sldId="641"/>
            <ac:graphicFrameMk id="4" creationId="{9CE0F8A6-13C5-890A-3032-A74BF23F0D56}"/>
          </ac:graphicFrameMkLst>
        </pc:graphicFrameChg>
        <pc:graphicFrameChg chg="add del mod">
          <ac:chgData name="Nadine Lanctôt" userId="d331f5be-db79-48f3-8f56-6603329aa273" providerId="ADAL" clId="{33919473-BB5C-944B-A6DA-5831D8FF67BB}" dt="2024-04-05T20:00:32.462" v="6031" actId="478"/>
          <ac:graphicFrameMkLst>
            <pc:docMk/>
            <pc:sldMk cId="1972170891" sldId="641"/>
            <ac:graphicFrameMk id="9" creationId="{569E2360-FB9F-14FB-4CE0-7EAF7CB20111}"/>
          </ac:graphicFrameMkLst>
        </pc:graphicFrameChg>
        <pc:graphicFrameChg chg="mod modGraphic">
          <ac:chgData name="Nadine Lanctôt" userId="d331f5be-db79-48f3-8f56-6603329aa273" providerId="ADAL" clId="{33919473-BB5C-944B-A6DA-5831D8FF67BB}" dt="2024-04-06T11:23:09.413" v="6261"/>
          <ac:graphicFrameMkLst>
            <pc:docMk/>
            <pc:sldMk cId="1972170891" sldId="641"/>
            <ac:graphicFrameMk id="18" creationId="{6242B5AF-5FFA-8D08-4DB0-19F416573F2B}"/>
          </ac:graphicFrameMkLst>
        </pc:graphicFrameChg>
        <pc:graphicFrameChg chg="mod modGraphic">
          <ac:chgData name="Nadine Lanctôt" userId="d331f5be-db79-48f3-8f56-6603329aa273" providerId="ADAL" clId="{33919473-BB5C-944B-A6DA-5831D8FF67BB}" dt="2024-04-06T16:23:10.761" v="10586" actId="2711"/>
          <ac:graphicFrameMkLst>
            <pc:docMk/>
            <pc:sldMk cId="1972170891" sldId="641"/>
            <ac:graphicFrameMk id="24" creationId="{02CF45B2-AA5C-2991-1BC6-8DCCC98232CF}"/>
          </ac:graphicFrameMkLst>
        </pc:graphicFrameChg>
        <pc:graphicFrameChg chg="add mod modGraphic">
          <ac:chgData name="Nadine Lanctôt" userId="d331f5be-db79-48f3-8f56-6603329aa273" providerId="ADAL" clId="{33919473-BB5C-944B-A6DA-5831D8FF67BB}" dt="2024-04-06T11:23:43.706" v="6282" actId="14100"/>
          <ac:graphicFrameMkLst>
            <pc:docMk/>
            <pc:sldMk cId="1972170891" sldId="641"/>
            <ac:graphicFrameMk id="25" creationId="{A0A58351-4992-25CD-6BBD-D2FA9CCCBAE9}"/>
          </ac:graphicFrameMkLst>
        </pc:graphicFrameChg>
      </pc:sldChg>
      <pc:sldChg chg="addSp delSp modSp add mod setBg">
        <pc:chgData name="Nadine Lanctôt" userId="d331f5be-db79-48f3-8f56-6603329aa273" providerId="ADAL" clId="{33919473-BB5C-944B-A6DA-5831D8FF67BB}" dt="2024-04-06T16:23:40.431" v="10590" actId="20577"/>
        <pc:sldMkLst>
          <pc:docMk/>
          <pc:sldMk cId="2884734216" sldId="642"/>
        </pc:sldMkLst>
        <pc:spChg chg="mod">
          <ac:chgData name="Nadine Lanctôt" userId="d331f5be-db79-48f3-8f56-6603329aa273" providerId="ADAL" clId="{33919473-BB5C-944B-A6DA-5831D8FF67BB}" dt="2024-04-06T11:25:07.537" v="6283" actId="207"/>
          <ac:spMkLst>
            <pc:docMk/>
            <pc:sldMk cId="2884734216" sldId="642"/>
            <ac:spMk id="2" creationId="{D2E60793-5D29-2896-5835-E2DCAB083650}"/>
          </ac:spMkLst>
        </pc:spChg>
        <pc:spChg chg="mod">
          <ac:chgData name="Nadine Lanctôt" userId="d331f5be-db79-48f3-8f56-6603329aa273" providerId="ADAL" clId="{33919473-BB5C-944B-A6DA-5831D8FF67BB}" dt="2024-04-06T11:34:34.269" v="6347" actId="207"/>
          <ac:spMkLst>
            <pc:docMk/>
            <pc:sldMk cId="2884734216" sldId="642"/>
            <ac:spMk id="3" creationId="{ACA2DE8E-C1EB-005E-3EEB-D5378FBD82B7}"/>
          </ac:spMkLst>
        </pc:spChg>
        <pc:spChg chg="mod">
          <ac:chgData name="Nadine Lanctôt" userId="d331f5be-db79-48f3-8f56-6603329aa273" providerId="ADAL" clId="{33919473-BB5C-944B-A6DA-5831D8FF67BB}" dt="2024-04-06T11:32:33.684" v="6316" actId="207"/>
          <ac:spMkLst>
            <pc:docMk/>
            <pc:sldMk cId="2884734216" sldId="642"/>
            <ac:spMk id="9" creationId="{C85B6E2A-B935-5743-3E49-52520CAAE734}"/>
          </ac:spMkLst>
        </pc:spChg>
        <pc:spChg chg="mod">
          <ac:chgData name="Nadine Lanctôt" userId="d331f5be-db79-48f3-8f56-6603329aa273" providerId="ADAL" clId="{33919473-BB5C-944B-A6DA-5831D8FF67BB}" dt="2024-04-06T11:32:33.684" v="6316" actId="207"/>
          <ac:spMkLst>
            <pc:docMk/>
            <pc:sldMk cId="2884734216" sldId="642"/>
            <ac:spMk id="13" creationId="{F225A678-1AB2-4C03-C10B-43A0EC55E954}"/>
          </ac:spMkLst>
        </pc:spChg>
        <pc:spChg chg="mod">
          <ac:chgData name="Nadine Lanctôt" userId="d331f5be-db79-48f3-8f56-6603329aa273" providerId="ADAL" clId="{33919473-BB5C-944B-A6DA-5831D8FF67BB}" dt="2024-04-06T11:31:42.305" v="6311" actId="207"/>
          <ac:spMkLst>
            <pc:docMk/>
            <pc:sldMk cId="2884734216" sldId="642"/>
            <ac:spMk id="19" creationId="{F0DBCA58-E0FF-2889-0FD2-19EA830F9D8C}"/>
          </ac:spMkLst>
        </pc:spChg>
        <pc:spChg chg="mod">
          <ac:chgData name="Nadine Lanctôt" userId="d331f5be-db79-48f3-8f56-6603329aa273" providerId="ADAL" clId="{33919473-BB5C-944B-A6DA-5831D8FF67BB}" dt="2024-04-06T11:31:37.221" v="6310" actId="207"/>
          <ac:spMkLst>
            <pc:docMk/>
            <pc:sldMk cId="2884734216" sldId="642"/>
            <ac:spMk id="20" creationId="{9DA79968-7C6E-1043-EE0C-528CEEF29439}"/>
          </ac:spMkLst>
        </pc:spChg>
        <pc:spChg chg="mod">
          <ac:chgData name="Nadine Lanctôt" userId="d331f5be-db79-48f3-8f56-6603329aa273" providerId="ADAL" clId="{33919473-BB5C-944B-A6DA-5831D8FF67BB}" dt="2024-04-06T16:23:40.431" v="10590" actId="20577"/>
          <ac:spMkLst>
            <pc:docMk/>
            <pc:sldMk cId="2884734216" sldId="642"/>
            <ac:spMk id="26" creationId="{3FE493B3-7979-7788-872F-241EBA91B903}"/>
          </ac:spMkLst>
        </pc:spChg>
        <pc:spChg chg="mod">
          <ac:chgData name="Nadine Lanctôt" userId="d331f5be-db79-48f3-8f56-6603329aa273" providerId="ADAL" clId="{33919473-BB5C-944B-A6DA-5831D8FF67BB}" dt="2024-04-06T11:41:20.085" v="6583" actId="14100"/>
          <ac:spMkLst>
            <pc:docMk/>
            <pc:sldMk cId="2884734216" sldId="642"/>
            <ac:spMk id="29" creationId="{908D5CE9-9596-41E3-65EE-CF4943D2ABA6}"/>
          </ac:spMkLst>
        </pc:spChg>
        <pc:picChg chg="add del mod">
          <ac:chgData name="Nadine Lanctôt" userId="d331f5be-db79-48f3-8f56-6603329aa273" providerId="ADAL" clId="{33919473-BB5C-944B-A6DA-5831D8FF67BB}" dt="2024-04-06T11:29:45.427" v="6297" actId="478"/>
          <ac:picMkLst>
            <pc:docMk/>
            <pc:sldMk cId="2884734216" sldId="642"/>
            <ac:picMk id="5" creationId="{DCFF1E6F-DCD2-B09D-8D1D-72C190A18720}"/>
          </ac:picMkLst>
        </pc:picChg>
        <pc:picChg chg="add del mod">
          <ac:chgData name="Nadine Lanctôt" userId="d331f5be-db79-48f3-8f56-6603329aa273" providerId="ADAL" clId="{33919473-BB5C-944B-A6DA-5831D8FF67BB}" dt="2024-04-06T11:30:42.963" v="6306" actId="478"/>
          <ac:picMkLst>
            <pc:docMk/>
            <pc:sldMk cId="2884734216" sldId="642"/>
            <ac:picMk id="8" creationId="{17318253-3695-5ED4-EB86-A4553D007C31}"/>
          </ac:picMkLst>
        </pc:picChg>
      </pc:sldChg>
      <pc:sldChg chg="modSp add mod">
        <pc:chgData name="Nadine Lanctôt" userId="d331f5be-db79-48f3-8f56-6603329aa273" providerId="ADAL" clId="{33919473-BB5C-944B-A6DA-5831D8FF67BB}" dt="2024-04-06T11:47:02.087" v="6836" actId="5793"/>
        <pc:sldMkLst>
          <pc:docMk/>
          <pc:sldMk cId="4065881691" sldId="643"/>
        </pc:sldMkLst>
        <pc:spChg chg="mod">
          <ac:chgData name="Nadine Lanctôt" userId="d331f5be-db79-48f3-8f56-6603329aa273" providerId="ADAL" clId="{33919473-BB5C-944B-A6DA-5831D8FF67BB}" dt="2024-04-06T11:25:15.034" v="6284" actId="207"/>
          <ac:spMkLst>
            <pc:docMk/>
            <pc:sldMk cId="4065881691" sldId="643"/>
            <ac:spMk id="2" creationId="{D2E60793-5D29-2896-5835-E2DCAB083650}"/>
          </ac:spMkLst>
        </pc:spChg>
        <pc:spChg chg="mod">
          <ac:chgData name="Nadine Lanctôt" userId="d331f5be-db79-48f3-8f56-6603329aa273" providerId="ADAL" clId="{33919473-BB5C-944B-A6DA-5831D8FF67BB}" dt="2024-04-06T11:34:43.435" v="6354" actId="207"/>
          <ac:spMkLst>
            <pc:docMk/>
            <pc:sldMk cId="4065881691" sldId="643"/>
            <ac:spMk id="3" creationId="{ACA2DE8E-C1EB-005E-3EEB-D5378FBD82B7}"/>
          </ac:spMkLst>
        </pc:spChg>
        <pc:spChg chg="mod">
          <ac:chgData name="Nadine Lanctôt" userId="d331f5be-db79-48f3-8f56-6603329aa273" providerId="ADAL" clId="{33919473-BB5C-944B-A6DA-5831D8FF67BB}" dt="2024-04-06T11:33:13.533" v="6321" actId="207"/>
          <ac:spMkLst>
            <pc:docMk/>
            <pc:sldMk cId="4065881691" sldId="643"/>
            <ac:spMk id="9" creationId="{C85B6E2A-B935-5743-3E49-52520CAAE734}"/>
          </ac:spMkLst>
        </pc:spChg>
        <pc:spChg chg="mod">
          <ac:chgData name="Nadine Lanctôt" userId="d331f5be-db79-48f3-8f56-6603329aa273" providerId="ADAL" clId="{33919473-BB5C-944B-A6DA-5831D8FF67BB}" dt="2024-04-06T11:33:13.533" v="6321" actId="207"/>
          <ac:spMkLst>
            <pc:docMk/>
            <pc:sldMk cId="4065881691" sldId="643"/>
            <ac:spMk id="13" creationId="{F225A678-1AB2-4C03-C10B-43A0EC55E954}"/>
          </ac:spMkLst>
        </pc:spChg>
        <pc:spChg chg="mod">
          <ac:chgData name="Nadine Lanctôt" userId="d331f5be-db79-48f3-8f56-6603329aa273" providerId="ADAL" clId="{33919473-BB5C-944B-A6DA-5831D8FF67BB}" dt="2024-04-06T11:34:03.109" v="6330" actId="207"/>
          <ac:spMkLst>
            <pc:docMk/>
            <pc:sldMk cId="4065881691" sldId="643"/>
            <ac:spMk id="19" creationId="{F0DBCA58-E0FF-2889-0FD2-19EA830F9D8C}"/>
          </ac:spMkLst>
        </pc:spChg>
        <pc:spChg chg="mod">
          <ac:chgData name="Nadine Lanctôt" userId="d331f5be-db79-48f3-8f56-6603329aa273" providerId="ADAL" clId="{33919473-BB5C-944B-A6DA-5831D8FF67BB}" dt="2024-04-06T11:30:50.017" v="6307" actId="207"/>
          <ac:spMkLst>
            <pc:docMk/>
            <pc:sldMk cId="4065881691" sldId="643"/>
            <ac:spMk id="20" creationId="{9DA79968-7C6E-1043-EE0C-528CEEF29439}"/>
          </ac:spMkLst>
        </pc:spChg>
        <pc:spChg chg="mod">
          <ac:chgData name="Nadine Lanctôt" userId="d331f5be-db79-48f3-8f56-6603329aa273" providerId="ADAL" clId="{33919473-BB5C-944B-A6DA-5831D8FF67BB}" dt="2024-04-06T11:44:55.429" v="6668" actId="20577"/>
          <ac:spMkLst>
            <pc:docMk/>
            <pc:sldMk cId="4065881691" sldId="643"/>
            <ac:spMk id="26" creationId="{3FE493B3-7979-7788-872F-241EBA91B903}"/>
          </ac:spMkLst>
        </pc:spChg>
        <pc:spChg chg="mod">
          <ac:chgData name="Nadine Lanctôt" userId="d331f5be-db79-48f3-8f56-6603329aa273" providerId="ADAL" clId="{33919473-BB5C-944B-A6DA-5831D8FF67BB}" dt="2024-04-06T11:47:02.087" v="6836" actId="5793"/>
          <ac:spMkLst>
            <pc:docMk/>
            <pc:sldMk cId="4065881691" sldId="643"/>
            <ac:spMk id="29" creationId="{908D5CE9-9596-41E3-65EE-CF4943D2ABA6}"/>
          </ac:spMkLst>
        </pc:spChg>
      </pc:sldChg>
      <pc:sldChg chg="addSp delSp modSp add mod">
        <pc:chgData name="Nadine Lanctôt" userId="d331f5be-db79-48f3-8f56-6603329aa273" providerId="ADAL" clId="{33919473-BB5C-944B-A6DA-5831D8FF67BB}" dt="2024-04-06T12:00:22.898" v="7203" actId="20577"/>
        <pc:sldMkLst>
          <pc:docMk/>
          <pc:sldMk cId="169520914" sldId="644"/>
        </pc:sldMkLst>
        <pc:spChg chg="mod">
          <ac:chgData name="Nadine Lanctôt" userId="d331f5be-db79-48f3-8f56-6603329aa273" providerId="ADAL" clId="{33919473-BB5C-944B-A6DA-5831D8FF67BB}" dt="2024-04-06T11:25:21.643" v="6285" actId="207"/>
          <ac:spMkLst>
            <pc:docMk/>
            <pc:sldMk cId="169520914" sldId="644"/>
            <ac:spMk id="2" creationId="{D2E60793-5D29-2896-5835-E2DCAB083650}"/>
          </ac:spMkLst>
        </pc:spChg>
        <pc:spChg chg="mod">
          <ac:chgData name="Nadine Lanctôt" userId="d331f5be-db79-48f3-8f56-6603329aa273" providerId="ADAL" clId="{33919473-BB5C-944B-A6DA-5831D8FF67BB}" dt="2024-04-06T11:34:51.634" v="6362" actId="207"/>
          <ac:spMkLst>
            <pc:docMk/>
            <pc:sldMk cId="169520914" sldId="644"/>
            <ac:spMk id="3" creationId="{ACA2DE8E-C1EB-005E-3EEB-D5378FBD82B7}"/>
          </ac:spMkLst>
        </pc:spChg>
        <pc:spChg chg="mod">
          <ac:chgData name="Nadine Lanctôt" userId="d331f5be-db79-48f3-8f56-6603329aa273" providerId="ADAL" clId="{33919473-BB5C-944B-A6DA-5831D8FF67BB}" dt="2024-04-06T11:25:28.893" v="6286" actId="207"/>
          <ac:spMkLst>
            <pc:docMk/>
            <pc:sldMk cId="169520914" sldId="644"/>
            <ac:spMk id="5" creationId="{1A6FC156-6FE0-C879-662A-B94856D49828}"/>
          </ac:spMkLst>
        </pc:spChg>
        <pc:spChg chg="mod">
          <ac:chgData name="Nadine Lanctôt" userId="d331f5be-db79-48f3-8f56-6603329aa273" providerId="ADAL" clId="{33919473-BB5C-944B-A6DA-5831D8FF67BB}" dt="2024-04-06T11:25:28.893" v="6286" actId="207"/>
          <ac:spMkLst>
            <pc:docMk/>
            <pc:sldMk cId="169520914" sldId="644"/>
            <ac:spMk id="7" creationId="{DA61894B-5FAF-3941-532A-F15238DE3141}"/>
          </ac:spMkLst>
        </pc:spChg>
        <pc:spChg chg="mod">
          <ac:chgData name="Nadine Lanctôt" userId="d331f5be-db79-48f3-8f56-6603329aa273" providerId="ADAL" clId="{33919473-BB5C-944B-A6DA-5831D8FF67BB}" dt="2024-04-06T11:25:28.893" v="6286" actId="207"/>
          <ac:spMkLst>
            <pc:docMk/>
            <pc:sldMk cId="169520914" sldId="644"/>
            <ac:spMk id="8" creationId="{56AC457B-5612-D396-64DB-3234361AB2DE}"/>
          </ac:spMkLst>
        </pc:spChg>
        <pc:spChg chg="mod">
          <ac:chgData name="Nadine Lanctôt" userId="d331f5be-db79-48f3-8f56-6603329aa273" providerId="ADAL" clId="{33919473-BB5C-944B-A6DA-5831D8FF67BB}" dt="2024-04-06T11:25:35.406" v="6287" actId="207"/>
          <ac:spMkLst>
            <pc:docMk/>
            <pc:sldMk cId="169520914" sldId="644"/>
            <ac:spMk id="11" creationId="{D646F893-05A2-CC1A-3E95-09B486EFCCAB}"/>
          </ac:spMkLst>
        </pc:spChg>
        <pc:spChg chg="mod">
          <ac:chgData name="Nadine Lanctôt" userId="d331f5be-db79-48f3-8f56-6603329aa273" providerId="ADAL" clId="{33919473-BB5C-944B-A6DA-5831D8FF67BB}" dt="2024-04-06T11:25:35.406" v="6287" actId="207"/>
          <ac:spMkLst>
            <pc:docMk/>
            <pc:sldMk cId="169520914" sldId="644"/>
            <ac:spMk id="12" creationId="{A7C7C097-AFA4-3513-66F6-2A8F22C3A1EE}"/>
          </ac:spMkLst>
        </pc:spChg>
        <pc:spChg chg="mod">
          <ac:chgData name="Nadine Lanctôt" userId="d331f5be-db79-48f3-8f56-6603329aa273" providerId="ADAL" clId="{33919473-BB5C-944B-A6DA-5831D8FF67BB}" dt="2024-04-06T11:25:35.406" v="6287" actId="207"/>
          <ac:spMkLst>
            <pc:docMk/>
            <pc:sldMk cId="169520914" sldId="644"/>
            <ac:spMk id="14" creationId="{E8DC9CAF-8DDE-1E4F-7BB9-41FE28D50844}"/>
          </ac:spMkLst>
        </pc:spChg>
        <pc:spChg chg="mod">
          <ac:chgData name="Nadine Lanctôt" userId="d331f5be-db79-48f3-8f56-6603329aa273" providerId="ADAL" clId="{33919473-BB5C-944B-A6DA-5831D8FF67BB}" dt="2024-04-06T11:34:13.195" v="6339" actId="207"/>
          <ac:spMkLst>
            <pc:docMk/>
            <pc:sldMk cId="169520914" sldId="644"/>
            <ac:spMk id="19" creationId="{F0DBCA58-E0FF-2889-0FD2-19EA830F9D8C}"/>
          </ac:spMkLst>
        </pc:spChg>
        <pc:spChg chg="mod">
          <ac:chgData name="Nadine Lanctôt" userId="d331f5be-db79-48f3-8f56-6603329aa273" providerId="ADAL" clId="{33919473-BB5C-944B-A6DA-5831D8FF67BB}" dt="2024-04-06T11:30:53.952" v="6308" actId="207"/>
          <ac:spMkLst>
            <pc:docMk/>
            <pc:sldMk cId="169520914" sldId="644"/>
            <ac:spMk id="20" creationId="{9DA79968-7C6E-1043-EE0C-528CEEF29439}"/>
          </ac:spMkLst>
        </pc:spChg>
        <pc:spChg chg="del">
          <ac:chgData name="Nadine Lanctôt" userId="d331f5be-db79-48f3-8f56-6603329aa273" providerId="ADAL" clId="{33919473-BB5C-944B-A6DA-5831D8FF67BB}" dt="2024-04-05T19:53:19.276" v="5960" actId="478"/>
          <ac:spMkLst>
            <pc:docMk/>
            <pc:sldMk cId="169520914" sldId="644"/>
            <ac:spMk id="25" creationId="{31A1C593-B886-DE68-4745-6A94DB0008A3}"/>
          </ac:spMkLst>
        </pc:spChg>
        <pc:graphicFrameChg chg="del mod">
          <ac:chgData name="Nadine Lanctôt" userId="d331f5be-db79-48f3-8f56-6603329aa273" providerId="ADAL" clId="{33919473-BB5C-944B-A6DA-5831D8FF67BB}" dt="2024-04-05T20:00:43.013" v="6034" actId="478"/>
          <ac:graphicFrameMkLst>
            <pc:docMk/>
            <pc:sldMk cId="169520914" sldId="644"/>
            <ac:graphicFrameMk id="4" creationId="{9CE0F8A6-13C5-890A-3032-A74BF23F0D56}"/>
          </ac:graphicFrameMkLst>
        </pc:graphicFrameChg>
        <pc:graphicFrameChg chg="add mod modGraphic">
          <ac:chgData name="Nadine Lanctôt" userId="d331f5be-db79-48f3-8f56-6603329aa273" providerId="ADAL" clId="{33919473-BB5C-944B-A6DA-5831D8FF67BB}" dt="2024-04-06T11:51:39.268" v="6977" actId="478"/>
          <ac:graphicFrameMkLst>
            <pc:docMk/>
            <pc:sldMk cId="169520914" sldId="644"/>
            <ac:graphicFrameMk id="9" creationId="{257CA794-804D-6F29-ED90-716F3FAE5FE7}"/>
          </ac:graphicFrameMkLst>
        </pc:graphicFrameChg>
        <pc:graphicFrameChg chg="mod modGraphic">
          <ac:chgData name="Nadine Lanctôt" userId="d331f5be-db79-48f3-8f56-6603329aa273" providerId="ADAL" clId="{33919473-BB5C-944B-A6DA-5831D8FF67BB}" dt="2024-04-06T12:00:22.898" v="7203" actId="20577"/>
          <ac:graphicFrameMkLst>
            <pc:docMk/>
            <pc:sldMk cId="169520914" sldId="644"/>
            <ac:graphicFrameMk id="18" creationId="{6242B5AF-5FFA-8D08-4DB0-19F416573F2B}"/>
          </ac:graphicFrameMkLst>
        </pc:graphicFrameChg>
        <pc:graphicFrameChg chg="mod modGraphic">
          <ac:chgData name="Nadine Lanctôt" userId="d331f5be-db79-48f3-8f56-6603329aa273" providerId="ADAL" clId="{33919473-BB5C-944B-A6DA-5831D8FF67BB}" dt="2024-04-06T11:59:51.506" v="7202" actId="20577"/>
          <ac:graphicFrameMkLst>
            <pc:docMk/>
            <pc:sldMk cId="169520914" sldId="644"/>
            <ac:graphicFrameMk id="24" creationId="{02CF45B2-AA5C-2991-1BC6-8DCCC98232CF}"/>
          </ac:graphicFrameMkLst>
        </pc:graphicFrameChg>
        <pc:picChg chg="add del mod">
          <ac:chgData name="Nadine Lanctôt" userId="d331f5be-db79-48f3-8f56-6603329aa273" providerId="ADAL" clId="{33919473-BB5C-944B-A6DA-5831D8FF67BB}" dt="2024-04-06T11:51:31.392" v="6974" actId="478"/>
          <ac:picMkLst>
            <pc:docMk/>
            <pc:sldMk cId="169520914" sldId="644"/>
            <ac:picMk id="13" creationId="{8814647D-FA5F-870D-33E2-739769576A33}"/>
          </ac:picMkLst>
        </pc:picChg>
        <pc:picChg chg="add del mod">
          <ac:chgData name="Nadine Lanctôt" userId="d331f5be-db79-48f3-8f56-6603329aa273" providerId="ADAL" clId="{33919473-BB5C-944B-A6DA-5831D8FF67BB}" dt="2024-04-06T11:51:43.320" v="6978" actId="478"/>
          <ac:picMkLst>
            <pc:docMk/>
            <pc:sldMk cId="169520914" sldId="644"/>
            <ac:picMk id="16" creationId="{21C21DD4-C276-46B9-C8A3-63292176166B}"/>
          </ac:picMkLst>
        </pc:picChg>
      </pc:sldChg>
      <pc:sldChg chg="addSp delSp modSp add mod ord">
        <pc:chgData name="Nadine Lanctôt" userId="d331f5be-db79-48f3-8f56-6603329aa273" providerId="ADAL" clId="{33919473-BB5C-944B-A6DA-5831D8FF67BB}" dt="2024-04-06T16:16:09.246" v="10546" actId="14100"/>
        <pc:sldMkLst>
          <pc:docMk/>
          <pc:sldMk cId="2806322533" sldId="645"/>
        </pc:sldMkLst>
        <pc:spChg chg="mod">
          <ac:chgData name="Nadine Lanctôt" userId="d331f5be-db79-48f3-8f56-6603329aa273" providerId="ADAL" clId="{33919473-BB5C-944B-A6DA-5831D8FF67BB}" dt="2024-04-06T16:15:49.487" v="10542" actId="20577"/>
          <ac:spMkLst>
            <pc:docMk/>
            <pc:sldMk cId="2806322533" sldId="645"/>
            <ac:spMk id="2" creationId="{D2E60793-5D29-2896-5835-E2DCAB083650}"/>
          </ac:spMkLst>
        </pc:spChg>
        <pc:spChg chg="mod">
          <ac:chgData name="Nadine Lanctôt" userId="d331f5be-db79-48f3-8f56-6603329aa273" providerId="ADAL" clId="{33919473-BB5C-944B-A6DA-5831D8FF67BB}" dt="2024-04-06T15:03:51.171" v="9223" actId="207"/>
          <ac:spMkLst>
            <pc:docMk/>
            <pc:sldMk cId="2806322533" sldId="645"/>
            <ac:spMk id="3" creationId="{96FC4EEC-F884-3C04-9A42-919DD2072D41}"/>
          </ac:spMkLst>
        </pc:spChg>
        <pc:spChg chg="add mod">
          <ac:chgData name="Nadine Lanctôt" userId="d331f5be-db79-48f3-8f56-6603329aa273" providerId="ADAL" clId="{33919473-BB5C-944B-A6DA-5831D8FF67BB}" dt="2024-04-06T16:16:09.246" v="10546" actId="14100"/>
          <ac:spMkLst>
            <pc:docMk/>
            <pc:sldMk cId="2806322533" sldId="645"/>
            <ac:spMk id="4" creationId="{8DC539E2-8999-C2F2-96A7-6E09612A784B}"/>
          </ac:spMkLst>
        </pc:spChg>
        <pc:spChg chg="del">
          <ac:chgData name="Nadine Lanctôt" userId="d331f5be-db79-48f3-8f56-6603329aa273" providerId="ADAL" clId="{33919473-BB5C-944B-A6DA-5831D8FF67BB}" dt="2024-04-06T15:03:42.869" v="9219" actId="478"/>
          <ac:spMkLst>
            <pc:docMk/>
            <pc:sldMk cId="2806322533" sldId="645"/>
            <ac:spMk id="5" creationId="{CA8B77F8-7E4C-104D-6BBF-12C7188F0651}"/>
          </ac:spMkLst>
        </pc:spChg>
        <pc:spChg chg="del">
          <ac:chgData name="Nadine Lanctôt" userId="d331f5be-db79-48f3-8f56-6603329aa273" providerId="ADAL" clId="{33919473-BB5C-944B-A6DA-5831D8FF67BB}" dt="2024-04-06T15:03:57.693" v="9226" actId="478"/>
          <ac:spMkLst>
            <pc:docMk/>
            <pc:sldMk cId="2806322533" sldId="645"/>
            <ac:spMk id="6" creationId="{623D4AA2-AAB7-8461-0863-E73FE32CEE2B}"/>
          </ac:spMkLst>
        </pc:spChg>
        <pc:spChg chg="del mod">
          <ac:chgData name="Nadine Lanctôt" userId="d331f5be-db79-48f3-8f56-6603329aa273" providerId="ADAL" clId="{33919473-BB5C-944B-A6DA-5831D8FF67BB}" dt="2024-04-06T15:03:57.693" v="9226" actId="478"/>
          <ac:spMkLst>
            <pc:docMk/>
            <pc:sldMk cId="2806322533" sldId="645"/>
            <ac:spMk id="7" creationId="{03848BB2-F46B-FFAD-7535-6DE92DDCB442}"/>
          </ac:spMkLst>
        </pc:spChg>
        <pc:spChg chg="del mod">
          <ac:chgData name="Nadine Lanctôt" userId="d331f5be-db79-48f3-8f56-6603329aa273" providerId="ADAL" clId="{33919473-BB5C-944B-A6DA-5831D8FF67BB}" dt="2024-04-06T15:03:57.693" v="9226" actId="478"/>
          <ac:spMkLst>
            <pc:docMk/>
            <pc:sldMk cId="2806322533" sldId="645"/>
            <ac:spMk id="9" creationId="{0F90B7B2-2D3D-2C5F-F805-27A40C056142}"/>
          </ac:spMkLst>
        </pc:spChg>
        <pc:spChg chg="del mod">
          <ac:chgData name="Nadine Lanctôt" userId="d331f5be-db79-48f3-8f56-6603329aa273" providerId="ADAL" clId="{33919473-BB5C-944B-A6DA-5831D8FF67BB}" dt="2024-04-06T15:03:57.693" v="9226" actId="478"/>
          <ac:spMkLst>
            <pc:docMk/>
            <pc:sldMk cId="2806322533" sldId="645"/>
            <ac:spMk id="11" creationId="{24AB0A83-091D-630F-0B1C-1D50B2CDCAA6}"/>
          </ac:spMkLst>
        </pc:spChg>
        <pc:spChg chg="del mod">
          <ac:chgData name="Nadine Lanctôt" userId="d331f5be-db79-48f3-8f56-6603329aa273" providerId="ADAL" clId="{33919473-BB5C-944B-A6DA-5831D8FF67BB}" dt="2024-04-06T15:03:57.693" v="9226" actId="478"/>
          <ac:spMkLst>
            <pc:docMk/>
            <pc:sldMk cId="2806322533" sldId="645"/>
            <ac:spMk id="13" creationId="{59041CA1-CC27-D418-34BD-3D58B52FCF98}"/>
          </ac:spMkLst>
        </pc:spChg>
        <pc:spChg chg="del mod">
          <ac:chgData name="Nadine Lanctôt" userId="d331f5be-db79-48f3-8f56-6603329aa273" providerId="ADAL" clId="{33919473-BB5C-944B-A6DA-5831D8FF67BB}" dt="2024-04-06T15:03:57.693" v="9226" actId="478"/>
          <ac:spMkLst>
            <pc:docMk/>
            <pc:sldMk cId="2806322533" sldId="645"/>
            <ac:spMk id="14" creationId="{A1EE554B-7D1F-721B-A076-825892D5CC0C}"/>
          </ac:spMkLst>
        </pc:spChg>
        <pc:spChg chg="del mod">
          <ac:chgData name="Nadine Lanctôt" userId="d331f5be-db79-48f3-8f56-6603329aa273" providerId="ADAL" clId="{33919473-BB5C-944B-A6DA-5831D8FF67BB}" dt="2024-04-06T15:03:57.693" v="9226" actId="478"/>
          <ac:spMkLst>
            <pc:docMk/>
            <pc:sldMk cId="2806322533" sldId="645"/>
            <ac:spMk id="16" creationId="{B2B2108F-A21C-D597-F921-3063E1280E77}"/>
          </ac:spMkLst>
        </pc:spChg>
        <pc:spChg chg="del mod">
          <ac:chgData name="Nadine Lanctôt" userId="d331f5be-db79-48f3-8f56-6603329aa273" providerId="ADAL" clId="{33919473-BB5C-944B-A6DA-5831D8FF67BB}" dt="2024-04-06T15:03:57.693" v="9226" actId="478"/>
          <ac:spMkLst>
            <pc:docMk/>
            <pc:sldMk cId="2806322533" sldId="645"/>
            <ac:spMk id="17" creationId="{4F66FC58-3643-1BC1-AA8A-B56BA1022CEB}"/>
          </ac:spMkLst>
        </pc:spChg>
        <pc:spChg chg="del mod">
          <ac:chgData name="Nadine Lanctôt" userId="d331f5be-db79-48f3-8f56-6603329aa273" providerId="ADAL" clId="{33919473-BB5C-944B-A6DA-5831D8FF67BB}" dt="2024-04-06T15:03:57.693" v="9226" actId="478"/>
          <ac:spMkLst>
            <pc:docMk/>
            <pc:sldMk cId="2806322533" sldId="645"/>
            <ac:spMk id="18" creationId="{F8B460B9-7D47-E05B-C6FE-EEE1F004D9EB}"/>
          </ac:spMkLst>
        </pc:spChg>
        <pc:spChg chg="mod">
          <ac:chgData name="Nadine Lanctôt" userId="d331f5be-db79-48f3-8f56-6603329aa273" providerId="ADAL" clId="{33919473-BB5C-944B-A6DA-5831D8FF67BB}" dt="2024-04-06T16:15:58.784" v="10544" actId="1076"/>
          <ac:spMkLst>
            <pc:docMk/>
            <pc:sldMk cId="2806322533" sldId="645"/>
            <ac:spMk id="25" creationId="{D8869A71-5547-A22E-084E-2A5706B7C556}"/>
          </ac:spMkLst>
        </pc:spChg>
        <pc:spChg chg="del">
          <ac:chgData name="Nadine Lanctôt" userId="d331f5be-db79-48f3-8f56-6603329aa273" providerId="ADAL" clId="{33919473-BB5C-944B-A6DA-5831D8FF67BB}" dt="2024-04-06T15:03:44.277" v="9220" actId="478"/>
          <ac:spMkLst>
            <pc:docMk/>
            <pc:sldMk cId="2806322533" sldId="645"/>
            <ac:spMk id="30" creationId="{B8AE0526-A769-EA0A-96C0-916090059669}"/>
          </ac:spMkLst>
        </pc:spChg>
        <pc:spChg chg="del">
          <ac:chgData name="Nadine Lanctôt" userId="d331f5be-db79-48f3-8f56-6603329aa273" providerId="ADAL" clId="{33919473-BB5C-944B-A6DA-5831D8FF67BB}" dt="2024-04-06T15:03:46.798" v="9221" actId="478"/>
          <ac:spMkLst>
            <pc:docMk/>
            <pc:sldMk cId="2806322533" sldId="645"/>
            <ac:spMk id="38" creationId="{3E849F61-923F-6345-3F4C-8E370B264C6D}"/>
          </ac:spMkLst>
        </pc:spChg>
        <pc:spChg chg="del">
          <ac:chgData name="Nadine Lanctôt" userId="d331f5be-db79-48f3-8f56-6603329aa273" providerId="ADAL" clId="{33919473-BB5C-944B-A6DA-5831D8FF67BB}" dt="2024-04-06T15:03:47.852" v="9222" actId="478"/>
          <ac:spMkLst>
            <pc:docMk/>
            <pc:sldMk cId="2806322533" sldId="645"/>
            <ac:spMk id="46" creationId="{FB5DB6B5-E5C7-0A95-E650-6845710C64F5}"/>
          </ac:spMkLst>
        </pc:spChg>
        <pc:grpChg chg="mod">
          <ac:chgData name="Nadine Lanctôt" userId="d331f5be-db79-48f3-8f56-6603329aa273" providerId="ADAL" clId="{33919473-BB5C-944B-A6DA-5831D8FF67BB}" dt="2024-04-06T16:15:53.850" v="10543" actId="1076"/>
          <ac:grpSpMkLst>
            <pc:docMk/>
            <pc:sldMk cId="2806322533" sldId="645"/>
            <ac:grpSpMk id="27" creationId="{375FD637-484F-6CB8-83F9-0CD3CF334400}"/>
          </ac:grpSpMkLst>
        </pc:grpChg>
        <pc:cxnChg chg="del">
          <ac:chgData name="Nadine Lanctôt" userId="d331f5be-db79-48f3-8f56-6603329aa273" providerId="ADAL" clId="{33919473-BB5C-944B-A6DA-5831D8FF67BB}" dt="2024-04-06T15:03:58.588" v="9227" actId="478"/>
          <ac:cxnSpMkLst>
            <pc:docMk/>
            <pc:sldMk cId="2806322533" sldId="645"/>
            <ac:cxnSpMk id="32" creationId="{74BBD65C-4D8F-81AB-4201-2D78626266BD}"/>
          </ac:cxnSpMkLst>
        </pc:cxnChg>
        <pc:cxnChg chg="del">
          <ac:chgData name="Nadine Lanctôt" userId="d331f5be-db79-48f3-8f56-6603329aa273" providerId="ADAL" clId="{33919473-BB5C-944B-A6DA-5831D8FF67BB}" dt="2024-04-06T15:03:59.156" v="9228" actId="478"/>
          <ac:cxnSpMkLst>
            <pc:docMk/>
            <pc:sldMk cId="2806322533" sldId="645"/>
            <ac:cxnSpMk id="33" creationId="{F792801B-1447-1F32-AA5B-9825B1EF6DA0}"/>
          </ac:cxnSpMkLst>
        </pc:cxnChg>
        <pc:cxnChg chg="del">
          <ac:chgData name="Nadine Lanctôt" userId="d331f5be-db79-48f3-8f56-6603329aa273" providerId="ADAL" clId="{33919473-BB5C-944B-A6DA-5831D8FF67BB}" dt="2024-04-06T15:04:00.162" v="9229" actId="478"/>
          <ac:cxnSpMkLst>
            <pc:docMk/>
            <pc:sldMk cId="2806322533" sldId="645"/>
            <ac:cxnSpMk id="34" creationId="{2D7E752B-71FB-EC23-C8F3-91AE9C24A60A}"/>
          </ac:cxnSpMkLst>
        </pc:cxnChg>
      </pc:sldChg>
      <pc:sldChg chg="addSp delSp modSp add mod">
        <pc:chgData name="Nadine Lanctôt" userId="d331f5be-db79-48f3-8f56-6603329aa273" providerId="ADAL" clId="{33919473-BB5C-944B-A6DA-5831D8FF67BB}" dt="2024-04-06T15:26:19.518" v="9833" actId="1076"/>
        <pc:sldMkLst>
          <pc:docMk/>
          <pc:sldMk cId="4190628187" sldId="646"/>
        </pc:sldMkLst>
        <pc:spChg chg="mod">
          <ac:chgData name="Nadine Lanctôt" userId="d331f5be-db79-48f3-8f56-6603329aa273" providerId="ADAL" clId="{33919473-BB5C-944B-A6DA-5831D8FF67BB}" dt="2024-04-06T15:24:39.299" v="9806" actId="27636"/>
          <ac:spMkLst>
            <pc:docMk/>
            <pc:sldMk cId="4190628187" sldId="646"/>
            <ac:spMk id="2" creationId="{D2E60793-5D29-2896-5835-E2DCAB083650}"/>
          </ac:spMkLst>
        </pc:spChg>
        <pc:spChg chg="add mod">
          <ac:chgData name="Nadine Lanctôt" userId="d331f5be-db79-48f3-8f56-6603329aa273" providerId="ADAL" clId="{33919473-BB5C-944B-A6DA-5831D8FF67BB}" dt="2024-04-06T15:26:14.601" v="9832" actId="1076"/>
          <ac:spMkLst>
            <pc:docMk/>
            <pc:sldMk cId="4190628187" sldId="646"/>
            <ac:spMk id="5" creationId="{D136E277-14A4-9899-D7C7-6E058069A3AF}"/>
          </ac:spMkLst>
        </pc:spChg>
        <pc:spChg chg="del">
          <ac:chgData name="Nadine Lanctôt" userId="d331f5be-db79-48f3-8f56-6603329aa273" providerId="ADAL" clId="{33919473-BB5C-944B-A6DA-5831D8FF67BB}" dt="2024-04-06T15:24:48.495" v="9809" actId="478"/>
          <ac:spMkLst>
            <pc:docMk/>
            <pc:sldMk cId="4190628187" sldId="646"/>
            <ac:spMk id="6" creationId="{3B049DA8-EC91-C548-296A-3C0A51190746}"/>
          </ac:spMkLst>
        </pc:spChg>
        <pc:spChg chg="del">
          <ac:chgData name="Nadine Lanctôt" userId="d331f5be-db79-48f3-8f56-6603329aa273" providerId="ADAL" clId="{33919473-BB5C-944B-A6DA-5831D8FF67BB}" dt="2024-04-06T15:24:48.495" v="9809" actId="478"/>
          <ac:spMkLst>
            <pc:docMk/>
            <pc:sldMk cId="4190628187" sldId="646"/>
            <ac:spMk id="7" creationId="{583F5728-A3A0-BEED-9FBB-D2802E7C9D3D}"/>
          </ac:spMkLst>
        </pc:spChg>
        <pc:spChg chg="del">
          <ac:chgData name="Nadine Lanctôt" userId="d331f5be-db79-48f3-8f56-6603329aa273" providerId="ADAL" clId="{33919473-BB5C-944B-A6DA-5831D8FF67BB}" dt="2024-04-06T15:24:48.495" v="9809" actId="478"/>
          <ac:spMkLst>
            <pc:docMk/>
            <pc:sldMk cId="4190628187" sldId="646"/>
            <ac:spMk id="8" creationId="{EB291C65-A7F5-3CDF-F8AE-96E4D2C3244A}"/>
          </ac:spMkLst>
        </pc:spChg>
        <pc:spChg chg="del">
          <ac:chgData name="Nadine Lanctôt" userId="d331f5be-db79-48f3-8f56-6603329aa273" providerId="ADAL" clId="{33919473-BB5C-944B-A6DA-5831D8FF67BB}" dt="2024-04-06T15:24:48.495" v="9809" actId="478"/>
          <ac:spMkLst>
            <pc:docMk/>
            <pc:sldMk cId="4190628187" sldId="646"/>
            <ac:spMk id="9" creationId="{C88DEAEC-7739-08AB-929F-64271748637D}"/>
          </ac:spMkLst>
        </pc:spChg>
        <pc:spChg chg="del">
          <ac:chgData name="Nadine Lanctôt" userId="d331f5be-db79-48f3-8f56-6603329aa273" providerId="ADAL" clId="{33919473-BB5C-944B-A6DA-5831D8FF67BB}" dt="2024-04-06T15:24:48.495" v="9809" actId="478"/>
          <ac:spMkLst>
            <pc:docMk/>
            <pc:sldMk cId="4190628187" sldId="646"/>
            <ac:spMk id="11" creationId="{B49510B7-D669-75C4-D493-8C0B497E3455}"/>
          </ac:spMkLst>
        </pc:spChg>
        <pc:spChg chg="add mod">
          <ac:chgData name="Nadine Lanctôt" userId="d331f5be-db79-48f3-8f56-6603329aa273" providerId="ADAL" clId="{33919473-BB5C-944B-A6DA-5831D8FF67BB}" dt="2024-04-06T15:26:19.518" v="9833" actId="1076"/>
          <ac:spMkLst>
            <pc:docMk/>
            <pc:sldMk cId="4190628187" sldId="646"/>
            <ac:spMk id="12" creationId="{9543F4D0-8560-0028-457E-A44B9B474C98}"/>
          </ac:spMkLst>
        </pc:spChg>
        <pc:spChg chg="del">
          <ac:chgData name="Nadine Lanctôt" userId="d331f5be-db79-48f3-8f56-6603329aa273" providerId="ADAL" clId="{33919473-BB5C-944B-A6DA-5831D8FF67BB}" dt="2024-04-06T15:24:48.495" v="9809" actId="478"/>
          <ac:spMkLst>
            <pc:docMk/>
            <pc:sldMk cId="4190628187" sldId="646"/>
            <ac:spMk id="13" creationId="{CC4EFF45-7493-210C-B7CF-2112523E7A2C}"/>
          </ac:spMkLst>
        </pc:spChg>
        <pc:spChg chg="del">
          <ac:chgData name="Nadine Lanctôt" userId="d331f5be-db79-48f3-8f56-6603329aa273" providerId="ADAL" clId="{33919473-BB5C-944B-A6DA-5831D8FF67BB}" dt="2024-04-06T15:24:41.577" v="9807" actId="478"/>
          <ac:spMkLst>
            <pc:docMk/>
            <pc:sldMk cId="4190628187" sldId="646"/>
            <ac:spMk id="92" creationId="{443CD830-2430-5BB3-799B-66B0CBA443FE}"/>
          </ac:spMkLst>
        </pc:spChg>
        <pc:graphicFrameChg chg="del">
          <ac:chgData name="Nadine Lanctôt" userId="d331f5be-db79-48f3-8f56-6603329aa273" providerId="ADAL" clId="{33919473-BB5C-944B-A6DA-5831D8FF67BB}" dt="2024-04-06T15:24:43.923" v="9808" actId="478"/>
          <ac:graphicFrameMkLst>
            <pc:docMk/>
            <pc:sldMk cId="4190628187" sldId="646"/>
            <ac:graphicFrameMk id="4" creationId="{135372CA-D408-2036-D592-04D78F9329D7}"/>
          </ac:graphicFrameMkLst>
        </pc:graphicFrameChg>
      </pc:sldChg>
      <pc:sldChg chg="addSp delSp modSp add mod">
        <pc:chgData name="Nadine Lanctôt" userId="d331f5be-db79-48f3-8f56-6603329aa273" providerId="ADAL" clId="{33919473-BB5C-944B-A6DA-5831D8FF67BB}" dt="2024-04-06T15:27:25.409" v="9859" actId="14100"/>
        <pc:sldMkLst>
          <pc:docMk/>
          <pc:sldMk cId="2931622434" sldId="647"/>
        </pc:sldMkLst>
        <pc:spChg chg="add del mod">
          <ac:chgData name="Nadine Lanctôt" userId="d331f5be-db79-48f3-8f56-6603329aa273" providerId="ADAL" clId="{33919473-BB5C-944B-A6DA-5831D8FF67BB}" dt="2024-04-06T15:26:45.928" v="9847" actId="478"/>
          <ac:spMkLst>
            <pc:docMk/>
            <pc:sldMk cId="2931622434" sldId="647"/>
            <ac:spMk id="4" creationId="{1435C80F-7410-B16A-5448-681368CCA1A3}"/>
          </ac:spMkLst>
        </pc:spChg>
        <pc:spChg chg="mod">
          <ac:chgData name="Nadine Lanctôt" userId="d331f5be-db79-48f3-8f56-6603329aa273" providerId="ADAL" clId="{33919473-BB5C-944B-A6DA-5831D8FF67BB}" dt="2024-04-06T15:26:31.542" v="9843" actId="20577"/>
          <ac:spMkLst>
            <pc:docMk/>
            <pc:sldMk cId="2931622434" sldId="647"/>
            <ac:spMk id="5" creationId="{D136E277-14A4-9899-D7C7-6E058069A3AF}"/>
          </ac:spMkLst>
        </pc:spChg>
        <pc:spChg chg="add mod">
          <ac:chgData name="Nadine Lanctôt" userId="d331f5be-db79-48f3-8f56-6603329aa273" providerId="ADAL" clId="{33919473-BB5C-944B-A6DA-5831D8FF67BB}" dt="2024-04-06T15:27:25.409" v="9859" actId="14100"/>
          <ac:spMkLst>
            <pc:docMk/>
            <pc:sldMk cId="2931622434" sldId="647"/>
            <ac:spMk id="7" creationId="{D0C1FEF5-5CA0-C8B5-EB2A-5F99A5BD742E}"/>
          </ac:spMkLst>
        </pc:spChg>
        <pc:spChg chg="del">
          <ac:chgData name="Nadine Lanctôt" userId="d331f5be-db79-48f3-8f56-6603329aa273" providerId="ADAL" clId="{33919473-BB5C-944B-A6DA-5831D8FF67BB}" dt="2024-04-06T15:26:33.684" v="9844" actId="478"/>
          <ac:spMkLst>
            <pc:docMk/>
            <pc:sldMk cId="2931622434" sldId="647"/>
            <ac:spMk id="12" creationId="{9543F4D0-8560-0028-457E-A44B9B474C98}"/>
          </ac:spMkLst>
        </pc:spChg>
      </pc:sldChg>
      <pc:sldChg chg="modSp add mod">
        <pc:chgData name="Nadine Lanctôt" userId="d331f5be-db79-48f3-8f56-6603329aa273" providerId="ADAL" clId="{33919473-BB5C-944B-A6DA-5831D8FF67BB}" dt="2024-04-06T15:28:28.821" v="9895" actId="5793"/>
        <pc:sldMkLst>
          <pc:docMk/>
          <pc:sldMk cId="2143369683" sldId="648"/>
        </pc:sldMkLst>
        <pc:spChg chg="mod">
          <ac:chgData name="Nadine Lanctôt" userId="d331f5be-db79-48f3-8f56-6603329aa273" providerId="ADAL" clId="{33919473-BB5C-944B-A6DA-5831D8FF67BB}" dt="2024-04-06T15:27:47.673" v="9880" actId="20577"/>
          <ac:spMkLst>
            <pc:docMk/>
            <pc:sldMk cId="2143369683" sldId="648"/>
            <ac:spMk id="5" creationId="{D136E277-14A4-9899-D7C7-6E058069A3AF}"/>
          </ac:spMkLst>
        </pc:spChg>
        <pc:spChg chg="mod">
          <ac:chgData name="Nadine Lanctôt" userId="d331f5be-db79-48f3-8f56-6603329aa273" providerId="ADAL" clId="{33919473-BB5C-944B-A6DA-5831D8FF67BB}" dt="2024-04-06T15:28:28.821" v="9895" actId="5793"/>
          <ac:spMkLst>
            <pc:docMk/>
            <pc:sldMk cId="2143369683" sldId="648"/>
            <ac:spMk id="7" creationId="{D0C1FEF5-5CA0-C8B5-EB2A-5F99A5BD742E}"/>
          </ac:spMkLst>
        </pc:spChg>
      </pc:sldChg>
      <pc:sldChg chg="addSp delSp modSp add mod">
        <pc:chgData name="Nadine Lanctôt" userId="d331f5be-db79-48f3-8f56-6603329aa273" providerId="ADAL" clId="{33919473-BB5C-944B-A6DA-5831D8FF67BB}" dt="2024-04-06T15:29:23.008" v="9943" actId="5793"/>
        <pc:sldMkLst>
          <pc:docMk/>
          <pc:sldMk cId="1309836172" sldId="649"/>
        </pc:sldMkLst>
        <pc:spChg chg="mod">
          <ac:chgData name="Nadine Lanctôt" userId="d331f5be-db79-48f3-8f56-6603329aa273" providerId="ADAL" clId="{33919473-BB5C-944B-A6DA-5831D8FF67BB}" dt="2024-04-06T15:28:45.097" v="9928" actId="20577"/>
          <ac:spMkLst>
            <pc:docMk/>
            <pc:sldMk cId="1309836172" sldId="649"/>
            <ac:spMk id="5" creationId="{D136E277-14A4-9899-D7C7-6E058069A3AF}"/>
          </ac:spMkLst>
        </pc:spChg>
        <pc:spChg chg="add mod">
          <ac:chgData name="Nadine Lanctôt" userId="d331f5be-db79-48f3-8f56-6603329aa273" providerId="ADAL" clId="{33919473-BB5C-944B-A6DA-5831D8FF67BB}" dt="2024-04-06T15:29:23.008" v="9943" actId="5793"/>
          <ac:spMkLst>
            <pc:docMk/>
            <pc:sldMk cId="1309836172" sldId="649"/>
            <ac:spMk id="6" creationId="{A4D0C944-5FD9-90F8-3A54-AC81AD23E319}"/>
          </ac:spMkLst>
        </pc:spChg>
        <pc:spChg chg="del">
          <ac:chgData name="Nadine Lanctôt" userId="d331f5be-db79-48f3-8f56-6603329aa273" providerId="ADAL" clId="{33919473-BB5C-944B-A6DA-5831D8FF67BB}" dt="2024-04-06T15:28:47.326" v="9929" actId="478"/>
          <ac:spMkLst>
            <pc:docMk/>
            <pc:sldMk cId="1309836172" sldId="649"/>
            <ac:spMk id="7" creationId="{D0C1FEF5-5CA0-C8B5-EB2A-5F99A5BD742E}"/>
          </ac:spMkLst>
        </pc:spChg>
      </pc:sldChg>
      <pc:sldChg chg="addSp delSp modSp add mod">
        <pc:chgData name="Nadine Lanctôt" userId="d331f5be-db79-48f3-8f56-6603329aa273" providerId="ADAL" clId="{33919473-BB5C-944B-A6DA-5831D8FF67BB}" dt="2024-04-06T16:11:07.447" v="10465" actId="1076"/>
        <pc:sldMkLst>
          <pc:docMk/>
          <pc:sldMk cId="2350315409" sldId="650"/>
        </pc:sldMkLst>
        <pc:spChg chg="del">
          <ac:chgData name="Nadine Lanctôt" userId="d331f5be-db79-48f3-8f56-6603329aa273" providerId="ADAL" clId="{33919473-BB5C-944B-A6DA-5831D8FF67BB}" dt="2024-04-06T16:09:17.175" v="10320" actId="478"/>
          <ac:spMkLst>
            <pc:docMk/>
            <pc:sldMk cId="2350315409" sldId="650"/>
            <ac:spMk id="3" creationId="{211B5ACD-5E18-538B-304C-A429264DEA94}"/>
          </ac:spMkLst>
        </pc:spChg>
        <pc:spChg chg="del">
          <ac:chgData name="Nadine Lanctôt" userId="d331f5be-db79-48f3-8f56-6603329aa273" providerId="ADAL" clId="{33919473-BB5C-944B-A6DA-5831D8FF67BB}" dt="2024-04-06T16:09:07.872" v="10315" actId="478"/>
          <ac:spMkLst>
            <pc:docMk/>
            <pc:sldMk cId="2350315409" sldId="650"/>
            <ac:spMk id="4" creationId="{95C19A75-55C5-6BA9-1DA8-08AD5174B81B}"/>
          </ac:spMkLst>
        </pc:spChg>
        <pc:spChg chg="del">
          <ac:chgData name="Nadine Lanctôt" userId="d331f5be-db79-48f3-8f56-6603329aa273" providerId="ADAL" clId="{33919473-BB5C-944B-A6DA-5831D8FF67BB}" dt="2024-04-06T16:09:05.616" v="10314" actId="478"/>
          <ac:spMkLst>
            <pc:docMk/>
            <pc:sldMk cId="2350315409" sldId="650"/>
            <ac:spMk id="5" creationId="{EF6F37AE-9DE5-1B43-9C29-76302DB890C2}"/>
          </ac:spMkLst>
        </pc:spChg>
        <pc:spChg chg="del mod">
          <ac:chgData name="Nadine Lanctôt" userId="d331f5be-db79-48f3-8f56-6603329aa273" providerId="ADAL" clId="{33919473-BB5C-944B-A6DA-5831D8FF67BB}" dt="2024-04-06T16:09:12.600" v="10318" actId="478"/>
          <ac:spMkLst>
            <pc:docMk/>
            <pc:sldMk cId="2350315409" sldId="650"/>
            <ac:spMk id="6" creationId="{24F9D48C-1610-EA97-6571-291C30500459}"/>
          </ac:spMkLst>
        </pc:spChg>
        <pc:spChg chg="del">
          <ac:chgData name="Nadine Lanctôt" userId="d331f5be-db79-48f3-8f56-6603329aa273" providerId="ADAL" clId="{33919473-BB5C-944B-A6DA-5831D8FF67BB}" dt="2024-04-06T16:09:10.752" v="10317" actId="478"/>
          <ac:spMkLst>
            <pc:docMk/>
            <pc:sldMk cId="2350315409" sldId="650"/>
            <ac:spMk id="7" creationId="{66073AEA-1939-AF87-552C-C49D3A39199D}"/>
          </ac:spMkLst>
        </pc:spChg>
        <pc:spChg chg="del">
          <ac:chgData name="Nadine Lanctôt" userId="d331f5be-db79-48f3-8f56-6603329aa273" providerId="ADAL" clId="{33919473-BB5C-944B-A6DA-5831D8FF67BB}" dt="2024-04-06T16:09:15.840" v="10319" actId="478"/>
          <ac:spMkLst>
            <pc:docMk/>
            <pc:sldMk cId="2350315409" sldId="650"/>
            <ac:spMk id="8" creationId="{37EDA229-2CFD-6BB0-0955-429BC174EE7F}"/>
          </ac:spMkLst>
        </pc:spChg>
        <pc:spChg chg="del">
          <ac:chgData name="Nadine Lanctôt" userId="d331f5be-db79-48f3-8f56-6603329aa273" providerId="ADAL" clId="{33919473-BB5C-944B-A6DA-5831D8FF67BB}" dt="2024-04-06T16:09:18.792" v="10321" actId="478"/>
          <ac:spMkLst>
            <pc:docMk/>
            <pc:sldMk cId="2350315409" sldId="650"/>
            <ac:spMk id="9" creationId="{A3A61039-1107-9084-3B70-E9871BA62130}"/>
          </ac:spMkLst>
        </pc:spChg>
        <pc:spChg chg="mod">
          <ac:chgData name="Nadine Lanctôt" userId="d331f5be-db79-48f3-8f56-6603329aa273" providerId="ADAL" clId="{33919473-BB5C-944B-A6DA-5831D8FF67BB}" dt="2024-04-06T16:11:07.447" v="10465" actId="1076"/>
          <ac:spMkLst>
            <pc:docMk/>
            <pc:sldMk cId="2350315409" sldId="650"/>
            <ac:spMk id="11" creationId="{6906B2EA-6BE0-9604-C3CC-CF99A7C98DEE}"/>
          </ac:spMkLst>
        </pc:spChg>
        <pc:spChg chg="mod">
          <ac:chgData name="Nadine Lanctôt" userId="d331f5be-db79-48f3-8f56-6603329aa273" providerId="ADAL" clId="{33919473-BB5C-944B-A6DA-5831D8FF67BB}" dt="2024-04-06T16:09:01.586" v="10313" actId="20577"/>
          <ac:spMkLst>
            <pc:docMk/>
            <pc:sldMk cId="2350315409" sldId="650"/>
            <ac:spMk id="29" creationId="{C4C2B6CC-F7EB-D80B-A9D8-6421920EEF50}"/>
          </ac:spMkLst>
        </pc:spChg>
        <pc:picChg chg="add mod">
          <ac:chgData name="Nadine Lanctôt" userId="d331f5be-db79-48f3-8f56-6603329aa273" providerId="ADAL" clId="{33919473-BB5C-944B-A6DA-5831D8FF67BB}" dt="2024-04-06T16:11:03.496" v="10464" actId="14100"/>
          <ac:picMkLst>
            <pc:docMk/>
            <pc:sldMk cId="2350315409" sldId="650"/>
            <ac:picMk id="12" creationId="{BD84F7DD-9B03-3165-25F6-6D8828D9086C}"/>
          </ac:picMkLst>
        </pc:picChg>
        <pc:picChg chg="del mod">
          <ac:chgData name="Nadine Lanctôt" userId="d331f5be-db79-48f3-8f56-6603329aa273" providerId="ADAL" clId="{33919473-BB5C-944B-A6DA-5831D8FF67BB}" dt="2024-04-06T16:10:57.884" v="10463" actId="478"/>
          <ac:picMkLst>
            <pc:docMk/>
            <pc:sldMk cId="2350315409" sldId="650"/>
            <ac:picMk id="21" creationId="{3E0FFFFA-021B-06A7-7765-579657EC2F65}"/>
          </ac:picMkLst>
        </pc:picChg>
      </pc:sldChg>
    </pc:docChg>
  </pc:docChgLst>
  <pc:docChgLst>
    <pc:chgData name="Roxane Perrin-Plouffe" userId="b3c1ddd0-0080-4782-88ff-fc894d594575" providerId="ADAL" clId="{DF1C610A-6C91-4042-83CF-5307ABDD840A}"/>
    <pc:docChg chg="undo redo custSel addSld delSld modSld sldOrd">
      <pc:chgData name="Roxane Perrin-Plouffe" userId="b3c1ddd0-0080-4782-88ff-fc894d594575" providerId="ADAL" clId="{DF1C610A-6C91-4042-83CF-5307ABDD840A}" dt="2024-04-03T14:11:54.894" v="14198" actId="13926"/>
      <pc:docMkLst>
        <pc:docMk/>
      </pc:docMkLst>
      <pc:sldChg chg="addSp modSp mod">
        <pc:chgData name="Roxane Perrin-Plouffe" userId="b3c1ddd0-0080-4782-88ff-fc894d594575" providerId="ADAL" clId="{DF1C610A-6C91-4042-83CF-5307ABDD840A}" dt="2024-03-21T15:42:14.764" v="3467" actId="2711"/>
        <pc:sldMkLst>
          <pc:docMk/>
          <pc:sldMk cId="0" sldId="256"/>
        </pc:sldMkLst>
        <pc:spChg chg="add mod">
          <ac:chgData name="Roxane Perrin-Plouffe" userId="b3c1ddd0-0080-4782-88ff-fc894d594575" providerId="ADAL" clId="{DF1C610A-6C91-4042-83CF-5307ABDD840A}" dt="2024-03-20T18:52:29.564" v="278"/>
          <ac:spMkLst>
            <pc:docMk/>
            <pc:sldMk cId="0" sldId="256"/>
            <ac:spMk id="6" creationId="{898EA90D-ADD2-D71D-A264-78D14FC6C6AE}"/>
          </ac:spMkLst>
        </pc:spChg>
        <pc:spChg chg="mod">
          <ac:chgData name="Roxane Perrin-Plouffe" userId="b3c1ddd0-0080-4782-88ff-fc894d594575" providerId="ADAL" clId="{DF1C610A-6C91-4042-83CF-5307ABDD840A}" dt="2024-03-20T18:41:47.694" v="192" actId="1035"/>
          <ac:spMkLst>
            <pc:docMk/>
            <pc:sldMk cId="0" sldId="256"/>
            <ac:spMk id="7" creationId="{00000000-0000-0000-0000-000000000000}"/>
          </ac:spMkLst>
        </pc:spChg>
        <pc:spChg chg="add mod">
          <ac:chgData name="Roxane Perrin-Plouffe" userId="b3c1ddd0-0080-4782-88ff-fc894d594575" providerId="ADAL" clId="{DF1C610A-6C91-4042-83CF-5307ABDD840A}" dt="2024-03-20T18:52:29.564" v="278"/>
          <ac:spMkLst>
            <pc:docMk/>
            <pc:sldMk cId="0" sldId="256"/>
            <ac:spMk id="8" creationId="{F4864784-3370-8625-A35B-FB8FC9637533}"/>
          </ac:spMkLst>
        </pc:spChg>
        <pc:spChg chg="add mod">
          <ac:chgData name="Roxane Perrin-Plouffe" userId="b3c1ddd0-0080-4782-88ff-fc894d594575" providerId="ADAL" clId="{DF1C610A-6C91-4042-83CF-5307ABDD840A}" dt="2024-03-20T18:52:29.564" v="278"/>
          <ac:spMkLst>
            <pc:docMk/>
            <pc:sldMk cId="0" sldId="256"/>
            <ac:spMk id="9" creationId="{AFD24323-AF42-BB25-E276-9A58839D1750}"/>
          </ac:spMkLst>
        </pc:spChg>
        <pc:spChg chg="add mod">
          <ac:chgData name="Roxane Perrin-Plouffe" userId="b3c1ddd0-0080-4782-88ff-fc894d594575" providerId="ADAL" clId="{DF1C610A-6C91-4042-83CF-5307ABDD840A}" dt="2024-03-20T18:52:54.875" v="279"/>
          <ac:spMkLst>
            <pc:docMk/>
            <pc:sldMk cId="0" sldId="256"/>
            <ac:spMk id="10" creationId="{885D00BB-0817-4EAD-7DAD-F52785BBF115}"/>
          </ac:spMkLst>
        </pc:spChg>
        <pc:spChg chg="mod">
          <ac:chgData name="Roxane Perrin-Plouffe" userId="b3c1ddd0-0080-4782-88ff-fc894d594575" providerId="ADAL" clId="{DF1C610A-6C91-4042-83CF-5307ABDD840A}" dt="2024-03-21T15:42:14.764" v="3467" actId="2711"/>
          <ac:spMkLst>
            <pc:docMk/>
            <pc:sldMk cId="0" sldId="256"/>
            <ac:spMk id="23" creationId="{14FEAA50-3659-887A-0D0F-7C6AB646CA2C}"/>
          </ac:spMkLst>
        </pc:spChg>
        <pc:grpChg chg="mod">
          <ac:chgData name="Roxane Perrin-Plouffe" userId="b3c1ddd0-0080-4782-88ff-fc894d594575" providerId="ADAL" clId="{DF1C610A-6C91-4042-83CF-5307ABDD840A}" dt="2024-03-20T20:20:29.161" v="287" actId="1076"/>
          <ac:grpSpMkLst>
            <pc:docMk/>
            <pc:sldMk cId="0" sldId="256"/>
            <ac:grpSpMk id="3" creationId="{00000000-0000-0000-0000-000000000000}"/>
          </ac:grpSpMkLst>
        </pc:grpChg>
      </pc:sldChg>
      <pc:sldChg chg="addSp modSp mod">
        <pc:chgData name="Roxane Perrin-Plouffe" userId="b3c1ddd0-0080-4782-88ff-fc894d594575" providerId="ADAL" clId="{DF1C610A-6C91-4042-83CF-5307ABDD840A}" dt="2024-03-20T19:25:35.338" v="284" actId="113"/>
        <pc:sldMkLst>
          <pc:docMk/>
          <pc:sldMk cId="1468679790" sldId="258"/>
        </pc:sldMkLst>
        <pc:spChg chg="mod">
          <ac:chgData name="Roxane Perrin-Plouffe" userId="b3c1ddd0-0080-4782-88ff-fc894d594575" providerId="ADAL" clId="{DF1C610A-6C91-4042-83CF-5307ABDD840A}" dt="2024-03-20T18:38:31.771" v="62" actId="1076"/>
          <ac:spMkLst>
            <pc:docMk/>
            <pc:sldMk cId="1468679790" sldId="258"/>
            <ac:spMk id="3" creationId="{00000000-0000-0000-0000-000000000000}"/>
          </ac:spMkLst>
        </pc:spChg>
        <pc:spChg chg="mod">
          <ac:chgData name="Roxane Perrin-Plouffe" userId="b3c1ddd0-0080-4782-88ff-fc894d594575" providerId="ADAL" clId="{DF1C610A-6C91-4042-83CF-5307ABDD840A}" dt="2024-03-20T18:38:27.423" v="61" actId="1076"/>
          <ac:spMkLst>
            <pc:docMk/>
            <pc:sldMk cId="1468679790" sldId="258"/>
            <ac:spMk id="4" creationId="{00000000-0000-0000-0000-000000000000}"/>
          </ac:spMkLst>
        </pc:spChg>
        <pc:spChg chg="mod">
          <ac:chgData name="Roxane Perrin-Plouffe" userId="b3c1ddd0-0080-4782-88ff-fc894d594575" providerId="ADAL" clId="{DF1C610A-6C91-4042-83CF-5307ABDD840A}" dt="2024-03-20T19:25:35.338" v="284" actId="113"/>
          <ac:spMkLst>
            <pc:docMk/>
            <pc:sldMk cId="1468679790" sldId="258"/>
            <ac:spMk id="8" creationId="{00000000-0000-0000-0000-000000000000}"/>
          </ac:spMkLst>
        </pc:spChg>
        <pc:spChg chg="add mod">
          <ac:chgData name="Roxane Perrin-Plouffe" userId="b3c1ddd0-0080-4782-88ff-fc894d594575" providerId="ADAL" clId="{DF1C610A-6C91-4042-83CF-5307ABDD840A}" dt="2024-03-20T18:52:29.564" v="278"/>
          <ac:spMkLst>
            <pc:docMk/>
            <pc:sldMk cId="1468679790" sldId="258"/>
            <ac:spMk id="25" creationId="{648D2B9B-5AEB-12AF-E7B2-D134E929375E}"/>
          </ac:spMkLst>
        </pc:spChg>
        <pc:spChg chg="add mod">
          <ac:chgData name="Roxane Perrin-Plouffe" userId="b3c1ddd0-0080-4782-88ff-fc894d594575" providerId="ADAL" clId="{DF1C610A-6C91-4042-83CF-5307ABDD840A}" dt="2024-03-20T18:52:29.564" v="278"/>
          <ac:spMkLst>
            <pc:docMk/>
            <pc:sldMk cId="1468679790" sldId="258"/>
            <ac:spMk id="26" creationId="{00FFD9F7-FDC2-C014-3865-8CB228082389}"/>
          </ac:spMkLst>
        </pc:spChg>
        <pc:spChg chg="add mod">
          <ac:chgData name="Roxane Perrin-Plouffe" userId="b3c1ddd0-0080-4782-88ff-fc894d594575" providerId="ADAL" clId="{DF1C610A-6C91-4042-83CF-5307ABDD840A}" dt="2024-03-20T18:52:29.564" v="278"/>
          <ac:spMkLst>
            <pc:docMk/>
            <pc:sldMk cId="1468679790" sldId="258"/>
            <ac:spMk id="27" creationId="{A0DD1DB8-7C67-3174-3FDD-D81D1BFF6550}"/>
          </ac:spMkLst>
        </pc:spChg>
        <pc:spChg chg="add mod">
          <ac:chgData name="Roxane Perrin-Plouffe" userId="b3c1ddd0-0080-4782-88ff-fc894d594575" providerId="ADAL" clId="{DF1C610A-6C91-4042-83CF-5307ABDD840A}" dt="2024-03-20T18:52:54.875" v="279"/>
          <ac:spMkLst>
            <pc:docMk/>
            <pc:sldMk cId="1468679790" sldId="258"/>
            <ac:spMk id="28" creationId="{06A6D593-5029-DC07-30AD-0BC3AD739267}"/>
          </ac:spMkLst>
        </pc:spChg>
      </pc:sldChg>
      <pc:sldChg chg="addSp delSp modSp new mod">
        <pc:chgData name="Roxane Perrin-Plouffe" userId="b3c1ddd0-0080-4782-88ff-fc894d594575" providerId="ADAL" clId="{DF1C610A-6C91-4042-83CF-5307ABDD840A}" dt="2024-04-03T14:11:54.894" v="14198" actId="13926"/>
        <pc:sldMkLst>
          <pc:docMk/>
          <pc:sldMk cId="3366543647" sldId="259"/>
        </pc:sldMkLst>
        <pc:spChg chg="mod">
          <ac:chgData name="Roxane Perrin-Plouffe" userId="b3c1ddd0-0080-4782-88ff-fc894d594575" providerId="ADAL" clId="{DF1C610A-6C91-4042-83CF-5307ABDD840A}" dt="2024-04-02T20:19:17.185" v="13763" actId="255"/>
          <ac:spMkLst>
            <pc:docMk/>
            <pc:sldMk cId="3366543647" sldId="259"/>
            <ac:spMk id="2" creationId="{D2E60793-5D29-2896-5835-E2DCAB083650}"/>
          </ac:spMkLst>
        </pc:spChg>
        <pc:spChg chg="del mod">
          <ac:chgData name="Roxane Perrin-Plouffe" userId="b3c1ddd0-0080-4782-88ff-fc894d594575" providerId="ADAL" clId="{DF1C610A-6C91-4042-83CF-5307ABDD840A}" dt="2024-03-21T13:26:09.101" v="300" actId="478"/>
          <ac:spMkLst>
            <pc:docMk/>
            <pc:sldMk cId="3366543647" sldId="259"/>
            <ac:spMk id="3" creationId="{767DA075-4D1B-8692-43FD-13F692922DDF}"/>
          </ac:spMkLst>
        </pc:spChg>
        <pc:spChg chg="add del mod">
          <ac:chgData name="Roxane Perrin-Plouffe" userId="b3c1ddd0-0080-4782-88ff-fc894d594575" providerId="ADAL" clId="{DF1C610A-6C91-4042-83CF-5307ABDD840A}" dt="2024-03-21T14:24:57.394" v="1951" actId="478"/>
          <ac:spMkLst>
            <pc:docMk/>
            <pc:sldMk cId="3366543647" sldId="259"/>
            <ac:spMk id="4" creationId="{557F3A5A-27AC-A7E2-278A-90ACCE04F0D1}"/>
          </ac:spMkLst>
        </pc:spChg>
        <pc:spChg chg="mod">
          <ac:chgData name="Roxane Perrin-Plouffe" userId="b3c1ddd0-0080-4782-88ff-fc894d594575" providerId="ADAL" clId="{DF1C610A-6C91-4042-83CF-5307ABDD840A}" dt="2024-03-21T14:30:34.426" v="1993" actId="207"/>
          <ac:spMkLst>
            <pc:docMk/>
            <pc:sldMk cId="3366543647" sldId="259"/>
            <ac:spMk id="6" creationId="{F1FC702A-BA60-57E6-D611-76213D737454}"/>
          </ac:spMkLst>
        </pc:spChg>
        <pc:spChg chg="mod">
          <ac:chgData name="Roxane Perrin-Plouffe" userId="b3c1ddd0-0080-4782-88ff-fc894d594575" providerId="ADAL" clId="{DF1C610A-6C91-4042-83CF-5307ABDD840A}" dt="2024-03-21T13:43:03.791" v="556" actId="207"/>
          <ac:spMkLst>
            <pc:docMk/>
            <pc:sldMk cId="3366543647" sldId="259"/>
            <ac:spMk id="8" creationId="{F3EEF3A0-0628-A045-F576-60A6B002CF3C}"/>
          </ac:spMkLst>
        </pc:spChg>
        <pc:spChg chg="add del mod">
          <ac:chgData name="Roxane Perrin-Plouffe" userId="b3c1ddd0-0080-4782-88ff-fc894d594575" providerId="ADAL" clId="{DF1C610A-6C91-4042-83CF-5307ABDD840A}" dt="2024-03-20T18:47:29.498" v="225"/>
          <ac:spMkLst>
            <pc:docMk/>
            <pc:sldMk cId="3366543647" sldId="259"/>
            <ac:spMk id="9" creationId="{FEB7D86B-3330-D493-F611-D7C0E76E1E87}"/>
          </ac:spMkLst>
        </pc:spChg>
        <pc:spChg chg="add del mod">
          <ac:chgData name="Roxane Perrin-Plouffe" userId="b3c1ddd0-0080-4782-88ff-fc894d594575" providerId="ADAL" clId="{DF1C610A-6C91-4042-83CF-5307ABDD840A}" dt="2024-03-20T18:49:59.730" v="271" actId="478"/>
          <ac:spMkLst>
            <pc:docMk/>
            <pc:sldMk cId="3366543647" sldId="259"/>
            <ac:spMk id="11" creationId="{C0BE9CDC-62BA-3E45-8018-6569B8208F19}"/>
          </ac:spMkLst>
        </pc:spChg>
        <pc:spChg chg="add del mod">
          <ac:chgData name="Roxane Perrin-Plouffe" userId="b3c1ddd0-0080-4782-88ff-fc894d594575" providerId="ADAL" clId="{DF1C610A-6C91-4042-83CF-5307ABDD840A}" dt="2024-03-20T18:53:00.397" v="280" actId="478"/>
          <ac:spMkLst>
            <pc:docMk/>
            <pc:sldMk cId="3366543647" sldId="259"/>
            <ac:spMk id="12" creationId="{8534BBDA-739F-9E90-0D3B-4704883F0C31}"/>
          </ac:spMkLst>
        </pc:spChg>
        <pc:spChg chg="add del mod">
          <ac:chgData name="Roxane Perrin-Plouffe" userId="b3c1ddd0-0080-4782-88ff-fc894d594575" providerId="ADAL" clId="{DF1C610A-6C91-4042-83CF-5307ABDD840A}" dt="2024-03-20T20:22:41.563" v="292" actId="478"/>
          <ac:spMkLst>
            <pc:docMk/>
            <pc:sldMk cId="3366543647" sldId="259"/>
            <ac:spMk id="13" creationId="{774B74DA-2EA4-3A0F-E8AB-FB944F1C23C1}"/>
          </ac:spMkLst>
        </pc:spChg>
        <pc:spChg chg="add del mod">
          <ac:chgData name="Roxane Perrin-Plouffe" userId="b3c1ddd0-0080-4782-88ff-fc894d594575" providerId="ADAL" clId="{DF1C610A-6C91-4042-83CF-5307ABDD840A}" dt="2024-03-20T20:22:41.563" v="292" actId="478"/>
          <ac:spMkLst>
            <pc:docMk/>
            <pc:sldMk cId="3366543647" sldId="259"/>
            <ac:spMk id="14" creationId="{A8EF98C2-AF99-7745-931D-958A8CC713E2}"/>
          </ac:spMkLst>
        </pc:spChg>
        <pc:spChg chg="add del mod">
          <ac:chgData name="Roxane Perrin-Plouffe" userId="b3c1ddd0-0080-4782-88ff-fc894d594575" providerId="ADAL" clId="{DF1C610A-6C91-4042-83CF-5307ABDD840A}" dt="2024-03-20T20:22:41.563" v="292" actId="478"/>
          <ac:spMkLst>
            <pc:docMk/>
            <pc:sldMk cId="3366543647" sldId="259"/>
            <ac:spMk id="15" creationId="{147C3218-492C-D64A-913B-9BB6ACEB3DA7}"/>
          </ac:spMkLst>
        </pc:spChg>
        <pc:spChg chg="add del mod">
          <ac:chgData name="Roxane Perrin-Plouffe" userId="b3c1ddd0-0080-4782-88ff-fc894d594575" providerId="ADAL" clId="{DF1C610A-6C91-4042-83CF-5307ABDD840A}" dt="2024-03-20T20:23:17.240" v="295"/>
          <ac:spMkLst>
            <pc:docMk/>
            <pc:sldMk cId="3366543647" sldId="259"/>
            <ac:spMk id="16" creationId="{7A98957A-0132-1F27-9F41-CEA480B79418}"/>
          </ac:spMkLst>
        </pc:spChg>
        <pc:spChg chg="add del mod">
          <ac:chgData name="Roxane Perrin-Plouffe" userId="b3c1ddd0-0080-4782-88ff-fc894d594575" providerId="ADAL" clId="{DF1C610A-6C91-4042-83CF-5307ABDD840A}" dt="2024-03-21T13:45:23.547" v="574" actId="478"/>
          <ac:spMkLst>
            <pc:docMk/>
            <pc:sldMk cId="3366543647" sldId="259"/>
            <ac:spMk id="18" creationId="{9A984630-BAB9-CC89-9BAC-D96C7D30318F}"/>
          </ac:spMkLst>
        </pc:spChg>
        <pc:spChg chg="add del mod">
          <ac:chgData name="Roxane Perrin-Plouffe" userId="b3c1ddd0-0080-4782-88ff-fc894d594575" providerId="ADAL" clId="{DF1C610A-6C91-4042-83CF-5307ABDD840A}" dt="2024-03-21T13:26:16.756" v="303" actId="478"/>
          <ac:spMkLst>
            <pc:docMk/>
            <pc:sldMk cId="3366543647" sldId="259"/>
            <ac:spMk id="20" creationId="{888C2C04-32DF-EFBF-17FA-845DDFC06F92}"/>
          </ac:spMkLst>
        </pc:spChg>
        <pc:spChg chg="add del mod">
          <ac:chgData name="Roxane Perrin-Plouffe" userId="b3c1ddd0-0080-4782-88ff-fc894d594575" providerId="ADAL" clId="{DF1C610A-6C91-4042-83CF-5307ABDD840A}" dt="2024-03-21T13:45:27.297" v="577" actId="478"/>
          <ac:spMkLst>
            <pc:docMk/>
            <pc:sldMk cId="3366543647" sldId="259"/>
            <ac:spMk id="21" creationId="{4CB37F5D-9924-C587-5646-D2BC508018C6}"/>
          </ac:spMkLst>
        </pc:spChg>
        <pc:spChg chg="add del mod">
          <ac:chgData name="Roxane Perrin-Plouffe" userId="b3c1ddd0-0080-4782-88ff-fc894d594575" providerId="ADAL" clId="{DF1C610A-6C91-4042-83CF-5307ABDD840A}" dt="2024-03-21T13:45:28.139" v="578" actId="478"/>
          <ac:spMkLst>
            <pc:docMk/>
            <pc:sldMk cId="3366543647" sldId="259"/>
            <ac:spMk id="22" creationId="{409563A8-EE6B-DA27-A56A-C6A74F3221C6}"/>
          </ac:spMkLst>
        </pc:spChg>
        <pc:spChg chg="add del mod">
          <ac:chgData name="Roxane Perrin-Plouffe" userId="b3c1ddd0-0080-4782-88ff-fc894d594575" providerId="ADAL" clId="{DF1C610A-6C91-4042-83CF-5307ABDD840A}" dt="2024-03-21T13:45:24.485" v="575" actId="478"/>
          <ac:spMkLst>
            <pc:docMk/>
            <pc:sldMk cId="3366543647" sldId="259"/>
            <ac:spMk id="23" creationId="{D3F1F2A1-86E1-DDAC-CBA2-EFBC0426EDDE}"/>
          </ac:spMkLst>
        </pc:spChg>
        <pc:spChg chg="add del mod">
          <ac:chgData name="Roxane Perrin-Plouffe" userId="b3c1ddd0-0080-4782-88ff-fc894d594575" providerId="ADAL" clId="{DF1C610A-6C91-4042-83CF-5307ABDD840A}" dt="2024-03-21T13:45:26.176" v="576" actId="478"/>
          <ac:spMkLst>
            <pc:docMk/>
            <pc:sldMk cId="3366543647" sldId="259"/>
            <ac:spMk id="24" creationId="{B72CDF95-86C8-3C2A-DD1F-9172D4A80C89}"/>
          </ac:spMkLst>
        </pc:spChg>
        <pc:spChg chg="add mod">
          <ac:chgData name="Roxane Perrin-Plouffe" userId="b3c1ddd0-0080-4782-88ff-fc894d594575" providerId="ADAL" clId="{DF1C610A-6C91-4042-83CF-5307ABDD840A}" dt="2024-03-21T14:47:22.697" v="2883" actId="1038"/>
          <ac:spMkLst>
            <pc:docMk/>
            <pc:sldMk cId="3366543647" sldId="259"/>
            <ac:spMk id="25" creationId="{D8869A71-5547-A22E-084E-2A5706B7C556}"/>
          </ac:spMkLst>
        </pc:spChg>
        <pc:spChg chg="add del mod">
          <ac:chgData name="Roxane Perrin-Plouffe" userId="b3c1ddd0-0080-4782-88ff-fc894d594575" providerId="ADAL" clId="{DF1C610A-6C91-4042-83CF-5307ABDD840A}" dt="2024-03-21T13:41:34.478" v="545" actId="478"/>
          <ac:spMkLst>
            <pc:docMk/>
            <pc:sldMk cId="3366543647" sldId="259"/>
            <ac:spMk id="26" creationId="{C5E9309B-5CA2-BC5F-0582-252DD6FDC2A1}"/>
          </ac:spMkLst>
        </pc:spChg>
        <pc:spChg chg="mod topLvl">
          <ac:chgData name="Roxane Perrin-Plouffe" userId="b3c1ddd0-0080-4782-88ff-fc894d594575" providerId="ADAL" clId="{DF1C610A-6C91-4042-83CF-5307ABDD840A}" dt="2024-03-21T20:29:12.680" v="6100" actId="1038"/>
          <ac:spMkLst>
            <pc:docMk/>
            <pc:sldMk cId="3366543647" sldId="259"/>
            <ac:spMk id="28" creationId="{5D14581D-E7B7-F239-A1E6-C5FDAB12E86A}"/>
          </ac:spMkLst>
        </pc:spChg>
        <pc:spChg chg="del mod topLvl">
          <ac:chgData name="Roxane Perrin-Plouffe" userId="b3c1ddd0-0080-4782-88ff-fc894d594575" providerId="ADAL" clId="{DF1C610A-6C91-4042-83CF-5307ABDD840A}" dt="2024-03-21T20:28:29.364" v="6086" actId="478"/>
          <ac:spMkLst>
            <pc:docMk/>
            <pc:sldMk cId="3366543647" sldId="259"/>
            <ac:spMk id="29" creationId="{09B08B43-258E-A492-5354-89D572F4994C}"/>
          </ac:spMkLst>
        </pc:spChg>
        <pc:spChg chg="add mod">
          <ac:chgData name="Roxane Perrin-Plouffe" userId="b3c1ddd0-0080-4782-88ff-fc894d594575" providerId="ADAL" clId="{DF1C610A-6C91-4042-83CF-5307ABDD840A}" dt="2024-03-21T14:00:46.385" v="1392" actId="1076"/>
          <ac:spMkLst>
            <pc:docMk/>
            <pc:sldMk cId="3366543647" sldId="259"/>
            <ac:spMk id="30" creationId="{B8AE0526-A769-EA0A-96C0-916090059669}"/>
          </ac:spMkLst>
        </pc:spChg>
        <pc:spChg chg="add mod">
          <ac:chgData name="Roxane Perrin-Plouffe" userId="b3c1ddd0-0080-4782-88ff-fc894d594575" providerId="ADAL" clId="{DF1C610A-6C91-4042-83CF-5307ABDD840A}" dt="2024-04-03T13:59:42.735" v="13943" actId="255"/>
          <ac:spMkLst>
            <pc:docMk/>
            <pc:sldMk cId="3366543647" sldId="259"/>
            <ac:spMk id="32" creationId="{FE998FD9-08A4-9A92-7E49-65AAB3A778D7}"/>
          </ac:spMkLst>
        </pc:spChg>
        <pc:spChg chg="add mod">
          <ac:chgData name="Roxane Perrin-Plouffe" userId="b3c1ddd0-0080-4782-88ff-fc894d594575" providerId="ADAL" clId="{DF1C610A-6C91-4042-83CF-5307ABDD840A}" dt="2024-04-03T14:01:50.315" v="14021" actId="1076"/>
          <ac:spMkLst>
            <pc:docMk/>
            <pc:sldMk cId="3366543647" sldId="259"/>
            <ac:spMk id="33" creationId="{DD585F34-AC30-EBC8-CF13-66E3A7932829}"/>
          </ac:spMkLst>
        </pc:spChg>
        <pc:spChg chg="add mod">
          <ac:chgData name="Roxane Perrin-Plouffe" userId="b3c1ddd0-0080-4782-88ff-fc894d594575" providerId="ADAL" clId="{DF1C610A-6C91-4042-83CF-5307ABDD840A}" dt="2024-04-03T14:10:22.036" v="14183" actId="20577"/>
          <ac:spMkLst>
            <pc:docMk/>
            <pc:sldMk cId="3366543647" sldId="259"/>
            <ac:spMk id="34" creationId="{0D79E77A-69DD-37B7-290A-7439A4B604AC}"/>
          </ac:spMkLst>
        </pc:spChg>
        <pc:spChg chg="add mod">
          <ac:chgData name="Roxane Perrin-Plouffe" userId="b3c1ddd0-0080-4782-88ff-fc894d594575" providerId="ADAL" clId="{DF1C610A-6C91-4042-83CF-5307ABDD840A}" dt="2024-04-03T14:11:54.894" v="14198" actId="13926"/>
          <ac:spMkLst>
            <pc:docMk/>
            <pc:sldMk cId="3366543647" sldId="259"/>
            <ac:spMk id="35" creationId="{AEB284EB-3B17-A769-3658-C5DA711A1351}"/>
          </ac:spMkLst>
        </pc:spChg>
        <pc:spChg chg="add mod">
          <ac:chgData name="Roxane Perrin-Plouffe" userId="b3c1ddd0-0080-4782-88ff-fc894d594575" providerId="ADAL" clId="{DF1C610A-6C91-4042-83CF-5307ABDD840A}" dt="2024-04-03T14:02:19.933" v="14023" actId="1076"/>
          <ac:spMkLst>
            <pc:docMk/>
            <pc:sldMk cId="3366543647" sldId="259"/>
            <ac:spMk id="36" creationId="{065050FA-CDB4-20E0-8775-FE69BD690DC4}"/>
          </ac:spMkLst>
        </pc:spChg>
        <pc:spChg chg="add mod">
          <ac:chgData name="Roxane Perrin-Plouffe" userId="b3c1ddd0-0080-4782-88ff-fc894d594575" providerId="ADAL" clId="{DF1C610A-6C91-4042-83CF-5307ABDD840A}" dt="2024-04-03T14:03:39.837" v="14025" actId="20577"/>
          <ac:spMkLst>
            <pc:docMk/>
            <pc:sldMk cId="3366543647" sldId="259"/>
            <ac:spMk id="37" creationId="{8F932C6C-B3E2-B734-3841-7F2FA1715136}"/>
          </ac:spMkLst>
        </pc:spChg>
        <pc:spChg chg="add mod">
          <ac:chgData name="Roxane Perrin-Plouffe" userId="b3c1ddd0-0080-4782-88ff-fc894d594575" providerId="ADAL" clId="{DF1C610A-6C91-4042-83CF-5307ABDD840A}" dt="2024-04-03T13:59:42.735" v="13943" actId="255"/>
          <ac:spMkLst>
            <pc:docMk/>
            <pc:sldMk cId="3366543647" sldId="259"/>
            <ac:spMk id="38" creationId="{3E849F61-923F-6345-3F4C-8E370B264C6D}"/>
          </ac:spMkLst>
        </pc:spChg>
        <pc:spChg chg="add mod">
          <ac:chgData name="Roxane Perrin-Plouffe" userId="b3c1ddd0-0080-4782-88ff-fc894d594575" providerId="ADAL" clId="{DF1C610A-6C91-4042-83CF-5307ABDD840A}" dt="2024-04-03T13:59:51.848" v="13944" actId="255"/>
          <ac:spMkLst>
            <pc:docMk/>
            <pc:sldMk cId="3366543647" sldId="259"/>
            <ac:spMk id="39" creationId="{043BA123-0DCE-56DE-1DB1-22EA9F1E30C7}"/>
          </ac:spMkLst>
        </pc:spChg>
        <pc:spChg chg="add mod">
          <ac:chgData name="Roxane Perrin-Plouffe" userId="b3c1ddd0-0080-4782-88ff-fc894d594575" providerId="ADAL" clId="{DF1C610A-6C91-4042-83CF-5307ABDD840A}" dt="2024-04-03T13:59:42.735" v="13943" actId="255"/>
          <ac:spMkLst>
            <pc:docMk/>
            <pc:sldMk cId="3366543647" sldId="259"/>
            <ac:spMk id="40" creationId="{58C8F7B6-3A8E-BF20-3647-D9E09AE17F13}"/>
          </ac:spMkLst>
        </pc:spChg>
        <pc:spChg chg="add mod">
          <ac:chgData name="Roxane Perrin-Plouffe" userId="b3c1ddd0-0080-4782-88ff-fc894d594575" providerId="ADAL" clId="{DF1C610A-6C91-4042-83CF-5307ABDD840A}" dt="2024-04-03T13:59:51.892" v="13946" actId="27636"/>
          <ac:spMkLst>
            <pc:docMk/>
            <pc:sldMk cId="3366543647" sldId="259"/>
            <ac:spMk id="41" creationId="{FA6A4FD3-92E3-A0DD-C30F-3CA8FAA23266}"/>
          </ac:spMkLst>
        </pc:spChg>
        <pc:spChg chg="add mod">
          <ac:chgData name="Roxane Perrin-Plouffe" userId="b3c1ddd0-0080-4782-88ff-fc894d594575" providerId="ADAL" clId="{DF1C610A-6C91-4042-83CF-5307ABDD840A}" dt="2024-04-03T14:11:40.276" v="14197" actId="20577"/>
          <ac:spMkLst>
            <pc:docMk/>
            <pc:sldMk cId="3366543647" sldId="259"/>
            <ac:spMk id="42" creationId="{1F9EB84C-ECEE-0249-94CF-5FA96E7269D7}"/>
          </ac:spMkLst>
        </pc:spChg>
        <pc:spChg chg="add mod">
          <ac:chgData name="Roxane Perrin-Plouffe" userId="b3c1ddd0-0080-4782-88ff-fc894d594575" providerId="ADAL" clId="{DF1C610A-6C91-4042-83CF-5307ABDD840A}" dt="2024-04-03T14:11:35.453" v="14184" actId="1076"/>
          <ac:spMkLst>
            <pc:docMk/>
            <pc:sldMk cId="3366543647" sldId="259"/>
            <ac:spMk id="43" creationId="{96211289-393A-1C51-6CFB-DDEF741F4580}"/>
          </ac:spMkLst>
        </pc:spChg>
        <pc:spChg chg="add mod">
          <ac:chgData name="Roxane Perrin-Plouffe" userId="b3c1ddd0-0080-4782-88ff-fc894d594575" providerId="ADAL" clId="{DF1C610A-6C91-4042-83CF-5307ABDD840A}" dt="2024-03-22T15:09:24.984" v="6381" actId="207"/>
          <ac:spMkLst>
            <pc:docMk/>
            <pc:sldMk cId="3366543647" sldId="259"/>
            <ac:spMk id="45" creationId="{5FB786D9-5580-5926-61AF-2528AC7CF1E4}"/>
          </ac:spMkLst>
        </pc:spChg>
        <pc:grpChg chg="add del mod">
          <ac:chgData name="Roxane Perrin-Plouffe" userId="b3c1ddd0-0080-4782-88ff-fc894d594575" providerId="ADAL" clId="{DF1C610A-6C91-4042-83CF-5307ABDD840A}" dt="2024-03-21T14:47:10.503" v="2882" actId="478"/>
          <ac:grpSpMkLst>
            <pc:docMk/>
            <pc:sldMk cId="3366543647" sldId="259"/>
            <ac:grpSpMk id="5" creationId="{2BA8B024-67EE-5CF8-13BB-E634D6475B6E}"/>
          </ac:grpSpMkLst>
        </pc:grpChg>
        <pc:grpChg chg="add del mod">
          <ac:chgData name="Roxane Perrin-Plouffe" userId="b3c1ddd0-0080-4782-88ff-fc894d594575" providerId="ADAL" clId="{DF1C610A-6C91-4042-83CF-5307ABDD840A}" dt="2024-03-21T13:43:43.495" v="561" actId="478"/>
          <ac:grpSpMkLst>
            <pc:docMk/>
            <pc:sldMk cId="3366543647" sldId="259"/>
            <ac:grpSpMk id="7" creationId="{18644928-DB65-9B8B-95C8-CB5EE852B3A0}"/>
          </ac:grpSpMkLst>
        </pc:grpChg>
        <pc:grpChg chg="add del mod">
          <ac:chgData name="Roxane Perrin-Plouffe" userId="b3c1ddd0-0080-4782-88ff-fc894d594575" providerId="ADAL" clId="{DF1C610A-6C91-4042-83CF-5307ABDD840A}" dt="2024-03-21T20:28:21.842" v="6084" actId="165"/>
          <ac:grpSpMkLst>
            <pc:docMk/>
            <pc:sldMk cId="3366543647" sldId="259"/>
            <ac:grpSpMk id="27" creationId="{375FD637-484F-6CB8-83F9-0CD3CF334400}"/>
          </ac:grpSpMkLst>
        </pc:grpChg>
        <pc:picChg chg="add mod">
          <ac:chgData name="Roxane Perrin-Plouffe" userId="b3c1ddd0-0080-4782-88ff-fc894d594575" providerId="ADAL" clId="{DF1C610A-6C91-4042-83CF-5307ABDD840A}" dt="2024-03-21T13:39:49.941" v="525"/>
          <ac:picMkLst>
            <pc:docMk/>
            <pc:sldMk cId="3366543647" sldId="259"/>
            <ac:picMk id="10" creationId="{D3249214-7408-4195-38B2-631D813CAB00}"/>
          </ac:picMkLst>
        </pc:picChg>
        <pc:picChg chg="add mod">
          <ac:chgData name="Roxane Perrin-Plouffe" userId="b3c1ddd0-0080-4782-88ff-fc894d594575" providerId="ADAL" clId="{DF1C610A-6C91-4042-83CF-5307ABDD840A}" dt="2024-03-21T20:29:34.240" v="6103" actId="14100"/>
          <ac:picMkLst>
            <pc:docMk/>
            <pc:sldMk cId="3366543647" sldId="259"/>
            <ac:picMk id="44" creationId="{60CAD960-A217-81AD-959B-2E4641E1444C}"/>
          </ac:picMkLst>
        </pc:picChg>
      </pc:sldChg>
      <pc:sldChg chg="new del">
        <pc:chgData name="Roxane Perrin-Plouffe" userId="b3c1ddd0-0080-4782-88ff-fc894d594575" providerId="ADAL" clId="{DF1C610A-6C91-4042-83CF-5307ABDD840A}" dt="2024-03-14T18:27:55.605" v="1" actId="2696"/>
        <pc:sldMkLst>
          <pc:docMk/>
          <pc:sldMk cId="3642493658" sldId="259"/>
        </pc:sldMkLst>
      </pc:sldChg>
      <pc:sldChg chg="addSp delSp modSp add mod">
        <pc:chgData name="Roxane Perrin-Plouffe" userId="b3c1ddd0-0080-4782-88ff-fc894d594575" providerId="ADAL" clId="{DF1C610A-6C91-4042-83CF-5307ABDD840A}" dt="2024-04-02T20:15:08.159" v="13740" actId="255"/>
        <pc:sldMkLst>
          <pc:docMk/>
          <pc:sldMk cId="4195838264" sldId="260"/>
        </pc:sldMkLst>
        <pc:spChg chg="mod">
          <ac:chgData name="Roxane Perrin-Plouffe" userId="b3c1ddd0-0080-4782-88ff-fc894d594575" providerId="ADAL" clId="{DF1C610A-6C91-4042-83CF-5307ABDD840A}" dt="2024-03-21T14:40:00.395" v="2313" actId="1038"/>
          <ac:spMkLst>
            <pc:docMk/>
            <pc:sldMk cId="4195838264" sldId="260"/>
            <ac:spMk id="2" creationId="{D2E60793-5D29-2896-5835-E2DCAB083650}"/>
          </ac:spMkLst>
        </pc:spChg>
        <pc:spChg chg="add mod">
          <ac:chgData name="Roxane Perrin-Plouffe" userId="b3c1ddd0-0080-4782-88ff-fc894d594575" providerId="ADAL" clId="{DF1C610A-6C91-4042-83CF-5307ABDD840A}" dt="2024-03-22T16:02:01.442" v="7382" actId="167"/>
          <ac:spMkLst>
            <pc:docMk/>
            <pc:sldMk cId="4195838264" sldId="260"/>
            <ac:spMk id="3" creationId="{E062EF7B-33A9-A5B7-424D-779A150A1064}"/>
          </ac:spMkLst>
        </pc:spChg>
        <pc:spChg chg="del">
          <ac:chgData name="Roxane Perrin-Plouffe" userId="b3c1ddd0-0080-4782-88ff-fc894d594575" providerId="ADAL" clId="{DF1C610A-6C91-4042-83CF-5307ABDD840A}" dt="2024-03-21T14:25:24.906" v="1955" actId="478"/>
          <ac:spMkLst>
            <pc:docMk/>
            <pc:sldMk cId="4195838264" sldId="260"/>
            <ac:spMk id="4" creationId="{557F3A5A-27AC-A7E2-278A-90ACCE04F0D1}"/>
          </ac:spMkLst>
        </pc:spChg>
        <pc:spChg chg="add del mod">
          <ac:chgData name="Roxane Perrin-Plouffe" userId="b3c1ddd0-0080-4782-88ff-fc894d594575" providerId="ADAL" clId="{DF1C610A-6C91-4042-83CF-5307ABDD840A}" dt="2024-03-21T14:42:28.877" v="2409" actId="478"/>
          <ac:spMkLst>
            <pc:docMk/>
            <pc:sldMk cId="4195838264" sldId="260"/>
            <ac:spMk id="7" creationId="{9DD32056-33AC-70D2-696E-F0D62FC0FAE4}"/>
          </ac:spMkLst>
        </pc:spChg>
        <pc:spChg chg="add del mod">
          <ac:chgData name="Roxane Perrin-Plouffe" userId="b3c1ddd0-0080-4782-88ff-fc894d594575" providerId="ADAL" clId="{DF1C610A-6C91-4042-83CF-5307ABDD840A}" dt="2024-03-21T14:40:05.258" v="2315" actId="478"/>
          <ac:spMkLst>
            <pc:docMk/>
            <pc:sldMk cId="4195838264" sldId="260"/>
            <ac:spMk id="11" creationId="{DC13B01F-5368-E394-455E-1A84B4C77EDE}"/>
          </ac:spMkLst>
        </pc:spChg>
        <pc:spChg chg="add mod">
          <ac:chgData name="Roxane Perrin-Plouffe" userId="b3c1ddd0-0080-4782-88ff-fc894d594575" providerId="ADAL" clId="{DF1C610A-6C91-4042-83CF-5307ABDD840A}" dt="2024-03-21T16:08:46.632" v="4063" actId="207"/>
          <ac:spMkLst>
            <pc:docMk/>
            <pc:sldMk cId="4195838264" sldId="260"/>
            <ac:spMk id="13" creationId="{5AE0A123-1EEB-988A-FEEC-353AE9B3D7BB}"/>
          </ac:spMkLst>
        </pc:spChg>
        <pc:spChg chg="add del mod">
          <ac:chgData name="Roxane Perrin-Plouffe" userId="b3c1ddd0-0080-4782-88ff-fc894d594575" providerId="ADAL" clId="{DF1C610A-6C91-4042-83CF-5307ABDD840A}" dt="2024-03-21T20:48:11.491" v="6321" actId="478"/>
          <ac:spMkLst>
            <pc:docMk/>
            <pc:sldMk cId="4195838264" sldId="260"/>
            <ac:spMk id="15" creationId="{2DE67C09-DFE8-7934-B15A-0C18C69B3DA0}"/>
          </ac:spMkLst>
        </pc:spChg>
        <pc:spChg chg="add del mod">
          <ac:chgData name="Roxane Perrin-Plouffe" userId="b3c1ddd0-0080-4782-88ff-fc894d594575" providerId="ADAL" clId="{DF1C610A-6C91-4042-83CF-5307ABDD840A}" dt="2024-03-21T14:42:24.226" v="2406" actId="478"/>
          <ac:spMkLst>
            <pc:docMk/>
            <pc:sldMk cId="4195838264" sldId="260"/>
            <ac:spMk id="17" creationId="{511613B7-0FC2-DC70-E79D-EBE0FE5CA3AF}"/>
          </ac:spMkLst>
        </pc:spChg>
        <pc:spChg chg="add del mod">
          <ac:chgData name="Roxane Perrin-Plouffe" userId="b3c1ddd0-0080-4782-88ff-fc894d594575" providerId="ADAL" clId="{DF1C610A-6C91-4042-83CF-5307ABDD840A}" dt="2024-03-21T15:08:15.244" v="2895" actId="478"/>
          <ac:spMkLst>
            <pc:docMk/>
            <pc:sldMk cId="4195838264" sldId="260"/>
            <ac:spMk id="18" creationId="{730853E4-B5E0-5D81-E796-23952B12EF25}"/>
          </ac:spMkLst>
        </pc:spChg>
        <pc:spChg chg="add mod">
          <ac:chgData name="Roxane Perrin-Plouffe" userId="b3c1ddd0-0080-4782-88ff-fc894d594575" providerId="ADAL" clId="{DF1C610A-6C91-4042-83CF-5307ABDD840A}" dt="2024-03-21T20:52:53.022" v="6353" actId="207"/>
          <ac:spMkLst>
            <pc:docMk/>
            <pc:sldMk cId="4195838264" sldId="260"/>
            <ac:spMk id="19" creationId="{A5E4CEBA-0860-0D4D-8FF8-1E4F74E36909}"/>
          </ac:spMkLst>
        </pc:spChg>
        <pc:spChg chg="add del mod">
          <ac:chgData name="Roxane Perrin-Plouffe" userId="b3c1ddd0-0080-4782-88ff-fc894d594575" providerId="ADAL" clId="{DF1C610A-6C91-4042-83CF-5307ABDD840A}" dt="2024-03-21T16:20:12.588" v="4506" actId="478"/>
          <ac:spMkLst>
            <pc:docMk/>
            <pc:sldMk cId="4195838264" sldId="260"/>
            <ac:spMk id="20" creationId="{AEACE844-6950-1BC8-020D-B38BCF4D810B}"/>
          </ac:spMkLst>
        </pc:spChg>
        <pc:spChg chg="add del mod">
          <ac:chgData name="Roxane Perrin-Plouffe" userId="b3c1ddd0-0080-4782-88ff-fc894d594575" providerId="ADAL" clId="{DF1C610A-6C91-4042-83CF-5307ABDD840A}" dt="2024-03-21T16:21:58.579" v="4526" actId="478"/>
          <ac:spMkLst>
            <pc:docMk/>
            <pc:sldMk cId="4195838264" sldId="260"/>
            <ac:spMk id="21" creationId="{FBAB8179-27E5-F16B-8DE1-90DD97176F2E}"/>
          </ac:spMkLst>
        </pc:spChg>
        <pc:spChg chg="del mod">
          <ac:chgData name="Roxane Perrin-Plouffe" userId="b3c1ddd0-0080-4782-88ff-fc894d594575" providerId="ADAL" clId="{DF1C610A-6C91-4042-83CF-5307ABDD840A}" dt="2024-03-21T14:21:25.167" v="1944" actId="478"/>
          <ac:spMkLst>
            <pc:docMk/>
            <pc:sldMk cId="4195838264" sldId="260"/>
            <ac:spMk id="25" creationId="{D8869A71-5547-A22E-084E-2A5706B7C556}"/>
          </ac:spMkLst>
        </pc:spChg>
        <pc:spChg chg="add del mod">
          <ac:chgData name="Roxane Perrin-Plouffe" userId="b3c1ddd0-0080-4782-88ff-fc894d594575" providerId="ADAL" clId="{DF1C610A-6C91-4042-83CF-5307ABDD840A}" dt="2024-03-21T16:44:30.700" v="4985"/>
          <ac:spMkLst>
            <pc:docMk/>
            <pc:sldMk cId="4195838264" sldId="260"/>
            <ac:spMk id="26" creationId="{FD1BE6AA-95CF-A49D-21C7-59B35D7C6B5D}"/>
          </ac:spMkLst>
        </pc:spChg>
        <pc:spChg chg="del mod">
          <ac:chgData name="Roxane Perrin-Plouffe" userId="b3c1ddd0-0080-4782-88ff-fc894d594575" providerId="ADAL" clId="{DF1C610A-6C91-4042-83CF-5307ABDD840A}" dt="2024-03-22T16:01:39.128" v="7380" actId="478"/>
          <ac:spMkLst>
            <pc:docMk/>
            <pc:sldMk cId="4195838264" sldId="260"/>
            <ac:spMk id="30" creationId="{B8AE0526-A769-EA0A-96C0-916090059669}"/>
          </ac:spMkLst>
        </pc:spChg>
        <pc:spChg chg="add del mod">
          <ac:chgData name="Roxane Perrin-Plouffe" userId="b3c1ddd0-0080-4782-88ff-fc894d594575" providerId="ADAL" clId="{DF1C610A-6C91-4042-83CF-5307ABDD840A}" dt="2024-03-21T16:43:57.010" v="4976" actId="478"/>
          <ac:spMkLst>
            <pc:docMk/>
            <pc:sldMk cId="4195838264" sldId="260"/>
            <ac:spMk id="31" creationId="{B1FA6D40-9F89-B7DE-ED17-BBCF719FDE1B}"/>
          </ac:spMkLst>
        </pc:spChg>
        <pc:spChg chg="del mod">
          <ac:chgData name="Roxane Perrin-Plouffe" userId="b3c1ddd0-0080-4782-88ff-fc894d594575" providerId="ADAL" clId="{DF1C610A-6C91-4042-83CF-5307ABDD840A}" dt="2024-03-21T14:42:20.858" v="2404" actId="478"/>
          <ac:spMkLst>
            <pc:docMk/>
            <pc:sldMk cId="4195838264" sldId="260"/>
            <ac:spMk id="32" creationId="{FE998FD9-08A4-9A92-7E49-65AAB3A778D7}"/>
          </ac:spMkLst>
        </pc:spChg>
        <pc:spChg chg="del mod">
          <ac:chgData name="Roxane Perrin-Plouffe" userId="b3c1ddd0-0080-4782-88ff-fc894d594575" providerId="ADAL" clId="{DF1C610A-6C91-4042-83CF-5307ABDD840A}" dt="2024-03-21T14:42:19.500" v="2403" actId="478"/>
          <ac:spMkLst>
            <pc:docMk/>
            <pc:sldMk cId="4195838264" sldId="260"/>
            <ac:spMk id="33" creationId="{DD585F34-AC30-EBC8-CF13-66E3A7932829}"/>
          </ac:spMkLst>
        </pc:spChg>
        <pc:spChg chg="del mod">
          <ac:chgData name="Roxane Perrin-Plouffe" userId="b3c1ddd0-0080-4782-88ff-fc894d594575" providerId="ADAL" clId="{DF1C610A-6C91-4042-83CF-5307ABDD840A}" dt="2024-03-21T14:42:22.795" v="2405" actId="478"/>
          <ac:spMkLst>
            <pc:docMk/>
            <pc:sldMk cId="4195838264" sldId="260"/>
            <ac:spMk id="34" creationId="{0D79E77A-69DD-37B7-290A-7439A4B604AC}"/>
          </ac:spMkLst>
        </pc:spChg>
        <pc:spChg chg="mod">
          <ac:chgData name="Roxane Perrin-Plouffe" userId="b3c1ddd0-0080-4782-88ff-fc894d594575" providerId="ADAL" clId="{DF1C610A-6C91-4042-83CF-5307ABDD840A}" dt="2024-04-02T20:15:08.159" v="13740" actId="255"/>
          <ac:spMkLst>
            <pc:docMk/>
            <pc:sldMk cId="4195838264" sldId="260"/>
            <ac:spMk id="35" creationId="{AEB284EB-3B17-A769-3658-C5DA711A1351}"/>
          </ac:spMkLst>
        </pc:spChg>
        <pc:spChg chg="add del mod">
          <ac:chgData name="Roxane Perrin-Plouffe" userId="b3c1ddd0-0080-4782-88ff-fc894d594575" providerId="ADAL" clId="{DF1C610A-6C91-4042-83CF-5307ABDD840A}" dt="2024-03-21T16:16:18.300" v="4450" actId="478"/>
          <ac:spMkLst>
            <pc:docMk/>
            <pc:sldMk cId="4195838264" sldId="260"/>
            <ac:spMk id="36" creationId="{E22EC812-8D1D-67FA-2675-C0AE903B9BEE}"/>
          </ac:spMkLst>
        </pc:spChg>
        <pc:spChg chg="add del mod">
          <ac:chgData name="Roxane Perrin-Plouffe" userId="b3c1ddd0-0080-4782-88ff-fc894d594575" providerId="ADAL" clId="{DF1C610A-6C91-4042-83CF-5307ABDD840A}" dt="2024-03-21T16:21:40.097" v="4522" actId="478"/>
          <ac:spMkLst>
            <pc:docMk/>
            <pc:sldMk cId="4195838264" sldId="260"/>
            <ac:spMk id="37" creationId="{9E9BB469-6EE1-C9C9-4FD6-44892A26C630}"/>
          </ac:spMkLst>
        </pc:spChg>
        <pc:spChg chg="add del mod">
          <ac:chgData name="Roxane Perrin-Plouffe" userId="b3c1ddd0-0080-4782-88ff-fc894d594575" providerId="ADAL" clId="{DF1C610A-6C91-4042-83CF-5307ABDD840A}" dt="2024-03-21T16:27:27.908" v="4784" actId="478"/>
          <ac:spMkLst>
            <pc:docMk/>
            <pc:sldMk cId="4195838264" sldId="260"/>
            <ac:spMk id="38" creationId="{25B31D38-3DAC-598D-3F04-F12BC3F07204}"/>
          </ac:spMkLst>
        </pc:spChg>
        <pc:spChg chg="add del mod">
          <ac:chgData name="Roxane Perrin-Plouffe" userId="b3c1ddd0-0080-4782-88ff-fc894d594575" providerId="ADAL" clId="{DF1C610A-6C91-4042-83CF-5307ABDD840A}" dt="2024-03-21T16:36:21.267" v="4795"/>
          <ac:spMkLst>
            <pc:docMk/>
            <pc:sldMk cId="4195838264" sldId="260"/>
            <ac:spMk id="39" creationId="{049201AA-0CA5-CF50-A8D4-DC32D1872261}"/>
          </ac:spMkLst>
        </pc:spChg>
        <pc:spChg chg="add mod">
          <ac:chgData name="Roxane Perrin-Plouffe" userId="b3c1ddd0-0080-4782-88ff-fc894d594575" providerId="ADAL" clId="{DF1C610A-6C91-4042-83CF-5307ABDD840A}" dt="2024-03-22T16:01:25.964" v="7375" actId="14100"/>
          <ac:spMkLst>
            <pc:docMk/>
            <pc:sldMk cId="4195838264" sldId="260"/>
            <ac:spMk id="40" creationId="{5FE53CD9-3773-308E-FA47-E3E758B4BF45}"/>
          </ac:spMkLst>
        </pc:spChg>
        <pc:spChg chg="add mod">
          <ac:chgData name="Roxane Perrin-Plouffe" userId="b3c1ddd0-0080-4782-88ff-fc894d594575" providerId="ADAL" clId="{DF1C610A-6C91-4042-83CF-5307ABDD840A}" dt="2024-03-21T17:32:46.533" v="5087" actId="255"/>
          <ac:spMkLst>
            <pc:docMk/>
            <pc:sldMk cId="4195838264" sldId="260"/>
            <ac:spMk id="41" creationId="{2C7065BD-EB7E-76A2-19F2-A099F48D4EFA}"/>
          </ac:spMkLst>
        </pc:spChg>
        <pc:spChg chg="add mod">
          <ac:chgData name="Roxane Perrin-Plouffe" userId="b3c1ddd0-0080-4782-88ff-fc894d594575" providerId="ADAL" clId="{DF1C610A-6C91-4042-83CF-5307ABDD840A}" dt="2024-03-22T15:10:17.873" v="6383" actId="207"/>
          <ac:spMkLst>
            <pc:docMk/>
            <pc:sldMk cId="4195838264" sldId="260"/>
            <ac:spMk id="43" creationId="{94D5F2EA-8FF2-7931-ED38-ECDCBC1C3F8A}"/>
          </ac:spMkLst>
        </pc:spChg>
        <pc:grpChg chg="del">
          <ac:chgData name="Roxane Perrin-Plouffe" userId="b3c1ddd0-0080-4782-88ff-fc894d594575" providerId="ADAL" clId="{DF1C610A-6C91-4042-83CF-5307ABDD840A}" dt="2024-03-21T14:39:44.755" v="2239" actId="478"/>
          <ac:grpSpMkLst>
            <pc:docMk/>
            <pc:sldMk cId="4195838264" sldId="260"/>
            <ac:grpSpMk id="5" creationId="{2BA8B024-67EE-5CF8-13BB-E634D6475B6E}"/>
          </ac:grpSpMkLst>
        </pc:grpChg>
        <pc:grpChg chg="del">
          <ac:chgData name="Roxane Perrin-Plouffe" userId="b3c1ddd0-0080-4782-88ff-fc894d594575" providerId="ADAL" clId="{DF1C610A-6C91-4042-83CF-5307ABDD840A}" dt="2024-03-21T14:14:08.357" v="1906" actId="478"/>
          <ac:grpSpMkLst>
            <pc:docMk/>
            <pc:sldMk cId="4195838264" sldId="260"/>
            <ac:grpSpMk id="27" creationId="{375FD637-484F-6CB8-83F9-0CD3CF334400}"/>
          </ac:grpSpMkLst>
        </pc:grpChg>
        <pc:picChg chg="add del mod">
          <ac:chgData name="Roxane Perrin-Plouffe" userId="b3c1ddd0-0080-4782-88ff-fc894d594575" providerId="ADAL" clId="{DF1C610A-6C91-4042-83CF-5307ABDD840A}" dt="2024-03-21T14:16:19.286" v="1917" actId="478"/>
          <ac:picMkLst>
            <pc:docMk/>
            <pc:sldMk cId="4195838264" sldId="260"/>
            <ac:picMk id="8" creationId="{6BEF271D-8372-F74C-5C76-7AC5F7AB06C9}"/>
          </ac:picMkLst>
        </pc:picChg>
        <pc:picChg chg="add del mod">
          <ac:chgData name="Roxane Perrin-Plouffe" userId="b3c1ddd0-0080-4782-88ff-fc894d594575" providerId="ADAL" clId="{DF1C610A-6C91-4042-83CF-5307ABDD840A}" dt="2024-03-21T14:39:43.056" v="2238" actId="478"/>
          <ac:picMkLst>
            <pc:docMk/>
            <pc:sldMk cId="4195838264" sldId="260"/>
            <ac:picMk id="9" creationId="{5E245A04-9AFF-1C72-A2D0-CAF473D44AA0}"/>
          </ac:picMkLst>
        </pc:picChg>
        <pc:picChg chg="del mod">
          <ac:chgData name="Roxane Perrin-Plouffe" userId="b3c1ddd0-0080-4782-88ff-fc894d594575" providerId="ADAL" clId="{DF1C610A-6C91-4042-83CF-5307ABDD840A}" dt="2024-03-21T14:14:47.555" v="1913" actId="478"/>
          <ac:picMkLst>
            <pc:docMk/>
            <pc:sldMk cId="4195838264" sldId="260"/>
            <ac:picMk id="10" creationId="{D3249214-7408-4195-38B2-631D813CAB00}"/>
          </ac:picMkLst>
        </pc:picChg>
        <pc:picChg chg="add del mod">
          <ac:chgData name="Roxane Perrin-Plouffe" userId="b3c1ddd0-0080-4782-88ff-fc894d594575" providerId="ADAL" clId="{DF1C610A-6C91-4042-83CF-5307ABDD840A}" dt="2024-03-21T20:30:06.037" v="6116" actId="478"/>
          <ac:picMkLst>
            <pc:docMk/>
            <pc:sldMk cId="4195838264" sldId="260"/>
            <ac:picMk id="12" creationId="{5B380D66-A28F-A6B4-1C94-2BB76EA9A5C9}"/>
          </ac:picMkLst>
        </pc:picChg>
        <pc:picChg chg="add del mod">
          <ac:chgData name="Roxane Perrin-Plouffe" userId="b3c1ddd0-0080-4782-88ff-fc894d594575" providerId="ADAL" clId="{DF1C610A-6C91-4042-83CF-5307ABDD840A}" dt="2024-03-21T20:48:36.084" v="6324" actId="478"/>
          <ac:picMkLst>
            <pc:docMk/>
            <pc:sldMk cId="4195838264" sldId="260"/>
            <ac:picMk id="14" creationId="{8205E1FD-62D3-F76D-4612-C229E70DCCA5}"/>
          </ac:picMkLst>
        </pc:picChg>
        <pc:picChg chg="add del mod">
          <ac:chgData name="Roxane Perrin-Plouffe" userId="b3c1ddd0-0080-4782-88ff-fc894d594575" providerId="ADAL" clId="{DF1C610A-6C91-4042-83CF-5307ABDD840A}" dt="2024-03-21T16:04:41.722" v="3842" actId="478"/>
          <ac:picMkLst>
            <pc:docMk/>
            <pc:sldMk cId="4195838264" sldId="260"/>
            <ac:picMk id="23" creationId="{A4245863-CB2D-3544-E560-61E5ADC6BF5B}"/>
          </ac:picMkLst>
        </pc:picChg>
        <pc:picChg chg="add mod">
          <ac:chgData name="Roxane Perrin-Plouffe" userId="b3c1ddd0-0080-4782-88ff-fc894d594575" providerId="ADAL" clId="{DF1C610A-6C91-4042-83CF-5307ABDD840A}" dt="2024-03-21T20:30:11.274" v="6118" actId="1076"/>
          <ac:picMkLst>
            <pc:docMk/>
            <pc:sldMk cId="4195838264" sldId="260"/>
            <ac:picMk id="42" creationId="{C270A1B4-CEC6-01B0-A85E-DD8EEA37241C}"/>
          </ac:picMkLst>
        </pc:picChg>
        <pc:picChg chg="add mod">
          <ac:chgData name="Roxane Perrin-Plouffe" userId="b3c1ddd0-0080-4782-88ff-fc894d594575" providerId="ADAL" clId="{DF1C610A-6C91-4042-83CF-5307ABDD840A}" dt="2024-03-21T20:49:04.590" v="6330" actId="167"/>
          <ac:picMkLst>
            <pc:docMk/>
            <pc:sldMk cId="4195838264" sldId="260"/>
            <ac:picMk id="44" creationId="{05382AA3-BE4B-3041-1D06-F85E1D141BBA}"/>
          </ac:picMkLst>
        </pc:picChg>
        <pc:picChg chg="add del mod">
          <ac:chgData name="Roxane Perrin-Plouffe" userId="b3c1ddd0-0080-4782-88ff-fc894d594575" providerId="ADAL" clId="{DF1C610A-6C91-4042-83CF-5307ABDD840A}" dt="2024-03-21T14:20:48.891" v="1938" actId="478"/>
          <ac:picMkLst>
            <pc:docMk/>
            <pc:sldMk cId="4195838264" sldId="260"/>
            <ac:picMk id="1026" creationId="{86F8D64B-29D7-69C1-F1DD-88E4DEC12E0F}"/>
          </ac:picMkLst>
        </pc:picChg>
        <pc:picChg chg="add mod">
          <ac:chgData name="Roxane Perrin-Plouffe" userId="b3c1ddd0-0080-4782-88ff-fc894d594575" providerId="ADAL" clId="{DF1C610A-6C91-4042-83CF-5307ABDD840A}" dt="2024-03-21T14:40:00.395" v="2313" actId="1038"/>
          <ac:picMkLst>
            <pc:docMk/>
            <pc:sldMk cId="4195838264" sldId="260"/>
            <ac:picMk id="1028" creationId="{021F11BB-D57B-7B27-E49C-1F05A0E52EE5}"/>
          </ac:picMkLst>
        </pc:picChg>
      </pc:sldChg>
      <pc:sldChg chg="addSp delSp modSp add mod">
        <pc:chgData name="Roxane Perrin-Plouffe" userId="b3c1ddd0-0080-4782-88ff-fc894d594575" providerId="ADAL" clId="{DF1C610A-6C91-4042-83CF-5307ABDD840A}" dt="2024-04-02T20:15:21.592" v="13741" actId="255"/>
        <pc:sldMkLst>
          <pc:docMk/>
          <pc:sldMk cId="513470080" sldId="261"/>
        </pc:sldMkLst>
        <pc:spChg chg="add del mod">
          <ac:chgData name="Roxane Perrin-Plouffe" userId="b3c1ddd0-0080-4782-88ff-fc894d594575" providerId="ADAL" clId="{DF1C610A-6C91-4042-83CF-5307ABDD840A}" dt="2024-03-21T17:37:16.719" v="5208" actId="478"/>
          <ac:spMkLst>
            <pc:docMk/>
            <pc:sldMk cId="513470080" sldId="261"/>
            <ac:spMk id="3" creationId="{07209EDD-4773-5F78-B23E-AEFEFC5278FF}"/>
          </ac:spMkLst>
        </pc:spChg>
        <pc:spChg chg="add mod">
          <ac:chgData name="Roxane Perrin-Plouffe" userId="b3c1ddd0-0080-4782-88ff-fc894d594575" providerId="ADAL" clId="{DF1C610A-6C91-4042-83CF-5307ABDD840A}" dt="2024-03-22T15:12:09.399" v="6389"/>
          <ac:spMkLst>
            <pc:docMk/>
            <pc:sldMk cId="513470080" sldId="261"/>
            <ac:spMk id="3" creationId="{FC33A8D4-0FD7-0321-7F9E-25BBFD0D242F}"/>
          </ac:spMkLst>
        </pc:spChg>
        <pc:spChg chg="add mod">
          <ac:chgData name="Roxane Perrin-Plouffe" userId="b3c1ddd0-0080-4782-88ff-fc894d594575" providerId="ADAL" clId="{DF1C610A-6C91-4042-83CF-5307ABDD840A}" dt="2024-03-21T14:48:40.699" v="2891"/>
          <ac:spMkLst>
            <pc:docMk/>
            <pc:sldMk cId="513470080" sldId="261"/>
            <ac:spMk id="5" creationId="{B346CCE6-F61D-FEB0-266F-7E611D93EAFD}"/>
          </ac:spMkLst>
        </pc:spChg>
        <pc:spChg chg="add mod">
          <ac:chgData name="Roxane Perrin-Plouffe" userId="b3c1ddd0-0080-4782-88ff-fc894d594575" providerId="ADAL" clId="{DF1C610A-6C91-4042-83CF-5307ABDD840A}" dt="2024-03-21T20:52:49.540" v="6352" actId="207"/>
          <ac:spMkLst>
            <pc:docMk/>
            <pc:sldMk cId="513470080" sldId="261"/>
            <ac:spMk id="6" creationId="{428C9783-9AE0-357D-55D5-F27E71652EC2}"/>
          </ac:spMkLst>
        </pc:spChg>
        <pc:spChg chg="add del mod">
          <ac:chgData name="Roxane Perrin-Plouffe" userId="b3c1ddd0-0080-4782-88ff-fc894d594575" providerId="ADAL" clId="{DF1C610A-6C91-4042-83CF-5307ABDD840A}" dt="2024-03-21T16:35:19.247" v="4788" actId="478"/>
          <ac:spMkLst>
            <pc:docMk/>
            <pc:sldMk cId="513470080" sldId="261"/>
            <ac:spMk id="7" creationId="{0CC535B8-8C29-2BBD-1CD1-83E1E3CB32EB}"/>
          </ac:spMkLst>
        </pc:spChg>
        <pc:spChg chg="add del mod">
          <ac:chgData name="Roxane Perrin-Plouffe" userId="b3c1ddd0-0080-4782-88ff-fc894d594575" providerId="ADAL" clId="{DF1C610A-6C91-4042-83CF-5307ABDD840A}" dt="2024-03-21T16:36:11.425" v="4792" actId="478"/>
          <ac:spMkLst>
            <pc:docMk/>
            <pc:sldMk cId="513470080" sldId="261"/>
            <ac:spMk id="8" creationId="{B19815DF-6493-6964-553B-1DE3206D9D0A}"/>
          </ac:spMkLst>
        </pc:spChg>
        <pc:spChg chg="add mod">
          <ac:chgData name="Roxane Perrin-Plouffe" userId="b3c1ddd0-0080-4782-88ff-fc894d594575" providerId="ADAL" clId="{DF1C610A-6C91-4042-83CF-5307ABDD840A}" dt="2024-03-21T17:53:01.479" v="5338" actId="1037"/>
          <ac:spMkLst>
            <pc:docMk/>
            <pc:sldMk cId="513470080" sldId="261"/>
            <ac:spMk id="9" creationId="{DDAB1627-1205-1148-755A-8FAB7E23223C}"/>
          </ac:spMkLst>
        </pc:spChg>
        <pc:spChg chg="add del mod">
          <ac:chgData name="Roxane Perrin-Plouffe" userId="b3c1ddd0-0080-4782-88ff-fc894d594575" providerId="ADAL" clId="{DF1C610A-6C91-4042-83CF-5307ABDD840A}" dt="2024-03-21T17:50:43.251" v="5315" actId="478"/>
          <ac:spMkLst>
            <pc:docMk/>
            <pc:sldMk cId="513470080" sldId="261"/>
            <ac:spMk id="10" creationId="{9E1806EE-417F-5EE6-EB56-E9BCC4FDA1C9}"/>
          </ac:spMkLst>
        </pc:spChg>
        <pc:spChg chg="add mod">
          <ac:chgData name="Roxane Perrin-Plouffe" userId="b3c1ddd0-0080-4782-88ff-fc894d594575" providerId="ADAL" clId="{DF1C610A-6C91-4042-83CF-5307ABDD840A}" dt="2024-04-02T20:10:18.383" v="13711" actId="207"/>
          <ac:spMkLst>
            <pc:docMk/>
            <pc:sldMk cId="513470080" sldId="261"/>
            <ac:spMk id="11" creationId="{E5C8E462-6DFC-E439-E65C-3D0F1B6E152B}"/>
          </ac:spMkLst>
        </pc:spChg>
        <pc:spChg chg="del">
          <ac:chgData name="Roxane Perrin-Plouffe" userId="b3c1ddd0-0080-4782-88ff-fc894d594575" providerId="ADAL" clId="{DF1C610A-6C91-4042-83CF-5307ABDD840A}" dt="2024-03-21T20:53:54.584" v="6361" actId="478"/>
          <ac:spMkLst>
            <pc:docMk/>
            <pc:sldMk cId="513470080" sldId="261"/>
            <ac:spMk id="15" creationId="{2DE67C09-DFE8-7934-B15A-0C18C69B3DA0}"/>
          </ac:spMkLst>
        </pc:spChg>
        <pc:spChg chg="add del mod">
          <ac:chgData name="Roxane Perrin-Plouffe" userId="b3c1ddd0-0080-4782-88ff-fc894d594575" providerId="ADAL" clId="{DF1C610A-6C91-4042-83CF-5307ABDD840A}" dt="2024-03-21T18:10:22.631" v="5695" actId="478"/>
          <ac:spMkLst>
            <pc:docMk/>
            <pc:sldMk cId="513470080" sldId="261"/>
            <ac:spMk id="16" creationId="{3368DF6A-EAF2-94F3-20F8-D0C453709393}"/>
          </ac:spMkLst>
        </pc:spChg>
        <pc:spChg chg="add mod">
          <ac:chgData name="Roxane Perrin-Plouffe" userId="b3c1ddd0-0080-4782-88ff-fc894d594575" providerId="ADAL" clId="{DF1C610A-6C91-4042-83CF-5307ABDD840A}" dt="2024-03-22T15:08:23.564" v="6371" actId="207"/>
          <ac:spMkLst>
            <pc:docMk/>
            <pc:sldMk cId="513470080" sldId="261"/>
            <ac:spMk id="17" creationId="{F2C5780E-6A5B-FD22-619A-F3516E90DDF2}"/>
          </ac:spMkLst>
        </pc:spChg>
        <pc:spChg chg="add mod">
          <ac:chgData name="Roxane Perrin-Plouffe" userId="b3c1ddd0-0080-4782-88ff-fc894d594575" providerId="ADAL" clId="{DF1C610A-6C91-4042-83CF-5307ABDD840A}" dt="2024-03-21T18:08:09.994" v="5683" actId="207"/>
          <ac:spMkLst>
            <pc:docMk/>
            <pc:sldMk cId="513470080" sldId="261"/>
            <ac:spMk id="18" creationId="{3DCFEDE8-ECEC-7379-924C-A731A0213263}"/>
          </ac:spMkLst>
        </pc:spChg>
        <pc:spChg chg="add mod">
          <ac:chgData name="Roxane Perrin-Plouffe" userId="b3c1ddd0-0080-4782-88ff-fc894d594575" providerId="ADAL" clId="{DF1C610A-6C91-4042-83CF-5307ABDD840A}" dt="2024-03-22T15:08:26.007" v="6372" actId="207"/>
          <ac:spMkLst>
            <pc:docMk/>
            <pc:sldMk cId="513470080" sldId="261"/>
            <ac:spMk id="19" creationId="{6529009C-42B9-E1C5-CE13-69C2140CD8AF}"/>
          </ac:spMkLst>
        </pc:spChg>
        <pc:spChg chg="add del mod">
          <ac:chgData name="Roxane Perrin-Plouffe" userId="b3c1ddd0-0080-4782-88ff-fc894d594575" providerId="ADAL" clId="{DF1C610A-6C91-4042-83CF-5307ABDD840A}" dt="2024-03-21T17:46:56.290" v="5289" actId="478"/>
          <ac:spMkLst>
            <pc:docMk/>
            <pc:sldMk cId="513470080" sldId="261"/>
            <ac:spMk id="20" creationId="{57F09711-FFC5-FD6D-7DB2-8889872A7399}"/>
          </ac:spMkLst>
        </pc:spChg>
        <pc:spChg chg="add del mod">
          <ac:chgData name="Roxane Perrin-Plouffe" userId="b3c1ddd0-0080-4782-88ff-fc894d594575" providerId="ADAL" clId="{DF1C610A-6C91-4042-83CF-5307ABDD840A}" dt="2024-03-21T17:46:55.353" v="5288" actId="478"/>
          <ac:spMkLst>
            <pc:docMk/>
            <pc:sldMk cId="513470080" sldId="261"/>
            <ac:spMk id="21" creationId="{170DB39A-87B7-6457-1161-6E9295339A6F}"/>
          </ac:spMkLst>
        </pc:spChg>
        <pc:spChg chg="add del mod">
          <ac:chgData name="Roxane Perrin-Plouffe" userId="b3c1ddd0-0080-4782-88ff-fc894d594575" providerId="ADAL" clId="{DF1C610A-6C91-4042-83CF-5307ABDD840A}" dt="2024-03-21T18:10:11.317" v="5691" actId="478"/>
          <ac:spMkLst>
            <pc:docMk/>
            <pc:sldMk cId="513470080" sldId="261"/>
            <ac:spMk id="22" creationId="{E60CCE7A-CC41-E187-81CA-B196151816F3}"/>
          </ac:spMkLst>
        </pc:spChg>
        <pc:spChg chg="add mod">
          <ac:chgData name="Roxane Perrin-Plouffe" userId="b3c1ddd0-0080-4782-88ff-fc894d594575" providerId="ADAL" clId="{DF1C610A-6C91-4042-83CF-5307ABDD840A}" dt="2024-03-21T17:52:35.008" v="5332" actId="1076"/>
          <ac:spMkLst>
            <pc:docMk/>
            <pc:sldMk cId="513470080" sldId="261"/>
            <ac:spMk id="23" creationId="{3EB695E0-9E1C-AAA8-7F79-44F27AF65EA8}"/>
          </ac:spMkLst>
        </pc:spChg>
        <pc:spChg chg="add del mod">
          <ac:chgData name="Roxane Perrin-Plouffe" userId="b3c1ddd0-0080-4782-88ff-fc894d594575" providerId="ADAL" clId="{DF1C610A-6C91-4042-83CF-5307ABDD840A}" dt="2024-03-22T15:12:09.202" v="6388" actId="478"/>
          <ac:spMkLst>
            <pc:docMk/>
            <pc:sldMk cId="513470080" sldId="261"/>
            <ac:spMk id="28" creationId="{46DF9ED1-C480-8A37-B70E-0F221242D2D4}"/>
          </ac:spMkLst>
        </pc:spChg>
        <pc:spChg chg="del mod">
          <ac:chgData name="Roxane Perrin-Plouffe" userId="b3c1ddd0-0080-4782-88ff-fc894d594575" providerId="ADAL" clId="{DF1C610A-6C91-4042-83CF-5307ABDD840A}" dt="2024-03-21T14:48:40.300" v="2890" actId="478"/>
          <ac:spMkLst>
            <pc:docMk/>
            <pc:sldMk cId="513470080" sldId="261"/>
            <ac:spMk id="30" creationId="{B8AE0526-A769-EA0A-96C0-916090059669}"/>
          </ac:spMkLst>
        </pc:spChg>
        <pc:spChg chg="mod">
          <ac:chgData name="Roxane Perrin-Plouffe" userId="b3c1ddd0-0080-4782-88ff-fc894d594575" providerId="ADAL" clId="{DF1C610A-6C91-4042-83CF-5307ABDD840A}" dt="2024-04-02T20:15:21.592" v="13741" actId="255"/>
          <ac:spMkLst>
            <pc:docMk/>
            <pc:sldMk cId="513470080" sldId="261"/>
            <ac:spMk id="35" creationId="{AEB284EB-3B17-A769-3658-C5DA711A1351}"/>
          </ac:spMkLst>
        </pc:spChg>
        <pc:picChg chg="add del mod">
          <ac:chgData name="Roxane Perrin-Plouffe" userId="b3c1ddd0-0080-4782-88ff-fc894d594575" providerId="ADAL" clId="{DF1C610A-6C91-4042-83CF-5307ABDD840A}" dt="2024-03-21T17:35:54.877" v="5187" actId="478"/>
          <ac:picMkLst>
            <pc:docMk/>
            <pc:sldMk cId="513470080" sldId="261"/>
            <ac:picMk id="4" creationId="{61A434A5-983B-4557-1BE4-3876F223E989}"/>
          </ac:picMkLst>
        </pc:picChg>
        <pc:picChg chg="del mod">
          <ac:chgData name="Roxane Perrin-Plouffe" userId="b3c1ddd0-0080-4782-88ff-fc894d594575" providerId="ADAL" clId="{DF1C610A-6C91-4042-83CF-5307ABDD840A}" dt="2024-03-21T20:30:15.032" v="6119" actId="478"/>
          <ac:picMkLst>
            <pc:docMk/>
            <pc:sldMk cId="513470080" sldId="261"/>
            <ac:picMk id="12" creationId="{5B380D66-A28F-A6B4-1C94-2BB76EA9A5C9}"/>
          </ac:picMkLst>
        </pc:picChg>
        <pc:picChg chg="del mod">
          <ac:chgData name="Roxane Perrin-Plouffe" userId="b3c1ddd0-0080-4782-88ff-fc894d594575" providerId="ADAL" clId="{DF1C610A-6C91-4042-83CF-5307ABDD840A}" dt="2024-03-21T20:53:53.158" v="6360" actId="478"/>
          <ac:picMkLst>
            <pc:docMk/>
            <pc:sldMk cId="513470080" sldId="261"/>
            <ac:picMk id="14" creationId="{8205E1FD-62D3-F76D-4612-C229E70DCCA5}"/>
          </ac:picMkLst>
        </pc:picChg>
        <pc:picChg chg="add mod">
          <ac:chgData name="Roxane Perrin-Plouffe" userId="b3c1ddd0-0080-4782-88ff-fc894d594575" providerId="ADAL" clId="{DF1C610A-6C91-4042-83CF-5307ABDD840A}" dt="2024-03-22T15:07:21.359" v="6370" actId="1366"/>
          <ac:picMkLst>
            <pc:docMk/>
            <pc:sldMk cId="513470080" sldId="261"/>
            <ac:picMk id="25" creationId="{11F4030F-561C-2F34-9285-AC5978C8BE26}"/>
          </ac:picMkLst>
        </pc:picChg>
        <pc:picChg chg="add mod">
          <ac:chgData name="Roxane Perrin-Plouffe" userId="b3c1ddd0-0080-4782-88ff-fc894d594575" providerId="ADAL" clId="{DF1C610A-6C91-4042-83CF-5307ABDD840A}" dt="2024-03-21T20:30:15.294" v="6120"/>
          <ac:picMkLst>
            <pc:docMk/>
            <pc:sldMk cId="513470080" sldId="261"/>
            <ac:picMk id="26" creationId="{B7948DB9-0120-348D-C7DC-ED1303318715}"/>
          </ac:picMkLst>
        </pc:picChg>
        <pc:picChg chg="add mod">
          <ac:chgData name="Roxane Perrin-Plouffe" userId="b3c1ddd0-0080-4782-88ff-fc894d594575" providerId="ADAL" clId="{DF1C610A-6C91-4042-83CF-5307ABDD840A}" dt="2024-03-21T20:53:54.920" v="6362"/>
          <ac:picMkLst>
            <pc:docMk/>
            <pc:sldMk cId="513470080" sldId="261"/>
            <ac:picMk id="27" creationId="{9D3BE72D-3A44-2F43-49F5-7FCDAD5DDA9C}"/>
          </ac:picMkLst>
        </pc:picChg>
      </pc:sldChg>
      <pc:sldChg chg="add del">
        <pc:chgData name="Roxane Perrin-Plouffe" userId="b3c1ddd0-0080-4782-88ff-fc894d594575" providerId="ADAL" clId="{DF1C610A-6C91-4042-83CF-5307ABDD840A}" dt="2024-03-21T14:25:28.023" v="1956" actId="2696"/>
        <pc:sldMkLst>
          <pc:docMk/>
          <pc:sldMk cId="548062660" sldId="261"/>
        </pc:sldMkLst>
      </pc:sldChg>
      <pc:sldChg chg="delSp add del mod">
        <pc:chgData name="Roxane Perrin-Plouffe" userId="b3c1ddd0-0080-4782-88ff-fc894d594575" providerId="ADAL" clId="{DF1C610A-6C91-4042-83CF-5307ABDD840A}" dt="2024-03-21T14:34:38.181" v="2050" actId="2696"/>
        <pc:sldMkLst>
          <pc:docMk/>
          <pc:sldMk cId="2304805531" sldId="261"/>
        </pc:sldMkLst>
        <pc:picChg chg="del">
          <ac:chgData name="Roxane Perrin-Plouffe" userId="b3c1ddd0-0080-4782-88ff-fc894d594575" providerId="ADAL" clId="{DF1C610A-6C91-4042-83CF-5307ABDD840A}" dt="2024-03-21T14:34:11.505" v="2047" actId="478"/>
          <ac:picMkLst>
            <pc:docMk/>
            <pc:sldMk cId="2304805531" sldId="261"/>
            <ac:picMk id="10" creationId="{D3249214-7408-4195-38B2-631D813CAB00}"/>
          </ac:picMkLst>
        </pc:picChg>
      </pc:sldChg>
      <pc:sldChg chg="addSp delSp modSp add mod ord">
        <pc:chgData name="Roxane Perrin-Plouffe" userId="b3c1ddd0-0080-4782-88ff-fc894d594575" providerId="ADAL" clId="{DF1C610A-6C91-4042-83CF-5307ABDD840A}" dt="2024-04-03T14:06:56.501" v="14033" actId="207"/>
        <pc:sldMkLst>
          <pc:docMk/>
          <pc:sldMk cId="2756082101" sldId="262"/>
        </pc:sldMkLst>
        <pc:spChg chg="mod">
          <ac:chgData name="Roxane Perrin-Plouffe" userId="b3c1ddd0-0080-4782-88ff-fc894d594575" providerId="ADAL" clId="{DF1C610A-6C91-4042-83CF-5307ABDD840A}" dt="2024-04-03T14:00:20.290" v="13973" actId="20577"/>
          <ac:spMkLst>
            <pc:docMk/>
            <pc:sldMk cId="2756082101" sldId="262"/>
            <ac:spMk id="2" creationId="{D2E60793-5D29-2896-5835-E2DCAB083650}"/>
          </ac:spMkLst>
        </pc:spChg>
        <pc:spChg chg="add mod">
          <ac:chgData name="Roxane Perrin-Plouffe" userId="b3c1ddd0-0080-4782-88ff-fc894d594575" providerId="ADAL" clId="{DF1C610A-6C91-4042-83CF-5307ABDD840A}" dt="2024-03-21T20:31:39.980" v="6138" actId="1036"/>
          <ac:spMkLst>
            <pc:docMk/>
            <pc:sldMk cId="2756082101" sldId="262"/>
            <ac:spMk id="3" creationId="{ACA2DE8E-C1EB-005E-3EEB-D5378FBD82B7}"/>
          </ac:spMkLst>
        </pc:spChg>
        <pc:spChg chg="add mod">
          <ac:chgData name="Roxane Perrin-Plouffe" userId="b3c1ddd0-0080-4782-88ff-fc894d594575" providerId="ADAL" clId="{DF1C610A-6C91-4042-83CF-5307ABDD840A}" dt="2024-03-22T15:40:40.481" v="6914" actId="207"/>
          <ac:spMkLst>
            <pc:docMk/>
            <pc:sldMk cId="2756082101" sldId="262"/>
            <ac:spMk id="4" creationId="{455EFC9F-2714-9815-B063-168164254162}"/>
          </ac:spMkLst>
        </pc:spChg>
        <pc:spChg chg="add del mod">
          <ac:chgData name="Roxane Perrin-Plouffe" userId="b3c1ddd0-0080-4782-88ff-fc894d594575" providerId="ADAL" clId="{DF1C610A-6C91-4042-83CF-5307ABDD840A}" dt="2024-03-21T15:33:03.669" v="3269" actId="478"/>
          <ac:spMkLst>
            <pc:docMk/>
            <pc:sldMk cId="2756082101" sldId="262"/>
            <ac:spMk id="6" creationId="{225E533A-9EF1-E238-C5C6-485CF06299C1}"/>
          </ac:spMkLst>
        </pc:spChg>
        <pc:spChg chg="add mod">
          <ac:chgData name="Roxane Perrin-Plouffe" userId="b3c1ddd0-0080-4782-88ff-fc894d594575" providerId="ADAL" clId="{DF1C610A-6C91-4042-83CF-5307ABDD840A}" dt="2024-03-22T15:43:43.515" v="6927" actId="207"/>
          <ac:spMkLst>
            <pc:docMk/>
            <pc:sldMk cId="2756082101" sldId="262"/>
            <ac:spMk id="6" creationId="{B8159FAA-DB4D-CE79-88DC-E0B61BD06999}"/>
          </ac:spMkLst>
        </pc:spChg>
        <pc:spChg chg="add del mod">
          <ac:chgData name="Roxane Perrin-Plouffe" userId="b3c1ddd0-0080-4782-88ff-fc894d594575" providerId="ADAL" clId="{DF1C610A-6C91-4042-83CF-5307ABDD840A}" dt="2024-03-21T15:33:06.179" v="3270" actId="478"/>
          <ac:spMkLst>
            <pc:docMk/>
            <pc:sldMk cId="2756082101" sldId="262"/>
            <ac:spMk id="7" creationId="{44A396D9-A420-0924-1A2D-E845A91B0C61}"/>
          </ac:spMkLst>
        </pc:spChg>
        <pc:spChg chg="add del mod">
          <ac:chgData name="Roxane Perrin-Plouffe" userId="b3c1ddd0-0080-4782-88ff-fc894d594575" providerId="ADAL" clId="{DF1C610A-6C91-4042-83CF-5307ABDD840A}" dt="2024-03-21T15:33:08.499" v="3271" actId="478"/>
          <ac:spMkLst>
            <pc:docMk/>
            <pc:sldMk cId="2756082101" sldId="262"/>
            <ac:spMk id="8" creationId="{645B0A18-0127-CDF8-3B75-37BF88B73112}"/>
          </ac:spMkLst>
        </pc:spChg>
        <pc:spChg chg="add mod">
          <ac:chgData name="Roxane Perrin-Plouffe" userId="b3c1ddd0-0080-4782-88ff-fc894d594575" providerId="ADAL" clId="{DF1C610A-6C91-4042-83CF-5307ABDD840A}" dt="2024-03-22T15:39:59.530" v="6910"/>
          <ac:spMkLst>
            <pc:docMk/>
            <pc:sldMk cId="2756082101" sldId="262"/>
            <ac:spMk id="8" creationId="{E2BBFE27-7B70-6EBF-C335-F1AFA0390A7B}"/>
          </ac:spMkLst>
        </pc:spChg>
        <pc:spChg chg="add mod">
          <ac:chgData name="Roxane Perrin-Plouffe" userId="b3c1ddd0-0080-4782-88ff-fc894d594575" providerId="ADAL" clId="{DF1C610A-6C91-4042-83CF-5307ABDD840A}" dt="2024-04-03T14:06:56.501" v="14033" actId="207"/>
          <ac:spMkLst>
            <pc:docMk/>
            <pc:sldMk cId="2756082101" sldId="262"/>
            <ac:spMk id="9" creationId="{528B5F6E-AA36-3354-B760-D8D6DC347D5F}"/>
          </ac:spMkLst>
        </pc:spChg>
        <pc:spChg chg="add mod">
          <ac:chgData name="Roxane Perrin-Plouffe" userId="b3c1ddd0-0080-4782-88ff-fc894d594575" providerId="ADAL" clId="{DF1C610A-6C91-4042-83CF-5307ABDD840A}" dt="2024-04-03T14:06:54.872" v="14031" actId="207"/>
          <ac:spMkLst>
            <pc:docMk/>
            <pc:sldMk cId="2756082101" sldId="262"/>
            <ac:spMk id="11" creationId="{81B4B4A8-5F94-C226-4CDD-294B85434BA0}"/>
          </ac:spMkLst>
        </pc:spChg>
        <pc:spChg chg="add mod">
          <ac:chgData name="Roxane Perrin-Plouffe" userId="b3c1ddd0-0080-4782-88ff-fc894d594575" providerId="ADAL" clId="{DF1C610A-6C91-4042-83CF-5307ABDD840A}" dt="2024-03-28T14:13:38.547" v="8138" actId="207"/>
          <ac:spMkLst>
            <pc:docMk/>
            <pc:sldMk cId="2756082101" sldId="262"/>
            <ac:spMk id="12" creationId="{3300C60B-2420-C884-C329-A41E45917C9E}"/>
          </ac:spMkLst>
        </pc:spChg>
        <pc:spChg chg="add mod">
          <ac:chgData name="Roxane Perrin-Plouffe" userId="b3c1ddd0-0080-4782-88ff-fc894d594575" providerId="ADAL" clId="{DF1C610A-6C91-4042-83CF-5307ABDD840A}" dt="2024-03-22T15:39:59.530" v="6910"/>
          <ac:spMkLst>
            <pc:docMk/>
            <pc:sldMk cId="2756082101" sldId="262"/>
            <ac:spMk id="13" creationId="{767781E2-20AE-0E8B-F688-95BDD2112F08}"/>
          </ac:spMkLst>
        </pc:spChg>
        <pc:spChg chg="add del mod">
          <ac:chgData name="Roxane Perrin-Plouffe" userId="b3c1ddd0-0080-4782-88ff-fc894d594575" providerId="ADAL" clId="{DF1C610A-6C91-4042-83CF-5307ABDD840A}" dt="2024-03-21T15:30:49.623" v="3179" actId="478"/>
          <ac:spMkLst>
            <pc:docMk/>
            <pc:sldMk cId="2756082101" sldId="262"/>
            <ac:spMk id="14" creationId="{1CDAD8AF-8B7A-B6ED-F74F-3CCE61392748}"/>
          </ac:spMkLst>
        </pc:spChg>
        <pc:spChg chg="add mod">
          <ac:chgData name="Roxane Perrin-Plouffe" userId="b3c1ddd0-0080-4782-88ff-fc894d594575" providerId="ADAL" clId="{DF1C610A-6C91-4042-83CF-5307ABDD840A}" dt="2024-04-03T14:00:36.063" v="14010" actId="1076"/>
          <ac:spMkLst>
            <pc:docMk/>
            <pc:sldMk cId="2756082101" sldId="262"/>
            <ac:spMk id="15" creationId="{E2F9B335-A8B0-74BB-1035-4EBE643E588F}"/>
          </ac:spMkLst>
        </pc:spChg>
        <pc:spChg chg="add mod">
          <ac:chgData name="Roxane Perrin-Plouffe" userId="b3c1ddd0-0080-4782-88ff-fc894d594575" providerId="ADAL" clId="{DF1C610A-6C91-4042-83CF-5307ABDD840A}" dt="2024-03-21T20:31:30.324" v="6134" actId="1036"/>
          <ac:spMkLst>
            <pc:docMk/>
            <pc:sldMk cId="2756082101" sldId="262"/>
            <ac:spMk id="16" creationId="{47C98BED-A887-257F-E8BE-C06177374673}"/>
          </ac:spMkLst>
        </pc:spChg>
        <pc:spChg chg="add mod">
          <ac:chgData name="Roxane Perrin-Plouffe" userId="b3c1ddd0-0080-4782-88ff-fc894d594575" providerId="ADAL" clId="{DF1C610A-6C91-4042-83CF-5307ABDD840A}" dt="2024-03-21T20:31:30.324" v="6134" actId="1036"/>
          <ac:spMkLst>
            <pc:docMk/>
            <pc:sldMk cId="2756082101" sldId="262"/>
            <ac:spMk id="17" creationId="{3E75B7D7-9408-8CC9-8E29-389103B035CB}"/>
          </ac:spMkLst>
        </pc:spChg>
        <pc:spChg chg="add mod">
          <ac:chgData name="Roxane Perrin-Plouffe" userId="b3c1ddd0-0080-4782-88ff-fc894d594575" providerId="ADAL" clId="{DF1C610A-6C91-4042-83CF-5307ABDD840A}" dt="2024-03-22T15:42:45.552" v="6924" actId="207"/>
          <ac:spMkLst>
            <pc:docMk/>
            <pc:sldMk cId="2756082101" sldId="262"/>
            <ac:spMk id="18" creationId="{9186872D-2D22-F697-2107-7CD13ED22910}"/>
          </ac:spMkLst>
        </pc:spChg>
        <pc:spChg chg="add del mod">
          <ac:chgData name="Roxane Perrin-Plouffe" userId="b3c1ddd0-0080-4782-88ff-fc894d594575" providerId="ADAL" clId="{DF1C610A-6C91-4042-83CF-5307ABDD840A}" dt="2024-03-21T20:09:29.892" v="5803" actId="478"/>
          <ac:spMkLst>
            <pc:docMk/>
            <pc:sldMk cId="2756082101" sldId="262"/>
            <ac:spMk id="19" creationId="{266C0076-19D6-7DA5-D540-E595D10F5F48}"/>
          </ac:spMkLst>
        </pc:spChg>
        <pc:spChg chg="add mod">
          <ac:chgData name="Roxane Perrin-Plouffe" userId="b3c1ddd0-0080-4782-88ff-fc894d594575" providerId="ADAL" clId="{DF1C610A-6C91-4042-83CF-5307ABDD840A}" dt="2024-03-21T20:31:36.530" v="6135" actId="14100"/>
          <ac:spMkLst>
            <pc:docMk/>
            <pc:sldMk cId="2756082101" sldId="262"/>
            <ac:spMk id="20" creationId="{9DA79968-7C6E-1043-EE0C-528CEEF29439}"/>
          </ac:spMkLst>
        </pc:spChg>
        <pc:spChg chg="add del mod">
          <ac:chgData name="Roxane Perrin-Plouffe" userId="b3c1ddd0-0080-4782-88ff-fc894d594575" providerId="ADAL" clId="{DF1C610A-6C91-4042-83CF-5307ABDD840A}" dt="2024-03-22T15:12:21.839" v="6396" actId="478"/>
          <ac:spMkLst>
            <pc:docMk/>
            <pc:sldMk cId="2756082101" sldId="262"/>
            <ac:spMk id="23" creationId="{7E35CFB7-0E2C-A542-194D-E3FC17BAAA02}"/>
          </ac:spMkLst>
        </pc:spChg>
        <pc:spChg chg="mod">
          <ac:chgData name="Roxane Perrin-Plouffe" userId="b3c1ddd0-0080-4782-88ff-fc894d594575" providerId="ADAL" clId="{DF1C610A-6C91-4042-83CF-5307ABDD840A}" dt="2024-03-21T20:31:30.324" v="6134" actId="1036"/>
          <ac:spMkLst>
            <pc:docMk/>
            <pc:sldMk cId="2756082101" sldId="262"/>
            <ac:spMk id="25" creationId="{D8869A71-5547-A22E-084E-2A5706B7C556}"/>
          </ac:spMkLst>
        </pc:spChg>
        <pc:spChg chg="del mod topLvl">
          <ac:chgData name="Roxane Perrin-Plouffe" userId="b3c1ddd0-0080-4782-88ff-fc894d594575" providerId="ADAL" clId="{DF1C610A-6C91-4042-83CF-5307ABDD840A}" dt="2024-03-21T20:09:28.224" v="5802" actId="478"/>
          <ac:spMkLst>
            <pc:docMk/>
            <pc:sldMk cId="2756082101" sldId="262"/>
            <ac:spMk id="28" creationId="{5D14581D-E7B7-F239-A1E6-C5FDAB12E86A}"/>
          </ac:spMkLst>
        </pc:spChg>
        <pc:spChg chg="del mod topLvl">
          <ac:chgData name="Roxane Perrin-Plouffe" userId="b3c1ddd0-0080-4782-88ff-fc894d594575" providerId="ADAL" clId="{DF1C610A-6C91-4042-83CF-5307ABDD840A}" dt="2024-03-21T15:39:57.882" v="3428" actId="478"/>
          <ac:spMkLst>
            <pc:docMk/>
            <pc:sldMk cId="2756082101" sldId="262"/>
            <ac:spMk id="29" creationId="{09B08B43-258E-A492-5354-89D572F4994C}"/>
          </ac:spMkLst>
        </pc:spChg>
        <pc:spChg chg="add del mod">
          <ac:chgData name="Roxane Perrin-Plouffe" userId="b3c1ddd0-0080-4782-88ff-fc894d594575" providerId="ADAL" clId="{DF1C610A-6C91-4042-83CF-5307ABDD840A}" dt="2024-03-21T20:31:16.860" v="6132" actId="14100"/>
          <ac:spMkLst>
            <pc:docMk/>
            <pc:sldMk cId="2756082101" sldId="262"/>
            <ac:spMk id="30" creationId="{B8AE0526-A769-EA0A-96C0-916090059669}"/>
          </ac:spMkLst>
        </pc:spChg>
        <pc:spChg chg="del mod">
          <ac:chgData name="Roxane Perrin-Plouffe" userId="b3c1ddd0-0080-4782-88ff-fc894d594575" providerId="ADAL" clId="{DF1C610A-6C91-4042-83CF-5307ABDD840A}" dt="2024-03-21T15:30:29.564" v="3145" actId="478"/>
          <ac:spMkLst>
            <pc:docMk/>
            <pc:sldMk cId="2756082101" sldId="262"/>
            <ac:spMk id="32" creationId="{FE998FD9-08A4-9A92-7E49-65AAB3A778D7}"/>
          </ac:spMkLst>
        </pc:spChg>
        <pc:spChg chg="del">
          <ac:chgData name="Roxane Perrin-Plouffe" userId="b3c1ddd0-0080-4782-88ff-fc894d594575" providerId="ADAL" clId="{DF1C610A-6C91-4042-83CF-5307ABDD840A}" dt="2024-03-21T15:25:05.861" v="3038" actId="478"/>
          <ac:spMkLst>
            <pc:docMk/>
            <pc:sldMk cId="2756082101" sldId="262"/>
            <ac:spMk id="33" creationId="{DD585F34-AC30-EBC8-CF13-66E3A7932829}"/>
          </ac:spMkLst>
        </pc:spChg>
        <pc:spChg chg="del">
          <ac:chgData name="Roxane Perrin-Plouffe" userId="b3c1ddd0-0080-4782-88ff-fc894d594575" providerId="ADAL" clId="{DF1C610A-6C91-4042-83CF-5307ABDD840A}" dt="2024-03-21T15:25:05.861" v="3038" actId="478"/>
          <ac:spMkLst>
            <pc:docMk/>
            <pc:sldMk cId="2756082101" sldId="262"/>
            <ac:spMk id="34" creationId="{0D79E77A-69DD-37B7-290A-7439A4B604AC}"/>
          </ac:spMkLst>
        </pc:spChg>
        <pc:spChg chg="del mod">
          <ac:chgData name="Roxane Perrin-Plouffe" userId="b3c1ddd0-0080-4782-88ff-fc894d594575" providerId="ADAL" clId="{DF1C610A-6C91-4042-83CF-5307ABDD840A}" dt="2024-03-21T15:27:48.731" v="3097" actId="478"/>
          <ac:spMkLst>
            <pc:docMk/>
            <pc:sldMk cId="2756082101" sldId="262"/>
            <ac:spMk id="35" creationId="{AEB284EB-3B17-A769-3658-C5DA711A1351}"/>
          </ac:spMkLst>
        </pc:spChg>
        <pc:spChg chg="del">
          <ac:chgData name="Roxane Perrin-Plouffe" userId="b3c1ddd0-0080-4782-88ff-fc894d594575" providerId="ADAL" clId="{DF1C610A-6C91-4042-83CF-5307ABDD840A}" dt="2024-03-21T15:25:05.861" v="3038" actId="478"/>
          <ac:spMkLst>
            <pc:docMk/>
            <pc:sldMk cId="2756082101" sldId="262"/>
            <ac:spMk id="36" creationId="{065050FA-CDB4-20E0-8775-FE69BD690DC4}"/>
          </ac:spMkLst>
        </pc:spChg>
        <pc:spChg chg="del">
          <ac:chgData name="Roxane Perrin-Plouffe" userId="b3c1ddd0-0080-4782-88ff-fc894d594575" providerId="ADAL" clId="{DF1C610A-6C91-4042-83CF-5307ABDD840A}" dt="2024-03-21T15:25:05.861" v="3038" actId="478"/>
          <ac:spMkLst>
            <pc:docMk/>
            <pc:sldMk cId="2756082101" sldId="262"/>
            <ac:spMk id="37" creationId="{8F932C6C-B3E2-B734-3841-7F2FA1715136}"/>
          </ac:spMkLst>
        </pc:spChg>
        <pc:spChg chg="del">
          <ac:chgData name="Roxane Perrin-Plouffe" userId="b3c1ddd0-0080-4782-88ff-fc894d594575" providerId="ADAL" clId="{DF1C610A-6C91-4042-83CF-5307ABDD840A}" dt="2024-03-21T15:24:34.781" v="3032" actId="478"/>
          <ac:spMkLst>
            <pc:docMk/>
            <pc:sldMk cId="2756082101" sldId="262"/>
            <ac:spMk id="38" creationId="{3E849F61-923F-6345-3F4C-8E370B264C6D}"/>
          </ac:spMkLst>
        </pc:spChg>
        <pc:spChg chg="del">
          <ac:chgData name="Roxane Perrin-Plouffe" userId="b3c1ddd0-0080-4782-88ff-fc894d594575" providerId="ADAL" clId="{DF1C610A-6C91-4042-83CF-5307ABDD840A}" dt="2024-03-21T15:24:32.777" v="3031" actId="478"/>
          <ac:spMkLst>
            <pc:docMk/>
            <pc:sldMk cId="2756082101" sldId="262"/>
            <ac:spMk id="39" creationId="{043BA123-0DCE-56DE-1DB1-22EA9F1E30C7}"/>
          </ac:spMkLst>
        </pc:spChg>
        <pc:spChg chg="del">
          <ac:chgData name="Roxane Perrin-Plouffe" userId="b3c1ddd0-0080-4782-88ff-fc894d594575" providerId="ADAL" clId="{DF1C610A-6C91-4042-83CF-5307ABDD840A}" dt="2024-03-21T15:24:40.163" v="3033" actId="478"/>
          <ac:spMkLst>
            <pc:docMk/>
            <pc:sldMk cId="2756082101" sldId="262"/>
            <ac:spMk id="40" creationId="{58C8F7B6-3A8E-BF20-3647-D9E09AE17F13}"/>
          </ac:spMkLst>
        </pc:spChg>
        <pc:spChg chg="del">
          <ac:chgData name="Roxane Perrin-Plouffe" userId="b3c1ddd0-0080-4782-88ff-fc894d594575" providerId="ADAL" clId="{DF1C610A-6C91-4042-83CF-5307ABDD840A}" dt="2024-03-21T15:24:59.903" v="3037" actId="478"/>
          <ac:spMkLst>
            <pc:docMk/>
            <pc:sldMk cId="2756082101" sldId="262"/>
            <ac:spMk id="41" creationId="{FA6A4FD3-92E3-A0DD-C30F-3CA8FAA23266}"/>
          </ac:spMkLst>
        </pc:spChg>
        <pc:spChg chg="del">
          <ac:chgData name="Roxane Perrin-Plouffe" userId="b3c1ddd0-0080-4782-88ff-fc894d594575" providerId="ADAL" clId="{DF1C610A-6C91-4042-83CF-5307ABDD840A}" dt="2024-03-21T15:25:07.718" v="3039" actId="478"/>
          <ac:spMkLst>
            <pc:docMk/>
            <pc:sldMk cId="2756082101" sldId="262"/>
            <ac:spMk id="42" creationId="{1F9EB84C-ECEE-0249-94CF-5FA96E7269D7}"/>
          </ac:spMkLst>
        </pc:spChg>
        <pc:spChg chg="del">
          <ac:chgData name="Roxane Perrin-Plouffe" userId="b3c1ddd0-0080-4782-88ff-fc894d594575" providerId="ADAL" clId="{DF1C610A-6C91-4042-83CF-5307ABDD840A}" dt="2024-03-21T15:25:05.861" v="3038" actId="478"/>
          <ac:spMkLst>
            <pc:docMk/>
            <pc:sldMk cId="2756082101" sldId="262"/>
            <ac:spMk id="43" creationId="{96211289-393A-1C51-6CFB-DDEF741F4580}"/>
          </ac:spMkLst>
        </pc:spChg>
        <pc:spChg chg="del mod">
          <ac:chgData name="Roxane Perrin-Plouffe" userId="b3c1ddd0-0080-4782-88ff-fc894d594575" providerId="ADAL" clId="{DF1C610A-6C91-4042-83CF-5307ABDD840A}" dt="2024-03-21T20:47:58.252" v="6315" actId="478"/>
          <ac:spMkLst>
            <pc:docMk/>
            <pc:sldMk cId="2756082101" sldId="262"/>
            <ac:spMk id="45" creationId="{5FB786D9-5580-5926-61AF-2528AC7CF1E4}"/>
          </ac:spMkLst>
        </pc:spChg>
        <pc:grpChg chg="add del mod">
          <ac:chgData name="Roxane Perrin-Plouffe" userId="b3c1ddd0-0080-4782-88ff-fc894d594575" providerId="ADAL" clId="{DF1C610A-6C91-4042-83CF-5307ABDD840A}" dt="2024-03-22T15:41:53.902" v="6918" actId="478"/>
          <ac:grpSpMkLst>
            <pc:docMk/>
            <pc:sldMk cId="2756082101" sldId="262"/>
            <ac:grpSpMk id="7" creationId="{71A18181-5F0B-F20F-33E9-DC95610DFAE4}"/>
          </ac:grpSpMkLst>
        </pc:grpChg>
        <pc:grpChg chg="del mod">
          <ac:chgData name="Roxane Perrin-Plouffe" userId="b3c1ddd0-0080-4782-88ff-fc894d594575" providerId="ADAL" clId="{DF1C610A-6C91-4042-83CF-5307ABDD840A}" dt="2024-03-21T15:39:51.988" v="3426" actId="165"/>
          <ac:grpSpMkLst>
            <pc:docMk/>
            <pc:sldMk cId="2756082101" sldId="262"/>
            <ac:grpSpMk id="27" creationId="{375FD637-484F-6CB8-83F9-0CD3CF334400}"/>
          </ac:grpSpMkLst>
        </pc:grpChg>
        <pc:graphicFrameChg chg="add mod">
          <ac:chgData name="Roxane Perrin-Plouffe" userId="b3c1ddd0-0080-4782-88ff-fc894d594575" providerId="ADAL" clId="{DF1C610A-6C91-4042-83CF-5307ABDD840A}" dt="2024-03-22T15:45:03.005" v="6934" actId="208"/>
          <ac:graphicFrameMkLst>
            <pc:docMk/>
            <pc:sldMk cId="2756082101" sldId="262"/>
            <ac:graphicFrameMk id="5" creationId="{4F5FE840-AF03-A853-9901-965082C21527}"/>
          </ac:graphicFrameMkLst>
        </pc:graphicFrameChg>
        <pc:picChg chg="add mod">
          <ac:chgData name="Roxane Perrin-Plouffe" userId="b3c1ddd0-0080-4782-88ff-fc894d594575" providerId="ADAL" clId="{DF1C610A-6C91-4042-83CF-5307ABDD840A}" dt="2024-03-21T20:12:59.820" v="5923" actId="1076"/>
          <ac:picMkLst>
            <pc:docMk/>
            <pc:sldMk cId="2756082101" sldId="262"/>
            <ac:picMk id="21" creationId="{79794BBE-1027-25A2-FAD9-0E7B7B167173}"/>
          </ac:picMkLst>
        </pc:picChg>
        <pc:picChg chg="add mod">
          <ac:chgData name="Roxane Perrin-Plouffe" userId="b3c1ddd0-0080-4782-88ff-fc894d594575" providerId="ADAL" clId="{DF1C610A-6C91-4042-83CF-5307ABDD840A}" dt="2024-03-21T20:30:48.717" v="6129"/>
          <ac:picMkLst>
            <pc:docMk/>
            <pc:sldMk cId="2756082101" sldId="262"/>
            <ac:picMk id="22" creationId="{EB026E64-FEFA-056E-E65F-35EABE546531}"/>
          </ac:picMkLst>
        </pc:picChg>
        <pc:picChg chg="del mod">
          <ac:chgData name="Roxane Perrin-Plouffe" userId="b3c1ddd0-0080-4782-88ff-fc894d594575" providerId="ADAL" clId="{DF1C610A-6C91-4042-83CF-5307ABDD840A}" dt="2024-03-21T20:30:47.165" v="6128" actId="478"/>
          <ac:picMkLst>
            <pc:docMk/>
            <pc:sldMk cId="2756082101" sldId="262"/>
            <ac:picMk id="44" creationId="{60CAD960-A217-81AD-959B-2E4641E1444C}"/>
          </ac:picMkLst>
        </pc:picChg>
      </pc:sldChg>
      <pc:sldChg chg="addSp delSp modSp add mod">
        <pc:chgData name="Roxane Perrin-Plouffe" userId="b3c1ddd0-0080-4782-88ff-fc894d594575" providerId="ADAL" clId="{DF1C610A-6C91-4042-83CF-5307ABDD840A}" dt="2024-04-02T20:11:00.076" v="13717" actId="207"/>
        <pc:sldMkLst>
          <pc:docMk/>
          <pc:sldMk cId="2279763364" sldId="263"/>
        </pc:sldMkLst>
        <pc:spChg chg="del">
          <ac:chgData name="Roxane Perrin-Plouffe" userId="b3c1ddd0-0080-4782-88ff-fc894d594575" providerId="ADAL" clId="{DF1C610A-6C91-4042-83CF-5307ABDD840A}" dt="2024-03-21T15:22:57.023" v="3020" actId="478"/>
          <ac:spMkLst>
            <pc:docMk/>
            <pc:sldMk cId="2279763364" sldId="263"/>
            <ac:spMk id="3" creationId="{07209EDD-4773-5F78-B23E-AEFEFC5278FF}"/>
          </ac:spMkLst>
        </pc:spChg>
        <pc:spChg chg="add mod">
          <ac:chgData name="Roxane Perrin-Plouffe" userId="b3c1ddd0-0080-4782-88ff-fc894d594575" providerId="ADAL" clId="{DF1C610A-6C91-4042-83CF-5307ABDD840A}" dt="2024-03-22T15:12:12.182" v="6391"/>
          <ac:spMkLst>
            <pc:docMk/>
            <pc:sldMk cId="2279763364" sldId="263"/>
            <ac:spMk id="3" creationId="{0E16E60D-CB41-9630-D5F0-3B5F18E70DA3}"/>
          </ac:spMkLst>
        </pc:spChg>
        <pc:spChg chg="mod">
          <ac:chgData name="Roxane Perrin-Plouffe" userId="b3c1ddd0-0080-4782-88ff-fc894d594575" providerId="ADAL" clId="{DF1C610A-6C91-4042-83CF-5307ABDD840A}" dt="2024-03-21T20:52:46.057" v="6351" actId="207"/>
          <ac:spMkLst>
            <pc:docMk/>
            <pc:sldMk cId="2279763364" sldId="263"/>
            <ac:spMk id="6" creationId="{428C9783-9AE0-357D-55D5-F27E71652EC2}"/>
          </ac:spMkLst>
        </pc:spChg>
        <pc:spChg chg="add mod">
          <ac:chgData name="Roxane Perrin-Plouffe" userId="b3c1ddd0-0080-4782-88ff-fc894d594575" providerId="ADAL" clId="{DF1C610A-6C91-4042-83CF-5307ABDD840A}" dt="2024-03-22T15:14:40.116" v="6410" actId="1076"/>
          <ac:spMkLst>
            <pc:docMk/>
            <pc:sldMk cId="2279763364" sldId="263"/>
            <ac:spMk id="8" creationId="{F77DABA8-0C7B-1989-45C4-4BCED0F5C9A0}"/>
          </ac:spMkLst>
        </pc:spChg>
        <pc:spChg chg="add mod">
          <ac:chgData name="Roxane Perrin-Plouffe" userId="b3c1ddd0-0080-4782-88ff-fc894d594575" providerId="ADAL" clId="{DF1C610A-6C91-4042-83CF-5307ABDD840A}" dt="2024-03-22T15:14:38.048" v="6408" actId="20577"/>
          <ac:spMkLst>
            <pc:docMk/>
            <pc:sldMk cId="2279763364" sldId="263"/>
            <ac:spMk id="9" creationId="{14AB41BE-14C4-F88B-3BF3-1C8A21935E4B}"/>
          </ac:spMkLst>
        </pc:spChg>
        <pc:spChg chg="mod">
          <ac:chgData name="Roxane Perrin-Plouffe" userId="b3c1ddd0-0080-4782-88ff-fc894d594575" providerId="ADAL" clId="{DF1C610A-6C91-4042-83CF-5307ABDD840A}" dt="2024-03-21T20:54:36.098" v="6369" actId="207"/>
          <ac:spMkLst>
            <pc:docMk/>
            <pc:sldMk cId="2279763364" sldId="263"/>
            <ac:spMk id="13" creationId="{5AE0A123-1EEB-988A-FEEC-353AE9B3D7BB}"/>
          </ac:spMkLst>
        </pc:spChg>
        <pc:spChg chg="del">
          <ac:chgData name="Roxane Perrin-Plouffe" userId="b3c1ddd0-0080-4782-88ff-fc894d594575" providerId="ADAL" clId="{DF1C610A-6C91-4042-83CF-5307ABDD840A}" dt="2024-03-21T20:54:00.341" v="6364" actId="478"/>
          <ac:spMkLst>
            <pc:docMk/>
            <pc:sldMk cId="2279763364" sldId="263"/>
            <ac:spMk id="15" creationId="{2DE67C09-DFE8-7934-B15A-0C18C69B3DA0}"/>
          </ac:spMkLst>
        </pc:spChg>
        <pc:spChg chg="add del mod">
          <ac:chgData name="Roxane Perrin-Plouffe" userId="b3c1ddd0-0080-4782-88ff-fc894d594575" providerId="ADAL" clId="{DF1C610A-6C91-4042-83CF-5307ABDD840A}" dt="2024-03-22T15:12:11.919" v="6390" actId="478"/>
          <ac:spMkLst>
            <pc:docMk/>
            <pc:sldMk cId="2279763364" sldId="263"/>
            <ac:spMk id="17" creationId="{98E5106C-19E8-1A29-FB51-3E85FD17EEE4}"/>
          </ac:spMkLst>
        </pc:spChg>
        <pc:spChg chg="del">
          <ac:chgData name="Roxane Perrin-Plouffe" userId="b3c1ddd0-0080-4782-88ff-fc894d594575" providerId="ADAL" clId="{DF1C610A-6C91-4042-83CF-5307ABDD840A}" dt="2024-03-21T15:22:55.316" v="3019" actId="478"/>
          <ac:spMkLst>
            <pc:docMk/>
            <pc:sldMk cId="2279763364" sldId="263"/>
            <ac:spMk id="35" creationId="{AEB284EB-3B17-A769-3658-C5DA711A1351}"/>
          </ac:spMkLst>
        </pc:spChg>
        <pc:graphicFrameChg chg="add mod modGraphic">
          <ac:chgData name="Roxane Perrin-Plouffe" userId="b3c1ddd0-0080-4782-88ff-fc894d594575" providerId="ADAL" clId="{DF1C610A-6C91-4042-83CF-5307ABDD840A}" dt="2024-04-02T20:11:00.076" v="13717" actId="207"/>
          <ac:graphicFrameMkLst>
            <pc:docMk/>
            <pc:sldMk cId="2279763364" sldId="263"/>
            <ac:graphicFrameMk id="7" creationId="{A5E031C5-983E-C91B-A005-3A4C2C70E65E}"/>
          </ac:graphicFrameMkLst>
        </pc:graphicFrameChg>
        <pc:picChg chg="del">
          <ac:chgData name="Roxane Perrin-Plouffe" userId="b3c1ddd0-0080-4782-88ff-fc894d594575" providerId="ADAL" clId="{DF1C610A-6C91-4042-83CF-5307ABDD840A}" dt="2024-03-21T15:22:58.711" v="3021" actId="478"/>
          <ac:picMkLst>
            <pc:docMk/>
            <pc:sldMk cId="2279763364" sldId="263"/>
            <ac:picMk id="4" creationId="{61A434A5-983B-4557-1BE4-3876F223E989}"/>
          </ac:picMkLst>
        </pc:picChg>
        <pc:picChg chg="add del mod">
          <ac:chgData name="Roxane Perrin-Plouffe" userId="b3c1ddd0-0080-4782-88ff-fc894d594575" providerId="ADAL" clId="{DF1C610A-6C91-4042-83CF-5307ABDD840A}" dt="2024-03-21T20:25:03.168" v="6008" actId="478"/>
          <ac:picMkLst>
            <pc:docMk/>
            <pc:sldMk cId="2279763364" sldId="263"/>
            <ac:picMk id="10" creationId="{CA3826E6-339E-F526-23D6-0ADB2204745D}"/>
          </ac:picMkLst>
        </pc:picChg>
        <pc:picChg chg="add mod">
          <ac:chgData name="Roxane Perrin-Plouffe" userId="b3c1ddd0-0080-4782-88ff-fc894d594575" providerId="ADAL" clId="{DF1C610A-6C91-4042-83CF-5307ABDD840A}" dt="2024-03-21T20:30:23.631" v="6122" actId="167"/>
          <ac:picMkLst>
            <pc:docMk/>
            <pc:sldMk cId="2279763364" sldId="263"/>
            <ac:picMk id="11" creationId="{C282010F-DABE-D2AC-B900-37FC3E6DCEDF}"/>
          </ac:picMkLst>
        </pc:picChg>
        <pc:picChg chg="add del">
          <ac:chgData name="Roxane Perrin-Plouffe" userId="b3c1ddd0-0080-4782-88ff-fc894d594575" providerId="ADAL" clId="{DF1C610A-6C91-4042-83CF-5307ABDD840A}" dt="2024-03-21T18:02:22.275" v="5367" actId="478"/>
          <ac:picMkLst>
            <pc:docMk/>
            <pc:sldMk cId="2279763364" sldId="263"/>
            <ac:picMk id="12" creationId="{5B380D66-A28F-A6B4-1C94-2BB76EA9A5C9}"/>
          </ac:picMkLst>
        </pc:picChg>
        <pc:picChg chg="del">
          <ac:chgData name="Roxane Perrin-Plouffe" userId="b3c1ddd0-0080-4782-88ff-fc894d594575" providerId="ADAL" clId="{DF1C610A-6C91-4042-83CF-5307ABDD840A}" dt="2024-03-21T20:53:58.938" v="6363" actId="478"/>
          <ac:picMkLst>
            <pc:docMk/>
            <pc:sldMk cId="2279763364" sldId="263"/>
            <ac:picMk id="14" creationId="{8205E1FD-62D3-F76D-4612-C229E70DCCA5}"/>
          </ac:picMkLst>
        </pc:picChg>
        <pc:picChg chg="add mod">
          <ac:chgData name="Roxane Perrin-Plouffe" userId="b3c1ddd0-0080-4782-88ff-fc894d594575" providerId="ADAL" clId="{DF1C610A-6C91-4042-83CF-5307ABDD840A}" dt="2024-03-21T20:54:00.651" v="6365"/>
          <ac:picMkLst>
            <pc:docMk/>
            <pc:sldMk cId="2279763364" sldId="263"/>
            <ac:picMk id="16" creationId="{BAFBB541-0872-00A5-38DC-E34BA158FD3E}"/>
          </ac:picMkLst>
        </pc:picChg>
      </pc:sldChg>
      <pc:sldChg chg="addSp delSp modSp add mod ord">
        <pc:chgData name="Roxane Perrin-Plouffe" userId="b3c1ddd0-0080-4782-88ff-fc894d594575" providerId="ADAL" clId="{DF1C610A-6C91-4042-83CF-5307ABDD840A}" dt="2024-04-03T14:09:13.539" v="14159" actId="20577"/>
        <pc:sldMkLst>
          <pc:docMk/>
          <pc:sldMk cId="3381381746" sldId="264"/>
        </pc:sldMkLst>
        <pc:spChg chg="del mod">
          <ac:chgData name="Roxane Perrin-Plouffe" userId="b3c1ddd0-0080-4782-88ff-fc894d594575" providerId="ADAL" clId="{DF1C610A-6C91-4042-83CF-5307ABDD840A}" dt="2024-03-21T20:13:59.035" v="5934" actId="478"/>
          <ac:spMkLst>
            <pc:docMk/>
            <pc:sldMk cId="3381381746" sldId="264"/>
            <ac:spMk id="2" creationId="{D2E60793-5D29-2896-5835-E2DCAB083650}"/>
          </ac:spMkLst>
        </pc:spChg>
        <pc:spChg chg="add mod">
          <ac:chgData name="Roxane Perrin-Plouffe" userId="b3c1ddd0-0080-4782-88ff-fc894d594575" providerId="ADAL" clId="{DF1C610A-6C91-4042-83CF-5307ABDD840A}" dt="2024-03-22T15:12:14.960" v="6393"/>
          <ac:spMkLst>
            <pc:docMk/>
            <pc:sldMk cId="3381381746" sldId="264"/>
            <ac:spMk id="2" creationId="{FA540581-2CD3-EC11-EC85-9A0BE81E7961}"/>
          </ac:spMkLst>
        </pc:spChg>
        <pc:spChg chg="add del mod">
          <ac:chgData name="Roxane Perrin-Plouffe" userId="b3c1ddd0-0080-4782-88ff-fc894d594575" providerId="ADAL" clId="{DF1C610A-6C91-4042-83CF-5307ABDD840A}" dt="2024-03-28T14:07:35.322" v="8021" actId="478"/>
          <ac:spMkLst>
            <pc:docMk/>
            <pc:sldMk cId="3381381746" sldId="264"/>
            <ac:spMk id="3" creationId="{211B5ACD-5E18-538B-304C-A429264DEA94}"/>
          </ac:spMkLst>
        </pc:spChg>
        <pc:spChg chg="add mod">
          <ac:chgData name="Roxane Perrin-Plouffe" userId="b3c1ddd0-0080-4782-88ff-fc894d594575" providerId="ADAL" clId="{DF1C610A-6C91-4042-83CF-5307ABDD840A}" dt="2024-04-03T14:07:58.270" v="14104" actId="5793"/>
          <ac:spMkLst>
            <pc:docMk/>
            <pc:sldMk cId="3381381746" sldId="264"/>
            <ac:spMk id="3" creationId="{24302D96-1B5F-9E3F-8156-CC994F12E3EC}"/>
          </ac:spMkLst>
        </pc:spChg>
        <pc:spChg chg="del mod">
          <ac:chgData name="Roxane Perrin-Plouffe" userId="b3c1ddd0-0080-4782-88ff-fc894d594575" providerId="ADAL" clId="{DF1C610A-6C91-4042-83CF-5307ABDD840A}" dt="2024-03-21T20:13:59.035" v="5934" actId="478"/>
          <ac:spMkLst>
            <pc:docMk/>
            <pc:sldMk cId="3381381746" sldId="264"/>
            <ac:spMk id="3" creationId="{ACA2DE8E-C1EB-005E-3EEB-D5378FBD82B7}"/>
          </ac:spMkLst>
        </pc:spChg>
        <pc:spChg chg="del">
          <ac:chgData name="Roxane Perrin-Plouffe" userId="b3c1ddd0-0080-4782-88ff-fc894d594575" providerId="ADAL" clId="{DF1C610A-6C91-4042-83CF-5307ABDD840A}" dt="2024-03-21T15:56:09.275" v="3626" actId="478"/>
          <ac:spMkLst>
            <pc:docMk/>
            <pc:sldMk cId="3381381746" sldId="264"/>
            <ac:spMk id="4" creationId="{455EFC9F-2714-9815-B063-168164254162}"/>
          </ac:spMkLst>
        </pc:spChg>
        <pc:spChg chg="add del mod">
          <ac:chgData name="Roxane Perrin-Plouffe" userId="b3c1ddd0-0080-4782-88ff-fc894d594575" providerId="ADAL" clId="{DF1C610A-6C91-4042-83CF-5307ABDD840A}" dt="2024-03-28T14:07:26.300" v="8018" actId="478"/>
          <ac:spMkLst>
            <pc:docMk/>
            <pc:sldMk cId="3381381746" sldId="264"/>
            <ac:spMk id="4" creationId="{95C19A75-55C5-6BA9-1DA8-08AD5174B81B}"/>
          </ac:spMkLst>
        </pc:spChg>
        <pc:spChg chg="add mod">
          <ac:chgData name="Roxane Perrin-Plouffe" userId="b3c1ddd0-0080-4782-88ff-fc894d594575" providerId="ADAL" clId="{DF1C610A-6C91-4042-83CF-5307ABDD840A}" dt="2024-04-03T14:08:34.225" v="14138" actId="20577"/>
          <ac:spMkLst>
            <pc:docMk/>
            <pc:sldMk cId="3381381746" sldId="264"/>
            <ac:spMk id="4" creationId="{C019556C-B431-A45C-A996-1DFD5E0B7846}"/>
          </ac:spMkLst>
        </pc:spChg>
        <pc:spChg chg="add del mod">
          <ac:chgData name="Roxane Perrin-Plouffe" userId="b3c1ddd0-0080-4782-88ff-fc894d594575" providerId="ADAL" clId="{DF1C610A-6C91-4042-83CF-5307ABDD840A}" dt="2024-03-28T14:08:22.817" v="8062" actId="478"/>
          <ac:spMkLst>
            <pc:docMk/>
            <pc:sldMk cId="3381381746" sldId="264"/>
            <ac:spMk id="5" creationId="{EF6F37AE-9DE5-1B43-9C29-76302DB890C2}"/>
          </ac:spMkLst>
        </pc:spChg>
        <pc:spChg chg="add del mod">
          <ac:chgData name="Roxane Perrin-Plouffe" userId="b3c1ddd0-0080-4782-88ff-fc894d594575" providerId="ADAL" clId="{DF1C610A-6C91-4042-83CF-5307ABDD840A}" dt="2024-03-28T14:07:24.722" v="8017" actId="478"/>
          <ac:spMkLst>
            <pc:docMk/>
            <pc:sldMk cId="3381381746" sldId="264"/>
            <ac:spMk id="6" creationId="{24F9D48C-1610-EA97-6571-291C30500459}"/>
          </ac:spMkLst>
        </pc:spChg>
        <pc:spChg chg="add del mod">
          <ac:chgData name="Roxane Perrin-Plouffe" userId="b3c1ddd0-0080-4782-88ff-fc894d594575" providerId="ADAL" clId="{DF1C610A-6C91-4042-83CF-5307ABDD840A}" dt="2024-03-28T14:07:28.164" v="8019" actId="478"/>
          <ac:spMkLst>
            <pc:docMk/>
            <pc:sldMk cId="3381381746" sldId="264"/>
            <ac:spMk id="7" creationId="{66073AEA-1939-AF87-552C-C49D3A39199D}"/>
          </ac:spMkLst>
        </pc:spChg>
        <pc:spChg chg="add del mod">
          <ac:chgData name="Roxane Perrin-Plouffe" userId="b3c1ddd0-0080-4782-88ff-fc894d594575" providerId="ADAL" clId="{DF1C610A-6C91-4042-83CF-5307ABDD840A}" dt="2024-03-21T20:33:25.919" v="6179" actId="478"/>
          <ac:spMkLst>
            <pc:docMk/>
            <pc:sldMk cId="3381381746" sldId="264"/>
            <ac:spMk id="7" creationId="{98186090-0442-B5B2-F913-C3DFD911680C}"/>
          </ac:spMkLst>
        </pc:spChg>
        <pc:spChg chg="add del mod">
          <ac:chgData name="Roxane Perrin-Plouffe" userId="b3c1ddd0-0080-4782-88ff-fc894d594575" providerId="ADAL" clId="{DF1C610A-6C91-4042-83CF-5307ABDD840A}" dt="2024-03-21T20:32:57.013" v="6142" actId="478"/>
          <ac:spMkLst>
            <pc:docMk/>
            <pc:sldMk cId="3381381746" sldId="264"/>
            <ac:spMk id="8" creationId="{0D9F05EC-9142-7C4E-6CFD-5BD7DFDFC3A9}"/>
          </ac:spMkLst>
        </pc:spChg>
        <pc:spChg chg="add mod">
          <ac:chgData name="Roxane Perrin-Plouffe" userId="b3c1ddd0-0080-4782-88ff-fc894d594575" providerId="ADAL" clId="{DF1C610A-6C91-4042-83CF-5307ABDD840A}" dt="2024-04-03T14:08:21.090" v="14118" actId="113"/>
          <ac:spMkLst>
            <pc:docMk/>
            <pc:sldMk cId="3381381746" sldId="264"/>
            <ac:spMk id="8" creationId="{37EDA229-2CFD-6BB0-0955-429BC174EE7F}"/>
          </ac:spMkLst>
        </pc:spChg>
        <pc:spChg chg="del">
          <ac:chgData name="Roxane Perrin-Plouffe" userId="b3c1ddd0-0080-4782-88ff-fc894d594575" providerId="ADAL" clId="{DF1C610A-6C91-4042-83CF-5307ABDD840A}" dt="2024-03-21T15:56:09.275" v="3626" actId="478"/>
          <ac:spMkLst>
            <pc:docMk/>
            <pc:sldMk cId="3381381746" sldId="264"/>
            <ac:spMk id="9" creationId="{528B5F6E-AA36-3354-B760-D8D6DC347D5F}"/>
          </ac:spMkLst>
        </pc:spChg>
        <pc:spChg chg="add del mod">
          <ac:chgData name="Roxane Perrin-Plouffe" userId="b3c1ddd0-0080-4782-88ff-fc894d594575" providerId="ADAL" clId="{DF1C610A-6C91-4042-83CF-5307ABDD840A}" dt="2024-03-28T14:08:14.518" v="8060" actId="478"/>
          <ac:spMkLst>
            <pc:docMk/>
            <pc:sldMk cId="3381381746" sldId="264"/>
            <ac:spMk id="9" creationId="{A3A61039-1107-9084-3B70-E9871BA62130}"/>
          </ac:spMkLst>
        </pc:spChg>
        <pc:spChg chg="add del mod">
          <ac:chgData name="Roxane Perrin-Plouffe" userId="b3c1ddd0-0080-4782-88ff-fc894d594575" providerId="ADAL" clId="{DF1C610A-6C91-4042-83CF-5307ABDD840A}" dt="2024-03-28T14:07:39.566" v="8023" actId="478"/>
          <ac:spMkLst>
            <pc:docMk/>
            <pc:sldMk cId="3381381746" sldId="264"/>
            <ac:spMk id="11" creationId="{6906B2EA-6BE0-9604-C3CC-CF99A7C98DEE}"/>
          </ac:spMkLst>
        </pc:spChg>
        <pc:spChg chg="del">
          <ac:chgData name="Roxane Perrin-Plouffe" userId="b3c1ddd0-0080-4782-88ff-fc894d594575" providerId="ADAL" clId="{DF1C610A-6C91-4042-83CF-5307ABDD840A}" dt="2024-03-21T15:56:09.275" v="3626" actId="478"/>
          <ac:spMkLst>
            <pc:docMk/>
            <pc:sldMk cId="3381381746" sldId="264"/>
            <ac:spMk id="11" creationId="{81B4B4A8-5F94-C226-4CDD-294B85434BA0}"/>
          </ac:spMkLst>
        </pc:spChg>
        <pc:spChg chg="del">
          <ac:chgData name="Roxane Perrin-Plouffe" userId="b3c1ddd0-0080-4782-88ff-fc894d594575" providerId="ADAL" clId="{DF1C610A-6C91-4042-83CF-5307ABDD840A}" dt="2024-03-21T15:56:09.275" v="3626" actId="478"/>
          <ac:spMkLst>
            <pc:docMk/>
            <pc:sldMk cId="3381381746" sldId="264"/>
            <ac:spMk id="12" creationId="{3300C60B-2420-C884-C329-A41E45917C9E}"/>
          </ac:spMkLst>
        </pc:spChg>
        <pc:spChg chg="add mod">
          <ac:chgData name="Roxane Perrin-Plouffe" userId="b3c1ddd0-0080-4782-88ff-fc894d594575" providerId="ADAL" clId="{DF1C610A-6C91-4042-83CF-5307ABDD840A}" dt="2024-04-03T14:09:13.539" v="14159" actId="20577"/>
          <ac:spMkLst>
            <pc:docMk/>
            <pc:sldMk cId="3381381746" sldId="264"/>
            <ac:spMk id="12" creationId="{3BFAA466-2EC2-62D2-75BE-2D8F0335F49C}"/>
          </ac:spMkLst>
        </pc:spChg>
        <pc:spChg chg="add del mod">
          <ac:chgData name="Roxane Perrin-Plouffe" userId="b3c1ddd0-0080-4782-88ff-fc894d594575" providerId="ADAL" clId="{DF1C610A-6C91-4042-83CF-5307ABDD840A}" dt="2024-03-28T14:06:10.459" v="7996" actId="478"/>
          <ac:spMkLst>
            <pc:docMk/>
            <pc:sldMk cId="3381381746" sldId="264"/>
            <ac:spMk id="13" creationId="{2F094AAD-7C90-986D-18F4-2F36777E7893}"/>
          </ac:spMkLst>
        </pc:spChg>
        <pc:spChg chg="add del mod">
          <ac:chgData name="Roxane Perrin-Plouffe" userId="b3c1ddd0-0080-4782-88ff-fc894d594575" providerId="ADAL" clId="{DF1C610A-6C91-4042-83CF-5307ABDD840A}" dt="2024-03-21T20:33:09.111" v="6147" actId="478"/>
          <ac:spMkLst>
            <pc:docMk/>
            <pc:sldMk cId="3381381746" sldId="264"/>
            <ac:spMk id="13" creationId="{722BD020-0BEE-6E3F-4793-65041D0C520E}"/>
          </ac:spMkLst>
        </pc:spChg>
        <pc:spChg chg="add del mod">
          <ac:chgData name="Roxane Perrin-Plouffe" userId="b3c1ddd0-0080-4782-88ff-fc894d594575" providerId="ADAL" clId="{DF1C610A-6C91-4042-83CF-5307ABDD840A}" dt="2024-03-21T20:33:01.402" v="6144" actId="478"/>
          <ac:spMkLst>
            <pc:docMk/>
            <pc:sldMk cId="3381381746" sldId="264"/>
            <ac:spMk id="14" creationId="{0DCBF3B6-946F-3C7A-9EDF-730549D7A121}"/>
          </ac:spMkLst>
        </pc:spChg>
        <pc:spChg chg="mod">
          <ac:chgData name="Roxane Perrin-Plouffe" userId="b3c1ddd0-0080-4782-88ff-fc894d594575" providerId="ADAL" clId="{DF1C610A-6C91-4042-83CF-5307ABDD840A}" dt="2024-03-21T20:52:42.123" v="6350" actId="207"/>
          <ac:spMkLst>
            <pc:docMk/>
            <pc:sldMk cId="3381381746" sldId="264"/>
            <ac:spMk id="15" creationId="{E2F9B335-A8B0-74BB-1035-4EBE643E588F}"/>
          </ac:spMkLst>
        </pc:spChg>
        <pc:spChg chg="del">
          <ac:chgData name="Roxane Perrin-Plouffe" userId="b3c1ddd0-0080-4782-88ff-fc894d594575" providerId="ADAL" clId="{DF1C610A-6C91-4042-83CF-5307ABDD840A}" dt="2024-03-21T15:56:09.275" v="3626" actId="478"/>
          <ac:spMkLst>
            <pc:docMk/>
            <pc:sldMk cId="3381381746" sldId="264"/>
            <ac:spMk id="16" creationId="{47C98BED-A887-257F-E8BE-C06177374673}"/>
          </ac:spMkLst>
        </pc:spChg>
        <pc:spChg chg="del">
          <ac:chgData name="Roxane Perrin-Plouffe" userId="b3c1ddd0-0080-4782-88ff-fc894d594575" providerId="ADAL" clId="{DF1C610A-6C91-4042-83CF-5307ABDD840A}" dt="2024-03-21T15:56:09.275" v="3626" actId="478"/>
          <ac:spMkLst>
            <pc:docMk/>
            <pc:sldMk cId="3381381746" sldId="264"/>
            <ac:spMk id="17" creationId="{3E75B7D7-9408-8CC9-8E29-389103B035CB}"/>
          </ac:spMkLst>
        </pc:spChg>
        <pc:spChg chg="del">
          <ac:chgData name="Roxane Perrin-Plouffe" userId="b3c1ddd0-0080-4782-88ff-fc894d594575" providerId="ADAL" clId="{DF1C610A-6C91-4042-83CF-5307ABDD840A}" dt="2024-03-21T15:56:09.275" v="3626" actId="478"/>
          <ac:spMkLst>
            <pc:docMk/>
            <pc:sldMk cId="3381381746" sldId="264"/>
            <ac:spMk id="18" creationId="{9186872D-2D22-F697-2107-7CD13ED22910}"/>
          </ac:spMkLst>
        </pc:spChg>
        <pc:spChg chg="add mod">
          <ac:chgData name="Roxane Perrin-Plouffe" userId="b3c1ddd0-0080-4782-88ff-fc894d594575" providerId="ADAL" clId="{DF1C610A-6C91-4042-83CF-5307ABDD840A}" dt="2024-03-21T20:43:45.399" v="6298" actId="207"/>
          <ac:spMkLst>
            <pc:docMk/>
            <pc:sldMk cId="3381381746" sldId="264"/>
            <ac:spMk id="20" creationId="{F4F64148-9D6A-FBB3-7149-547FA39BA09A}"/>
          </ac:spMkLst>
        </pc:spChg>
        <pc:spChg chg="add mod">
          <ac:chgData name="Roxane Perrin-Plouffe" userId="b3c1ddd0-0080-4782-88ff-fc894d594575" providerId="ADAL" clId="{DF1C610A-6C91-4042-83CF-5307ABDD840A}" dt="2024-03-21T20:33:01.763" v="6145"/>
          <ac:spMkLst>
            <pc:docMk/>
            <pc:sldMk cId="3381381746" sldId="264"/>
            <ac:spMk id="22" creationId="{BFC1D660-9E50-AF90-F718-9D6A26654BDB}"/>
          </ac:spMkLst>
        </pc:spChg>
        <pc:spChg chg="add mod">
          <ac:chgData name="Roxane Perrin-Plouffe" userId="b3c1ddd0-0080-4782-88ff-fc894d594575" providerId="ADAL" clId="{DF1C610A-6C91-4042-83CF-5307ABDD840A}" dt="2024-03-21T20:33:07.121" v="6146"/>
          <ac:spMkLst>
            <pc:docMk/>
            <pc:sldMk cId="3381381746" sldId="264"/>
            <ac:spMk id="23" creationId="{A000273B-46C7-8FD9-5989-E0AA674860CD}"/>
          </ac:spMkLst>
        </pc:spChg>
        <pc:spChg chg="add mod">
          <ac:chgData name="Roxane Perrin-Plouffe" userId="b3c1ddd0-0080-4782-88ff-fc894d594575" providerId="ADAL" clId="{DF1C610A-6C91-4042-83CF-5307ABDD840A}" dt="2024-03-21T20:33:01.763" v="6145"/>
          <ac:spMkLst>
            <pc:docMk/>
            <pc:sldMk cId="3381381746" sldId="264"/>
            <ac:spMk id="24" creationId="{18DD5CF5-DF76-E801-86F3-A08D8E63D10C}"/>
          </ac:spMkLst>
        </pc:spChg>
        <pc:spChg chg="del">
          <ac:chgData name="Roxane Perrin-Plouffe" userId="b3c1ddd0-0080-4782-88ff-fc894d594575" providerId="ADAL" clId="{DF1C610A-6C91-4042-83CF-5307ABDD840A}" dt="2024-03-21T15:56:09.275" v="3626" actId="478"/>
          <ac:spMkLst>
            <pc:docMk/>
            <pc:sldMk cId="3381381746" sldId="264"/>
            <ac:spMk id="25" creationId="{D8869A71-5547-A22E-084E-2A5706B7C556}"/>
          </ac:spMkLst>
        </pc:spChg>
        <pc:spChg chg="add mod">
          <ac:chgData name="Roxane Perrin-Plouffe" userId="b3c1ddd0-0080-4782-88ff-fc894d594575" providerId="ADAL" clId="{DF1C610A-6C91-4042-83CF-5307ABDD840A}" dt="2024-04-02T20:19:35.097" v="13768" actId="1076"/>
          <ac:spMkLst>
            <pc:docMk/>
            <pc:sldMk cId="3381381746" sldId="264"/>
            <ac:spMk id="27" creationId="{574C90F4-69DB-31BA-56DD-424F9C2E52D6}"/>
          </ac:spMkLst>
        </pc:spChg>
        <pc:spChg chg="del mod">
          <ac:chgData name="Roxane Perrin-Plouffe" userId="b3c1ddd0-0080-4782-88ff-fc894d594575" providerId="ADAL" clId="{DF1C610A-6C91-4042-83CF-5307ABDD840A}" dt="2024-03-21T20:13:59.035" v="5934" actId="478"/>
          <ac:spMkLst>
            <pc:docMk/>
            <pc:sldMk cId="3381381746" sldId="264"/>
            <ac:spMk id="28" creationId="{5D14581D-E7B7-F239-A1E6-C5FDAB12E86A}"/>
          </ac:spMkLst>
        </pc:spChg>
        <pc:spChg chg="add mod">
          <ac:chgData name="Roxane Perrin-Plouffe" userId="b3c1ddd0-0080-4782-88ff-fc894d594575" providerId="ADAL" clId="{DF1C610A-6C91-4042-83CF-5307ABDD840A}" dt="2024-04-03T14:07:29.357" v="14057" actId="20577"/>
          <ac:spMkLst>
            <pc:docMk/>
            <pc:sldMk cId="3381381746" sldId="264"/>
            <ac:spMk id="29" creationId="{C4C2B6CC-F7EB-D80B-A9D8-6421920EEF50}"/>
          </ac:spMkLst>
        </pc:spChg>
        <pc:spChg chg="mod">
          <ac:chgData name="Roxane Perrin-Plouffe" userId="b3c1ddd0-0080-4782-88ff-fc894d594575" providerId="ADAL" clId="{DF1C610A-6C91-4042-83CF-5307ABDD840A}" dt="2024-03-21T20:33:33.383" v="6180" actId="14100"/>
          <ac:spMkLst>
            <pc:docMk/>
            <pc:sldMk cId="3381381746" sldId="264"/>
            <ac:spMk id="30" creationId="{B8AE0526-A769-EA0A-96C0-916090059669}"/>
          </ac:spMkLst>
        </pc:spChg>
        <pc:spChg chg="add del mod">
          <ac:chgData name="Roxane Perrin-Plouffe" userId="b3c1ddd0-0080-4782-88ff-fc894d594575" providerId="ADAL" clId="{DF1C610A-6C91-4042-83CF-5307ABDD840A}" dt="2024-03-22T15:12:14.745" v="6392" actId="478"/>
          <ac:spMkLst>
            <pc:docMk/>
            <pc:sldMk cId="3381381746" sldId="264"/>
            <ac:spMk id="31" creationId="{EBF7FAD3-B987-B93C-D9ED-95666AE31286}"/>
          </ac:spMkLst>
        </pc:spChg>
        <pc:spChg chg="del">
          <ac:chgData name="Roxane Perrin-Plouffe" userId="b3c1ddd0-0080-4782-88ff-fc894d594575" providerId="ADAL" clId="{DF1C610A-6C91-4042-83CF-5307ABDD840A}" dt="2024-03-21T20:13:59.035" v="5934" actId="478"/>
          <ac:spMkLst>
            <pc:docMk/>
            <pc:sldMk cId="3381381746" sldId="264"/>
            <ac:spMk id="45" creationId="{5FB786D9-5580-5926-61AF-2528AC7CF1E4}"/>
          </ac:spMkLst>
        </pc:spChg>
        <pc:graphicFrameChg chg="del">
          <ac:chgData name="Roxane Perrin-Plouffe" userId="b3c1ddd0-0080-4782-88ff-fc894d594575" providerId="ADAL" clId="{DF1C610A-6C91-4042-83CF-5307ABDD840A}" dt="2024-03-21T15:56:09.275" v="3626" actId="478"/>
          <ac:graphicFrameMkLst>
            <pc:docMk/>
            <pc:sldMk cId="3381381746" sldId="264"/>
            <ac:graphicFrameMk id="5" creationId="{4F5FE840-AF03-A853-9901-965082C21527}"/>
          </ac:graphicFrameMkLst>
        </pc:graphicFrameChg>
        <pc:picChg chg="add del mod">
          <ac:chgData name="Roxane Perrin-Plouffe" userId="b3c1ddd0-0080-4782-88ff-fc894d594575" providerId="ADAL" clId="{DF1C610A-6C91-4042-83CF-5307ABDD840A}" dt="2024-03-21T20:32:59.588" v="6143" actId="478"/>
          <ac:picMkLst>
            <pc:docMk/>
            <pc:sldMk cId="3381381746" sldId="264"/>
            <ac:picMk id="19" creationId="{2E27CB7B-D4EF-B83F-2D01-A39646B18C2F}"/>
          </ac:picMkLst>
        </pc:picChg>
        <pc:picChg chg="add mod">
          <ac:chgData name="Roxane Perrin-Plouffe" userId="b3c1ddd0-0080-4782-88ff-fc894d594575" providerId="ADAL" clId="{DF1C610A-6C91-4042-83CF-5307ABDD840A}" dt="2024-03-21T20:30:37.761" v="6124"/>
          <ac:picMkLst>
            <pc:docMk/>
            <pc:sldMk cId="3381381746" sldId="264"/>
            <ac:picMk id="21" creationId="{3E0FFFFA-021B-06A7-7765-579657EC2F65}"/>
          </ac:picMkLst>
        </pc:picChg>
        <pc:picChg chg="add mod">
          <ac:chgData name="Roxane Perrin-Plouffe" userId="b3c1ddd0-0080-4782-88ff-fc894d594575" providerId="ADAL" clId="{DF1C610A-6C91-4042-83CF-5307ABDD840A}" dt="2024-03-21T20:33:01.763" v="6145"/>
          <ac:picMkLst>
            <pc:docMk/>
            <pc:sldMk cId="3381381746" sldId="264"/>
            <ac:picMk id="26" creationId="{FD2916BF-D21E-E2DA-04D8-457FC94EBF75}"/>
          </ac:picMkLst>
        </pc:picChg>
        <pc:picChg chg="add mod">
          <ac:chgData name="Roxane Perrin-Plouffe" userId="b3c1ddd0-0080-4782-88ff-fc894d594575" providerId="ADAL" clId="{DF1C610A-6C91-4042-83CF-5307ABDD840A}" dt="2024-03-21T20:33:10.672" v="6148"/>
          <ac:picMkLst>
            <pc:docMk/>
            <pc:sldMk cId="3381381746" sldId="264"/>
            <ac:picMk id="32" creationId="{C40551DF-8BBB-9B8F-12A5-2EB05390C3D2}"/>
          </ac:picMkLst>
        </pc:picChg>
        <pc:picChg chg="del mod">
          <ac:chgData name="Roxane Perrin-Plouffe" userId="b3c1ddd0-0080-4782-88ff-fc894d594575" providerId="ADAL" clId="{DF1C610A-6C91-4042-83CF-5307ABDD840A}" dt="2024-03-21T20:30:31.954" v="6123" actId="478"/>
          <ac:picMkLst>
            <pc:docMk/>
            <pc:sldMk cId="3381381746" sldId="264"/>
            <ac:picMk id="44" creationId="{60CAD960-A217-81AD-959B-2E4641E1444C}"/>
          </ac:picMkLst>
        </pc:picChg>
      </pc:sldChg>
      <pc:sldChg chg="addSp delSp modSp add del mod">
        <pc:chgData name="Roxane Perrin-Plouffe" userId="b3c1ddd0-0080-4782-88ff-fc894d594575" providerId="ADAL" clId="{DF1C610A-6C91-4042-83CF-5307ABDD840A}" dt="2024-04-03T14:09:33.112" v="14160" actId="2696"/>
        <pc:sldMkLst>
          <pc:docMk/>
          <pc:sldMk cId="3277275138" sldId="265"/>
        </pc:sldMkLst>
        <pc:spChg chg="mod">
          <ac:chgData name="Roxane Perrin-Plouffe" userId="b3c1ddd0-0080-4782-88ff-fc894d594575" providerId="ADAL" clId="{DF1C610A-6C91-4042-83CF-5307ABDD840A}" dt="2024-04-02T20:19:49.847" v="13772" actId="1035"/>
          <ac:spMkLst>
            <pc:docMk/>
            <pc:sldMk cId="3277275138" sldId="265"/>
            <ac:spMk id="2" creationId="{D2E60793-5D29-2896-5835-E2DCAB083650}"/>
          </ac:spMkLst>
        </pc:spChg>
        <pc:spChg chg="add mod">
          <ac:chgData name="Roxane Perrin-Plouffe" userId="b3c1ddd0-0080-4782-88ff-fc894d594575" providerId="ADAL" clId="{DF1C610A-6C91-4042-83CF-5307ABDD840A}" dt="2024-03-22T15:12:18.618" v="6395"/>
          <ac:spMkLst>
            <pc:docMk/>
            <pc:sldMk cId="3277275138" sldId="265"/>
            <ac:spMk id="3" creationId="{23BD54DE-FEDD-E372-7AF7-AED60BFDB4E8}"/>
          </ac:spMkLst>
        </pc:spChg>
        <pc:spChg chg="add del mod">
          <ac:chgData name="Roxane Perrin-Plouffe" userId="b3c1ddd0-0080-4782-88ff-fc894d594575" providerId="ADAL" clId="{DF1C610A-6C91-4042-83CF-5307ABDD840A}" dt="2024-03-21T15:57:15.202" v="3686" actId="478"/>
          <ac:spMkLst>
            <pc:docMk/>
            <pc:sldMk cId="3277275138" sldId="265"/>
            <ac:spMk id="4" creationId="{818072F0-06EA-3329-9401-9774DCAC0F2C}"/>
          </ac:spMkLst>
        </pc:spChg>
        <pc:spChg chg="add mod">
          <ac:chgData name="Roxane Perrin-Plouffe" userId="b3c1ddd0-0080-4782-88ff-fc894d594575" providerId="ADAL" clId="{DF1C610A-6C91-4042-83CF-5307ABDD840A}" dt="2024-03-22T16:02:46.157" v="7390" actId="1036"/>
          <ac:spMkLst>
            <pc:docMk/>
            <pc:sldMk cId="3277275138" sldId="265"/>
            <ac:spMk id="5" creationId="{CA8B77F8-7E4C-104D-6BBF-12C7188F0651}"/>
          </ac:spMkLst>
        </pc:spChg>
        <pc:spChg chg="add del mod">
          <ac:chgData name="Roxane Perrin-Plouffe" userId="b3c1ddd0-0080-4782-88ff-fc894d594575" providerId="ADAL" clId="{DF1C610A-6C91-4042-83CF-5307ABDD840A}" dt="2024-03-22T15:12:18.357" v="6394" actId="478"/>
          <ac:spMkLst>
            <pc:docMk/>
            <pc:sldMk cId="3277275138" sldId="265"/>
            <ac:spMk id="8" creationId="{B3519E0A-A29D-23D2-0C10-759C61AB0EBB}"/>
          </ac:spMkLst>
        </pc:spChg>
        <pc:spChg chg="del">
          <ac:chgData name="Roxane Perrin-Plouffe" userId="b3c1ddd0-0080-4782-88ff-fc894d594575" providerId="ADAL" clId="{DF1C610A-6C91-4042-83CF-5307ABDD840A}" dt="2024-03-21T15:57:13.548" v="3685" actId="478"/>
          <ac:spMkLst>
            <pc:docMk/>
            <pc:sldMk cId="3277275138" sldId="265"/>
            <ac:spMk id="32" creationId="{FE998FD9-08A4-9A92-7E49-65AAB3A778D7}"/>
          </ac:spMkLst>
        </pc:spChg>
        <pc:spChg chg="del">
          <ac:chgData name="Roxane Perrin-Plouffe" userId="b3c1ddd0-0080-4782-88ff-fc894d594575" providerId="ADAL" clId="{DF1C610A-6C91-4042-83CF-5307ABDD840A}" dt="2024-03-21T15:57:13.548" v="3685" actId="478"/>
          <ac:spMkLst>
            <pc:docMk/>
            <pc:sldMk cId="3277275138" sldId="265"/>
            <ac:spMk id="33" creationId="{DD585F34-AC30-EBC8-CF13-66E3A7932829}"/>
          </ac:spMkLst>
        </pc:spChg>
        <pc:spChg chg="del">
          <ac:chgData name="Roxane Perrin-Plouffe" userId="b3c1ddd0-0080-4782-88ff-fc894d594575" providerId="ADAL" clId="{DF1C610A-6C91-4042-83CF-5307ABDD840A}" dt="2024-03-21T15:57:13.548" v="3685" actId="478"/>
          <ac:spMkLst>
            <pc:docMk/>
            <pc:sldMk cId="3277275138" sldId="265"/>
            <ac:spMk id="34" creationId="{0D79E77A-69DD-37B7-290A-7439A4B604AC}"/>
          </ac:spMkLst>
        </pc:spChg>
        <pc:spChg chg="del">
          <ac:chgData name="Roxane Perrin-Plouffe" userId="b3c1ddd0-0080-4782-88ff-fc894d594575" providerId="ADAL" clId="{DF1C610A-6C91-4042-83CF-5307ABDD840A}" dt="2024-03-21T15:57:13.548" v="3685" actId="478"/>
          <ac:spMkLst>
            <pc:docMk/>
            <pc:sldMk cId="3277275138" sldId="265"/>
            <ac:spMk id="35" creationId="{AEB284EB-3B17-A769-3658-C5DA711A1351}"/>
          </ac:spMkLst>
        </pc:spChg>
        <pc:spChg chg="del">
          <ac:chgData name="Roxane Perrin-Plouffe" userId="b3c1ddd0-0080-4782-88ff-fc894d594575" providerId="ADAL" clId="{DF1C610A-6C91-4042-83CF-5307ABDD840A}" dt="2024-03-21T15:57:13.548" v="3685" actId="478"/>
          <ac:spMkLst>
            <pc:docMk/>
            <pc:sldMk cId="3277275138" sldId="265"/>
            <ac:spMk id="36" creationId="{065050FA-CDB4-20E0-8775-FE69BD690DC4}"/>
          </ac:spMkLst>
        </pc:spChg>
        <pc:spChg chg="del">
          <ac:chgData name="Roxane Perrin-Plouffe" userId="b3c1ddd0-0080-4782-88ff-fc894d594575" providerId="ADAL" clId="{DF1C610A-6C91-4042-83CF-5307ABDD840A}" dt="2024-03-21T15:57:13.548" v="3685" actId="478"/>
          <ac:spMkLst>
            <pc:docMk/>
            <pc:sldMk cId="3277275138" sldId="265"/>
            <ac:spMk id="37" creationId="{8F932C6C-B3E2-B734-3841-7F2FA1715136}"/>
          </ac:spMkLst>
        </pc:spChg>
        <pc:spChg chg="mod">
          <ac:chgData name="Roxane Perrin-Plouffe" userId="b3c1ddd0-0080-4782-88ff-fc894d594575" providerId="ADAL" clId="{DF1C610A-6C91-4042-83CF-5307ABDD840A}" dt="2024-03-21T15:58:43.450" v="3728" actId="20577"/>
          <ac:spMkLst>
            <pc:docMk/>
            <pc:sldMk cId="3277275138" sldId="265"/>
            <ac:spMk id="38" creationId="{3E849F61-923F-6345-3F4C-8E370B264C6D}"/>
          </ac:spMkLst>
        </pc:spChg>
        <pc:spChg chg="mod">
          <ac:chgData name="Roxane Perrin-Plouffe" userId="b3c1ddd0-0080-4782-88ff-fc894d594575" providerId="ADAL" clId="{DF1C610A-6C91-4042-83CF-5307ABDD840A}" dt="2024-03-22T16:55:41.487" v="7715" actId="5793"/>
          <ac:spMkLst>
            <pc:docMk/>
            <pc:sldMk cId="3277275138" sldId="265"/>
            <ac:spMk id="39" creationId="{043BA123-0DCE-56DE-1DB1-22EA9F1E30C7}"/>
          </ac:spMkLst>
        </pc:spChg>
        <pc:spChg chg="del">
          <ac:chgData name="Roxane Perrin-Plouffe" userId="b3c1ddd0-0080-4782-88ff-fc894d594575" providerId="ADAL" clId="{DF1C610A-6C91-4042-83CF-5307ABDD840A}" dt="2024-03-21T15:57:27.364" v="3691" actId="478"/>
          <ac:spMkLst>
            <pc:docMk/>
            <pc:sldMk cId="3277275138" sldId="265"/>
            <ac:spMk id="40" creationId="{58C8F7B6-3A8E-BF20-3647-D9E09AE17F13}"/>
          </ac:spMkLst>
        </pc:spChg>
        <pc:spChg chg="del">
          <ac:chgData name="Roxane Perrin-Plouffe" userId="b3c1ddd0-0080-4782-88ff-fc894d594575" providerId="ADAL" clId="{DF1C610A-6C91-4042-83CF-5307ABDD840A}" dt="2024-03-21T15:57:27.364" v="3691" actId="478"/>
          <ac:spMkLst>
            <pc:docMk/>
            <pc:sldMk cId="3277275138" sldId="265"/>
            <ac:spMk id="41" creationId="{FA6A4FD3-92E3-A0DD-C30F-3CA8FAA23266}"/>
          </ac:spMkLst>
        </pc:spChg>
        <pc:spChg chg="del">
          <ac:chgData name="Roxane Perrin-Plouffe" userId="b3c1ddd0-0080-4782-88ff-fc894d594575" providerId="ADAL" clId="{DF1C610A-6C91-4042-83CF-5307ABDD840A}" dt="2024-03-21T15:57:27.364" v="3691" actId="478"/>
          <ac:spMkLst>
            <pc:docMk/>
            <pc:sldMk cId="3277275138" sldId="265"/>
            <ac:spMk id="42" creationId="{1F9EB84C-ECEE-0249-94CF-5FA96E7269D7}"/>
          </ac:spMkLst>
        </pc:spChg>
        <pc:spChg chg="del">
          <ac:chgData name="Roxane Perrin-Plouffe" userId="b3c1ddd0-0080-4782-88ff-fc894d594575" providerId="ADAL" clId="{DF1C610A-6C91-4042-83CF-5307ABDD840A}" dt="2024-03-21T15:57:27.364" v="3691" actId="478"/>
          <ac:spMkLst>
            <pc:docMk/>
            <pc:sldMk cId="3277275138" sldId="265"/>
            <ac:spMk id="43" creationId="{96211289-393A-1C51-6CFB-DDEF741F4580}"/>
          </ac:spMkLst>
        </pc:spChg>
        <pc:spChg chg="del">
          <ac:chgData name="Roxane Perrin-Plouffe" userId="b3c1ddd0-0080-4782-88ff-fc894d594575" providerId="ADAL" clId="{DF1C610A-6C91-4042-83CF-5307ABDD840A}" dt="2024-03-21T20:47:55.503" v="6313" actId="478"/>
          <ac:spMkLst>
            <pc:docMk/>
            <pc:sldMk cId="3277275138" sldId="265"/>
            <ac:spMk id="45" creationId="{5FB786D9-5580-5926-61AF-2528AC7CF1E4}"/>
          </ac:spMkLst>
        </pc:spChg>
        <pc:picChg chg="add mod">
          <ac:chgData name="Roxane Perrin-Plouffe" userId="b3c1ddd0-0080-4782-88ff-fc894d594575" providerId="ADAL" clId="{DF1C610A-6C91-4042-83CF-5307ABDD840A}" dt="2024-03-21T20:30:40.413" v="6125"/>
          <ac:picMkLst>
            <pc:docMk/>
            <pc:sldMk cId="3277275138" sldId="265"/>
            <ac:picMk id="6" creationId="{D2D31812-D301-7370-9070-45F1A3F0B417}"/>
          </ac:picMkLst>
        </pc:picChg>
        <pc:picChg chg="add mod">
          <ac:chgData name="Roxane Perrin-Plouffe" userId="b3c1ddd0-0080-4782-88ff-fc894d594575" providerId="ADAL" clId="{DF1C610A-6C91-4042-83CF-5307ABDD840A}" dt="2024-03-21T20:30:43.452" v="6127"/>
          <ac:picMkLst>
            <pc:docMk/>
            <pc:sldMk cId="3277275138" sldId="265"/>
            <ac:picMk id="7" creationId="{1F857179-9495-A274-F83A-558FB90CB679}"/>
          </ac:picMkLst>
        </pc:picChg>
        <pc:picChg chg="del mod">
          <ac:chgData name="Roxane Perrin-Plouffe" userId="b3c1ddd0-0080-4782-88ff-fc894d594575" providerId="ADAL" clId="{DF1C610A-6C91-4042-83CF-5307ABDD840A}" dt="2024-03-21T20:30:42.942" v="6126" actId="478"/>
          <ac:picMkLst>
            <pc:docMk/>
            <pc:sldMk cId="3277275138" sldId="265"/>
            <ac:picMk id="44" creationId="{60CAD960-A217-81AD-959B-2E4641E1444C}"/>
          </ac:picMkLst>
        </pc:picChg>
      </pc:sldChg>
      <pc:sldChg chg="addSp delSp modSp add mod">
        <pc:chgData name="Roxane Perrin-Plouffe" userId="b3c1ddd0-0080-4782-88ff-fc894d594575" providerId="ADAL" clId="{DF1C610A-6C91-4042-83CF-5307ABDD840A}" dt="2024-04-03T14:09:46.637" v="14164" actId="27636"/>
        <pc:sldMkLst>
          <pc:docMk/>
          <pc:sldMk cId="1171490756" sldId="266"/>
        </pc:sldMkLst>
        <pc:spChg chg="mod">
          <ac:chgData name="Roxane Perrin-Plouffe" userId="b3c1ddd0-0080-4782-88ff-fc894d594575" providerId="ADAL" clId="{DF1C610A-6C91-4042-83CF-5307ABDD840A}" dt="2024-03-21T20:11:03.470" v="5855" actId="20577"/>
          <ac:spMkLst>
            <pc:docMk/>
            <pc:sldMk cId="1171490756" sldId="266"/>
            <ac:spMk id="2" creationId="{D2E60793-5D29-2896-5835-E2DCAB083650}"/>
          </ac:spMkLst>
        </pc:spChg>
        <pc:spChg chg="add mod">
          <ac:chgData name="Roxane Perrin-Plouffe" userId="b3c1ddd0-0080-4782-88ff-fc894d594575" providerId="ADAL" clId="{DF1C610A-6C91-4042-83CF-5307ABDD840A}" dt="2024-03-21T20:16:20.536" v="5962"/>
          <ac:spMkLst>
            <pc:docMk/>
            <pc:sldMk cId="1171490756" sldId="266"/>
            <ac:spMk id="3" creationId="{3F5B14B7-B65A-C500-416D-168F659CC5DA}"/>
          </ac:spMkLst>
        </pc:spChg>
        <pc:spChg chg="add mod">
          <ac:chgData name="Roxane Perrin-Plouffe" userId="b3c1ddd0-0080-4782-88ff-fc894d594575" providerId="ADAL" clId="{DF1C610A-6C91-4042-83CF-5307ABDD840A}" dt="2024-03-22T15:12:25.927" v="6399"/>
          <ac:spMkLst>
            <pc:docMk/>
            <pc:sldMk cId="1171490756" sldId="266"/>
            <ac:spMk id="3" creationId="{96FC4EEC-F884-3C04-9A42-919DD2072D41}"/>
          </ac:spMkLst>
        </pc:spChg>
        <pc:spChg chg="add mod">
          <ac:chgData name="Roxane Perrin-Plouffe" userId="b3c1ddd0-0080-4782-88ff-fc894d594575" providerId="ADAL" clId="{DF1C610A-6C91-4042-83CF-5307ABDD840A}" dt="2024-04-02T20:14:31.854" v="13737" actId="207"/>
          <ac:spMkLst>
            <pc:docMk/>
            <pc:sldMk cId="1171490756" sldId="266"/>
            <ac:spMk id="4" creationId="{48C4992D-1A82-1752-08BB-27A28D76C394}"/>
          </ac:spMkLst>
        </pc:spChg>
        <pc:spChg chg="add mod">
          <ac:chgData name="Roxane Perrin-Plouffe" userId="b3c1ddd0-0080-4782-88ff-fc894d594575" providerId="ADAL" clId="{DF1C610A-6C91-4042-83CF-5307ABDD840A}" dt="2024-03-21T20:16:20.536" v="5962"/>
          <ac:spMkLst>
            <pc:docMk/>
            <pc:sldMk cId="1171490756" sldId="266"/>
            <ac:spMk id="4" creationId="{937BAEBA-3F07-91F3-B92C-9BC6D02FFCC1}"/>
          </ac:spMkLst>
        </pc:spChg>
        <pc:spChg chg="mod">
          <ac:chgData name="Roxane Perrin-Plouffe" userId="b3c1ddd0-0080-4782-88ff-fc894d594575" providerId="ADAL" clId="{DF1C610A-6C91-4042-83CF-5307ABDD840A}" dt="2024-04-03T14:09:46.637" v="14164" actId="27636"/>
          <ac:spMkLst>
            <pc:docMk/>
            <pc:sldMk cId="1171490756" sldId="266"/>
            <ac:spMk id="5" creationId="{CA8B77F8-7E4C-104D-6BBF-12C7188F0651}"/>
          </ac:spMkLst>
        </pc:spChg>
        <pc:spChg chg="add mod">
          <ac:chgData name="Roxane Perrin-Plouffe" userId="b3c1ddd0-0080-4782-88ff-fc894d594575" providerId="ADAL" clId="{DF1C610A-6C91-4042-83CF-5307ABDD840A}" dt="2024-03-21T20:16:20.536" v="5962"/>
          <ac:spMkLst>
            <pc:docMk/>
            <pc:sldMk cId="1171490756" sldId="266"/>
            <ac:spMk id="6" creationId="{D8B9DA21-AB79-A0F2-85F9-B1B89330E867}"/>
          </ac:spMkLst>
        </pc:spChg>
        <pc:spChg chg="add mod">
          <ac:chgData name="Roxane Perrin-Plouffe" userId="b3c1ddd0-0080-4782-88ff-fc894d594575" providerId="ADAL" clId="{DF1C610A-6C91-4042-83CF-5307ABDD840A}" dt="2024-03-21T20:16:20.536" v="5962"/>
          <ac:spMkLst>
            <pc:docMk/>
            <pc:sldMk cId="1171490756" sldId="266"/>
            <ac:spMk id="7" creationId="{DE25A38A-A52C-B21C-2481-A4B1B59A33C4}"/>
          </ac:spMkLst>
        </pc:spChg>
        <pc:spChg chg="add mod">
          <ac:chgData name="Roxane Perrin-Plouffe" userId="b3c1ddd0-0080-4782-88ff-fc894d594575" providerId="ADAL" clId="{DF1C610A-6C91-4042-83CF-5307ABDD840A}" dt="2024-03-21T20:16:20.536" v="5962"/>
          <ac:spMkLst>
            <pc:docMk/>
            <pc:sldMk cId="1171490756" sldId="266"/>
            <ac:spMk id="8" creationId="{BACC9861-A578-3E19-B442-53F5C15C73DF}"/>
          </ac:spMkLst>
        </pc:spChg>
        <pc:spChg chg="add mod">
          <ac:chgData name="Roxane Perrin-Plouffe" userId="b3c1ddd0-0080-4782-88ff-fc894d594575" providerId="ADAL" clId="{DF1C610A-6C91-4042-83CF-5307ABDD840A}" dt="2024-03-21T20:16:20.536" v="5962"/>
          <ac:spMkLst>
            <pc:docMk/>
            <pc:sldMk cId="1171490756" sldId="266"/>
            <ac:spMk id="9" creationId="{911C2C97-C508-8B4C-28DE-251FE02AAFA8}"/>
          </ac:spMkLst>
        </pc:spChg>
        <pc:spChg chg="add mod">
          <ac:chgData name="Roxane Perrin-Plouffe" userId="b3c1ddd0-0080-4782-88ff-fc894d594575" providerId="ADAL" clId="{DF1C610A-6C91-4042-83CF-5307ABDD840A}" dt="2024-03-21T20:16:20.536" v="5962"/>
          <ac:spMkLst>
            <pc:docMk/>
            <pc:sldMk cId="1171490756" sldId="266"/>
            <ac:spMk id="11" creationId="{AEAE8E18-6BE3-AA99-5C3F-51D4E48D7E93}"/>
          </ac:spMkLst>
        </pc:spChg>
        <pc:spChg chg="add mod">
          <ac:chgData name="Roxane Perrin-Plouffe" userId="b3c1ddd0-0080-4782-88ff-fc894d594575" providerId="ADAL" clId="{DF1C610A-6C91-4042-83CF-5307ABDD840A}" dt="2024-03-21T20:16:20.536" v="5962"/>
          <ac:spMkLst>
            <pc:docMk/>
            <pc:sldMk cId="1171490756" sldId="266"/>
            <ac:spMk id="12" creationId="{28953A7C-A983-491D-8496-82A890C2E608}"/>
          </ac:spMkLst>
        </pc:spChg>
        <pc:spChg chg="add mod">
          <ac:chgData name="Roxane Perrin-Plouffe" userId="b3c1ddd0-0080-4782-88ff-fc894d594575" providerId="ADAL" clId="{DF1C610A-6C91-4042-83CF-5307ABDD840A}" dt="2024-03-21T20:16:17.360" v="5961" actId="1076"/>
          <ac:spMkLst>
            <pc:docMk/>
            <pc:sldMk cId="1171490756" sldId="266"/>
            <ac:spMk id="13" creationId="{6777F4B7-E8A0-4F1E-8007-6C646494F0BF}"/>
          </ac:spMkLst>
        </pc:spChg>
        <pc:spChg chg="add mod">
          <ac:chgData name="Roxane Perrin-Plouffe" userId="b3c1ddd0-0080-4782-88ff-fc894d594575" providerId="ADAL" clId="{DF1C610A-6C91-4042-83CF-5307ABDD840A}" dt="2024-03-21T20:16:17.360" v="5961" actId="1076"/>
          <ac:spMkLst>
            <pc:docMk/>
            <pc:sldMk cId="1171490756" sldId="266"/>
            <ac:spMk id="14" creationId="{84112319-9C66-2F65-9EFB-78DD3C013AD6}"/>
          </ac:spMkLst>
        </pc:spChg>
        <pc:spChg chg="add mod">
          <ac:chgData name="Roxane Perrin-Plouffe" userId="b3c1ddd0-0080-4782-88ff-fc894d594575" providerId="ADAL" clId="{DF1C610A-6C91-4042-83CF-5307ABDD840A}" dt="2024-03-21T20:16:25.377" v="5964"/>
          <ac:spMkLst>
            <pc:docMk/>
            <pc:sldMk cId="1171490756" sldId="266"/>
            <ac:spMk id="15" creationId="{D5EAC3D7-C6CC-6CC5-6A55-8679646079B4}"/>
          </ac:spMkLst>
        </pc:spChg>
        <pc:spChg chg="add mod">
          <ac:chgData name="Roxane Perrin-Plouffe" userId="b3c1ddd0-0080-4782-88ff-fc894d594575" providerId="ADAL" clId="{DF1C610A-6C91-4042-83CF-5307ABDD840A}" dt="2024-03-21T20:16:25.377" v="5964"/>
          <ac:spMkLst>
            <pc:docMk/>
            <pc:sldMk cId="1171490756" sldId="266"/>
            <ac:spMk id="16" creationId="{AFCE3421-27BF-1D5F-2457-4662371C77B2}"/>
          </ac:spMkLst>
        </pc:spChg>
        <pc:spChg chg="add mod">
          <ac:chgData name="Roxane Perrin-Plouffe" userId="b3c1ddd0-0080-4782-88ff-fc894d594575" providerId="ADAL" clId="{DF1C610A-6C91-4042-83CF-5307ABDD840A}" dt="2024-03-21T20:16:25.377" v="5964"/>
          <ac:spMkLst>
            <pc:docMk/>
            <pc:sldMk cId="1171490756" sldId="266"/>
            <ac:spMk id="17" creationId="{70BB1F43-9479-0684-91CE-B58D68C72B5D}"/>
          </ac:spMkLst>
        </pc:spChg>
        <pc:spChg chg="add mod">
          <ac:chgData name="Roxane Perrin-Plouffe" userId="b3c1ddd0-0080-4782-88ff-fc894d594575" providerId="ADAL" clId="{DF1C610A-6C91-4042-83CF-5307ABDD840A}" dt="2024-03-21T20:16:25.377" v="5964"/>
          <ac:spMkLst>
            <pc:docMk/>
            <pc:sldMk cId="1171490756" sldId="266"/>
            <ac:spMk id="18" creationId="{483A169A-7209-14AA-1E33-93B52EC9C346}"/>
          </ac:spMkLst>
        </pc:spChg>
        <pc:spChg chg="add mod">
          <ac:chgData name="Roxane Perrin-Plouffe" userId="b3c1ddd0-0080-4782-88ff-fc894d594575" providerId="ADAL" clId="{DF1C610A-6C91-4042-83CF-5307ABDD840A}" dt="2024-03-21T20:16:25.377" v="5964"/>
          <ac:spMkLst>
            <pc:docMk/>
            <pc:sldMk cId="1171490756" sldId="266"/>
            <ac:spMk id="19" creationId="{0DFAB52B-D28A-88BF-AA10-FD28217B8B50}"/>
          </ac:spMkLst>
        </pc:spChg>
        <pc:spChg chg="add mod">
          <ac:chgData name="Roxane Perrin-Plouffe" userId="b3c1ddd0-0080-4782-88ff-fc894d594575" providerId="ADAL" clId="{DF1C610A-6C91-4042-83CF-5307ABDD840A}" dt="2024-03-21T20:16:25.377" v="5964"/>
          <ac:spMkLst>
            <pc:docMk/>
            <pc:sldMk cId="1171490756" sldId="266"/>
            <ac:spMk id="20" creationId="{00E6C21E-1761-FC90-24F6-87413A46E505}"/>
          </ac:spMkLst>
        </pc:spChg>
        <pc:spChg chg="add mod">
          <ac:chgData name="Roxane Perrin-Plouffe" userId="b3c1ddd0-0080-4782-88ff-fc894d594575" providerId="ADAL" clId="{DF1C610A-6C91-4042-83CF-5307ABDD840A}" dt="2024-03-21T20:16:25.377" v="5964"/>
          <ac:spMkLst>
            <pc:docMk/>
            <pc:sldMk cId="1171490756" sldId="266"/>
            <ac:spMk id="21" creationId="{7B7A0F82-AFE4-88EF-007D-FC8904D7B85A}"/>
          </ac:spMkLst>
        </pc:spChg>
        <pc:spChg chg="add mod">
          <ac:chgData name="Roxane Perrin-Plouffe" userId="b3c1ddd0-0080-4782-88ff-fc894d594575" providerId="ADAL" clId="{DF1C610A-6C91-4042-83CF-5307ABDD840A}" dt="2024-03-21T20:16:25.377" v="5964"/>
          <ac:spMkLst>
            <pc:docMk/>
            <pc:sldMk cId="1171490756" sldId="266"/>
            <ac:spMk id="22" creationId="{9F14C38D-BCB1-6036-58D8-EDD9672B8B05}"/>
          </ac:spMkLst>
        </pc:spChg>
        <pc:spChg chg="add mod">
          <ac:chgData name="Roxane Perrin-Plouffe" userId="b3c1ddd0-0080-4782-88ff-fc894d594575" providerId="ADAL" clId="{DF1C610A-6C91-4042-83CF-5307ABDD840A}" dt="2024-03-21T20:16:21.685" v="5963"/>
          <ac:spMkLst>
            <pc:docMk/>
            <pc:sldMk cId="1171490756" sldId="266"/>
            <ac:spMk id="23" creationId="{3B964D3C-C133-780C-D9A5-CB3598C2C3C0}"/>
          </ac:spMkLst>
        </pc:spChg>
        <pc:spChg chg="add mod">
          <ac:chgData name="Roxane Perrin-Plouffe" userId="b3c1ddd0-0080-4782-88ff-fc894d594575" providerId="ADAL" clId="{DF1C610A-6C91-4042-83CF-5307ABDD840A}" dt="2024-03-21T20:16:21.685" v="5963"/>
          <ac:spMkLst>
            <pc:docMk/>
            <pc:sldMk cId="1171490756" sldId="266"/>
            <ac:spMk id="24" creationId="{0BC720DB-7914-B57F-A8BF-42B80F384FC8}"/>
          </ac:spMkLst>
        </pc:spChg>
        <pc:spChg chg="add mod">
          <ac:chgData name="Roxane Perrin-Plouffe" userId="b3c1ddd0-0080-4782-88ff-fc894d594575" providerId="ADAL" clId="{DF1C610A-6C91-4042-83CF-5307ABDD840A}" dt="2024-03-21T20:16:32.636" v="5968"/>
          <ac:spMkLst>
            <pc:docMk/>
            <pc:sldMk cId="1171490756" sldId="266"/>
            <ac:spMk id="31" creationId="{505EED1D-5251-3F00-B185-706579311BB4}"/>
          </ac:spMkLst>
        </pc:spChg>
        <pc:spChg chg="add mod">
          <ac:chgData name="Roxane Perrin-Plouffe" userId="b3c1ddd0-0080-4782-88ff-fc894d594575" providerId="ADAL" clId="{DF1C610A-6C91-4042-83CF-5307ABDD840A}" dt="2024-03-21T20:16:32.636" v="5968"/>
          <ac:spMkLst>
            <pc:docMk/>
            <pc:sldMk cId="1171490756" sldId="266"/>
            <ac:spMk id="32" creationId="{3DE6EAB4-4407-8B10-EDD1-8E547DEA04D4}"/>
          </ac:spMkLst>
        </pc:spChg>
        <pc:spChg chg="add mod">
          <ac:chgData name="Roxane Perrin-Plouffe" userId="b3c1ddd0-0080-4782-88ff-fc894d594575" providerId="ADAL" clId="{DF1C610A-6C91-4042-83CF-5307ABDD840A}" dt="2024-03-21T20:16:32.636" v="5968"/>
          <ac:spMkLst>
            <pc:docMk/>
            <pc:sldMk cId="1171490756" sldId="266"/>
            <ac:spMk id="33" creationId="{FEFEE4BA-F03E-725C-698E-7A94E0201B89}"/>
          </ac:spMkLst>
        </pc:spChg>
        <pc:spChg chg="add mod">
          <ac:chgData name="Roxane Perrin-Plouffe" userId="b3c1ddd0-0080-4782-88ff-fc894d594575" providerId="ADAL" clId="{DF1C610A-6C91-4042-83CF-5307ABDD840A}" dt="2024-03-21T20:16:32.636" v="5968"/>
          <ac:spMkLst>
            <pc:docMk/>
            <pc:sldMk cId="1171490756" sldId="266"/>
            <ac:spMk id="34" creationId="{C75AB412-E6D1-D860-FADE-07C60C947FA5}"/>
          </ac:spMkLst>
        </pc:spChg>
        <pc:spChg chg="add mod">
          <ac:chgData name="Roxane Perrin-Plouffe" userId="b3c1ddd0-0080-4782-88ff-fc894d594575" providerId="ADAL" clId="{DF1C610A-6C91-4042-83CF-5307ABDD840A}" dt="2024-03-21T20:16:32.636" v="5968"/>
          <ac:spMkLst>
            <pc:docMk/>
            <pc:sldMk cId="1171490756" sldId="266"/>
            <ac:spMk id="35" creationId="{47367785-F2BA-8475-B3F1-860246E481DA}"/>
          </ac:spMkLst>
        </pc:spChg>
        <pc:spChg chg="add mod">
          <ac:chgData name="Roxane Perrin-Plouffe" userId="b3c1ddd0-0080-4782-88ff-fc894d594575" providerId="ADAL" clId="{DF1C610A-6C91-4042-83CF-5307ABDD840A}" dt="2024-03-21T20:16:32.636" v="5968"/>
          <ac:spMkLst>
            <pc:docMk/>
            <pc:sldMk cId="1171490756" sldId="266"/>
            <ac:spMk id="36" creationId="{F04D9B15-6E68-293A-44F7-DBF2F2F40B73}"/>
          </ac:spMkLst>
        </pc:spChg>
        <pc:spChg chg="add mod">
          <ac:chgData name="Roxane Perrin-Plouffe" userId="b3c1ddd0-0080-4782-88ff-fc894d594575" providerId="ADAL" clId="{DF1C610A-6C91-4042-83CF-5307ABDD840A}" dt="2024-03-21T20:16:32.636" v="5968"/>
          <ac:spMkLst>
            <pc:docMk/>
            <pc:sldMk cId="1171490756" sldId="266"/>
            <ac:spMk id="37" creationId="{8C561950-5B78-994C-FF38-B38BCF424EA2}"/>
          </ac:spMkLst>
        </pc:spChg>
        <pc:spChg chg="mod">
          <ac:chgData name="Roxane Perrin-Plouffe" userId="b3c1ddd0-0080-4782-88ff-fc894d594575" providerId="ADAL" clId="{DF1C610A-6C91-4042-83CF-5307ABDD840A}" dt="2024-03-22T16:00:19.911" v="7282" actId="20577"/>
          <ac:spMkLst>
            <pc:docMk/>
            <pc:sldMk cId="1171490756" sldId="266"/>
            <ac:spMk id="38" creationId="{3E849F61-923F-6345-3F4C-8E370B264C6D}"/>
          </ac:spMkLst>
        </pc:spChg>
        <pc:spChg chg="del">
          <ac:chgData name="Roxane Perrin-Plouffe" userId="b3c1ddd0-0080-4782-88ff-fc894d594575" providerId="ADAL" clId="{DF1C610A-6C91-4042-83CF-5307ABDD840A}" dt="2024-03-22T15:45:37.552" v="6935" actId="478"/>
          <ac:spMkLst>
            <pc:docMk/>
            <pc:sldMk cId="1171490756" sldId="266"/>
            <ac:spMk id="39" creationId="{043BA123-0DCE-56DE-1DB1-22EA9F1E30C7}"/>
          </ac:spMkLst>
        </pc:spChg>
        <pc:spChg chg="add mod">
          <ac:chgData name="Roxane Perrin-Plouffe" userId="b3c1ddd0-0080-4782-88ff-fc894d594575" providerId="ADAL" clId="{DF1C610A-6C91-4042-83CF-5307ABDD840A}" dt="2024-03-21T20:16:32.636" v="5968"/>
          <ac:spMkLst>
            <pc:docMk/>
            <pc:sldMk cId="1171490756" sldId="266"/>
            <ac:spMk id="40" creationId="{FDC32EF9-88CF-C9C3-B692-F92B9FF86D4B}"/>
          </ac:spMkLst>
        </pc:spChg>
        <pc:spChg chg="add mod">
          <ac:chgData name="Roxane Perrin-Plouffe" userId="b3c1ddd0-0080-4782-88ff-fc894d594575" providerId="ADAL" clId="{DF1C610A-6C91-4042-83CF-5307ABDD840A}" dt="2024-03-21T20:16:29.700" v="5967"/>
          <ac:spMkLst>
            <pc:docMk/>
            <pc:sldMk cId="1171490756" sldId="266"/>
            <ac:spMk id="41" creationId="{048117F2-6149-C8F5-6C85-EF8842BF4706}"/>
          </ac:spMkLst>
        </pc:spChg>
        <pc:spChg chg="add mod">
          <ac:chgData name="Roxane Perrin-Plouffe" userId="b3c1ddd0-0080-4782-88ff-fc894d594575" providerId="ADAL" clId="{DF1C610A-6C91-4042-83CF-5307ABDD840A}" dt="2024-03-21T20:16:29.700" v="5967"/>
          <ac:spMkLst>
            <pc:docMk/>
            <pc:sldMk cId="1171490756" sldId="266"/>
            <ac:spMk id="42" creationId="{49A9F565-C6D8-DBA5-C83F-8BF635E034C9}"/>
          </ac:spMkLst>
        </pc:spChg>
        <pc:spChg chg="add mod">
          <ac:chgData name="Roxane Perrin-Plouffe" userId="b3c1ddd0-0080-4782-88ff-fc894d594575" providerId="ADAL" clId="{DF1C610A-6C91-4042-83CF-5307ABDD840A}" dt="2024-03-22T15:57:42.403" v="7204" actId="1038"/>
          <ac:spMkLst>
            <pc:docMk/>
            <pc:sldMk cId="1171490756" sldId="266"/>
            <ac:spMk id="43" creationId="{629A0AAA-279C-6205-33FA-0A6A6BBB11F2}"/>
          </ac:spMkLst>
        </pc:spChg>
        <pc:spChg chg="del">
          <ac:chgData name="Roxane Perrin-Plouffe" userId="b3c1ddd0-0080-4782-88ff-fc894d594575" providerId="ADAL" clId="{DF1C610A-6C91-4042-83CF-5307ABDD840A}" dt="2024-03-21T20:48:01.632" v="6317" actId="478"/>
          <ac:spMkLst>
            <pc:docMk/>
            <pc:sldMk cId="1171490756" sldId="266"/>
            <ac:spMk id="45" creationId="{5FB786D9-5580-5926-61AF-2528AC7CF1E4}"/>
          </ac:spMkLst>
        </pc:spChg>
        <pc:spChg chg="add mod">
          <ac:chgData name="Roxane Perrin-Plouffe" userId="b3c1ddd0-0080-4782-88ff-fc894d594575" providerId="ADAL" clId="{DF1C610A-6C91-4042-83CF-5307ABDD840A}" dt="2024-03-22T15:57:17.632" v="7201" actId="1076"/>
          <ac:spMkLst>
            <pc:docMk/>
            <pc:sldMk cId="1171490756" sldId="266"/>
            <ac:spMk id="46" creationId="{FB5DB6B5-E5C7-0A95-E650-6845710C64F5}"/>
          </ac:spMkLst>
        </pc:spChg>
        <pc:spChg chg="add mod">
          <ac:chgData name="Roxane Perrin-Plouffe" userId="b3c1ddd0-0080-4782-88ff-fc894d594575" providerId="ADAL" clId="{DF1C610A-6C91-4042-83CF-5307ABDD840A}" dt="2024-03-22T15:58:13.883" v="7207" actId="1076"/>
          <ac:spMkLst>
            <pc:docMk/>
            <pc:sldMk cId="1171490756" sldId="266"/>
            <ac:spMk id="47" creationId="{4877DC24-1ABB-D350-6281-C1292B9DFF26}"/>
          </ac:spMkLst>
        </pc:spChg>
        <pc:spChg chg="add mod">
          <ac:chgData name="Roxane Perrin-Plouffe" userId="b3c1ddd0-0080-4782-88ff-fc894d594575" providerId="ADAL" clId="{DF1C610A-6C91-4042-83CF-5307ABDD840A}" dt="2024-03-22T15:58:13.883" v="7207" actId="1076"/>
          <ac:spMkLst>
            <pc:docMk/>
            <pc:sldMk cId="1171490756" sldId="266"/>
            <ac:spMk id="48" creationId="{D7164CC1-27F7-BA3B-D26F-1E2878A07914}"/>
          </ac:spMkLst>
        </pc:spChg>
        <pc:spChg chg="add mod">
          <ac:chgData name="Roxane Perrin-Plouffe" userId="b3c1ddd0-0080-4782-88ff-fc894d594575" providerId="ADAL" clId="{DF1C610A-6C91-4042-83CF-5307ABDD840A}" dt="2024-03-22T16:08:36.092" v="7530" actId="1035"/>
          <ac:spMkLst>
            <pc:docMk/>
            <pc:sldMk cId="1171490756" sldId="266"/>
            <ac:spMk id="49" creationId="{D0878564-3BBB-200C-64EF-2539260DD003}"/>
          </ac:spMkLst>
        </pc:spChg>
        <pc:spChg chg="add mod">
          <ac:chgData name="Roxane Perrin-Plouffe" userId="b3c1ddd0-0080-4782-88ff-fc894d594575" providerId="ADAL" clId="{DF1C610A-6C91-4042-83CF-5307ABDD840A}" dt="2024-03-22T16:08:36.092" v="7530" actId="1035"/>
          <ac:spMkLst>
            <pc:docMk/>
            <pc:sldMk cId="1171490756" sldId="266"/>
            <ac:spMk id="50" creationId="{D4194990-D439-C64A-3970-12BC8F3DBC3D}"/>
          </ac:spMkLst>
        </pc:spChg>
        <pc:spChg chg="add mod">
          <ac:chgData name="Roxane Perrin-Plouffe" userId="b3c1ddd0-0080-4782-88ff-fc894d594575" providerId="ADAL" clId="{DF1C610A-6C91-4042-83CF-5307ABDD840A}" dt="2024-03-22T16:08:51.610" v="7531" actId="1038"/>
          <ac:spMkLst>
            <pc:docMk/>
            <pc:sldMk cId="1171490756" sldId="266"/>
            <ac:spMk id="51" creationId="{3680EF0E-A725-B85E-4B38-DF6F6DED91C8}"/>
          </ac:spMkLst>
        </pc:spChg>
        <pc:spChg chg="add mod">
          <ac:chgData name="Roxane Perrin-Plouffe" userId="b3c1ddd0-0080-4782-88ff-fc894d594575" providerId="ADAL" clId="{DF1C610A-6C91-4042-83CF-5307ABDD840A}" dt="2024-03-22T16:08:51.610" v="7531" actId="1038"/>
          <ac:spMkLst>
            <pc:docMk/>
            <pc:sldMk cId="1171490756" sldId="266"/>
            <ac:spMk id="52" creationId="{FC1F2A82-EEE0-F217-8B80-7DCCBE8D300E}"/>
          </ac:spMkLst>
        </pc:spChg>
        <pc:spChg chg="add mod">
          <ac:chgData name="Roxane Perrin-Plouffe" userId="b3c1ddd0-0080-4782-88ff-fc894d594575" providerId="ADAL" clId="{DF1C610A-6C91-4042-83CF-5307ABDD840A}" dt="2024-03-22T16:08:51.610" v="7531" actId="1038"/>
          <ac:spMkLst>
            <pc:docMk/>
            <pc:sldMk cId="1171490756" sldId="266"/>
            <ac:spMk id="53" creationId="{83BF7E3C-9E23-EB99-87A2-27D23766D0C2}"/>
          </ac:spMkLst>
        </pc:spChg>
        <pc:spChg chg="add mod">
          <ac:chgData name="Roxane Perrin-Plouffe" userId="b3c1ddd0-0080-4782-88ff-fc894d594575" providerId="ADAL" clId="{DF1C610A-6C91-4042-83CF-5307ABDD840A}" dt="2024-03-22T16:08:51.610" v="7531" actId="1038"/>
          <ac:spMkLst>
            <pc:docMk/>
            <pc:sldMk cId="1171490756" sldId="266"/>
            <ac:spMk id="54" creationId="{6290CEC4-9889-8A43-DA8E-02CB387E56F9}"/>
          </ac:spMkLst>
        </pc:spChg>
        <pc:spChg chg="add del mod">
          <ac:chgData name="Roxane Perrin-Plouffe" userId="b3c1ddd0-0080-4782-88ff-fc894d594575" providerId="ADAL" clId="{DF1C610A-6C91-4042-83CF-5307ABDD840A}" dt="2024-03-22T15:12:25.791" v="6398" actId="478"/>
          <ac:spMkLst>
            <pc:docMk/>
            <pc:sldMk cId="1171490756" sldId="266"/>
            <ac:spMk id="56" creationId="{857EE342-0033-318B-C1FD-7515A48509D9}"/>
          </ac:spMkLst>
        </pc:spChg>
        <pc:picChg chg="add mod">
          <ac:chgData name="Roxane Perrin-Plouffe" userId="b3c1ddd0-0080-4782-88ff-fc894d594575" providerId="ADAL" clId="{DF1C610A-6C91-4042-83CF-5307ABDD840A}" dt="2024-03-21T20:16:27.733" v="5966"/>
          <ac:picMkLst>
            <pc:docMk/>
            <pc:sldMk cId="1171490756" sldId="266"/>
            <ac:picMk id="26" creationId="{EDBC0FB9-D924-B7D8-9D7E-A292A8607B4D}"/>
          </ac:picMkLst>
        </pc:picChg>
        <pc:picChg chg="del mod">
          <ac:chgData name="Roxane Perrin-Plouffe" userId="b3c1ddd0-0080-4782-88ff-fc894d594575" providerId="ADAL" clId="{DF1C610A-6C91-4042-83CF-5307ABDD840A}" dt="2024-03-21T20:30:54.845" v="6130" actId="478"/>
          <ac:picMkLst>
            <pc:docMk/>
            <pc:sldMk cId="1171490756" sldId="266"/>
            <ac:picMk id="44" creationId="{60CAD960-A217-81AD-959B-2E4641E1444C}"/>
          </ac:picMkLst>
        </pc:picChg>
        <pc:picChg chg="add mod">
          <ac:chgData name="Roxane Perrin-Plouffe" userId="b3c1ddd0-0080-4782-88ff-fc894d594575" providerId="ADAL" clId="{DF1C610A-6C91-4042-83CF-5307ABDD840A}" dt="2024-03-21T20:30:55.265" v="6131"/>
          <ac:picMkLst>
            <pc:docMk/>
            <pc:sldMk cId="1171490756" sldId="266"/>
            <ac:picMk id="55" creationId="{B7E649C3-546B-CDB7-B8A7-044B6C23C0F8}"/>
          </ac:picMkLst>
        </pc:picChg>
      </pc:sldChg>
      <pc:sldChg chg="addSp delSp modSp add mod">
        <pc:chgData name="Roxane Perrin-Plouffe" userId="b3c1ddd0-0080-4782-88ff-fc894d594575" providerId="ADAL" clId="{DF1C610A-6C91-4042-83CF-5307ABDD840A}" dt="2024-04-03T14:09:51.702" v="14172" actId="27636"/>
        <pc:sldMkLst>
          <pc:docMk/>
          <pc:sldMk cId="2914902778" sldId="267"/>
        </pc:sldMkLst>
        <pc:spChg chg="mod">
          <ac:chgData name="Roxane Perrin-Plouffe" userId="b3c1ddd0-0080-4782-88ff-fc894d594575" providerId="ADAL" clId="{DF1C610A-6C91-4042-83CF-5307ABDD840A}" dt="2024-04-02T20:20:12.302" v="13778" actId="255"/>
          <ac:spMkLst>
            <pc:docMk/>
            <pc:sldMk cId="2914902778" sldId="267"/>
            <ac:spMk id="2" creationId="{D2E60793-5D29-2896-5835-E2DCAB083650}"/>
          </ac:spMkLst>
        </pc:spChg>
        <pc:spChg chg="del mod">
          <ac:chgData name="Roxane Perrin-Plouffe" userId="b3c1ddd0-0080-4782-88ff-fc894d594575" providerId="ADAL" clId="{DF1C610A-6C91-4042-83CF-5307ABDD840A}" dt="2024-03-28T14:14:34.036" v="8147" actId="478"/>
          <ac:spMkLst>
            <pc:docMk/>
            <pc:sldMk cId="2914902778" sldId="267"/>
            <ac:spMk id="4" creationId="{48C4992D-1A82-1752-08BB-27A28D76C394}"/>
          </ac:spMkLst>
        </pc:spChg>
        <pc:spChg chg="mod">
          <ac:chgData name="Roxane Perrin-Plouffe" userId="b3c1ddd0-0080-4782-88ff-fc894d594575" providerId="ADAL" clId="{DF1C610A-6C91-4042-83CF-5307ABDD840A}" dt="2024-04-03T14:09:51.702" v="14172" actId="27636"/>
          <ac:spMkLst>
            <pc:docMk/>
            <pc:sldMk cId="2914902778" sldId="267"/>
            <ac:spMk id="5" creationId="{CA8B77F8-7E4C-104D-6BBF-12C7188F0651}"/>
          </ac:spMkLst>
        </pc:spChg>
        <pc:spChg chg="add mod">
          <ac:chgData name="Roxane Perrin-Plouffe" userId="b3c1ddd0-0080-4782-88ff-fc894d594575" providerId="ADAL" clId="{DF1C610A-6C91-4042-83CF-5307ABDD840A}" dt="2024-03-28T14:46:51.828" v="9248" actId="1035"/>
          <ac:spMkLst>
            <pc:docMk/>
            <pc:sldMk cId="2914902778" sldId="267"/>
            <ac:spMk id="6" creationId="{623D4AA2-AAB7-8461-0863-E73FE32CEE2B}"/>
          </ac:spMkLst>
        </pc:spChg>
        <pc:spChg chg="add mod">
          <ac:chgData name="Roxane Perrin-Plouffe" userId="b3c1ddd0-0080-4782-88ff-fc894d594575" providerId="ADAL" clId="{DF1C610A-6C91-4042-83CF-5307ABDD840A}" dt="2024-03-28T14:46:51.828" v="9248" actId="1035"/>
          <ac:spMkLst>
            <pc:docMk/>
            <pc:sldMk cId="2914902778" sldId="267"/>
            <ac:spMk id="7" creationId="{03848BB2-F46B-FFAD-7535-6DE92DDCB442}"/>
          </ac:spMkLst>
        </pc:spChg>
        <pc:spChg chg="add mod">
          <ac:chgData name="Roxane Perrin-Plouffe" userId="b3c1ddd0-0080-4782-88ff-fc894d594575" providerId="ADAL" clId="{DF1C610A-6C91-4042-83CF-5307ABDD840A}" dt="2024-03-28T14:46:51.828" v="9248" actId="1035"/>
          <ac:spMkLst>
            <pc:docMk/>
            <pc:sldMk cId="2914902778" sldId="267"/>
            <ac:spMk id="9" creationId="{0F90B7B2-2D3D-2C5F-F805-27A40C056142}"/>
          </ac:spMkLst>
        </pc:spChg>
        <pc:spChg chg="add mod">
          <ac:chgData name="Roxane Perrin-Plouffe" userId="b3c1ddd0-0080-4782-88ff-fc894d594575" providerId="ADAL" clId="{DF1C610A-6C91-4042-83CF-5307ABDD840A}" dt="2024-03-28T14:46:51.828" v="9248" actId="1035"/>
          <ac:spMkLst>
            <pc:docMk/>
            <pc:sldMk cId="2914902778" sldId="267"/>
            <ac:spMk id="11" creationId="{24AB0A83-091D-630F-0B1C-1D50B2CDCAA6}"/>
          </ac:spMkLst>
        </pc:spChg>
        <pc:spChg chg="add del mod">
          <ac:chgData name="Roxane Perrin-Plouffe" userId="b3c1ddd0-0080-4782-88ff-fc894d594575" providerId="ADAL" clId="{DF1C610A-6C91-4042-83CF-5307ABDD840A}" dt="2024-03-28T14:22:42.237" v="8677" actId="478"/>
          <ac:spMkLst>
            <pc:docMk/>
            <pc:sldMk cId="2914902778" sldId="267"/>
            <ac:spMk id="12" creationId="{784F8D7D-EC84-37AE-B0FD-6F27D909D14B}"/>
          </ac:spMkLst>
        </pc:spChg>
        <pc:spChg chg="add mod">
          <ac:chgData name="Roxane Perrin-Plouffe" userId="b3c1ddd0-0080-4782-88ff-fc894d594575" providerId="ADAL" clId="{DF1C610A-6C91-4042-83CF-5307ABDD840A}" dt="2024-03-28T14:46:51.828" v="9248" actId="1035"/>
          <ac:spMkLst>
            <pc:docMk/>
            <pc:sldMk cId="2914902778" sldId="267"/>
            <ac:spMk id="13" creationId="{59041CA1-CC27-D418-34BD-3D58B52FCF98}"/>
          </ac:spMkLst>
        </pc:spChg>
        <pc:spChg chg="add mod">
          <ac:chgData name="Roxane Perrin-Plouffe" userId="b3c1ddd0-0080-4782-88ff-fc894d594575" providerId="ADAL" clId="{DF1C610A-6C91-4042-83CF-5307ABDD840A}" dt="2024-03-28T14:46:51.828" v="9248" actId="1035"/>
          <ac:spMkLst>
            <pc:docMk/>
            <pc:sldMk cId="2914902778" sldId="267"/>
            <ac:spMk id="14" creationId="{A1EE554B-7D1F-721B-A076-825892D5CC0C}"/>
          </ac:spMkLst>
        </pc:spChg>
        <pc:spChg chg="add mod">
          <ac:chgData name="Roxane Perrin-Plouffe" userId="b3c1ddd0-0080-4782-88ff-fc894d594575" providerId="ADAL" clId="{DF1C610A-6C91-4042-83CF-5307ABDD840A}" dt="2024-04-02T20:18:33.638" v="13760" actId="1038"/>
          <ac:spMkLst>
            <pc:docMk/>
            <pc:sldMk cId="2914902778" sldId="267"/>
            <ac:spMk id="16" creationId="{B2B2108F-A21C-D597-F921-3063E1280E77}"/>
          </ac:spMkLst>
        </pc:spChg>
        <pc:spChg chg="add mod">
          <ac:chgData name="Roxane Perrin-Plouffe" userId="b3c1ddd0-0080-4782-88ff-fc894d594575" providerId="ADAL" clId="{DF1C610A-6C91-4042-83CF-5307ABDD840A}" dt="2024-04-02T20:18:33.638" v="13760" actId="1038"/>
          <ac:spMkLst>
            <pc:docMk/>
            <pc:sldMk cId="2914902778" sldId="267"/>
            <ac:spMk id="17" creationId="{4F66FC58-3643-1BC1-AA8A-B56BA1022CEB}"/>
          </ac:spMkLst>
        </pc:spChg>
        <pc:spChg chg="add mod">
          <ac:chgData name="Roxane Perrin-Plouffe" userId="b3c1ddd0-0080-4782-88ff-fc894d594575" providerId="ADAL" clId="{DF1C610A-6C91-4042-83CF-5307ABDD840A}" dt="2024-04-02T20:18:33.638" v="13760" actId="1038"/>
          <ac:spMkLst>
            <pc:docMk/>
            <pc:sldMk cId="2914902778" sldId="267"/>
            <ac:spMk id="18" creationId="{F8B460B9-7D47-E05B-C6FE-EEE1F004D9EB}"/>
          </ac:spMkLst>
        </pc:spChg>
        <pc:spChg chg="add del mod">
          <ac:chgData name="Roxane Perrin-Plouffe" userId="b3c1ddd0-0080-4782-88ff-fc894d594575" providerId="ADAL" clId="{DF1C610A-6C91-4042-83CF-5307ABDD840A}" dt="2024-03-28T14:37:42.751" v="9170" actId="478"/>
          <ac:spMkLst>
            <pc:docMk/>
            <pc:sldMk cId="2914902778" sldId="267"/>
            <ac:spMk id="21" creationId="{C5DA2459-A653-F294-B5FA-CBCE030F8132}"/>
          </ac:spMkLst>
        </pc:spChg>
        <pc:spChg chg="mod">
          <ac:chgData name="Roxane Perrin-Plouffe" userId="b3c1ddd0-0080-4782-88ff-fc894d594575" providerId="ADAL" clId="{DF1C610A-6C91-4042-83CF-5307ABDD840A}" dt="2024-04-02T20:17:23.379" v="13747" actId="255"/>
          <ac:spMkLst>
            <pc:docMk/>
            <pc:sldMk cId="2914902778" sldId="267"/>
            <ac:spMk id="38" creationId="{3E849F61-923F-6345-3F4C-8E370B264C6D}"/>
          </ac:spMkLst>
        </pc:spChg>
        <pc:spChg chg="del mod">
          <ac:chgData name="Roxane Perrin-Plouffe" userId="b3c1ddd0-0080-4782-88ff-fc894d594575" providerId="ADAL" clId="{DF1C610A-6C91-4042-83CF-5307ABDD840A}" dt="2024-03-28T14:14:36.497" v="8148" actId="478"/>
          <ac:spMkLst>
            <pc:docMk/>
            <pc:sldMk cId="2914902778" sldId="267"/>
            <ac:spMk id="43" creationId="{629A0AAA-279C-6205-33FA-0A6A6BBB11F2}"/>
          </ac:spMkLst>
        </pc:spChg>
        <pc:spChg chg="mod">
          <ac:chgData name="Roxane Perrin-Plouffe" userId="b3c1ddd0-0080-4782-88ff-fc894d594575" providerId="ADAL" clId="{DF1C610A-6C91-4042-83CF-5307ABDD840A}" dt="2024-04-02T20:17:23.379" v="13747" actId="255"/>
          <ac:spMkLst>
            <pc:docMk/>
            <pc:sldMk cId="2914902778" sldId="267"/>
            <ac:spMk id="46" creationId="{FB5DB6B5-E5C7-0A95-E650-6845710C64F5}"/>
          </ac:spMkLst>
        </pc:spChg>
        <pc:spChg chg="del">
          <ac:chgData name="Roxane Perrin-Plouffe" userId="b3c1ddd0-0080-4782-88ff-fc894d594575" providerId="ADAL" clId="{DF1C610A-6C91-4042-83CF-5307ABDD840A}" dt="2024-03-22T16:54:08.465" v="7644" actId="478"/>
          <ac:spMkLst>
            <pc:docMk/>
            <pc:sldMk cId="2914902778" sldId="267"/>
            <ac:spMk id="47" creationId="{4877DC24-1ABB-D350-6281-C1292B9DFF26}"/>
          </ac:spMkLst>
        </pc:spChg>
        <pc:spChg chg="del">
          <ac:chgData name="Roxane Perrin-Plouffe" userId="b3c1ddd0-0080-4782-88ff-fc894d594575" providerId="ADAL" clId="{DF1C610A-6C91-4042-83CF-5307ABDD840A}" dt="2024-03-22T16:54:08.465" v="7644" actId="478"/>
          <ac:spMkLst>
            <pc:docMk/>
            <pc:sldMk cId="2914902778" sldId="267"/>
            <ac:spMk id="48" creationId="{D7164CC1-27F7-BA3B-D26F-1E2878A07914}"/>
          </ac:spMkLst>
        </pc:spChg>
        <pc:spChg chg="del mod">
          <ac:chgData name="Roxane Perrin-Plouffe" userId="b3c1ddd0-0080-4782-88ff-fc894d594575" providerId="ADAL" clId="{DF1C610A-6C91-4042-83CF-5307ABDD840A}" dt="2024-03-22T16:54:11.549" v="7647" actId="478"/>
          <ac:spMkLst>
            <pc:docMk/>
            <pc:sldMk cId="2914902778" sldId="267"/>
            <ac:spMk id="49" creationId="{D0878564-3BBB-200C-64EF-2539260DD003}"/>
          </ac:spMkLst>
        </pc:spChg>
        <pc:spChg chg="del">
          <ac:chgData name="Roxane Perrin-Plouffe" userId="b3c1ddd0-0080-4782-88ff-fc894d594575" providerId="ADAL" clId="{DF1C610A-6C91-4042-83CF-5307ABDD840A}" dt="2024-03-22T16:54:08.465" v="7644" actId="478"/>
          <ac:spMkLst>
            <pc:docMk/>
            <pc:sldMk cId="2914902778" sldId="267"/>
            <ac:spMk id="50" creationId="{D4194990-D439-C64A-3970-12BC8F3DBC3D}"/>
          </ac:spMkLst>
        </pc:spChg>
        <pc:spChg chg="del">
          <ac:chgData name="Roxane Perrin-Plouffe" userId="b3c1ddd0-0080-4782-88ff-fc894d594575" providerId="ADAL" clId="{DF1C610A-6C91-4042-83CF-5307ABDD840A}" dt="2024-03-22T16:54:10.023" v="7645" actId="478"/>
          <ac:spMkLst>
            <pc:docMk/>
            <pc:sldMk cId="2914902778" sldId="267"/>
            <ac:spMk id="51" creationId="{3680EF0E-A725-B85E-4B38-DF6F6DED91C8}"/>
          </ac:spMkLst>
        </pc:spChg>
        <pc:spChg chg="del">
          <ac:chgData name="Roxane Perrin-Plouffe" userId="b3c1ddd0-0080-4782-88ff-fc894d594575" providerId="ADAL" clId="{DF1C610A-6C91-4042-83CF-5307ABDD840A}" dt="2024-03-22T16:54:10.023" v="7645" actId="478"/>
          <ac:spMkLst>
            <pc:docMk/>
            <pc:sldMk cId="2914902778" sldId="267"/>
            <ac:spMk id="52" creationId="{FC1F2A82-EEE0-F217-8B80-7DCCBE8D300E}"/>
          </ac:spMkLst>
        </pc:spChg>
        <pc:spChg chg="del">
          <ac:chgData name="Roxane Perrin-Plouffe" userId="b3c1ddd0-0080-4782-88ff-fc894d594575" providerId="ADAL" clId="{DF1C610A-6C91-4042-83CF-5307ABDD840A}" dt="2024-03-22T16:54:10.023" v="7645" actId="478"/>
          <ac:spMkLst>
            <pc:docMk/>
            <pc:sldMk cId="2914902778" sldId="267"/>
            <ac:spMk id="53" creationId="{83BF7E3C-9E23-EB99-87A2-27D23766D0C2}"/>
          </ac:spMkLst>
        </pc:spChg>
        <pc:spChg chg="del">
          <ac:chgData name="Roxane Perrin-Plouffe" userId="b3c1ddd0-0080-4782-88ff-fc894d594575" providerId="ADAL" clId="{DF1C610A-6C91-4042-83CF-5307ABDD840A}" dt="2024-03-22T16:54:10.023" v="7645" actId="478"/>
          <ac:spMkLst>
            <pc:docMk/>
            <pc:sldMk cId="2914902778" sldId="267"/>
            <ac:spMk id="54" creationId="{6290CEC4-9889-8A43-DA8E-02CB387E56F9}"/>
          </ac:spMkLst>
        </pc:spChg>
        <pc:cxnChg chg="add mod">
          <ac:chgData name="Roxane Perrin-Plouffe" userId="b3c1ddd0-0080-4782-88ff-fc894d594575" providerId="ADAL" clId="{DF1C610A-6C91-4042-83CF-5307ABDD840A}" dt="2024-03-28T14:46:51.828" v="9248" actId="1035"/>
          <ac:cxnSpMkLst>
            <pc:docMk/>
            <pc:sldMk cId="2914902778" sldId="267"/>
            <ac:cxnSpMk id="8" creationId="{0C22D89E-FC87-6FDF-FA86-E3DF0A0D7297}"/>
          </ac:cxnSpMkLst>
        </pc:cxnChg>
        <pc:cxnChg chg="add mod">
          <ac:chgData name="Roxane Perrin-Plouffe" userId="b3c1ddd0-0080-4782-88ff-fc894d594575" providerId="ADAL" clId="{DF1C610A-6C91-4042-83CF-5307ABDD840A}" dt="2024-03-28T14:46:51.828" v="9248" actId="1035"/>
          <ac:cxnSpMkLst>
            <pc:docMk/>
            <pc:sldMk cId="2914902778" sldId="267"/>
            <ac:cxnSpMk id="19" creationId="{F24F9D06-8E5B-16C9-CFB1-A01B69239DC7}"/>
          </ac:cxnSpMkLst>
        </pc:cxnChg>
        <pc:cxnChg chg="add mod">
          <ac:chgData name="Roxane Perrin-Plouffe" userId="b3c1ddd0-0080-4782-88ff-fc894d594575" providerId="ADAL" clId="{DF1C610A-6C91-4042-83CF-5307ABDD840A}" dt="2024-03-28T14:46:51.828" v="9248" actId="1035"/>
          <ac:cxnSpMkLst>
            <pc:docMk/>
            <pc:sldMk cId="2914902778" sldId="267"/>
            <ac:cxnSpMk id="20" creationId="{B8C290BC-E14B-59A2-209B-5BDC6F196B86}"/>
          </ac:cxnSpMkLst>
        </pc:cxnChg>
        <pc:cxnChg chg="add del mod">
          <ac:chgData name="Roxane Perrin-Plouffe" userId="b3c1ddd0-0080-4782-88ff-fc894d594575" providerId="ADAL" clId="{DF1C610A-6C91-4042-83CF-5307ABDD840A}" dt="2024-03-28T14:39:27.559" v="9190" actId="478"/>
          <ac:cxnSpMkLst>
            <pc:docMk/>
            <pc:sldMk cId="2914902778" sldId="267"/>
            <ac:cxnSpMk id="22" creationId="{960A8E4C-E07E-150E-C255-ED04835A34E8}"/>
          </ac:cxnSpMkLst>
        </pc:cxnChg>
        <pc:cxnChg chg="add del mod">
          <ac:chgData name="Roxane Perrin-Plouffe" userId="b3c1ddd0-0080-4782-88ff-fc894d594575" providerId="ADAL" clId="{DF1C610A-6C91-4042-83CF-5307ABDD840A}" dt="2024-03-28T14:39:26.383" v="9189" actId="478"/>
          <ac:cxnSpMkLst>
            <pc:docMk/>
            <pc:sldMk cId="2914902778" sldId="267"/>
            <ac:cxnSpMk id="33" creationId="{D4C7652F-E825-911C-9CA1-6ECC314AADF7}"/>
          </ac:cxnSpMkLst>
        </pc:cxnChg>
      </pc:sldChg>
      <pc:sldChg chg="addSp delSp modSp add del mod">
        <pc:chgData name="Roxane Perrin-Plouffe" userId="b3c1ddd0-0080-4782-88ff-fc894d594575" providerId="ADAL" clId="{DF1C610A-6C91-4042-83CF-5307ABDD840A}" dt="2024-03-22T16:03:10.019" v="7391" actId="2696"/>
        <pc:sldMkLst>
          <pc:docMk/>
          <pc:sldMk cId="3724706737" sldId="267"/>
        </pc:sldMkLst>
        <pc:spChg chg="mod">
          <ac:chgData name="Roxane Perrin-Plouffe" userId="b3c1ddd0-0080-4782-88ff-fc894d594575" providerId="ADAL" clId="{DF1C610A-6C91-4042-83CF-5307ABDD840A}" dt="2024-03-21T20:37:48.972" v="6193" actId="1076"/>
          <ac:spMkLst>
            <pc:docMk/>
            <pc:sldMk cId="3724706737" sldId="267"/>
            <ac:spMk id="2" creationId="{D2E60793-5D29-2896-5835-E2DCAB083650}"/>
          </ac:spMkLst>
        </pc:spChg>
        <pc:spChg chg="add mod">
          <ac:chgData name="Roxane Perrin-Plouffe" userId="b3c1ddd0-0080-4782-88ff-fc894d594575" providerId="ADAL" clId="{DF1C610A-6C91-4042-83CF-5307ABDD840A}" dt="2024-03-21T20:39:57.554" v="6267" actId="20577"/>
          <ac:spMkLst>
            <pc:docMk/>
            <pc:sldMk cId="3724706737" sldId="267"/>
            <ac:spMk id="3" creationId="{6D0E2C97-56F4-4D3B-BDCD-E38C9A66CB44}"/>
          </ac:spMkLst>
        </pc:spChg>
        <pc:spChg chg="add mod">
          <ac:chgData name="Roxane Perrin-Plouffe" userId="b3c1ddd0-0080-4782-88ff-fc894d594575" providerId="ADAL" clId="{DF1C610A-6C91-4042-83CF-5307ABDD840A}" dt="2024-03-21T20:40:29.130" v="6273" actId="14100"/>
          <ac:spMkLst>
            <pc:docMk/>
            <pc:sldMk cId="3724706737" sldId="267"/>
            <ac:spMk id="4" creationId="{B1598868-F85D-2761-9BA8-68A14CAA87D3}"/>
          </ac:spMkLst>
        </pc:spChg>
        <pc:spChg chg="mod">
          <ac:chgData name="Roxane Perrin-Plouffe" userId="b3c1ddd0-0080-4782-88ff-fc894d594575" providerId="ADAL" clId="{DF1C610A-6C91-4042-83CF-5307ABDD840A}" dt="2024-03-21T20:41:32.436" v="6281" actId="1076"/>
          <ac:spMkLst>
            <pc:docMk/>
            <pc:sldMk cId="3724706737" sldId="267"/>
            <ac:spMk id="5" creationId="{CA8B77F8-7E4C-104D-6BBF-12C7188F0651}"/>
          </ac:spMkLst>
        </pc:spChg>
        <pc:spChg chg="add mod">
          <ac:chgData name="Roxane Perrin-Plouffe" userId="b3c1ddd0-0080-4782-88ff-fc894d594575" providerId="ADAL" clId="{DF1C610A-6C91-4042-83CF-5307ABDD840A}" dt="2024-03-21T20:48:05.500" v="6320"/>
          <ac:spMkLst>
            <pc:docMk/>
            <pc:sldMk cId="3724706737" sldId="267"/>
            <ac:spMk id="7" creationId="{37F8AEE0-27B6-47AE-5F74-F5B9A61EDF3D}"/>
          </ac:spMkLst>
        </pc:spChg>
        <pc:spChg chg="del">
          <ac:chgData name="Roxane Perrin-Plouffe" userId="b3c1ddd0-0080-4782-88ff-fc894d594575" providerId="ADAL" clId="{DF1C610A-6C91-4042-83CF-5307ABDD840A}" dt="2024-03-21T20:40:41.793" v="6274" actId="478"/>
          <ac:spMkLst>
            <pc:docMk/>
            <pc:sldMk cId="3724706737" sldId="267"/>
            <ac:spMk id="25" creationId="{D8869A71-5547-A22E-084E-2A5706B7C556}"/>
          </ac:spMkLst>
        </pc:spChg>
        <pc:spChg chg="del mod topLvl">
          <ac:chgData name="Roxane Perrin-Plouffe" userId="b3c1ddd0-0080-4782-88ff-fc894d594575" providerId="ADAL" clId="{DF1C610A-6C91-4042-83CF-5307ABDD840A}" dt="2024-03-21T20:42:04.609" v="6286" actId="478"/>
          <ac:spMkLst>
            <pc:docMk/>
            <pc:sldMk cId="3724706737" sldId="267"/>
            <ac:spMk id="28" creationId="{5D14581D-E7B7-F239-A1E6-C5FDAB12E86A}"/>
          </ac:spMkLst>
        </pc:spChg>
        <pc:spChg chg="del mod topLvl">
          <ac:chgData name="Roxane Perrin-Plouffe" userId="b3c1ddd0-0080-4782-88ff-fc894d594575" providerId="ADAL" clId="{DF1C610A-6C91-4042-83CF-5307ABDD840A}" dt="2024-03-21T20:38:56.006" v="6202" actId="478"/>
          <ac:spMkLst>
            <pc:docMk/>
            <pc:sldMk cId="3724706737" sldId="267"/>
            <ac:spMk id="29" creationId="{09B08B43-258E-A492-5354-89D572F4994C}"/>
          </ac:spMkLst>
        </pc:spChg>
        <pc:spChg chg="del mod">
          <ac:chgData name="Roxane Perrin-Plouffe" userId="b3c1ddd0-0080-4782-88ff-fc894d594575" providerId="ADAL" clId="{DF1C610A-6C91-4042-83CF-5307ABDD840A}" dt="2024-03-21T20:42:07.469" v="6287" actId="478"/>
          <ac:spMkLst>
            <pc:docMk/>
            <pc:sldMk cId="3724706737" sldId="267"/>
            <ac:spMk id="30" creationId="{B8AE0526-A769-EA0A-96C0-916090059669}"/>
          </ac:spMkLst>
        </pc:spChg>
        <pc:spChg chg="del mod">
          <ac:chgData name="Roxane Perrin-Plouffe" userId="b3c1ddd0-0080-4782-88ff-fc894d594575" providerId="ADAL" clId="{DF1C610A-6C91-4042-83CF-5307ABDD840A}" dt="2024-03-21T20:40:41.793" v="6274" actId="478"/>
          <ac:spMkLst>
            <pc:docMk/>
            <pc:sldMk cId="3724706737" sldId="267"/>
            <ac:spMk id="38" creationId="{3E849F61-923F-6345-3F4C-8E370B264C6D}"/>
          </ac:spMkLst>
        </pc:spChg>
        <pc:spChg chg="del mod">
          <ac:chgData name="Roxane Perrin-Plouffe" userId="b3c1ddd0-0080-4782-88ff-fc894d594575" providerId="ADAL" clId="{DF1C610A-6C91-4042-83CF-5307ABDD840A}" dt="2024-03-21T20:40:41.793" v="6274" actId="478"/>
          <ac:spMkLst>
            <pc:docMk/>
            <pc:sldMk cId="3724706737" sldId="267"/>
            <ac:spMk id="39" creationId="{043BA123-0DCE-56DE-1DB1-22EA9F1E30C7}"/>
          </ac:spMkLst>
        </pc:spChg>
        <pc:spChg chg="del mod">
          <ac:chgData name="Roxane Perrin-Plouffe" userId="b3c1ddd0-0080-4782-88ff-fc894d594575" providerId="ADAL" clId="{DF1C610A-6C91-4042-83CF-5307ABDD840A}" dt="2024-03-21T20:40:41.793" v="6274" actId="478"/>
          <ac:spMkLst>
            <pc:docMk/>
            <pc:sldMk cId="3724706737" sldId="267"/>
            <ac:spMk id="43" creationId="{629A0AAA-279C-6205-33FA-0A6A6BBB11F2}"/>
          </ac:spMkLst>
        </pc:spChg>
        <pc:spChg chg="del">
          <ac:chgData name="Roxane Perrin-Plouffe" userId="b3c1ddd0-0080-4782-88ff-fc894d594575" providerId="ADAL" clId="{DF1C610A-6C91-4042-83CF-5307ABDD840A}" dt="2024-03-21T20:48:05.171" v="6319" actId="478"/>
          <ac:spMkLst>
            <pc:docMk/>
            <pc:sldMk cId="3724706737" sldId="267"/>
            <ac:spMk id="45" creationId="{5FB786D9-5580-5926-61AF-2528AC7CF1E4}"/>
          </ac:spMkLst>
        </pc:spChg>
        <pc:spChg chg="del mod">
          <ac:chgData name="Roxane Perrin-Plouffe" userId="b3c1ddd0-0080-4782-88ff-fc894d594575" providerId="ADAL" clId="{DF1C610A-6C91-4042-83CF-5307ABDD840A}" dt="2024-03-21T20:40:41.793" v="6274" actId="478"/>
          <ac:spMkLst>
            <pc:docMk/>
            <pc:sldMk cId="3724706737" sldId="267"/>
            <ac:spMk id="46" creationId="{FB5DB6B5-E5C7-0A95-E650-6845710C64F5}"/>
          </ac:spMkLst>
        </pc:spChg>
        <pc:spChg chg="del mod">
          <ac:chgData name="Roxane Perrin-Plouffe" userId="b3c1ddd0-0080-4782-88ff-fc894d594575" providerId="ADAL" clId="{DF1C610A-6C91-4042-83CF-5307ABDD840A}" dt="2024-03-21T20:40:41.793" v="6274" actId="478"/>
          <ac:spMkLst>
            <pc:docMk/>
            <pc:sldMk cId="3724706737" sldId="267"/>
            <ac:spMk id="47" creationId="{4877DC24-1ABB-D350-6281-C1292B9DFF26}"/>
          </ac:spMkLst>
        </pc:spChg>
        <pc:spChg chg="del mod">
          <ac:chgData name="Roxane Perrin-Plouffe" userId="b3c1ddd0-0080-4782-88ff-fc894d594575" providerId="ADAL" clId="{DF1C610A-6C91-4042-83CF-5307ABDD840A}" dt="2024-03-21T20:40:41.793" v="6274" actId="478"/>
          <ac:spMkLst>
            <pc:docMk/>
            <pc:sldMk cId="3724706737" sldId="267"/>
            <ac:spMk id="48" creationId="{D7164CC1-27F7-BA3B-D26F-1E2878A07914}"/>
          </ac:spMkLst>
        </pc:spChg>
        <pc:spChg chg="del mod">
          <ac:chgData name="Roxane Perrin-Plouffe" userId="b3c1ddd0-0080-4782-88ff-fc894d594575" providerId="ADAL" clId="{DF1C610A-6C91-4042-83CF-5307ABDD840A}" dt="2024-03-21T20:40:41.793" v="6274" actId="478"/>
          <ac:spMkLst>
            <pc:docMk/>
            <pc:sldMk cId="3724706737" sldId="267"/>
            <ac:spMk id="49" creationId="{D0878564-3BBB-200C-64EF-2539260DD003}"/>
          </ac:spMkLst>
        </pc:spChg>
        <pc:spChg chg="del mod">
          <ac:chgData name="Roxane Perrin-Plouffe" userId="b3c1ddd0-0080-4782-88ff-fc894d594575" providerId="ADAL" clId="{DF1C610A-6C91-4042-83CF-5307ABDD840A}" dt="2024-03-21T20:40:41.793" v="6274" actId="478"/>
          <ac:spMkLst>
            <pc:docMk/>
            <pc:sldMk cId="3724706737" sldId="267"/>
            <ac:spMk id="50" creationId="{D4194990-D439-C64A-3970-12BC8F3DBC3D}"/>
          </ac:spMkLst>
        </pc:spChg>
        <pc:spChg chg="del mod">
          <ac:chgData name="Roxane Perrin-Plouffe" userId="b3c1ddd0-0080-4782-88ff-fc894d594575" providerId="ADAL" clId="{DF1C610A-6C91-4042-83CF-5307ABDD840A}" dt="2024-03-21T20:40:41.793" v="6274" actId="478"/>
          <ac:spMkLst>
            <pc:docMk/>
            <pc:sldMk cId="3724706737" sldId="267"/>
            <ac:spMk id="51" creationId="{3680EF0E-A725-B85E-4B38-DF6F6DED91C8}"/>
          </ac:spMkLst>
        </pc:spChg>
        <pc:spChg chg="del mod">
          <ac:chgData name="Roxane Perrin-Plouffe" userId="b3c1ddd0-0080-4782-88ff-fc894d594575" providerId="ADAL" clId="{DF1C610A-6C91-4042-83CF-5307ABDD840A}" dt="2024-03-21T20:40:41.793" v="6274" actId="478"/>
          <ac:spMkLst>
            <pc:docMk/>
            <pc:sldMk cId="3724706737" sldId="267"/>
            <ac:spMk id="52" creationId="{FC1F2A82-EEE0-F217-8B80-7DCCBE8D300E}"/>
          </ac:spMkLst>
        </pc:spChg>
        <pc:spChg chg="del mod">
          <ac:chgData name="Roxane Perrin-Plouffe" userId="b3c1ddd0-0080-4782-88ff-fc894d594575" providerId="ADAL" clId="{DF1C610A-6C91-4042-83CF-5307ABDD840A}" dt="2024-03-21T20:40:41.793" v="6274" actId="478"/>
          <ac:spMkLst>
            <pc:docMk/>
            <pc:sldMk cId="3724706737" sldId="267"/>
            <ac:spMk id="53" creationId="{83BF7E3C-9E23-EB99-87A2-27D23766D0C2}"/>
          </ac:spMkLst>
        </pc:spChg>
        <pc:spChg chg="del mod">
          <ac:chgData name="Roxane Perrin-Plouffe" userId="b3c1ddd0-0080-4782-88ff-fc894d594575" providerId="ADAL" clId="{DF1C610A-6C91-4042-83CF-5307ABDD840A}" dt="2024-03-21T20:40:41.793" v="6274" actId="478"/>
          <ac:spMkLst>
            <pc:docMk/>
            <pc:sldMk cId="3724706737" sldId="267"/>
            <ac:spMk id="54" creationId="{6290CEC4-9889-8A43-DA8E-02CB387E56F9}"/>
          </ac:spMkLst>
        </pc:spChg>
        <pc:grpChg chg="del mod">
          <ac:chgData name="Roxane Perrin-Plouffe" userId="b3c1ddd0-0080-4782-88ff-fc894d594575" providerId="ADAL" clId="{DF1C610A-6C91-4042-83CF-5307ABDD840A}" dt="2024-03-21T20:38:53.079" v="6201" actId="165"/>
          <ac:grpSpMkLst>
            <pc:docMk/>
            <pc:sldMk cId="3724706737" sldId="267"/>
            <ac:grpSpMk id="27" creationId="{375FD637-484F-6CB8-83F9-0CD3CF334400}"/>
          </ac:grpSpMkLst>
        </pc:grpChg>
        <pc:picChg chg="add del mod">
          <ac:chgData name="Roxane Perrin-Plouffe" userId="b3c1ddd0-0080-4782-88ff-fc894d594575" providerId="ADAL" clId="{DF1C610A-6C91-4042-83CF-5307ABDD840A}" dt="2024-03-21T20:42:14.529" v="6290" actId="478"/>
          <ac:picMkLst>
            <pc:docMk/>
            <pc:sldMk cId="3724706737" sldId="267"/>
            <ac:picMk id="6" creationId="{0F44769A-FB9A-568B-33B7-506F3C140E24}"/>
          </ac:picMkLst>
        </pc:picChg>
        <pc:picChg chg="mod">
          <ac:chgData name="Roxane Perrin-Plouffe" userId="b3c1ddd0-0080-4782-88ff-fc894d594575" providerId="ADAL" clId="{DF1C610A-6C91-4042-83CF-5307ABDD840A}" dt="2024-03-21T20:37:59.871" v="6195" actId="1076"/>
          <ac:picMkLst>
            <pc:docMk/>
            <pc:sldMk cId="3724706737" sldId="267"/>
            <ac:picMk id="10" creationId="{D3249214-7408-4195-38B2-631D813CAB00}"/>
          </ac:picMkLst>
        </pc:picChg>
        <pc:picChg chg="del mod">
          <ac:chgData name="Roxane Perrin-Plouffe" userId="b3c1ddd0-0080-4782-88ff-fc894d594575" providerId="ADAL" clId="{DF1C610A-6C91-4042-83CF-5307ABDD840A}" dt="2024-03-21T20:41:21.002" v="6279" actId="478"/>
          <ac:picMkLst>
            <pc:docMk/>
            <pc:sldMk cId="3724706737" sldId="267"/>
            <ac:picMk id="55" creationId="{B7E649C3-546B-CDB7-B8A7-044B6C23C0F8}"/>
          </ac:picMkLst>
        </pc:picChg>
      </pc:sldChg>
      <pc:sldChg chg="addSp delSp modSp add mod ord modAnim">
        <pc:chgData name="Roxane Perrin-Plouffe" userId="b3c1ddd0-0080-4782-88ff-fc894d594575" providerId="ADAL" clId="{DF1C610A-6C91-4042-83CF-5307ABDD840A}" dt="2024-04-03T14:10:04.678" v="14174" actId="20577"/>
        <pc:sldMkLst>
          <pc:docMk/>
          <pc:sldMk cId="435699784" sldId="268"/>
        </pc:sldMkLst>
        <pc:spChg chg="mod">
          <ac:chgData name="Roxane Perrin-Plouffe" userId="b3c1ddd0-0080-4782-88ff-fc894d594575" providerId="ADAL" clId="{DF1C610A-6C91-4042-83CF-5307ABDD840A}" dt="2024-04-02T20:20:23.918" v="13780" actId="1076"/>
          <ac:spMkLst>
            <pc:docMk/>
            <pc:sldMk cId="435699784" sldId="268"/>
            <ac:spMk id="2" creationId="{D2E60793-5D29-2896-5835-E2DCAB083650}"/>
          </ac:spMkLst>
        </pc:spChg>
        <pc:spChg chg="mod">
          <ac:chgData name="Roxane Perrin-Plouffe" userId="b3c1ddd0-0080-4782-88ff-fc894d594575" providerId="ADAL" clId="{DF1C610A-6C91-4042-83CF-5307ABDD840A}" dt="2024-03-28T14:59:50.680" v="9258" actId="1036"/>
          <ac:spMkLst>
            <pc:docMk/>
            <pc:sldMk cId="435699784" sldId="268"/>
            <ac:spMk id="3" creationId="{ACA2DE8E-C1EB-005E-3EEB-D5378FBD82B7}"/>
          </ac:spMkLst>
        </pc:spChg>
        <pc:spChg chg="del">
          <ac:chgData name="Roxane Perrin-Plouffe" userId="b3c1ddd0-0080-4782-88ff-fc894d594575" providerId="ADAL" clId="{DF1C610A-6C91-4042-83CF-5307ABDD840A}" dt="2024-03-22T16:55:19.747" v="7710" actId="478"/>
          <ac:spMkLst>
            <pc:docMk/>
            <pc:sldMk cId="435699784" sldId="268"/>
            <ac:spMk id="4" creationId="{455EFC9F-2714-9815-B063-168164254162}"/>
          </ac:spMkLst>
        </pc:spChg>
        <pc:spChg chg="del">
          <ac:chgData name="Roxane Perrin-Plouffe" userId="b3c1ddd0-0080-4782-88ff-fc894d594575" providerId="ADAL" clId="{DF1C610A-6C91-4042-83CF-5307ABDD840A}" dt="2024-03-22T16:55:19.747" v="7710" actId="478"/>
          <ac:spMkLst>
            <pc:docMk/>
            <pc:sldMk cId="435699784" sldId="268"/>
            <ac:spMk id="9" creationId="{528B5F6E-AA36-3354-B760-D8D6DC347D5F}"/>
          </ac:spMkLst>
        </pc:spChg>
        <pc:spChg chg="del">
          <ac:chgData name="Roxane Perrin-Plouffe" userId="b3c1ddd0-0080-4782-88ff-fc894d594575" providerId="ADAL" clId="{DF1C610A-6C91-4042-83CF-5307ABDD840A}" dt="2024-03-22T16:55:19.747" v="7710" actId="478"/>
          <ac:spMkLst>
            <pc:docMk/>
            <pc:sldMk cId="435699784" sldId="268"/>
            <ac:spMk id="11" creationId="{81B4B4A8-5F94-C226-4CDD-294B85434BA0}"/>
          </ac:spMkLst>
        </pc:spChg>
        <pc:spChg chg="del">
          <ac:chgData name="Roxane Perrin-Plouffe" userId="b3c1ddd0-0080-4782-88ff-fc894d594575" providerId="ADAL" clId="{DF1C610A-6C91-4042-83CF-5307ABDD840A}" dt="2024-03-22T16:55:19.747" v="7710" actId="478"/>
          <ac:spMkLst>
            <pc:docMk/>
            <pc:sldMk cId="435699784" sldId="268"/>
            <ac:spMk id="12" creationId="{3300C60B-2420-C884-C329-A41E45917C9E}"/>
          </ac:spMkLst>
        </pc:spChg>
        <pc:spChg chg="add del mod">
          <ac:chgData name="Roxane Perrin-Plouffe" userId="b3c1ddd0-0080-4782-88ff-fc894d594575" providerId="ADAL" clId="{DF1C610A-6C91-4042-83CF-5307ABDD840A}" dt="2024-03-28T15:02:12.053" v="9299"/>
          <ac:spMkLst>
            <pc:docMk/>
            <pc:sldMk cId="435699784" sldId="268"/>
            <ac:spMk id="13" creationId="{886B2853-6900-3DC2-EF9C-8914E5CDBF8F}"/>
          </ac:spMkLst>
        </pc:spChg>
        <pc:spChg chg="add mod">
          <ac:chgData name="Roxane Perrin-Plouffe" userId="b3c1ddd0-0080-4782-88ff-fc894d594575" providerId="ADAL" clId="{DF1C610A-6C91-4042-83CF-5307ABDD840A}" dt="2024-04-02T20:17:46.870" v="13749" actId="255"/>
          <ac:spMkLst>
            <pc:docMk/>
            <pc:sldMk cId="435699784" sldId="268"/>
            <ac:spMk id="14" creationId="{7DD94702-42EE-602C-5297-EF7FEA2AF2F2}"/>
          </ac:spMkLst>
        </pc:spChg>
        <pc:spChg chg="mod">
          <ac:chgData name="Roxane Perrin-Plouffe" userId="b3c1ddd0-0080-4782-88ff-fc894d594575" providerId="ADAL" clId="{DF1C610A-6C91-4042-83CF-5307ABDD840A}" dt="2024-04-03T14:10:04.678" v="14174" actId="20577"/>
          <ac:spMkLst>
            <pc:docMk/>
            <pc:sldMk cId="435699784" sldId="268"/>
            <ac:spMk id="15" creationId="{E2F9B335-A8B0-74BB-1035-4EBE643E588F}"/>
          </ac:spMkLst>
        </pc:spChg>
        <pc:spChg chg="del">
          <ac:chgData name="Roxane Perrin-Plouffe" userId="b3c1ddd0-0080-4782-88ff-fc894d594575" providerId="ADAL" clId="{DF1C610A-6C91-4042-83CF-5307ABDD840A}" dt="2024-03-22T16:55:19.747" v="7710" actId="478"/>
          <ac:spMkLst>
            <pc:docMk/>
            <pc:sldMk cId="435699784" sldId="268"/>
            <ac:spMk id="16" creationId="{47C98BED-A887-257F-E8BE-C06177374673}"/>
          </ac:spMkLst>
        </pc:spChg>
        <pc:spChg chg="add mod">
          <ac:chgData name="Roxane Perrin-Plouffe" userId="b3c1ddd0-0080-4782-88ff-fc894d594575" providerId="ADAL" clId="{DF1C610A-6C91-4042-83CF-5307ABDD840A}" dt="2024-04-02T20:17:46.870" v="13749" actId="255"/>
          <ac:spMkLst>
            <pc:docMk/>
            <pc:sldMk cId="435699784" sldId="268"/>
            <ac:spMk id="16" creationId="{FDF0136A-DFF3-A0CE-F23D-7F2186F1CBF1}"/>
          </ac:spMkLst>
        </pc:spChg>
        <pc:spChg chg="del">
          <ac:chgData name="Roxane Perrin-Plouffe" userId="b3c1ddd0-0080-4782-88ff-fc894d594575" providerId="ADAL" clId="{DF1C610A-6C91-4042-83CF-5307ABDD840A}" dt="2024-03-22T16:55:19.747" v="7710" actId="478"/>
          <ac:spMkLst>
            <pc:docMk/>
            <pc:sldMk cId="435699784" sldId="268"/>
            <ac:spMk id="17" creationId="{3E75B7D7-9408-8CC9-8E29-389103B035CB}"/>
          </ac:spMkLst>
        </pc:spChg>
        <pc:spChg chg="add del mod">
          <ac:chgData name="Roxane Perrin-Plouffe" userId="b3c1ddd0-0080-4782-88ff-fc894d594575" providerId="ADAL" clId="{DF1C610A-6C91-4042-83CF-5307ABDD840A}" dt="2024-03-28T15:07:35.296" v="9450" actId="478"/>
          <ac:spMkLst>
            <pc:docMk/>
            <pc:sldMk cId="435699784" sldId="268"/>
            <ac:spMk id="17" creationId="{DDBC942E-AE14-77FF-E941-E2D7441CC1F8}"/>
          </ac:spMkLst>
        </pc:spChg>
        <pc:spChg chg="del">
          <ac:chgData name="Roxane Perrin-Plouffe" userId="b3c1ddd0-0080-4782-88ff-fc894d594575" providerId="ADAL" clId="{DF1C610A-6C91-4042-83CF-5307ABDD840A}" dt="2024-03-22T16:55:19.747" v="7710" actId="478"/>
          <ac:spMkLst>
            <pc:docMk/>
            <pc:sldMk cId="435699784" sldId="268"/>
            <ac:spMk id="18" creationId="{9186872D-2D22-F697-2107-7CD13ED22910}"/>
          </ac:spMkLst>
        </pc:spChg>
        <pc:spChg chg="add mod">
          <ac:chgData name="Roxane Perrin-Plouffe" userId="b3c1ddd0-0080-4782-88ff-fc894d594575" providerId="ADAL" clId="{DF1C610A-6C91-4042-83CF-5307ABDD840A}" dt="2024-03-28T15:07:38.210" v="9456" actId="1076"/>
          <ac:spMkLst>
            <pc:docMk/>
            <pc:sldMk cId="435699784" sldId="268"/>
            <ac:spMk id="18" creationId="{CE301321-86A9-E529-0C2A-51DFED0A7D3D}"/>
          </ac:spMkLst>
        </pc:spChg>
        <pc:spChg chg="add mod">
          <ac:chgData name="Roxane Perrin-Plouffe" userId="b3c1ddd0-0080-4782-88ff-fc894d594575" providerId="ADAL" clId="{DF1C610A-6C91-4042-83CF-5307ABDD840A}" dt="2024-03-28T15:07:35.525" v="9451" actId="1076"/>
          <ac:spMkLst>
            <pc:docMk/>
            <pc:sldMk cId="435699784" sldId="268"/>
            <ac:spMk id="19" creationId="{5226B99A-4FF5-DEDD-FF6C-61A256F4D556}"/>
          </ac:spMkLst>
        </pc:spChg>
        <pc:spChg chg="mod">
          <ac:chgData name="Roxane Perrin-Plouffe" userId="b3c1ddd0-0080-4782-88ff-fc894d594575" providerId="ADAL" clId="{DF1C610A-6C91-4042-83CF-5307ABDD840A}" dt="2024-03-28T14:59:55.649" v="9259" actId="14100"/>
          <ac:spMkLst>
            <pc:docMk/>
            <pc:sldMk cId="435699784" sldId="268"/>
            <ac:spMk id="20" creationId="{9DA79968-7C6E-1043-EE0C-528CEEF29439}"/>
          </ac:spMkLst>
        </pc:spChg>
        <pc:spChg chg="del">
          <ac:chgData name="Roxane Perrin-Plouffe" userId="b3c1ddd0-0080-4782-88ff-fc894d594575" providerId="ADAL" clId="{DF1C610A-6C91-4042-83CF-5307ABDD840A}" dt="2024-03-22T16:55:19.747" v="7710" actId="478"/>
          <ac:spMkLst>
            <pc:docMk/>
            <pc:sldMk cId="435699784" sldId="268"/>
            <ac:spMk id="25" creationId="{D8869A71-5547-A22E-084E-2A5706B7C556}"/>
          </ac:spMkLst>
        </pc:spChg>
        <pc:spChg chg="del mod">
          <ac:chgData name="Roxane Perrin-Plouffe" userId="b3c1ddd0-0080-4782-88ff-fc894d594575" providerId="ADAL" clId="{DF1C610A-6C91-4042-83CF-5307ABDD840A}" dt="2024-03-28T15:00:10.453" v="9263" actId="478"/>
          <ac:spMkLst>
            <pc:docMk/>
            <pc:sldMk cId="435699784" sldId="268"/>
            <ac:spMk id="30" creationId="{B8AE0526-A769-EA0A-96C0-916090059669}"/>
          </ac:spMkLst>
        </pc:spChg>
        <pc:graphicFrameChg chg="del">
          <ac:chgData name="Roxane Perrin-Plouffe" userId="b3c1ddd0-0080-4782-88ff-fc894d594575" providerId="ADAL" clId="{DF1C610A-6C91-4042-83CF-5307ABDD840A}" dt="2024-03-22T16:55:23.310" v="7711" actId="478"/>
          <ac:graphicFrameMkLst>
            <pc:docMk/>
            <pc:sldMk cId="435699784" sldId="268"/>
            <ac:graphicFrameMk id="5" creationId="{4F5FE840-AF03-A853-9901-965082C21527}"/>
          </ac:graphicFrameMkLst>
        </pc:graphicFrameChg>
        <pc:picChg chg="add del mod">
          <ac:chgData name="Roxane Perrin-Plouffe" userId="b3c1ddd0-0080-4782-88ff-fc894d594575" providerId="ADAL" clId="{DF1C610A-6C91-4042-83CF-5307ABDD840A}" dt="2024-03-28T15:00:18.514" v="9268" actId="478"/>
          <ac:picMkLst>
            <pc:docMk/>
            <pc:sldMk cId="435699784" sldId="268"/>
            <ac:picMk id="5" creationId="{55289736-4ED4-629E-5F87-796866B9B657}"/>
          </ac:picMkLst>
        </pc:picChg>
        <pc:picChg chg="add mod">
          <ac:chgData name="Roxane Perrin-Plouffe" userId="b3c1ddd0-0080-4782-88ff-fc894d594575" providerId="ADAL" clId="{DF1C610A-6C91-4042-83CF-5307ABDD840A}" dt="2024-03-28T15:04:30.917" v="9340" actId="14100"/>
          <ac:picMkLst>
            <pc:docMk/>
            <pc:sldMk cId="435699784" sldId="268"/>
            <ac:picMk id="8" creationId="{277F4204-C5E1-46BB-01DD-E9007F1563BC}"/>
          </ac:picMkLst>
        </pc:picChg>
        <pc:picChg chg="add del mod">
          <ac:chgData name="Roxane Perrin-Plouffe" userId="b3c1ddd0-0080-4782-88ff-fc894d594575" providerId="ADAL" clId="{DF1C610A-6C91-4042-83CF-5307ABDD840A}" dt="2024-03-28T15:00:17.698" v="9267" actId="478"/>
          <ac:picMkLst>
            <pc:docMk/>
            <pc:sldMk cId="435699784" sldId="268"/>
            <ac:picMk id="9" creationId="{8634ECEC-B0D8-6B68-EDD2-26493DC3A7D6}"/>
          </ac:picMkLst>
        </pc:picChg>
        <pc:picChg chg="add mod">
          <ac:chgData name="Roxane Perrin-Plouffe" userId="b3c1ddd0-0080-4782-88ff-fc894d594575" providerId="ADAL" clId="{DF1C610A-6C91-4042-83CF-5307ABDD840A}" dt="2024-03-28T15:05:17.358" v="9392" actId="14100"/>
          <ac:picMkLst>
            <pc:docMk/>
            <pc:sldMk cId="435699784" sldId="268"/>
            <ac:picMk id="11" creationId="{7C1897EA-2615-7839-B6F5-C2F9087C5C1D}"/>
          </ac:picMkLst>
        </pc:picChg>
        <pc:picChg chg="add mod">
          <ac:chgData name="Roxane Perrin-Plouffe" userId="b3c1ddd0-0080-4782-88ff-fc894d594575" providerId="ADAL" clId="{DF1C610A-6C91-4042-83CF-5307ABDD840A}" dt="2024-03-28T15:02:05.605" v="9296" actId="1038"/>
          <ac:picMkLst>
            <pc:docMk/>
            <pc:sldMk cId="435699784" sldId="268"/>
            <ac:picMk id="12" creationId="{81A05271-DE66-EE74-CE7A-CBF731B1027D}"/>
          </ac:picMkLst>
        </pc:picChg>
        <pc:picChg chg="del">
          <ac:chgData name="Roxane Perrin-Plouffe" userId="b3c1ddd0-0080-4782-88ff-fc894d594575" providerId="ADAL" clId="{DF1C610A-6C91-4042-83CF-5307ABDD840A}" dt="2024-03-28T15:00:51.381" v="9277" actId="478"/>
          <ac:picMkLst>
            <pc:docMk/>
            <pc:sldMk cId="435699784" sldId="268"/>
            <ac:picMk id="22" creationId="{EB026E64-FEFA-056E-E65F-35EABE546531}"/>
          </ac:picMkLst>
        </pc:picChg>
        <pc:picChg chg="add mod">
          <ac:chgData name="Roxane Perrin-Plouffe" userId="b3c1ddd0-0080-4782-88ff-fc894d594575" providerId="ADAL" clId="{DF1C610A-6C91-4042-83CF-5307ABDD840A}" dt="2024-03-28T15:04:04.082" v="9333" actId="1038"/>
          <ac:picMkLst>
            <pc:docMk/>
            <pc:sldMk cId="435699784" sldId="268"/>
            <ac:picMk id="1026" creationId="{C34C6C3A-E9DD-8F86-C699-7B168468BEE0}"/>
          </ac:picMkLst>
        </pc:picChg>
      </pc:sldChg>
      <pc:sldChg chg="delSp modSp add mod ord">
        <pc:chgData name="Roxane Perrin-Plouffe" userId="b3c1ddd0-0080-4782-88ff-fc894d594575" providerId="ADAL" clId="{DF1C610A-6C91-4042-83CF-5307ABDD840A}" dt="2024-04-02T20:19:27.864" v="13765" actId="1076"/>
        <pc:sldMkLst>
          <pc:docMk/>
          <pc:sldMk cId="2979781911" sldId="269"/>
        </pc:sldMkLst>
        <pc:spChg chg="mod">
          <ac:chgData name="Roxane Perrin-Plouffe" userId="b3c1ddd0-0080-4782-88ff-fc894d594575" providerId="ADAL" clId="{DF1C610A-6C91-4042-83CF-5307ABDD840A}" dt="2024-04-02T20:12:25.741" v="13719" actId="255"/>
          <ac:spMkLst>
            <pc:docMk/>
            <pc:sldMk cId="2979781911" sldId="269"/>
            <ac:spMk id="3" creationId="{211B5ACD-5E18-538B-304C-A429264DEA94}"/>
          </ac:spMkLst>
        </pc:spChg>
        <pc:spChg chg="mod">
          <ac:chgData name="Roxane Perrin-Plouffe" userId="b3c1ddd0-0080-4782-88ff-fc894d594575" providerId="ADAL" clId="{DF1C610A-6C91-4042-83CF-5307ABDD840A}" dt="2024-03-28T14:12:51.703" v="8133" actId="207"/>
          <ac:spMkLst>
            <pc:docMk/>
            <pc:sldMk cId="2979781911" sldId="269"/>
            <ac:spMk id="4" creationId="{95C19A75-55C5-6BA9-1DA8-08AD5174B81B}"/>
          </ac:spMkLst>
        </pc:spChg>
        <pc:spChg chg="mod">
          <ac:chgData name="Roxane Perrin-Plouffe" userId="b3c1ddd0-0080-4782-88ff-fc894d594575" providerId="ADAL" clId="{DF1C610A-6C91-4042-83CF-5307ABDD840A}" dt="2024-04-02T20:16:50.161" v="13746" actId="255"/>
          <ac:spMkLst>
            <pc:docMk/>
            <pc:sldMk cId="2979781911" sldId="269"/>
            <ac:spMk id="5" creationId="{EF6F37AE-9DE5-1B43-9C29-76302DB890C2}"/>
          </ac:spMkLst>
        </pc:spChg>
        <pc:spChg chg="mod">
          <ac:chgData name="Roxane Perrin-Plouffe" userId="b3c1ddd0-0080-4782-88ff-fc894d594575" providerId="ADAL" clId="{DF1C610A-6C91-4042-83CF-5307ABDD840A}" dt="2024-03-28T14:06:56.060" v="8013" actId="1036"/>
          <ac:spMkLst>
            <pc:docMk/>
            <pc:sldMk cId="2979781911" sldId="269"/>
            <ac:spMk id="6" creationId="{24F9D48C-1610-EA97-6571-291C30500459}"/>
          </ac:spMkLst>
        </pc:spChg>
        <pc:spChg chg="mod">
          <ac:chgData name="Roxane Perrin-Plouffe" userId="b3c1ddd0-0080-4782-88ff-fc894d594575" providerId="ADAL" clId="{DF1C610A-6C91-4042-83CF-5307ABDD840A}" dt="2024-03-28T14:06:53.102" v="8010" actId="1036"/>
          <ac:spMkLst>
            <pc:docMk/>
            <pc:sldMk cId="2979781911" sldId="269"/>
            <ac:spMk id="7" creationId="{66073AEA-1939-AF87-552C-C49D3A39199D}"/>
          </ac:spMkLst>
        </pc:spChg>
        <pc:spChg chg="mod">
          <ac:chgData name="Roxane Perrin-Plouffe" userId="b3c1ddd0-0080-4782-88ff-fc894d594575" providerId="ADAL" clId="{DF1C610A-6C91-4042-83CF-5307ABDD840A}" dt="2024-04-02T20:15:55.459" v="13742" actId="255"/>
          <ac:spMkLst>
            <pc:docMk/>
            <pc:sldMk cId="2979781911" sldId="269"/>
            <ac:spMk id="8" creationId="{37EDA229-2CFD-6BB0-0955-429BC174EE7F}"/>
          </ac:spMkLst>
        </pc:spChg>
        <pc:spChg chg="mod">
          <ac:chgData name="Roxane Perrin-Plouffe" userId="b3c1ddd0-0080-4782-88ff-fc894d594575" providerId="ADAL" clId="{DF1C610A-6C91-4042-83CF-5307ABDD840A}" dt="2024-04-02T20:16:02.489" v="13743" actId="255"/>
          <ac:spMkLst>
            <pc:docMk/>
            <pc:sldMk cId="2979781911" sldId="269"/>
            <ac:spMk id="9" creationId="{A3A61039-1107-9084-3B70-E9871BA62130}"/>
          </ac:spMkLst>
        </pc:spChg>
        <pc:spChg chg="mod">
          <ac:chgData name="Roxane Perrin-Plouffe" userId="b3c1ddd0-0080-4782-88ff-fc894d594575" providerId="ADAL" clId="{DF1C610A-6C91-4042-83CF-5307ABDD840A}" dt="2024-04-02T20:14:00.644" v="13735" actId="1076"/>
          <ac:spMkLst>
            <pc:docMk/>
            <pc:sldMk cId="2979781911" sldId="269"/>
            <ac:spMk id="11" creationId="{6906B2EA-6BE0-9604-C3CC-CF99A7C98DEE}"/>
          </ac:spMkLst>
        </pc:spChg>
        <pc:spChg chg="del">
          <ac:chgData name="Roxane Perrin-Plouffe" userId="b3c1ddd0-0080-4782-88ff-fc894d594575" providerId="ADAL" clId="{DF1C610A-6C91-4042-83CF-5307ABDD840A}" dt="2024-03-28T14:06:27.011" v="7998" actId="478"/>
          <ac:spMkLst>
            <pc:docMk/>
            <pc:sldMk cId="2979781911" sldId="269"/>
            <ac:spMk id="12" creationId="{3BFAA466-2EC2-62D2-75BE-2D8F0335F49C}"/>
          </ac:spMkLst>
        </pc:spChg>
        <pc:spChg chg="mod">
          <ac:chgData name="Roxane Perrin-Plouffe" userId="b3c1ddd0-0080-4782-88ff-fc894d594575" providerId="ADAL" clId="{DF1C610A-6C91-4042-83CF-5307ABDD840A}" dt="2024-04-02T20:19:27.864" v="13765" actId="1076"/>
          <ac:spMkLst>
            <pc:docMk/>
            <pc:sldMk cId="2979781911" sldId="269"/>
            <ac:spMk id="29" creationId="{C4C2B6CC-F7EB-D80B-A9D8-6421920EEF50}"/>
          </ac:spMkLst>
        </pc:spChg>
      </pc:sldChg>
      <pc:sldChg chg="addSp delSp modSp add mod ord">
        <pc:chgData name="Roxane Perrin-Plouffe" userId="b3c1ddd0-0080-4782-88ff-fc894d594575" providerId="ADAL" clId="{DF1C610A-6C91-4042-83CF-5307ABDD840A}" dt="2024-04-02T20:18:10.071" v="13752" actId="255"/>
        <pc:sldMkLst>
          <pc:docMk/>
          <pc:sldMk cId="1046492567" sldId="270"/>
        </pc:sldMkLst>
        <pc:spChg chg="mod">
          <ac:chgData name="Roxane Perrin-Plouffe" userId="b3c1ddd0-0080-4782-88ff-fc894d594575" providerId="ADAL" clId="{DF1C610A-6C91-4042-83CF-5307ABDD840A}" dt="2024-04-02T17:40:24.659" v="9538" actId="27636"/>
          <ac:spMkLst>
            <pc:docMk/>
            <pc:sldMk cId="1046492567" sldId="270"/>
            <ac:spMk id="2" creationId="{D2E60793-5D29-2896-5835-E2DCAB083650}"/>
          </ac:spMkLst>
        </pc:spChg>
        <pc:spChg chg="add del mod">
          <ac:chgData name="Roxane Perrin-Plouffe" userId="b3c1ddd0-0080-4782-88ff-fc894d594575" providerId="ADAL" clId="{DF1C610A-6C91-4042-83CF-5307ABDD840A}" dt="2024-04-02T17:43:46.164" v="9689" actId="478"/>
          <ac:spMkLst>
            <pc:docMk/>
            <pc:sldMk cId="1046492567" sldId="270"/>
            <ac:spMk id="4" creationId="{7C0F62C8-859A-BA78-D197-A883565E8FCB}"/>
          </ac:spMkLst>
        </pc:spChg>
        <pc:spChg chg="mod">
          <ac:chgData name="Roxane Perrin-Plouffe" userId="b3c1ddd0-0080-4782-88ff-fc894d594575" providerId="ADAL" clId="{DF1C610A-6C91-4042-83CF-5307ABDD840A}" dt="2024-04-02T17:40:01.567" v="9506" actId="255"/>
          <ac:spMkLst>
            <pc:docMk/>
            <pc:sldMk cId="1046492567" sldId="270"/>
            <ac:spMk id="5" creationId="{CA8B77F8-7E4C-104D-6BBF-12C7188F0651}"/>
          </ac:spMkLst>
        </pc:spChg>
        <pc:spChg chg="mod">
          <ac:chgData name="Roxane Perrin-Plouffe" userId="b3c1ddd0-0080-4782-88ff-fc894d594575" providerId="ADAL" clId="{DF1C610A-6C91-4042-83CF-5307ABDD840A}" dt="2024-04-02T18:50:02.844" v="12299" actId="1037"/>
          <ac:spMkLst>
            <pc:docMk/>
            <pc:sldMk cId="1046492567" sldId="270"/>
            <ac:spMk id="6" creationId="{623D4AA2-AAB7-8461-0863-E73FE32CEE2B}"/>
          </ac:spMkLst>
        </pc:spChg>
        <pc:spChg chg="mod">
          <ac:chgData name="Roxane Perrin-Plouffe" userId="b3c1ddd0-0080-4782-88ff-fc894d594575" providerId="ADAL" clId="{DF1C610A-6C91-4042-83CF-5307ABDD840A}" dt="2024-04-02T18:28:59.648" v="11938" actId="1076"/>
          <ac:spMkLst>
            <pc:docMk/>
            <pc:sldMk cId="1046492567" sldId="270"/>
            <ac:spMk id="7" creationId="{03848BB2-F46B-FFAD-7535-6DE92DDCB442}"/>
          </ac:spMkLst>
        </pc:spChg>
        <pc:spChg chg="mod">
          <ac:chgData name="Roxane Perrin-Plouffe" userId="b3c1ddd0-0080-4782-88ff-fc894d594575" providerId="ADAL" clId="{DF1C610A-6C91-4042-83CF-5307ABDD840A}" dt="2024-04-02T18:50:02.844" v="12299" actId="1037"/>
          <ac:spMkLst>
            <pc:docMk/>
            <pc:sldMk cId="1046492567" sldId="270"/>
            <ac:spMk id="9" creationId="{0F90B7B2-2D3D-2C5F-F805-27A40C056142}"/>
          </ac:spMkLst>
        </pc:spChg>
        <pc:spChg chg="mod">
          <ac:chgData name="Roxane Perrin-Plouffe" userId="b3c1ddd0-0080-4782-88ff-fc894d594575" providerId="ADAL" clId="{DF1C610A-6C91-4042-83CF-5307ABDD840A}" dt="2024-04-02T18:50:02.844" v="12299" actId="1037"/>
          <ac:spMkLst>
            <pc:docMk/>
            <pc:sldMk cId="1046492567" sldId="270"/>
            <ac:spMk id="11" creationId="{24AB0A83-091D-630F-0B1C-1D50B2CDCAA6}"/>
          </ac:spMkLst>
        </pc:spChg>
        <pc:spChg chg="mod">
          <ac:chgData name="Roxane Perrin-Plouffe" userId="b3c1ddd0-0080-4782-88ff-fc894d594575" providerId="ADAL" clId="{DF1C610A-6C91-4042-83CF-5307ABDD840A}" dt="2024-04-02T18:48:25.994" v="12288" actId="1076"/>
          <ac:spMkLst>
            <pc:docMk/>
            <pc:sldMk cId="1046492567" sldId="270"/>
            <ac:spMk id="13" creationId="{59041CA1-CC27-D418-34BD-3D58B52FCF98}"/>
          </ac:spMkLst>
        </pc:spChg>
        <pc:spChg chg="mod">
          <ac:chgData name="Roxane Perrin-Plouffe" userId="b3c1ddd0-0080-4782-88ff-fc894d594575" providerId="ADAL" clId="{DF1C610A-6C91-4042-83CF-5307ABDD840A}" dt="2024-04-02T18:49:29.516" v="12292" actId="1076"/>
          <ac:spMkLst>
            <pc:docMk/>
            <pc:sldMk cId="1046492567" sldId="270"/>
            <ac:spMk id="14" creationId="{A1EE554B-7D1F-721B-A076-825892D5CC0C}"/>
          </ac:spMkLst>
        </pc:spChg>
        <pc:spChg chg="mod">
          <ac:chgData name="Roxane Perrin-Plouffe" userId="b3c1ddd0-0080-4782-88ff-fc894d594575" providerId="ADAL" clId="{DF1C610A-6C91-4042-83CF-5307ABDD840A}" dt="2024-04-02T20:18:10.071" v="13752" actId="255"/>
          <ac:spMkLst>
            <pc:docMk/>
            <pc:sldMk cId="1046492567" sldId="270"/>
            <ac:spMk id="16" creationId="{B2B2108F-A21C-D597-F921-3063E1280E77}"/>
          </ac:spMkLst>
        </pc:spChg>
        <pc:spChg chg="mod">
          <ac:chgData name="Roxane Perrin-Plouffe" userId="b3c1ddd0-0080-4782-88ff-fc894d594575" providerId="ADAL" clId="{DF1C610A-6C91-4042-83CF-5307ABDD840A}" dt="2024-04-02T20:18:10.071" v="13752" actId="255"/>
          <ac:spMkLst>
            <pc:docMk/>
            <pc:sldMk cId="1046492567" sldId="270"/>
            <ac:spMk id="17" creationId="{4F66FC58-3643-1BC1-AA8A-B56BA1022CEB}"/>
          </ac:spMkLst>
        </pc:spChg>
        <pc:spChg chg="mod">
          <ac:chgData name="Roxane Perrin-Plouffe" userId="b3c1ddd0-0080-4782-88ff-fc894d594575" providerId="ADAL" clId="{DF1C610A-6C91-4042-83CF-5307ABDD840A}" dt="2024-04-02T20:18:10.071" v="13752" actId="255"/>
          <ac:spMkLst>
            <pc:docMk/>
            <pc:sldMk cId="1046492567" sldId="270"/>
            <ac:spMk id="18" creationId="{F8B460B9-7D47-E05B-C6FE-EEE1F004D9EB}"/>
          </ac:spMkLst>
        </pc:spChg>
        <pc:spChg chg="mod">
          <ac:chgData name="Roxane Perrin-Plouffe" userId="b3c1ddd0-0080-4782-88ff-fc894d594575" providerId="ADAL" clId="{DF1C610A-6C91-4042-83CF-5307ABDD840A}" dt="2024-04-02T20:17:57.212" v="13750" actId="255"/>
          <ac:spMkLst>
            <pc:docMk/>
            <pc:sldMk cId="1046492567" sldId="270"/>
            <ac:spMk id="38" creationId="{3E849F61-923F-6345-3F4C-8E370B264C6D}"/>
          </ac:spMkLst>
        </pc:spChg>
        <pc:spChg chg="mod">
          <ac:chgData name="Roxane Perrin-Plouffe" userId="b3c1ddd0-0080-4782-88ff-fc894d594575" providerId="ADAL" clId="{DF1C610A-6C91-4042-83CF-5307ABDD840A}" dt="2024-04-02T20:17:57.212" v="13750" actId="255"/>
          <ac:spMkLst>
            <pc:docMk/>
            <pc:sldMk cId="1046492567" sldId="270"/>
            <ac:spMk id="46" creationId="{FB5DB6B5-E5C7-0A95-E650-6845710C64F5}"/>
          </ac:spMkLst>
        </pc:spChg>
        <pc:grpChg chg="mod">
          <ac:chgData name="Roxane Perrin-Plouffe" userId="b3c1ddd0-0080-4782-88ff-fc894d594575" providerId="ADAL" clId="{DF1C610A-6C91-4042-83CF-5307ABDD840A}" dt="2024-04-02T18:07:30.942" v="11423" actId="1076"/>
          <ac:grpSpMkLst>
            <pc:docMk/>
            <pc:sldMk cId="1046492567" sldId="270"/>
            <ac:grpSpMk id="27" creationId="{375FD637-484F-6CB8-83F9-0CD3CF334400}"/>
          </ac:grpSpMkLst>
        </pc:grpChg>
        <pc:graphicFrameChg chg="add del mod modGraphic">
          <ac:chgData name="Roxane Perrin-Plouffe" userId="b3c1ddd0-0080-4782-88ff-fc894d594575" providerId="ADAL" clId="{DF1C610A-6C91-4042-83CF-5307ABDD840A}" dt="2024-04-02T18:44:16.393" v="12263" actId="478"/>
          <ac:graphicFrameMkLst>
            <pc:docMk/>
            <pc:sldMk cId="1046492567" sldId="270"/>
            <ac:graphicFrameMk id="12" creationId="{8DD18024-0C74-D704-DC2F-95F9736D148D}"/>
          </ac:graphicFrameMkLst>
        </pc:graphicFrameChg>
        <pc:picChg chg="mod">
          <ac:chgData name="Roxane Perrin-Plouffe" userId="b3c1ddd0-0080-4782-88ff-fc894d594575" providerId="ADAL" clId="{DF1C610A-6C91-4042-83CF-5307ABDD840A}" dt="2024-04-02T18:24:55.846" v="11841" actId="1035"/>
          <ac:picMkLst>
            <pc:docMk/>
            <pc:sldMk cId="1046492567" sldId="270"/>
            <ac:picMk id="55" creationId="{B7E649C3-546B-CDB7-B8A7-044B6C23C0F8}"/>
          </ac:picMkLst>
        </pc:picChg>
        <pc:cxnChg chg="del mod">
          <ac:chgData name="Roxane Perrin-Plouffe" userId="b3c1ddd0-0080-4782-88ff-fc894d594575" providerId="ADAL" clId="{DF1C610A-6C91-4042-83CF-5307ABDD840A}" dt="2024-04-02T18:49:34.224" v="12293" actId="478"/>
          <ac:cxnSpMkLst>
            <pc:docMk/>
            <pc:sldMk cId="1046492567" sldId="270"/>
            <ac:cxnSpMk id="8" creationId="{0C22D89E-FC87-6FDF-FA86-E3DF0A0D7297}"/>
          </ac:cxnSpMkLst>
        </pc:cxnChg>
        <pc:cxnChg chg="del mod">
          <ac:chgData name="Roxane Perrin-Plouffe" userId="b3c1ddd0-0080-4782-88ff-fc894d594575" providerId="ADAL" clId="{DF1C610A-6C91-4042-83CF-5307ABDD840A}" dt="2024-04-02T18:44:48.116" v="12268" actId="478"/>
          <ac:cxnSpMkLst>
            <pc:docMk/>
            <pc:sldMk cId="1046492567" sldId="270"/>
            <ac:cxnSpMk id="19" creationId="{F24F9D06-8E5B-16C9-CFB1-A01B69239DC7}"/>
          </ac:cxnSpMkLst>
        </pc:cxnChg>
        <pc:cxnChg chg="del mod">
          <ac:chgData name="Roxane Perrin-Plouffe" userId="b3c1ddd0-0080-4782-88ff-fc894d594575" providerId="ADAL" clId="{DF1C610A-6C91-4042-83CF-5307ABDD840A}" dt="2024-04-02T18:44:48.922" v="12269" actId="478"/>
          <ac:cxnSpMkLst>
            <pc:docMk/>
            <pc:sldMk cId="1046492567" sldId="270"/>
            <ac:cxnSpMk id="20" creationId="{B8C290BC-E14B-59A2-209B-5BDC6F196B86}"/>
          </ac:cxnSpMkLst>
        </pc:cxnChg>
        <pc:cxnChg chg="add del mod">
          <ac:chgData name="Roxane Perrin-Plouffe" userId="b3c1ddd0-0080-4782-88ff-fc894d594575" providerId="ADAL" clId="{DF1C610A-6C91-4042-83CF-5307ABDD840A}" dt="2024-04-02T18:49:36.384" v="12295" actId="478"/>
          <ac:cxnSpMkLst>
            <pc:docMk/>
            <pc:sldMk cId="1046492567" sldId="270"/>
            <ac:cxnSpMk id="22" creationId="{27F71E11-4446-CC68-EE0C-99AF2CDA4485}"/>
          </ac:cxnSpMkLst>
        </pc:cxnChg>
        <pc:cxnChg chg="add del mod">
          <ac:chgData name="Roxane Perrin-Plouffe" userId="b3c1ddd0-0080-4782-88ff-fc894d594575" providerId="ADAL" clId="{DF1C610A-6C91-4042-83CF-5307ABDD840A}" dt="2024-04-02T18:49:35.145" v="12294" actId="478"/>
          <ac:cxnSpMkLst>
            <pc:docMk/>
            <pc:sldMk cId="1046492567" sldId="270"/>
            <ac:cxnSpMk id="23" creationId="{CAD7115E-D386-2B78-9407-B3956BEF07DA}"/>
          </ac:cxnSpMkLst>
        </pc:cxnChg>
        <pc:cxnChg chg="add mod">
          <ac:chgData name="Roxane Perrin-Plouffe" userId="b3c1ddd0-0080-4782-88ff-fc894d594575" providerId="ADAL" clId="{DF1C610A-6C91-4042-83CF-5307ABDD840A}" dt="2024-04-02T18:50:43.284" v="12303" actId="1076"/>
          <ac:cxnSpMkLst>
            <pc:docMk/>
            <pc:sldMk cId="1046492567" sldId="270"/>
            <ac:cxnSpMk id="32" creationId="{74BBD65C-4D8F-81AB-4201-2D78626266BD}"/>
          </ac:cxnSpMkLst>
        </pc:cxnChg>
        <pc:cxnChg chg="add mod">
          <ac:chgData name="Roxane Perrin-Plouffe" userId="b3c1ddd0-0080-4782-88ff-fc894d594575" providerId="ADAL" clId="{DF1C610A-6C91-4042-83CF-5307ABDD840A}" dt="2024-04-02T18:50:55.034" v="12305" actId="1076"/>
          <ac:cxnSpMkLst>
            <pc:docMk/>
            <pc:sldMk cId="1046492567" sldId="270"/>
            <ac:cxnSpMk id="33" creationId="{F792801B-1447-1F32-AA5B-9825B1EF6DA0}"/>
          </ac:cxnSpMkLst>
        </pc:cxnChg>
        <pc:cxnChg chg="add mod">
          <ac:chgData name="Roxane Perrin-Plouffe" userId="b3c1ddd0-0080-4782-88ff-fc894d594575" providerId="ADAL" clId="{DF1C610A-6C91-4042-83CF-5307ABDD840A}" dt="2024-04-02T18:51:01.150" v="12307" actId="1076"/>
          <ac:cxnSpMkLst>
            <pc:docMk/>
            <pc:sldMk cId="1046492567" sldId="270"/>
            <ac:cxnSpMk id="34" creationId="{2D7E752B-71FB-EC23-C8F3-91AE9C24A60A}"/>
          </ac:cxnSpMkLst>
        </pc:cxnChg>
      </pc:sldChg>
      <pc:sldChg chg="addSp delSp modSp add del mod ord delAnim">
        <pc:chgData name="Roxane Perrin-Plouffe" userId="b3c1ddd0-0080-4782-88ff-fc894d594575" providerId="ADAL" clId="{DF1C610A-6C91-4042-83CF-5307ABDD840A}" dt="2024-04-02T18:39:00.373" v="12224" actId="2696"/>
        <pc:sldMkLst>
          <pc:docMk/>
          <pc:sldMk cId="833049152" sldId="271"/>
        </pc:sldMkLst>
        <pc:spChg chg="mod">
          <ac:chgData name="Roxane Perrin-Plouffe" userId="b3c1ddd0-0080-4782-88ff-fc894d594575" providerId="ADAL" clId="{DF1C610A-6C91-4042-83CF-5307ABDD840A}" dt="2024-04-02T18:34:40.723" v="12173" actId="20577"/>
          <ac:spMkLst>
            <pc:docMk/>
            <pc:sldMk cId="833049152" sldId="271"/>
            <ac:spMk id="2" creationId="{D2E60793-5D29-2896-5835-E2DCAB083650}"/>
          </ac:spMkLst>
        </pc:spChg>
        <pc:spChg chg="mod">
          <ac:chgData name="Roxane Perrin-Plouffe" userId="b3c1ddd0-0080-4782-88ff-fc894d594575" providerId="ADAL" clId="{DF1C610A-6C91-4042-83CF-5307ABDD840A}" dt="2024-04-02T18:33:21.641" v="12062" actId="1076"/>
          <ac:spMkLst>
            <pc:docMk/>
            <pc:sldMk cId="833049152" sldId="271"/>
            <ac:spMk id="15" creationId="{E2F9B335-A8B0-74BB-1035-4EBE643E588F}"/>
          </ac:spMkLst>
        </pc:spChg>
        <pc:spChg chg="del">
          <ac:chgData name="Roxane Perrin-Plouffe" userId="b3c1ddd0-0080-4782-88ff-fc894d594575" providerId="ADAL" clId="{DF1C610A-6C91-4042-83CF-5307ABDD840A}" dt="2024-04-02T18:34:51.258" v="12174" actId="478"/>
          <ac:spMkLst>
            <pc:docMk/>
            <pc:sldMk cId="833049152" sldId="271"/>
            <ac:spMk id="17" creationId="{DDBC942E-AE14-77FF-E941-E2D7441CC1F8}"/>
          </ac:spMkLst>
        </pc:spChg>
        <pc:spChg chg="del">
          <ac:chgData name="Roxane Perrin-Plouffe" userId="b3c1ddd0-0080-4782-88ff-fc894d594575" providerId="ADAL" clId="{DF1C610A-6C91-4042-83CF-5307ABDD840A}" dt="2024-04-02T18:34:52.286" v="12175" actId="478"/>
          <ac:spMkLst>
            <pc:docMk/>
            <pc:sldMk cId="833049152" sldId="271"/>
            <ac:spMk id="18" creationId="{CE301321-86A9-E529-0C2A-51DFED0A7D3D}"/>
          </ac:spMkLst>
        </pc:spChg>
        <pc:graphicFrameChg chg="add del mod modGraphic">
          <ac:chgData name="Roxane Perrin-Plouffe" userId="b3c1ddd0-0080-4782-88ff-fc894d594575" providerId="ADAL" clId="{DF1C610A-6C91-4042-83CF-5307ABDD840A}" dt="2024-04-02T18:37:46.622" v="12201" actId="478"/>
          <ac:graphicFrameMkLst>
            <pc:docMk/>
            <pc:sldMk cId="833049152" sldId="271"/>
            <ac:graphicFrameMk id="4" creationId="{AD944091-83F4-0518-501E-8097D065F622}"/>
          </ac:graphicFrameMkLst>
        </pc:graphicFrameChg>
        <pc:picChg chg="del">
          <ac:chgData name="Roxane Perrin-Plouffe" userId="b3c1ddd0-0080-4782-88ff-fc894d594575" providerId="ADAL" clId="{DF1C610A-6C91-4042-83CF-5307ABDD840A}" dt="2024-04-02T18:34:57.799" v="12181" actId="478"/>
          <ac:picMkLst>
            <pc:docMk/>
            <pc:sldMk cId="833049152" sldId="271"/>
            <ac:picMk id="8" creationId="{277F4204-C5E1-46BB-01DD-E9007F1563BC}"/>
          </ac:picMkLst>
        </pc:picChg>
        <pc:picChg chg="del">
          <ac:chgData name="Roxane Perrin-Plouffe" userId="b3c1ddd0-0080-4782-88ff-fc894d594575" providerId="ADAL" clId="{DF1C610A-6C91-4042-83CF-5307ABDD840A}" dt="2024-04-02T18:34:57.391" v="12180" actId="478"/>
          <ac:picMkLst>
            <pc:docMk/>
            <pc:sldMk cId="833049152" sldId="271"/>
            <ac:picMk id="11" creationId="{7C1897EA-2615-7839-B6F5-C2F9087C5C1D}"/>
          </ac:picMkLst>
        </pc:picChg>
        <pc:picChg chg="del">
          <ac:chgData name="Roxane Perrin-Plouffe" userId="b3c1ddd0-0080-4782-88ff-fc894d594575" providerId="ADAL" clId="{DF1C610A-6C91-4042-83CF-5307ABDD840A}" dt="2024-04-02T18:35:03.423" v="12183" actId="478"/>
          <ac:picMkLst>
            <pc:docMk/>
            <pc:sldMk cId="833049152" sldId="271"/>
            <ac:picMk id="12" creationId="{81A05271-DE66-EE74-CE7A-CBF731B1027D}"/>
          </ac:picMkLst>
        </pc:picChg>
        <pc:picChg chg="del">
          <ac:chgData name="Roxane Perrin-Plouffe" userId="b3c1ddd0-0080-4782-88ff-fc894d594575" providerId="ADAL" clId="{DF1C610A-6C91-4042-83CF-5307ABDD840A}" dt="2024-04-02T18:35:02.591" v="12182" actId="478"/>
          <ac:picMkLst>
            <pc:docMk/>
            <pc:sldMk cId="833049152" sldId="271"/>
            <ac:picMk id="1026" creationId="{C34C6C3A-E9DD-8F86-C699-7B168468BEE0}"/>
          </ac:picMkLst>
        </pc:picChg>
      </pc:sldChg>
      <pc:sldChg chg="addSp delSp modSp add mod ord delAnim">
        <pc:chgData name="Roxane Perrin-Plouffe" userId="b3c1ddd0-0080-4782-88ff-fc894d594575" providerId="ADAL" clId="{DF1C610A-6C91-4042-83CF-5307ABDD840A}" dt="2024-04-02T20:30:48.776" v="13886" actId="1036"/>
        <pc:sldMkLst>
          <pc:docMk/>
          <pc:sldMk cId="3494111308" sldId="272"/>
        </pc:sldMkLst>
        <pc:spChg chg="mod">
          <ac:chgData name="Roxane Perrin-Plouffe" userId="b3c1ddd0-0080-4782-88ff-fc894d594575" providerId="ADAL" clId="{DF1C610A-6C91-4042-83CF-5307ABDD840A}" dt="2024-04-02T20:21:23.902" v="13787" actId="1076"/>
          <ac:spMkLst>
            <pc:docMk/>
            <pc:sldMk cId="3494111308" sldId="272"/>
            <ac:spMk id="2" creationId="{D2E60793-5D29-2896-5835-E2DCAB083650}"/>
          </ac:spMkLst>
        </pc:spChg>
        <pc:spChg chg="add del mod">
          <ac:chgData name="Roxane Perrin-Plouffe" userId="b3c1ddd0-0080-4782-88ff-fc894d594575" providerId="ADAL" clId="{DF1C610A-6C91-4042-83CF-5307ABDD840A}" dt="2024-04-02T19:49:48.184" v="13444" actId="478"/>
          <ac:spMkLst>
            <pc:docMk/>
            <pc:sldMk cId="3494111308" sldId="272"/>
            <ac:spMk id="5" creationId="{E6422E78-A9DF-1006-39B1-C82CF5DE68E5}"/>
          </ac:spMkLst>
        </pc:spChg>
        <pc:spChg chg="add del mod">
          <ac:chgData name="Roxane Perrin-Plouffe" userId="b3c1ddd0-0080-4782-88ff-fc894d594575" providerId="ADAL" clId="{DF1C610A-6C91-4042-83CF-5307ABDD840A}" dt="2024-04-02T19:49:48.184" v="13444" actId="478"/>
          <ac:spMkLst>
            <pc:docMk/>
            <pc:sldMk cId="3494111308" sldId="272"/>
            <ac:spMk id="7" creationId="{D0B2CE88-5C9F-501F-4B32-FF7BB1899411}"/>
          </ac:spMkLst>
        </pc:spChg>
        <pc:spChg chg="add del mod">
          <ac:chgData name="Roxane Perrin-Plouffe" userId="b3c1ddd0-0080-4782-88ff-fc894d594575" providerId="ADAL" clId="{DF1C610A-6C91-4042-83CF-5307ABDD840A}" dt="2024-04-02T19:49:48.184" v="13444" actId="478"/>
          <ac:spMkLst>
            <pc:docMk/>
            <pc:sldMk cId="3494111308" sldId="272"/>
            <ac:spMk id="9" creationId="{36A91F08-4321-99B9-59A7-D51B50F5BC50}"/>
          </ac:spMkLst>
        </pc:spChg>
        <pc:spChg chg="add del mod">
          <ac:chgData name="Roxane Perrin-Plouffe" userId="b3c1ddd0-0080-4782-88ff-fc894d594575" providerId="ADAL" clId="{DF1C610A-6C91-4042-83CF-5307ABDD840A}" dt="2024-04-02T19:49:48.184" v="13444" actId="478"/>
          <ac:spMkLst>
            <pc:docMk/>
            <pc:sldMk cId="3494111308" sldId="272"/>
            <ac:spMk id="13" creationId="{2A276778-A478-84DD-AFB6-F25E98301324}"/>
          </ac:spMkLst>
        </pc:spChg>
        <pc:spChg chg="mod">
          <ac:chgData name="Roxane Perrin-Plouffe" userId="b3c1ddd0-0080-4782-88ff-fc894d594575" providerId="ADAL" clId="{DF1C610A-6C91-4042-83CF-5307ABDD840A}" dt="2024-04-02T19:53:29.409" v="13468"/>
          <ac:spMkLst>
            <pc:docMk/>
            <pc:sldMk cId="3494111308" sldId="272"/>
            <ac:spMk id="14" creationId="{7DD94702-42EE-602C-5297-EF7FEA2AF2F2}"/>
          </ac:spMkLst>
        </pc:spChg>
        <pc:spChg chg="mod">
          <ac:chgData name="Roxane Perrin-Plouffe" userId="b3c1ddd0-0080-4782-88ff-fc894d594575" providerId="ADAL" clId="{DF1C610A-6C91-4042-83CF-5307ABDD840A}" dt="2024-04-02T20:29:44.474" v="13870" actId="1076"/>
          <ac:spMkLst>
            <pc:docMk/>
            <pc:sldMk cId="3494111308" sldId="272"/>
            <ac:spMk id="15" creationId="{E2F9B335-A8B0-74BB-1035-4EBE643E588F}"/>
          </ac:spMkLst>
        </pc:spChg>
        <pc:spChg chg="del">
          <ac:chgData name="Roxane Perrin-Plouffe" userId="b3c1ddd0-0080-4782-88ff-fc894d594575" providerId="ADAL" clId="{DF1C610A-6C91-4042-83CF-5307ABDD840A}" dt="2024-04-02T19:49:46.549" v="13443" actId="478"/>
          <ac:spMkLst>
            <pc:docMk/>
            <pc:sldMk cId="3494111308" sldId="272"/>
            <ac:spMk id="16" creationId="{FDF0136A-DFF3-A0CE-F23D-7F2186F1CBF1}"/>
          </ac:spMkLst>
        </pc:spChg>
        <pc:spChg chg="del">
          <ac:chgData name="Roxane Perrin-Plouffe" userId="b3c1ddd0-0080-4782-88ff-fc894d594575" providerId="ADAL" clId="{DF1C610A-6C91-4042-83CF-5307ABDD840A}" dt="2024-04-02T18:34:54.054" v="12176" actId="478"/>
          <ac:spMkLst>
            <pc:docMk/>
            <pc:sldMk cId="3494111308" sldId="272"/>
            <ac:spMk id="17" creationId="{DDBC942E-AE14-77FF-E941-E2D7441CC1F8}"/>
          </ac:spMkLst>
        </pc:spChg>
        <pc:spChg chg="del">
          <ac:chgData name="Roxane Perrin-Plouffe" userId="b3c1ddd0-0080-4782-88ff-fc894d594575" providerId="ADAL" clId="{DF1C610A-6C91-4042-83CF-5307ABDD840A}" dt="2024-04-02T18:34:54.874" v="12177" actId="478"/>
          <ac:spMkLst>
            <pc:docMk/>
            <pc:sldMk cId="3494111308" sldId="272"/>
            <ac:spMk id="18" creationId="{CE301321-86A9-E529-0C2A-51DFED0A7D3D}"/>
          </ac:spMkLst>
        </pc:spChg>
        <pc:spChg chg="add del mod">
          <ac:chgData name="Roxane Perrin-Plouffe" userId="b3c1ddd0-0080-4782-88ff-fc894d594575" providerId="ADAL" clId="{DF1C610A-6C91-4042-83CF-5307ABDD840A}" dt="2024-04-02T19:10:19.106" v="12678"/>
          <ac:spMkLst>
            <pc:docMk/>
            <pc:sldMk cId="3494111308" sldId="272"/>
            <ac:spMk id="19" creationId="{99994FEF-2BE4-17CE-F278-360DEE991C00}"/>
          </ac:spMkLst>
        </pc:spChg>
        <pc:spChg chg="mod">
          <ac:chgData name="Roxane Perrin-Plouffe" userId="b3c1ddd0-0080-4782-88ff-fc894d594575" providerId="ADAL" clId="{DF1C610A-6C91-4042-83CF-5307ABDD840A}" dt="2024-04-02T20:07:43.503" v="13633" actId="1076"/>
          <ac:spMkLst>
            <pc:docMk/>
            <pc:sldMk cId="3494111308" sldId="272"/>
            <ac:spMk id="20" creationId="{9DA79968-7C6E-1043-EE0C-528CEEF29439}"/>
          </ac:spMkLst>
        </pc:spChg>
        <pc:spChg chg="add del mod">
          <ac:chgData name="Roxane Perrin-Plouffe" userId="b3c1ddd0-0080-4782-88ff-fc894d594575" providerId="ADAL" clId="{DF1C610A-6C91-4042-83CF-5307ABDD840A}" dt="2024-04-02T19:49:48.184" v="13444" actId="478"/>
          <ac:spMkLst>
            <pc:docMk/>
            <pc:sldMk cId="3494111308" sldId="272"/>
            <ac:spMk id="22" creationId="{3AE396FD-780C-673B-57C0-C677421A8A10}"/>
          </ac:spMkLst>
        </pc:spChg>
        <pc:spChg chg="add del mod">
          <ac:chgData name="Roxane Perrin-Plouffe" userId="b3c1ddd0-0080-4782-88ff-fc894d594575" providerId="ADAL" clId="{DF1C610A-6C91-4042-83CF-5307ABDD840A}" dt="2024-04-02T19:49:48.184" v="13444" actId="478"/>
          <ac:spMkLst>
            <pc:docMk/>
            <pc:sldMk cId="3494111308" sldId="272"/>
            <ac:spMk id="23" creationId="{3CDC7668-6B35-F549-DF86-EB96F8B98DAA}"/>
          </ac:spMkLst>
        </pc:spChg>
        <pc:spChg chg="add del mod">
          <ac:chgData name="Roxane Perrin-Plouffe" userId="b3c1ddd0-0080-4782-88ff-fc894d594575" providerId="ADAL" clId="{DF1C610A-6C91-4042-83CF-5307ABDD840A}" dt="2024-04-02T19:49:48.184" v="13444" actId="478"/>
          <ac:spMkLst>
            <pc:docMk/>
            <pc:sldMk cId="3494111308" sldId="272"/>
            <ac:spMk id="24" creationId="{2AEFD95B-93B2-5252-B0C2-795285781F2A}"/>
          </ac:spMkLst>
        </pc:spChg>
        <pc:spChg chg="add del mod">
          <ac:chgData name="Roxane Perrin-Plouffe" userId="b3c1ddd0-0080-4782-88ff-fc894d594575" providerId="ADAL" clId="{DF1C610A-6C91-4042-83CF-5307ABDD840A}" dt="2024-04-02T19:53:36.902" v="13471" actId="478"/>
          <ac:spMkLst>
            <pc:docMk/>
            <pc:sldMk cId="3494111308" sldId="272"/>
            <ac:spMk id="26" creationId="{84E8889E-529B-D9E1-70D8-E493C1C3067F}"/>
          </ac:spMkLst>
        </pc:spChg>
        <pc:spChg chg="add mod">
          <ac:chgData name="Roxane Perrin-Plouffe" userId="b3c1ddd0-0080-4782-88ff-fc894d594575" providerId="ADAL" clId="{DF1C610A-6C91-4042-83CF-5307ABDD840A}" dt="2024-04-02T20:30:48.776" v="13886" actId="1036"/>
          <ac:spMkLst>
            <pc:docMk/>
            <pc:sldMk cId="3494111308" sldId="272"/>
            <ac:spMk id="27" creationId="{5A73B512-53CD-F244-ABD8-891E8BB491A1}"/>
          </ac:spMkLst>
        </pc:spChg>
        <pc:spChg chg="add del mod">
          <ac:chgData name="Roxane Perrin-Plouffe" userId="b3c1ddd0-0080-4782-88ff-fc894d594575" providerId="ADAL" clId="{DF1C610A-6C91-4042-83CF-5307ABDD840A}" dt="2024-04-02T20:08:02.993" v="13695" actId="478"/>
          <ac:spMkLst>
            <pc:docMk/>
            <pc:sldMk cId="3494111308" sldId="272"/>
            <ac:spMk id="28" creationId="{95D3E698-43E7-B647-8BC4-A11FB16A9EAE}"/>
          </ac:spMkLst>
        </pc:spChg>
        <pc:spChg chg="add del mod">
          <ac:chgData name="Roxane Perrin-Plouffe" userId="b3c1ddd0-0080-4782-88ff-fc894d594575" providerId="ADAL" clId="{DF1C610A-6C91-4042-83CF-5307ABDD840A}" dt="2024-04-02T20:02:46.161" v="13552" actId="478"/>
          <ac:spMkLst>
            <pc:docMk/>
            <pc:sldMk cId="3494111308" sldId="272"/>
            <ac:spMk id="29" creationId="{D5C7BB14-3525-A756-77A0-70F7E6CACA7F}"/>
          </ac:spMkLst>
        </pc:spChg>
        <pc:spChg chg="add mod">
          <ac:chgData name="Roxane Perrin-Plouffe" userId="b3c1ddd0-0080-4782-88ff-fc894d594575" providerId="ADAL" clId="{DF1C610A-6C91-4042-83CF-5307ABDD840A}" dt="2024-04-02T20:30:48.776" v="13886" actId="1036"/>
          <ac:spMkLst>
            <pc:docMk/>
            <pc:sldMk cId="3494111308" sldId="272"/>
            <ac:spMk id="30" creationId="{DC11FCAD-BDDD-E58A-5528-945E8D7B8EC5}"/>
          </ac:spMkLst>
        </pc:spChg>
        <pc:spChg chg="add mod">
          <ac:chgData name="Roxane Perrin-Plouffe" userId="b3c1ddd0-0080-4782-88ff-fc894d594575" providerId="ADAL" clId="{DF1C610A-6C91-4042-83CF-5307ABDD840A}" dt="2024-04-02T20:30:48.776" v="13886" actId="1036"/>
          <ac:spMkLst>
            <pc:docMk/>
            <pc:sldMk cId="3494111308" sldId="272"/>
            <ac:spMk id="31" creationId="{2D5341AD-FC1A-EDFB-EBCF-5774BE5DD385}"/>
          </ac:spMkLst>
        </pc:spChg>
        <pc:spChg chg="add del mod">
          <ac:chgData name="Roxane Perrin-Plouffe" userId="b3c1ddd0-0080-4782-88ff-fc894d594575" providerId="ADAL" clId="{DF1C610A-6C91-4042-83CF-5307ABDD840A}" dt="2024-04-02T20:02:55.989" v="13556" actId="478"/>
          <ac:spMkLst>
            <pc:docMk/>
            <pc:sldMk cId="3494111308" sldId="272"/>
            <ac:spMk id="32" creationId="{9A117C67-A505-0F08-41D4-06088470D683}"/>
          </ac:spMkLst>
        </pc:spChg>
        <pc:spChg chg="add mod">
          <ac:chgData name="Roxane Perrin-Plouffe" userId="b3c1ddd0-0080-4782-88ff-fc894d594575" providerId="ADAL" clId="{DF1C610A-6C91-4042-83CF-5307ABDD840A}" dt="2024-04-02T20:30:48.776" v="13886" actId="1036"/>
          <ac:spMkLst>
            <pc:docMk/>
            <pc:sldMk cId="3494111308" sldId="272"/>
            <ac:spMk id="33" creationId="{7FF2AED4-A485-4AFD-86D9-0704C50C0EA1}"/>
          </ac:spMkLst>
        </pc:spChg>
        <pc:spChg chg="add del mod">
          <ac:chgData name="Roxane Perrin-Plouffe" userId="b3c1ddd0-0080-4782-88ff-fc894d594575" providerId="ADAL" clId="{DF1C610A-6C91-4042-83CF-5307ABDD840A}" dt="2024-04-02T20:23:10.168" v="13810" actId="478"/>
          <ac:spMkLst>
            <pc:docMk/>
            <pc:sldMk cId="3494111308" sldId="272"/>
            <ac:spMk id="34" creationId="{FE9A1340-FC5B-8B5E-2B78-3D397A531380}"/>
          </ac:spMkLst>
        </pc:spChg>
        <pc:spChg chg="add mod">
          <ac:chgData name="Roxane Perrin-Plouffe" userId="b3c1ddd0-0080-4782-88ff-fc894d594575" providerId="ADAL" clId="{DF1C610A-6C91-4042-83CF-5307ABDD840A}" dt="2024-04-02T20:30:48.776" v="13886" actId="1036"/>
          <ac:spMkLst>
            <pc:docMk/>
            <pc:sldMk cId="3494111308" sldId="272"/>
            <ac:spMk id="35" creationId="{0B26C689-5ED1-1AE1-2DD0-07E2F15B543C}"/>
          </ac:spMkLst>
        </pc:spChg>
        <pc:spChg chg="add mod">
          <ac:chgData name="Roxane Perrin-Plouffe" userId="b3c1ddd0-0080-4782-88ff-fc894d594575" providerId="ADAL" clId="{DF1C610A-6C91-4042-83CF-5307ABDD840A}" dt="2024-04-02T20:30:48.776" v="13886" actId="1036"/>
          <ac:spMkLst>
            <pc:docMk/>
            <pc:sldMk cId="3494111308" sldId="272"/>
            <ac:spMk id="36" creationId="{D59A71F0-446D-D54A-C055-BD1B787FEBC3}"/>
          </ac:spMkLst>
        </pc:spChg>
        <pc:spChg chg="add del mod">
          <ac:chgData name="Roxane Perrin-Plouffe" userId="b3c1ddd0-0080-4782-88ff-fc894d594575" providerId="ADAL" clId="{DF1C610A-6C91-4042-83CF-5307ABDD840A}" dt="2024-04-02T20:08:09.621" v="13697" actId="478"/>
          <ac:spMkLst>
            <pc:docMk/>
            <pc:sldMk cId="3494111308" sldId="272"/>
            <ac:spMk id="37" creationId="{527B8597-67F1-6874-20F5-282B3421F165}"/>
          </ac:spMkLst>
        </pc:spChg>
        <pc:spChg chg="add mod">
          <ac:chgData name="Roxane Perrin-Plouffe" userId="b3c1ddd0-0080-4782-88ff-fc894d594575" providerId="ADAL" clId="{DF1C610A-6C91-4042-83CF-5307ABDD840A}" dt="2024-04-02T20:30:48.776" v="13886" actId="1036"/>
          <ac:spMkLst>
            <pc:docMk/>
            <pc:sldMk cId="3494111308" sldId="272"/>
            <ac:spMk id="38" creationId="{9DDCF9DE-3B2A-50CD-36A1-F270BAAF6451}"/>
          </ac:spMkLst>
        </pc:spChg>
        <pc:spChg chg="add mod">
          <ac:chgData name="Roxane Perrin-Plouffe" userId="b3c1ddd0-0080-4782-88ff-fc894d594575" providerId="ADAL" clId="{DF1C610A-6C91-4042-83CF-5307ABDD840A}" dt="2024-04-02T20:30:48.776" v="13886" actId="1036"/>
          <ac:spMkLst>
            <pc:docMk/>
            <pc:sldMk cId="3494111308" sldId="272"/>
            <ac:spMk id="39" creationId="{8FF309B9-E8C6-A4C1-4DBD-958ADE5712F9}"/>
          </ac:spMkLst>
        </pc:spChg>
        <pc:spChg chg="add mod">
          <ac:chgData name="Roxane Perrin-Plouffe" userId="b3c1ddd0-0080-4782-88ff-fc894d594575" providerId="ADAL" clId="{DF1C610A-6C91-4042-83CF-5307ABDD840A}" dt="2024-04-02T20:30:48.776" v="13886" actId="1036"/>
          <ac:spMkLst>
            <pc:docMk/>
            <pc:sldMk cId="3494111308" sldId="272"/>
            <ac:spMk id="40" creationId="{EEB6FD24-BC6D-F1A7-046D-1CD6AE35E406}"/>
          </ac:spMkLst>
        </pc:spChg>
        <pc:spChg chg="add mod">
          <ac:chgData name="Roxane Perrin-Plouffe" userId="b3c1ddd0-0080-4782-88ff-fc894d594575" providerId="ADAL" clId="{DF1C610A-6C91-4042-83CF-5307ABDD840A}" dt="2024-04-02T20:29:40.010" v="13869" actId="14100"/>
          <ac:spMkLst>
            <pc:docMk/>
            <pc:sldMk cId="3494111308" sldId="272"/>
            <ac:spMk id="43" creationId="{4938EAD0-3C3A-30BC-40B6-619AC6BCAC1C}"/>
          </ac:spMkLst>
        </pc:spChg>
        <pc:graphicFrameChg chg="add mod">
          <ac:chgData name="Roxane Perrin-Plouffe" userId="b3c1ddd0-0080-4782-88ff-fc894d594575" providerId="ADAL" clId="{DF1C610A-6C91-4042-83CF-5307ABDD840A}" dt="2024-04-02T18:35:52.991" v="12186"/>
          <ac:graphicFrameMkLst>
            <pc:docMk/>
            <pc:sldMk cId="3494111308" sldId="272"/>
            <ac:graphicFrameMk id="4" creationId="{128B7945-DCC2-1390-AC5E-43BC08DDADD8}"/>
          </ac:graphicFrameMkLst>
        </pc:graphicFrameChg>
        <pc:picChg chg="del">
          <ac:chgData name="Roxane Perrin-Plouffe" userId="b3c1ddd0-0080-4782-88ff-fc894d594575" providerId="ADAL" clId="{DF1C610A-6C91-4042-83CF-5307ABDD840A}" dt="2024-04-02T18:34:55.390" v="12178" actId="478"/>
          <ac:picMkLst>
            <pc:docMk/>
            <pc:sldMk cId="3494111308" sldId="272"/>
            <ac:picMk id="8" creationId="{277F4204-C5E1-46BB-01DD-E9007F1563BC}"/>
          </ac:picMkLst>
        </pc:picChg>
        <pc:picChg chg="del">
          <ac:chgData name="Roxane Perrin-Plouffe" userId="b3c1ddd0-0080-4782-88ff-fc894d594575" providerId="ADAL" clId="{DF1C610A-6C91-4042-83CF-5307ABDD840A}" dt="2024-04-02T18:34:55.862" v="12179" actId="478"/>
          <ac:picMkLst>
            <pc:docMk/>
            <pc:sldMk cId="3494111308" sldId="272"/>
            <ac:picMk id="11" creationId="{7C1897EA-2615-7839-B6F5-C2F9087C5C1D}"/>
          </ac:picMkLst>
        </pc:picChg>
        <pc:picChg chg="del">
          <ac:chgData name="Roxane Perrin-Plouffe" userId="b3c1ddd0-0080-4782-88ff-fc894d594575" providerId="ADAL" clId="{DF1C610A-6C91-4042-83CF-5307ABDD840A}" dt="2024-04-02T18:35:05.492" v="12185" actId="478"/>
          <ac:picMkLst>
            <pc:docMk/>
            <pc:sldMk cId="3494111308" sldId="272"/>
            <ac:picMk id="12" creationId="{81A05271-DE66-EE74-CE7A-CBF731B1027D}"/>
          </ac:picMkLst>
        </pc:picChg>
        <pc:picChg chg="add del mod">
          <ac:chgData name="Roxane Perrin-Plouffe" userId="b3c1ddd0-0080-4782-88ff-fc894d594575" providerId="ADAL" clId="{DF1C610A-6C91-4042-83CF-5307ABDD840A}" dt="2024-04-02T20:26:58.406" v="13855" actId="478"/>
          <ac:picMkLst>
            <pc:docMk/>
            <pc:sldMk cId="3494111308" sldId="272"/>
            <ac:picMk id="41" creationId="{88C1EF6C-EE25-DC41-83A9-029F0E1F1588}"/>
          </ac:picMkLst>
        </pc:picChg>
        <pc:picChg chg="add mod">
          <ac:chgData name="Roxane Perrin-Plouffe" userId="b3c1ddd0-0080-4782-88ff-fc894d594575" providerId="ADAL" clId="{DF1C610A-6C91-4042-83CF-5307ABDD840A}" dt="2024-04-02T20:26:58.902" v="13856"/>
          <ac:picMkLst>
            <pc:docMk/>
            <pc:sldMk cId="3494111308" sldId="272"/>
            <ac:picMk id="42" creationId="{A8B4DC01-DE2C-AF45-A3FB-1104037494C8}"/>
          </ac:picMkLst>
        </pc:picChg>
        <pc:picChg chg="del">
          <ac:chgData name="Roxane Perrin-Plouffe" userId="b3c1ddd0-0080-4782-88ff-fc894d594575" providerId="ADAL" clId="{DF1C610A-6C91-4042-83CF-5307ABDD840A}" dt="2024-04-02T18:35:04.749" v="12184" actId="478"/>
          <ac:picMkLst>
            <pc:docMk/>
            <pc:sldMk cId="3494111308" sldId="272"/>
            <ac:picMk id="1026" creationId="{C34C6C3A-E9DD-8F86-C699-7B168468BEE0}"/>
          </ac:picMkLst>
        </pc:picChg>
      </pc:sldChg>
      <pc:sldChg chg="addSp delSp modSp add mod">
        <pc:chgData name="Roxane Perrin-Plouffe" userId="b3c1ddd0-0080-4782-88ff-fc894d594575" providerId="ADAL" clId="{DF1C610A-6C91-4042-83CF-5307ABDD840A}" dt="2024-04-02T20:28:56.159" v="13867" actId="14100"/>
        <pc:sldMkLst>
          <pc:docMk/>
          <pc:sldMk cId="2964670467" sldId="273"/>
        </pc:sldMkLst>
        <pc:spChg chg="mod">
          <ac:chgData name="Roxane Perrin-Plouffe" userId="b3c1ddd0-0080-4782-88ff-fc894d594575" providerId="ADAL" clId="{DF1C610A-6C91-4042-83CF-5307ABDD840A}" dt="2024-04-02T20:21:03.908" v="13784" actId="255"/>
          <ac:spMkLst>
            <pc:docMk/>
            <pc:sldMk cId="2964670467" sldId="273"/>
            <ac:spMk id="2" creationId="{D2E60793-5D29-2896-5835-E2DCAB083650}"/>
          </ac:spMkLst>
        </pc:spChg>
        <pc:spChg chg="mod">
          <ac:chgData name="Roxane Perrin-Plouffe" userId="b3c1ddd0-0080-4782-88ff-fc894d594575" providerId="ADAL" clId="{DF1C610A-6C91-4042-83CF-5307ABDD840A}" dt="2024-04-02T18:38:14.929" v="12206" actId="166"/>
          <ac:spMkLst>
            <pc:docMk/>
            <pc:sldMk cId="2964670467" sldId="273"/>
            <ac:spMk id="3" creationId="{96FC4EEC-F884-3C04-9A42-919DD2072D41}"/>
          </ac:spMkLst>
        </pc:spChg>
        <pc:spChg chg="del">
          <ac:chgData name="Roxane Perrin-Plouffe" userId="b3c1ddd0-0080-4782-88ff-fc894d594575" providerId="ADAL" clId="{DF1C610A-6C91-4042-83CF-5307ABDD840A}" dt="2024-04-02T18:37:33.568" v="12197" actId="478"/>
          <ac:spMkLst>
            <pc:docMk/>
            <pc:sldMk cId="2964670467" sldId="273"/>
            <ac:spMk id="6" creationId="{623D4AA2-AAB7-8461-0863-E73FE32CEE2B}"/>
          </ac:spMkLst>
        </pc:spChg>
        <pc:spChg chg="del">
          <ac:chgData name="Roxane Perrin-Plouffe" userId="b3c1ddd0-0080-4782-88ff-fc894d594575" providerId="ADAL" clId="{DF1C610A-6C91-4042-83CF-5307ABDD840A}" dt="2024-04-02T18:37:31.825" v="12196" actId="478"/>
          <ac:spMkLst>
            <pc:docMk/>
            <pc:sldMk cId="2964670467" sldId="273"/>
            <ac:spMk id="7" creationId="{03848BB2-F46B-FFAD-7535-6DE92DDCB442}"/>
          </ac:spMkLst>
        </pc:spChg>
        <pc:spChg chg="del">
          <ac:chgData name="Roxane Perrin-Plouffe" userId="b3c1ddd0-0080-4782-88ff-fc894d594575" providerId="ADAL" clId="{DF1C610A-6C91-4042-83CF-5307ABDD840A}" dt="2024-04-02T18:37:35.788" v="12199" actId="478"/>
          <ac:spMkLst>
            <pc:docMk/>
            <pc:sldMk cId="2964670467" sldId="273"/>
            <ac:spMk id="9" creationId="{0F90B7B2-2D3D-2C5F-F805-27A40C056142}"/>
          </ac:spMkLst>
        </pc:spChg>
        <pc:spChg chg="del">
          <ac:chgData name="Roxane Perrin-Plouffe" userId="b3c1ddd0-0080-4782-88ff-fc894d594575" providerId="ADAL" clId="{DF1C610A-6C91-4042-83CF-5307ABDD840A}" dt="2024-04-02T18:37:34.562" v="12198" actId="478"/>
          <ac:spMkLst>
            <pc:docMk/>
            <pc:sldMk cId="2964670467" sldId="273"/>
            <ac:spMk id="11" creationId="{24AB0A83-091D-630F-0B1C-1D50B2CDCAA6}"/>
          </ac:spMkLst>
        </pc:spChg>
        <pc:spChg chg="add mod">
          <ac:chgData name="Roxane Perrin-Plouffe" userId="b3c1ddd0-0080-4782-88ff-fc894d594575" providerId="ADAL" clId="{DF1C610A-6C91-4042-83CF-5307ABDD840A}" dt="2024-04-02T20:18:55.203" v="13761" actId="255"/>
          <ac:spMkLst>
            <pc:docMk/>
            <pc:sldMk cId="2964670467" sldId="273"/>
            <ac:spMk id="12" creationId="{F480EA21-FB7C-CEBC-064C-A40E9AFF40EA}"/>
          </ac:spMkLst>
        </pc:spChg>
        <pc:spChg chg="del">
          <ac:chgData name="Roxane Perrin-Plouffe" userId="b3c1ddd0-0080-4782-88ff-fc894d594575" providerId="ADAL" clId="{DF1C610A-6C91-4042-83CF-5307ABDD840A}" dt="2024-04-02T18:37:31.825" v="12196" actId="478"/>
          <ac:spMkLst>
            <pc:docMk/>
            <pc:sldMk cId="2964670467" sldId="273"/>
            <ac:spMk id="13" creationId="{59041CA1-CC27-D418-34BD-3D58B52FCF98}"/>
          </ac:spMkLst>
        </pc:spChg>
        <pc:spChg chg="del">
          <ac:chgData name="Roxane Perrin-Plouffe" userId="b3c1ddd0-0080-4782-88ff-fc894d594575" providerId="ADAL" clId="{DF1C610A-6C91-4042-83CF-5307ABDD840A}" dt="2024-04-02T18:37:31.825" v="12196" actId="478"/>
          <ac:spMkLst>
            <pc:docMk/>
            <pc:sldMk cId="2964670467" sldId="273"/>
            <ac:spMk id="14" creationId="{A1EE554B-7D1F-721B-A076-825892D5CC0C}"/>
          </ac:spMkLst>
        </pc:spChg>
        <pc:spChg chg="del">
          <ac:chgData name="Roxane Perrin-Plouffe" userId="b3c1ddd0-0080-4782-88ff-fc894d594575" providerId="ADAL" clId="{DF1C610A-6C91-4042-83CF-5307ABDD840A}" dt="2024-04-02T18:37:31.825" v="12196" actId="478"/>
          <ac:spMkLst>
            <pc:docMk/>
            <pc:sldMk cId="2964670467" sldId="273"/>
            <ac:spMk id="16" creationId="{B2B2108F-A21C-D597-F921-3063E1280E77}"/>
          </ac:spMkLst>
        </pc:spChg>
        <pc:spChg chg="del">
          <ac:chgData name="Roxane Perrin-Plouffe" userId="b3c1ddd0-0080-4782-88ff-fc894d594575" providerId="ADAL" clId="{DF1C610A-6C91-4042-83CF-5307ABDD840A}" dt="2024-04-02T18:37:31.825" v="12196" actId="478"/>
          <ac:spMkLst>
            <pc:docMk/>
            <pc:sldMk cId="2964670467" sldId="273"/>
            <ac:spMk id="17" creationId="{4F66FC58-3643-1BC1-AA8A-B56BA1022CEB}"/>
          </ac:spMkLst>
        </pc:spChg>
        <pc:spChg chg="del">
          <ac:chgData name="Roxane Perrin-Plouffe" userId="b3c1ddd0-0080-4782-88ff-fc894d594575" providerId="ADAL" clId="{DF1C610A-6C91-4042-83CF-5307ABDD840A}" dt="2024-04-02T18:37:31.825" v="12196" actId="478"/>
          <ac:spMkLst>
            <pc:docMk/>
            <pc:sldMk cId="2964670467" sldId="273"/>
            <ac:spMk id="18" creationId="{F8B460B9-7D47-E05B-C6FE-EEE1F004D9EB}"/>
          </ac:spMkLst>
        </pc:spChg>
        <pc:spChg chg="del">
          <ac:chgData name="Roxane Perrin-Plouffe" userId="b3c1ddd0-0080-4782-88ff-fc894d594575" providerId="ADAL" clId="{DF1C610A-6C91-4042-83CF-5307ABDD840A}" dt="2024-04-02T20:27:29.485" v="13859" actId="478"/>
          <ac:spMkLst>
            <pc:docMk/>
            <pc:sldMk cId="2964670467" sldId="273"/>
            <ac:spMk id="30" creationId="{B8AE0526-A769-EA0A-96C0-916090059669}"/>
          </ac:spMkLst>
        </pc:spChg>
        <pc:spChg chg="del">
          <ac:chgData name="Roxane Perrin-Plouffe" userId="b3c1ddd0-0080-4782-88ff-fc894d594575" providerId="ADAL" clId="{DF1C610A-6C91-4042-83CF-5307ABDD840A}" dt="2024-04-02T18:37:31.825" v="12196" actId="478"/>
          <ac:spMkLst>
            <pc:docMk/>
            <pc:sldMk cId="2964670467" sldId="273"/>
            <ac:spMk id="38" creationId="{3E849F61-923F-6345-3F4C-8E370B264C6D}"/>
          </ac:spMkLst>
        </pc:spChg>
        <pc:spChg chg="del">
          <ac:chgData name="Roxane Perrin-Plouffe" userId="b3c1ddd0-0080-4782-88ff-fc894d594575" providerId="ADAL" clId="{DF1C610A-6C91-4042-83CF-5307ABDD840A}" dt="2024-04-02T18:40:18.170" v="12229" actId="478"/>
          <ac:spMkLst>
            <pc:docMk/>
            <pc:sldMk cId="2964670467" sldId="273"/>
            <ac:spMk id="46" creationId="{FB5DB6B5-E5C7-0A95-E650-6845710C64F5}"/>
          </ac:spMkLst>
        </pc:spChg>
        <pc:graphicFrameChg chg="add mod modGraphic">
          <ac:chgData name="Roxane Perrin-Plouffe" userId="b3c1ddd0-0080-4782-88ff-fc894d594575" providerId="ADAL" clId="{DF1C610A-6C91-4042-83CF-5307ABDD840A}" dt="2024-04-02T20:28:56.159" v="13867" actId="14100"/>
          <ac:graphicFrameMkLst>
            <pc:docMk/>
            <pc:sldMk cId="2964670467" sldId="273"/>
            <ac:graphicFrameMk id="4" creationId="{51814E05-A3DF-D102-33F9-E2FBF0E74FB0}"/>
          </ac:graphicFrameMkLst>
        </pc:graphicFrameChg>
        <pc:picChg chg="add del">
          <ac:chgData name="Roxane Perrin-Plouffe" userId="b3c1ddd0-0080-4782-88ff-fc894d594575" providerId="ADAL" clId="{DF1C610A-6C91-4042-83CF-5307ABDD840A}" dt="2024-04-02T20:28:51.563" v="13866" actId="478"/>
          <ac:picMkLst>
            <pc:docMk/>
            <pc:sldMk cId="2964670467" sldId="273"/>
            <ac:picMk id="55" creationId="{B7E649C3-546B-CDB7-B8A7-044B6C23C0F8}"/>
          </ac:picMkLst>
        </pc:picChg>
        <pc:cxnChg chg="del">
          <ac:chgData name="Roxane Perrin-Plouffe" userId="b3c1ddd0-0080-4782-88ff-fc894d594575" providerId="ADAL" clId="{DF1C610A-6C91-4042-83CF-5307ABDD840A}" dt="2024-04-02T18:37:31.825" v="12196" actId="478"/>
          <ac:cxnSpMkLst>
            <pc:docMk/>
            <pc:sldMk cId="2964670467" sldId="273"/>
            <ac:cxnSpMk id="8" creationId="{0C22D89E-FC87-6FDF-FA86-E3DF0A0D7297}"/>
          </ac:cxnSpMkLst>
        </pc:cxnChg>
        <pc:cxnChg chg="del">
          <ac:chgData name="Roxane Perrin-Plouffe" userId="b3c1ddd0-0080-4782-88ff-fc894d594575" providerId="ADAL" clId="{DF1C610A-6C91-4042-83CF-5307ABDD840A}" dt="2024-04-02T18:37:31.825" v="12196" actId="478"/>
          <ac:cxnSpMkLst>
            <pc:docMk/>
            <pc:sldMk cId="2964670467" sldId="273"/>
            <ac:cxnSpMk id="19" creationId="{F24F9D06-8E5B-16C9-CFB1-A01B69239DC7}"/>
          </ac:cxnSpMkLst>
        </pc:cxnChg>
        <pc:cxnChg chg="del">
          <ac:chgData name="Roxane Perrin-Plouffe" userId="b3c1ddd0-0080-4782-88ff-fc894d594575" providerId="ADAL" clId="{DF1C610A-6C91-4042-83CF-5307ABDD840A}" dt="2024-04-02T18:37:31.825" v="12196" actId="478"/>
          <ac:cxnSpMkLst>
            <pc:docMk/>
            <pc:sldMk cId="2964670467" sldId="273"/>
            <ac:cxnSpMk id="20" creationId="{B8C290BC-E14B-59A2-209B-5BDC6F196B86}"/>
          </ac:cxnSpMkLst>
        </pc:cxnChg>
      </pc:sldChg>
      <pc:sldChg chg="addSp delSp modSp add mod">
        <pc:chgData name="Roxane Perrin-Plouffe" userId="b3c1ddd0-0080-4782-88ff-fc894d594575" providerId="ADAL" clId="{DF1C610A-6C91-4042-83CF-5307ABDD840A}" dt="2024-04-02T20:28:29.277" v="13864" actId="478"/>
        <pc:sldMkLst>
          <pc:docMk/>
          <pc:sldMk cId="4217768770" sldId="274"/>
        </pc:sldMkLst>
        <pc:spChg chg="mod">
          <ac:chgData name="Roxane Perrin-Plouffe" userId="b3c1ddd0-0080-4782-88ff-fc894d594575" providerId="ADAL" clId="{DF1C610A-6C91-4042-83CF-5307ABDD840A}" dt="2024-04-02T20:21:09.472" v="13785" actId="255"/>
          <ac:spMkLst>
            <pc:docMk/>
            <pc:sldMk cId="4217768770" sldId="274"/>
            <ac:spMk id="2" creationId="{D2E60793-5D29-2896-5835-E2DCAB083650}"/>
          </ac:spMkLst>
        </pc:spChg>
        <pc:spChg chg="add mod">
          <ac:chgData name="Roxane Perrin-Plouffe" userId="b3c1ddd0-0080-4782-88ff-fc894d594575" providerId="ADAL" clId="{DF1C610A-6C91-4042-83CF-5307ABDD840A}" dt="2024-04-02T19:45:19.947" v="13412" actId="1038"/>
          <ac:spMkLst>
            <pc:docMk/>
            <pc:sldMk cId="4217768770" sldId="274"/>
            <ac:spMk id="7" creationId="{9D890B11-792C-202D-3D4E-C4E36EDEDC5D}"/>
          </ac:spMkLst>
        </pc:spChg>
        <pc:spChg chg="add mod">
          <ac:chgData name="Roxane Perrin-Plouffe" userId="b3c1ddd0-0080-4782-88ff-fc894d594575" providerId="ADAL" clId="{DF1C610A-6C91-4042-83CF-5307ABDD840A}" dt="2024-04-02T19:45:19.947" v="13412" actId="1038"/>
          <ac:spMkLst>
            <pc:docMk/>
            <pc:sldMk cId="4217768770" sldId="274"/>
            <ac:spMk id="8" creationId="{DC00450F-3A6D-669D-9DD1-4376B1D5364F}"/>
          </ac:spMkLst>
        </pc:spChg>
        <pc:spChg chg="add mod">
          <ac:chgData name="Roxane Perrin-Plouffe" userId="b3c1ddd0-0080-4782-88ff-fc894d594575" providerId="ADAL" clId="{DF1C610A-6C91-4042-83CF-5307ABDD840A}" dt="2024-04-02T19:45:19.947" v="13412" actId="1038"/>
          <ac:spMkLst>
            <pc:docMk/>
            <pc:sldMk cId="4217768770" sldId="274"/>
            <ac:spMk id="9" creationId="{84899917-5380-4ADC-15AE-D18FB16B1295}"/>
          </ac:spMkLst>
        </pc:spChg>
        <pc:spChg chg="add mod">
          <ac:chgData name="Roxane Perrin-Plouffe" userId="b3c1ddd0-0080-4782-88ff-fc894d594575" providerId="ADAL" clId="{DF1C610A-6C91-4042-83CF-5307ABDD840A}" dt="2024-04-02T19:45:19.947" v="13412" actId="1038"/>
          <ac:spMkLst>
            <pc:docMk/>
            <pc:sldMk cId="4217768770" sldId="274"/>
            <ac:spMk id="11" creationId="{BD6F1145-B5B3-6FDE-D449-79E9C6E97B0B}"/>
          </ac:spMkLst>
        </pc:spChg>
        <pc:spChg chg="mod">
          <ac:chgData name="Roxane Perrin-Plouffe" userId="b3c1ddd0-0080-4782-88ff-fc894d594575" providerId="ADAL" clId="{DF1C610A-6C91-4042-83CF-5307ABDD840A}" dt="2024-04-02T20:19:00.304" v="13762" actId="255"/>
          <ac:spMkLst>
            <pc:docMk/>
            <pc:sldMk cId="4217768770" sldId="274"/>
            <ac:spMk id="12" creationId="{F480EA21-FB7C-CEBC-064C-A40E9AFF40EA}"/>
          </ac:spMkLst>
        </pc:spChg>
        <pc:spChg chg="add del mod">
          <ac:chgData name="Roxane Perrin-Plouffe" userId="b3c1ddd0-0080-4782-88ff-fc894d594575" providerId="ADAL" clId="{DF1C610A-6C91-4042-83CF-5307ABDD840A}" dt="2024-04-02T19:41:56.949" v="13359" actId="478"/>
          <ac:spMkLst>
            <pc:docMk/>
            <pc:sldMk cId="4217768770" sldId="274"/>
            <ac:spMk id="13" creationId="{256FA196-0EB6-7A36-6B17-DF13638C189B}"/>
          </ac:spMkLst>
        </pc:spChg>
        <pc:spChg chg="add mod">
          <ac:chgData name="Roxane Perrin-Plouffe" userId="b3c1ddd0-0080-4782-88ff-fc894d594575" providerId="ADAL" clId="{DF1C610A-6C91-4042-83CF-5307ABDD840A}" dt="2024-04-02T19:45:19.947" v="13412" actId="1038"/>
          <ac:spMkLst>
            <pc:docMk/>
            <pc:sldMk cId="4217768770" sldId="274"/>
            <ac:spMk id="14" creationId="{FC15C26E-1FE3-26BB-5D43-13E509ECDC2A}"/>
          </ac:spMkLst>
        </pc:spChg>
        <pc:spChg chg="add mod">
          <ac:chgData name="Roxane Perrin-Plouffe" userId="b3c1ddd0-0080-4782-88ff-fc894d594575" providerId="ADAL" clId="{DF1C610A-6C91-4042-83CF-5307ABDD840A}" dt="2024-04-02T19:45:19.947" v="13412" actId="1038"/>
          <ac:spMkLst>
            <pc:docMk/>
            <pc:sldMk cId="4217768770" sldId="274"/>
            <ac:spMk id="15" creationId="{AAB95B85-B450-FDC8-74F6-12270A8E0B2F}"/>
          </ac:spMkLst>
        </pc:spChg>
        <pc:spChg chg="add mod">
          <ac:chgData name="Roxane Perrin-Plouffe" userId="b3c1ddd0-0080-4782-88ff-fc894d594575" providerId="ADAL" clId="{DF1C610A-6C91-4042-83CF-5307ABDD840A}" dt="2024-04-02T19:45:19.947" v="13412" actId="1038"/>
          <ac:spMkLst>
            <pc:docMk/>
            <pc:sldMk cId="4217768770" sldId="274"/>
            <ac:spMk id="16" creationId="{3D98817F-D71F-63CF-2FE1-5F80334345A8}"/>
          </ac:spMkLst>
        </pc:spChg>
        <pc:spChg chg="add del">
          <ac:chgData name="Roxane Perrin-Plouffe" userId="b3c1ddd0-0080-4782-88ff-fc894d594575" providerId="ADAL" clId="{DF1C610A-6C91-4042-83CF-5307ABDD840A}" dt="2024-04-02T20:28:21.992" v="13863" actId="478"/>
          <ac:spMkLst>
            <pc:docMk/>
            <pc:sldMk cId="4217768770" sldId="274"/>
            <ac:spMk id="30" creationId="{B8AE0526-A769-EA0A-96C0-916090059669}"/>
          </ac:spMkLst>
        </pc:spChg>
        <pc:graphicFrameChg chg="mod modGraphic">
          <ac:chgData name="Roxane Perrin-Plouffe" userId="b3c1ddd0-0080-4782-88ff-fc894d594575" providerId="ADAL" clId="{DF1C610A-6C91-4042-83CF-5307ABDD840A}" dt="2024-04-02T19:46:42.518" v="13442" actId="20577"/>
          <ac:graphicFrameMkLst>
            <pc:docMk/>
            <pc:sldMk cId="4217768770" sldId="274"/>
            <ac:graphicFrameMk id="4" creationId="{51814E05-A3DF-D102-33F9-E2FBF0E74FB0}"/>
          </ac:graphicFrameMkLst>
        </pc:graphicFrameChg>
        <pc:graphicFrameChg chg="add del modGraphic">
          <ac:chgData name="Roxane Perrin-Plouffe" userId="b3c1ddd0-0080-4782-88ff-fc894d594575" providerId="ADAL" clId="{DF1C610A-6C91-4042-83CF-5307ABDD840A}" dt="2024-04-02T19:03:08.721" v="12533" actId="478"/>
          <ac:graphicFrameMkLst>
            <pc:docMk/>
            <pc:sldMk cId="4217768770" sldId="274"/>
            <ac:graphicFrameMk id="6" creationId="{1A48C30C-1CF0-CA46-0CB0-F07ADD5265A3}"/>
          </ac:graphicFrameMkLst>
        </pc:graphicFrameChg>
        <pc:picChg chg="add del">
          <ac:chgData name="Roxane Perrin-Plouffe" userId="b3c1ddd0-0080-4782-88ff-fc894d594575" providerId="ADAL" clId="{DF1C610A-6C91-4042-83CF-5307ABDD840A}" dt="2024-04-02T20:28:29.277" v="13864" actId="478"/>
          <ac:picMkLst>
            <pc:docMk/>
            <pc:sldMk cId="4217768770" sldId="274"/>
            <ac:picMk id="55" creationId="{B7E649C3-546B-CDB7-B8A7-044B6C23C0F8}"/>
          </ac:picMkLst>
        </pc:picChg>
      </pc:sldChg>
      <pc:sldChg chg="addSp delSp modSp add mod ord">
        <pc:chgData name="Roxane Perrin-Plouffe" userId="b3c1ddd0-0080-4782-88ff-fc894d594575" providerId="ADAL" clId="{DF1C610A-6C91-4042-83CF-5307ABDD840A}" dt="2024-04-02T20:21:34.414" v="13788" actId="255"/>
        <pc:sldMkLst>
          <pc:docMk/>
          <pc:sldMk cId="4247798682" sldId="275"/>
        </pc:sldMkLst>
        <pc:spChg chg="mod">
          <ac:chgData name="Roxane Perrin-Plouffe" userId="b3c1ddd0-0080-4782-88ff-fc894d594575" providerId="ADAL" clId="{DF1C610A-6C91-4042-83CF-5307ABDD840A}" dt="2024-04-02T19:54:55.993" v="13515" actId="1076"/>
          <ac:spMkLst>
            <pc:docMk/>
            <pc:sldMk cId="4247798682" sldId="275"/>
            <ac:spMk id="2" creationId="{D2E60793-5D29-2896-5835-E2DCAB083650}"/>
          </ac:spMkLst>
        </pc:spChg>
        <pc:spChg chg="mod">
          <ac:chgData name="Roxane Perrin-Plouffe" userId="b3c1ddd0-0080-4782-88ff-fc894d594575" providerId="ADAL" clId="{DF1C610A-6C91-4042-83CF-5307ABDD840A}" dt="2024-04-02T19:56:58.269" v="13518"/>
          <ac:spMkLst>
            <pc:docMk/>
            <pc:sldMk cId="4247798682" sldId="275"/>
            <ac:spMk id="7" creationId="{6F749AA0-D963-74F2-51BB-D149FFBFB5C3}"/>
          </ac:spMkLst>
        </pc:spChg>
        <pc:spChg chg="mod">
          <ac:chgData name="Roxane Perrin-Plouffe" userId="b3c1ddd0-0080-4782-88ff-fc894d594575" providerId="ADAL" clId="{DF1C610A-6C91-4042-83CF-5307ABDD840A}" dt="2024-04-02T19:56:58.269" v="13518"/>
          <ac:spMkLst>
            <pc:docMk/>
            <pc:sldMk cId="4247798682" sldId="275"/>
            <ac:spMk id="8" creationId="{14DB803B-3425-E51A-5006-6CA397EF44E2}"/>
          </ac:spMkLst>
        </pc:spChg>
        <pc:spChg chg="mod">
          <ac:chgData name="Roxane Perrin-Plouffe" userId="b3c1ddd0-0080-4782-88ff-fc894d594575" providerId="ADAL" clId="{DF1C610A-6C91-4042-83CF-5307ABDD840A}" dt="2024-04-02T19:56:58.269" v="13518"/>
          <ac:spMkLst>
            <pc:docMk/>
            <pc:sldMk cId="4247798682" sldId="275"/>
            <ac:spMk id="11" creationId="{B5D1F137-DBBD-6D55-EBF6-E4B7179E1286}"/>
          </ac:spMkLst>
        </pc:spChg>
        <pc:spChg chg="mod">
          <ac:chgData name="Roxane Perrin-Plouffe" userId="b3c1ddd0-0080-4782-88ff-fc894d594575" providerId="ADAL" clId="{DF1C610A-6C91-4042-83CF-5307ABDD840A}" dt="2024-04-02T20:21:34.414" v="13788" actId="255"/>
          <ac:spMkLst>
            <pc:docMk/>
            <pc:sldMk cId="4247798682" sldId="275"/>
            <ac:spMk id="12" creationId="{F480EA21-FB7C-CEBC-064C-A40E9AFF40EA}"/>
          </ac:spMkLst>
        </pc:spChg>
        <pc:spChg chg="mod">
          <ac:chgData name="Roxane Perrin-Plouffe" userId="b3c1ddd0-0080-4782-88ff-fc894d594575" providerId="ADAL" clId="{DF1C610A-6C91-4042-83CF-5307ABDD840A}" dt="2024-04-02T19:56:58.269" v="13518"/>
          <ac:spMkLst>
            <pc:docMk/>
            <pc:sldMk cId="4247798682" sldId="275"/>
            <ac:spMk id="13" creationId="{19ACFAA8-9C3F-B70A-7167-F95815771B8A}"/>
          </ac:spMkLst>
        </pc:spChg>
        <pc:spChg chg="mod">
          <ac:chgData name="Roxane Perrin-Plouffe" userId="b3c1ddd0-0080-4782-88ff-fc894d594575" providerId="ADAL" clId="{DF1C610A-6C91-4042-83CF-5307ABDD840A}" dt="2024-04-02T19:56:58.269" v="13518"/>
          <ac:spMkLst>
            <pc:docMk/>
            <pc:sldMk cId="4247798682" sldId="275"/>
            <ac:spMk id="15" creationId="{4978CEE4-0663-6EA3-3F82-D44BFF466B0D}"/>
          </ac:spMkLst>
        </pc:spChg>
        <pc:spChg chg="mod">
          <ac:chgData name="Roxane Perrin-Plouffe" userId="b3c1ddd0-0080-4782-88ff-fc894d594575" providerId="ADAL" clId="{DF1C610A-6C91-4042-83CF-5307ABDD840A}" dt="2024-04-02T19:56:58.269" v="13518"/>
          <ac:spMkLst>
            <pc:docMk/>
            <pc:sldMk cId="4247798682" sldId="275"/>
            <ac:spMk id="16" creationId="{9FEEE6C8-22DA-AFC6-A9FC-20934A076535}"/>
          </ac:spMkLst>
        </pc:spChg>
        <pc:spChg chg="mod">
          <ac:chgData name="Roxane Perrin-Plouffe" userId="b3c1ddd0-0080-4782-88ff-fc894d594575" providerId="ADAL" clId="{DF1C610A-6C91-4042-83CF-5307ABDD840A}" dt="2024-04-02T19:56:58.269" v="13518"/>
          <ac:spMkLst>
            <pc:docMk/>
            <pc:sldMk cId="4247798682" sldId="275"/>
            <ac:spMk id="18" creationId="{5F868E0D-75B5-B647-8936-8F52F159F44C}"/>
          </ac:spMkLst>
        </pc:spChg>
        <pc:spChg chg="mod">
          <ac:chgData name="Roxane Perrin-Plouffe" userId="b3c1ddd0-0080-4782-88ff-fc894d594575" providerId="ADAL" clId="{DF1C610A-6C91-4042-83CF-5307ABDD840A}" dt="2024-04-02T19:56:58.269" v="13518"/>
          <ac:spMkLst>
            <pc:docMk/>
            <pc:sldMk cId="4247798682" sldId="275"/>
            <ac:spMk id="19" creationId="{3A11F727-2067-8A68-7D70-57D9C2517C20}"/>
          </ac:spMkLst>
        </pc:spChg>
        <pc:spChg chg="add mod">
          <ac:chgData name="Roxane Perrin-Plouffe" userId="b3c1ddd0-0080-4782-88ff-fc894d594575" providerId="ADAL" clId="{DF1C610A-6C91-4042-83CF-5307ABDD840A}" dt="2024-04-02T19:57:17.954" v="13522" actId="1076"/>
          <ac:spMkLst>
            <pc:docMk/>
            <pc:sldMk cId="4247798682" sldId="275"/>
            <ac:spMk id="20" creationId="{93A6EB65-2A15-1A70-3B8B-452C0E6703D2}"/>
          </ac:spMkLst>
        </pc:spChg>
        <pc:spChg chg="mod">
          <ac:chgData name="Roxane Perrin-Plouffe" userId="b3c1ddd0-0080-4782-88ff-fc894d594575" providerId="ADAL" clId="{DF1C610A-6C91-4042-83CF-5307ABDD840A}" dt="2024-04-02T19:56:58.269" v="13518"/>
          <ac:spMkLst>
            <pc:docMk/>
            <pc:sldMk cId="4247798682" sldId="275"/>
            <ac:spMk id="22" creationId="{169AC28A-D4B8-01B3-0BC9-1B9D1D742E28}"/>
          </ac:spMkLst>
        </pc:spChg>
        <pc:spChg chg="mod">
          <ac:chgData name="Roxane Perrin-Plouffe" userId="b3c1ddd0-0080-4782-88ff-fc894d594575" providerId="ADAL" clId="{DF1C610A-6C91-4042-83CF-5307ABDD840A}" dt="2024-04-02T19:56:58.269" v="13518"/>
          <ac:spMkLst>
            <pc:docMk/>
            <pc:sldMk cId="4247798682" sldId="275"/>
            <ac:spMk id="23" creationId="{8CC846EC-58B5-6F6B-6012-8992F33D95B0}"/>
          </ac:spMkLst>
        </pc:spChg>
        <pc:spChg chg="mod">
          <ac:chgData name="Roxane Perrin-Plouffe" userId="b3c1ddd0-0080-4782-88ff-fc894d594575" providerId="ADAL" clId="{DF1C610A-6C91-4042-83CF-5307ABDD840A}" dt="2024-04-02T19:56:58.269" v="13518"/>
          <ac:spMkLst>
            <pc:docMk/>
            <pc:sldMk cId="4247798682" sldId="275"/>
            <ac:spMk id="26" creationId="{D6FF0F36-E817-CD87-2598-F9BB81271D1B}"/>
          </ac:spMkLst>
        </pc:spChg>
        <pc:spChg chg="mod">
          <ac:chgData name="Roxane Perrin-Plouffe" userId="b3c1ddd0-0080-4782-88ff-fc894d594575" providerId="ADAL" clId="{DF1C610A-6C91-4042-83CF-5307ABDD840A}" dt="2024-04-02T19:56:58.269" v="13518"/>
          <ac:spMkLst>
            <pc:docMk/>
            <pc:sldMk cId="4247798682" sldId="275"/>
            <ac:spMk id="31" creationId="{201DC41A-A4D4-C55A-9C28-7BFC122820A2}"/>
          </ac:spMkLst>
        </pc:spChg>
        <pc:spChg chg="mod">
          <ac:chgData name="Roxane Perrin-Plouffe" userId="b3c1ddd0-0080-4782-88ff-fc894d594575" providerId="ADAL" clId="{DF1C610A-6C91-4042-83CF-5307ABDD840A}" dt="2024-04-02T19:56:58.269" v="13518"/>
          <ac:spMkLst>
            <pc:docMk/>
            <pc:sldMk cId="4247798682" sldId="275"/>
            <ac:spMk id="33" creationId="{05295F9F-354C-6019-68FD-135B808E53B8}"/>
          </ac:spMkLst>
        </pc:spChg>
        <pc:spChg chg="mod">
          <ac:chgData name="Roxane Perrin-Plouffe" userId="b3c1ddd0-0080-4782-88ff-fc894d594575" providerId="ADAL" clId="{DF1C610A-6C91-4042-83CF-5307ABDD840A}" dt="2024-04-02T19:56:58.269" v="13518"/>
          <ac:spMkLst>
            <pc:docMk/>
            <pc:sldMk cId="4247798682" sldId="275"/>
            <ac:spMk id="34" creationId="{0B0A514A-5EBC-9E88-D51F-F915ED7790D2}"/>
          </ac:spMkLst>
        </pc:spChg>
        <pc:spChg chg="mod">
          <ac:chgData name="Roxane Perrin-Plouffe" userId="b3c1ddd0-0080-4782-88ff-fc894d594575" providerId="ADAL" clId="{DF1C610A-6C91-4042-83CF-5307ABDD840A}" dt="2024-04-02T19:56:58.269" v="13518"/>
          <ac:spMkLst>
            <pc:docMk/>
            <pc:sldMk cId="4247798682" sldId="275"/>
            <ac:spMk id="36" creationId="{B14A816C-AEBD-9C10-0B5A-325C883C99B7}"/>
          </ac:spMkLst>
        </pc:spChg>
        <pc:spChg chg="mod">
          <ac:chgData name="Roxane Perrin-Plouffe" userId="b3c1ddd0-0080-4782-88ff-fc894d594575" providerId="ADAL" clId="{DF1C610A-6C91-4042-83CF-5307ABDD840A}" dt="2024-04-02T19:56:58.269" v="13518"/>
          <ac:spMkLst>
            <pc:docMk/>
            <pc:sldMk cId="4247798682" sldId="275"/>
            <ac:spMk id="37" creationId="{BD4C9C1E-3DCE-885A-AB61-B748BBBDFF47}"/>
          </ac:spMkLst>
        </pc:spChg>
        <pc:spChg chg="mod">
          <ac:chgData name="Roxane Perrin-Plouffe" userId="b3c1ddd0-0080-4782-88ff-fc894d594575" providerId="ADAL" clId="{DF1C610A-6C91-4042-83CF-5307ABDD840A}" dt="2024-04-02T19:56:58.269" v="13518"/>
          <ac:spMkLst>
            <pc:docMk/>
            <pc:sldMk cId="4247798682" sldId="275"/>
            <ac:spMk id="39" creationId="{7C425E98-BEF6-21E9-89A7-0AC0D88B7FE1}"/>
          </ac:spMkLst>
        </pc:spChg>
        <pc:spChg chg="mod">
          <ac:chgData name="Roxane Perrin-Plouffe" userId="b3c1ddd0-0080-4782-88ff-fc894d594575" providerId="ADAL" clId="{DF1C610A-6C91-4042-83CF-5307ABDD840A}" dt="2024-04-02T19:56:58.269" v="13518"/>
          <ac:spMkLst>
            <pc:docMk/>
            <pc:sldMk cId="4247798682" sldId="275"/>
            <ac:spMk id="40" creationId="{DFBE1F9D-7566-2CC4-1C9F-6869ACCF36C8}"/>
          </ac:spMkLst>
        </pc:spChg>
        <pc:spChg chg="mod">
          <ac:chgData name="Roxane Perrin-Plouffe" userId="b3c1ddd0-0080-4782-88ff-fc894d594575" providerId="ADAL" clId="{DF1C610A-6C91-4042-83CF-5307ABDD840A}" dt="2024-04-02T19:56:58.269" v="13518"/>
          <ac:spMkLst>
            <pc:docMk/>
            <pc:sldMk cId="4247798682" sldId="275"/>
            <ac:spMk id="42" creationId="{3FC0B548-8B0E-6EE8-A8F4-D7FFD5ADDA16}"/>
          </ac:spMkLst>
        </pc:spChg>
        <pc:spChg chg="mod">
          <ac:chgData name="Roxane Perrin-Plouffe" userId="b3c1ddd0-0080-4782-88ff-fc894d594575" providerId="ADAL" clId="{DF1C610A-6C91-4042-83CF-5307ABDD840A}" dt="2024-04-02T19:56:58.269" v="13518"/>
          <ac:spMkLst>
            <pc:docMk/>
            <pc:sldMk cId="4247798682" sldId="275"/>
            <ac:spMk id="43" creationId="{53B821C8-89F8-C0D4-E924-20D4C555E953}"/>
          </ac:spMkLst>
        </pc:spChg>
        <pc:spChg chg="add mod">
          <ac:chgData name="Roxane Perrin-Plouffe" userId="b3c1ddd0-0080-4782-88ff-fc894d594575" providerId="ADAL" clId="{DF1C610A-6C91-4042-83CF-5307ABDD840A}" dt="2024-04-02T19:57:17.954" v="13522" actId="1076"/>
          <ac:spMkLst>
            <pc:docMk/>
            <pc:sldMk cId="4247798682" sldId="275"/>
            <ac:spMk id="44" creationId="{F68F6E99-63F2-0E69-51D8-B1E10B5A3B4C}"/>
          </ac:spMkLst>
        </pc:spChg>
        <pc:spChg chg="add mod">
          <ac:chgData name="Roxane Perrin-Plouffe" userId="b3c1ddd0-0080-4782-88ff-fc894d594575" providerId="ADAL" clId="{DF1C610A-6C91-4042-83CF-5307ABDD840A}" dt="2024-04-02T19:57:17.954" v="13522" actId="1076"/>
          <ac:spMkLst>
            <pc:docMk/>
            <pc:sldMk cId="4247798682" sldId="275"/>
            <ac:spMk id="45" creationId="{9D2D981E-98D1-8053-E9B7-E6DE03067BA6}"/>
          </ac:spMkLst>
        </pc:spChg>
        <pc:spChg chg="mod">
          <ac:chgData name="Roxane Perrin-Plouffe" userId="b3c1ddd0-0080-4782-88ff-fc894d594575" providerId="ADAL" clId="{DF1C610A-6C91-4042-83CF-5307ABDD840A}" dt="2024-04-02T19:56:58.269" v="13518"/>
          <ac:spMkLst>
            <pc:docMk/>
            <pc:sldMk cId="4247798682" sldId="275"/>
            <ac:spMk id="47" creationId="{F0F79C58-2C25-5088-268C-152F475126F8}"/>
          </ac:spMkLst>
        </pc:spChg>
        <pc:spChg chg="mod">
          <ac:chgData name="Roxane Perrin-Plouffe" userId="b3c1ddd0-0080-4782-88ff-fc894d594575" providerId="ADAL" clId="{DF1C610A-6C91-4042-83CF-5307ABDD840A}" dt="2024-04-02T19:56:58.269" v="13518"/>
          <ac:spMkLst>
            <pc:docMk/>
            <pc:sldMk cId="4247798682" sldId="275"/>
            <ac:spMk id="48" creationId="{60476209-AF98-52C4-AF0D-CFD4ABD3EC2D}"/>
          </ac:spMkLst>
        </pc:spChg>
        <pc:spChg chg="mod">
          <ac:chgData name="Roxane Perrin-Plouffe" userId="b3c1ddd0-0080-4782-88ff-fc894d594575" providerId="ADAL" clId="{DF1C610A-6C91-4042-83CF-5307ABDD840A}" dt="2024-04-02T19:56:58.269" v="13518"/>
          <ac:spMkLst>
            <pc:docMk/>
            <pc:sldMk cId="4247798682" sldId="275"/>
            <ac:spMk id="50" creationId="{C6B8E9E0-68A9-AB95-1FFE-41B5EA833126}"/>
          </ac:spMkLst>
        </pc:spChg>
        <pc:spChg chg="mod">
          <ac:chgData name="Roxane Perrin-Plouffe" userId="b3c1ddd0-0080-4782-88ff-fc894d594575" providerId="ADAL" clId="{DF1C610A-6C91-4042-83CF-5307ABDD840A}" dt="2024-04-02T19:56:58.269" v="13518"/>
          <ac:spMkLst>
            <pc:docMk/>
            <pc:sldMk cId="4247798682" sldId="275"/>
            <ac:spMk id="51" creationId="{97A79D41-82F4-85F5-A99F-037F6EFBB52E}"/>
          </ac:spMkLst>
        </pc:spChg>
        <pc:spChg chg="mod">
          <ac:chgData name="Roxane Perrin-Plouffe" userId="b3c1ddd0-0080-4782-88ff-fc894d594575" providerId="ADAL" clId="{DF1C610A-6C91-4042-83CF-5307ABDD840A}" dt="2024-04-02T19:56:58.269" v="13518"/>
          <ac:spMkLst>
            <pc:docMk/>
            <pc:sldMk cId="4247798682" sldId="275"/>
            <ac:spMk id="53" creationId="{A2E49BEC-2DA6-78B6-74B8-5EBB9BA74695}"/>
          </ac:spMkLst>
        </pc:spChg>
        <pc:spChg chg="mod">
          <ac:chgData name="Roxane Perrin-Plouffe" userId="b3c1ddd0-0080-4782-88ff-fc894d594575" providerId="ADAL" clId="{DF1C610A-6C91-4042-83CF-5307ABDD840A}" dt="2024-04-02T19:56:58.269" v="13518"/>
          <ac:spMkLst>
            <pc:docMk/>
            <pc:sldMk cId="4247798682" sldId="275"/>
            <ac:spMk id="54" creationId="{EC949F2A-CEF1-88CD-6E4E-45D094F4A2B1}"/>
          </ac:spMkLst>
        </pc:spChg>
        <pc:spChg chg="mod">
          <ac:chgData name="Roxane Perrin-Plouffe" userId="b3c1ddd0-0080-4782-88ff-fc894d594575" providerId="ADAL" clId="{DF1C610A-6C91-4042-83CF-5307ABDD840A}" dt="2024-04-02T19:56:58.269" v="13518"/>
          <ac:spMkLst>
            <pc:docMk/>
            <pc:sldMk cId="4247798682" sldId="275"/>
            <ac:spMk id="57" creationId="{97A7D74E-A4B4-4534-6EB7-4D71B2B123FF}"/>
          </ac:spMkLst>
        </pc:spChg>
        <pc:spChg chg="mod">
          <ac:chgData name="Roxane Perrin-Plouffe" userId="b3c1ddd0-0080-4782-88ff-fc894d594575" providerId="ADAL" clId="{DF1C610A-6C91-4042-83CF-5307ABDD840A}" dt="2024-04-02T19:56:58.269" v="13518"/>
          <ac:spMkLst>
            <pc:docMk/>
            <pc:sldMk cId="4247798682" sldId="275"/>
            <ac:spMk id="58" creationId="{45389A59-7E22-D132-73B4-79B499672BA7}"/>
          </ac:spMkLst>
        </pc:spChg>
        <pc:spChg chg="mod">
          <ac:chgData name="Roxane Perrin-Plouffe" userId="b3c1ddd0-0080-4782-88ff-fc894d594575" providerId="ADAL" clId="{DF1C610A-6C91-4042-83CF-5307ABDD840A}" dt="2024-04-02T19:56:58.269" v="13518"/>
          <ac:spMkLst>
            <pc:docMk/>
            <pc:sldMk cId="4247798682" sldId="275"/>
            <ac:spMk id="60" creationId="{C358B081-F63E-A92E-C155-E7DE9CAD6082}"/>
          </ac:spMkLst>
        </pc:spChg>
        <pc:spChg chg="mod">
          <ac:chgData name="Roxane Perrin-Plouffe" userId="b3c1ddd0-0080-4782-88ff-fc894d594575" providerId="ADAL" clId="{DF1C610A-6C91-4042-83CF-5307ABDD840A}" dt="2024-04-02T19:56:58.269" v="13518"/>
          <ac:spMkLst>
            <pc:docMk/>
            <pc:sldMk cId="4247798682" sldId="275"/>
            <ac:spMk id="61" creationId="{35C58AFB-6184-7904-0082-650915BCA495}"/>
          </ac:spMkLst>
        </pc:spChg>
        <pc:spChg chg="add mod">
          <ac:chgData name="Roxane Perrin-Plouffe" userId="b3c1ddd0-0080-4782-88ff-fc894d594575" providerId="ADAL" clId="{DF1C610A-6C91-4042-83CF-5307ABDD840A}" dt="2024-04-02T19:57:17.954" v="13522" actId="1076"/>
          <ac:spMkLst>
            <pc:docMk/>
            <pc:sldMk cId="4247798682" sldId="275"/>
            <ac:spMk id="62" creationId="{4952198A-D930-5330-D898-75A5944193CE}"/>
          </ac:spMkLst>
        </pc:spChg>
        <pc:spChg chg="add mod">
          <ac:chgData name="Roxane Perrin-Plouffe" userId="b3c1ddd0-0080-4782-88ff-fc894d594575" providerId="ADAL" clId="{DF1C610A-6C91-4042-83CF-5307ABDD840A}" dt="2024-04-02T19:57:17.954" v="13522" actId="1076"/>
          <ac:spMkLst>
            <pc:docMk/>
            <pc:sldMk cId="4247798682" sldId="275"/>
            <ac:spMk id="63" creationId="{0DBA7E5D-0343-A9B4-7102-3FF2F77D361D}"/>
          </ac:spMkLst>
        </pc:spChg>
        <pc:spChg chg="add mod">
          <ac:chgData name="Roxane Perrin-Plouffe" userId="b3c1ddd0-0080-4782-88ff-fc894d594575" providerId="ADAL" clId="{DF1C610A-6C91-4042-83CF-5307ABDD840A}" dt="2024-04-02T19:57:17.954" v="13522" actId="1076"/>
          <ac:spMkLst>
            <pc:docMk/>
            <pc:sldMk cId="4247798682" sldId="275"/>
            <ac:spMk id="64" creationId="{B328F954-0869-7E5A-AD3B-9F24AB8DEF56}"/>
          </ac:spMkLst>
        </pc:spChg>
        <pc:spChg chg="add mod">
          <ac:chgData name="Roxane Perrin-Plouffe" userId="b3c1ddd0-0080-4782-88ff-fc894d594575" providerId="ADAL" clId="{DF1C610A-6C91-4042-83CF-5307ABDD840A}" dt="2024-04-02T19:57:17.954" v="13522" actId="1076"/>
          <ac:spMkLst>
            <pc:docMk/>
            <pc:sldMk cId="4247798682" sldId="275"/>
            <ac:spMk id="75" creationId="{FA030F81-1A52-DDA9-C52D-37A41486CE73}"/>
          </ac:spMkLst>
        </pc:spChg>
        <pc:spChg chg="add del mod">
          <ac:chgData name="Roxane Perrin-Plouffe" userId="b3c1ddd0-0080-4782-88ff-fc894d594575" providerId="ADAL" clId="{DF1C610A-6C91-4042-83CF-5307ABDD840A}" dt="2024-04-02T20:04:17.824" v="13595" actId="478"/>
          <ac:spMkLst>
            <pc:docMk/>
            <pc:sldMk cId="4247798682" sldId="275"/>
            <ac:spMk id="90" creationId="{799B44F0-07D1-1A9E-8351-7E526AA1E8DE}"/>
          </ac:spMkLst>
        </pc:spChg>
        <pc:spChg chg="add mod">
          <ac:chgData name="Roxane Perrin-Plouffe" userId="b3c1ddd0-0080-4782-88ff-fc894d594575" providerId="ADAL" clId="{DF1C610A-6C91-4042-83CF-5307ABDD840A}" dt="2024-04-02T20:06:40.177" v="13624" actId="114"/>
          <ac:spMkLst>
            <pc:docMk/>
            <pc:sldMk cId="4247798682" sldId="275"/>
            <ac:spMk id="92" creationId="{443CD830-2430-5BB3-799B-66B0CBA443FE}"/>
          </ac:spMkLst>
        </pc:spChg>
        <pc:grpChg chg="add mod">
          <ac:chgData name="Roxane Perrin-Plouffe" userId="b3c1ddd0-0080-4782-88ff-fc894d594575" providerId="ADAL" clId="{DF1C610A-6C91-4042-83CF-5307ABDD840A}" dt="2024-04-02T19:57:17.954" v="13522" actId="1076"/>
          <ac:grpSpMkLst>
            <pc:docMk/>
            <pc:sldMk cId="4247798682" sldId="275"/>
            <ac:grpSpMk id="6" creationId="{09B6D8B5-DDC5-5A69-53D1-5561B4AD0A32}"/>
          </ac:grpSpMkLst>
        </pc:grpChg>
        <pc:grpChg chg="add mod">
          <ac:chgData name="Roxane Perrin-Plouffe" userId="b3c1ddd0-0080-4782-88ff-fc894d594575" providerId="ADAL" clId="{DF1C610A-6C91-4042-83CF-5307ABDD840A}" dt="2024-04-02T19:57:17.954" v="13522" actId="1076"/>
          <ac:grpSpMkLst>
            <pc:docMk/>
            <pc:sldMk cId="4247798682" sldId="275"/>
            <ac:grpSpMk id="9" creationId="{F4169B6E-AF55-353B-CCBE-AAC071DC82DA}"/>
          </ac:grpSpMkLst>
        </pc:grpChg>
        <pc:grpChg chg="add mod">
          <ac:chgData name="Roxane Perrin-Plouffe" userId="b3c1ddd0-0080-4782-88ff-fc894d594575" providerId="ADAL" clId="{DF1C610A-6C91-4042-83CF-5307ABDD840A}" dt="2024-04-02T19:57:17.954" v="13522" actId="1076"/>
          <ac:grpSpMkLst>
            <pc:docMk/>
            <pc:sldMk cId="4247798682" sldId="275"/>
            <ac:grpSpMk id="14" creationId="{9A0A4F43-D5C3-DA8E-C0C8-B94C53B74F86}"/>
          </ac:grpSpMkLst>
        </pc:grpChg>
        <pc:grpChg chg="add mod">
          <ac:chgData name="Roxane Perrin-Plouffe" userId="b3c1ddd0-0080-4782-88ff-fc894d594575" providerId="ADAL" clId="{DF1C610A-6C91-4042-83CF-5307ABDD840A}" dt="2024-04-02T19:57:17.954" v="13522" actId="1076"/>
          <ac:grpSpMkLst>
            <pc:docMk/>
            <pc:sldMk cId="4247798682" sldId="275"/>
            <ac:grpSpMk id="17" creationId="{3705BDF2-211E-CD86-D020-8A4CAD1328E8}"/>
          </ac:grpSpMkLst>
        </pc:grpChg>
        <pc:grpChg chg="add mod">
          <ac:chgData name="Roxane Perrin-Plouffe" userId="b3c1ddd0-0080-4782-88ff-fc894d594575" providerId="ADAL" clId="{DF1C610A-6C91-4042-83CF-5307ABDD840A}" dt="2024-04-02T19:57:17.954" v="13522" actId="1076"/>
          <ac:grpSpMkLst>
            <pc:docMk/>
            <pc:sldMk cId="4247798682" sldId="275"/>
            <ac:grpSpMk id="21" creationId="{1476BE3C-AD88-73C0-8231-43ACC628EDE5}"/>
          </ac:grpSpMkLst>
        </pc:grpChg>
        <pc:grpChg chg="add mod">
          <ac:chgData name="Roxane Perrin-Plouffe" userId="b3c1ddd0-0080-4782-88ff-fc894d594575" providerId="ADAL" clId="{DF1C610A-6C91-4042-83CF-5307ABDD840A}" dt="2024-04-02T19:57:17.954" v="13522" actId="1076"/>
          <ac:grpSpMkLst>
            <pc:docMk/>
            <pc:sldMk cId="4247798682" sldId="275"/>
            <ac:grpSpMk id="24" creationId="{4406207F-629A-F846-7A0D-F9267473848A}"/>
          </ac:grpSpMkLst>
        </pc:grpChg>
        <pc:grpChg chg="add mod">
          <ac:chgData name="Roxane Perrin-Plouffe" userId="b3c1ddd0-0080-4782-88ff-fc894d594575" providerId="ADAL" clId="{DF1C610A-6C91-4042-83CF-5307ABDD840A}" dt="2024-04-02T19:57:17.954" v="13522" actId="1076"/>
          <ac:grpSpMkLst>
            <pc:docMk/>
            <pc:sldMk cId="4247798682" sldId="275"/>
            <ac:grpSpMk id="32" creationId="{C9D04284-AFA8-FAD0-08DA-5A1909167CF1}"/>
          </ac:grpSpMkLst>
        </pc:grpChg>
        <pc:grpChg chg="add mod">
          <ac:chgData name="Roxane Perrin-Plouffe" userId="b3c1ddd0-0080-4782-88ff-fc894d594575" providerId="ADAL" clId="{DF1C610A-6C91-4042-83CF-5307ABDD840A}" dt="2024-04-02T19:57:17.954" v="13522" actId="1076"/>
          <ac:grpSpMkLst>
            <pc:docMk/>
            <pc:sldMk cId="4247798682" sldId="275"/>
            <ac:grpSpMk id="35" creationId="{B1E06B97-7103-4218-C8A0-FD867C7F7E50}"/>
          </ac:grpSpMkLst>
        </pc:grpChg>
        <pc:grpChg chg="add mod">
          <ac:chgData name="Roxane Perrin-Plouffe" userId="b3c1ddd0-0080-4782-88ff-fc894d594575" providerId="ADAL" clId="{DF1C610A-6C91-4042-83CF-5307ABDD840A}" dt="2024-04-02T19:57:17.954" v="13522" actId="1076"/>
          <ac:grpSpMkLst>
            <pc:docMk/>
            <pc:sldMk cId="4247798682" sldId="275"/>
            <ac:grpSpMk id="38" creationId="{B735E0B2-16E4-7D11-F76E-9B5E8A17835F}"/>
          </ac:grpSpMkLst>
        </pc:grpChg>
        <pc:grpChg chg="add mod">
          <ac:chgData name="Roxane Perrin-Plouffe" userId="b3c1ddd0-0080-4782-88ff-fc894d594575" providerId="ADAL" clId="{DF1C610A-6C91-4042-83CF-5307ABDD840A}" dt="2024-04-02T19:57:17.954" v="13522" actId="1076"/>
          <ac:grpSpMkLst>
            <pc:docMk/>
            <pc:sldMk cId="4247798682" sldId="275"/>
            <ac:grpSpMk id="41" creationId="{764F3644-DD07-023D-42C1-8963EC052836}"/>
          </ac:grpSpMkLst>
        </pc:grpChg>
        <pc:grpChg chg="add mod">
          <ac:chgData name="Roxane Perrin-Plouffe" userId="b3c1ddd0-0080-4782-88ff-fc894d594575" providerId="ADAL" clId="{DF1C610A-6C91-4042-83CF-5307ABDD840A}" dt="2024-04-02T19:57:17.954" v="13522" actId="1076"/>
          <ac:grpSpMkLst>
            <pc:docMk/>
            <pc:sldMk cId="4247798682" sldId="275"/>
            <ac:grpSpMk id="46" creationId="{20B1BEF6-1F09-F4C5-1DD5-5DDE9FB58D0A}"/>
          </ac:grpSpMkLst>
        </pc:grpChg>
        <pc:grpChg chg="add mod">
          <ac:chgData name="Roxane Perrin-Plouffe" userId="b3c1ddd0-0080-4782-88ff-fc894d594575" providerId="ADAL" clId="{DF1C610A-6C91-4042-83CF-5307ABDD840A}" dt="2024-04-02T19:57:17.954" v="13522" actId="1076"/>
          <ac:grpSpMkLst>
            <pc:docMk/>
            <pc:sldMk cId="4247798682" sldId="275"/>
            <ac:grpSpMk id="49" creationId="{6D5F9160-7C11-4679-69FB-77E7FD889365}"/>
          </ac:grpSpMkLst>
        </pc:grpChg>
        <pc:grpChg chg="add mod">
          <ac:chgData name="Roxane Perrin-Plouffe" userId="b3c1ddd0-0080-4782-88ff-fc894d594575" providerId="ADAL" clId="{DF1C610A-6C91-4042-83CF-5307ABDD840A}" dt="2024-04-02T19:57:17.954" v="13522" actId="1076"/>
          <ac:grpSpMkLst>
            <pc:docMk/>
            <pc:sldMk cId="4247798682" sldId="275"/>
            <ac:grpSpMk id="52" creationId="{D2A24C11-D622-ECDE-0170-E13AFCFD4BF8}"/>
          </ac:grpSpMkLst>
        </pc:grpChg>
        <pc:grpChg chg="add mod">
          <ac:chgData name="Roxane Perrin-Plouffe" userId="b3c1ddd0-0080-4782-88ff-fc894d594575" providerId="ADAL" clId="{DF1C610A-6C91-4042-83CF-5307ABDD840A}" dt="2024-04-02T19:57:17.954" v="13522" actId="1076"/>
          <ac:grpSpMkLst>
            <pc:docMk/>
            <pc:sldMk cId="4247798682" sldId="275"/>
            <ac:grpSpMk id="56" creationId="{F4E189F8-EF26-C37A-DFAA-071B536AA9F6}"/>
          </ac:grpSpMkLst>
        </pc:grpChg>
        <pc:grpChg chg="add mod">
          <ac:chgData name="Roxane Perrin-Plouffe" userId="b3c1ddd0-0080-4782-88ff-fc894d594575" providerId="ADAL" clId="{DF1C610A-6C91-4042-83CF-5307ABDD840A}" dt="2024-04-02T19:57:17.954" v="13522" actId="1076"/>
          <ac:grpSpMkLst>
            <pc:docMk/>
            <pc:sldMk cId="4247798682" sldId="275"/>
            <ac:grpSpMk id="59" creationId="{B2F28738-15C9-4F51-BF2D-DDFF8B45AA0E}"/>
          </ac:grpSpMkLst>
        </pc:grpChg>
        <pc:graphicFrameChg chg="del">
          <ac:chgData name="Roxane Perrin-Plouffe" userId="b3c1ddd0-0080-4782-88ff-fc894d594575" providerId="ADAL" clId="{DF1C610A-6C91-4042-83CF-5307ABDD840A}" dt="2024-04-02T19:54:41.882" v="13476" actId="478"/>
          <ac:graphicFrameMkLst>
            <pc:docMk/>
            <pc:sldMk cId="4247798682" sldId="275"/>
            <ac:graphicFrameMk id="4" creationId="{51814E05-A3DF-D102-33F9-E2FBF0E74FB0}"/>
          </ac:graphicFrameMkLst>
        </pc:graphicFrameChg>
        <pc:picChg chg="del">
          <ac:chgData name="Roxane Perrin-Plouffe" userId="b3c1ddd0-0080-4782-88ff-fc894d594575" providerId="ADAL" clId="{DF1C610A-6C91-4042-83CF-5307ABDD840A}" dt="2024-04-02T19:59:07.856" v="13527" actId="478"/>
          <ac:picMkLst>
            <pc:docMk/>
            <pc:sldMk cId="4247798682" sldId="275"/>
            <ac:picMk id="55" creationId="{B7E649C3-546B-CDB7-B8A7-044B6C23C0F8}"/>
          </ac:picMkLst>
        </pc:picChg>
        <pc:picChg chg="add del mod">
          <ac:chgData name="Roxane Perrin-Plouffe" userId="b3c1ddd0-0080-4782-88ff-fc894d594575" providerId="ADAL" clId="{DF1C610A-6C91-4042-83CF-5307ABDD840A}" dt="2024-04-02T19:59:47.483" v="13529" actId="478"/>
          <ac:picMkLst>
            <pc:docMk/>
            <pc:sldMk cId="4247798682" sldId="275"/>
            <ac:picMk id="87" creationId="{4FC8A76A-DB3F-B847-C120-EE7FA3639AF6}"/>
          </ac:picMkLst>
        </pc:picChg>
        <pc:picChg chg="add mod">
          <ac:chgData name="Roxane Perrin-Plouffe" userId="b3c1ddd0-0080-4782-88ff-fc894d594575" providerId="ADAL" clId="{DF1C610A-6C91-4042-83CF-5307ABDD840A}" dt="2024-04-02T20:04:26.458" v="13598" actId="1076"/>
          <ac:picMkLst>
            <pc:docMk/>
            <pc:sldMk cId="4247798682" sldId="275"/>
            <ac:picMk id="89" creationId="{521D697D-319C-3A20-2D21-36A99138A74E}"/>
          </ac:picMkLst>
        </pc:picChg>
        <pc:cxnChg chg="add mod">
          <ac:chgData name="Roxane Perrin-Plouffe" userId="b3c1ddd0-0080-4782-88ff-fc894d594575" providerId="ADAL" clId="{DF1C610A-6C91-4042-83CF-5307ABDD840A}" dt="2024-04-02T19:57:17.954" v="13522" actId="1076"/>
          <ac:cxnSpMkLst>
            <pc:docMk/>
            <pc:sldMk cId="4247798682" sldId="275"/>
            <ac:cxnSpMk id="65" creationId="{E68441AA-2FC6-63A3-1C2F-5379C4CE1E80}"/>
          </ac:cxnSpMkLst>
        </pc:cxnChg>
        <pc:cxnChg chg="add mod">
          <ac:chgData name="Roxane Perrin-Plouffe" userId="b3c1ddd0-0080-4782-88ff-fc894d594575" providerId="ADAL" clId="{DF1C610A-6C91-4042-83CF-5307ABDD840A}" dt="2024-04-02T19:57:17.954" v="13522" actId="1076"/>
          <ac:cxnSpMkLst>
            <pc:docMk/>
            <pc:sldMk cId="4247798682" sldId="275"/>
            <ac:cxnSpMk id="66" creationId="{4C201DA4-0D58-3BF6-9749-A5D4C8EC016B}"/>
          </ac:cxnSpMkLst>
        </pc:cxnChg>
        <pc:cxnChg chg="add mod">
          <ac:chgData name="Roxane Perrin-Plouffe" userId="b3c1ddd0-0080-4782-88ff-fc894d594575" providerId="ADAL" clId="{DF1C610A-6C91-4042-83CF-5307ABDD840A}" dt="2024-04-02T19:57:17.954" v="13522" actId="1076"/>
          <ac:cxnSpMkLst>
            <pc:docMk/>
            <pc:sldMk cId="4247798682" sldId="275"/>
            <ac:cxnSpMk id="67" creationId="{24A6BDCD-9900-BD95-5C44-6D5F0E53DC94}"/>
          </ac:cxnSpMkLst>
        </pc:cxnChg>
        <pc:cxnChg chg="add mod">
          <ac:chgData name="Roxane Perrin-Plouffe" userId="b3c1ddd0-0080-4782-88ff-fc894d594575" providerId="ADAL" clId="{DF1C610A-6C91-4042-83CF-5307ABDD840A}" dt="2024-04-02T19:57:17.954" v="13522" actId="1076"/>
          <ac:cxnSpMkLst>
            <pc:docMk/>
            <pc:sldMk cId="4247798682" sldId="275"/>
            <ac:cxnSpMk id="68" creationId="{782B222F-8717-7BAD-02BF-B8C0FF561CE4}"/>
          </ac:cxnSpMkLst>
        </pc:cxnChg>
        <pc:cxnChg chg="add mod">
          <ac:chgData name="Roxane Perrin-Plouffe" userId="b3c1ddd0-0080-4782-88ff-fc894d594575" providerId="ADAL" clId="{DF1C610A-6C91-4042-83CF-5307ABDD840A}" dt="2024-04-02T19:57:17.954" v="13522" actId="1076"/>
          <ac:cxnSpMkLst>
            <pc:docMk/>
            <pc:sldMk cId="4247798682" sldId="275"/>
            <ac:cxnSpMk id="69" creationId="{75DA3A12-F639-4A37-3D00-1EF0EC438A3F}"/>
          </ac:cxnSpMkLst>
        </pc:cxnChg>
        <pc:cxnChg chg="add mod">
          <ac:chgData name="Roxane Perrin-Plouffe" userId="b3c1ddd0-0080-4782-88ff-fc894d594575" providerId="ADAL" clId="{DF1C610A-6C91-4042-83CF-5307ABDD840A}" dt="2024-04-02T19:57:17.954" v="13522" actId="1076"/>
          <ac:cxnSpMkLst>
            <pc:docMk/>
            <pc:sldMk cId="4247798682" sldId="275"/>
            <ac:cxnSpMk id="70" creationId="{59DEDDFC-A8FF-3B10-3A56-C546EFD20BBA}"/>
          </ac:cxnSpMkLst>
        </pc:cxnChg>
        <pc:cxnChg chg="add mod">
          <ac:chgData name="Roxane Perrin-Plouffe" userId="b3c1ddd0-0080-4782-88ff-fc894d594575" providerId="ADAL" clId="{DF1C610A-6C91-4042-83CF-5307ABDD840A}" dt="2024-04-02T19:57:17.954" v="13522" actId="1076"/>
          <ac:cxnSpMkLst>
            <pc:docMk/>
            <pc:sldMk cId="4247798682" sldId="275"/>
            <ac:cxnSpMk id="71" creationId="{938B59F1-51C7-7932-C870-16EFF7B327E5}"/>
          </ac:cxnSpMkLst>
        </pc:cxnChg>
        <pc:cxnChg chg="add mod">
          <ac:chgData name="Roxane Perrin-Plouffe" userId="b3c1ddd0-0080-4782-88ff-fc894d594575" providerId="ADAL" clId="{DF1C610A-6C91-4042-83CF-5307ABDD840A}" dt="2024-04-02T19:57:17.954" v="13522" actId="1076"/>
          <ac:cxnSpMkLst>
            <pc:docMk/>
            <pc:sldMk cId="4247798682" sldId="275"/>
            <ac:cxnSpMk id="72" creationId="{5F44C824-4E04-80E1-67E2-E7BDF7F4DD15}"/>
          </ac:cxnSpMkLst>
        </pc:cxnChg>
        <pc:cxnChg chg="add mod">
          <ac:chgData name="Roxane Perrin-Plouffe" userId="b3c1ddd0-0080-4782-88ff-fc894d594575" providerId="ADAL" clId="{DF1C610A-6C91-4042-83CF-5307ABDD840A}" dt="2024-04-02T19:57:17.954" v="13522" actId="1076"/>
          <ac:cxnSpMkLst>
            <pc:docMk/>
            <pc:sldMk cId="4247798682" sldId="275"/>
            <ac:cxnSpMk id="73" creationId="{F053BC4F-D353-FA71-B193-276FC53A05DD}"/>
          </ac:cxnSpMkLst>
        </pc:cxnChg>
        <pc:cxnChg chg="add mod">
          <ac:chgData name="Roxane Perrin-Plouffe" userId="b3c1ddd0-0080-4782-88ff-fc894d594575" providerId="ADAL" clId="{DF1C610A-6C91-4042-83CF-5307ABDD840A}" dt="2024-04-02T19:57:17.954" v="13522" actId="1076"/>
          <ac:cxnSpMkLst>
            <pc:docMk/>
            <pc:sldMk cId="4247798682" sldId="275"/>
            <ac:cxnSpMk id="74" creationId="{90BFBCD7-4639-D1E3-8CDC-E4005F12F316}"/>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Feuille_de_calcul_Microsoft_Excel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Feuille_de_calcul_Microsoft_Excel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1243998558941002E-2"/>
          <c:y val="2.1019038506185798E-2"/>
          <c:w val="0.95279878797074902"/>
          <c:h val="0.73181007254348607"/>
        </c:manualLayout>
      </c:layout>
      <c:bar3DChart>
        <c:barDir val="col"/>
        <c:grouping val="standard"/>
        <c:varyColors val="0"/>
        <c:ser>
          <c:idx val="0"/>
          <c:order val="0"/>
          <c:tx>
            <c:strRef>
              <c:f>Feuil1!$B$1</c:f>
              <c:strCache>
                <c:ptCount val="1"/>
                <c:pt idx="0">
                  <c:v>exp. sex  = non</c:v>
                </c:pt>
              </c:strCache>
            </c:strRef>
          </c:tx>
          <c:spPr>
            <a:solidFill>
              <a:srgbClr val="A2C1C4"/>
            </a:solidFill>
            <a:ln>
              <a:noFill/>
            </a:ln>
            <a:effectLst/>
            <a:sp3d/>
          </c:spPr>
          <c:invertIfNegative val="0"/>
          <c:cat>
            <c:strRef>
              <c:f>Feuil1!$A$2:$A$5</c:f>
              <c:strCache>
                <c:ptCount val="4"/>
                <c:pt idx="0">
                  <c:v>Anxiété</c:v>
                </c:pt>
                <c:pt idx="1">
                  <c:v>Expériences intrusives</c:v>
                </c:pt>
                <c:pt idx="2">
                  <c:v>Évitement défensif</c:v>
                </c:pt>
                <c:pt idx="3">
                  <c:v>Dissociation</c:v>
                </c:pt>
              </c:strCache>
            </c:strRef>
          </c:cat>
          <c:val>
            <c:numRef>
              <c:f>Feuil1!$B$2:$B$5</c:f>
              <c:numCache>
                <c:formatCode>General</c:formatCode>
                <c:ptCount val="4"/>
                <c:pt idx="0">
                  <c:v>3.98</c:v>
                </c:pt>
                <c:pt idx="1">
                  <c:v>3.81</c:v>
                </c:pt>
                <c:pt idx="2">
                  <c:v>4.63</c:v>
                </c:pt>
                <c:pt idx="3">
                  <c:v>1.74</c:v>
                </c:pt>
              </c:numCache>
            </c:numRef>
          </c:val>
          <c:extLst>
            <c:ext xmlns:c16="http://schemas.microsoft.com/office/drawing/2014/chart" uri="{C3380CC4-5D6E-409C-BE32-E72D297353CC}">
              <c16:uniqueId val="{00000000-FA2A-7640-8EAA-253DA67D531D}"/>
            </c:ext>
          </c:extLst>
        </c:ser>
        <c:ser>
          <c:idx val="1"/>
          <c:order val="1"/>
          <c:tx>
            <c:strRef>
              <c:f>Feuil1!$C$1</c:f>
              <c:strCache>
                <c:ptCount val="1"/>
                <c:pt idx="0">
                  <c:v>exp. sex  = oui</c:v>
                </c:pt>
              </c:strCache>
            </c:strRef>
          </c:tx>
          <c:spPr>
            <a:solidFill>
              <a:schemeClr val="accent1">
                <a:lumMod val="50000"/>
              </a:schemeClr>
            </a:solidFill>
            <a:ln>
              <a:noFill/>
            </a:ln>
            <a:effectLst/>
            <a:sp3d/>
          </c:spPr>
          <c:invertIfNegative val="0"/>
          <c:cat>
            <c:strRef>
              <c:f>Feuil1!$A$2:$A$5</c:f>
              <c:strCache>
                <c:ptCount val="4"/>
                <c:pt idx="0">
                  <c:v>Anxiété</c:v>
                </c:pt>
                <c:pt idx="1">
                  <c:v>Expériences intrusives</c:v>
                </c:pt>
                <c:pt idx="2">
                  <c:v>Évitement défensif</c:v>
                </c:pt>
                <c:pt idx="3">
                  <c:v>Dissociation</c:v>
                </c:pt>
              </c:strCache>
            </c:strRef>
          </c:cat>
          <c:val>
            <c:numRef>
              <c:f>Feuil1!$C$2:$C$5</c:f>
              <c:numCache>
                <c:formatCode>General</c:formatCode>
                <c:ptCount val="4"/>
                <c:pt idx="0">
                  <c:v>5.94</c:v>
                </c:pt>
                <c:pt idx="1">
                  <c:v>6.7</c:v>
                </c:pt>
                <c:pt idx="2">
                  <c:v>8.4700000000000006</c:v>
                </c:pt>
                <c:pt idx="3">
                  <c:v>3.57</c:v>
                </c:pt>
              </c:numCache>
            </c:numRef>
          </c:val>
          <c:extLst>
            <c:ext xmlns:c16="http://schemas.microsoft.com/office/drawing/2014/chart" uri="{C3380CC4-5D6E-409C-BE32-E72D297353CC}">
              <c16:uniqueId val="{00000001-FA2A-7640-8EAA-253DA67D531D}"/>
            </c:ext>
          </c:extLst>
        </c:ser>
        <c:dLbls>
          <c:showLegendKey val="0"/>
          <c:showVal val="0"/>
          <c:showCatName val="0"/>
          <c:showSerName val="0"/>
          <c:showPercent val="0"/>
          <c:showBubbleSize val="0"/>
        </c:dLbls>
        <c:gapWidth val="150"/>
        <c:shape val="box"/>
        <c:axId val="-2131983624"/>
        <c:axId val="-2131958584"/>
        <c:axId val="-2131911176"/>
      </c:bar3DChart>
      <c:catAx>
        <c:axId val="-2131983624"/>
        <c:scaling>
          <c:orientation val="minMax"/>
        </c:scaling>
        <c:delete val="0"/>
        <c:axPos val="b"/>
        <c:numFmt formatCode="General" sourceLinked="1"/>
        <c:majorTickMark val="none"/>
        <c:minorTickMark val="none"/>
        <c:tickLblPos val="nextTo"/>
        <c:spPr>
          <a:noFill/>
          <a:ln>
            <a:noFill/>
          </a:ln>
          <a:effectLst/>
        </c:spPr>
        <c:txPr>
          <a:bodyPr rot="0" spcFirstLastPara="1" vertOverflow="ellipsis" wrap="square" anchor="ctr" anchorCtr="1"/>
          <a:lstStyle/>
          <a:p>
            <a:pPr>
              <a:defRPr sz="1800" b="0" i="0" u="none" strike="noStrike" kern="1200" baseline="0">
                <a:solidFill>
                  <a:schemeClr val="tx1">
                    <a:lumMod val="85000"/>
                    <a:lumOff val="15000"/>
                  </a:schemeClr>
                </a:solidFill>
                <a:latin typeface="+mn-lt"/>
                <a:ea typeface="+mn-ea"/>
                <a:cs typeface="+mn-cs"/>
              </a:defRPr>
            </a:pPr>
            <a:endParaRPr lang="fr-FR"/>
          </a:p>
        </c:txPr>
        <c:crossAx val="-2131958584"/>
        <c:crosses val="autoZero"/>
        <c:auto val="1"/>
        <c:lblAlgn val="ctr"/>
        <c:lblOffset val="100"/>
        <c:noMultiLvlLbl val="0"/>
      </c:catAx>
      <c:valAx>
        <c:axId val="-2131958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85000"/>
                    <a:lumOff val="15000"/>
                  </a:schemeClr>
                </a:solidFill>
                <a:latin typeface="+mn-lt"/>
                <a:ea typeface="+mn-ea"/>
                <a:cs typeface="+mn-cs"/>
              </a:defRPr>
            </a:pPr>
            <a:endParaRPr lang="fr-FR"/>
          </a:p>
        </c:txPr>
        <c:crossAx val="-2131983624"/>
        <c:crosses val="autoZero"/>
        <c:crossBetween val="between"/>
      </c:valAx>
      <c:serAx>
        <c:axId val="-2131911176"/>
        <c:scaling>
          <c:orientation val="minMax"/>
        </c:scaling>
        <c:delete val="1"/>
        <c:axPos val="b"/>
        <c:majorTickMark val="none"/>
        <c:minorTickMark val="none"/>
        <c:tickLblPos val="nextTo"/>
        <c:crossAx val="-2131958584"/>
        <c:crosses val="autoZero"/>
      </c:serAx>
      <c:spPr>
        <a:noFill/>
        <a:ln>
          <a:noFill/>
        </a:ln>
        <a:effectLst/>
      </c:spPr>
    </c:plotArea>
    <c:legend>
      <c:legendPos val="b"/>
      <c:layout>
        <c:manualLayout>
          <c:xMode val="edge"/>
          <c:yMode val="edge"/>
          <c:x val="0.24584836009742686"/>
          <c:y val="0.91373230636050717"/>
          <c:w val="0.52129906430320005"/>
          <c:h val="8.626773778906610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85000"/>
                  <a:lumOff val="1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85000"/>
              <a:lumOff val="15000"/>
            </a:schemeClr>
          </a:solidFill>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4259244871422306E-2"/>
          <c:y val="3.6378755290737703E-2"/>
          <c:w val="0.95279878797074902"/>
          <c:h val="0.74978892012753318"/>
        </c:manualLayout>
      </c:layout>
      <c:bar3DChart>
        <c:barDir val="col"/>
        <c:grouping val="standard"/>
        <c:varyColors val="0"/>
        <c:ser>
          <c:idx val="0"/>
          <c:order val="0"/>
          <c:tx>
            <c:strRef>
              <c:f>Feuil1!$B$1</c:f>
              <c:strCache>
                <c:ptCount val="1"/>
                <c:pt idx="0">
                  <c:v>exp. sex. = non</c:v>
                </c:pt>
              </c:strCache>
            </c:strRef>
          </c:tx>
          <c:spPr>
            <a:solidFill>
              <a:srgbClr val="A2C1C4"/>
            </a:solidFill>
            <a:ln>
              <a:noFill/>
            </a:ln>
            <a:effectLst/>
            <a:sp3d/>
          </c:spPr>
          <c:invertIfNegative val="0"/>
          <c:cat>
            <c:strRef>
              <c:f>Feuil1!$A$2:$A$4</c:f>
              <c:strCache>
                <c:ptCount val="3"/>
                <c:pt idx="0">
                  <c:v>Dépression</c:v>
                </c:pt>
                <c:pt idx="1">
                  <c:v>Idéations suicidaires </c:v>
                </c:pt>
                <c:pt idx="2">
                  <c:v>Colère </c:v>
                </c:pt>
              </c:strCache>
            </c:strRef>
          </c:cat>
          <c:val>
            <c:numRef>
              <c:f>Feuil1!$B$2:$B$4</c:f>
              <c:numCache>
                <c:formatCode>General</c:formatCode>
                <c:ptCount val="3"/>
                <c:pt idx="0">
                  <c:v>4.9400000000000004</c:v>
                </c:pt>
                <c:pt idx="1">
                  <c:v>1.26</c:v>
                </c:pt>
                <c:pt idx="2">
                  <c:v>8.91</c:v>
                </c:pt>
              </c:numCache>
            </c:numRef>
          </c:val>
          <c:extLst>
            <c:ext xmlns:c16="http://schemas.microsoft.com/office/drawing/2014/chart" uri="{C3380CC4-5D6E-409C-BE32-E72D297353CC}">
              <c16:uniqueId val="{00000000-FA2A-7640-8EAA-253DA67D531D}"/>
            </c:ext>
          </c:extLst>
        </c:ser>
        <c:ser>
          <c:idx val="1"/>
          <c:order val="1"/>
          <c:tx>
            <c:strRef>
              <c:f>Feuil1!$C$1</c:f>
              <c:strCache>
                <c:ptCount val="1"/>
                <c:pt idx="0">
                  <c:v>exp. sex = oui</c:v>
                </c:pt>
              </c:strCache>
            </c:strRef>
          </c:tx>
          <c:spPr>
            <a:solidFill>
              <a:schemeClr val="accent1">
                <a:lumMod val="50000"/>
              </a:schemeClr>
            </a:solidFill>
            <a:ln>
              <a:noFill/>
            </a:ln>
            <a:effectLst/>
            <a:sp3d/>
          </c:spPr>
          <c:invertIfNegative val="0"/>
          <c:cat>
            <c:strRef>
              <c:f>Feuil1!$A$2:$A$4</c:f>
              <c:strCache>
                <c:ptCount val="3"/>
                <c:pt idx="0">
                  <c:v>Dépression</c:v>
                </c:pt>
                <c:pt idx="1">
                  <c:v>Idéations suicidaires </c:v>
                </c:pt>
                <c:pt idx="2">
                  <c:v>Colère </c:v>
                </c:pt>
              </c:strCache>
            </c:strRef>
          </c:cat>
          <c:val>
            <c:numRef>
              <c:f>Feuil1!$C$2:$C$4</c:f>
              <c:numCache>
                <c:formatCode>General</c:formatCode>
                <c:ptCount val="3"/>
                <c:pt idx="0">
                  <c:v>7.34</c:v>
                </c:pt>
                <c:pt idx="1">
                  <c:v>3.17</c:v>
                </c:pt>
                <c:pt idx="2">
                  <c:v>11.66</c:v>
                </c:pt>
              </c:numCache>
            </c:numRef>
          </c:val>
          <c:extLst>
            <c:ext xmlns:c16="http://schemas.microsoft.com/office/drawing/2014/chart" uri="{C3380CC4-5D6E-409C-BE32-E72D297353CC}">
              <c16:uniqueId val="{00000001-FA2A-7640-8EAA-253DA67D531D}"/>
            </c:ext>
          </c:extLst>
        </c:ser>
        <c:dLbls>
          <c:showLegendKey val="0"/>
          <c:showVal val="0"/>
          <c:showCatName val="0"/>
          <c:showSerName val="0"/>
          <c:showPercent val="0"/>
          <c:showBubbleSize val="0"/>
        </c:dLbls>
        <c:gapWidth val="150"/>
        <c:shape val="box"/>
        <c:axId val="-2131983624"/>
        <c:axId val="-2131958584"/>
        <c:axId val="-2131911176"/>
      </c:bar3DChart>
      <c:catAx>
        <c:axId val="-2131983624"/>
        <c:scaling>
          <c:orientation val="minMax"/>
        </c:scaling>
        <c:delete val="0"/>
        <c:axPos val="b"/>
        <c:numFmt formatCode="General" sourceLinked="1"/>
        <c:majorTickMark val="none"/>
        <c:minorTickMark val="none"/>
        <c:tickLblPos val="nextTo"/>
        <c:spPr>
          <a:noFill/>
          <a:ln>
            <a:noFill/>
          </a:ln>
          <a:effectLst/>
        </c:spPr>
        <c:txPr>
          <a:bodyPr rot="0" spcFirstLastPara="1" vertOverflow="ellipsis" wrap="square" anchor="ctr" anchorCtr="1"/>
          <a:lstStyle/>
          <a:p>
            <a:pPr>
              <a:defRPr sz="1800" b="0" i="0" u="none" strike="noStrike" kern="1200" baseline="0">
                <a:solidFill>
                  <a:schemeClr val="tx1">
                    <a:lumMod val="85000"/>
                    <a:lumOff val="15000"/>
                  </a:schemeClr>
                </a:solidFill>
                <a:latin typeface="+mn-lt"/>
                <a:ea typeface="+mn-ea"/>
                <a:cs typeface="+mn-cs"/>
              </a:defRPr>
            </a:pPr>
            <a:endParaRPr lang="fr-FR"/>
          </a:p>
        </c:txPr>
        <c:crossAx val="-2131958584"/>
        <c:crosses val="autoZero"/>
        <c:auto val="1"/>
        <c:lblAlgn val="ctr"/>
        <c:lblOffset val="100"/>
        <c:noMultiLvlLbl val="0"/>
      </c:catAx>
      <c:valAx>
        <c:axId val="-2131958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85000"/>
                    <a:lumOff val="15000"/>
                  </a:schemeClr>
                </a:solidFill>
                <a:latin typeface="+mn-lt"/>
                <a:ea typeface="+mn-ea"/>
                <a:cs typeface="+mn-cs"/>
              </a:defRPr>
            </a:pPr>
            <a:endParaRPr lang="fr-FR"/>
          </a:p>
        </c:txPr>
        <c:crossAx val="-2131983624"/>
        <c:crosses val="autoZero"/>
        <c:crossBetween val="between"/>
      </c:valAx>
      <c:serAx>
        <c:axId val="-2131911176"/>
        <c:scaling>
          <c:orientation val="minMax"/>
        </c:scaling>
        <c:delete val="1"/>
        <c:axPos val="b"/>
        <c:majorTickMark val="none"/>
        <c:minorTickMark val="none"/>
        <c:tickLblPos val="nextTo"/>
        <c:crossAx val="-2131958584"/>
        <c:crosses val="autoZero"/>
      </c:serAx>
      <c:spPr>
        <a:noFill/>
        <a:ln>
          <a:noFill/>
        </a:ln>
        <a:effectLst/>
      </c:spPr>
    </c:plotArea>
    <c:legend>
      <c:legendPos val="t"/>
      <c:layout>
        <c:manualLayout>
          <c:xMode val="edge"/>
          <c:yMode val="edge"/>
          <c:x val="0.27239815615348051"/>
          <c:y val="0.88865791550726603"/>
          <c:w val="0.48393159396501684"/>
          <c:h val="6.9300817500027839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85000"/>
                  <a:lumOff val="1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85000"/>
              <a:lumOff val="15000"/>
            </a:schemeClr>
          </a:solidFill>
        </a:defRPr>
      </a:pPr>
      <a:endParaRPr lang="fr-FR"/>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1243998558941002E-2"/>
          <c:y val="0.102885020814855"/>
          <c:w val="0.91740820483963104"/>
          <c:h val="0.77253666344827099"/>
        </c:manualLayout>
      </c:layout>
      <c:bar3DChart>
        <c:barDir val="col"/>
        <c:grouping val="standard"/>
        <c:varyColors val="0"/>
        <c:ser>
          <c:idx val="0"/>
          <c:order val="0"/>
          <c:tx>
            <c:strRef>
              <c:f>Feuil1!$B$1</c:f>
              <c:strCache>
                <c:ptCount val="1"/>
                <c:pt idx="0">
                  <c:v>Exp. sex. = non</c:v>
                </c:pt>
              </c:strCache>
            </c:strRef>
          </c:tx>
          <c:spPr>
            <a:solidFill>
              <a:srgbClr val="A2C1C4"/>
            </a:solidFill>
            <a:ln>
              <a:noFill/>
            </a:ln>
            <a:effectLst/>
            <a:sp3d/>
          </c:spPr>
          <c:invertIfNegative val="0"/>
          <c:cat>
            <c:strRef>
              <c:f>Feuil1!$A$2:$A$5</c:f>
              <c:strCache>
                <c:ptCount val="4"/>
                <c:pt idx="0">
                  <c:v>Peur abandon et rejet</c:v>
                </c:pt>
                <c:pt idx="1">
                  <c:v>Manque affectif </c:v>
                </c:pt>
                <c:pt idx="2">
                  <c:v>Méfiance</c:v>
                </c:pt>
                <c:pt idx="3">
                  <c:v>Aliénation sociale</c:v>
                </c:pt>
              </c:strCache>
            </c:strRef>
          </c:cat>
          <c:val>
            <c:numRef>
              <c:f>Feuil1!$B$2:$B$5</c:f>
              <c:numCache>
                <c:formatCode>General</c:formatCode>
                <c:ptCount val="4"/>
                <c:pt idx="0">
                  <c:v>13.69</c:v>
                </c:pt>
                <c:pt idx="1">
                  <c:v>11.22</c:v>
                </c:pt>
                <c:pt idx="2">
                  <c:v>10.18</c:v>
                </c:pt>
                <c:pt idx="3">
                  <c:v>10.050000000000001</c:v>
                </c:pt>
              </c:numCache>
            </c:numRef>
          </c:val>
          <c:extLst>
            <c:ext xmlns:c16="http://schemas.microsoft.com/office/drawing/2014/chart" uri="{C3380CC4-5D6E-409C-BE32-E72D297353CC}">
              <c16:uniqueId val="{00000000-FA2A-7640-8EAA-253DA67D531D}"/>
            </c:ext>
          </c:extLst>
        </c:ser>
        <c:ser>
          <c:idx val="1"/>
          <c:order val="1"/>
          <c:tx>
            <c:strRef>
              <c:f>Feuil1!$C$1</c:f>
              <c:strCache>
                <c:ptCount val="1"/>
                <c:pt idx="0">
                  <c:v>Exp. sex. = oui</c:v>
                </c:pt>
              </c:strCache>
            </c:strRef>
          </c:tx>
          <c:spPr>
            <a:solidFill>
              <a:schemeClr val="accent1">
                <a:lumMod val="50000"/>
              </a:schemeClr>
            </a:solidFill>
            <a:ln>
              <a:noFill/>
            </a:ln>
            <a:effectLst/>
            <a:sp3d/>
          </c:spPr>
          <c:invertIfNegative val="0"/>
          <c:cat>
            <c:strRef>
              <c:f>Feuil1!$A$2:$A$5</c:f>
              <c:strCache>
                <c:ptCount val="4"/>
                <c:pt idx="0">
                  <c:v>Peur abandon et rejet</c:v>
                </c:pt>
                <c:pt idx="1">
                  <c:v>Manque affectif </c:v>
                </c:pt>
                <c:pt idx="2">
                  <c:v>Méfiance</c:v>
                </c:pt>
                <c:pt idx="3">
                  <c:v>Aliénation sociale</c:v>
                </c:pt>
              </c:strCache>
            </c:strRef>
          </c:cat>
          <c:val>
            <c:numRef>
              <c:f>Feuil1!$C$2:$C$5</c:f>
              <c:numCache>
                <c:formatCode>General</c:formatCode>
                <c:ptCount val="4"/>
                <c:pt idx="0">
                  <c:v>17.77</c:v>
                </c:pt>
                <c:pt idx="1">
                  <c:v>14.13</c:v>
                </c:pt>
                <c:pt idx="2">
                  <c:v>14.07</c:v>
                </c:pt>
                <c:pt idx="3">
                  <c:v>11.78</c:v>
                </c:pt>
              </c:numCache>
            </c:numRef>
          </c:val>
          <c:extLst>
            <c:ext xmlns:c16="http://schemas.microsoft.com/office/drawing/2014/chart" uri="{C3380CC4-5D6E-409C-BE32-E72D297353CC}">
              <c16:uniqueId val="{00000001-FA2A-7640-8EAA-253DA67D531D}"/>
            </c:ext>
          </c:extLst>
        </c:ser>
        <c:dLbls>
          <c:showLegendKey val="0"/>
          <c:showVal val="0"/>
          <c:showCatName val="0"/>
          <c:showSerName val="0"/>
          <c:showPercent val="0"/>
          <c:showBubbleSize val="0"/>
        </c:dLbls>
        <c:gapWidth val="150"/>
        <c:shape val="box"/>
        <c:axId val="-2132756056"/>
        <c:axId val="-2132763272"/>
        <c:axId val="-2132788312"/>
      </c:bar3DChart>
      <c:catAx>
        <c:axId val="-2132756056"/>
        <c:scaling>
          <c:orientation val="minMax"/>
        </c:scaling>
        <c:delete val="0"/>
        <c:axPos val="b"/>
        <c:numFmt formatCode="General" sourceLinked="1"/>
        <c:majorTickMark val="none"/>
        <c:minorTickMark val="none"/>
        <c:tickLblPos val="nextTo"/>
        <c:spPr>
          <a:noFill/>
          <a:ln>
            <a:noFill/>
          </a:ln>
          <a:effectLst/>
        </c:spPr>
        <c:txPr>
          <a:bodyPr rot="0" spcFirstLastPara="1" vertOverflow="ellipsis" wrap="square" anchor="ctr" anchorCtr="1"/>
          <a:lstStyle/>
          <a:p>
            <a:pPr>
              <a:defRPr sz="1800" b="0"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fr-FR"/>
          </a:p>
        </c:txPr>
        <c:crossAx val="-2132763272"/>
        <c:crosses val="autoZero"/>
        <c:auto val="1"/>
        <c:lblAlgn val="ctr"/>
        <c:lblOffset val="100"/>
        <c:noMultiLvlLbl val="0"/>
      </c:catAx>
      <c:valAx>
        <c:axId val="-2132763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fr-FR"/>
          </a:p>
        </c:txPr>
        <c:crossAx val="-2132756056"/>
        <c:crosses val="autoZero"/>
        <c:crossBetween val="between"/>
      </c:valAx>
      <c:serAx>
        <c:axId val="-2132788312"/>
        <c:scaling>
          <c:orientation val="minMax"/>
        </c:scaling>
        <c:delete val="1"/>
        <c:axPos val="b"/>
        <c:majorTickMark val="none"/>
        <c:minorTickMark val="none"/>
        <c:tickLblPos val="nextTo"/>
        <c:crossAx val="-2132763272"/>
        <c:crosses val="autoZero"/>
      </c:serAx>
      <c:spPr>
        <a:noFill/>
        <a:ln>
          <a:noFill/>
        </a:ln>
        <a:effectLst/>
      </c:spPr>
    </c:plotArea>
    <c:legend>
      <c:legendPos val="b"/>
      <c:layout>
        <c:manualLayout>
          <c:xMode val="edge"/>
          <c:yMode val="edge"/>
          <c:x val="0.245848360097427"/>
          <c:y val="0.910392268021463"/>
          <c:w val="0.52129906430320005"/>
          <c:h val="8.626773778906610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85000"/>
              <a:lumOff val="15000"/>
            </a:schemeClr>
          </a:solidFill>
        </a:defRPr>
      </a:pPr>
      <a:endParaRPr lang="fr-FR"/>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1243998558941002E-2"/>
          <c:y val="0.102885020814855"/>
          <c:w val="0.89562135413664201"/>
          <c:h val="0.597632129136485"/>
        </c:manualLayout>
      </c:layout>
      <c:bar3DChart>
        <c:barDir val="col"/>
        <c:grouping val="standard"/>
        <c:varyColors val="0"/>
        <c:ser>
          <c:idx val="0"/>
          <c:order val="0"/>
          <c:tx>
            <c:strRef>
              <c:f>Feuil1!$B$1</c:f>
              <c:strCache>
                <c:ptCount val="1"/>
                <c:pt idx="0">
                  <c:v>Exp. sex. = non</c:v>
                </c:pt>
              </c:strCache>
            </c:strRef>
          </c:tx>
          <c:spPr>
            <a:solidFill>
              <a:srgbClr val="A2C1C4"/>
            </a:solidFill>
            <a:ln>
              <a:noFill/>
            </a:ln>
            <a:effectLst/>
            <a:sp3d/>
          </c:spPr>
          <c:invertIfNegative val="0"/>
          <c:cat>
            <c:strRef>
              <c:f>Feuil1!$A$2:$A$5</c:f>
              <c:strCache>
                <c:ptCount val="4"/>
                <c:pt idx="0">
                  <c:v>Faible connaissance de soi</c:v>
                </c:pt>
                <c:pt idx="1">
                  <c:v>Orientation exagérée vers autrui</c:v>
                </c:pt>
                <c:pt idx="2">
                  <c:v>Honte</c:v>
                </c:pt>
                <c:pt idx="3">
                  <c:v>Sentiment d'échec</c:v>
                </c:pt>
              </c:strCache>
            </c:strRef>
          </c:cat>
          <c:val>
            <c:numRef>
              <c:f>Feuil1!$B$2:$B$5</c:f>
              <c:numCache>
                <c:formatCode>General</c:formatCode>
                <c:ptCount val="4"/>
                <c:pt idx="0">
                  <c:v>3.04</c:v>
                </c:pt>
                <c:pt idx="1">
                  <c:v>2.31</c:v>
                </c:pt>
                <c:pt idx="2">
                  <c:v>6.64</c:v>
                </c:pt>
                <c:pt idx="3">
                  <c:v>6.65</c:v>
                </c:pt>
              </c:numCache>
            </c:numRef>
          </c:val>
          <c:extLst>
            <c:ext xmlns:c16="http://schemas.microsoft.com/office/drawing/2014/chart" uri="{C3380CC4-5D6E-409C-BE32-E72D297353CC}">
              <c16:uniqueId val="{00000000-FA2A-7640-8EAA-253DA67D531D}"/>
            </c:ext>
          </c:extLst>
        </c:ser>
        <c:ser>
          <c:idx val="1"/>
          <c:order val="1"/>
          <c:tx>
            <c:strRef>
              <c:f>Feuil1!$C$1</c:f>
              <c:strCache>
                <c:ptCount val="1"/>
                <c:pt idx="0">
                  <c:v>Exp. sex = oui</c:v>
                </c:pt>
              </c:strCache>
            </c:strRef>
          </c:tx>
          <c:spPr>
            <a:solidFill>
              <a:schemeClr val="accent1">
                <a:lumMod val="50000"/>
              </a:schemeClr>
            </a:solidFill>
            <a:ln>
              <a:noFill/>
            </a:ln>
            <a:effectLst/>
            <a:sp3d/>
          </c:spPr>
          <c:invertIfNegative val="0"/>
          <c:cat>
            <c:strRef>
              <c:f>Feuil1!$A$2:$A$5</c:f>
              <c:strCache>
                <c:ptCount val="4"/>
                <c:pt idx="0">
                  <c:v>Faible connaissance de soi</c:v>
                </c:pt>
                <c:pt idx="1">
                  <c:v>Orientation exagérée vers autrui</c:v>
                </c:pt>
                <c:pt idx="2">
                  <c:v>Honte</c:v>
                </c:pt>
                <c:pt idx="3">
                  <c:v>Sentiment d'échec</c:v>
                </c:pt>
              </c:strCache>
            </c:strRef>
          </c:cat>
          <c:val>
            <c:numRef>
              <c:f>Feuil1!$C$2:$C$5</c:f>
              <c:numCache>
                <c:formatCode>General</c:formatCode>
                <c:ptCount val="4"/>
                <c:pt idx="0">
                  <c:v>4.9400000000000004</c:v>
                </c:pt>
                <c:pt idx="1">
                  <c:v>4.2300000000000004</c:v>
                </c:pt>
                <c:pt idx="2">
                  <c:v>9.4499999999999993</c:v>
                </c:pt>
                <c:pt idx="3">
                  <c:v>8.68</c:v>
                </c:pt>
              </c:numCache>
            </c:numRef>
          </c:val>
          <c:extLst>
            <c:ext xmlns:c16="http://schemas.microsoft.com/office/drawing/2014/chart" uri="{C3380CC4-5D6E-409C-BE32-E72D297353CC}">
              <c16:uniqueId val="{00000001-FA2A-7640-8EAA-253DA67D531D}"/>
            </c:ext>
          </c:extLst>
        </c:ser>
        <c:dLbls>
          <c:showLegendKey val="0"/>
          <c:showVal val="0"/>
          <c:showCatName val="0"/>
          <c:showSerName val="0"/>
          <c:showPercent val="0"/>
          <c:showBubbleSize val="0"/>
        </c:dLbls>
        <c:gapWidth val="150"/>
        <c:shape val="box"/>
        <c:axId val="-2122038776"/>
        <c:axId val="-2122035064"/>
        <c:axId val="-2122031336"/>
      </c:bar3DChart>
      <c:catAx>
        <c:axId val="-2122038776"/>
        <c:scaling>
          <c:orientation val="minMax"/>
        </c:scaling>
        <c:delete val="0"/>
        <c:axPos val="b"/>
        <c:numFmt formatCode="General" sourceLinked="1"/>
        <c:majorTickMark val="none"/>
        <c:minorTickMark val="none"/>
        <c:tickLblPos val="nextTo"/>
        <c:spPr>
          <a:noFill/>
          <a:ln>
            <a:noFill/>
          </a:ln>
          <a:effectLst/>
        </c:spPr>
        <c:txPr>
          <a:bodyPr rot="0" spcFirstLastPara="1" vertOverflow="ellipsis" wrap="square" anchor="ctr" anchorCtr="1"/>
          <a:lstStyle/>
          <a:p>
            <a:pPr>
              <a:defRPr sz="1800" b="0"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fr-FR"/>
          </a:p>
        </c:txPr>
        <c:crossAx val="-2122035064"/>
        <c:crosses val="autoZero"/>
        <c:auto val="1"/>
        <c:lblAlgn val="ctr"/>
        <c:lblOffset val="100"/>
        <c:noMultiLvlLbl val="0"/>
      </c:catAx>
      <c:valAx>
        <c:axId val="-2122035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fr-FR"/>
          </a:p>
        </c:txPr>
        <c:crossAx val="-2122038776"/>
        <c:crosses val="autoZero"/>
        <c:crossBetween val="between"/>
        <c:majorUnit val="1"/>
      </c:valAx>
      <c:serAx>
        <c:axId val="-2122031336"/>
        <c:scaling>
          <c:orientation val="minMax"/>
        </c:scaling>
        <c:delete val="1"/>
        <c:axPos val="b"/>
        <c:majorTickMark val="none"/>
        <c:minorTickMark val="none"/>
        <c:tickLblPos val="nextTo"/>
        <c:crossAx val="-2122035064"/>
        <c:crosses val="autoZero"/>
      </c:serAx>
      <c:spPr>
        <a:noFill/>
        <a:ln>
          <a:noFill/>
        </a:ln>
        <a:effectLst/>
      </c:spPr>
    </c:plotArea>
    <c:legend>
      <c:legendPos val="b"/>
      <c:layout>
        <c:manualLayout>
          <c:xMode val="edge"/>
          <c:yMode val="edge"/>
          <c:x val="7.4911763678933277E-2"/>
          <c:y val="0.84025246856585911"/>
          <c:w val="0.77650613244287203"/>
          <c:h val="8.626773778906610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85000"/>
              <a:lumOff val="15000"/>
            </a:schemeClr>
          </a:solidFill>
        </a:defRPr>
      </a:pPr>
      <a:endParaRPr lang="fr-FR"/>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i="0" u="none">
                <a:solidFill>
                  <a:srgbClr val="000000"/>
                </a:solidFill>
              </a:rPr>
              <a:t>Année de publication  </a:t>
            </a:r>
          </a:p>
        </c:rich>
      </c:tx>
      <c:overlay val="0"/>
      <c:spPr>
        <a:solidFill>
          <a:schemeClr val="bg2">
            <a:alpha val="80000"/>
          </a:schemeClr>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0568328720260956"/>
          <c:y val="0.22947869011029456"/>
          <c:w val="0.73156635143256787"/>
          <c:h val="0.74139631648224391"/>
        </c:manualLayout>
      </c:layout>
      <c:barChart>
        <c:barDir val="bar"/>
        <c:grouping val="clustered"/>
        <c:varyColors val="0"/>
        <c:ser>
          <c:idx val="0"/>
          <c:order val="0"/>
          <c:tx>
            <c:strRef>
              <c:f>Feuil1!$B$1</c:f>
              <c:strCache>
                <c:ptCount val="1"/>
                <c:pt idx="0">
                  <c:v>Année de publication</c:v>
                </c:pt>
              </c:strCache>
            </c:strRef>
          </c:tx>
          <c:spPr>
            <a:solidFill>
              <a:srgbClr val="5D87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21212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Feuil1!$A$2:$A$9</c:f>
              <c:numCache>
                <c:formatCode>General</c:formatCode>
                <c:ptCount val="8"/>
                <c:pt idx="0">
                  <c:v>2013</c:v>
                </c:pt>
                <c:pt idx="1">
                  <c:v>2014</c:v>
                </c:pt>
                <c:pt idx="2">
                  <c:v>2017</c:v>
                </c:pt>
                <c:pt idx="3">
                  <c:v>2018</c:v>
                </c:pt>
                <c:pt idx="4">
                  <c:v>2019</c:v>
                </c:pt>
                <c:pt idx="5">
                  <c:v>2020</c:v>
                </c:pt>
                <c:pt idx="6">
                  <c:v>2021</c:v>
                </c:pt>
                <c:pt idx="7">
                  <c:v>2022</c:v>
                </c:pt>
              </c:numCache>
            </c:numRef>
          </c:cat>
          <c:val>
            <c:numRef>
              <c:f>Feuil1!$B$2:$B$9</c:f>
              <c:numCache>
                <c:formatCode>General</c:formatCode>
                <c:ptCount val="8"/>
                <c:pt idx="0">
                  <c:v>1</c:v>
                </c:pt>
                <c:pt idx="1">
                  <c:v>1</c:v>
                </c:pt>
                <c:pt idx="2">
                  <c:v>4</c:v>
                </c:pt>
                <c:pt idx="3">
                  <c:v>1</c:v>
                </c:pt>
                <c:pt idx="4">
                  <c:v>2</c:v>
                </c:pt>
                <c:pt idx="5">
                  <c:v>7</c:v>
                </c:pt>
                <c:pt idx="6">
                  <c:v>2</c:v>
                </c:pt>
                <c:pt idx="7">
                  <c:v>3</c:v>
                </c:pt>
              </c:numCache>
            </c:numRef>
          </c:val>
          <c:extLst>
            <c:ext xmlns:c16="http://schemas.microsoft.com/office/drawing/2014/chart" uri="{C3380CC4-5D6E-409C-BE32-E72D297353CC}">
              <c16:uniqueId val="{00000000-D094-EA45-A107-3AA6A90EAA71}"/>
            </c:ext>
          </c:extLst>
        </c:ser>
        <c:dLbls>
          <c:showLegendKey val="0"/>
          <c:showVal val="0"/>
          <c:showCatName val="0"/>
          <c:showSerName val="0"/>
          <c:showPercent val="0"/>
          <c:showBubbleSize val="0"/>
        </c:dLbls>
        <c:gapWidth val="219"/>
        <c:axId val="1696696656"/>
        <c:axId val="1745449952"/>
      </c:barChart>
      <c:catAx>
        <c:axId val="1696696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1" u="none" strike="noStrike" kern="1200" baseline="0">
                <a:solidFill>
                  <a:srgbClr val="212121"/>
                </a:solidFill>
                <a:latin typeface="+mn-lt"/>
                <a:ea typeface="+mn-ea"/>
                <a:cs typeface="+mn-cs"/>
              </a:defRPr>
            </a:pPr>
            <a:endParaRPr lang="fr-FR"/>
          </a:p>
        </c:txPr>
        <c:crossAx val="1745449952"/>
        <c:crosses val="autoZero"/>
        <c:auto val="1"/>
        <c:lblAlgn val="ctr"/>
        <c:lblOffset val="100"/>
        <c:noMultiLvlLbl val="0"/>
      </c:catAx>
      <c:valAx>
        <c:axId val="174544995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96696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50.xml.rels><?xml version="1.0" encoding="UTF-8" standalone="yes"?>
<Relationships xmlns="http://schemas.openxmlformats.org/package/2006/relationships"><Relationship Id="rId1" Type="http://schemas.openxmlformats.org/officeDocument/2006/relationships/image" Target="../media/image190.png"/></Relationships>
</file>

<file path=ppt/diagrams/_rels/data190.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image" Target="../media/image220.png"/></Relationships>
</file>

<file path=ppt/diagrams/_rels/data60.xml.rels><?xml version="1.0" encoding="UTF-8" standalone="yes"?>
<Relationships xmlns="http://schemas.openxmlformats.org/package/2006/relationships"><Relationship Id="rId1" Type="http://schemas.openxmlformats.org/officeDocument/2006/relationships/image" Target="../media/image17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5EB5D-005F-7749-9333-1EC1F287EF1B}" type="doc">
      <dgm:prSet loTypeId="urn:microsoft.com/office/officeart/2009/layout/CircleArrowProcess" loCatId="" qsTypeId="urn:microsoft.com/office/officeart/2005/8/quickstyle/simple1" qsCatId="simple" csTypeId="urn:microsoft.com/office/officeart/2005/8/colors/colorful2" csCatId="colorful" phldr="1"/>
      <dgm:spPr/>
      <dgm:t>
        <a:bodyPr/>
        <a:lstStyle/>
        <a:p>
          <a:endParaRPr lang="fr-CA"/>
        </a:p>
      </dgm:t>
    </dgm:pt>
    <dgm:pt modelId="{FED96091-1199-7E4F-8C46-6E04964C8AB2}">
      <dgm:prSet phldrT="[Texte]"/>
      <dgm:spPr/>
      <dgm:t>
        <a:bodyPr/>
        <a:lstStyle/>
        <a:p>
          <a:r>
            <a:rPr lang="fr-CA" dirty="0"/>
            <a:t>Maltraitance à l’enfance </a:t>
          </a:r>
        </a:p>
      </dgm:t>
    </dgm:pt>
    <dgm:pt modelId="{43E79CF9-E78F-0542-A7BD-B2A8E2653307}" type="parTrans" cxnId="{B8E6F895-6004-5D43-B519-80EEC6C6DD70}">
      <dgm:prSet/>
      <dgm:spPr/>
      <dgm:t>
        <a:bodyPr/>
        <a:lstStyle/>
        <a:p>
          <a:endParaRPr lang="fr-CA"/>
        </a:p>
      </dgm:t>
    </dgm:pt>
    <dgm:pt modelId="{02DEB412-EA55-BA43-A24E-FA4CA2CCECCA}" type="sibTrans" cxnId="{B8E6F895-6004-5D43-B519-80EEC6C6DD70}">
      <dgm:prSet/>
      <dgm:spPr/>
      <dgm:t>
        <a:bodyPr/>
        <a:lstStyle/>
        <a:p>
          <a:endParaRPr lang="fr-CA"/>
        </a:p>
      </dgm:t>
    </dgm:pt>
    <dgm:pt modelId="{0913D26E-28B9-C845-9D61-D33C7D16F2C6}">
      <dgm:prSet phldrT="[Texte]"/>
      <dgm:spPr/>
      <dgm:t>
        <a:bodyPr/>
        <a:lstStyle/>
        <a:p>
          <a:r>
            <a:rPr lang="fr-CA" dirty="0"/>
            <a:t>Vulnérabilité au recrutement dans la prostitution</a:t>
          </a:r>
        </a:p>
      </dgm:t>
    </dgm:pt>
    <dgm:pt modelId="{A2646F93-AE89-7C48-9A2A-4BD95275F5FB}" type="parTrans" cxnId="{9501A87D-67AB-1544-893B-3C9A8C2DEC0F}">
      <dgm:prSet/>
      <dgm:spPr/>
      <dgm:t>
        <a:bodyPr/>
        <a:lstStyle/>
        <a:p>
          <a:endParaRPr lang="fr-CA"/>
        </a:p>
      </dgm:t>
    </dgm:pt>
    <dgm:pt modelId="{F692E826-B42B-7840-8C42-E41E1E02B817}" type="sibTrans" cxnId="{9501A87D-67AB-1544-893B-3C9A8C2DEC0F}">
      <dgm:prSet/>
      <dgm:spPr/>
      <dgm:t>
        <a:bodyPr/>
        <a:lstStyle/>
        <a:p>
          <a:endParaRPr lang="fr-CA"/>
        </a:p>
      </dgm:t>
    </dgm:pt>
    <dgm:pt modelId="{D4371D74-CFE7-C948-9F77-E7DFBD18D90B}">
      <dgm:prSet phldrT="[Texte]"/>
      <dgm:spPr/>
      <dgm:t>
        <a:bodyPr/>
        <a:lstStyle/>
        <a:p>
          <a:r>
            <a:rPr lang="fr-CA" dirty="0"/>
            <a:t>Risques de revictimisation</a:t>
          </a:r>
        </a:p>
      </dgm:t>
    </dgm:pt>
    <dgm:pt modelId="{B093BC07-82E3-F649-A26E-2743CC87C79C}" type="parTrans" cxnId="{8599CD56-1C7C-6448-8E75-2D2523D5E191}">
      <dgm:prSet/>
      <dgm:spPr/>
      <dgm:t>
        <a:bodyPr/>
        <a:lstStyle/>
        <a:p>
          <a:endParaRPr lang="fr-CA"/>
        </a:p>
      </dgm:t>
    </dgm:pt>
    <dgm:pt modelId="{5C5808AF-508F-E542-88E7-CDA1A9C894CD}" type="sibTrans" cxnId="{8599CD56-1C7C-6448-8E75-2D2523D5E191}">
      <dgm:prSet/>
      <dgm:spPr/>
      <dgm:t>
        <a:bodyPr/>
        <a:lstStyle/>
        <a:p>
          <a:endParaRPr lang="fr-CA"/>
        </a:p>
      </dgm:t>
    </dgm:pt>
    <dgm:pt modelId="{F642DA90-73A4-8B45-A644-F4D33E1F0B37}" type="pres">
      <dgm:prSet presAssocID="{FFC5EB5D-005F-7749-9333-1EC1F287EF1B}" presName="Name0" presStyleCnt="0">
        <dgm:presLayoutVars>
          <dgm:chMax val="7"/>
          <dgm:chPref val="7"/>
          <dgm:dir/>
          <dgm:animLvl val="lvl"/>
        </dgm:presLayoutVars>
      </dgm:prSet>
      <dgm:spPr/>
    </dgm:pt>
    <dgm:pt modelId="{E1DA89F7-EE99-6549-8D45-9B12BBC6F541}" type="pres">
      <dgm:prSet presAssocID="{FED96091-1199-7E4F-8C46-6E04964C8AB2}" presName="Accent1" presStyleCnt="0"/>
      <dgm:spPr/>
    </dgm:pt>
    <dgm:pt modelId="{1D4A7064-059E-2D41-AC22-4C197A7D5B31}" type="pres">
      <dgm:prSet presAssocID="{FED96091-1199-7E4F-8C46-6E04964C8AB2}" presName="Accent" presStyleLbl="node1" presStyleIdx="0" presStyleCnt="3"/>
      <dgm:spPr/>
    </dgm:pt>
    <dgm:pt modelId="{4B7D843D-DF81-FC4C-9155-80AE083A69A7}" type="pres">
      <dgm:prSet presAssocID="{FED96091-1199-7E4F-8C46-6E04964C8AB2}" presName="Parent1" presStyleLbl="revTx" presStyleIdx="0" presStyleCnt="3">
        <dgm:presLayoutVars>
          <dgm:chMax val="1"/>
          <dgm:chPref val="1"/>
          <dgm:bulletEnabled val="1"/>
        </dgm:presLayoutVars>
      </dgm:prSet>
      <dgm:spPr/>
    </dgm:pt>
    <dgm:pt modelId="{1C6AB886-0625-EE4D-9743-F94BE1B59168}" type="pres">
      <dgm:prSet presAssocID="{0913D26E-28B9-C845-9D61-D33C7D16F2C6}" presName="Accent2" presStyleCnt="0"/>
      <dgm:spPr/>
    </dgm:pt>
    <dgm:pt modelId="{16287B40-CC21-0E45-8C2D-CD8645083291}" type="pres">
      <dgm:prSet presAssocID="{0913D26E-28B9-C845-9D61-D33C7D16F2C6}" presName="Accent" presStyleLbl="node1" presStyleIdx="1" presStyleCnt="3"/>
      <dgm:spPr/>
    </dgm:pt>
    <dgm:pt modelId="{93952066-9CEE-2748-B8A5-C7982DDEFCB6}" type="pres">
      <dgm:prSet presAssocID="{0913D26E-28B9-C845-9D61-D33C7D16F2C6}" presName="Parent2" presStyleLbl="revTx" presStyleIdx="1" presStyleCnt="3">
        <dgm:presLayoutVars>
          <dgm:chMax val="1"/>
          <dgm:chPref val="1"/>
          <dgm:bulletEnabled val="1"/>
        </dgm:presLayoutVars>
      </dgm:prSet>
      <dgm:spPr/>
    </dgm:pt>
    <dgm:pt modelId="{865A4F41-0316-7846-B46F-CAB6E811FD3D}" type="pres">
      <dgm:prSet presAssocID="{D4371D74-CFE7-C948-9F77-E7DFBD18D90B}" presName="Accent3" presStyleCnt="0"/>
      <dgm:spPr/>
    </dgm:pt>
    <dgm:pt modelId="{49645DAF-0E6B-F94F-AC56-3DDA117F3B36}" type="pres">
      <dgm:prSet presAssocID="{D4371D74-CFE7-C948-9F77-E7DFBD18D90B}" presName="Accent" presStyleLbl="node1" presStyleIdx="2" presStyleCnt="3"/>
      <dgm:spPr/>
    </dgm:pt>
    <dgm:pt modelId="{A8B4133E-116D-294E-A786-2CAD9D26EA8D}" type="pres">
      <dgm:prSet presAssocID="{D4371D74-CFE7-C948-9F77-E7DFBD18D90B}" presName="Parent3" presStyleLbl="revTx" presStyleIdx="2" presStyleCnt="3">
        <dgm:presLayoutVars>
          <dgm:chMax val="1"/>
          <dgm:chPref val="1"/>
          <dgm:bulletEnabled val="1"/>
        </dgm:presLayoutVars>
      </dgm:prSet>
      <dgm:spPr/>
    </dgm:pt>
  </dgm:ptLst>
  <dgm:cxnLst>
    <dgm:cxn modelId="{8599CD56-1C7C-6448-8E75-2D2523D5E191}" srcId="{FFC5EB5D-005F-7749-9333-1EC1F287EF1B}" destId="{D4371D74-CFE7-C948-9F77-E7DFBD18D90B}" srcOrd="2" destOrd="0" parTransId="{B093BC07-82E3-F649-A26E-2743CC87C79C}" sibTransId="{5C5808AF-508F-E542-88E7-CDA1A9C894CD}"/>
    <dgm:cxn modelId="{326A4375-BBBB-AB4F-8360-86DA1ED33CF1}" type="presOf" srcId="{FFC5EB5D-005F-7749-9333-1EC1F287EF1B}" destId="{F642DA90-73A4-8B45-A644-F4D33E1F0B37}" srcOrd="0" destOrd="0" presId="urn:microsoft.com/office/officeart/2009/layout/CircleArrowProcess"/>
    <dgm:cxn modelId="{E30DD975-5240-6541-A690-78620B15E7C6}" type="presOf" srcId="{0913D26E-28B9-C845-9D61-D33C7D16F2C6}" destId="{93952066-9CEE-2748-B8A5-C7982DDEFCB6}" srcOrd="0" destOrd="0" presId="urn:microsoft.com/office/officeart/2009/layout/CircleArrowProcess"/>
    <dgm:cxn modelId="{9501A87D-67AB-1544-893B-3C9A8C2DEC0F}" srcId="{FFC5EB5D-005F-7749-9333-1EC1F287EF1B}" destId="{0913D26E-28B9-C845-9D61-D33C7D16F2C6}" srcOrd="1" destOrd="0" parTransId="{A2646F93-AE89-7C48-9A2A-4BD95275F5FB}" sibTransId="{F692E826-B42B-7840-8C42-E41E1E02B817}"/>
    <dgm:cxn modelId="{B8E6F895-6004-5D43-B519-80EEC6C6DD70}" srcId="{FFC5EB5D-005F-7749-9333-1EC1F287EF1B}" destId="{FED96091-1199-7E4F-8C46-6E04964C8AB2}" srcOrd="0" destOrd="0" parTransId="{43E79CF9-E78F-0542-A7BD-B2A8E2653307}" sibTransId="{02DEB412-EA55-BA43-A24E-FA4CA2CCECCA}"/>
    <dgm:cxn modelId="{FBD1BF9C-2098-C943-82BF-0BC553BE1569}" type="presOf" srcId="{FED96091-1199-7E4F-8C46-6E04964C8AB2}" destId="{4B7D843D-DF81-FC4C-9155-80AE083A69A7}" srcOrd="0" destOrd="0" presId="urn:microsoft.com/office/officeart/2009/layout/CircleArrowProcess"/>
    <dgm:cxn modelId="{AB6426B2-D121-524F-9E83-5FA5F45A97BB}" type="presOf" srcId="{D4371D74-CFE7-C948-9F77-E7DFBD18D90B}" destId="{A8B4133E-116D-294E-A786-2CAD9D26EA8D}" srcOrd="0" destOrd="0" presId="urn:microsoft.com/office/officeart/2009/layout/CircleArrowProcess"/>
    <dgm:cxn modelId="{EA94FF56-551C-7F4E-B4C1-DF8C91C9221F}" type="presParOf" srcId="{F642DA90-73A4-8B45-A644-F4D33E1F0B37}" destId="{E1DA89F7-EE99-6549-8D45-9B12BBC6F541}" srcOrd="0" destOrd="0" presId="urn:microsoft.com/office/officeart/2009/layout/CircleArrowProcess"/>
    <dgm:cxn modelId="{0AB7614A-63F7-7849-9134-B51DB8B7C8DE}" type="presParOf" srcId="{E1DA89F7-EE99-6549-8D45-9B12BBC6F541}" destId="{1D4A7064-059E-2D41-AC22-4C197A7D5B31}" srcOrd="0" destOrd="0" presId="urn:microsoft.com/office/officeart/2009/layout/CircleArrowProcess"/>
    <dgm:cxn modelId="{D9B3D8FA-168F-B045-8EDB-36B9E57B376A}" type="presParOf" srcId="{F642DA90-73A4-8B45-A644-F4D33E1F0B37}" destId="{4B7D843D-DF81-FC4C-9155-80AE083A69A7}" srcOrd="1" destOrd="0" presId="urn:microsoft.com/office/officeart/2009/layout/CircleArrowProcess"/>
    <dgm:cxn modelId="{9D7CC0F2-87C9-1E41-862E-5F3E2921F7DF}" type="presParOf" srcId="{F642DA90-73A4-8B45-A644-F4D33E1F0B37}" destId="{1C6AB886-0625-EE4D-9743-F94BE1B59168}" srcOrd="2" destOrd="0" presId="urn:microsoft.com/office/officeart/2009/layout/CircleArrowProcess"/>
    <dgm:cxn modelId="{3B0BA179-C5AD-304E-B6BA-A7AED344D1AE}" type="presParOf" srcId="{1C6AB886-0625-EE4D-9743-F94BE1B59168}" destId="{16287B40-CC21-0E45-8C2D-CD8645083291}" srcOrd="0" destOrd="0" presId="urn:microsoft.com/office/officeart/2009/layout/CircleArrowProcess"/>
    <dgm:cxn modelId="{264CD87A-FC69-6D4F-9D00-112B1287D7B1}" type="presParOf" srcId="{F642DA90-73A4-8B45-A644-F4D33E1F0B37}" destId="{93952066-9CEE-2748-B8A5-C7982DDEFCB6}" srcOrd="3" destOrd="0" presId="urn:microsoft.com/office/officeart/2009/layout/CircleArrowProcess"/>
    <dgm:cxn modelId="{1132371F-EA21-E747-A875-13EEB08378E6}" type="presParOf" srcId="{F642DA90-73A4-8B45-A644-F4D33E1F0B37}" destId="{865A4F41-0316-7846-B46F-CAB6E811FD3D}" srcOrd="4" destOrd="0" presId="urn:microsoft.com/office/officeart/2009/layout/CircleArrowProcess"/>
    <dgm:cxn modelId="{C8F0C53D-E3D5-1440-9B0C-B06976135AE7}" type="presParOf" srcId="{865A4F41-0316-7846-B46F-CAB6E811FD3D}" destId="{49645DAF-0E6B-F94F-AC56-3DDA117F3B36}" srcOrd="0" destOrd="0" presId="urn:microsoft.com/office/officeart/2009/layout/CircleArrowProcess"/>
    <dgm:cxn modelId="{4FD32FE6-AF14-FF47-8B7C-9D921F577EC0}" type="presParOf" srcId="{F642DA90-73A4-8B45-A644-F4D33E1F0B37}" destId="{A8B4133E-116D-294E-A786-2CAD9D26EA8D}" srcOrd="5" destOrd="0" presId="urn:microsoft.com/office/officeart/2009/layout/CircleArrow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A2C1C4">
            <a:alpha val="20000"/>
          </a:srgbClr>
        </a:solidFill>
        <a:ln>
          <a:solidFill>
            <a:srgbClr val="A2C1C4">
              <a:alpha val="20464"/>
            </a:srgbClr>
          </a:solidFill>
        </a:ln>
      </dgm:spPr>
      <dgm:t>
        <a:bodyPr/>
        <a:lstStyle/>
        <a:p>
          <a:r>
            <a:rPr lang="fr-CA" sz="1800" dirty="0">
              <a:solidFill>
                <a:srgbClr val="000540"/>
              </a:solidFill>
            </a:rPr>
            <a:t>Putting the Pieces Back Together</a:t>
          </a:r>
        </a:p>
        <a:p>
          <a:r>
            <a:rPr lang="fr-CA" sz="1800" dirty="0">
              <a:solidFill>
                <a:srgbClr val="000540"/>
              </a:solidFill>
            </a:rPr>
            <a:t>FCASE</a:t>
          </a:r>
        </a:p>
        <a:p>
          <a:r>
            <a:rPr lang="fr-CA" sz="1800" dirty="0">
              <a:solidFill>
                <a:srgbClr val="000540"/>
              </a:solidFill>
            </a:rPr>
            <a:t>PEACE</a:t>
          </a:r>
        </a:p>
      </dgm:t>
    </dgm:pt>
    <dgm:pt modelId="{D21CD874-86F2-1C44-9592-090A635FB444}" type="parTrans" cxnId="{E29C2E87-C000-5D42-9773-E70F5AF86539}">
      <dgm:prSet/>
      <dgm:spPr/>
      <dgm:t>
        <a:bodyPr/>
        <a:lstStyle/>
        <a:p>
          <a:endParaRPr lang="fr-CA" sz="1800"/>
        </a:p>
      </dgm:t>
    </dgm:pt>
    <dgm:pt modelId="{A1B0DE72-DCFF-2B4B-A0FB-3D363899CB84}" type="sibTrans" cxnId="{E29C2E87-C000-5D42-9773-E70F5AF86539}">
      <dgm:prSet/>
      <dgm:spPr/>
      <dgm:t>
        <a:bodyPr/>
        <a:lstStyle/>
        <a:p>
          <a:endParaRPr lang="fr-CA" sz="1800"/>
        </a:p>
      </dgm:t>
    </dgm:pt>
    <dgm:pt modelId="{83476B66-5670-8740-A688-188A338C116A}">
      <dgm:prSet phldrT="[Texte]" custT="1"/>
      <dgm:spPr>
        <a:solidFill>
          <a:srgbClr val="A2C1C4">
            <a:alpha val="50000"/>
          </a:srgbClr>
        </a:solidFill>
      </dgm:spPr>
      <dgm:t>
        <a:bodyPr/>
        <a:lstStyle/>
        <a:p>
          <a:r>
            <a:rPr lang="fr-CA" sz="1800" dirty="0">
              <a:solidFill>
                <a:srgbClr val="000540"/>
              </a:solidFill>
            </a:rPr>
            <a:t>The Girls Group</a:t>
          </a:r>
        </a:p>
        <a:p>
          <a:r>
            <a:rPr lang="fr-CA" sz="1800" dirty="0">
              <a:solidFill>
                <a:srgbClr val="000540"/>
              </a:solidFill>
            </a:rPr>
            <a:t>Ending the Game® </a:t>
          </a:r>
        </a:p>
      </dgm:t>
    </dgm:pt>
    <dgm:pt modelId="{20168B64-EFD9-5E43-B17A-01E10356DBF1}" type="parTrans" cxnId="{D5EE375B-5496-1940-A89F-225FE970DD43}">
      <dgm:prSet/>
      <dgm:spPr/>
      <dgm:t>
        <a:bodyPr/>
        <a:lstStyle/>
        <a:p>
          <a:endParaRPr lang="fr-CA" sz="1800"/>
        </a:p>
      </dgm:t>
    </dgm:pt>
    <dgm:pt modelId="{2501F88E-1452-AD4C-B1AF-B9CE0751B84D}" type="sibTrans" cxnId="{D5EE375B-5496-1940-A89F-225FE970DD43}">
      <dgm:prSet/>
      <dgm:spPr/>
      <dgm:t>
        <a:bodyPr/>
        <a:lstStyle/>
        <a:p>
          <a:endParaRPr lang="fr-CA" sz="1800"/>
        </a:p>
      </dgm:t>
    </dgm:pt>
    <dgm:pt modelId="{AE7E8E05-A0F6-6D41-92A1-9EE2200C204B}">
      <dgm:prSet phldrT="[Texte]" custT="1"/>
      <dgm:spPr>
        <a:solidFill>
          <a:srgbClr val="A2C1C4"/>
        </a:solidFill>
      </dgm:spPr>
      <dgm:t>
        <a:bodyPr/>
        <a:lstStyle/>
        <a:p>
          <a:r>
            <a:rPr lang="fr-CA" sz="1800" dirty="0">
              <a:solidFill>
                <a:srgbClr val="000540"/>
              </a:solidFill>
            </a:rPr>
            <a:t>Aucune étude</a:t>
          </a:r>
        </a:p>
      </dgm:t>
    </dgm:pt>
    <dgm:pt modelId="{2301D7F1-B76C-F247-93F3-6E9D24D823B7}" type="parTrans" cxnId="{D9C26CFA-C08A-704B-A34B-4CAF29F0A2D1}">
      <dgm:prSet/>
      <dgm:spPr/>
      <dgm:t>
        <a:bodyPr/>
        <a:lstStyle/>
        <a:p>
          <a:endParaRPr lang="fr-CA" sz="1800"/>
        </a:p>
      </dgm:t>
    </dgm:pt>
    <dgm:pt modelId="{842FCF7E-D9D5-A141-A6EA-B230F3425F74}" type="sibTrans" cxnId="{D9C26CFA-C08A-704B-A34B-4CAF29F0A2D1}">
      <dgm:prSet/>
      <dgm:spPr/>
      <dgm:t>
        <a:bodyPr/>
        <a:lstStyle/>
        <a:p>
          <a:endParaRPr lang="fr-CA" sz="1800"/>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ScaleX="91760">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custLinFactNeighborX="3388" custLinFactNeighborY="84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mc:AlternateContent xmlns:mc="http://schemas.openxmlformats.org/markup-compatibility/2006" xmlns:a14="http://schemas.microsoft.com/office/drawing/2010/main">
      <mc:Choice Requires="a14">
        <dgm:pt modelId="{203BA4D6-B2C2-A24E-85F3-002A6052CC18}">
          <dgm:prSet phldrT="[Texte]" custT="1"/>
          <dgm:spPr>
            <a:solidFill>
              <a:srgbClr val="A2C1C4">
                <a:alpha val="20000"/>
              </a:srgbClr>
            </a:solidFill>
            <a:ln>
              <a:solidFill>
                <a:schemeClr val="lt1">
                  <a:hueOff val="0"/>
                  <a:satOff val="0"/>
                  <a:lumOff val="0"/>
                  <a:alpha val="20464"/>
                </a:schemeClr>
              </a:solidFill>
            </a:ln>
          </dgm:spPr>
          <dgm:t>
            <a:bodyPr/>
            <a:lstStyle/>
            <a:p>
              <a:pPr algn="l"/>
              <a14:m>
                <m:oMathPara xmlns:m="http://schemas.openxmlformats.org/officeDocument/2006/math">
                  <m:oMathParaPr>
                    <m:jc m:val="left"/>
                  </m:oMathParaPr>
                  <m:oMath xmlns:m="http://schemas.openxmlformats.org/officeDocument/2006/math">
                    <m:r>
                      <a:rPr lang="fr-CA" sz="1800" i="0" smtClean="0">
                        <a:solidFill>
                          <a:srgbClr val="000540"/>
                        </a:solidFill>
                        <a:latin typeface="Cambria Math" panose="02040503050406030204" pitchFamily="18" charset="0"/>
                        <a:ea typeface="Cambria Math" panose="02040503050406030204" pitchFamily="18" charset="0"/>
                      </a:rPr>
                      <m:t>↑</m:t>
                    </m:r>
                    <m:r>
                      <m:rPr>
                        <m:sty m:val="p"/>
                      </m:rPr>
                      <a:rPr lang="fr-CA" sz="1800" b="0" i="0" smtClean="0">
                        <a:solidFill>
                          <a:srgbClr val="000540"/>
                        </a:solidFill>
                        <a:latin typeface="Cambria Math" panose="02040503050406030204" pitchFamily="18" charset="0"/>
                        <a:ea typeface="Cambria Math" panose="02040503050406030204" pitchFamily="18" charset="0"/>
                      </a:rPr>
                      <m:t>affirmation</m:t>
                    </m:r>
                    <m:r>
                      <a:rPr lang="fr-CA" sz="1800" b="0" i="0" smtClean="0">
                        <a:solidFill>
                          <a:srgbClr val="000540"/>
                        </a:solidFill>
                        <a:latin typeface="Cambria Math" panose="02040503050406030204" pitchFamily="18" charset="0"/>
                        <a:ea typeface="Cambria Math" panose="02040503050406030204" pitchFamily="18" charset="0"/>
                      </a:rPr>
                      <m:t> </m:t>
                    </m:r>
                    <m:r>
                      <m:rPr>
                        <m:sty m:val="p"/>
                      </m:rPr>
                      <a:rPr lang="fr-CA" sz="1800" b="0" i="0" smtClean="0">
                        <a:solidFill>
                          <a:srgbClr val="000540"/>
                        </a:solidFill>
                        <a:latin typeface="Cambria Math" panose="02040503050406030204" pitchFamily="18" charset="0"/>
                        <a:ea typeface="Cambria Math" panose="02040503050406030204" pitchFamily="18" charset="0"/>
                      </a:rPr>
                      <m:t>de</m:t>
                    </m:r>
                    <m:r>
                      <a:rPr lang="fr-CA" sz="1800" b="0" i="0" smtClean="0">
                        <a:solidFill>
                          <a:srgbClr val="000540"/>
                        </a:solidFill>
                        <a:latin typeface="Cambria Math" panose="02040503050406030204" pitchFamily="18" charset="0"/>
                        <a:ea typeface="Cambria Math" panose="02040503050406030204" pitchFamily="18" charset="0"/>
                      </a:rPr>
                      <m:t> </m:t>
                    </m:r>
                    <m:r>
                      <m:rPr>
                        <m:sty m:val="p"/>
                      </m:rPr>
                      <a:rPr lang="fr-CA" sz="1800" b="0" i="0" smtClean="0">
                        <a:solidFill>
                          <a:srgbClr val="000540"/>
                        </a:solidFill>
                        <a:latin typeface="Cambria Math" panose="02040503050406030204" pitchFamily="18" charset="0"/>
                        <a:ea typeface="Cambria Math" panose="02040503050406030204" pitchFamily="18" charset="0"/>
                      </a:rPr>
                      <m:t>soi</m:t>
                    </m:r>
                  </m:oMath>
                </m:oMathPara>
              </a14:m>
              <a:endParaRPr lang="fr-CA" sz="1800" b="0" i="0" dirty="0">
                <a:solidFill>
                  <a:srgbClr val="000540"/>
                </a:solidFill>
                <a:latin typeface="+mn-lt"/>
                <a:ea typeface="Cambria Math" panose="02040503050406030204" pitchFamily="18" charset="0"/>
              </a:endParaRPr>
            </a:p>
            <a:p>
              <a:pPr algn="l"/>
              <a14:m>
                <m:oMathPara xmlns:m="http://schemas.openxmlformats.org/officeDocument/2006/math">
                  <m:oMathParaPr>
                    <m:jc m:val="left"/>
                  </m:oMathParaPr>
                  <m:oMath xmlns:m="http://schemas.openxmlformats.org/officeDocument/2006/math">
                    <m:r>
                      <a:rPr lang="fr-CA" sz="1800" i="0" smtClean="0">
                        <a:solidFill>
                          <a:srgbClr val="000540"/>
                        </a:solidFill>
                        <a:latin typeface="Cambria Math" panose="02040503050406030204" pitchFamily="18" charset="0"/>
                        <a:ea typeface="Cambria Math" panose="02040503050406030204" pitchFamily="18" charset="0"/>
                      </a:rPr>
                      <m:t>↑</m:t>
                    </m:r>
                    <m:r>
                      <m:rPr>
                        <m:sty m:val="p"/>
                      </m:rPr>
                      <a:rPr lang="fr-CA" sz="1800" b="0" i="0" smtClean="0">
                        <a:solidFill>
                          <a:srgbClr val="000540"/>
                        </a:solidFill>
                        <a:latin typeface="Cambria Math" panose="02040503050406030204" pitchFamily="18" charset="0"/>
                        <a:ea typeface="Cambria Math" panose="02040503050406030204" pitchFamily="18" charset="0"/>
                      </a:rPr>
                      <m:t>capacit</m:t>
                    </m:r>
                    <m:r>
                      <a:rPr lang="fr-CA" sz="1800" b="0" i="0" smtClean="0">
                        <a:solidFill>
                          <a:srgbClr val="000540"/>
                        </a:solidFill>
                        <a:latin typeface="Cambria Math" panose="02040503050406030204" pitchFamily="18" charset="0"/>
                        <a:ea typeface="Cambria Math" panose="02040503050406030204" pitchFamily="18" charset="0"/>
                      </a:rPr>
                      <m:t>é </m:t>
                    </m:r>
                    <m:r>
                      <m:rPr>
                        <m:sty m:val="p"/>
                      </m:rPr>
                      <a:rPr lang="fr-CA" sz="1800" b="0" i="0" smtClean="0">
                        <a:solidFill>
                          <a:srgbClr val="000540"/>
                        </a:solidFill>
                        <a:latin typeface="Cambria Math" panose="02040503050406030204" pitchFamily="18" charset="0"/>
                        <a:ea typeface="Cambria Math" panose="02040503050406030204" pitchFamily="18" charset="0"/>
                      </a:rPr>
                      <m:t>reconna</m:t>
                    </m:r>
                    <m:r>
                      <a:rPr lang="fr-CA" sz="1800" i="0">
                        <a:solidFill>
                          <a:srgbClr val="000540"/>
                        </a:solidFill>
                        <a:latin typeface="Cambria Math" panose="02040503050406030204" pitchFamily="18" charset="0"/>
                        <a:ea typeface="Cambria Math" panose="02040503050406030204" pitchFamily="18" charset="0"/>
                      </a:rPr>
                      <m:t>î</m:t>
                    </m:r>
                    <m:r>
                      <m:rPr>
                        <m:sty m:val="p"/>
                      </m:rPr>
                      <a:rPr lang="fr-CA" sz="1800" b="0" i="0" smtClean="0">
                        <a:solidFill>
                          <a:srgbClr val="000540"/>
                        </a:solidFill>
                        <a:latin typeface="Cambria Math" panose="02040503050406030204" pitchFamily="18" charset="0"/>
                        <a:ea typeface="Cambria Math" panose="02040503050406030204" pitchFamily="18" charset="0"/>
                      </a:rPr>
                      <m:t>tre</m:t>
                    </m:r>
                    <m:r>
                      <a:rPr lang="fr-CA" sz="1800" b="0" i="0" smtClean="0">
                        <a:solidFill>
                          <a:srgbClr val="000540"/>
                        </a:solidFill>
                        <a:latin typeface="Cambria Math" panose="02040503050406030204" pitchFamily="18" charset="0"/>
                        <a:ea typeface="Cambria Math" panose="02040503050406030204" pitchFamily="18" charset="0"/>
                      </a:rPr>
                      <m:t> </m:t>
                    </m:r>
                    <m:r>
                      <m:rPr>
                        <m:sty m:val="p"/>
                      </m:rPr>
                      <a:rPr lang="fr-CA" sz="1800" b="0" i="0" smtClean="0">
                        <a:solidFill>
                          <a:srgbClr val="000540"/>
                        </a:solidFill>
                        <a:latin typeface="Cambria Math" panose="02040503050406030204" pitchFamily="18" charset="0"/>
                        <a:ea typeface="Cambria Math" panose="02040503050406030204" pitchFamily="18" charset="0"/>
                      </a:rPr>
                      <m:t>des</m:t>
                    </m:r>
                    <m:r>
                      <a:rPr lang="fr-CA" sz="1800" b="0" i="0" smtClean="0">
                        <a:solidFill>
                          <a:srgbClr val="000540"/>
                        </a:solidFill>
                        <a:latin typeface="Cambria Math" panose="02040503050406030204" pitchFamily="18" charset="0"/>
                        <a:ea typeface="Cambria Math" panose="02040503050406030204" pitchFamily="18" charset="0"/>
                      </a:rPr>
                      <m:t> </m:t>
                    </m:r>
                    <m:r>
                      <m:rPr>
                        <m:sty m:val="p"/>
                      </m:rPr>
                      <a:rPr lang="fr-CA" sz="1800" b="0" i="0" smtClean="0">
                        <a:solidFill>
                          <a:srgbClr val="000540"/>
                        </a:solidFill>
                        <a:latin typeface="Cambria Math" panose="02040503050406030204" pitchFamily="18" charset="0"/>
                        <a:ea typeface="Cambria Math" panose="02040503050406030204" pitchFamily="18" charset="0"/>
                      </a:rPr>
                      <m:t>relations</m:t>
                    </m:r>
                    <m:r>
                      <a:rPr lang="fr-CA" sz="1800" b="0" i="0" smtClean="0">
                        <a:solidFill>
                          <a:srgbClr val="000540"/>
                        </a:solidFill>
                        <a:latin typeface="Cambria Math" panose="02040503050406030204" pitchFamily="18" charset="0"/>
                        <a:ea typeface="Cambria Math" panose="02040503050406030204" pitchFamily="18" charset="0"/>
                      </a:rPr>
                      <m:t> </m:t>
                    </m:r>
                    <m:r>
                      <m:rPr>
                        <m:sty m:val="p"/>
                      </m:rPr>
                      <a:rPr lang="fr-CA" sz="1800" b="0" i="0" smtClean="0">
                        <a:solidFill>
                          <a:srgbClr val="000540"/>
                        </a:solidFill>
                        <a:latin typeface="Cambria Math" panose="02040503050406030204" pitchFamily="18" charset="0"/>
                        <a:ea typeface="Cambria Math" panose="02040503050406030204" pitchFamily="18" charset="0"/>
                      </a:rPr>
                      <m:t>malsaines</m:t>
                    </m:r>
                  </m:oMath>
                </m:oMathPara>
              </a14:m>
              <a:endParaRPr lang="fr-CA" sz="1800" b="0" i="0" dirty="0">
                <a:solidFill>
                  <a:srgbClr val="000540"/>
                </a:solidFill>
                <a:latin typeface="+mn-lt"/>
                <a:ea typeface="Cambria Math" panose="02040503050406030204" pitchFamily="18" charset="0"/>
              </a:endParaRPr>
            </a:p>
            <a:p>
              <a:pPr algn="l"/>
              <a14:m>
                <m:oMathPara xmlns:m="http://schemas.openxmlformats.org/officeDocument/2006/math">
                  <m:oMathParaPr>
                    <m:jc m:val="left"/>
                  </m:oMathParaPr>
                  <m:oMath xmlns:m="http://schemas.openxmlformats.org/officeDocument/2006/math">
                    <m:r>
                      <a:rPr lang="fr-CA" sz="1800" i="0" smtClean="0">
                        <a:solidFill>
                          <a:srgbClr val="000540"/>
                        </a:solidFill>
                        <a:latin typeface="Cambria Math" panose="02040503050406030204" pitchFamily="18" charset="0"/>
                        <a:ea typeface="Cambria Math" panose="02040503050406030204" pitchFamily="18" charset="0"/>
                      </a:rPr>
                      <m:t>↑</m:t>
                    </m:r>
                    <m:r>
                      <m:rPr>
                        <m:sty m:val="p"/>
                      </m:rPr>
                      <a:rPr lang="fr-CA" sz="1800" b="0" i="0" smtClean="0">
                        <a:solidFill>
                          <a:srgbClr val="000540"/>
                        </a:solidFill>
                        <a:latin typeface="Cambria Math" panose="02040503050406030204" pitchFamily="18" charset="0"/>
                        <a:ea typeface="Cambria Math" panose="02040503050406030204" pitchFamily="18" charset="0"/>
                      </a:rPr>
                      <m:t>sentiment</m:t>
                    </m:r>
                    <m:r>
                      <a:rPr lang="fr-CA" sz="1800" b="0" i="0" smtClean="0">
                        <a:solidFill>
                          <a:srgbClr val="000540"/>
                        </a:solidFill>
                        <a:latin typeface="Cambria Math" panose="02040503050406030204" pitchFamily="18" charset="0"/>
                        <a:ea typeface="Cambria Math" panose="02040503050406030204" pitchFamily="18" charset="0"/>
                      </a:rPr>
                      <m:t> </m:t>
                    </m:r>
                    <m:r>
                      <m:rPr>
                        <m:sty m:val="p"/>
                      </m:rPr>
                      <a:rPr lang="fr-CA" sz="1800" b="0" i="0" smtClean="0">
                        <a:solidFill>
                          <a:srgbClr val="000540"/>
                        </a:solidFill>
                        <a:latin typeface="Cambria Math" panose="02040503050406030204" pitchFamily="18" charset="0"/>
                        <a:ea typeface="Cambria Math" panose="02040503050406030204" pitchFamily="18" charset="0"/>
                      </a:rPr>
                      <m:t>de</m:t>
                    </m:r>
                    <m:r>
                      <a:rPr lang="fr-CA" sz="1800" b="0" i="0" smtClean="0">
                        <a:solidFill>
                          <a:srgbClr val="000540"/>
                        </a:solidFill>
                        <a:latin typeface="Cambria Math" panose="02040503050406030204" pitchFamily="18" charset="0"/>
                        <a:ea typeface="Cambria Math" panose="02040503050406030204" pitchFamily="18" charset="0"/>
                      </a:rPr>
                      <m:t> </m:t>
                    </m:r>
                    <m:r>
                      <m:rPr>
                        <m:sty m:val="p"/>
                      </m:rPr>
                      <a:rPr lang="fr-CA" sz="1800" b="0" i="0" smtClean="0">
                        <a:solidFill>
                          <a:srgbClr val="000540"/>
                        </a:solidFill>
                        <a:latin typeface="Cambria Math" panose="02040503050406030204" pitchFamily="18" charset="0"/>
                        <a:ea typeface="Cambria Math" panose="02040503050406030204" pitchFamily="18" charset="0"/>
                      </a:rPr>
                      <m:t>validation</m:t>
                    </m:r>
                  </m:oMath>
                </m:oMathPara>
              </a14:m>
              <a:endParaRPr lang="fr-CA" sz="1800" b="0" i="0" dirty="0">
                <a:solidFill>
                  <a:srgbClr val="000540"/>
                </a:solidFill>
                <a:latin typeface="+mn-lt"/>
                <a:ea typeface="Cambria Math" panose="02040503050406030204" pitchFamily="18" charset="0"/>
              </a:endParaRPr>
            </a:p>
            <a:p>
              <a:pPr algn="l"/>
              <a14:m>
                <m:oMathPara xmlns:m="http://schemas.openxmlformats.org/officeDocument/2006/math">
                  <m:oMathParaPr>
                    <m:jc m:val="left"/>
                  </m:oMathParaPr>
                  <m:oMath xmlns:m="http://schemas.openxmlformats.org/officeDocument/2006/math">
                    <m:r>
                      <a:rPr lang="fr-CA" sz="1800" i="0" smtClean="0">
                        <a:solidFill>
                          <a:srgbClr val="000540"/>
                        </a:solidFill>
                        <a:latin typeface="Cambria Math" panose="02040503050406030204" pitchFamily="18" charset="0"/>
                        <a:ea typeface="Cambria Math" panose="02040503050406030204" pitchFamily="18" charset="0"/>
                      </a:rPr>
                      <m:t>↑</m:t>
                    </m:r>
                    <m:r>
                      <m:rPr>
                        <m:sty m:val="p"/>
                      </m:rPr>
                      <a:rPr lang="fr-CA" sz="1800" b="0" i="0" smtClean="0">
                        <a:solidFill>
                          <a:srgbClr val="000540"/>
                        </a:solidFill>
                        <a:latin typeface="Cambria Math" panose="02040503050406030204" pitchFamily="18" charset="0"/>
                        <a:ea typeface="Cambria Math" panose="02040503050406030204" pitchFamily="18" charset="0"/>
                      </a:rPr>
                      <m:t>espoir</m:t>
                    </m:r>
                    <m:r>
                      <a:rPr lang="fr-CA" sz="1800" b="0" i="0" smtClean="0">
                        <a:solidFill>
                          <a:srgbClr val="000540"/>
                        </a:solidFill>
                        <a:latin typeface="Cambria Math" panose="02040503050406030204" pitchFamily="18" charset="0"/>
                        <a:ea typeface="Cambria Math" panose="02040503050406030204" pitchFamily="18" charset="0"/>
                      </a:rPr>
                      <m:t> </m:t>
                    </m:r>
                    <m:r>
                      <m:rPr>
                        <m:sty m:val="p"/>
                      </m:rPr>
                      <a:rPr lang="fr-CA" sz="1800" b="0" i="0" smtClean="0">
                        <a:solidFill>
                          <a:srgbClr val="000540"/>
                        </a:solidFill>
                        <a:latin typeface="Cambria Math" panose="02040503050406030204" pitchFamily="18" charset="0"/>
                        <a:ea typeface="Cambria Math" panose="02040503050406030204" pitchFamily="18" charset="0"/>
                      </a:rPr>
                      <m:t>pour</m:t>
                    </m:r>
                    <m:r>
                      <a:rPr lang="fr-CA" sz="1800" b="0" i="0" smtClean="0">
                        <a:solidFill>
                          <a:srgbClr val="000540"/>
                        </a:solidFill>
                        <a:latin typeface="Cambria Math" panose="02040503050406030204" pitchFamily="18" charset="0"/>
                        <a:ea typeface="Cambria Math" panose="02040503050406030204" pitchFamily="18" charset="0"/>
                      </a:rPr>
                      <m:t> </m:t>
                    </m:r>
                    <m:r>
                      <m:rPr>
                        <m:sty m:val="p"/>
                      </m:rPr>
                      <a:rPr lang="fr-CA" sz="1800" b="0" i="0" smtClean="0">
                        <a:solidFill>
                          <a:srgbClr val="000540"/>
                        </a:solidFill>
                        <a:latin typeface="Cambria Math" panose="02040503050406030204" pitchFamily="18" charset="0"/>
                        <a:ea typeface="Cambria Math" panose="02040503050406030204" pitchFamily="18" charset="0"/>
                      </a:rPr>
                      <m:t>le</m:t>
                    </m:r>
                    <m:r>
                      <a:rPr lang="fr-CA" sz="1800" b="0" i="0" smtClean="0">
                        <a:solidFill>
                          <a:srgbClr val="000540"/>
                        </a:solidFill>
                        <a:latin typeface="Cambria Math" panose="02040503050406030204" pitchFamily="18" charset="0"/>
                        <a:ea typeface="Cambria Math" panose="02040503050406030204" pitchFamily="18" charset="0"/>
                      </a:rPr>
                      <m:t> </m:t>
                    </m:r>
                    <m:r>
                      <m:rPr>
                        <m:sty m:val="p"/>
                      </m:rPr>
                      <a:rPr lang="fr-CA" sz="1800" b="0" i="0" smtClean="0">
                        <a:solidFill>
                          <a:srgbClr val="000540"/>
                        </a:solidFill>
                        <a:latin typeface="Cambria Math" panose="02040503050406030204" pitchFamily="18" charset="0"/>
                        <a:ea typeface="Cambria Math" panose="02040503050406030204" pitchFamily="18" charset="0"/>
                      </a:rPr>
                      <m:t>futur</m:t>
                    </m:r>
                  </m:oMath>
                </m:oMathPara>
              </a14:m>
              <a:endParaRPr lang="fr-CA" sz="1800" b="0" i="0" dirty="0">
                <a:solidFill>
                  <a:srgbClr val="000540"/>
                </a:solidFill>
                <a:latin typeface="+mn-lt"/>
                <a:ea typeface="Cambria Math" panose="02040503050406030204" pitchFamily="18" charset="0"/>
              </a:endParaRPr>
            </a:p>
            <a:p>
              <a:pPr algn="l"/>
              <a14:m>
                <m:oMath xmlns:m="http://schemas.openxmlformats.org/officeDocument/2006/math">
                  <m:r>
                    <a:rPr lang="fr-CA" sz="1800" b="0" i="0" smtClean="0">
                      <a:solidFill>
                        <a:srgbClr val="000540"/>
                      </a:solidFill>
                      <a:latin typeface="Cambria Math" panose="02040503050406030204" pitchFamily="18" charset="0"/>
                      <a:ea typeface="Cambria Math" panose="02040503050406030204" pitchFamily="18" charset="0"/>
                    </a:rPr>
                    <m:t>↓ </m:t>
                  </m:r>
                </m:oMath>
              </a14:m>
              <a:r>
                <a:rPr lang="fr-CA" sz="1800" i="0" dirty="0">
                  <a:solidFill>
                    <a:srgbClr val="000540"/>
                  </a:solidFill>
                  <a:latin typeface="+mn-lt"/>
                  <a:ea typeface="Cambria Math" panose="02040503050406030204" pitchFamily="18" charset="0"/>
                </a:rPr>
                <a:t> tendance à se blâmer pour les violences subies</a:t>
              </a:r>
              <a:endParaRPr lang="fr-CA" sz="1800" i="0" dirty="0">
                <a:solidFill>
                  <a:srgbClr val="000540"/>
                </a:solidFill>
                <a:latin typeface="+mn-lt"/>
              </a:endParaRPr>
            </a:p>
          </dgm:t>
        </dgm:pt>
      </mc:Choice>
      <mc:Fallback xmlns="">
        <dgm:pt modelId="{203BA4D6-B2C2-A24E-85F3-002A6052CC18}">
          <dgm:prSet phldrT="[Texte]" custT="1"/>
          <dgm:spPr>
            <a:solidFill>
              <a:srgbClr val="A2C1C4">
                <a:alpha val="20000"/>
              </a:srgbClr>
            </a:solidFill>
            <a:ln>
              <a:solidFill>
                <a:schemeClr val="lt1">
                  <a:hueOff val="0"/>
                  <a:satOff val="0"/>
                  <a:lumOff val="0"/>
                  <a:alpha val="20464"/>
                </a:schemeClr>
              </a:solidFill>
            </a:ln>
          </dgm:spPr>
          <dgm:t>
            <a:bodyPr/>
            <a:lstStyle/>
            <a:p>
              <a:pPr algn="l"/>
              <a:r>
                <a:rPr lang="fr-CA" sz="1800" i="0">
                  <a:solidFill>
                    <a:srgbClr val="000540"/>
                  </a:solidFill>
                  <a:latin typeface="Cambria Math" panose="02040503050406030204" pitchFamily="18" charset="0"/>
                  <a:ea typeface="Cambria Math" panose="02040503050406030204" pitchFamily="18" charset="0"/>
                </a:rPr>
                <a:t>↑</a:t>
              </a:r>
              <a:r>
                <a:rPr lang="fr-CA" sz="1800" b="0" i="0">
                  <a:solidFill>
                    <a:srgbClr val="000540"/>
                  </a:solidFill>
                  <a:latin typeface="+mn-lt"/>
                  <a:ea typeface="Cambria Math" panose="02040503050406030204" pitchFamily="18" charset="0"/>
                </a:rPr>
                <a:t>affirmation de soi</a:t>
              </a:r>
              <a:endParaRPr lang="fr-CA" sz="1800" b="0" i="0" dirty="0">
                <a:solidFill>
                  <a:srgbClr val="000540"/>
                </a:solidFill>
                <a:latin typeface="+mn-lt"/>
                <a:ea typeface="Cambria Math" panose="02040503050406030204" pitchFamily="18" charset="0"/>
              </a:endParaRPr>
            </a:p>
            <a:p>
              <a:pPr algn="l"/>
              <a:r>
                <a:rPr lang="fr-CA" sz="1800" i="0">
                  <a:solidFill>
                    <a:srgbClr val="000540"/>
                  </a:solidFill>
                  <a:latin typeface="Cambria Math" panose="02040503050406030204" pitchFamily="18" charset="0"/>
                  <a:ea typeface="Cambria Math" panose="02040503050406030204" pitchFamily="18" charset="0"/>
                </a:rPr>
                <a:t>↑</a:t>
              </a:r>
              <a:r>
                <a:rPr lang="fr-CA" sz="1800" b="0" i="0">
                  <a:solidFill>
                    <a:srgbClr val="000540"/>
                  </a:solidFill>
                  <a:latin typeface="+mn-lt"/>
                  <a:ea typeface="Cambria Math" panose="02040503050406030204" pitchFamily="18" charset="0"/>
                </a:rPr>
                <a:t>capacité reconna</a:t>
              </a:r>
              <a:r>
                <a:rPr lang="fr-CA" sz="1800" i="0">
                  <a:solidFill>
                    <a:srgbClr val="000540"/>
                  </a:solidFill>
                  <a:latin typeface="+mn-lt"/>
                  <a:ea typeface="Cambria Math" panose="02040503050406030204" pitchFamily="18" charset="0"/>
                </a:rPr>
                <a:t>î</a:t>
              </a:r>
              <a:r>
                <a:rPr lang="fr-CA" sz="1800" b="0" i="0">
                  <a:solidFill>
                    <a:srgbClr val="000540"/>
                  </a:solidFill>
                  <a:latin typeface="+mn-lt"/>
                  <a:ea typeface="Cambria Math" panose="02040503050406030204" pitchFamily="18" charset="0"/>
                </a:rPr>
                <a:t>tre des relations malsaines</a:t>
              </a:r>
              <a:endParaRPr lang="fr-CA" sz="1800" b="0" i="0" dirty="0">
                <a:solidFill>
                  <a:srgbClr val="000540"/>
                </a:solidFill>
                <a:latin typeface="+mn-lt"/>
                <a:ea typeface="Cambria Math" panose="02040503050406030204" pitchFamily="18" charset="0"/>
              </a:endParaRPr>
            </a:p>
            <a:p>
              <a:pPr algn="l"/>
              <a:r>
                <a:rPr lang="fr-CA" sz="1800" i="0">
                  <a:solidFill>
                    <a:srgbClr val="000540"/>
                  </a:solidFill>
                  <a:latin typeface="Cambria Math" panose="02040503050406030204" pitchFamily="18" charset="0"/>
                  <a:ea typeface="Cambria Math" panose="02040503050406030204" pitchFamily="18" charset="0"/>
                </a:rPr>
                <a:t>↑</a:t>
              </a:r>
              <a:r>
                <a:rPr lang="fr-CA" sz="1800" b="0" i="0">
                  <a:solidFill>
                    <a:srgbClr val="000540"/>
                  </a:solidFill>
                  <a:latin typeface="+mn-lt"/>
                  <a:ea typeface="Cambria Math" panose="02040503050406030204" pitchFamily="18" charset="0"/>
                </a:rPr>
                <a:t>sentiment de validation</a:t>
              </a:r>
              <a:endParaRPr lang="fr-CA" sz="1800" b="0" i="0" dirty="0">
                <a:solidFill>
                  <a:srgbClr val="000540"/>
                </a:solidFill>
                <a:latin typeface="+mn-lt"/>
                <a:ea typeface="Cambria Math" panose="02040503050406030204" pitchFamily="18" charset="0"/>
              </a:endParaRPr>
            </a:p>
            <a:p>
              <a:pPr algn="l"/>
              <a:r>
                <a:rPr lang="fr-CA" sz="1800" i="0">
                  <a:solidFill>
                    <a:srgbClr val="000540"/>
                  </a:solidFill>
                  <a:latin typeface="Cambria Math" panose="02040503050406030204" pitchFamily="18" charset="0"/>
                  <a:ea typeface="Cambria Math" panose="02040503050406030204" pitchFamily="18" charset="0"/>
                </a:rPr>
                <a:t>↑</a:t>
              </a:r>
              <a:r>
                <a:rPr lang="fr-CA" sz="1800" b="0" i="0">
                  <a:solidFill>
                    <a:srgbClr val="000540"/>
                  </a:solidFill>
                  <a:latin typeface="+mn-lt"/>
                  <a:ea typeface="Cambria Math" panose="02040503050406030204" pitchFamily="18" charset="0"/>
                </a:rPr>
                <a:t>espoir pour le futur</a:t>
              </a:r>
              <a:endParaRPr lang="fr-CA" sz="1800" b="0" i="0" dirty="0">
                <a:solidFill>
                  <a:srgbClr val="000540"/>
                </a:solidFill>
                <a:latin typeface="+mn-lt"/>
                <a:ea typeface="Cambria Math" panose="02040503050406030204" pitchFamily="18" charset="0"/>
              </a:endParaRPr>
            </a:p>
            <a:p>
              <a:pPr algn="l"/>
              <a:r>
                <a:rPr lang="fr-CA" sz="1800" b="0" i="0">
                  <a:solidFill>
                    <a:srgbClr val="000540"/>
                  </a:solidFill>
                  <a:latin typeface="Cambria Math" panose="02040503050406030204" pitchFamily="18" charset="0"/>
                  <a:ea typeface="Cambria Math" panose="02040503050406030204" pitchFamily="18" charset="0"/>
                </a:rPr>
                <a:t>↓ </a:t>
              </a:r>
              <a:r>
                <a:rPr lang="fr-CA" sz="1800" i="0" dirty="0">
                  <a:solidFill>
                    <a:srgbClr val="000540"/>
                  </a:solidFill>
                  <a:latin typeface="+mn-lt"/>
                  <a:ea typeface="Cambria Math" panose="02040503050406030204" pitchFamily="18" charset="0"/>
                </a:rPr>
                <a:t> tendance à se blâmer pour les violences subies</a:t>
              </a:r>
              <a:endParaRPr lang="fr-CA" sz="1800" i="0" dirty="0">
                <a:solidFill>
                  <a:srgbClr val="000540"/>
                </a:solidFill>
                <a:latin typeface="+mn-lt"/>
              </a:endParaRPr>
            </a:p>
          </dgm:t>
        </dgm:pt>
      </mc:Fallback>
    </mc:AlternateContent>
    <dgm:pt modelId="{D21CD874-86F2-1C44-9592-090A635FB444}" type="parTrans" cxnId="{E29C2E87-C000-5D42-9773-E70F5AF86539}">
      <dgm:prSet/>
      <dgm:spPr/>
      <dgm:t>
        <a:bodyPr/>
        <a:lstStyle/>
        <a:p>
          <a:endParaRPr lang="fr-CA" sz="1800">
            <a:latin typeface="+mn-lt"/>
          </a:endParaRPr>
        </a:p>
      </dgm:t>
    </dgm:pt>
    <dgm:pt modelId="{A1B0DE72-DCFF-2B4B-A0FB-3D363899CB84}" type="sibTrans" cxnId="{E29C2E87-C000-5D42-9773-E70F5AF86539}">
      <dgm:prSet/>
      <dgm:spPr/>
      <dgm:t>
        <a:bodyPr/>
        <a:lstStyle/>
        <a:p>
          <a:endParaRPr lang="fr-CA" sz="1800">
            <a:latin typeface="+mn-lt"/>
          </a:endParaRPr>
        </a:p>
      </dgm:t>
    </dgm:pt>
    <dgm:pt modelId="{83476B66-5670-8740-A688-188A338C116A}">
      <dgm:prSet phldrT="[Texte]" custT="1"/>
      <dgm:spPr>
        <a:solidFill>
          <a:srgbClr val="A2C1C4">
            <a:alpha val="50000"/>
          </a:srgbClr>
        </a:solidFill>
      </dgm:spPr>
      <dgm:t>
        <a:bodyPr/>
        <a:lstStyle/>
        <a:p>
          <a:endParaRPr lang="fr-CA" sz="1800" dirty="0">
            <a:solidFill>
              <a:schemeClr val="tx1">
                <a:lumMod val="85000"/>
                <a:lumOff val="15000"/>
              </a:schemeClr>
            </a:solidFill>
            <a:latin typeface="+mn-lt"/>
          </a:endParaRPr>
        </a:p>
      </dgm:t>
    </dgm:pt>
    <dgm:pt modelId="{20168B64-EFD9-5E43-B17A-01E10356DBF1}" type="parTrans" cxnId="{D5EE375B-5496-1940-A89F-225FE970DD43}">
      <dgm:prSet/>
      <dgm:spPr/>
      <dgm:t>
        <a:bodyPr/>
        <a:lstStyle/>
        <a:p>
          <a:endParaRPr lang="fr-CA" sz="1800">
            <a:latin typeface="+mn-lt"/>
          </a:endParaRPr>
        </a:p>
      </dgm:t>
    </dgm:pt>
    <dgm:pt modelId="{2501F88E-1452-AD4C-B1AF-B9CE0751B84D}" type="sibTrans" cxnId="{D5EE375B-5496-1940-A89F-225FE970DD43}">
      <dgm:prSet/>
      <dgm:spPr/>
      <dgm:t>
        <a:bodyPr/>
        <a:lstStyle/>
        <a:p>
          <a:endParaRPr lang="fr-CA" sz="1800">
            <a:latin typeface="+mn-lt"/>
          </a:endParaRPr>
        </a:p>
      </dgm:t>
    </dgm:pt>
    <dgm:pt modelId="{AE7E8E05-A0F6-6D41-92A1-9EE2200C204B}">
      <dgm:prSet phldrT="[Texte]" custT="1"/>
      <dgm:spPr>
        <a:solidFill>
          <a:srgbClr val="A2C1C4"/>
        </a:solidFill>
      </dgm:spPr>
      <dgm:t>
        <a:bodyPr/>
        <a:lstStyle/>
        <a:p>
          <a:r>
            <a:rPr lang="fr-CA" sz="1800" dirty="0">
              <a:solidFill>
                <a:srgbClr val="000540"/>
              </a:solidFill>
              <a:latin typeface="+mn-lt"/>
            </a:rPr>
            <a:t>Aucune donnée</a:t>
          </a:r>
        </a:p>
      </dgm:t>
    </dgm:pt>
    <dgm:pt modelId="{2301D7F1-B76C-F247-93F3-6E9D24D823B7}" type="parTrans" cxnId="{D9C26CFA-C08A-704B-A34B-4CAF29F0A2D1}">
      <dgm:prSet/>
      <dgm:spPr/>
      <dgm:t>
        <a:bodyPr/>
        <a:lstStyle/>
        <a:p>
          <a:endParaRPr lang="fr-CA" sz="1800">
            <a:latin typeface="+mn-lt"/>
          </a:endParaRPr>
        </a:p>
      </dgm:t>
    </dgm:pt>
    <dgm:pt modelId="{842FCF7E-D9D5-A141-A6EA-B230F3425F74}" type="sibTrans" cxnId="{D9C26CFA-C08A-704B-A34B-4CAF29F0A2D1}">
      <dgm:prSet/>
      <dgm:spPr/>
      <dgm:t>
        <a:bodyPr/>
        <a:lstStyle/>
        <a:p>
          <a:endParaRPr lang="fr-CA" sz="1800">
            <a:latin typeface="+mn-lt"/>
          </a:endParaRPr>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ScaleX="91760">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custLinFactNeighborX="3388" custLinFactNeighborY="84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C4CED3">
            <a:alpha val="50000"/>
          </a:srgbClr>
        </a:solidFill>
        <a:ln>
          <a:solidFill>
            <a:schemeClr val="lt1">
              <a:hueOff val="0"/>
              <a:satOff val="0"/>
              <a:lumOff val="0"/>
              <a:alpha val="20464"/>
            </a:schemeClr>
          </a:solidFill>
        </a:ln>
      </dgm:spPr>
      <dgm:t>
        <a:bodyPr/>
        <a:lstStyle/>
        <a:p>
          <a:r>
            <a:rPr lang="fr-CA" sz="1800" dirty="0">
              <a:solidFill>
                <a:srgbClr val="000540"/>
              </a:solidFill>
            </a:rPr>
            <a:t>ARC Trauma Therapy</a:t>
          </a:r>
        </a:p>
        <a:p>
          <a:r>
            <a:rPr lang="fr-CA" dirty="0">
              <a:solidFill>
                <a:srgbClr val="000540"/>
              </a:solidFill>
            </a:rPr>
            <a:t>Project Intersect</a:t>
          </a:r>
        </a:p>
        <a:p>
          <a:r>
            <a:rPr lang="fr-CA" dirty="0">
              <a:solidFill>
                <a:srgbClr val="000540"/>
              </a:solidFill>
            </a:rPr>
            <a:t>ARPAN</a:t>
          </a:r>
          <a:endParaRPr lang="fr-CA" sz="1800" dirty="0">
            <a:solidFill>
              <a:srgbClr val="000540"/>
            </a:solidFill>
          </a:endParaRPr>
        </a:p>
      </dgm:t>
    </dgm:pt>
    <dgm:pt modelId="{D21CD874-86F2-1C44-9592-090A635FB444}" type="parTrans" cxnId="{E29C2E87-C000-5D42-9773-E70F5AF86539}">
      <dgm:prSet/>
      <dgm:spPr/>
      <dgm:t>
        <a:bodyPr/>
        <a:lstStyle/>
        <a:p>
          <a:endParaRPr lang="fr-CA" sz="1800"/>
        </a:p>
      </dgm:t>
    </dgm:pt>
    <dgm:pt modelId="{A1B0DE72-DCFF-2B4B-A0FB-3D363899CB84}" type="sibTrans" cxnId="{E29C2E87-C000-5D42-9773-E70F5AF86539}">
      <dgm:prSet/>
      <dgm:spPr/>
      <dgm:t>
        <a:bodyPr/>
        <a:lstStyle/>
        <a:p>
          <a:endParaRPr lang="fr-CA" sz="1800"/>
        </a:p>
      </dgm:t>
    </dgm:pt>
    <dgm:pt modelId="{83476B66-5670-8740-A688-188A338C116A}">
      <dgm:prSet phldrT="[Texte]" custT="1"/>
      <dgm:spPr>
        <a:solidFill>
          <a:srgbClr val="C4CED3">
            <a:alpha val="75000"/>
          </a:srgbClr>
        </a:solidFill>
      </dgm:spPr>
      <dgm:t>
        <a:bodyPr/>
        <a:lstStyle/>
        <a:p>
          <a:r>
            <a:rPr lang="fr-CA" sz="1800" dirty="0">
              <a:solidFill>
                <a:srgbClr val="000540"/>
              </a:solidFill>
            </a:rPr>
            <a:t>TF-CBT</a:t>
          </a:r>
        </a:p>
        <a:p>
          <a:r>
            <a:rPr lang="fr-CA" dirty="0">
              <a:solidFill>
                <a:srgbClr val="000540"/>
              </a:solidFill>
            </a:rPr>
            <a:t>Modified Group CPT</a:t>
          </a:r>
          <a:endParaRPr lang="fr-CA" sz="1800" dirty="0">
            <a:solidFill>
              <a:srgbClr val="000540"/>
            </a:solidFill>
          </a:endParaRPr>
        </a:p>
      </dgm:t>
    </dgm:pt>
    <dgm:pt modelId="{20168B64-EFD9-5E43-B17A-01E10356DBF1}" type="parTrans" cxnId="{D5EE375B-5496-1940-A89F-225FE970DD43}">
      <dgm:prSet/>
      <dgm:spPr/>
      <dgm:t>
        <a:bodyPr/>
        <a:lstStyle/>
        <a:p>
          <a:endParaRPr lang="fr-CA" sz="1800"/>
        </a:p>
      </dgm:t>
    </dgm:pt>
    <dgm:pt modelId="{2501F88E-1452-AD4C-B1AF-B9CE0751B84D}" type="sibTrans" cxnId="{D5EE375B-5496-1940-A89F-225FE970DD43}">
      <dgm:prSet/>
      <dgm:spPr/>
      <dgm:t>
        <a:bodyPr/>
        <a:lstStyle/>
        <a:p>
          <a:endParaRPr lang="fr-CA" sz="1800"/>
        </a:p>
      </dgm:t>
    </dgm:pt>
    <dgm:pt modelId="{AE7E8E05-A0F6-6D41-92A1-9EE2200C204B}">
      <dgm:prSet phldrT="[Texte]" custT="1"/>
      <dgm:spPr>
        <a:solidFill>
          <a:srgbClr val="C4CED3"/>
        </a:solidFill>
      </dgm:spPr>
      <dgm:t>
        <a:bodyPr/>
        <a:lstStyle/>
        <a:p>
          <a:r>
            <a:rPr lang="fr-CA" sz="1800" dirty="0">
              <a:solidFill>
                <a:srgbClr val="000540"/>
              </a:solidFill>
            </a:rPr>
            <a:t>Aucune étude</a:t>
          </a:r>
        </a:p>
      </dgm:t>
    </dgm:pt>
    <dgm:pt modelId="{2301D7F1-B76C-F247-93F3-6E9D24D823B7}" type="parTrans" cxnId="{D9C26CFA-C08A-704B-A34B-4CAF29F0A2D1}">
      <dgm:prSet/>
      <dgm:spPr/>
      <dgm:t>
        <a:bodyPr/>
        <a:lstStyle/>
        <a:p>
          <a:endParaRPr lang="fr-CA" sz="1800"/>
        </a:p>
      </dgm:t>
    </dgm:pt>
    <dgm:pt modelId="{842FCF7E-D9D5-A141-A6EA-B230F3425F74}" type="sibTrans" cxnId="{D9C26CFA-C08A-704B-A34B-4CAF29F0A2D1}">
      <dgm:prSet/>
      <dgm:spPr/>
      <dgm:t>
        <a:bodyPr/>
        <a:lstStyle/>
        <a:p>
          <a:endParaRPr lang="fr-CA" sz="1800"/>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ScaleX="91760">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custLinFactNeighborX="3388" custLinFactNeighborY="84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C4CED3">
            <a:alpha val="50000"/>
          </a:srgbClr>
        </a:solidFill>
        <a:ln>
          <a:solidFill>
            <a:schemeClr val="lt1">
              <a:hueOff val="0"/>
              <a:satOff val="0"/>
              <a:lumOff val="0"/>
              <a:alpha val="20464"/>
            </a:schemeClr>
          </a:solidFill>
        </a:ln>
      </dgm:spPr>
      <dgm:t>
        <a:bodyPr/>
        <a:lstStyle/>
        <a:p>
          <a:pPr algn="ctr"/>
          <a:r>
            <a:rPr lang="fr-CA" sz="1800" dirty="0">
              <a:solidFill>
                <a:srgbClr val="000540"/>
              </a:solidFill>
            </a:rPr>
            <a:t>Démonstration des similarités entre les jeunes exploités sexuellement et d’autres jeunes rapportant des traumas complexes </a:t>
          </a:r>
        </a:p>
      </dgm:t>
    </dgm:pt>
    <dgm:pt modelId="{D21CD874-86F2-1C44-9592-090A635FB444}" type="parTrans" cxnId="{E29C2E87-C000-5D42-9773-E70F5AF86539}">
      <dgm:prSet/>
      <dgm:spPr/>
      <dgm:t>
        <a:bodyPr/>
        <a:lstStyle/>
        <a:p>
          <a:endParaRPr lang="fr-CA" sz="1800"/>
        </a:p>
      </dgm:t>
    </dgm:pt>
    <dgm:pt modelId="{A1B0DE72-DCFF-2B4B-A0FB-3D363899CB84}" type="sibTrans" cxnId="{E29C2E87-C000-5D42-9773-E70F5AF86539}">
      <dgm:prSet/>
      <dgm:spPr/>
      <dgm:t>
        <a:bodyPr/>
        <a:lstStyle/>
        <a:p>
          <a:endParaRPr lang="fr-CA" sz="1800"/>
        </a:p>
      </dgm:t>
    </dgm:pt>
    <dgm:pt modelId="{83476B66-5670-8740-A688-188A338C116A}">
      <dgm:prSet phldrT="[Texte]" custT="1"/>
      <dgm:spPr>
        <a:solidFill>
          <a:srgbClr val="C4CED3">
            <a:alpha val="75000"/>
          </a:srgbClr>
        </a:solidFill>
      </dgm:spPr>
      <dgm:t>
        <a:bodyPr/>
        <a:lstStyle/>
        <a:p>
          <a:r>
            <a:rPr lang="fr-CA" sz="1800" dirty="0">
              <a:solidFill>
                <a:srgbClr val="000540"/>
              </a:solidFill>
            </a:rPr>
            <a:t>Ex.: étude d’un cas </a:t>
          </a:r>
        </a:p>
        <a:p>
          <a:r>
            <a:rPr lang="fr-CA" sz="1800" dirty="0">
              <a:solidFill>
                <a:srgbClr val="000540"/>
              </a:solidFill>
            </a:rPr>
            <a:t>L’adolescente n’était plus impliquée dans des situations d’exploitation sexuelle, a cessé de consommer des substances psychoactives, ses symptômes d’anxiété et de stress post-traumatiques ont diminué et sa conception de soi s’est améliorée. </a:t>
          </a:r>
        </a:p>
      </dgm:t>
    </dgm:pt>
    <dgm:pt modelId="{20168B64-EFD9-5E43-B17A-01E10356DBF1}" type="parTrans" cxnId="{D5EE375B-5496-1940-A89F-225FE970DD43}">
      <dgm:prSet/>
      <dgm:spPr/>
      <dgm:t>
        <a:bodyPr/>
        <a:lstStyle/>
        <a:p>
          <a:endParaRPr lang="fr-CA" sz="1800"/>
        </a:p>
      </dgm:t>
    </dgm:pt>
    <dgm:pt modelId="{2501F88E-1452-AD4C-B1AF-B9CE0751B84D}" type="sibTrans" cxnId="{D5EE375B-5496-1940-A89F-225FE970DD43}">
      <dgm:prSet/>
      <dgm:spPr/>
      <dgm:t>
        <a:bodyPr/>
        <a:lstStyle/>
        <a:p>
          <a:endParaRPr lang="fr-CA" sz="1800"/>
        </a:p>
      </dgm:t>
    </dgm:pt>
    <dgm:pt modelId="{AE7E8E05-A0F6-6D41-92A1-9EE2200C204B}">
      <dgm:prSet phldrT="[Texte]" custT="1"/>
      <dgm:spPr>
        <a:solidFill>
          <a:srgbClr val="C4CED3"/>
        </a:solidFill>
      </dgm:spPr>
      <dgm:t>
        <a:bodyPr/>
        <a:lstStyle/>
        <a:p>
          <a:r>
            <a:rPr lang="fr-CA" sz="1800" dirty="0">
              <a:solidFill>
                <a:srgbClr val="000540"/>
              </a:solidFill>
            </a:rPr>
            <a:t>Aucune donnée</a:t>
          </a:r>
        </a:p>
      </dgm:t>
    </dgm:pt>
    <dgm:pt modelId="{2301D7F1-B76C-F247-93F3-6E9D24D823B7}" type="parTrans" cxnId="{D9C26CFA-C08A-704B-A34B-4CAF29F0A2D1}">
      <dgm:prSet/>
      <dgm:spPr/>
      <dgm:t>
        <a:bodyPr/>
        <a:lstStyle/>
        <a:p>
          <a:endParaRPr lang="fr-CA" sz="1800"/>
        </a:p>
      </dgm:t>
    </dgm:pt>
    <dgm:pt modelId="{842FCF7E-D9D5-A141-A6EA-B230F3425F74}" type="sibTrans" cxnId="{D9C26CFA-C08A-704B-A34B-4CAF29F0A2D1}">
      <dgm:prSet/>
      <dgm:spPr/>
      <dgm:t>
        <a:bodyPr/>
        <a:lstStyle/>
        <a:p>
          <a:endParaRPr lang="fr-CA" sz="1800"/>
        </a:p>
      </dgm:t>
    </dgm:pt>
    <dgm:pt modelId="{0B7BB049-3AD2-9441-A79B-8656B8B9337D}" type="pres">
      <dgm:prSet presAssocID="{5DE756FE-F2B0-314A-9786-4559F587799D}" presName="Name0" presStyleCnt="0">
        <dgm:presLayoutVars>
          <dgm:dir/>
          <dgm:resizeHandles val="exact"/>
        </dgm:presLayoutVars>
      </dgm:prSet>
      <dgm:spPr/>
    </dgm:pt>
    <dgm:pt modelId="{33542494-11E2-6C45-87D3-92E0F4176BD7}" type="pres">
      <dgm:prSet presAssocID="{203BA4D6-B2C2-A24E-85F3-002A6052CC18}" presName="parTxOnly" presStyleLbl="node1" presStyleIdx="0" presStyleCnt="3">
        <dgm:presLayoutVars>
          <dgm:bulletEnabled val="1"/>
        </dgm:presLayoutVars>
      </dgm:prSet>
      <dgm:spPr/>
    </dgm:pt>
    <dgm:pt modelId="{882D0725-49A7-1E43-9DC8-33B782E9CD38}" type="pres">
      <dgm:prSet presAssocID="{A1B0DE72-DCFF-2B4B-A0FB-3D363899CB84}" presName="parSpace" presStyleCnt="0"/>
      <dgm:spPr/>
    </dgm:pt>
    <dgm:pt modelId="{9D95F59F-0746-9840-AE1B-D4B56252FFEA}" type="pres">
      <dgm:prSet presAssocID="{83476B66-5670-8740-A688-188A338C116A}" presName="parTxOnly" presStyleLbl="node1" presStyleIdx="1" presStyleCnt="3">
        <dgm:presLayoutVars>
          <dgm:bulletEnabled val="1"/>
        </dgm:presLayoutVars>
      </dgm:prSet>
      <dgm:spPr/>
    </dgm:pt>
    <dgm:pt modelId="{D480285B-1443-8440-B506-FA31DBFE428B}" type="pres">
      <dgm:prSet presAssocID="{2501F88E-1452-AD4C-B1AF-B9CE0751B84D}" presName="parSpace" presStyleCnt="0"/>
      <dgm:spPr/>
    </dgm:pt>
    <dgm:pt modelId="{2C85B43F-D7B7-364A-95A1-9C2AC6AEAE26}" type="pres">
      <dgm:prSet presAssocID="{AE7E8E05-A0F6-6D41-92A1-9EE2200C204B}" presName="parTxOnly" presStyleLbl="node1" presStyleIdx="2" presStyleCnt="3">
        <dgm:presLayoutVars>
          <dgm:bulletEnabled val="1"/>
        </dgm:presLayoutVars>
      </dgm:prSet>
      <dgm:spPr/>
    </dgm:pt>
  </dgm:ptLst>
  <dgm:cxnLst>
    <dgm:cxn modelId="{82F46908-79B5-6A49-A539-F786A708291E}" type="presOf" srcId="{AE7E8E05-A0F6-6D41-92A1-9EE2200C204B}" destId="{2C85B43F-D7B7-364A-95A1-9C2AC6AEAE26}" srcOrd="0" destOrd="0" presId="urn:microsoft.com/office/officeart/2005/8/layout/hChevron3"/>
    <dgm:cxn modelId="{C028BD4F-EED2-6B4F-9BFF-21B094C6BC85}" type="presOf" srcId="{203BA4D6-B2C2-A24E-85F3-002A6052CC18}" destId="{33542494-11E2-6C45-87D3-92E0F4176BD7}"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325507CA-C8F3-764C-9901-7076766304C2}" type="presOf" srcId="{83476B66-5670-8740-A688-188A338C116A}" destId="{9D95F59F-0746-9840-AE1B-D4B56252FFEA}"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CF4B3C25-EAB3-664E-B723-90D7E599E1E7}" type="presParOf" srcId="{0B7BB049-3AD2-9441-A79B-8656B8B9337D}" destId="{33542494-11E2-6C45-87D3-92E0F4176BD7}" srcOrd="0" destOrd="0" presId="urn:microsoft.com/office/officeart/2005/8/layout/hChevron3"/>
    <dgm:cxn modelId="{A115E692-40EB-F442-A31D-4DCE75908002}" type="presParOf" srcId="{0B7BB049-3AD2-9441-A79B-8656B8B9337D}" destId="{882D0725-49A7-1E43-9DC8-33B782E9CD38}" srcOrd="1" destOrd="0" presId="urn:microsoft.com/office/officeart/2005/8/layout/hChevron3"/>
    <dgm:cxn modelId="{78DE32ED-6ADC-2E4A-B8EA-641FDA000CC8}" type="presParOf" srcId="{0B7BB049-3AD2-9441-A79B-8656B8B9337D}" destId="{9D95F59F-0746-9840-AE1B-D4B56252FFEA}" srcOrd="2" destOrd="0" presId="urn:microsoft.com/office/officeart/2005/8/layout/hChevron3"/>
    <dgm:cxn modelId="{97BC1009-1E6E-E142-BC1C-4F27DAFE4729}" type="presParOf" srcId="{0B7BB049-3AD2-9441-A79B-8656B8B9337D}" destId="{D480285B-1443-8440-B506-FA31DBFE428B}" srcOrd="3" destOrd="0" presId="urn:microsoft.com/office/officeart/2005/8/layout/hChevron3"/>
    <dgm:cxn modelId="{169EDA06-8CDB-3643-956F-295BA4746133}" type="presParOf" srcId="{0B7BB049-3AD2-9441-A79B-8656B8B9337D}" destId="{2C85B43F-D7B7-364A-95A1-9C2AC6AEAE26}" srcOrd="4" destOrd="0" presId="urn:microsoft.com/office/officeart/2005/8/layout/hChevron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FD977E">
            <a:alpha val="25000"/>
          </a:srgbClr>
        </a:solidFill>
        <a:ln>
          <a:solidFill>
            <a:schemeClr val="lt1">
              <a:hueOff val="0"/>
              <a:satOff val="0"/>
              <a:lumOff val="0"/>
              <a:alpha val="20464"/>
            </a:schemeClr>
          </a:solidFill>
        </a:ln>
      </dgm:spPr>
      <dgm:t>
        <a:bodyPr/>
        <a:lstStyle/>
        <a:p>
          <a:pPr algn="ctr"/>
          <a:r>
            <a:rPr lang="fr-CA" sz="2400" dirty="0">
              <a:solidFill>
                <a:srgbClr val="000540"/>
              </a:solidFill>
            </a:rPr>
            <a:t>Pratiques émergentes</a:t>
          </a:r>
        </a:p>
      </dgm:t>
    </dgm:pt>
    <dgm:pt modelId="{D21CD874-86F2-1C44-9592-090A635FB444}" type="parTrans" cxnId="{E29C2E87-C000-5D42-9773-E70F5AF86539}">
      <dgm:prSet/>
      <dgm:spPr/>
      <dgm:t>
        <a:bodyPr/>
        <a:lstStyle/>
        <a:p>
          <a:endParaRPr lang="fr-CA" sz="2400"/>
        </a:p>
      </dgm:t>
    </dgm:pt>
    <dgm:pt modelId="{A1B0DE72-DCFF-2B4B-A0FB-3D363899CB84}" type="sibTrans" cxnId="{E29C2E87-C000-5D42-9773-E70F5AF86539}">
      <dgm:prSet/>
      <dgm:spPr/>
      <dgm:t>
        <a:bodyPr/>
        <a:lstStyle/>
        <a:p>
          <a:endParaRPr lang="fr-CA" sz="2400"/>
        </a:p>
      </dgm:t>
    </dgm:pt>
    <dgm:pt modelId="{83476B66-5670-8740-A688-188A338C116A}">
      <dgm:prSet phldrT="[Texte]" custT="1"/>
      <dgm:spPr>
        <a:solidFill>
          <a:srgbClr val="FD977E">
            <a:alpha val="50000"/>
          </a:srgbClr>
        </a:solidFill>
      </dgm:spPr>
      <dgm:t>
        <a:bodyPr/>
        <a:lstStyle/>
        <a:p>
          <a:r>
            <a:rPr lang="fr-CA" sz="2400" dirty="0">
              <a:solidFill>
                <a:srgbClr val="000540"/>
              </a:solidFill>
            </a:rPr>
            <a:t>Pratiques prometteuses</a:t>
          </a:r>
        </a:p>
      </dgm:t>
    </dgm:pt>
    <dgm:pt modelId="{20168B64-EFD9-5E43-B17A-01E10356DBF1}" type="parTrans" cxnId="{D5EE375B-5496-1940-A89F-225FE970DD43}">
      <dgm:prSet/>
      <dgm:spPr/>
      <dgm:t>
        <a:bodyPr/>
        <a:lstStyle/>
        <a:p>
          <a:endParaRPr lang="fr-CA" sz="2400"/>
        </a:p>
      </dgm:t>
    </dgm:pt>
    <dgm:pt modelId="{2501F88E-1452-AD4C-B1AF-B9CE0751B84D}" type="sibTrans" cxnId="{D5EE375B-5496-1940-A89F-225FE970DD43}">
      <dgm:prSet/>
      <dgm:spPr/>
      <dgm:t>
        <a:bodyPr/>
        <a:lstStyle/>
        <a:p>
          <a:endParaRPr lang="fr-CA" sz="2400"/>
        </a:p>
      </dgm:t>
    </dgm:pt>
    <dgm:pt modelId="{AE7E8E05-A0F6-6D41-92A1-9EE2200C204B}">
      <dgm:prSet phldrT="[Texte]" custT="1"/>
      <dgm:spPr>
        <a:solidFill>
          <a:srgbClr val="FD977E">
            <a:alpha val="75000"/>
          </a:srgbClr>
        </a:solidFill>
      </dgm:spPr>
      <dgm:t>
        <a:bodyPr/>
        <a:lstStyle/>
        <a:p>
          <a:r>
            <a:rPr lang="fr-CA" sz="2400" dirty="0">
              <a:solidFill>
                <a:srgbClr val="000540"/>
              </a:solidFill>
            </a:rPr>
            <a:t>Pratiques probantes</a:t>
          </a:r>
        </a:p>
      </dgm:t>
    </dgm:pt>
    <dgm:pt modelId="{2301D7F1-B76C-F247-93F3-6E9D24D823B7}" type="parTrans" cxnId="{D9C26CFA-C08A-704B-A34B-4CAF29F0A2D1}">
      <dgm:prSet/>
      <dgm:spPr/>
      <dgm:t>
        <a:bodyPr/>
        <a:lstStyle/>
        <a:p>
          <a:endParaRPr lang="fr-CA" sz="2400"/>
        </a:p>
      </dgm:t>
    </dgm:pt>
    <dgm:pt modelId="{842FCF7E-D9D5-A141-A6EA-B230F3425F74}" type="sibTrans" cxnId="{D9C26CFA-C08A-704B-A34B-4CAF29F0A2D1}">
      <dgm:prSet/>
      <dgm:spPr/>
      <dgm:t>
        <a:bodyPr/>
        <a:lstStyle/>
        <a:p>
          <a:endParaRPr lang="fr-CA" sz="2400"/>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LinFactNeighborX="46380" custLinFactNeighborY="20351">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custLinFactNeighborX="-11128" custLinFactNeighborY="-1496">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5D87A2">
            <a:alpha val="25000"/>
          </a:srgbClr>
        </a:solidFill>
        <a:ln>
          <a:solidFill>
            <a:schemeClr val="lt1">
              <a:hueOff val="0"/>
              <a:satOff val="0"/>
              <a:lumOff val="0"/>
              <a:alpha val="20464"/>
            </a:schemeClr>
          </a:solidFill>
        </a:ln>
      </dgm:spPr>
      <dgm:t>
        <a:bodyPr/>
        <a:lstStyle/>
        <a:p>
          <a:r>
            <a:rPr lang="fr-CA" sz="1800" dirty="0">
              <a:solidFill>
                <a:srgbClr val="000540"/>
              </a:solidFill>
            </a:rPr>
            <a:t>The Tree of Life</a:t>
          </a:r>
        </a:p>
      </dgm:t>
    </dgm:pt>
    <dgm:pt modelId="{D21CD874-86F2-1C44-9592-090A635FB444}" type="parTrans" cxnId="{E29C2E87-C000-5D42-9773-E70F5AF86539}">
      <dgm:prSet/>
      <dgm:spPr/>
      <dgm:t>
        <a:bodyPr/>
        <a:lstStyle/>
        <a:p>
          <a:endParaRPr lang="fr-CA" sz="1800"/>
        </a:p>
      </dgm:t>
    </dgm:pt>
    <dgm:pt modelId="{A1B0DE72-DCFF-2B4B-A0FB-3D363899CB84}" type="sibTrans" cxnId="{E29C2E87-C000-5D42-9773-E70F5AF86539}">
      <dgm:prSet/>
      <dgm:spPr/>
      <dgm:t>
        <a:bodyPr/>
        <a:lstStyle/>
        <a:p>
          <a:endParaRPr lang="fr-CA" sz="1800"/>
        </a:p>
      </dgm:t>
    </dgm:pt>
    <dgm:pt modelId="{83476B66-5670-8740-A688-188A338C116A}">
      <dgm:prSet phldrT="[Texte]" custT="1"/>
      <dgm:spPr>
        <a:solidFill>
          <a:srgbClr val="5D87A2">
            <a:alpha val="50000"/>
          </a:srgbClr>
        </a:solidFill>
      </dgm:spPr>
      <dgm:t>
        <a:bodyPr/>
        <a:lstStyle/>
        <a:p>
          <a:r>
            <a:rPr lang="fr-CA" sz="1800" dirty="0">
              <a:solidFill>
                <a:srgbClr val="000540"/>
              </a:solidFill>
            </a:rPr>
            <a:t>Aucune étude</a:t>
          </a:r>
        </a:p>
      </dgm:t>
    </dgm:pt>
    <dgm:pt modelId="{20168B64-EFD9-5E43-B17A-01E10356DBF1}" type="parTrans" cxnId="{D5EE375B-5496-1940-A89F-225FE970DD43}">
      <dgm:prSet/>
      <dgm:spPr/>
      <dgm:t>
        <a:bodyPr/>
        <a:lstStyle/>
        <a:p>
          <a:endParaRPr lang="fr-CA" sz="1800"/>
        </a:p>
      </dgm:t>
    </dgm:pt>
    <dgm:pt modelId="{2501F88E-1452-AD4C-B1AF-B9CE0751B84D}" type="sibTrans" cxnId="{D5EE375B-5496-1940-A89F-225FE970DD43}">
      <dgm:prSet/>
      <dgm:spPr/>
      <dgm:t>
        <a:bodyPr/>
        <a:lstStyle/>
        <a:p>
          <a:endParaRPr lang="fr-CA" sz="1800"/>
        </a:p>
      </dgm:t>
    </dgm:pt>
    <dgm:pt modelId="{AE7E8E05-A0F6-6D41-92A1-9EE2200C204B}">
      <dgm:prSet phldrT="[Texte]" custT="1"/>
      <dgm:spPr>
        <a:solidFill>
          <a:srgbClr val="5D87A2">
            <a:alpha val="75000"/>
          </a:srgbClr>
        </a:solidFill>
      </dgm:spPr>
      <dgm:t>
        <a:bodyPr/>
        <a:lstStyle/>
        <a:p>
          <a:r>
            <a:rPr lang="fr-CA" sz="1800" dirty="0">
              <a:solidFill>
                <a:srgbClr val="000540"/>
              </a:solidFill>
            </a:rPr>
            <a:t>Aucune étude</a:t>
          </a:r>
        </a:p>
      </dgm:t>
    </dgm:pt>
    <dgm:pt modelId="{2301D7F1-B76C-F247-93F3-6E9D24D823B7}" type="parTrans" cxnId="{D9C26CFA-C08A-704B-A34B-4CAF29F0A2D1}">
      <dgm:prSet/>
      <dgm:spPr/>
      <dgm:t>
        <a:bodyPr/>
        <a:lstStyle/>
        <a:p>
          <a:endParaRPr lang="fr-CA" sz="1800"/>
        </a:p>
      </dgm:t>
    </dgm:pt>
    <dgm:pt modelId="{842FCF7E-D9D5-A141-A6EA-B230F3425F74}" type="sibTrans" cxnId="{D9C26CFA-C08A-704B-A34B-4CAF29F0A2D1}">
      <dgm:prSet/>
      <dgm:spPr/>
      <dgm:t>
        <a:bodyPr/>
        <a:lstStyle/>
        <a:p>
          <a:endParaRPr lang="fr-CA" sz="1800"/>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ScaleX="91760">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custLinFactNeighborX="3388" custLinFactNeighborY="84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0.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C2B6BE">
            <a:alpha val="75000"/>
          </a:srgbClr>
        </a:solidFill>
        <a:ln>
          <a:solidFill>
            <a:schemeClr val="lt1">
              <a:hueOff val="0"/>
              <a:satOff val="0"/>
              <a:lumOff val="0"/>
              <a:alpha val="20464"/>
            </a:schemeClr>
          </a:solidFill>
        </a:ln>
      </dgm:spPr>
      <dgm:t>
        <a:bodyPr/>
        <a:lstStyle/>
        <a:p>
          <a:pPr algn="ctr"/>
          <a:r>
            <a:rPr lang="fr-CA" sz="1800" dirty="0">
              <a:solidFill>
                <a:srgbClr val="000540"/>
              </a:solidFill>
            </a:rPr>
            <a:t>Le mentorat répond aux besoins de parler, de partager, d’être compris, de recevoir des réponses bienveillantes, d’être exposés à des activités sociales, de s’amuser, d’être considérés comme des individus à part entière et de ne pas être jugés. </a:t>
          </a:r>
        </a:p>
      </dgm:t>
    </dgm:pt>
    <dgm:pt modelId="{D21CD874-86F2-1C44-9592-090A635FB444}" type="parTrans" cxnId="{E29C2E87-C000-5D42-9773-E70F5AF86539}">
      <dgm:prSet/>
      <dgm:spPr/>
      <dgm:t>
        <a:bodyPr/>
        <a:lstStyle/>
        <a:p>
          <a:endParaRPr lang="fr-CA" sz="1800"/>
        </a:p>
      </dgm:t>
    </dgm:pt>
    <dgm:pt modelId="{A1B0DE72-DCFF-2B4B-A0FB-3D363899CB84}" type="sibTrans" cxnId="{E29C2E87-C000-5D42-9773-E70F5AF86539}">
      <dgm:prSet/>
      <dgm:spPr/>
      <dgm:t>
        <a:bodyPr/>
        <a:lstStyle/>
        <a:p>
          <a:endParaRPr lang="fr-CA" sz="1800"/>
        </a:p>
      </dgm:t>
    </dgm:pt>
    <dgm:pt modelId="{83476B66-5670-8740-A688-188A338C116A}">
      <dgm:prSet phldrT="[Texte]" custT="1"/>
      <dgm:spPr>
        <a:blipFill>
          <a:blip xmlns:r="http://schemas.openxmlformats.org/officeDocument/2006/relationships" r:embed="rId1"/>
          <a:stretch>
            <a:fillRect/>
          </a:stretch>
        </a:blipFill>
      </dgm:spPr>
      <dgm:t>
        <a:bodyPr/>
        <a:lstStyle/>
        <a:p>
          <a:r>
            <a:rPr lang="fr-CA">
              <a:noFill/>
            </a:rPr>
            <a:t> </a:t>
          </a:r>
        </a:p>
      </dgm:t>
    </dgm:pt>
    <dgm:pt modelId="{20168B64-EFD9-5E43-B17A-01E10356DBF1}" type="parTrans" cxnId="{D5EE375B-5496-1940-A89F-225FE970DD43}">
      <dgm:prSet/>
      <dgm:spPr/>
      <dgm:t>
        <a:bodyPr/>
        <a:lstStyle/>
        <a:p>
          <a:endParaRPr lang="fr-CA" sz="1800"/>
        </a:p>
      </dgm:t>
    </dgm:pt>
    <dgm:pt modelId="{2501F88E-1452-AD4C-B1AF-B9CE0751B84D}" type="sibTrans" cxnId="{D5EE375B-5496-1940-A89F-225FE970DD43}">
      <dgm:prSet/>
      <dgm:spPr/>
      <dgm:t>
        <a:bodyPr/>
        <a:lstStyle/>
        <a:p>
          <a:endParaRPr lang="fr-CA" sz="1800"/>
        </a:p>
      </dgm:t>
    </dgm:pt>
    <dgm:pt modelId="{AE7E8E05-A0F6-6D41-92A1-9EE2200C204B}">
      <dgm:prSet phldrT="[Texte]" custT="1"/>
      <dgm:spPr>
        <a:solidFill>
          <a:srgbClr val="C2B6BE"/>
        </a:solidFill>
      </dgm:spPr>
      <dgm:t>
        <a:bodyPr/>
        <a:lstStyle/>
        <a:p>
          <a:r>
            <a:rPr lang="fr-CA" sz="1800" dirty="0">
              <a:solidFill>
                <a:srgbClr val="000540"/>
              </a:solidFill>
            </a:rPr>
            <a:t>Aucune donnée</a:t>
          </a:r>
        </a:p>
      </dgm:t>
    </dgm:pt>
    <dgm:pt modelId="{2301D7F1-B76C-F247-93F3-6E9D24D823B7}" type="parTrans" cxnId="{D9C26CFA-C08A-704B-A34B-4CAF29F0A2D1}">
      <dgm:prSet/>
      <dgm:spPr/>
      <dgm:t>
        <a:bodyPr/>
        <a:lstStyle/>
        <a:p>
          <a:endParaRPr lang="fr-CA" sz="1800"/>
        </a:p>
      </dgm:t>
    </dgm:pt>
    <dgm:pt modelId="{842FCF7E-D9D5-A141-A6EA-B230F3425F74}" type="sibTrans" cxnId="{D9C26CFA-C08A-704B-A34B-4CAF29F0A2D1}">
      <dgm:prSet/>
      <dgm:spPr/>
      <dgm:t>
        <a:bodyPr/>
        <a:lstStyle/>
        <a:p>
          <a:endParaRPr lang="fr-CA" sz="1800"/>
        </a:p>
      </dgm:t>
    </dgm:pt>
    <dgm:pt modelId="{0B7BB049-3AD2-9441-A79B-8656B8B9337D}" type="pres">
      <dgm:prSet presAssocID="{5DE756FE-F2B0-314A-9786-4559F587799D}" presName="Name0" presStyleCnt="0">
        <dgm:presLayoutVars>
          <dgm:dir/>
          <dgm:resizeHandles val="exact"/>
        </dgm:presLayoutVars>
      </dgm:prSet>
      <dgm:spPr/>
    </dgm:pt>
    <dgm:pt modelId="{33542494-11E2-6C45-87D3-92E0F4176BD7}" type="pres">
      <dgm:prSet presAssocID="{203BA4D6-B2C2-A24E-85F3-002A6052CC18}" presName="parTxOnly" presStyleLbl="node1" presStyleIdx="0" presStyleCnt="3">
        <dgm:presLayoutVars>
          <dgm:bulletEnabled val="1"/>
        </dgm:presLayoutVars>
      </dgm:prSet>
      <dgm:spPr/>
    </dgm:pt>
    <dgm:pt modelId="{882D0725-49A7-1E43-9DC8-33B782E9CD38}" type="pres">
      <dgm:prSet presAssocID="{A1B0DE72-DCFF-2B4B-A0FB-3D363899CB84}" presName="parSpace" presStyleCnt="0"/>
      <dgm:spPr/>
    </dgm:pt>
    <dgm:pt modelId="{9D95F59F-0746-9840-AE1B-D4B56252FFEA}" type="pres">
      <dgm:prSet presAssocID="{83476B66-5670-8740-A688-188A338C116A}" presName="parTxOnly" presStyleLbl="node1" presStyleIdx="1" presStyleCnt="3">
        <dgm:presLayoutVars>
          <dgm:bulletEnabled val="1"/>
        </dgm:presLayoutVars>
      </dgm:prSet>
      <dgm:spPr/>
    </dgm:pt>
    <dgm:pt modelId="{D480285B-1443-8440-B506-FA31DBFE428B}" type="pres">
      <dgm:prSet presAssocID="{2501F88E-1452-AD4C-B1AF-B9CE0751B84D}" presName="parSpace" presStyleCnt="0"/>
      <dgm:spPr/>
    </dgm:pt>
    <dgm:pt modelId="{2C85B43F-D7B7-364A-95A1-9C2AC6AEAE26}" type="pres">
      <dgm:prSet presAssocID="{AE7E8E05-A0F6-6D41-92A1-9EE2200C204B}" presName="parTxOnly" presStyleLbl="node1" presStyleIdx="2" presStyleCnt="3">
        <dgm:presLayoutVars>
          <dgm:bulletEnabled val="1"/>
        </dgm:presLayoutVars>
      </dgm:prSet>
      <dgm:spPr/>
    </dgm:pt>
  </dgm:ptLst>
  <dgm:cxnLst>
    <dgm:cxn modelId="{82F46908-79B5-6A49-A539-F786A708291E}" type="presOf" srcId="{AE7E8E05-A0F6-6D41-92A1-9EE2200C204B}" destId="{2C85B43F-D7B7-364A-95A1-9C2AC6AEAE26}" srcOrd="0" destOrd="0" presId="urn:microsoft.com/office/officeart/2005/8/layout/hChevron3"/>
    <dgm:cxn modelId="{C028BD4F-EED2-6B4F-9BFF-21B094C6BC85}" type="presOf" srcId="{203BA4D6-B2C2-A24E-85F3-002A6052CC18}" destId="{33542494-11E2-6C45-87D3-92E0F4176BD7}"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325507CA-C8F3-764C-9901-7076766304C2}" type="presOf" srcId="{83476B66-5670-8740-A688-188A338C116A}" destId="{9D95F59F-0746-9840-AE1B-D4B56252FFEA}"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CF4B3C25-EAB3-664E-B723-90D7E599E1E7}" type="presParOf" srcId="{0B7BB049-3AD2-9441-A79B-8656B8B9337D}" destId="{33542494-11E2-6C45-87D3-92E0F4176BD7}" srcOrd="0" destOrd="0" presId="urn:microsoft.com/office/officeart/2005/8/layout/hChevron3"/>
    <dgm:cxn modelId="{A115E692-40EB-F442-A31D-4DCE75908002}" type="presParOf" srcId="{0B7BB049-3AD2-9441-A79B-8656B8B9337D}" destId="{882D0725-49A7-1E43-9DC8-33B782E9CD38}" srcOrd="1" destOrd="0" presId="urn:microsoft.com/office/officeart/2005/8/layout/hChevron3"/>
    <dgm:cxn modelId="{78DE32ED-6ADC-2E4A-B8EA-641FDA000CC8}" type="presParOf" srcId="{0B7BB049-3AD2-9441-A79B-8656B8B9337D}" destId="{9D95F59F-0746-9840-AE1B-D4B56252FFEA}" srcOrd="2" destOrd="0" presId="urn:microsoft.com/office/officeart/2005/8/layout/hChevron3"/>
    <dgm:cxn modelId="{97BC1009-1E6E-E142-BC1C-4F27DAFE4729}" type="presParOf" srcId="{0B7BB049-3AD2-9441-A79B-8656B8B9337D}" destId="{D480285B-1443-8440-B506-FA31DBFE428B}" srcOrd="3" destOrd="0" presId="urn:microsoft.com/office/officeart/2005/8/layout/hChevron3"/>
    <dgm:cxn modelId="{169EDA06-8CDB-3643-956F-295BA4746133}" type="presParOf" srcId="{0B7BB049-3AD2-9441-A79B-8656B8B9337D}" destId="{2C85B43F-D7B7-364A-95A1-9C2AC6AEAE26}" srcOrd="4" destOrd="0" presId="urn:microsoft.com/office/officeart/2005/8/layout/hChevron3"/>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5D87A2">
            <a:alpha val="25000"/>
          </a:srgbClr>
        </a:solidFill>
        <a:ln>
          <a:solidFill>
            <a:schemeClr val="lt1">
              <a:hueOff val="0"/>
              <a:satOff val="0"/>
              <a:lumOff val="0"/>
              <a:alpha val="20464"/>
            </a:schemeClr>
          </a:solidFill>
        </a:ln>
      </dgm:spPr>
      <dgm:t>
        <a:bodyPr/>
        <a:lstStyle/>
        <a:p>
          <a:pPr algn="ctr"/>
          <a:r>
            <a:rPr lang="fr-CA" sz="1800" dirty="0">
              <a:solidFill>
                <a:srgbClr val="000540"/>
              </a:solidFill>
            </a:rPr>
            <a:t>Expérimentation: </a:t>
          </a:r>
        </a:p>
        <a:p>
          <a:pPr algn="ctr"/>
          <a:r>
            <a:rPr lang="fr-CA" sz="1800" dirty="0">
              <a:solidFill>
                <a:srgbClr val="000540"/>
              </a:solidFill>
            </a:rPr>
            <a:t>Bonne réceptivité de l'adolescente</a:t>
          </a:r>
        </a:p>
      </dgm:t>
    </dgm:pt>
    <dgm:pt modelId="{D21CD874-86F2-1C44-9592-090A635FB444}" type="parTrans" cxnId="{E29C2E87-C000-5D42-9773-E70F5AF86539}">
      <dgm:prSet/>
      <dgm:spPr/>
      <dgm:t>
        <a:bodyPr/>
        <a:lstStyle/>
        <a:p>
          <a:endParaRPr lang="fr-CA" sz="1800"/>
        </a:p>
      </dgm:t>
    </dgm:pt>
    <dgm:pt modelId="{A1B0DE72-DCFF-2B4B-A0FB-3D363899CB84}" type="sibTrans" cxnId="{E29C2E87-C000-5D42-9773-E70F5AF86539}">
      <dgm:prSet/>
      <dgm:spPr/>
      <dgm:t>
        <a:bodyPr/>
        <a:lstStyle/>
        <a:p>
          <a:endParaRPr lang="fr-CA" sz="1800"/>
        </a:p>
      </dgm:t>
    </dgm:pt>
    <dgm:pt modelId="{83476B66-5670-8740-A688-188A338C116A}">
      <dgm:prSet phldrT="[Texte]" custT="1"/>
      <dgm:spPr>
        <a:solidFill>
          <a:srgbClr val="5D87A2">
            <a:alpha val="50000"/>
          </a:srgbClr>
        </a:solidFill>
      </dgm:spPr>
      <dgm:t>
        <a:bodyPr/>
        <a:lstStyle/>
        <a:p>
          <a:r>
            <a:rPr lang="fr-CA" sz="1800" dirty="0">
              <a:solidFill>
                <a:srgbClr val="000540"/>
              </a:solidFill>
            </a:rPr>
            <a:t>Aucune donnée</a:t>
          </a:r>
        </a:p>
      </dgm:t>
    </dgm:pt>
    <dgm:pt modelId="{20168B64-EFD9-5E43-B17A-01E10356DBF1}" type="parTrans" cxnId="{D5EE375B-5496-1940-A89F-225FE970DD43}">
      <dgm:prSet/>
      <dgm:spPr/>
      <dgm:t>
        <a:bodyPr/>
        <a:lstStyle/>
        <a:p>
          <a:endParaRPr lang="fr-CA" sz="1800"/>
        </a:p>
      </dgm:t>
    </dgm:pt>
    <dgm:pt modelId="{2501F88E-1452-AD4C-B1AF-B9CE0751B84D}" type="sibTrans" cxnId="{D5EE375B-5496-1940-A89F-225FE970DD43}">
      <dgm:prSet/>
      <dgm:spPr/>
      <dgm:t>
        <a:bodyPr/>
        <a:lstStyle/>
        <a:p>
          <a:endParaRPr lang="fr-CA" sz="1800"/>
        </a:p>
      </dgm:t>
    </dgm:pt>
    <dgm:pt modelId="{AE7E8E05-A0F6-6D41-92A1-9EE2200C204B}">
      <dgm:prSet phldrT="[Texte]" custT="1"/>
      <dgm:spPr>
        <a:solidFill>
          <a:srgbClr val="5D87A2">
            <a:alpha val="75000"/>
          </a:srgbClr>
        </a:solidFill>
      </dgm:spPr>
      <dgm:t>
        <a:bodyPr/>
        <a:lstStyle/>
        <a:p>
          <a:r>
            <a:rPr lang="fr-CA" sz="1800" dirty="0">
              <a:solidFill>
                <a:srgbClr val="000540"/>
              </a:solidFill>
            </a:rPr>
            <a:t>Aucune donnée</a:t>
          </a:r>
        </a:p>
      </dgm:t>
    </dgm:pt>
    <dgm:pt modelId="{2301D7F1-B76C-F247-93F3-6E9D24D823B7}" type="parTrans" cxnId="{D9C26CFA-C08A-704B-A34B-4CAF29F0A2D1}">
      <dgm:prSet/>
      <dgm:spPr/>
      <dgm:t>
        <a:bodyPr/>
        <a:lstStyle/>
        <a:p>
          <a:endParaRPr lang="fr-CA" sz="1800"/>
        </a:p>
      </dgm:t>
    </dgm:pt>
    <dgm:pt modelId="{842FCF7E-D9D5-A141-A6EA-B230F3425F74}" type="sibTrans" cxnId="{D9C26CFA-C08A-704B-A34B-4CAF29F0A2D1}">
      <dgm:prSet/>
      <dgm:spPr/>
      <dgm:t>
        <a:bodyPr/>
        <a:lstStyle/>
        <a:p>
          <a:endParaRPr lang="fr-CA" sz="1800"/>
        </a:p>
      </dgm:t>
    </dgm:pt>
    <dgm:pt modelId="{0B7BB049-3AD2-9441-A79B-8656B8B9337D}" type="pres">
      <dgm:prSet presAssocID="{5DE756FE-F2B0-314A-9786-4559F587799D}" presName="Name0" presStyleCnt="0">
        <dgm:presLayoutVars>
          <dgm:dir/>
          <dgm:resizeHandles val="exact"/>
        </dgm:presLayoutVars>
      </dgm:prSet>
      <dgm:spPr/>
    </dgm:pt>
    <dgm:pt modelId="{33542494-11E2-6C45-87D3-92E0F4176BD7}" type="pres">
      <dgm:prSet presAssocID="{203BA4D6-B2C2-A24E-85F3-002A6052CC18}" presName="parTxOnly" presStyleLbl="node1" presStyleIdx="0" presStyleCnt="3">
        <dgm:presLayoutVars>
          <dgm:bulletEnabled val="1"/>
        </dgm:presLayoutVars>
      </dgm:prSet>
      <dgm:spPr/>
    </dgm:pt>
    <dgm:pt modelId="{882D0725-49A7-1E43-9DC8-33B782E9CD38}" type="pres">
      <dgm:prSet presAssocID="{A1B0DE72-DCFF-2B4B-A0FB-3D363899CB84}" presName="parSpace" presStyleCnt="0"/>
      <dgm:spPr/>
    </dgm:pt>
    <dgm:pt modelId="{9D95F59F-0746-9840-AE1B-D4B56252FFEA}" type="pres">
      <dgm:prSet presAssocID="{83476B66-5670-8740-A688-188A338C116A}" presName="parTxOnly" presStyleLbl="node1" presStyleIdx="1" presStyleCnt="3">
        <dgm:presLayoutVars>
          <dgm:bulletEnabled val="1"/>
        </dgm:presLayoutVars>
      </dgm:prSet>
      <dgm:spPr/>
    </dgm:pt>
    <dgm:pt modelId="{D480285B-1443-8440-B506-FA31DBFE428B}" type="pres">
      <dgm:prSet presAssocID="{2501F88E-1452-AD4C-B1AF-B9CE0751B84D}" presName="parSpace" presStyleCnt="0"/>
      <dgm:spPr/>
    </dgm:pt>
    <dgm:pt modelId="{2C85B43F-D7B7-364A-95A1-9C2AC6AEAE26}" type="pres">
      <dgm:prSet presAssocID="{AE7E8E05-A0F6-6D41-92A1-9EE2200C204B}" presName="parTxOnly" presStyleLbl="node1" presStyleIdx="2" presStyleCnt="3">
        <dgm:presLayoutVars>
          <dgm:bulletEnabled val="1"/>
        </dgm:presLayoutVars>
      </dgm:prSet>
      <dgm:spPr/>
    </dgm:pt>
  </dgm:ptLst>
  <dgm:cxnLst>
    <dgm:cxn modelId="{82F46908-79B5-6A49-A539-F786A708291E}" type="presOf" srcId="{AE7E8E05-A0F6-6D41-92A1-9EE2200C204B}" destId="{2C85B43F-D7B7-364A-95A1-9C2AC6AEAE26}" srcOrd="0" destOrd="0" presId="urn:microsoft.com/office/officeart/2005/8/layout/hChevron3"/>
    <dgm:cxn modelId="{C028BD4F-EED2-6B4F-9BFF-21B094C6BC85}" type="presOf" srcId="{203BA4D6-B2C2-A24E-85F3-002A6052CC18}" destId="{33542494-11E2-6C45-87D3-92E0F4176BD7}"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325507CA-C8F3-764C-9901-7076766304C2}" type="presOf" srcId="{83476B66-5670-8740-A688-188A338C116A}" destId="{9D95F59F-0746-9840-AE1B-D4B56252FFEA}"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CF4B3C25-EAB3-664E-B723-90D7E599E1E7}" type="presParOf" srcId="{0B7BB049-3AD2-9441-A79B-8656B8B9337D}" destId="{33542494-11E2-6C45-87D3-92E0F4176BD7}" srcOrd="0" destOrd="0" presId="urn:microsoft.com/office/officeart/2005/8/layout/hChevron3"/>
    <dgm:cxn modelId="{A115E692-40EB-F442-A31D-4DCE75908002}" type="presParOf" srcId="{0B7BB049-3AD2-9441-A79B-8656B8B9337D}" destId="{882D0725-49A7-1E43-9DC8-33B782E9CD38}" srcOrd="1" destOrd="0" presId="urn:microsoft.com/office/officeart/2005/8/layout/hChevron3"/>
    <dgm:cxn modelId="{78DE32ED-6ADC-2E4A-B8EA-641FDA000CC8}" type="presParOf" srcId="{0B7BB049-3AD2-9441-A79B-8656B8B9337D}" destId="{9D95F59F-0746-9840-AE1B-D4B56252FFEA}" srcOrd="2" destOrd="0" presId="urn:microsoft.com/office/officeart/2005/8/layout/hChevron3"/>
    <dgm:cxn modelId="{97BC1009-1E6E-E142-BC1C-4F27DAFE4729}" type="presParOf" srcId="{0B7BB049-3AD2-9441-A79B-8656B8B9337D}" destId="{D480285B-1443-8440-B506-FA31DBFE428B}" srcOrd="3" destOrd="0" presId="urn:microsoft.com/office/officeart/2005/8/layout/hChevron3"/>
    <dgm:cxn modelId="{169EDA06-8CDB-3643-956F-295BA4746133}" type="presParOf" srcId="{0B7BB049-3AD2-9441-A79B-8656B8B9337D}" destId="{2C85B43F-D7B7-364A-95A1-9C2AC6AEAE26}" srcOrd="4" destOrd="0" presId="urn:microsoft.com/office/officeart/2005/8/layout/hChevron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FD977E">
            <a:alpha val="25000"/>
          </a:srgbClr>
        </a:solidFill>
        <a:ln>
          <a:solidFill>
            <a:schemeClr val="lt1">
              <a:hueOff val="0"/>
              <a:satOff val="0"/>
              <a:lumOff val="0"/>
              <a:alpha val="20464"/>
            </a:schemeClr>
          </a:solidFill>
        </a:ln>
      </dgm:spPr>
      <dgm:t>
        <a:bodyPr/>
        <a:lstStyle/>
        <a:p>
          <a:r>
            <a:rPr lang="fr-CA" sz="2400" dirty="0">
              <a:solidFill>
                <a:srgbClr val="000540"/>
              </a:solidFill>
            </a:rPr>
            <a:t>Pratiques émergentes</a:t>
          </a:r>
        </a:p>
      </dgm:t>
    </dgm:pt>
    <dgm:pt modelId="{D21CD874-86F2-1C44-9592-090A635FB444}" type="parTrans" cxnId="{E29C2E87-C000-5D42-9773-E70F5AF86539}">
      <dgm:prSet/>
      <dgm:spPr/>
      <dgm:t>
        <a:bodyPr/>
        <a:lstStyle/>
        <a:p>
          <a:endParaRPr lang="fr-CA" sz="2400"/>
        </a:p>
      </dgm:t>
    </dgm:pt>
    <dgm:pt modelId="{A1B0DE72-DCFF-2B4B-A0FB-3D363899CB84}" type="sibTrans" cxnId="{E29C2E87-C000-5D42-9773-E70F5AF86539}">
      <dgm:prSet/>
      <dgm:spPr/>
      <dgm:t>
        <a:bodyPr/>
        <a:lstStyle/>
        <a:p>
          <a:endParaRPr lang="fr-CA" sz="2400"/>
        </a:p>
      </dgm:t>
    </dgm:pt>
    <dgm:pt modelId="{83476B66-5670-8740-A688-188A338C116A}">
      <dgm:prSet phldrT="[Texte]" custT="1"/>
      <dgm:spPr>
        <a:solidFill>
          <a:srgbClr val="FD977E">
            <a:alpha val="50000"/>
          </a:srgbClr>
        </a:solidFill>
      </dgm:spPr>
      <dgm:t>
        <a:bodyPr/>
        <a:lstStyle/>
        <a:p>
          <a:r>
            <a:rPr lang="fr-CA" sz="2400" dirty="0">
              <a:solidFill>
                <a:srgbClr val="000540"/>
              </a:solidFill>
            </a:rPr>
            <a:t>Pratiques prometteuses</a:t>
          </a:r>
        </a:p>
      </dgm:t>
    </dgm:pt>
    <dgm:pt modelId="{20168B64-EFD9-5E43-B17A-01E10356DBF1}" type="parTrans" cxnId="{D5EE375B-5496-1940-A89F-225FE970DD43}">
      <dgm:prSet/>
      <dgm:spPr/>
      <dgm:t>
        <a:bodyPr/>
        <a:lstStyle/>
        <a:p>
          <a:endParaRPr lang="fr-CA" sz="2400"/>
        </a:p>
      </dgm:t>
    </dgm:pt>
    <dgm:pt modelId="{2501F88E-1452-AD4C-B1AF-B9CE0751B84D}" type="sibTrans" cxnId="{D5EE375B-5496-1940-A89F-225FE970DD43}">
      <dgm:prSet/>
      <dgm:spPr/>
      <dgm:t>
        <a:bodyPr/>
        <a:lstStyle/>
        <a:p>
          <a:endParaRPr lang="fr-CA" sz="2400"/>
        </a:p>
      </dgm:t>
    </dgm:pt>
    <dgm:pt modelId="{AE7E8E05-A0F6-6D41-92A1-9EE2200C204B}">
      <dgm:prSet phldrT="[Texte]" custT="1"/>
      <dgm:spPr>
        <a:solidFill>
          <a:srgbClr val="FD977E">
            <a:alpha val="75000"/>
          </a:srgbClr>
        </a:solidFill>
      </dgm:spPr>
      <dgm:t>
        <a:bodyPr/>
        <a:lstStyle/>
        <a:p>
          <a:r>
            <a:rPr lang="fr-CA" sz="2400" dirty="0">
              <a:solidFill>
                <a:srgbClr val="000540"/>
              </a:solidFill>
            </a:rPr>
            <a:t>Pratiques probantes</a:t>
          </a:r>
        </a:p>
      </dgm:t>
    </dgm:pt>
    <dgm:pt modelId="{2301D7F1-B76C-F247-93F3-6E9D24D823B7}" type="parTrans" cxnId="{D9C26CFA-C08A-704B-A34B-4CAF29F0A2D1}">
      <dgm:prSet/>
      <dgm:spPr/>
      <dgm:t>
        <a:bodyPr/>
        <a:lstStyle/>
        <a:p>
          <a:endParaRPr lang="fr-CA" sz="2400"/>
        </a:p>
      </dgm:t>
    </dgm:pt>
    <dgm:pt modelId="{842FCF7E-D9D5-A141-A6EA-B230F3425F74}" type="sibTrans" cxnId="{D9C26CFA-C08A-704B-A34B-4CAF29F0A2D1}">
      <dgm:prSet/>
      <dgm:spPr/>
      <dgm:t>
        <a:bodyPr/>
        <a:lstStyle/>
        <a:p>
          <a:endParaRPr lang="fr-CA" sz="2400"/>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LinFactNeighborX="46380" custLinFactNeighborY="20351">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custLinFactNeighborX="-11128" custLinFactNeighborY="-1496">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C2B6BE">
            <a:alpha val="50000"/>
          </a:srgbClr>
        </a:solidFill>
        <a:ln>
          <a:solidFill>
            <a:schemeClr val="lt1">
              <a:hueOff val="0"/>
              <a:satOff val="0"/>
              <a:lumOff val="0"/>
              <a:alpha val="20464"/>
            </a:schemeClr>
          </a:solidFill>
        </a:ln>
      </dgm:spPr>
      <dgm:t>
        <a:bodyPr/>
        <a:lstStyle/>
        <a:p>
          <a:r>
            <a:rPr lang="fr-CA" sz="1800" dirty="0">
              <a:solidFill>
                <a:srgbClr val="000540"/>
              </a:solidFill>
            </a:rPr>
            <a:t>Manchester Active </a:t>
          </a:r>
          <a:r>
            <a:rPr lang="fr-CA" sz="1800" dirty="0" err="1">
              <a:solidFill>
                <a:srgbClr val="000540"/>
              </a:solidFill>
            </a:rPr>
            <a:t>Voices</a:t>
          </a:r>
          <a:endParaRPr lang="fr-CA" sz="1800" dirty="0">
            <a:solidFill>
              <a:srgbClr val="000540"/>
            </a:solidFill>
          </a:endParaRPr>
        </a:p>
      </dgm:t>
    </dgm:pt>
    <dgm:pt modelId="{D21CD874-86F2-1C44-9592-090A635FB444}" type="parTrans" cxnId="{E29C2E87-C000-5D42-9773-E70F5AF86539}">
      <dgm:prSet/>
      <dgm:spPr/>
      <dgm:t>
        <a:bodyPr/>
        <a:lstStyle/>
        <a:p>
          <a:endParaRPr lang="fr-CA" sz="1800"/>
        </a:p>
      </dgm:t>
    </dgm:pt>
    <dgm:pt modelId="{A1B0DE72-DCFF-2B4B-A0FB-3D363899CB84}" type="sibTrans" cxnId="{E29C2E87-C000-5D42-9773-E70F5AF86539}">
      <dgm:prSet/>
      <dgm:spPr/>
      <dgm:t>
        <a:bodyPr/>
        <a:lstStyle/>
        <a:p>
          <a:endParaRPr lang="fr-CA" sz="1800"/>
        </a:p>
      </dgm:t>
    </dgm:pt>
    <dgm:pt modelId="{83476B66-5670-8740-A688-188A338C116A}">
      <dgm:prSet phldrT="[Texte]" custT="1"/>
      <dgm:spPr>
        <a:solidFill>
          <a:srgbClr val="C2B6BE">
            <a:alpha val="75000"/>
          </a:srgbClr>
        </a:solidFill>
      </dgm:spPr>
      <dgm:t>
        <a:bodyPr/>
        <a:lstStyle/>
        <a:p>
          <a:r>
            <a:rPr lang="fr-CA" sz="1800" dirty="0" err="1">
              <a:solidFill>
                <a:srgbClr val="000540"/>
              </a:solidFill>
            </a:rPr>
            <a:t>My</a:t>
          </a:r>
          <a:r>
            <a:rPr lang="fr-CA" sz="1800" dirty="0">
              <a:solidFill>
                <a:srgbClr val="000540"/>
              </a:solidFill>
            </a:rPr>
            <a:t> Life, </a:t>
          </a:r>
          <a:r>
            <a:rPr lang="fr-CA" sz="1800" dirty="0" err="1">
              <a:solidFill>
                <a:srgbClr val="000540"/>
              </a:solidFill>
            </a:rPr>
            <a:t>My</a:t>
          </a:r>
          <a:r>
            <a:rPr lang="fr-CA" sz="1800" dirty="0">
              <a:solidFill>
                <a:srgbClr val="000540"/>
              </a:solidFill>
            </a:rPr>
            <a:t> </a:t>
          </a:r>
          <a:r>
            <a:rPr lang="fr-CA" sz="1800" dirty="0" err="1">
              <a:solidFill>
                <a:srgbClr val="000540"/>
              </a:solidFill>
            </a:rPr>
            <a:t>Choice</a:t>
          </a:r>
          <a:endParaRPr lang="fr-CA" sz="1800" dirty="0">
            <a:solidFill>
              <a:srgbClr val="000540"/>
            </a:solidFill>
          </a:endParaRPr>
        </a:p>
      </dgm:t>
    </dgm:pt>
    <dgm:pt modelId="{20168B64-EFD9-5E43-B17A-01E10356DBF1}" type="parTrans" cxnId="{D5EE375B-5496-1940-A89F-225FE970DD43}">
      <dgm:prSet/>
      <dgm:spPr/>
      <dgm:t>
        <a:bodyPr/>
        <a:lstStyle/>
        <a:p>
          <a:endParaRPr lang="fr-CA" sz="1800"/>
        </a:p>
      </dgm:t>
    </dgm:pt>
    <dgm:pt modelId="{2501F88E-1452-AD4C-B1AF-B9CE0751B84D}" type="sibTrans" cxnId="{D5EE375B-5496-1940-A89F-225FE970DD43}">
      <dgm:prSet/>
      <dgm:spPr/>
      <dgm:t>
        <a:bodyPr/>
        <a:lstStyle/>
        <a:p>
          <a:endParaRPr lang="fr-CA" sz="1800"/>
        </a:p>
      </dgm:t>
    </dgm:pt>
    <dgm:pt modelId="{AE7E8E05-A0F6-6D41-92A1-9EE2200C204B}">
      <dgm:prSet phldrT="[Texte]" custT="1"/>
      <dgm:spPr>
        <a:solidFill>
          <a:srgbClr val="C2B6BE"/>
        </a:solidFill>
      </dgm:spPr>
      <dgm:t>
        <a:bodyPr/>
        <a:lstStyle/>
        <a:p>
          <a:r>
            <a:rPr lang="fr-CA" sz="1800" dirty="0">
              <a:solidFill>
                <a:srgbClr val="000540"/>
              </a:solidFill>
            </a:rPr>
            <a:t>Aucune étude</a:t>
          </a:r>
        </a:p>
      </dgm:t>
    </dgm:pt>
    <dgm:pt modelId="{2301D7F1-B76C-F247-93F3-6E9D24D823B7}" type="parTrans" cxnId="{D9C26CFA-C08A-704B-A34B-4CAF29F0A2D1}">
      <dgm:prSet/>
      <dgm:spPr/>
      <dgm:t>
        <a:bodyPr/>
        <a:lstStyle/>
        <a:p>
          <a:endParaRPr lang="fr-CA" sz="1800"/>
        </a:p>
      </dgm:t>
    </dgm:pt>
    <dgm:pt modelId="{842FCF7E-D9D5-A141-A6EA-B230F3425F74}" type="sibTrans" cxnId="{D9C26CFA-C08A-704B-A34B-4CAF29F0A2D1}">
      <dgm:prSet/>
      <dgm:spPr/>
      <dgm:t>
        <a:bodyPr/>
        <a:lstStyle/>
        <a:p>
          <a:endParaRPr lang="fr-CA" sz="1800"/>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ScaleX="91760" custLinFactNeighborX="-11114" custLinFactNeighborY="2248">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custLinFactNeighborX="3388" custLinFactNeighborY="84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C2B6BE">
            <a:alpha val="75000"/>
          </a:srgbClr>
        </a:solidFill>
        <a:ln>
          <a:solidFill>
            <a:schemeClr val="lt1">
              <a:hueOff val="0"/>
              <a:satOff val="0"/>
              <a:lumOff val="0"/>
              <a:alpha val="20464"/>
            </a:schemeClr>
          </a:solidFill>
        </a:ln>
      </dgm:spPr>
      <dgm:t>
        <a:bodyPr/>
        <a:lstStyle/>
        <a:p>
          <a:pPr algn="ctr"/>
          <a:r>
            <a:rPr lang="fr-CA" sz="1800" dirty="0">
              <a:solidFill>
                <a:srgbClr val="000540"/>
              </a:solidFill>
            </a:rPr>
            <a:t>Le mentorat répond aux besoins de parler, de partager, d’être compris, de recevoir des réponses bienveillantes, d’être exposés à des activités sociales, de s’amuser, d’être considérés comme des individus à part entière et de ne pas être jugés. </a:t>
          </a:r>
        </a:p>
      </dgm:t>
    </dgm:pt>
    <dgm:pt modelId="{D21CD874-86F2-1C44-9592-090A635FB444}" type="parTrans" cxnId="{E29C2E87-C000-5D42-9773-E70F5AF86539}">
      <dgm:prSet/>
      <dgm:spPr/>
      <dgm:t>
        <a:bodyPr/>
        <a:lstStyle/>
        <a:p>
          <a:endParaRPr lang="fr-CA" sz="1800"/>
        </a:p>
      </dgm:t>
    </dgm:pt>
    <dgm:pt modelId="{A1B0DE72-DCFF-2B4B-A0FB-3D363899CB84}" type="sibTrans" cxnId="{E29C2E87-C000-5D42-9773-E70F5AF86539}">
      <dgm:prSet/>
      <dgm:spPr/>
      <dgm:t>
        <a:bodyPr/>
        <a:lstStyle/>
        <a:p>
          <a:endParaRPr lang="fr-CA" sz="1800"/>
        </a:p>
      </dgm:t>
    </dgm:pt>
    <mc:AlternateContent xmlns:mc="http://schemas.openxmlformats.org/markup-compatibility/2006" xmlns:a14="http://schemas.microsoft.com/office/drawing/2010/main">
      <mc:Choice Requires="a14">
        <dgm:pt modelId="{83476B66-5670-8740-A688-188A338C116A}">
          <dgm:prSet phldrT="[Texte]" custT="1"/>
          <dgm:spPr>
            <a:solidFill>
              <a:srgbClr val="C2B6BE">
                <a:alpha val="50000"/>
              </a:srgbClr>
            </a:solidFill>
          </dgm:spPr>
          <dgm:t>
            <a:bodyPr/>
            <a:lstStyle/>
            <a:p>
              <a14:m>
                <m:oMath xmlns:m="http://schemas.openxmlformats.org/officeDocument/2006/math">
                  <m:r>
                    <a:rPr lang="fr-CA" sz="1800" i="1" smtClean="0">
                      <a:solidFill>
                        <a:srgbClr val="000540"/>
                      </a:solidFill>
                      <a:latin typeface="Cambria Math" panose="02040503050406030204" pitchFamily="18" charset="0"/>
                      <a:ea typeface="Cambria Math" panose="02040503050406030204" pitchFamily="18" charset="0"/>
                    </a:rPr>
                    <m:t>↓</m:t>
                  </m:r>
                </m:oMath>
              </a14:m>
              <a:r>
                <a:rPr lang="fr-CA" sz="1800" dirty="0">
                  <a:solidFill>
                    <a:srgbClr val="000540"/>
                  </a:solidFill>
                </a:rPr>
                <a:t> expériences d’exploitation sexuelle, comportements sexuels explicites, drogues illicites, délinquance</a:t>
              </a:r>
            </a:p>
            <a:p>
              <a14:m>
                <m:oMath xmlns:m="http://schemas.openxmlformats.org/officeDocument/2006/math">
                  <m:r>
                    <a:rPr lang="fr-CA" sz="1800" i="1" smtClean="0">
                      <a:solidFill>
                        <a:srgbClr val="000540"/>
                      </a:solidFill>
                      <a:latin typeface="Cambria Math" panose="02040503050406030204" pitchFamily="18" charset="0"/>
                      <a:ea typeface="Cambria Math" panose="02040503050406030204" pitchFamily="18" charset="0"/>
                    </a:rPr>
                    <m:t>↑</m:t>
                  </m:r>
                  <m:r>
                    <a:rPr lang="fr-CA" sz="1800" b="0" i="1" smtClean="0">
                      <a:solidFill>
                        <a:srgbClr val="000540"/>
                      </a:solidFill>
                      <a:latin typeface="Cambria Math" panose="02040503050406030204" pitchFamily="18" charset="0"/>
                      <a:ea typeface="Cambria Math" panose="02040503050406030204" pitchFamily="18" charset="0"/>
                    </a:rPr>
                    <m:t> </m:t>
                  </m:r>
                </m:oMath>
              </a14:m>
              <a:r>
                <a:rPr lang="fr-CA" sz="1800" dirty="0">
                  <a:solidFill>
                    <a:srgbClr val="000540"/>
                  </a:solidFill>
                </a:rPr>
                <a:t>soutien social et capacités d’adaptation</a:t>
              </a:r>
            </a:p>
            <a:p>
              <a14:m>
                <m:oMath xmlns:m="http://schemas.openxmlformats.org/officeDocument/2006/math">
                  <m:r>
                    <a:rPr lang="fr-CA" sz="1800" i="1" smtClean="0">
                      <a:solidFill>
                        <a:srgbClr val="000540"/>
                      </a:solidFill>
                      <a:latin typeface="Cambria Math" panose="02040503050406030204" pitchFamily="18" charset="0"/>
                      <a:ea typeface="Cambria Math" panose="02040503050406030204" pitchFamily="18" charset="0"/>
                    </a:rPr>
                    <m:t>∅</m:t>
                  </m:r>
                  <m:r>
                    <a:rPr lang="fr-CA" sz="1800" b="0" i="1" smtClean="0">
                      <a:solidFill>
                        <a:srgbClr val="000540"/>
                      </a:solidFill>
                      <a:latin typeface="Cambria Math" panose="02040503050406030204" pitchFamily="18" charset="0"/>
                      <a:ea typeface="Cambria Math" panose="02040503050406030204" pitchFamily="18" charset="0"/>
                    </a:rPr>
                    <m:t> </m:t>
                  </m:r>
                  <m:r>
                    <m:rPr>
                      <m:sty m:val="p"/>
                    </m:rPr>
                    <a:rPr lang="fr-CA" sz="1800" b="0" i="0" smtClean="0">
                      <a:solidFill>
                        <a:srgbClr val="000540"/>
                      </a:solidFill>
                      <a:latin typeface="Cambria Math" panose="02040503050406030204" pitchFamily="18" charset="0"/>
                      <a:ea typeface="Cambria Math" panose="02040503050406030204" pitchFamily="18" charset="0"/>
                    </a:rPr>
                    <m:t>tristesse</m:t>
                  </m:r>
                </m:oMath>
              </a14:m>
              <a:r>
                <a:rPr lang="fr-CA" sz="1800" i="0" dirty="0">
                  <a:solidFill>
                    <a:srgbClr val="000540"/>
                  </a:solidFill>
                  <a:latin typeface="+mn-lt"/>
                  <a:cs typeface="Calibri" panose="020F0502020204030204" pitchFamily="34" charset="0"/>
                </a:rPr>
                <a:t>, désespoir, violence subie</a:t>
              </a:r>
            </a:p>
          </dgm:t>
        </dgm:pt>
      </mc:Choice>
      <mc:Fallback xmlns="">
        <dgm:pt modelId="{83476B66-5670-8740-A688-188A338C116A}">
          <dgm:prSet phldrT="[Texte]" custT="1"/>
          <dgm:spPr>
            <a:solidFill>
              <a:srgbClr val="C2B6BE">
                <a:alpha val="50000"/>
              </a:srgbClr>
            </a:solidFill>
          </dgm:spPr>
          <dgm:t>
            <a:bodyPr/>
            <a:lstStyle/>
            <a:p>
              <a:r>
                <a:rPr lang="fr-CA" sz="1800" i="0">
                  <a:solidFill>
                    <a:srgbClr val="000540"/>
                  </a:solidFill>
                  <a:latin typeface="Cambria Math" panose="02040503050406030204" pitchFamily="18" charset="0"/>
                  <a:ea typeface="Cambria Math" panose="02040503050406030204" pitchFamily="18" charset="0"/>
                </a:rPr>
                <a:t>↓</a:t>
              </a:r>
              <a:r>
                <a:rPr lang="fr-CA" sz="1800" dirty="0">
                  <a:solidFill>
                    <a:srgbClr val="000540"/>
                  </a:solidFill>
                </a:rPr>
                <a:t> expériences d’exploitation sexuelle, comportements sexuels explicites, drogues illicites, délinquance</a:t>
              </a:r>
            </a:p>
            <a:p>
              <a:r>
                <a:rPr lang="fr-CA" sz="1800" i="0">
                  <a:solidFill>
                    <a:srgbClr val="000540"/>
                  </a:solidFill>
                  <a:latin typeface="Cambria Math" panose="02040503050406030204" pitchFamily="18" charset="0"/>
                  <a:ea typeface="Cambria Math" panose="02040503050406030204" pitchFamily="18" charset="0"/>
                </a:rPr>
                <a:t>↑</a:t>
              </a:r>
              <a:r>
                <a:rPr lang="fr-CA" sz="1800" b="0" i="0">
                  <a:solidFill>
                    <a:srgbClr val="000540"/>
                  </a:solidFill>
                  <a:latin typeface="Cambria Math" panose="02040503050406030204" pitchFamily="18" charset="0"/>
                  <a:ea typeface="Cambria Math" panose="02040503050406030204" pitchFamily="18" charset="0"/>
                </a:rPr>
                <a:t> </a:t>
              </a:r>
              <a:r>
                <a:rPr lang="fr-CA" sz="1800" dirty="0">
                  <a:solidFill>
                    <a:srgbClr val="000540"/>
                  </a:solidFill>
                </a:rPr>
                <a:t>soutien social et capacités d’adaptation</a:t>
              </a:r>
            </a:p>
            <a:p>
              <a:r>
                <a:rPr lang="fr-CA" sz="1800" i="0">
                  <a:solidFill>
                    <a:srgbClr val="000540"/>
                  </a:solidFill>
                  <a:latin typeface="Cambria Math" panose="02040503050406030204" pitchFamily="18" charset="0"/>
                  <a:ea typeface="Cambria Math" panose="02040503050406030204" pitchFamily="18" charset="0"/>
                </a:rPr>
                <a:t>∅</a:t>
              </a:r>
              <a:r>
                <a:rPr lang="fr-CA" sz="1800" b="0" i="0">
                  <a:solidFill>
                    <a:srgbClr val="000540"/>
                  </a:solidFill>
                  <a:latin typeface="Cambria Math" panose="02040503050406030204" pitchFamily="18" charset="0"/>
                  <a:ea typeface="Cambria Math" panose="02040503050406030204" pitchFamily="18" charset="0"/>
                </a:rPr>
                <a:t> </a:t>
              </a:r>
              <a:r>
                <a:rPr lang="fr-CA" sz="1800" b="0" i="0">
                  <a:solidFill>
                    <a:srgbClr val="000540"/>
                  </a:solidFill>
                  <a:latin typeface="+mn-lt"/>
                  <a:ea typeface="Cambria Math" panose="02040503050406030204" pitchFamily="18" charset="0"/>
                </a:rPr>
                <a:t>tristesse</a:t>
              </a:r>
              <a:r>
                <a:rPr lang="fr-CA" sz="1800" i="0" dirty="0">
                  <a:solidFill>
                    <a:srgbClr val="000540"/>
                  </a:solidFill>
                  <a:latin typeface="+mn-lt"/>
                  <a:cs typeface="Calibri" panose="020F0502020204030204" pitchFamily="34" charset="0"/>
                </a:rPr>
                <a:t>, désespoir, violence subie</a:t>
              </a:r>
            </a:p>
          </dgm:t>
        </dgm:pt>
      </mc:Fallback>
    </mc:AlternateContent>
    <dgm:pt modelId="{20168B64-EFD9-5E43-B17A-01E10356DBF1}" type="parTrans" cxnId="{D5EE375B-5496-1940-A89F-225FE970DD43}">
      <dgm:prSet/>
      <dgm:spPr/>
      <dgm:t>
        <a:bodyPr/>
        <a:lstStyle/>
        <a:p>
          <a:endParaRPr lang="fr-CA" sz="1800"/>
        </a:p>
      </dgm:t>
    </dgm:pt>
    <dgm:pt modelId="{2501F88E-1452-AD4C-B1AF-B9CE0751B84D}" type="sibTrans" cxnId="{D5EE375B-5496-1940-A89F-225FE970DD43}">
      <dgm:prSet/>
      <dgm:spPr/>
      <dgm:t>
        <a:bodyPr/>
        <a:lstStyle/>
        <a:p>
          <a:endParaRPr lang="fr-CA" sz="1800"/>
        </a:p>
      </dgm:t>
    </dgm:pt>
    <dgm:pt modelId="{AE7E8E05-A0F6-6D41-92A1-9EE2200C204B}">
      <dgm:prSet phldrT="[Texte]" custT="1"/>
      <dgm:spPr>
        <a:solidFill>
          <a:srgbClr val="C2B6BE"/>
        </a:solidFill>
      </dgm:spPr>
      <dgm:t>
        <a:bodyPr/>
        <a:lstStyle/>
        <a:p>
          <a:r>
            <a:rPr lang="fr-CA" sz="1800" dirty="0">
              <a:solidFill>
                <a:srgbClr val="000540"/>
              </a:solidFill>
            </a:rPr>
            <a:t>Aucune donnée</a:t>
          </a:r>
        </a:p>
      </dgm:t>
    </dgm:pt>
    <dgm:pt modelId="{2301D7F1-B76C-F247-93F3-6E9D24D823B7}" type="parTrans" cxnId="{D9C26CFA-C08A-704B-A34B-4CAF29F0A2D1}">
      <dgm:prSet/>
      <dgm:spPr/>
      <dgm:t>
        <a:bodyPr/>
        <a:lstStyle/>
        <a:p>
          <a:endParaRPr lang="fr-CA" sz="1800"/>
        </a:p>
      </dgm:t>
    </dgm:pt>
    <dgm:pt modelId="{842FCF7E-D9D5-A141-A6EA-B230F3425F74}" type="sibTrans" cxnId="{D9C26CFA-C08A-704B-A34B-4CAF29F0A2D1}">
      <dgm:prSet/>
      <dgm:spPr/>
      <dgm:t>
        <a:bodyPr/>
        <a:lstStyle/>
        <a:p>
          <a:endParaRPr lang="fr-CA" sz="1800"/>
        </a:p>
      </dgm:t>
    </dgm:pt>
    <dgm:pt modelId="{0B7BB049-3AD2-9441-A79B-8656B8B9337D}" type="pres">
      <dgm:prSet presAssocID="{5DE756FE-F2B0-314A-9786-4559F587799D}" presName="Name0" presStyleCnt="0">
        <dgm:presLayoutVars>
          <dgm:dir/>
          <dgm:resizeHandles val="exact"/>
        </dgm:presLayoutVars>
      </dgm:prSet>
      <dgm:spPr/>
    </dgm:pt>
    <dgm:pt modelId="{33542494-11E2-6C45-87D3-92E0F4176BD7}" type="pres">
      <dgm:prSet presAssocID="{203BA4D6-B2C2-A24E-85F3-002A6052CC18}" presName="parTxOnly" presStyleLbl="node1" presStyleIdx="0" presStyleCnt="3">
        <dgm:presLayoutVars>
          <dgm:bulletEnabled val="1"/>
        </dgm:presLayoutVars>
      </dgm:prSet>
      <dgm:spPr/>
    </dgm:pt>
    <dgm:pt modelId="{882D0725-49A7-1E43-9DC8-33B782E9CD38}" type="pres">
      <dgm:prSet presAssocID="{A1B0DE72-DCFF-2B4B-A0FB-3D363899CB84}" presName="parSpace" presStyleCnt="0"/>
      <dgm:spPr/>
    </dgm:pt>
    <dgm:pt modelId="{9D95F59F-0746-9840-AE1B-D4B56252FFEA}" type="pres">
      <dgm:prSet presAssocID="{83476B66-5670-8740-A688-188A338C116A}" presName="parTxOnly" presStyleLbl="node1" presStyleIdx="1" presStyleCnt="3">
        <dgm:presLayoutVars>
          <dgm:bulletEnabled val="1"/>
        </dgm:presLayoutVars>
      </dgm:prSet>
      <dgm:spPr/>
    </dgm:pt>
    <dgm:pt modelId="{D480285B-1443-8440-B506-FA31DBFE428B}" type="pres">
      <dgm:prSet presAssocID="{2501F88E-1452-AD4C-B1AF-B9CE0751B84D}" presName="parSpace" presStyleCnt="0"/>
      <dgm:spPr/>
    </dgm:pt>
    <dgm:pt modelId="{2C85B43F-D7B7-364A-95A1-9C2AC6AEAE26}" type="pres">
      <dgm:prSet presAssocID="{AE7E8E05-A0F6-6D41-92A1-9EE2200C204B}" presName="parTxOnly" presStyleLbl="node1" presStyleIdx="2" presStyleCnt="3">
        <dgm:presLayoutVars>
          <dgm:bulletEnabled val="1"/>
        </dgm:presLayoutVars>
      </dgm:prSet>
      <dgm:spPr/>
    </dgm:pt>
  </dgm:ptLst>
  <dgm:cxnLst>
    <dgm:cxn modelId="{82F46908-79B5-6A49-A539-F786A708291E}" type="presOf" srcId="{AE7E8E05-A0F6-6D41-92A1-9EE2200C204B}" destId="{2C85B43F-D7B7-364A-95A1-9C2AC6AEAE26}" srcOrd="0" destOrd="0" presId="urn:microsoft.com/office/officeart/2005/8/layout/hChevron3"/>
    <dgm:cxn modelId="{C028BD4F-EED2-6B4F-9BFF-21B094C6BC85}" type="presOf" srcId="{203BA4D6-B2C2-A24E-85F3-002A6052CC18}" destId="{33542494-11E2-6C45-87D3-92E0F4176BD7}"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325507CA-C8F3-764C-9901-7076766304C2}" type="presOf" srcId="{83476B66-5670-8740-A688-188A338C116A}" destId="{9D95F59F-0746-9840-AE1B-D4B56252FFEA}"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CF4B3C25-EAB3-664E-B723-90D7E599E1E7}" type="presParOf" srcId="{0B7BB049-3AD2-9441-A79B-8656B8B9337D}" destId="{33542494-11E2-6C45-87D3-92E0F4176BD7}" srcOrd="0" destOrd="0" presId="urn:microsoft.com/office/officeart/2005/8/layout/hChevron3"/>
    <dgm:cxn modelId="{A115E692-40EB-F442-A31D-4DCE75908002}" type="presParOf" srcId="{0B7BB049-3AD2-9441-A79B-8656B8B9337D}" destId="{882D0725-49A7-1E43-9DC8-33B782E9CD38}" srcOrd="1" destOrd="0" presId="urn:microsoft.com/office/officeart/2005/8/layout/hChevron3"/>
    <dgm:cxn modelId="{78DE32ED-6ADC-2E4A-B8EA-641FDA000CC8}" type="presParOf" srcId="{0B7BB049-3AD2-9441-A79B-8656B8B9337D}" destId="{9D95F59F-0746-9840-AE1B-D4B56252FFEA}" srcOrd="2" destOrd="0" presId="urn:microsoft.com/office/officeart/2005/8/layout/hChevron3"/>
    <dgm:cxn modelId="{97BC1009-1E6E-E142-BC1C-4F27DAFE4729}" type="presParOf" srcId="{0B7BB049-3AD2-9441-A79B-8656B8B9337D}" destId="{D480285B-1443-8440-B506-FA31DBFE428B}" srcOrd="3" destOrd="0" presId="urn:microsoft.com/office/officeart/2005/8/layout/hChevron3"/>
    <dgm:cxn modelId="{169EDA06-8CDB-3643-956F-295BA4746133}" type="presParOf" srcId="{0B7BB049-3AD2-9441-A79B-8656B8B9337D}" destId="{2C85B43F-D7B7-364A-95A1-9C2AC6AEAE26}" srcOrd="4" destOrd="0" presId="urn:microsoft.com/office/officeart/2005/8/layout/hChevron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90.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blipFill>
          <a:blip xmlns:r="http://schemas.openxmlformats.org/officeDocument/2006/relationships" r:embed="rId1"/>
          <a:stretch>
            <a:fillRect l="-674" b="-1026"/>
          </a:stretch>
        </a:blipFill>
        <a:ln>
          <a:solidFill>
            <a:schemeClr val="lt1">
              <a:hueOff val="0"/>
              <a:satOff val="0"/>
              <a:lumOff val="0"/>
              <a:alpha val="20464"/>
            </a:schemeClr>
          </a:solidFill>
        </a:ln>
      </dgm:spPr>
      <dgm:t>
        <a:bodyPr/>
        <a:lstStyle/>
        <a:p>
          <a:r>
            <a:rPr lang="fr-CA">
              <a:noFill/>
            </a:rPr>
            <a:t> </a:t>
          </a:r>
        </a:p>
      </dgm:t>
    </dgm:pt>
    <dgm:pt modelId="{D21CD874-86F2-1C44-9592-090A635FB444}" type="parTrans" cxnId="{E29C2E87-C000-5D42-9773-E70F5AF86539}">
      <dgm:prSet/>
      <dgm:spPr/>
      <dgm:t>
        <a:bodyPr/>
        <a:lstStyle/>
        <a:p>
          <a:endParaRPr lang="fr-CA" sz="1800">
            <a:latin typeface="+mn-lt"/>
          </a:endParaRPr>
        </a:p>
      </dgm:t>
    </dgm:pt>
    <dgm:pt modelId="{A1B0DE72-DCFF-2B4B-A0FB-3D363899CB84}" type="sibTrans" cxnId="{E29C2E87-C000-5D42-9773-E70F5AF86539}">
      <dgm:prSet/>
      <dgm:spPr/>
      <dgm:t>
        <a:bodyPr/>
        <a:lstStyle/>
        <a:p>
          <a:endParaRPr lang="fr-CA" sz="1800">
            <a:latin typeface="+mn-lt"/>
          </a:endParaRPr>
        </a:p>
      </dgm:t>
    </dgm:pt>
    <dgm:pt modelId="{83476B66-5670-8740-A688-188A338C116A}">
      <dgm:prSet phldrT="[Texte]" custT="1"/>
      <dgm:spPr>
        <a:blipFill>
          <a:blip xmlns:r="http://schemas.openxmlformats.org/officeDocument/2006/relationships" r:embed="rId2"/>
          <a:stretch>
            <a:fillRect/>
          </a:stretch>
        </a:blipFill>
      </dgm:spPr>
      <dgm:t>
        <a:bodyPr/>
        <a:lstStyle/>
        <a:p>
          <a:r>
            <a:rPr lang="fr-CA">
              <a:noFill/>
            </a:rPr>
            <a:t> </a:t>
          </a:r>
        </a:p>
      </dgm:t>
    </dgm:pt>
    <dgm:pt modelId="{20168B64-EFD9-5E43-B17A-01E10356DBF1}" type="parTrans" cxnId="{D5EE375B-5496-1940-A89F-225FE970DD43}">
      <dgm:prSet/>
      <dgm:spPr/>
      <dgm:t>
        <a:bodyPr/>
        <a:lstStyle/>
        <a:p>
          <a:endParaRPr lang="fr-CA" sz="1800">
            <a:latin typeface="+mn-lt"/>
          </a:endParaRPr>
        </a:p>
      </dgm:t>
    </dgm:pt>
    <dgm:pt modelId="{2501F88E-1452-AD4C-B1AF-B9CE0751B84D}" type="sibTrans" cxnId="{D5EE375B-5496-1940-A89F-225FE970DD43}">
      <dgm:prSet/>
      <dgm:spPr/>
      <dgm:t>
        <a:bodyPr/>
        <a:lstStyle/>
        <a:p>
          <a:endParaRPr lang="fr-CA" sz="1800">
            <a:latin typeface="+mn-lt"/>
          </a:endParaRPr>
        </a:p>
      </dgm:t>
    </dgm:pt>
    <dgm:pt modelId="{AE7E8E05-A0F6-6D41-92A1-9EE2200C204B}">
      <dgm:prSet phldrT="[Texte]" custT="1"/>
      <dgm:spPr>
        <a:solidFill>
          <a:srgbClr val="93A1B6">
            <a:alpha val="75000"/>
          </a:srgbClr>
        </a:solidFill>
      </dgm:spPr>
      <dgm:t>
        <a:bodyPr/>
        <a:lstStyle/>
        <a:p>
          <a:r>
            <a:rPr lang="fr-CA" sz="1800" dirty="0">
              <a:solidFill>
                <a:srgbClr val="000540"/>
              </a:solidFill>
              <a:latin typeface="+mn-lt"/>
            </a:rPr>
            <a:t>Aucune donnée</a:t>
          </a:r>
        </a:p>
      </dgm:t>
    </dgm:pt>
    <dgm:pt modelId="{2301D7F1-B76C-F247-93F3-6E9D24D823B7}" type="parTrans" cxnId="{D9C26CFA-C08A-704B-A34B-4CAF29F0A2D1}">
      <dgm:prSet/>
      <dgm:spPr/>
      <dgm:t>
        <a:bodyPr/>
        <a:lstStyle/>
        <a:p>
          <a:endParaRPr lang="fr-CA" sz="1800">
            <a:latin typeface="+mn-lt"/>
          </a:endParaRPr>
        </a:p>
      </dgm:t>
    </dgm:pt>
    <dgm:pt modelId="{842FCF7E-D9D5-A141-A6EA-B230F3425F74}" type="sibTrans" cxnId="{D9C26CFA-C08A-704B-A34B-4CAF29F0A2D1}">
      <dgm:prSet/>
      <dgm:spPr/>
      <dgm:t>
        <a:bodyPr/>
        <a:lstStyle/>
        <a:p>
          <a:endParaRPr lang="fr-CA" sz="1800">
            <a:latin typeface="+mn-lt"/>
          </a:endParaRPr>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ScaleX="91760">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custLinFactNeighborX="3388" custLinFactNeighborY="84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20B35A-01E3-7A44-AD88-191D1367143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A8168F7B-9D64-A948-97E9-E740A0D9DC8D}">
      <dgm:prSet phldrT="[Texte]" custT="1"/>
      <dgm:spPr>
        <a:solidFill>
          <a:srgbClr val="A2C1C4"/>
        </a:solidFill>
      </dgm:spPr>
      <dgm:t>
        <a:bodyPr/>
        <a:lstStyle/>
        <a:p>
          <a:r>
            <a:rPr lang="fr-FR" sz="4000" dirty="0">
              <a:latin typeface="Lato" panose="020F0502020204030203" pitchFamily="34" charset="0"/>
              <a:ea typeface="Lato" panose="020F0502020204030203" pitchFamily="34" charset="0"/>
              <a:cs typeface="Lato" panose="020F0502020204030203" pitchFamily="34" charset="0"/>
            </a:rPr>
            <a:t>Question 1</a:t>
          </a:r>
        </a:p>
      </dgm:t>
    </dgm:pt>
    <dgm:pt modelId="{84BDBE3C-A4AF-824D-8175-F40EF70174C6}" type="parTrans" cxnId="{22917DE8-5572-7141-84F3-58F0C3089D3C}">
      <dgm:prSet/>
      <dgm:spPr/>
      <dgm:t>
        <a:bodyPr/>
        <a:lstStyle/>
        <a:p>
          <a:endParaRPr lang="fr-FR"/>
        </a:p>
      </dgm:t>
    </dgm:pt>
    <dgm:pt modelId="{C97B3D03-CAD0-C94E-B174-AB621BA4C289}" type="sibTrans" cxnId="{22917DE8-5572-7141-84F3-58F0C3089D3C}">
      <dgm:prSet/>
      <dgm:spPr/>
      <dgm:t>
        <a:bodyPr/>
        <a:lstStyle/>
        <a:p>
          <a:endParaRPr lang="fr-FR"/>
        </a:p>
      </dgm:t>
    </dgm:pt>
    <dgm:pt modelId="{62070AAA-FE03-B54B-885F-0C49591F1952}">
      <dgm:prSet phldrT="[Texte]" custT="1"/>
      <dgm:spPr/>
      <dgm:t>
        <a:bodyPr anchor="ctr"/>
        <a:lstStyle/>
        <a:p>
          <a:pPr marL="415925" indent="0" algn="l">
            <a:buFontTx/>
            <a:buNone/>
            <a:tabLst/>
          </a:pPr>
          <a:r>
            <a:rPr lang="fr-CA" sz="2400" dirty="0">
              <a:solidFill>
                <a:srgbClr val="002060"/>
              </a:solidFill>
              <a:latin typeface="+mn-lt"/>
            </a:rPr>
            <a:t>Quelles sont les conséquences de l’exploitation sexuelle sur le développement des filles/femmes ?</a:t>
          </a:r>
          <a:endParaRPr lang="fr-FR" sz="2400" b="1" dirty="0">
            <a:solidFill>
              <a:srgbClr val="002060"/>
            </a:solidFill>
            <a:latin typeface="+mn-lt"/>
          </a:endParaRPr>
        </a:p>
      </dgm:t>
    </dgm:pt>
    <dgm:pt modelId="{79F592C9-5C4C-064A-90A6-BF32B8FEDD8A}" type="parTrans" cxnId="{7670A48E-75CA-BE44-B426-EAF899C6C58B}">
      <dgm:prSet/>
      <dgm:spPr/>
      <dgm:t>
        <a:bodyPr/>
        <a:lstStyle/>
        <a:p>
          <a:endParaRPr lang="fr-FR"/>
        </a:p>
      </dgm:t>
    </dgm:pt>
    <dgm:pt modelId="{C729A81F-8E4B-F749-A6BB-D8730ACC8801}" type="sibTrans" cxnId="{7670A48E-75CA-BE44-B426-EAF899C6C58B}">
      <dgm:prSet/>
      <dgm:spPr/>
      <dgm:t>
        <a:bodyPr/>
        <a:lstStyle/>
        <a:p>
          <a:endParaRPr lang="fr-FR"/>
        </a:p>
      </dgm:t>
    </dgm:pt>
    <dgm:pt modelId="{16FB08A4-34E5-B84F-82F8-1D17B1DCA772}">
      <dgm:prSet phldrT="[Texte]" custT="1"/>
      <dgm:spPr>
        <a:solidFill>
          <a:srgbClr val="5D87A3"/>
        </a:solidFill>
      </dgm:spPr>
      <dgm:t>
        <a:bodyPr/>
        <a:lstStyle/>
        <a:p>
          <a:r>
            <a:rPr lang="fr-FR" sz="4000" dirty="0">
              <a:latin typeface="Lato" panose="020F0502020204030203" pitchFamily="34" charset="0"/>
              <a:ea typeface="Lato" panose="020F0502020204030203" pitchFamily="34" charset="0"/>
              <a:cs typeface="Lato" panose="020F0502020204030203" pitchFamily="34" charset="0"/>
            </a:rPr>
            <a:t>Question 2</a:t>
          </a:r>
        </a:p>
      </dgm:t>
    </dgm:pt>
    <dgm:pt modelId="{A19E53D6-E86D-A948-9A1E-31E732620B47}" type="parTrans" cxnId="{A190EA5F-0C90-274F-86AF-04588D7DDF97}">
      <dgm:prSet/>
      <dgm:spPr/>
      <dgm:t>
        <a:bodyPr/>
        <a:lstStyle/>
        <a:p>
          <a:endParaRPr lang="fr-FR"/>
        </a:p>
      </dgm:t>
    </dgm:pt>
    <dgm:pt modelId="{1E032232-1FE1-844D-8CE4-7FEF2A3F46DD}" type="sibTrans" cxnId="{A190EA5F-0C90-274F-86AF-04588D7DDF97}">
      <dgm:prSet/>
      <dgm:spPr/>
      <dgm:t>
        <a:bodyPr/>
        <a:lstStyle/>
        <a:p>
          <a:endParaRPr lang="fr-FR"/>
        </a:p>
      </dgm:t>
    </dgm:pt>
    <dgm:pt modelId="{96869A12-8C18-1E4A-A17A-D1856DBD6E2E}">
      <dgm:prSet phldrT="[Texte]" custT="1"/>
      <dgm:spPr/>
      <dgm:t>
        <a:bodyPr anchor="ctr"/>
        <a:lstStyle/>
        <a:p>
          <a:pPr marL="361950" indent="0" algn="l">
            <a:buFontTx/>
            <a:buNone/>
            <a:tabLst/>
          </a:pPr>
          <a:r>
            <a:rPr lang="fr-CA" sz="2400" dirty="0">
              <a:solidFill>
                <a:srgbClr val="002060"/>
              </a:solidFill>
              <a:latin typeface="Calibri" panose="020F0502020204030204" pitchFamily="34" charset="0"/>
              <a:cs typeface="Calibri" panose="020F0502020204030204" pitchFamily="34" charset="0"/>
            </a:rPr>
            <a:t>Quelles sont les pratiques qui favorisent le rétablissement des victimes d’exploitation sexuelle ?</a:t>
          </a:r>
          <a:endParaRPr lang="fr-FR" sz="2400" dirty="0">
            <a:solidFill>
              <a:srgbClr val="002060"/>
            </a:solidFill>
            <a:latin typeface="Calibri" panose="020F0502020204030204" pitchFamily="34" charset="0"/>
            <a:cs typeface="Calibri" panose="020F0502020204030204" pitchFamily="34" charset="0"/>
          </a:endParaRPr>
        </a:p>
      </dgm:t>
    </dgm:pt>
    <dgm:pt modelId="{1FEA21C7-021A-CA49-8E02-44B4121B8A6C}" type="parTrans" cxnId="{9C661FEE-3589-544D-A5CB-48F5663F47C9}">
      <dgm:prSet/>
      <dgm:spPr/>
      <dgm:t>
        <a:bodyPr/>
        <a:lstStyle/>
        <a:p>
          <a:endParaRPr lang="fr-FR"/>
        </a:p>
      </dgm:t>
    </dgm:pt>
    <dgm:pt modelId="{4835CBA5-14D0-C344-B2D8-E9F2B9210CDD}" type="sibTrans" cxnId="{9C661FEE-3589-544D-A5CB-48F5663F47C9}">
      <dgm:prSet/>
      <dgm:spPr/>
      <dgm:t>
        <a:bodyPr/>
        <a:lstStyle/>
        <a:p>
          <a:endParaRPr lang="fr-FR"/>
        </a:p>
      </dgm:t>
    </dgm:pt>
    <dgm:pt modelId="{AD81E892-E699-2348-834D-ECFCA024912A}" type="pres">
      <dgm:prSet presAssocID="{BB20B35A-01E3-7A44-AD88-191D13671431}" presName="linear" presStyleCnt="0">
        <dgm:presLayoutVars>
          <dgm:dir/>
          <dgm:animLvl val="lvl"/>
          <dgm:resizeHandles val="exact"/>
        </dgm:presLayoutVars>
      </dgm:prSet>
      <dgm:spPr/>
    </dgm:pt>
    <dgm:pt modelId="{BC555A23-AFBB-0C47-83D1-8940774A0F01}" type="pres">
      <dgm:prSet presAssocID="{A8168F7B-9D64-A948-97E9-E740A0D9DC8D}" presName="parentLin" presStyleCnt="0"/>
      <dgm:spPr/>
    </dgm:pt>
    <dgm:pt modelId="{B2C996A1-4DB4-A646-B08F-694D5A927E19}" type="pres">
      <dgm:prSet presAssocID="{A8168F7B-9D64-A948-97E9-E740A0D9DC8D}" presName="parentLeftMargin" presStyleLbl="node1" presStyleIdx="0" presStyleCnt="2"/>
      <dgm:spPr/>
    </dgm:pt>
    <dgm:pt modelId="{E06F196B-383D-C64D-A25C-6D30C017FD0F}" type="pres">
      <dgm:prSet presAssocID="{A8168F7B-9D64-A948-97E9-E740A0D9DC8D}" presName="parentText" presStyleLbl="node1" presStyleIdx="0" presStyleCnt="2">
        <dgm:presLayoutVars>
          <dgm:chMax val="0"/>
          <dgm:bulletEnabled val="1"/>
        </dgm:presLayoutVars>
      </dgm:prSet>
      <dgm:spPr/>
    </dgm:pt>
    <dgm:pt modelId="{0925912E-8874-3241-9149-C3B3E93DD305}" type="pres">
      <dgm:prSet presAssocID="{A8168F7B-9D64-A948-97E9-E740A0D9DC8D}" presName="negativeSpace" presStyleCnt="0"/>
      <dgm:spPr/>
    </dgm:pt>
    <dgm:pt modelId="{51DC21B1-92F6-264B-9D20-06BAD3C959F7}" type="pres">
      <dgm:prSet presAssocID="{A8168F7B-9D64-A948-97E9-E740A0D9DC8D}" presName="childText" presStyleLbl="conFgAcc1" presStyleIdx="0" presStyleCnt="2">
        <dgm:presLayoutVars>
          <dgm:bulletEnabled val="1"/>
        </dgm:presLayoutVars>
      </dgm:prSet>
      <dgm:spPr/>
    </dgm:pt>
    <dgm:pt modelId="{576AAAAD-34E3-054C-A67A-483B854F1C8D}" type="pres">
      <dgm:prSet presAssocID="{C97B3D03-CAD0-C94E-B174-AB621BA4C289}" presName="spaceBetweenRectangles" presStyleCnt="0"/>
      <dgm:spPr/>
    </dgm:pt>
    <dgm:pt modelId="{486F73FD-761D-774F-92A1-FBBCF29DA7B4}" type="pres">
      <dgm:prSet presAssocID="{16FB08A4-34E5-B84F-82F8-1D17B1DCA772}" presName="parentLin" presStyleCnt="0"/>
      <dgm:spPr/>
    </dgm:pt>
    <dgm:pt modelId="{C0184EEE-4208-874C-863A-29E35968CFF5}" type="pres">
      <dgm:prSet presAssocID="{16FB08A4-34E5-B84F-82F8-1D17B1DCA772}" presName="parentLeftMargin" presStyleLbl="node1" presStyleIdx="0" presStyleCnt="2"/>
      <dgm:spPr/>
    </dgm:pt>
    <dgm:pt modelId="{2FA014EE-CDA6-624C-922A-2CF95D9B70E6}" type="pres">
      <dgm:prSet presAssocID="{16FB08A4-34E5-B84F-82F8-1D17B1DCA772}" presName="parentText" presStyleLbl="node1" presStyleIdx="1" presStyleCnt="2">
        <dgm:presLayoutVars>
          <dgm:chMax val="0"/>
          <dgm:bulletEnabled val="1"/>
        </dgm:presLayoutVars>
      </dgm:prSet>
      <dgm:spPr/>
    </dgm:pt>
    <dgm:pt modelId="{71E89364-1BF4-2241-BE9A-CDB428C19294}" type="pres">
      <dgm:prSet presAssocID="{16FB08A4-34E5-B84F-82F8-1D17B1DCA772}" presName="negativeSpace" presStyleCnt="0"/>
      <dgm:spPr/>
    </dgm:pt>
    <dgm:pt modelId="{93603C9B-514B-E046-BDD7-222E716A90A8}" type="pres">
      <dgm:prSet presAssocID="{16FB08A4-34E5-B84F-82F8-1D17B1DCA772}" presName="childText" presStyleLbl="conFgAcc1" presStyleIdx="1" presStyleCnt="2">
        <dgm:presLayoutVars>
          <dgm:bulletEnabled val="1"/>
        </dgm:presLayoutVars>
      </dgm:prSet>
      <dgm:spPr/>
    </dgm:pt>
  </dgm:ptLst>
  <dgm:cxnLst>
    <dgm:cxn modelId="{ED244012-7C0B-484B-9C8B-055F00C9A223}" type="presOf" srcId="{A8168F7B-9D64-A948-97E9-E740A0D9DC8D}" destId="{E06F196B-383D-C64D-A25C-6D30C017FD0F}" srcOrd="1" destOrd="0" presId="urn:microsoft.com/office/officeart/2005/8/layout/list1"/>
    <dgm:cxn modelId="{0E2E1D24-A214-F24B-B05B-5EF5492F0E09}" type="presOf" srcId="{16FB08A4-34E5-B84F-82F8-1D17B1DCA772}" destId="{2FA014EE-CDA6-624C-922A-2CF95D9B70E6}" srcOrd="1" destOrd="0" presId="urn:microsoft.com/office/officeart/2005/8/layout/list1"/>
    <dgm:cxn modelId="{A190EA5F-0C90-274F-86AF-04588D7DDF97}" srcId="{BB20B35A-01E3-7A44-AD88-191D13671431}" destId="{16FB08A4-34E5-B84F-82F8-1D17B1DCA772}" srcOrd="1" destOrd="0" parTransId="{A19E53D6-E86D-A948-9A1E-31E732620B47}" sibTransId="{1E032232-1FE1-844D-8CE4-7FEF2A3F46DD}"/>
    <dgm:cxn modelId="{8B799777-D490-1F4A-910B-CA7464EB2ADC}" type="presOf" srcId="{16FB08A4-34E5-B84F-82F8-1D17B1DCA772}" destId="{C0184EEE-4208-874C-863A-29E35968CFF5}" srcOrd="0" destOrd="0" presId="urn:microsoft.com/office/officeart/2005/8/layout/list1"/>
    <dgm:cxn modelId="{754D9F77-526F-AD45-A742-6E198CE7F031}" type="presOf" srcId="{BB20B35A-01E3-7A44-AD88-191D13671431}" destId="{AD81E892-E699-2348-834D-ECFCA024912A}" srcOrd="0" destOrd="0" presId="urn:microsoft.com/office/officeart/2005/8/layout/list1"/>
    <dgm:cxn modelId="{7670A48E-75CA-BE44-B426-EAF899C6C58B}" srcId="{A8168F7B-9D64-A948-97E9-E740A0D9DC8D}" destId="{62070AAA-FE03-B54B-885F-0C49591F1952}" srcOrd="0" destOrd="0" parTransId="{79F592C9-5C4C-064A-90A6-BF32B8FEDD8A}" sibTransId="{C729A81F-8E4B-F749-A6BB-D8730ACC8801}"/>
    <dgm:cxn modelId="{AD7BD696-CBF0-9942-83AF-02E20C60A68F}" type="presOf" srcId="{96869A12-8C18-1E4A-A17A-D1856DBD6E2E}" destId="{93603C9B-514B-E046-BDD7-222E716A90A8}" srcOrd="0" destOrd="0" presId="urn:microsoft.com/office/officeart/2005/8/layout/list1"/>
    <dgm:cxn modelId="{EC94D1A8-D1DD-5E41-9FF8-2A49BF0FAE50}" type="presOf" srcId="{A8168F7B-9D64-A948-97E9-E740A0D9DC8D}" destId="{B2C996A1-4DB4-A646-B08F-694D5A927E19}" srcOrd="0" destOrd="0" presId="urn:microsoft.com/office/officeart/2005/8/layout/list1"/>
    <dgm:cxn modelId="{22917DE8-5572-7141-84F3-58F0C3089D3C}" srcId="{BB20B35A-01E3-7A44-AD88-191D13671431}" destId="{A8168F7B-9D64-A948-97E9-E740A0D9DC8D}" srcOrd="0" destOrd="0" parTransId="{84BDBE3C-A4AF-824D-8175-F40EF70174C6}" sibTransId="{C97B3D03-CAD0-C94E-B174-AB621BA4C289}"/>
    <dgm:cxn modelId="{9C661FEE-3589-544D-A5CB-48F5663F47C9}" srcId="{16FB08A4-34E5-B84F-82F8-1D17B1DCA772}" destId="{96869A12-8C18-1E4A-A17A-D1856DBD6E2E}" srcOrd="0" destOrd="0" parTransId="{1FEA21C7-021A-CA49-8E02-44B4121B8A6C}" sibTransId="{4835CBA5-14D0-C344-B2D8-E9F2B9210CDD}"/>
    <dgm:cxn modelId="{465446FB-1FB4-4B4A-96D1-955F1B9E5400}" type="presOf" srcId="{62070AAA-FE03-B54B-885F-0C49591F1952}" destId="{51DC21B1-92F6-264B-9D20-06BAD3C959F7}" srcOrd="0" destOrd="0" presId="urn:microsoft.com/office/officeart/2005/8/layout/list1"/>
    <dgm:cxn modelId="{4D91A44B-E8FF-C64D-BF7F-2310CE9E9716}" type="presParOf" srcId="{AD81E892-E699-2348-834D-ECFCA024912A}" destId="{BC555A23-AFBB-0C47-83D1-8940774A0F01}" srcOrd="0" destOrd="0" presId="urn:microsoft.com/office/officeart/2005/8/layout/list1"/>
    <dgm:cxn modelId="{99A24B35-B9F8-0F40-9212-F9676C7CD9C2}" type="presParOf" srcId="{BC555A23-AFBB-0C47-83D1-8940774A0F01}" destId="{B2C996A1-4DB4-A646-B08F-694D5A927E19}" srcOrd="0" destOrd="0" presId="urn:microsoft.com/office/officeart/2005/8/layout/list1"/>
    <dgm:cxn modelId="{66E8996F-5B07-8443-822D-D684C6649FCB}" type="presParOf" srcId="{BC555A23-AFBB-0C47-83D1-8940774A0F01}" destId="{E06F196B-383D-C64D-A25C-6D30C017FD0F}" srcOrd="1" destOrd="0" presId="urn:microsoft.com/office/officeart/2005/8/layout/list1"/>
    <dgm:cxn modelId="{FDC33556-D47E-8F42-B6AC-72A7B5D9974C}" type="presParOf" srcId="{AD81E892-E699-2348-834D-ECFCA024912A}" destId="{0925912E-8874-3241-9149-C3B3E93DD305}" srcOrd="1" destOrd="0" presId="urn:microsoft.com/office/officeart/2005/8/layout/list1"/>
    <dgm:cxn modelId="{4FA0FD84-E5CD-1E47-8E07-C0A5B44CBB04}" type="presParOf" srcId="{AD81E892-E699-2348-834D-ECFCA024912A}" destId="{51DC21B1-92F6-264B-9D20-06BAD3C959F7}" srcOrd="2" destOrd="0" presId="urn:microsoft.com/office/officeart/2005/8/layout/list1"/>
    <dgm:cxn modelId="{A4138582-67C3-CD45-8C0E-FDC8A02F8759}" type="presParOf" srcId="{AD81E892-E699-2348-834D-ECFCA024912A}" destId="{576AAAAD-34E3-054C-A67A-483B854F1C8D}" srcOrd="3" destOrd="0" presId="urn:microsoft.com/office/officeart/2005/8/layout/list1"/>
    <dgm:cxn modelId="{5FDE71D7-9A7B-A04B-BF8E-5F73774B621C}" type="presParOf" srcId="{AD81E892-E699-2348-834D-ECFCA024912A}" destId="{486F73FD-761D-774F-92A1-FBBCF29DA7B4}" srcOrd="4" destOrd="0" presId="urn:microsoft.com/office/officeart/2005/8/layout/list1"/>
    <dgm:cxn modelId="{0C62A5C3-A4BD-D64C-9687-F412BC7F14F7}" type="presParOf" srcId="{486F73FD-761D-774F-92A1-FBBCF29DA7B4}" destId="{C0184EEE-4208-874C-863A-29E35968CFF5}" srcOrd="0" destOrd="0" presId="urn:microsoft.com/office/officeart/2005/8/layout/list1"/>
    <dgm:cxn modelId="{53DC3E74-0FF3-E046-8F24-5FD23A7D09A3}" type="presParOf" srcId="{486F73FD-761D-774F-92A1-FBBCF29DA7B4}" destId="{2FA014EE-CDA6-624C-922A-2CF95D9B70E6}" srcOrd="1" destOrd="0" presId="urn:microsoft.com/office/officeart/2005/8/layout/list1"/>
    <dgm:cxn modelId="{8B78C118-7896-3940-A53F-CBE5D7DEAD5F}" type="presParOf" srcId="{AD81E892-E699-2348-834D-ECFCA024912A}" destId="{71E89364-1BF4-2241-BE9A-CDB428C19294}" srcOrd="5" destOrd="0" presId="urn:microsoft.com/office/officeart/2005/8/layout/list1"/>
    <dgm:cxn modelId="{037A806A-01DE-9747-890F-2FF16F7C2C07}" type="presParOf" srcId="{AD81E892-E699-2348-834D-ECFCA024912A}" destId="{93603C9B-514B-E046-BDD7-222E716A90A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FD977E">
            <a:alpha val="25000"/>
          </a:srgbClr>
        </a:solidFill>
        <a:ln>
          <a:solidFill>
            <a:schemeClr val="lt1">
              <a:hueOff val="0"/>
              <a:satOff val="0"/>
              <a:lumOff val="0"/>
              <a:alpha val="20464"/>
            </a:schemeClr>
          </a:solidFill>
        </a:ln>
      </dgm:spPr>
      <dgm:t>
        <a:bodyPr/>
        <a:lstStyle/>
        <a:p>
          <a:r>
            <a:rPr lang="fr-CA" sz="2400" dirty="0">
              <a:solidFill>
                <a:srgbClr val="000540"/>
              </a:solidFill>
            </a:rPr>
            <a:t>Pratiques émergentes</a:t>
          </a:r>
        </a:p>
      </dgm:t>
    </dgm:pt>
    <dgm:pt modelId="{D21CD874-86F2-1C44-9592-090A635FB444}" type="parTrans" cxnId="{E29C2E87-C000-5D42-9773-E70F5AF86539}">
      <dgm:prSet/>
      <dgm:spPr/>
      <dgm:t>
        <a:bodyPr/>
        <a:lstStyle/>
        <a:p>
          <a:endParaRPr lang="fr-CA" sz="2400"/>
        </a:p>
      </dgm:t>
    </dgm:pt>
    <dgm:pt modelId="{A1B0DE72-DCFF-2B4B-A0FB-3D363899CB84}" type="sibTrans" cxnId="{E29C2E87-C000-5D42-9773-E70F5AF86539}">
      <dgm:prSet/>
      <dgm:spPr/>
      <dgm:t>
        <a:bodyPr/>
        <a:lstStyle/>
        <a:p>
          <a:endParaRPr lang="fr-CA" sz="2400"/>
        </a:p>
      </dgm:t>
    </dgm:pt>
    <dgm:pt modelId="{83476B66-5670-8740-A688-188A338C116A}">
      <dgm:prSet phldrT="[Texte]" custT="1"/>
      <dgm:spPr>
        <a:solidFill>
          <a:srgbClr val="FD977E">
            <a:alpha val="50000"/>
          </a:srgbClr>
        </a:solidFill>
      </dgm:spPr>
      <dgm:t>
        <a:bodyPr/>
        <a:lstStyle/>
        <a:p>
          <a:r>
            <a:rPr lang="fr-CA" sz="2400" dirty="0">
              <a:solidFill>
                <a:srgbClr val="000540"/>
              </a:solidFill>
            </a:rPr>
            <a:t>Pratiques prometteuses</a:t>
          </a:r>
        </a:p>
      </dgm:t>
    </dgm:pt>
    <dgm:pt modelId="{20168B64-EFD9-5E43-B17A-01E10356DBF1}" type="parTrans" cxnId="{D5EE375B-5496-1940-A89F-225FE970DD43}">
      <dgm:prSet/>
      <dgm:spPr/>
      <dgm:t>
        <a:bodyPr/>
        <a:lstStyle/>
        <a:p>
          <a:endParaRPr lang="fr-CA" sz="2400"/>
        </a:p>
      </dgm:t>
    </dgm:pt>
    <dgm:pt modelId="{2501F88E-1452-AD4C-B1AF-B9CE0751B84D}" type="sibTrans" cxnId="{D5EE375B-5496-1940-A89F-225FE970DD43}">
      <dgm:prSet/>
      <dgm:spPr/>
      <dgm:t>
        <a:bodyPr/>
        <a:lstStyle/>
        <a:p>
          <a:endParaRPr lang="fr-CA" sz="2400"/>
        </a:p>
      </dgm:t>
    </dgm:pt>
    <dgm:pt modelId="{AE7E8E05-A0F6-6D41-92A1-9EE2200C204B}">
      <dgm:prSet phldrT="[Texte]" custT="1"/>
      <dgm:spPr>
        <a:solidFill>
          <a:srgbClr val="FD977E">
            <a:alpha val="75000"/>
          </a:srgbClr>
        </a:solidFill>
      </dgm:spPr>
      <dgm:t>
        <a:bodyPr/>
        <a:lstStyle/>
        <a:p>
          <a:r>
            <a:rPr lang="fr-CA" sz="2400" dirty="0">
              <a:solidFill>
                <a:srgbClr val="000540"/>
              </a:solidFill>
            </a:rPr>
            <a:t>Pratiques probantes</a:t>
          </a:r>
        </a:p>
      </dgm:t>
    </dgm:pt>
    <dgm:pt modelId="{2301D7F1-B76C-F247-93F3-6E9D24D823B7}" type="parTrans" cxnId="{D9C26CFA-C08A-704B-A34B-4CAF29F0A2D1}">
      <dgm:prSet/>
      <dgm:spPr/>
      <dgm:t>
        <a:bodyPr/>
        <a:lstStyle/>
        <a:p>
          <a:endParaRPr lang="fr-CA" sz="2400"/>
        </a:p>
      </dgm:t>
    </dgm:pt>
    <dgm:pt modelId="{842FCF7E-D9D5-A141-A6EA-B230F3425F74}" type="sibTrans" cxnId="{D9C26CFA-C08A-704B-A34B-4CAF29F0A2D1}">
      <dgm:prSet/>
      <dgm:spPr/>
      <dgm:t>
        <a:bodyPr/>
        <a:lstStyle/>
        <a:p>
          <a:endParaRPr lang="fr-CA" sz="2400"/>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LinFactNeighborX="46380" custLinFactNeighborY="20351">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custLinFactNeighborX="-11128" custLinFactNeighborY="-1496">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2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93A1B6">
            <a:alpha val="25000"/>
          </a:srgbClr>
        </a:solidFill>
        <a:ln>
          <a:solidFill>
            <a:schemeClr val="lt1">
              <a:hueOff val="0"/>
              <a:satOff val="0"/>
              <a:lumOff val="0"/>
              <a:alpha val="20464"/>
            </a:schemeClr>
          </a:solidFill>
        </a:ln>
      </dgm:spPr>
      <dgm:t>
        <a:bodyPr/>
        <a:lstStyle/>
        <a:p>
          <a:r>
            <a:rPr lang="fr-CA" sz="1800" b="0" dirty="0">
              <a:solidFill>
                <a:srgbClr val="000540"/>
              </a:solidFill>
            </a:rPr>
            <a:t>Kolkata </a:t>
          </a:r>
          <a:r>
            <a:rPr lang="fr-CA" sz="1800" b="0" dirty="0" err="1">
              <a:solidFill>
                <a:srgbClr val="000540"/>
              </a:solidFill>
            </a:rPr>
            <a:t>Sanved</a:t>
          </a:r>
          <a:r>
            <a:rPr lang="fr-CA" sz="1800" b="0" dirty="0">
              <a:solidFill>
                <a:srgbClr val="000540"/>
              </a:solidFill>
            </a:rPr>
            <a:t>  </a:t>
          </a:r>
        </a:p>
        <a:p>
          <a:r>
            <a:rPr lang="fr-CA" sz="1800" b="0" u="sng" dirty="0">
              <a:solidFill>
                <a:srgbClr val="000540"/>
              </a:solidFill>
            </a:rPr>
            <a:t>STARS</a:t>
          </a:r>
        </a:p>
        <a:p>
          <a:r>
            <a:rPr lang="fr-CA" sz="1800" b="0" dirty="0">
              <a:solidFill>
                <a:srgbClr val="000540"/>
              </a:solidFill>
            </a:rPr>
            <a:t>Group </a:t>
          </a:r>
          <a:r>
            <a:rPr lang="fr-CA" sz="1800" b="0" dirty="0" err="1">
              <a:solidFill>
                <a:srgbClr val="000540"/>
              </a:solidFill>
            </a:rPr>
            <a:t>Drumming</a:t>
          </a:r>
          <a:r>
            <a:rPr lang="fr-CA" sz="1800" b="0" dirty="0">
              <a:solidFill>
                <a:srgbClr val="000540"/>
              </a:solidFill>
            </a:rPr>
            <a:t> * </a:t>
          </a:r>
        </a:p>
        <a:p>
          <a:r>
            <a:rPr lang="fr-CA" sz="1800" b="0" dirty="0" err="1">
              <a:solidFill>
                <a:srgbClr val="000540"/>
              </a:solidFill>
            </a:rPr>
            <a:t>Education</a:t>
          </a:r>
          <a:r>
            <a:rPr lang="fr-CA" sz="1800" b="0" dirty="0">
              <a:solidFill>
                <a:srgbClr val="000540"/>
              </a:solidFill>
            </a:rPr>
            <a:t> &amp; Arts * </a:t>
          </a:r>
          <a:endParaRPr lang="fr-CA" sz="1800" dirty="0">
            <a:solidFill>
              <a:srgbClr val="000540"/>
            </a:solidFill>
          </a:endParaRPr>
        </a:p>
      </dgm:t>
    </dgm:pt>
    <dgm:pt modelId="{D21CD874-86F2-1C44-9592-090A635FB444}" type="parTrans" cxnId="{E29C2E87-C000-5D42-9773-E70F5AF86539}">
      <dgm:prSet/>
      <dgm:spPr/>
      <dgm:t>
        <a:bodyPr/>
        <a:lstStyle/>
        <a:p>
          <a:endParaRPr lang="fr-CA" sz="1800"/>
        </a:p>
      </dgm:t>
    </dgm:pt>
    <dgm:pt modelId="{A1B0DE72-DCFF-2B4B-A0FB-3D363899CB84}" type="sibTrans" cxnId="{E29C2E87-C000-5D42-9773-E70F5AF86539}">
      <dgm:prSet/>
      <dgm:spPr/>
      <dgm:t>
        <a:bodyPr/>
        <a:lstStyle/>
        <a:p>
          <a:endParaRPr lang="fr-CA" sz="1800"/>
        </a:p>
      </dgm:t>
    </dgm:pt>
    <dgm:pt modelId="{83476B66-5670-8740-A688-188A338C116A}">
      <dgm:prSet phldrT="[Texte]" custT="1"/>
      <dgm:spPr>
        <a:solidFill>
          <a:srgbClr val="93A1B6">
            <a:alpha val="50000"/>
          </a:srgbClr>
        </a:solidFill>
      </dgm:spPr>
      <dgm:t>
        <a:bodyPr/>
        <a:lstStyle/>
        <a:p>
          <a:r>
            <a:rPr lang="fr-CA" sz="1800" dirty="0" err="1">
              <a:solidFill>
                <a:srgbClr val="000540"/>
              </a:solidFill>
            </a:rPr>
            <a:t>HaRT</a:t>
          </a:r>
          <a:r>
            <a:rPr lang="fr-CA" sz="1800" dirty="0">
              <a:solidFill>
                <a:srgbClr val="000540"/>
              </a:solidFill>
            </a:rPr>
            <a:t> Yoga</a:t>
          </a:r>
        </a:p>
      </dgm:t>
    </dgm:pt>
    <dgm:pt modelId="{20168B64-EFD9-5E43-B17A-01E10356DBF1}" type="parTrans" cxnId="{D5EE375B-5496-1940-A89F-225FE970DD43}">
      <dgm:prSet/>
      <dgm:spPr/>
      <dgm:t>
        <a:bodyPr/>
        <a:lstStyle/>
        <a:p>
          <a:endParaRPr lang="fr-CA" sz="1800"/>
        </a:p>
      </dgm:t>
    </dgm:pt>
    <dgm:pt modelId="{2501F88E-1452-AD4C-B1AF-B9CE0751B84D}" type="sibTrans" cxnId="{D5EE375B-5496-1940-A89F-225FE970DD43}">
      <dgm:prSet/>
      <dgm:spPr/>
      <dgm:t>
        <a:bodyPr/>
        <a:lstStyle/>
        <a:p>
          <a:endParaRPr lang="fr-CA" sz="1800"/>
        </a:p>
      </dgm:t>
    </dgm:pt>
    <dgm:pt modelId="{AE7E8E05-A0F6-6D41-92A1-9EE2200C204B}">
      <dgm:prSet phldrT="[Texte]" custT="1"/>
      <dgm:spPr>
        <a:solidFill>
          <a:srgbClr val="93A1B6">
            <a:alpha val="75000"/>
          </a:srgbClr>
        </a:solidFill>
      </dgm:spPr>
      <dgm:t>
        <a:bodyPr/>
        <a:lstStyle/>
        <a:p>
          <a:r>
            <a:rPr lang="fr-CA" sz="1800" dirty="0">
              <a:solidFill>
                <a:srgbClr val="000540"/>
              </a:solidFill>
            </a:rPr>
            <a:t>Aucune étude</a:t>
          </a:r>
        </a:p>
      </dgm:t>
    </dgm:pt>
    <dgm:pt modelId="{2301D7F1-B76C-F247-93F3-6E9D24D823B7}" type="parTrans" cxnId="{D9C26CFA-C08A-704B-A34B-4CAF29F0A2D1}">
      <dgm:prSet/>
      <dgm:spPr/>
      <dgm:t>
        <a:bodyPr/>
        <a:lstStyle/>
        <a:p>
          <a:endParaRPr lang="fr-CA" sz="1800"/>
        </a:p>
      </dgm:t>
    </dgm:pt>
    <dgm:pt modelId="{842FCF7E-D9D5-A141-A6EA-B230F3425F74}" type="sibTrans" cxnId="{D9C26CFA-C08A-704B-A34B-4CAF29F0A2D1}">
      <dgm:prSet/>
      <dgm:spPr/>
      <dgm:t>
        <a:bodyPr/>
        <a:lstStyle/>
        <a:p>
          <a:endParaRPr lang="fr-CA" sz="1800"/>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ScaleX="91760">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custLinFactNeighborX="3388" custLinFactNeighborY="84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mc:AlternateContent xmlns:mc="http://schemas.openxmlformats.org/markup-compatibility/2006" xmlns:a14="http://schemas.microsoft.com/office/drawing/2010/main">
      <mc:Choice Requires="a14">
        <dgm:pt modelId="{203BA4D6-B2C2-A24E-85F3-002A6052CC18}">
          <dgm:prSet phldrT="[Texte]" custT="1"/>
          <dgm:spPr>
            <a:solidFill>
              <a:srgbClr val="93A1B6">
                <a:alpha val="25000"/>
              </a:srgbClr>
            </a:solidFill>
            <a:ln>
              <a:solidFill>
                <a:schemeClr val="lt1">
                  <a:hueOff val="0"/>
                  <a:satOff val="0"/>
                  <a:lumOff val="0"/>
                  <a:alpha val="20464"/>
                </a:schemeClr>
              </a:solidFill>
            </a:ln>
          </dgm:spPr>
          <dgm:t>
            <a:bodyPr/>
            <a:lstStyle/>
            <a:p>
              <a:pPr algn="l"/>
              <a:r>
                <a:rPr lang="fr-CA" sz="1800" i="0" dirty="0">
                  <a:solidFill>
                    <a:srgbClr val="000540"/>
                  </a:solidFill>
                  <a:latin typeface="+mn-lt"/>
                </a:rPr>
                <a:t> </a:t>
              </a:r>
              <a14:m>
                <m:oMath xmlns:m="http://schemas.openxmlformats.org/officeDocument/2006/math">
                  <m:r>
                    <a:rPr lang="fr-CA" sz="1800" i="1" smtClean="0">
                      <a:solidFill>
                        <a:srgbClr val="000540"/>
                      </a:solidFill>
                      <a:latin typeface="Cambria Math" panose="02040503050406030204" pitchFamily="18" charset="0"/>
                      <a:ea typeface="Cambria Math" panose="02040503050406030204" pitchFamily="18" charset="0"/>
                    </a:rPr>
                    <m:t>↑</m:t>
                  </m:r>
                </m:oMath>
              </a14:m>
              <a:r>
                <a:rPr lang="fr-CA" sz="1800" i="0" dirty="0">
                  <a:solidFill>
                    <a:srgbClr val="000540"/>
                  </a:solidFill>
                  <a:latin typeface="+mn-lt"/>
                </a:rPr>
                <a:t> interaction et partage avec les pairs, confiance, connexion et soutien du groupe, autocompassion, conception positive de soi, espoir </a:t>
              </a:r>
            </a:p>
            <a:p>
              <a:pPr algn="l"/>
              <a:endParaRPr lang="fr-CA" sz="1800" i="0" dirty="0">
                <a:solidFill>
                  <a:srgbClr val="000540"/>
                </a:solidFill>
                <a:latin typeface="+mn-lt"/>
              </a:endParaRPr>
            </a:p>
            <a:p>
              <a:pPr algn="l"/>
              <a:r>
                <a:rPr lang="fr-CA" sz="1800" i="0" dirty="0">
                  <a:solidFill>
                    <a:srgbClr val="000540"/>
                  </a:solidFill>
                  <a:latin typeface="+mn-lt"/>
                </a:rPr>
                <a:t>* ATTENTION: possible résistance, émotions négatives, dévoilement spontané, ravivement du trauma lorsque l’accompagnement thérapeutique fait défaut</a:t>
              </a:r>
            </a:p>
          </dgm:t>
        </dgm:pt>
      </mc:Choice>
      <mc:Fallback xmlns="">
        <dgm:pt modelId="{203BA4D6-B2C2-A24E-85F3-002A6052CC18}">
          <dgm:prSet phldrT="[Texte]" custT="1"/>
          <dgm:spPr>
            <a:solidFill>
              <a:srgbClr val="93A1B6">
                <a:alpha val="25000"/>
              </a:srgbClr>
            </a:solidFill>
            <a:ln>
              <a:solidFill>
                <a:schemeClr val="lt1">
                  <a:hueOff val="0"/>
                  <a:satOff val="0"/>
                  <a:lumOff val="0"/>
                  <a:alpha val="20464"/>
                </a:schemeClr>
              </a:solidFill>
            </a:ln>
          </dgm:spPr>
          <dgm:t>
            <a:bodyPr/>
            <a:lstStyle/>
            <a:p>
              <a:pPr algn="l"/>
              <a:r>
                <a:rPr lang="fr-CA" sz="1800" i="0" dirty="0">
                  <a:solidFill>
                    <a:srgbClr val="000540"/>
                  </a:solidFill>
                  <a:latin typeface="+mn-lt"/>
                </a:rPr>
                <a:t> </a:t>
              </a:r>
              <a:r>
                <a:rPr lang="fr-CA" sz="1800" i="0">
                  <a:solidFill>
                    <a:srgbClr val="000540"/>
                  </a:solidFill>
                  <a:latin typeface="Cambria Math" panose="02040503050406030204" pitchFamily="18" charset="0"/>
                  <a:ea typeface="Cambria Math" panose="02040503050406030204" pitchFamily="18" charset="0"/>
                </a:rPr>
                <a:t>↑</a:t>
              </a:r>
              <a:r>
                <a:rPr lang="fr-CA" sz="1800" i="0" dirty="0">
                  <a:solidFill>
                    <a:srgbClr val="000540"/>
                  </a:solidFill>
                  <a:latin typeface="+mn-lt"/>
                </a:rPr>
                <a:t> interaction et partage avec les pairs, confiance, connexion et soutien du groupe, autocompassion, conception positive de soi, espoir </a:t>
              </a:r>
            </a:p>
            <a:p>
              <a:pPr algn="l"/>
              <a:endParaRPr lang="fr-CA" sz="1800" i="0" dirty="0">
                <a:solidFill>
                  <a:srgbClr val="000540"/>
                </a:solidFill>
                <a:latin typeface="+mn-lt"/>
              </a:endParaRPr>
            </a:p>
            <a:p>
              <a:pPr algn="l"/>
              <a:r>
                <a:rPr lang="fr-CA" sz="1800" i="0" dirty="0">
                  <a:solidFill>
                    <a:srgbClr val="000540"/>
                  </a:solidFill>
                  <a:latin typeface="+mn-lt"/>
                </a:rPr>
                <a:t>* ATTENTION: possible résistance, émotions négatives, dévoilement spontané, ravivement du trauma lorsque l’accompagnement thérapeutique fait défaut</a:t>
              </a:r>
            </a:p>
          </dgm:t>
        </dgm:pt>
      </mc:Fallback>
    </mc:AlternateContent>
    <dgm:pt modelId="{D21CD874-86F2-1C44-9592-090A635FB444}" type="parTrans" cxnId="{E29C2E87-C000-5D42-9773-E70F5AF86539}">
      <dgm:prSet/>
      <dgm:spPr/>
      <dgm:t>
        <a:bodyPr/>
        <a:lstStyle/>
        <a:p>
          <a:endParaRPr lang="fr-CA" sz="1800">
            <a:latin typeface="+mn-lt"/>
          </a:endParaRPr>
        </a:p>
      </dgm:t>
    </dgm:pt>
    <dgm:pt modelId="{A1B0DE72-DCFF-2B4B-A0FB-3D363899CB84}" type="sibTrans" cxnId="{E29C2E87-C000-5D42-9773-E70F5AF86539}">
      <dgm:prSet/>
      <dgm:spPr/>
      <dgm:t>
        <a:bodyPr/>
        <a:lstStyle/>
        <a:p>
          <a:endParaRPr lang="fr-CA" sz="1800">
            <a:latin typeface="+mn-lt"/>
          </a:endParaRPr>
        </a:p>
      </dgm:t>
    </dgm:pt>
    <mc:AlternateContent xmlns:mc="http://schemas.openxmlformats.org/markup-compatibility/2006" xmlns:a14="http://schemas.microsoft.com/office/drawing/2010/main">
      <mc:Choice Requires="a14">
        <dgm:pt modelId="{83476B66-5670-8740-A688-188A338C116A}">
          <dgm:prSet phldrT="[Texte]" custT="1"/>
          <dgm:spPr>
            <a:solidFill>
              <a:srgbClr val="93A1B6">
                <a:alpha val="50000"/>
              </a:srgbClr>
            </a:solidFill>
          </dgm:spPr>
          <dgm:t>
            <a:bodyPr/>
            <a:lstStyle/>
            <a:p>
              <a14:m>
                <m:oMath xmlns:m="http://schemas.openxmlformats.org/officeDocument/2006/math">
                  <m:r>
                    <a:rPr lang="fr-CA" sz="1800" i="1" smtClean="0">
                      <a:solidFill>
                        <a:srgbClr val="000540"/>
                      </a:solidFill>
                      <a:latin typeface="Cambria Math" panose="02040503050406030204" pitchFamily="18" charset="0"/>
                      <a:ea typeface="Cambria Math" panose="02040503050406030204" pitchFamily="18" charset="0"/>
                    </a:rPr>
                    <m:t>↓</m:t>
                  </m:r>
                </m:oMath>
              </a14:m>
              <a:r>
                <a:rPr lang="fr-CA" sz="1800" dirty="0">
                  <a:solidFill>
                    <a:srgbClr val="000540"/>
                  </a:solidFill>
                  <a:latin typeface="+mn-lt"/>
                </a:rPr>
                <a:t> Symptômes dépressifs</a:t>
              </a:r>
            </a:p>
          </dgm:t>
        </dgm:pt>
      </mc:Choice>
      <mc:Fallback xmlns="">
        <dgm:pt modelId="{83476B66-5670-8740-A688-188A338C116A}">
          <dgm:prSet phldrT="[Texte]" custT="1"/>
          <dgm:spPr>
            <a:solidFill>
              <a:srgbClr val="93A1B6">
                <a:alpha val="50000"/>
              </a:srgbClr>
            </a:solidFill>
          </dgm:spPr>
          <dgm:t>
            <a:bodyPr/>
            <a:lstStyle/>
            <a:p>
              <a:r>
                <a:rPr lang="fr-CA" sz="1800" i="0">
                  <a:solidFill>
                    <a:srgbClr val="000540"/>
                  </a:solidFill>
                  <a:latin typeface="Cambria Math" panose="02040503050406030204" pitchFamily="18" charset="0"/>
                  <a:ea typeface="Cambria Math" panose="02040503050406030204" pitchFamily="18" charset="0"/>
                </a:rPr>
                <a:t>↓</a:t>
              </a:r>
              <a:r>
                <a:rPr lang="fr-CA" sz="1800" dirty="0">
                  <a:solidFill>
                    <a:srgbClr val="000540"/>
                  </a:solidFill>
                  <a:latin typeface="+mn-lt"/>
                </a:rPr>
                <a:t> Symptômes dépressifs</a:t>
              </a:r>
            </a:p>
          </dgm:t>
        </dgm:pt>
      </mc:Fallback>
    </mc:AlternateContent>
    <dgm:pt modelId="{20168B64-EFD9-5E43-B17A-01E10356DBF1}" type="parTrans" cxnId="{D5EE375B-5496-1940-A89F-225FE970DD43}">
      <dgm:prSet/>
      <dgm:spPr/>
      <dgm:t>
        <a:bodyPr/>
        <a:lstStyle/>
        <a:p>
          <a:endParaRPr lang="fr-CA" sz="1800">
            <a:latin typeface="+mn-lt"/>
          </a:endParaRPr>
        </a:p>
      </dgm:t>
    </dgm:pt>
    <dgm:pt modelId="{2501F88E-1452-AD4C-B1AF-B9CE0751B84D}" type="sibTrans" cxnId="{D5EE375B-5496-1940-A89F-225FE970DD43}">
      <dgm:prSet/>
      <dgm:spPr/>
      <dgm:t>
        <a:bodyPr/>
        <a:lstStyle/>
        <a:p>
          <a:endParaRPr lang="fr-CA" sz="1800">
            <a:latin typeface="+mn-lt"/>
          </a:endParaRPr>
        </a:p>
      </dgm:t>
    </dgm:pt>
    <dgm:pt modelId="{AE7E8E05-A0F6-6D41-92A1-9EE2200C204B}">
      <dgm:prSet phldrT="[Texte]" custT="1"/>
      <dgm:spPr>
        <a:solidFill>
          <a:srgbClr val="93A1B6">
            <a:alpha val="75000"/>
          </a:srgbClr>
        </a:solidFill>
      </dgm:spPr>
      <dgm:t>
        <a:bodyPr/>
        <a:lstStyle/>
        <a:p>
          <a:r>
            <a:rPr lang="fr-CA" sz="1800" dirty="0">
              <a:solidFill>
                <a:srgbClr val="000540"/>
              </a:solidFill>
              <a:latin typeface="+mn-lt"/>
            </a:rPr>
            <a:t>Aucune donnée</a:t>
          </a:r>
        </a:p>
      </dgm:t>
    </dgm:pt>
    <dgm:pt modelId="{2301D7F1-B76C-F247-93F3-6E9D24D823B7}" type="parTrans" cxnId="{D9C26CFA-C08A-704B-A34B-4CAF29F0A2D1}">
      <dgm:prSet/>
      <dgm:spPr/>
      <dgm:t>
        <a:bodyPr/>
        <a:lstStyle/>
        <a:p>
          <a:endParaRPr lang="fr-CA" sz="1800">
            <a:latin typeface="+mn-lt"/>
          </a:endParaRPr>
        </a:p>
      </dgm:t>
    </dgm:pt>
    <dgm:pt modelId="{842FCF7E-D9D5-A141-A6EA-B230F3425F74}" type="sibTrans" cxnId="{D9C26CFA-C08A-704B-A34B-4CAF29F0A2D1}">
      <dgm:prSet/>
      <dgm:spPr/>
      <dgm:t>
        <a:bodyPr/>
        <a:lstStyle/>
        <a:p>
          <a:endParaRPr lang="fr-CA" sz="1800">
            <a:latin typeface="+mn-lt"/>
          </a:endParaRPr>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ScaleX="91760">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custLinFactNeighborX="3388" custLinFactNeighborY="84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FD977E">
            <a:alpha val="25000"/>
          </a:srgbClr>
        </a:solidFill>
        <a:ln>
          <a:solidFill>
            <a:schemeClr val="lt1">
              <a:hueOff val="0"/>
              <a:satOff val="0"/>
              <a:lumOff val="0"/>
              <a:alpha val="20464"/>
            </a:schemeClr>
          </a:solidFill>
        </a:ln>
      </dgm:spPr>
      <dgm:t>
        <a:bodyPr/>
        <a:lstStyle/>
        <a:p>
          <a:r>
            <a:rPr lang="fr-CA" sz="2400" dirty="0">
              <a:solidFill>
                <a:srgbClr val="000540"/>
              </a:solidFill>
            </a:rPr>
            <a:t>Pratiques émergentes</a:t>
          </a:r>
        </a:p>
      </dgm:t>
    </dgm:pt>
    <dgm:pt modelId="{D21CD874-86F2-1C44-9592-090A635FB444}" type="parTrans" cxnId="{E29C2E87-C000-5D42-9773-E70F5AF86539}">
      <dgm:prSet/>
      <dgm:spPr/>
      <dgm:t>
        <a:bodyPr/>
        <a:lstStyle/>
        <a:p>
          <a:endParaRPr lang="fr-CA" sz="2400"/>
        </a:p>
      </dgm:t>
    </dgm:pt>
    <dgm:pt modelId="{A1B0DE72-DCFF-2B4B-A0FB-3D363899CB84}" type="sibTrans" cxnId="{E29C2E87-C000-5D42-9773-E70F5AF86539}">
      <dgm:prSet/>
      <dgm:spPr/>
      <dgm:t>
        <a:bodyPr/>
        <a:lstStyle/>
        <a:p>
          <a:endParaRPr lang="fr-CA" sz="2400"/>
        </a:p>
      </dgm:t>
    </dgm:pt>
    <dgm:pt modelId="{AE7E8E05-A0F6-6D41-92A1-9EE2200C204B}">
      <dgm:prSet phldrT="[Texte]" custT="1"/>
      <dgm:spPr>
        <a:solidFill>
          <a:srgbClr val="FD977E">
            <a:alpha val="75000"/>
          </a:srgbClr>
        </a:solidFill>
      </dgm:spPr>
      <dgm:t>
        <a:bodyPr/>
        <a:lstStyle/>
        <a:p>
          <a:r>
            <a:rPr lang="fr-CA" sz="2400" dirty="0">
              <a:solidFill>
                <a:srgbClr val="000540"/>
              </a:solidFill>
            </a:rPr>
            <a:t>Pratiques probantes</a:t>
          </a:r>
        </a:p>
      </dgm:t>
    </dgm:pt>
    <dgm:pt modelId="{2301D7F1-B76C-F247-93F3-6E9D24D823B7}" type="parTrans" cxnId="{D9C26CFA-C08A-704B-A34B-4CAF29F0A2D1}">
      <dgm:prSet/>
      <dgm:spPr/>
      <dgm:t>
        <a:bodyPr/>
        <a:lstStyle/>
        <a:p>
          <a:endParaRPr lang="fr-CA" sz="2400"/>
        </a:p>
      </dgm:t>
    </dgm:pt>
    <dgm:pt modelId="{842FCF7E-D9D5-A141-A6EA-B230F3425F74}" type="sibTrans" cxnId="{D9C26CFA-C08A-704B-A34B-4CAF29F0A2D1}">
      <dgm:prSet/>
      <dgm:spPr/>
      <dgm:t>
        <a:bodyPr/>
        <a:lstStyle/>
        <a:p>
          <a:endParaRPr lang="fr-CA" sz="2400"/>
        </a:p>
      </dgm:t>
    </dgm:pt>
    <dgm:pt modelId="{83476B66-5670-8740-A688-188A338C116A}">
      <dgm:prSet phldrT="[Texte]" custT="1"/>
      <dgm:spPr>
        <a:solidFill>
          <a:srgbClr val="FD977E">
            <a:alpha val="50000"/>
          </a:srgbClr>
        </a:solidFill>
      </dgm:spPr>
      <dgm:t>
        <a:bodyPr/>
        <a:lstStyle/>
        <a:p>
          <a:r>
            <a:rPr lang="fr-CA" sz="2400" dirty="0">
              <a:solidFill>
                <a:srgbClr val="000540"/>
              </a:solidFill>
            </a:rPr>
            <a:t>Pratiques prometteuses</a:t>
          </a:r>
        </a:p>
      </dgm:t>
    </dgm:pt>
    <dgm:pt modelId="{2501F88E-1452-AD4C-B1AF-B9CE0751B84D}" type="sibTrans" cxnId="{D5EE375B-5496-1940-A89F-225FE970DD43}">
      <dgm:prSet/>
      <dgm:spPr/>
      <dgm:t>
        <a:bodyPr/>
        <a:lstStyle/>
        <a:p>
          <a:endParaRPr lang="fr-CA" sz="2400"/>
        </a:p>
      </dgm:t>
    </dgm:pt>
    <dgm:pt modelId="{20168B64-EFD9-5E43-B17A-01E10356DBF1}" type="parTrans" cxnId="{D5EE375B-5496-1940-A89F-225FE970DD43}">
      <dgm:prSet/>
      <dgm:spPr/>
      <dgm:t>
        <a:bodyPr/>
        <a:lstStyle/>
        <a:p>
          <a:endParaRPr lang="fr-CA" sz="2400"/>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LinFactNeighborX="46380" custLinFactNeighborY="20351">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custLinFactNeighborX="-11128" custLinFactNeighborY="-1496">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2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917F6DB-449B-EB44-AF8A-87AB37BD83F8}"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fr-CA"/>
        </a:p>
      </dgm:t>
    </dgm:pt>
    <dgm:pt modelId="{6C25561F-3F8B-C048-B1FD-83E2D19FF02D}">
      <dgm:prSet phldrT="[Texte]" custT="1"/>
      <dgm:spPr>
        <a:solidFill>
          <a:schemeClr val="tx2"/>
        </a:solidFill>
      </dgm:spPr>
      <dgm:t>
        <a:bodyPr/>
        <a:lstStyle/>
        <a:p>
          <a:r>
            <a:rPr lang="fr-CA" sz="2600" b="1" dirty="0"/>
            <a:t>Prendre soin</a:t>
          </a:r>
        </a:p>
      </dgm:t>
    </dgm:pt>
    <dgm:pt modelId="{D5671924-13D2-F845-A61A-B329B3F2640D}" type="parTrans" cxnId="{19447302-02CB-5441-B13B-C0B198E1C90D}">
      <dgm:prSet/>
      <dgm:spPr/>
      <dgm:t>
        <a:bodyPr/>
        <a:lstStyle/>
        <a:p>
          <a:endParaRPr lang="fr-CA"/>
        </a:p>
      </dgm:t>
    </dgm:pt>
    <dgm:pt modelId="{9443D7D5-FB50-C24C-B813-F8B5A60FD161}" type="sibTrans" cxnId="{19447302-02CB-5441-B13B-C0B198E1C90D}">
      <dgm:prSet/>
      <dgm:spPr/>
      <dgm:t>
        <a:bodyPr/>
        <a:lstStyle/>
        <a:p>
          <a:endParaRPr lang="fr-CA"/>
        </a:p>
      </dgm:t>
    </dgm:pt>
    <dgm:pt modelId="{CF812F58-9F75-AC44-82BC-B889F5243BF9}">
      <dgm:prSet phldrT="[Texte]" custT="1"/>
      <dgm:spPr>
        <a:solidFill>
          <a:srgbClr val="A2C1C4"/>
        </a:solidFill>
      </dgm:spPr>
      <dgm:t>
        <a:bodyPr/>
        <a:lstStyle/>
        <a:p>
          <a:r>
            <a:rPr lang="fr-CA" sz="1800" dirty="0">
              <a:solidFill>
                <a:srgbClr val="000000"/>
              </a:solidFill>
            </a:rPr>
            <a:t>Ex.: Relations sécurisantes et de confiance</a:t>
          </a:r>
        </a:p>
      </dgm:t>
    </dgm:pt>
    <dgm:pt modelId="{750F432A-95C0-F943-BAA4-284497C1E02B}" type="parTrans" cxnId="{CD05EE68-30EB-6D4C-BF06-071357EC0ACA}">
      <dgm:prSet/>
      <dgm:spPr/>
      <dgm:t>
        <a:bodyPr/>
        <a:lstStyle/>
        <a:p>
          <a:endParaRPr lang="fr-CA"/>
        </a:p>
      </dgm:t>
    </dgm:pt>
    <dgm:pt modelId="{D6E442D5-CF19-694A-9B5C-19624F9025F3}" type="sibTrans" cxnId="{CD05EE68-30EB-6D4C-BF06-071357EC0ACA}">
      <dgm:prSet/>
      <dgm:spPr/>
      <dgm:t>
        <a:bodyPr/>
        <a:lstStyle/>
        <a:p>
          <a:endParaRPr lang="fr-CA"/>
        </a:p>
      </dgm:t>
    </dgm:pt>
    <dgm:pt modelId="{0AD6450D-610E-854B-A6A5-270624309570}">
      <dgm:prSet phldrT="[Texte]" custT="1"/>
      <dgm:spPr>
        <a:solidFill>
          <a:srgbClr val="93A1B6"/>
        </a:solidFill>
      </dgm:spPr>
      <dgm:t>
        <a:bodyPr/>
        <a:lstStyle/>
        <a:p>
          <a:r>
            <a:rPr lang="fr-CA" sz="1800" dirty="0">
              <a:solidFill>
                <a:srgbClr val="000000"/>
              </a:solidFill>
            </a:rPr>
            <a:t>Ex.: Mentorat par des pairs survivantes</a:t>
          </a:r>
        </a:p>
      </dgm:t>
    </dgm:pt>
    <dgm:pt modelId="{7E976253-AFBE-FB42-8F3D-66C2555344FF}" type="parTrans" cxnId="{7C47D14B-EB85-CC4F-9DC9-45C8B3A92D09}">
      <dgm:prSet/>
      <dgm:spPr/>
      <dgm:t>
        <a:bodyPr/>
        <a:lstStyle/>
        <a:p>
          <a:endParaRPr lang="fr-CA"/>
        </a:p>
      </dgm:t>
    </dgm:pt>
    <dgm:pt modelId="{6E2FE8A2-2CD6-A143-8A7B-11DBEA95E175}" type="sibTrans" cxnId="{7C47D14B-EB85-CC4F-9DC9-45C8B3A92D09}">
      <dgm:prSet/>
      <dgm:spPr/>
      <dgm:t>
        <a:bodyPr/>
        <a:lstStyle/>
        <a:p>
          <a:endParaRPr lang="fr-CA"/>
        </a:p>
      </dgm:t>
    </dgm:pt>
    <dgm:pt modelId="{EA6D4735-158D-334A-80BE-A9C8DC061E0E}">
      <dgm:prSet phldrT="[Texte]" custT="1"/>
      <dgm:spPr>
        <a:solidFill>
          <a:schemeClr val="tx2"/>
        </a:solidFill>
      </dgm:spPr>
      <dgm:t>
        <a:bodyPr/>
        <a:lstStyle/>
        <a:p>
          <a:r>
            <a:rPr lang="fr-CA" sz="2600" b="1" dirty="0"/>
            <a:t>Apprendre</a:t>
          </a:r>
        </a:p>
      </dgm:t>
    </dgm:pt>
    <dgm:pt modelId="{DB71007A-1C53-E64E-BE6B-25E859B76887}" type="parTrans" cxnId="{559C1CFA-ED47-C54B-8658-04BF5725B97F}">
      <dgm:prSet/>
      <dgm:spPr/>
      <dgm:t>
        <a:bodyPr/>
        <a:lstStyle/>
        <a:p>
          <a:endParaRPr lang="fr-CA"/>
        </a:p>
      </dgm:t>
    </dgm:pt>
    <dgm:pt modelId="{F01EA565-8B55-8842-895A-60ACD7EFAE21}" type="sibTrans" cxnId="{559C1CFA-ED47-C54B-8658-04BF5725B97F}">
      <dgm:prSet/>
      <dgm:spPr/>
      <dgm:t>
        <a:bodyPr/>
        <a:lstStyle/>
        <a:p>
          <a:endParaRPr lang="fr-CA"/>
        </a:p>
      </dgm:t>
    </dgm:pt>
    <dgm:pt modelId="{12AAB5DA-59D8-034B-8055-83F2D146FEF5}">
      <dgm:prSet phldrT="[Texte]" custT="1"/>
      <dgm:spPr>
        <a:solidFill>
          <a:srgbClr val="A2C1C4"/>
        </a:solidFill>
      </dgm:spPr>
      <dgm:t>
        <a:bodyPr/>
        <a:lstStyle/>
        <a:p>
          <a:r>
            <a:rPr lang="fr-CA" sz="1800" dirty="0">
              <a:solidFill>
                <a:srgbClr val="000000"/>
              </a:solidFill>
            </a:rPr>
            <a:t>Ex.: Mythes et réalités sur l’ES</a:t>
          </a:r>
        </a:p>
      </dgm:t>
    </dgm:pt>
    <dgm:pt modelId="{4C34D403-6D3B-C54A-90E6-DFD6F9F1171E}" type="parTrans" cxnId="{D72461E9-0D21-704B-9CBF-E6406D7DE9DA}">
      <dgm:prSet/>
      <dgm:spPr/>
      <dgm:t>
        <a:bodyPr/>
        <a:lstStyle/>
        <a:p>
          <a:endParaRPr lang="fr-CA"/>
        </a:p>
      </dgm:t>
    </dgm:pt>
    <dgm:pt modelId="{9F2150E4-64B5-F94C-B96B-1535D4203190}" type="sibTrans" cxnId="{D72461E9-0D21-704B-9CBF-E6406D7DE9DA}">
      <dgm:prSet/>
      <dgm:spPr/>
      <dgm:t>
        <a:bodyPr/>
        <a:lstStyle/>
        <a:p>
          <a:endParaRPr lang="fr-CA"/>
        </a:p>
      </dgm:t>
    </dgm:pt>
    <dgm:pt modelId="{C4369FFB-002A-4544-ACCE-E2D562F3E979}">
      <dgm:prSet phldrT="[Texte]" custT="1"/>
      <dgm:spPr>
        <a:solidFill>
          <a:srgbClr val="93A1B6"/>
        </a:solidFill>
      </dgm:spPr>
      <dgm:t>
        <a:bodyPr/>
        <a:lstStyle/>
        <a:p>
          <a:r>
            <a:rPr lang="fr-CA" sz="1800" dirty="0">
              <a:solidFill>
                <a:srgbClr val="000000"/>
              </a:solidFill>
            </a:rPr>
            <a:t>Ex: Ateliers psychoéducatifs</a:t>
          </a:r>
        </a:p>
      </dgm:t>
    </dgm:pt>
    <dgm:pt modelId="{E8303A23-D655-9640-8CA2-4C4A71A160D5}" type="parTrans" cxnId="{8F16CF22-7D93-3443-B040-DC227DF7832C}">
      <dgm:prSet/>
      <dgm:spPr/>
      <dgm:t>
        <a:bodyPr/>
        <a:lstStyle/>
        <a:p>
          <a:endParaRPr lang="fr-CA"/>
        </a:p>
      </dgm:t>
    </dgm:pt>
    <dgm:pt modelId="{75B6B3C9-762C-754E-9B3A-CCBA5EF5ABD9}" type="sibTrans" cxnId="{8F16CF22-7D93-3443-B040-DC227DF7832C}">
      <dgm:prSet/>
      <dgm:spPr/>
      <dgm:t>
        <a:bodyPr/>
        <a:lstStyle/>
        <a:p>
          <a:endParaRPr lang="fr-CA"/>
        </a:p>
      </dgm:t>
    </dgm:pt>
    <dgm:pt modelId="{D1D667BD-207F-BE4C-AAEA-535E6CCE808E}">
      <dgm:prSet phldrT="[Texte]" custT="1"/>
      <dgm:spPr>
        <a:solidFill>
          <a:schemeClr val="tx2"/>
        </a:solidFill>
      </dgm:spPr>
      <dgm:t>
        <a:bodyPr/>
        <a:lstStyle/>
        <a:p>
          <a:r>
            <a:rPr lang="fr-CA" sz="2600" b="1" dirty="0"/>
            <a:t>Ressentir</a:t>
          </a:r>
        </a:p>
      </dgm:t>
    </dgm:pt>
    <dgm:pt modelId="{70E8FFEA-C4C0-BA41-9446-112CAA8281D7}" type="parTrans" cxnId="{280B22DF-7BDB-344E-ADE7-296AC4B8E86E}">
      <dgm:prSet/>
      <dgm:spPr/>
      <dgm:t>
        <a:bodyPr/>
        <a:lstStyle/>
        <a:p>
          <a:endParaRPr lang="fr-CA"/>
        </a:p>
      </dgm:t>
    </dgm:pt>
    <dgm:pt modelId="{17D7941C-EE82-D646-B529-896E19D47C20}" type="sibTrans" cxnId="{280B22DF-7BDB-344E-ADE7-296AC4B8E86E}">
      <dgm:prSet/>
      <dgm:spPr/>
      <dgm:t>
        <a:bodyPr/>
        <a:lstStyle/>
        <a:p>
          <a:endParaRPr lang="fr-CA"/>
        </a:p>
      </dgm:t>
    </dgm:pt>
    <dgm:pt modelId="{AC3E38D5-B4A8-3D48-AB37-AEEB031C8075}">
      <dgm:prSet phldrT="[Texte]" custT="1"/>
      <dgm:spPr>
        <a:solidFill>
          <a:srgbClr val="A2C1C4"/>
        </a:solidFill>
      </dgm:spPr>
      <dgm:t>
        <a:bodyPr/>
        <a:lstStyle/>
        <a:p>
          <a:r>
            <a:rPr lang="fr-CA" sz="1800" dirty="0">
              <a:solidFill>
                <a:srgbClr val="000000"/>
              </a:solidFill>
            </a:rPr>
            <a:t>Ex.: Identification et expression des émotions</a:t>
          </a:r>
        </a:p>
      </dgm:t>
    </dgm:pt>
    <dgm:pt modelId="{46690D05-D7BC-7C4E-A84E-9AFF0FCB7331}" type="parTrans" cxnId="{F1CC8E4C-0CE4-534C-9DDC-B0848181F071}">
      <dgm:prSet/>
      <dgm:spPr/>
      <dgm:t>
        <a:bodyPr/>
        <a:lstStyle/>
        <a:p>
          <a:endParaRPr lang="fr-CA"/>
        </a:p>
      </dgm:t>
    </dgm:pt>
    <dgm:pt modelId="{134538F2-EDC0-5640-9EF1-20B4DF8C0296}" type="sibTrans" cxnId="{F1CC8E4C-0CE4-534C-9DDC-B0848181F071}">
      <dgm:prSet/>
      <dgm:spPr/>
      <dgm:t>
        <a:bodyPr/>
        <a:lstStyle/>
        <a:p>
          <a:endParaRPr lang="fr-CA"/>
        </a:p>
      </dgm:t>
    </dgm:pt>
    <dgm:pt modelId="{4482019E-A2F8-B046-9397-653D7709C2DF}">
      <dgm:prSet phldrT="[Texte]" custT="1"/>
      <dgm:spPr>
        <a:solidFill>
          <a:srgbClr val="93A1B6"/>
        </a:solidFill>
      </dgm:spPr>
      <dgm:t>
        <a:bodyPr/>
        <a:lstStyle/>
        <a:p>
          <a:r>
            <a:rPr lang="fr-CA" sz="1800" dirty="0">
              <a:solidFill>
                <a:srgbClr val="000000"/>
              </a:solidFill>
            </a:rPr>
            <a:t>Ex.: Ateliers de danse ou de yoga</a:t>
          </a:r>
        </a:p>
      </dgm:t>
    </dgm:pt>
    <dgm:pt modelId="{9870295D-08AE-8741-82D1-ED475CF60A40}" type="parTrans" cxnId="{606437B3-82C5-594A-A340-0813E4129659}">
      <dgm:prSet/>
      <dgm:spPr/>
      <dgm:t>
        <a:bodyPr/>
        <a:lstStyle/>
        <a:p>
          <a:endParaRPr lang="fr-CA"/>
        </a:p>
      </dgm:t>
    </dgm:pt>
    <dgm:pt modelId="{F731882D-8813-254C-B2F3-28297B597717}" type="sibTrans" cxnId="{606437B3-82C5-594A-A340-0813E4129659}">
      <dgm:prSet/>
      <dgm:spPr/>
      <dgm:t>
        <a:bodyPr/>
        <a:lstStyle/>
        <a:p>
          <a:endParaRPr lang="fr-CA"/>
        </a:p>
      </dgm:t>
    </dgm:pt>
    <dgm:pt modelId="{FC48A561-A6F9-5444-A515-A840A43ACDC6}">
      <dgm:prSet custT="1"/>
      <dgm:spPr>
        <a:solidFill>
          <a:schemeClr val="tx2"/>
        </a:solidFill>
      </dgm:spPr>
      <dgm:t>
        <a:bodyPr/>
        <a:lstStyle/>
        <a:p>
          <a:r>
            <a:rPr lang="fr-CA" sz="2600" b="1" dirty="0"/>
            <a:t>Questionner</a:t>
          </a:r>
        </a:p>
      </dgm:t>
    </dgm:pt>
    <dgm:pt modelId="{189428CA-EA71-9044-83E7-FDE9661A2837}" type="parTrans" cxnId="{24F29744-D043-C643-A6FD-38EBDF6130C5}">
      <dgm:prSet/>
      <dgm:spPr/>
      <dgm:t>
        <a:bodyPr/>
        <a:lstStyle/>
        <a:p>
          <a:endParaRPr lang="fr-CA"/>
        </a:p>
      </dgm:t>
    </dgm:pt>
    <dgm:pt modelId="{7B3C0FF9-8901-6F4D-880F-A06A54E05B7E}" type="sibTrans" cxnId="{24F29744-D043-C643-A6FD-38EBDF6130C5}">
      <dgm:prSet/>
      <dgm:spPr/>
      <dgm:t>
        <a:bodyPr/>
        <a:lstStyle/>
        <a:p>
          <a:endParaRPr lang="fr-CA"/>
        </a:p>
      </dgm:t>
    </dgm:pt>
    <dgm:pt modelId="{637AF426-5CE3-6843-87CA-7F5DBD8A86C6}">
      <dgm:prSet custT="1"/>
      <dgm:spPr>
        <a:solidFill>
          <a:schemeClr val="tx2"/>
        </a:solidFill>
      </dgm:spPr>
      <dgm:t>
        <a:bodyPr/>
        <a:lstStyle/>
        <a:p>
          <a:r>
            <a:rPr lang="fr-CA" sz="2600" b="1" dirty="0"/>
            <a:t>Partager</a:t>
          </a:r>
        </a:p>
      </dgm:t>
    </dgm:pt>
    <dgm:pt modelId="{E8787378-C4D7-1E4E-B952-5B36B9D652E1}" type="parTrans" cxnId="{9A03D897-C089-3343-8A3A-6612551E9F2E}">
      <dgm:prSet/>
      <dgm:spPr/>
      <dgm:t>
        <a:bodyPr/>
        <a:lstStyle/>
        <a:p>
          <a:endParaRPr lang="fr-CA"/>
        </a:p>
      </dgm:t>
    </dgm:pt>
    <dgm:pt modelId="{BB0CEA61-D857-094B-B043-484B35602241}" type="sibTrans" cxnId="{9A03D897-C089-3343-8A3A-6612551E9F2E}">
      <dgm:prSet/>
      <dgm:spPr/>
      <dgm:t>
        <a:bodyPr/>
        <a:lstStyle/>
        <a:p>
          <a:endParaRPr lang="fr-CA"/>
        </a:p>
      </dgm:t>
    </dgm:pt>
    <dgm:pt modelId="{B6FA41B8-A50A-644A-BED8-F3258931F900}">
      <dgm:prSet custT="1"/>
      <dgm:spPr>
        <a:solidFill>
          <a:schemeClr val="tx2"/>
        </a:solidFill>
      </dgm:spPr>
      <dgm:t>
        <a:bodyPr/>
        <a:lstStyle/>
        <a:p>
          <a:r>
            <a:rPr lang="fr-CA" sz="2600" b="1" dirty="0"/>
            <a:t>S’épanouir</a:t>
          </a:r>
        </a:p>
      </dgm:t>
    </dgm:pt>
    <dgm:pt modelId="{EDBFFD4C-229A-184D-9984-75A295A240B2}" type="parTrans" cxnId="{07A4F6D1-CC45-2047-85DA-FE70B0264D1C}">
      <dgm:prSet/>
      <dgm:spPr/>
      <dgm:t>
        <a:bodyPr/>
        <a:lstStyle/>
        <a:p>
          <a:endParaRPr lang="fr-CA"/>
        </a:p>
      </dgm:t>
    </dgm:pt>
    <dgm:pt modelId="{1DCD9387-047D-4E43-867D-E8E0F8BF0D3B}" type="sibTrans" cxnId="{07A4F6D1-CC45-2047-85DA-FE70B0264D1C}">
      <dgm:prSet/>
      <dgm:spPr/>
      <dgm:t>
        <a:bodyPr/>
        <a:lstStyle/>
        <a:p>
          <a:endParaRPr lang="fr-CA"/>
        </a:p>
      </dgm:t>
    </dgm:pt>
    <dgm:pt modelId="{16B52029-75CD-D043-95CF-CC31E059242F}">
      <dgm:prSet custT="1"/>
      <dgm:spPr>
        <a:solidFill>
          <a:srgbClr val="93A1B6"/>
        </a:solidFill>
      </dgm:spPr>
      <dgm:t>
        <a:bodyPr/>
        <a:lstStyle/>
        <a:p>
          <a:r>
            <a:rPr lang="fr-CA" sz="1800" dirty="0">
              <a:solidFill>
                <a:srgbClr val="000000"/>
              </a:solidFill>
            </a:rPr>
            <a:t>Ex : thérapie TF-CBT</a:t>
          </a:r>
        </a:p>
      </dgm:t>
    </dgm:pt>
    <dgm:pt modelId="{B6FD131E-2A29-114F-A04A-23ED900813EF}" type="parTrans" cxnId="{EEA5BAD8-C2E6-D248-87C8-42F7665D8F45}">
      <dgm:prSet/>
      <dgm:spPr/>
      <dgm:t>
        <a:bodyPr/>
        <a:lstStyle/>
        <a:p>
          <a:endParaRPr lang="fr-CA"/>
        </a:p>
      </dgm:t>
    </dgm:pt>
    <dgm:pt modelId="{9F0E67DC-A028-3F41-8C40-38E0891663AA}" type="sibTrans" cxnId="{EEA5BAD8-C2E6-D248-87C8-42F7665D8F45}">
      <dgm:prSet/>
      <dgm:spPr/>
      <dgm:t>
        <a:bodyPr/>
        <a:lstStyle/>
        <a:p>
          <a:endParaRPr lang="fr-CA"/>
        </a:p>
      </dgm:t>
    </dgm:pt>
    <dgm:pt modelId="{EE1048F3-D569-E946-A4F2-D93A9C1CEE86}">
      <dgm:prSet custT="1"/>
      <dgm:spPr>
        <a:solidFill>
          <a:srgbClr val="93A1B6"/>
        </a:solidFill>
      </dgm:spPr>
      <dgm:t>
        <a:bodyPr/>
        <a:lstStyle/>
        <a:p>
          <a:r>
            <a:rPr lang="fr-CA" sz="1800" dirty="0">
              <a:solidFill>
                <a:srgbClr val="000000"/>
              </a:solidFill>
            </a:rPr>
            <a:t>EX.: exercice narratif de type Tree of Life</a:t>
          </a:r>
        </a:p>
      </dgm:t>
    </dgm:pt>
    <dgm:pt modelId="{77BDC58B-065D-594D-9767-E351CD3B7E49}" type="parTrans" cxnId="{5A4B5AA2-ADBA-184A-9095-7E0BB0425E76}">
      <dgm:prSet/>
      <dgm:spPr/>
      <dgm:t>
        <a:bodyPr/>
        <a:lstStyle/>
        <a:p>
          <a:endParaRPr lang="fr-CA"/>
        </a:p>
      </dgm:t>
    </dgm:pt>
    <dgm:pt modelId="{2CC3590B-4088-6C49-A509-130E26E88405}" type="sibTrans" cxnId="{5A4B5AA2-ADBA-184A-9095-7E0BB0425E76}">
      <dgm:prSet/>
      <dgm:spPr/>
      <dgm:t>
        <a:bodyPr/>
        <a:lstStyle/>
        <a:p>
          <a:endParaRPr lang="fr-CA"/>
        </a:p>
      </dgm:t>
    </dgm:pt>
    <dgm:pt modelId="{8C2A0F28-6CE7-C749-AB5B-8684FF979FE9}">
      <dgm:prSet custT="1"/>
      <dgm:spPr>
        <a:solidFill>
          <a:srgbClr val="93A1B6"/>
        </a:solidFill>
      </dgm:spPr>
      <dgm:t>
        <a:bodyPr/>
        <a:lstStyle/>
        <a:p>
          <a:r>
            <a:rPr lang="fr-CA" sz="1800" dirty="0">
              <a:solidFill>
                <a:srgbClr val="000000"/>
              </a:solidFill>
            </a:rPr>
            <a:t>Ex.: Mentorat par des pairs survivantes</a:t>
          </a:r>
        </a:p>
      </dgm:t>
    </dgm:pt>
    <dgm:pt modelId="{40915ED7-A6CC-8E41-83AC-AB591EFBE3E1}" type="parTrans" cxnId="{A1A1D18B-0E90-024F-9E3F-678B0048148D}">
      <dgm:prSet/>
      <dgm:spPr/>
      <dgm:t>
        <a:bodyPr/>
        <a:lstStyle/>
        <a:p>
          <a:endParaRPr lang="fr-CA"/>
        </a:p>
      </dgm:t>
    </dgm:pt>
    <dgm:pt modelId="{694635E8-0DBE-4046-BED3-C011FFD16D65}" type="sibTrans" cxnId="{A1A1D18B-0E90-024F-9E3F-678B0048148D}">
      <dgm:prSet/>
      <dgm:spPr/>
      <dgm:t>
        <a:bodyPr/>
        <a:lstStyle/>
        <a:p>
          <a:endParaRPr lang="fr-CA"/>
        </a:p>
      </dgm:t>
    </dgm:pt>
    <dgm:pt modelId="{020EC423-E387-2E46-A4C8-141C2EC165DE}">
      <dgm:prSet custT="1"/>
      <dgm:spPr>
        <a:solidFill>
          <a:srgbClr val="A2C1C4"/>
        </a:solidFill>
      </dgm:spPr>
      <dgm:t>
        <a:bodyPr/>
        <a:lstStyle/>
        <a:p>
          <a:r>
            <a:rPr lang="fr-CA" sz="1800" dirty="0">
              <a:solidFill>
                <a:srgbClr val="000000"/>
              </a:solidFill>
            </a:rPr>
            <a:t>Ex.: Résolution de problèmes et prise de décisions</a:t>
          </a:r>
        </a:p>
      </dgm:t>
    </dgm:pt>
    <dgm:pt modelId="{5D172C34-497A-DB4E-8184-E6115A4CAF13}" type="parTrans" cxnId="{D46D3861-9EC8-0B4F-BD51-DE7C117B0B0B}">
      <dgm:prSet/>
      <dgm:spPr/>
      <dgm:t>
        <a:bodyPr/>
        <a:lstStyle/>
        <a:p>
          <a:endParaRPr lang="fr-CA"/>
        </a:p>
      </dgm:t>
    </dgm:pt>
    <dgm:pt modelId="{8F28CD44-0F30-934B-B1F0-B26C5726D22F}" type="sibTrans" cxnId="{D46D3861-9EC8-0B4F-BD51-DE7C117B0B0B}">
      <dgm:prSet/>
      <dgm:spPr/>
      <dgm:t>
        <a:bodyPr/>
        <a:lstStyle/>
        <a:p>
          <a:endParaRPr lang="fr-CA"/>
        </a:p>
      </dgm:t>
    </dgm:pt>
    <dgm:pt modelId="{FA7308EF-2E98-3E45-8B06-270329C1F258}">
      <dgm:prSet custT="1"/>
      <dgm:spPr>
        <a:solidFill>
          <a:srgbClr val="A2C1C4"/>
        </a:solidFill>
      </dgm:spPr>
      <dgm:t>
        <a:bodyPr/>
        <a:lstStyle/>
        <a:p>
          <a:r>
            <a:rPr lang="fr-CA" sz="1800" dirty="0">
              <a:solidFill>
                <a:srgbClr val="000000"/>
              </a:solidFill>
            </a:rPr>
            <a:t>Ex.: Reconnaissance des distorsions cognitives</a:t>
          </a:r>
        </a:p>
      </dgm:t>
    </dgm:pt>
    <dgm:pt modelId="{9C36294A-57D4-4A49-BA6B-AB61690908CC}" type="parTrans" cxnId="{9F90AE01-C1A0-8D4D-9CFC-5D3D4CC7ED2B}">
      <dgm:prSet/>
      <dgm:spPr/>
      <dgm:t>
        <a:bodyPr/>
        <a:lstStyle/>
        <a:p>
          <a:endParaRPr lang="fr-CA"/>
        </a:p>
      </dgm:t>
    </dgm:pt>
    <dgm:pt modelId="{46D4CCC9-78F1-0C40-AF6C-6F8ADDDA229B}" type="sibTrans" cxnId="{9F90AE01-C1A0-8D4D-9CFC-5D3D4CC7ED2B}">
      <dgm:prSet/>
      <dgm:spPr/>
      <dgm:t>
        <a:bodyPr/>
        <a:lstStyle/>
        <a:p>
          <a:endParaRPr lang="fr-CA"/>
        </a:p>
      </dgm:t>
    </dgm:pt>
    <dgm:pt modelId="{74A88A2F-A87A-6645-BC9D-5F2AE6E8FA7A}">
      <dgm:prSet custT="1"/>
      <dgm:spPr>
        <a:solidFill>
          <a:srgbClr val="A2C1C4"/>
        </a:solidFill>
      </dgm:spPr>
      <dgm:t>
        <a:bodyPr/>
        <a:lstStyle/>
        <a:p>
          <a:r>
            <a:rPr lang="fr-CA" sz="1800" dirty="0">
              <a:solidFill>
                <a:srgbClr val="000000"/>
              </a:solidFill>
            </a:rPr>
            <a:t>Ex.: Exercices narratifs sur le trauma vécu</a:t>
          </a:r>
        </a:p>
      </dgm:t>
    </dgm:pt>
    <dgm:pt modelId="{F206EE0E-C031-AC48-8270-002BD854667E}" type="parTrans" cxnId="{F201CBA9-A923-F040-9DBD-2D129A2BCD52}">
      <dgm:prSet/>
      <dgm:spPr/>
      <dgm:t>
        <a:bodyPr/>
        <a:lstStyle/>
        <a:p>
          <a:endParaRPr lang="fr-CA"/>
        </a:p>
      </dgm:t>
    </dgm:pt>
    <dgm:pt modelId="{48ABAF50-5284-544C-A6F2-CB801391A17E}" type="sibTrans" cxnId="{F201CBA9-A923-F040-9DBD-2D129A2BCD52}">
      <dgm:prSet/>
      <dgm:spPr/>
      <dgm:t>
        <a:bodyPr/>
        <a:lstStyle/>
        <a:p>
          <a:endParaRPr lang="fr-CA"/>
        </a:p>
      </dgm:t>
    </dgm:pt>
    <dgm:pt modelId="{2EB4B92E-FFBC-9040-B900-B7610CA3A6AC}" type="pres">
      <dgm:prSet presAssocID="{D917F6DB-449B-EB44-AF8A-87AB37BD83F8}" presName="Name0" presStyleCnt="0">
        <dgm:presLayoutVars>
          <dgm:dir/>
          <dgm:animLvl val="lvl"/>
          <dgm:resizeHandles val="exact"/>
        </dgm:presLayoutVars>
      </dgm:prSet>
      <dgm:spPr/>
    </dgm:pt>
    <dgm:pt modelId="{98A8DF4D-2536-9647-8FD7-0D72BABB6F31}" type="pres">
      <dgm:prSet presAssocID="{B6FA41B8-A50A-644A-BED8-F3258931F900}" presName="boxAndChildren" presStyleCnt="0"/>
      <dgm:spPr/>
    </dgm:pt>
    <dgm:pt modelId="{7BD044F7-8D19-F845-B8D8-166A76B714CD}" type="pres">
      <dgm:prSet presAssocID="{B6FA41B8-A50A-644A-BED8-F3258931F900}" presName="parentTextBox" presStyleLbl="node1" presStyleIdx="0" presStyleCnt="6"/>
      <dgm:spPr/>
    </dgm:pt>
    <dgm:pt modelId="{BDD2F4BD-99F3-8446-BD6F-B7B8BAF12A3D}" type="pres">
      <dgm:prSet presAssocID="{B6FA41B8-A50A-644A-BED8-F3258931F900}" presName="entireBox" presStyleLbl="node1" presStyleIdx="0" presStyleCnt="6"/>
      <dgm:spPr/>
    </dgm:pt>
    <dgm:pt modelId="{37A0E68D-1483-1E4D-A4A0-CFE85B1727B3}" type="pres">
      <dgm:prSet presAssocID="{B6FA41B8-A50A-644A-BED8-F3258931F900}" presName="descendantBox" presStyleCnt="0"/>
      <dgm:spPr/>
    </dgm:pt>
    <dgm:pt modelId="{306EB310-41CF-CB4B-9F68-1FDCBDA86CEB}" type="pres">
      <dgm:prSet presAssocID="{020EC423-E387-2E46-A4C8-141C2EC165DE}" presName="childTextBox" presStyleLbl="fgAccFollowNode1" presStyleIdx="0" presStyleCnt="12">
        <dgm:presLayoutVars>
          <dgm:bulletEnabled val="1"/>
        </dgm:presLayoutVars>
      </dgm:prSet>
      <dgm:spPr/>
    </dgm:pt>
    <dgm:pt modelId="{E56EE2E4-25F8-CC4D-AB43-F6E7EBD4CF70}" type="pres">
      <dgm:prSet presAssocID="{8C2A0F28-6CE7-C749-AB5B-8684FF979FE9}" presName="childTextBox" presStyleLbl="fgAccFollowNode1" presStyleIdx="1" presStyleCnt="12">
        <dgm:presLayoutVars>
          <dgm:bulletEnabled val="1"/>
        </dgm:presLayoutVars>
      </dgm:prSet>
      <dgm:spPr/>
    </dgm:pt>
    <dgm:pt modelId="{5C0B9D8B-C1A6-8E4F-9BB8-A7D9CAFEC680}" type="pres">
      <dgm:prSet presAssocID="{BB0CEA61-D857-094B-B043-484B35602241}" presName="sp" presStyleCnt="0"/>
      <dgm:spPr/>
    </dgm:pt>
    <dgm:pt modelId="{AE32ABFD-3BA3-6442-8CAC-D3D07313B17E}" type="pres">
      <dgm:prSet presAssocID="{637AF426-5CE3-6843-87CA-7F5DBD8A86C6}" presName="arrowAndChildren" presStyleCnt="0"/>
      <dgm:spPr/>
    </dgm:pt>
    <dgm:pt modelId="{15DDDB6B-A37B-6641-B9A8-08E294AF155C}" type="pres">
      <dgm:prSet presAssocID="{637AF426-5CE3-6843-87CA-7F5DBD8A86C6}" presName="parentTextArrow" presStyleLbl="node1" presStyleIdx="0" presStyleCnt="6"/>
      <dgm:spPr/>
    </dgm:pt>
    <dgm:pt modelId="{B0AF2582-726E-7D45-92AD-DE106727FF66}" type="pres">
      <dgm:prSet presAssocID="{637AF426-5CE3-6843-87CA-7F5DBD8A86C6}" presName="arrow" presStyleLbl="node1" presStyleIdx="1" presStyleCnt="6"/>
      <dgm:spPr/>
    </dgm:pt>
    <dgm:pt modelId="{62B4DC70-6299-5047-B3F1-7E64A3343A13}" type="pres">
      <dgm:prSet presAssocID="{637AF426-5CE3-6843-87CA-7F5DBD8A86C6}" presName="descendantArrow" presStyleCnt="0"/>
      <dgm:spPr/>
    </dgm:pt>
    <dgm:pt modelId="{CB7749CA-A973-5541-956E-C56284A4DA56}" type="pres">
      <dgm:prSet presAssocID="{74A88A2F-A87A-6645-BC9D-5F2AE6E8FA7A}" presName="childTextArrow" presStyleLbl="fgAccFollowNode1" presStyleIdx="2" presStyleCnt="12">
        <dgm:presLayoutVars>
          <dgm:bulletEnabled val="1"/>
        </dgm:presLayoutVars>
      </dgm:prSet>
      <dgm:spPr/>
    </dgm:pt>
    <dgm:pt modelId="{3AB8E4D2-E830-9A44-B2FC-200052BF94D8}" type="pres">
      <dgm:prSet presAssocID="{EE1048F3-D569-E946-A4F2-D93A9C1CEE86}" presName="childTextArrow" presStyleLbl="fgAccFollowNode1" presStyleIdx="3" presStyleCnt="12">
        <dgm:presLayoutVars>
          <dgm:bulletEnabled val="1"/>
        </dgm:presLayoutVars>
      </dgm:prSet>
      <dgm:spPr/>
    </dgm:pt>
    <dgm:pt modelId="{69D84788-9C96-0948-83F6-E097454FC926}" type="pres">
      <dgm:prSet presAssocID="{7B3C0FF9-8901-6F4D-880F-A06A54E05B7E}" presName="sp" presStyleCnt="0"/>
      <dgm:spPr/>
    </dgm:pt>
    <dgm:pt modelId="{C0B838C6-A288-594E-822B-8E1155917A8B}" type="pres">
      <dgm:prSet presAssocID="{FC48A561-A6F9-5444-A515-A840A43ACDC6}" presName="arrowAndChildren" presStyleCnt="0"/>
      <dgm:spPr/>
    </dgm:pt>
    <dgm:pt modelId="{587F04C7-10E7-D840-8D40-5021BC9C7680}" type="pres">
      <dgm:prSet presAssocID="{FC48A561-A6F9-5444-A515-A840A43ACDC6}" presName="parentTextArrow" presStyleLbl="node1" presStyleIdx="1" presStyleCnt="6"/>
      <dgm:spPr/>
    </dgm:pt>
    <dgm:pt modelId="{08F80CEC-DF81-FE47-A2F9-6762B7039C35}" type="pres">
      <dgm:prSet presAssocID="{FC48A561-A6F9-5444-A515-A840A43ACDC6}" presName="arrow" presStyleLbl="node1" presStyleIdx="2" presStyleCnt="6"/>
      <dgm:spPr/>
    </dgm:pt>
    <dgm:pt modelId="{EA8B76DD-2588-DF41-9DC2-824C6C207497}" type="pres">
      <dgm:prSet presAssocID="{FC48A561-A6F9-5444-A515-A840A43ACDC6}" presName="descendantArrow" presStyleCnt="0"/>
      <dgm:spPr/>
    </dgm:pt>
    <dgm:pt modelId="{36A78623-D477-994E-9027-9F094734A000}" type="pres">
      <dgm:prSet presAssocID="{FA7308EF-2E98-3E45-8B06-270329C1F258}" presName="childTextArrow" presStyleLbl="fgAccFollowNode1" presStyleIdx="4" presStyleCnt="12">
        <dgm:presLayoutVars>
          <dgm:bulletEnabled val="1"/>
        </dgm:presLayoutVars>
      </dgm:prSet>
      <dgm:spPr/>
    </dgm:pt>
    <dgm:pt modelId="{56622E2A-F93D-A643-B3CD-56F0B2B7F91E}" type="pres">
      <dgm:prSet presAssocID="{16B52029-75CD-D043-95CF-CC31E059242F}" presName="childTextArrow" presStyleLbl="fgAccFollowNode1" presStyleIdx="5" presStyleCnt="12">
        <dgm:presLayoutVars>
          <dgm:bulletEnabled val="1"/>
        </dgm:presLayoutVars>
      </dgm:prSet>
      <dgm:spPr/>
    </dgm:pt>
    <dgm:pt modelId="{248E9A38-0E4B-2D4D-B0B4-3C0366924DF2}" type="pres">
      <dgm:prSet presAssocID="{17D7941C-EE82-D646-B529-896E19D47C20}" presName="sp" presStyleCnt="0"/>
      <dgm:spPr/>
    </dgm:pt>
    <dgm:pt modelId="{FEBA1A9A-5CAA-2941-A987-A25F026AE76D}" type="pres">
      <dgm:prSet presAssocID="{D1D667BD-207F-BE4C-AAEA-535E6CCE808E}" presName="arrowAndChildren" presStyleCnt="0"/>
      <dgm:spPr/>
    </dgm:pt>
    <dgm:pt modelId="{21A4AB08-2F22-BF4E-B43D-A66A9EC4BD79}" type="pres">
      <dgm:prSet presAssocID="{D1D667BD-207F-BE4C-AAEA-535E6CCE808E}" presName="parentTextArrow" presStyleLbl="node1" presStyleIdx="2" presStyleCnt="6"/>
      <dgm:spPr/>
    </dgm:pt>
    <dgm:pt modelId="{99B97BE6-1BFD-3849-9866-360108025FF5}" type="pres">
      <dgm:prSet presAssocID="{D1D667BD-207F-BE4C-AAEA-535E6CCE808E}" presName="arrow" presStyleLbl="node1" presStyleIdx="3" presStyleCnt="6"/>
      <dgm:spPr/>
    </dgm:pt>
    <dgm:pt modelId="{C07F4538-1E80-7E4B-88DF-DAF1C43AA7F2}" type="pres">
      <dgm:prSet presAssocID="{D1D667BD-207F-BE4C-AAEA-535E6CCE808E}" presName="descendantArrow" presStyleCnt="0"/>
      <dgm:spPr/>
    </dgm:pt>
    <dgm:pt modelId="{D80926DC-73E3-F247-ABC8-3DBCFA00E156}" type="pres">
      <dgm:prSet presAssocID="{AC3E38D5-B4A8-3D48-AB37-AEEB031C8075}" presName="childTextArrow" presStyleLbl="fgAccFollowNode1" presStyleIdx="6" presStyleCnt="12">
        <dgm:presLayoutVars>
          <dgm:bulletEnabled val="1"/>
        </dgm:presLayoutVars>
      </dgm:prSet>
      <dgm:spPr/>
    </dgm:pt>
    <dgm:pt modelId="{189D1881-67F2-3C42-BF48-F3EFE91198AE}" type="pres">
      <dgm:prSet presAssocID="{4482019E-A2F8-B046-9397-653D7709C2DF}" presName="childTextArrow" presStyleLbl="fgAccFollowNode1" presStyleIdx="7" presStyleCnt="12">
        <dgm:presLayoutVars>
          <dgm:bulletEnabled val="1"/>
        </dgm:presLayoutVars>
      </dgm:prSet>
      <dgm:spPr/>
    </dgm:pt>
    <dgm:pt modelId="{EB88C518-2953-1848-9975-F8F5838AA056}" type="pres">
      <dgm:prSet presAssocID="{F01EA565-8B55-8842-895A-60ACD7EFAE21}" presName="sp" presStyleCnt="0"/>
      <dgm:spPr/>
    </dgm:pt>
    <dgm:pt modelId="{1B64D3CF-BE73-B04D-B1C9-66F1FAF9C2A0}" type="pres">
      <dgm:prSet presAssocID="{EA6D4735-158D-334A-80BE-A9C8DC061E0E}" presName="arrowAndChildren" presStyleCnt="0"/>
      <dgm:spPr/>
    </dgm:pt>
    <dgm:pt modelId="{41C995F1-FF7B-724F-B938-FAD502BA0362}" type="pres">
      <dgm:prSet presAssocID="{EA6D4735-158D-334A-80BE-A9C8DC061E0E}" presName="parentTextArrow" presStyleLbl="node1" presStyleIdx="3" presStyleCnt="6"/>
      <dgm:spPr/>
    </dgm:pt>
    <dgm:pt modelId="{AB9CD086-5CD2-AA4C-9A21-8263948D615D}" type="pres">
      <dgm:prSet presAssocID="{EA6D4735-158D-334A-80BE-A9C8DC061E0E}" presName="arrow" presStyleLbl="node1" presStyleIdx="4" presStyleCnt="6"/>
      <dgm:spPr/>
    </dgm:pt>
    <dgm:pt modelId="{BDD91C56-5760-FC4A-8568-36FA13F3C2A4}" type="pres">
      <dgm:prSet presAssocID="{EA6D4735-158D-334A-80BE-A9C8DC061E0E}" presName="descendantArrow" presStyleCnt="0"/>
      <dgm:spPr/>
    </dgm:pt>
    <dgm:pt modelId="{BDCD14E5-A582-6D47-99FA-CE50BE7165CD}" type="pres">
      <dgm:prSet presAssocID="{12AAB5DA-59D8-034B-8055-83F2D146FEF5}" presName="childTextArrow" presStyleLbl="fgAccFollowNode1" presStyleIdx="8" presStyleCnt="12">
        <dgm:presLayoutVars>
          <dgm:bulletEnabled val="1"/>
        </dgm:presLayoutVars>
      </dgm:prSet>
      <dgm:spPr/>
    </dgm:pt>
    <dgm:pt modelId="{23376000-5B50-8E40-A702-8F313D525ED8}" type="pres">
      <dgm:prSet presAssocID="{C4369FFB-002A-4544-ACCE-E2D562F3E979}" presName="childTextArrow" presStyleLbl="fgAccFollowNode1" presStyleIdx="9" presStyleCnt="12">
        <dgm:presLayoutVars>
          <dgm:bulletEnabled val="1"/>
        </dgm:presLayoutVars>
      </dgm:prSet>
      <dgm:spPr/>
    </dgm:pt>
    <dgm:pt modelId="{4E47C71C-C666-9F4A-B30B-584E8160BDD7}" type="pres">
      <dgm:prSet presAssocID="{9443D7D5-FB50-C24C-B813-F8B5A60FD161}" presName="sp" presStyleCnt="0"/>
      <dgm:spPr/>
    </dgm:pt>
    <dgm:pt modelId="{C56541B4-B896-C846-8D13-EE8934EAC302}" type="pres">
      <dgm:prSet presAssocID="{6C25561F-3F8B-C048-B1FD-83E2D19FF02D}" presName="arrowAndChildren" presStyleCnt="0"/>
      <dgm:spPr/>
    </dgm:pt>
    <dgm:pt modelId="{D97A5D70-40E1-3143-BDFC-7B7DA2CAE499}" type="pres">
      <dgm:prSet presAssocID="{6C25561F-3F8B-C048-B1FD-83E2D19FF02D}" presName="parentTextArrow" presStyleLbl="node1" presStyleIdx="4" presStyleCnt="6"/>
      <dgm:spPr/>
    </dgm:pt>
    <dgm:pt modelId="{BE9D2706-6457-A04B-9249-98CF2F8A7913}" type="pres">
      <dgm:prSet presAssocID="{6C25561F-3F8B-C048-B1FD-83E2D19FF02D}" presName="arrow" presStyleLbl="node1" presStyleIdx="5" presStyleCnt="6" custLinFactY="-195387" custLinFactNeighborX="-10986" custLinFactNeighborY="-200000"/>
      <dgm:spPr/>
    </dgm:pt>
    <dgm:pt modelId="{F7A0E9A2-75FE-5240-8144-29CCA2782BE7}" type="pres">
      <dgm:prSet presAssocID="{6C25561F-3F8B-C048-B1FD-83E2D19FF02D}" presName="descendantArrow" presStyleCnt="0"/>
      <dgm:spPr/>
    </dgm:pt>
    <dgm:pt modelId="{6A774C3C-2379-6943-91CF-D6D89C6571AB}" type="pres">
      <dgm:prSet presAssocID="{CF812F58-9F75-AC44-82BC-B889F5243BF9}" presName="childTextArrow" presStyleLbl="fgAccFollowNode1" presStyleIdx="10" presStyleCnt="12">
        <dgm:presLayoutVars>
          <dgm:bulletEnabled val="1"/>
        </dgm:presLayoutVars>
      </dgm:prSet>
      <dgm:spPr/>
    </dgm:pt>
    <dgm:pt modelId="{B4AC32DE-F1FF-E442-AE99-2A80ABC2A113}" type="pres">
      <dgm:prSet presAssocID="{0AD6450D-610E-854B-A6A5-270624309570}" presName="childTextArrow" presStyleLbl="fgAccFollowNode1" presStyleIdx="11" presStyleCnt="12" custScaleX="99907">
        <dgm:presLayoutVars>
          <dgm:bulletEnabled val="1"/>
        </dgm:presLayoutVars>
      </dgm:prSet>
      <dgm:spPr/>
    </dgm:pt>
  </dgm:ptLst>
  <dgm:cxnLst>
    <dgm:cxn modelId="{9F90AE01-C1A0-8D4D-9CFC-5D3D4CC7ED2B}" srcId="{FC48A561-A6F9-5444-A515-A840A43ACDC6}" destId="{FA7308EF-2E98-3E45-8B06-270329C1F258}" srcOrd="0" destOrd="0" parTransId="{9C36294A-57D4-4A49-BA6B-AB61690908CC}" sibTransId="{46D4CCC9-78F1-0C40-AF6C-6F8ADDDA229B}"/>
    <dgm:cxn modelId="{19447302-02CB-5441-B13B-C0B198E1C90D}" srcId="{D917F6DB-449B-EB44-AF8A-87AB37BD83F8}" destId="{6C25561F-3F8B-C048-B1FD-83E2D19FF02D}" srcOrd="0" destOrd="0" parTransId="{D5671924-13D2-F845-A61A-B329B3F2640D}" sibTransId="{9443D7D5-FB50-C24C-B813-F8B5A60FD161}"/>
    <dgm:cxn modelId="{1140B904-52C9-6742-8849-51FE81DAF44F}" type="presOf" srcId="{AC3E38D5-B4A8-3D48-AB37-AEEB031C8075}" destId="{D80926DC-73E3-F247-ABC8-3DBCFA00E156}" srcOrd="0" destOrd="0" presId="urn:microsoft.com/office/officeart/2005/8/layout/process4"/>
    <dgm:cxn modelId="{C9019313-3812-124A-96D6-6244A4E799AC}" type="presOf" srcId="{0AD6450D-610E-854B-A6A5-270624309570}" destId="{B4AC32DE-F1FF-E442-AE99-2A80ABC2A113}" srcOrd="0" destOrd="0" presId="urn:microsoft.com/office/officeart/2005/8/layout/process4"/>
    <dgm:cxn modelId="{8F16CF22-7D93-3443-B040-DC227DF7832C}" srcId="{EA6D4735-158D-334A-80BE-A9C8DC061E0E}" destId="{C4369FFB-002A-4544-ACCE-E2D562F3E979}" srcOrd="1" destOrd="0" parTransId="{E8303A23-D655-9640-8CA2-4C4A71A160D5}" sibTransId="{75B6B3C9-762C-754E-9B3A-CCBA5EF5ABD9}"/>
    <dgm:cxn modelId="{496E0E2B-C591-B540-B823-65A4EB037A99}" type="presOf" srcId="{D917F6DB-449B-EB44-AF8A-87AB37BD83F8}" destId="{2EB4B92E-FFBC-9040-B900-B7610CA3A6AC}" srcOrd="0" destOrd="0" presId="urn:microsoft.com/office/officeart/2005/8/layout/process4"/>
    <dgm:cxn modelId="{DAE7332C-EDBC-DB49-932C-AD9BF71A2440}" type="presOf" srcId="{FC48A561-A6F9-5444-A515-A840A43ACDC6}" destId="{587F04C7-10E7-D840-8D40-5021BC9C7680}" srcOrd="0" destOrd="0" presId="urn:microsoft.com/office/officeart/2005/8/layout/process4"/>
    <dgm:cxn modelId="{BD517442-8D53-E847-AD00-D3F03411147A}" type="presOf" srcId="{EE1048F3-D569-E946-A4F2-D93A9C1CEE86}" destId="{3AB8E4D2-E830-9A44-B2FC-200052BF94D8}" srcOrd="0" destOrd="0" presId="urn:microsoft.com/office/officeart/2005/8/layout/process4"/>
    <dgm:cxn modelId="{24F29744-D043-C643-A6FD-38EBDF6130C5}" srcId="{D917F6DB-449B-EB44-AF8A-87AB37BD83F8}" destId="{FC48A561-A6F9-5444-A515-A840A43ACDC6}" srcOrd="3" destOrd="0" parTransId="{189428CA-EA71-9044-83E7-FDE9661A2837}" sibTransId="{7B3C0FF9-8901-6F4D-880F-A06A54E05B7E}"/>
    <dgm:cxn modelId="{7C47D14B-EB85-CC4F-9DC9-45C8B3A92D09}" srcId="{6C25561F-3F8B-C048-B1FD-83E2D19FF02D}" destId="{0AD6450D-610E-854B-A6A5-270624309570}" srcOrd="1" destOrd="0" parTransId="{7E976253-AFBE-FB42-8F3D-66C2555344FF}" sibTransId="{6E2FE8A2-2CD6-A143-8A7B-11DBEA95E175}"/>
    <dgm:cxn modelId="{F1CC8E4C-0CE4-534C-9DDC-B0848181F071}" srcId="{D1D667BD-207F-BE4C-AAEA-535E6CCE808E}" destId="{AC3E38D5-B4A8-3D48-AB37-AEEB031C8075}" srcOrd="0" destOrd="0" parTransId="{46690D05-D7BC-7C4E-A84E-9AFF0FCB7331}" sibTransId="{134538F2-EDC0-5640-9EF1-20B4DF8C0296}"/>
    <dgm:cxn modelId="{E150204D-4995-284F-BAC8-4A513AC12AEC}" type="presOf" srcId="{74A88A2F-A87A-6645-BC9D-5F2AE6E8FA7A}" destId="{CB7749CA-A973-5541-956E-C56284A4DA56}" srcOrd="0" destOrd="0" presId="urn:microsoft.com/office/officeart/2005/8/layout/process4"/>
    <dgm:cxn modelId="{AB9BE74D-2897-9E4A-8C0B-0CA8FED75ABA}" type="presOf" srcId="{FA7308EF-2E98-3E45-8B06-270329C1F258}" destId="{36A78623-D477-994E-9027-9F094734A000}" srcOrd="0" destOrd="0" presId="urn:microsoft.com/office/officeart/2005/8/layout/process4"/>
    <dgm:cxn modelId="{9A6A9552-BC9B-864C-B1E2-B40BA9F17D88}" type="presOf" srcId="{EA6D4735-158D-334A-80BE-A9C8DC061E0E}" destId="{AB9CD086-5CD2-AA4C-9A21-8263948D615D}" srcOrd="1" destOrd="0" presId="urn:microsoft.com/office/officeart/2005/8/layout/process4"/>
    <dgm:cxn modelId="{1F754A53-CC44-E84E-943F-B5704A4CB16A}" type="presOf" srcId="{8C2A0F28-6CE7-C749-AB5B-8684FF979FE9}" destId="{E56EE2E4-25F8-CC4D-AB43-F6E7EBD4CF70}" srcOrd="0" destOrd="0" presId="urn:microsoft.com/office/officeart/2005/8/layout/process4"/>
    <dgm:cxn modelId="{D46D3861-9EC8-0B4F-BD51-DE7C117B0B0B}" srcId="{B6FA41B8-A50A-644A-BED8-F3258931F900}" destId="{020EC423-E387-2E46-A4C8-141C2EC165DE}" srcOrd="0" destOrd="0" parTransId="{5D172C34-497A-DB4E-8184-E6115A4CAF13}" sibTransId="{8F28CD44-0F30-934B-B1F0-B26C5726D22F}"/>
    <dgm:cxn modelId="{CD05EE68-30EB-6D4C-BF06-071357EC0ACA}" srcId="{6C25561F-3F8B-C048-B1FD-83E2D19FF02D}" destId="{CF812F58-9F75-AC44-82BC-B889F5243BF9}" srcOrd="0" destOrd="0" parTransId="{750F432A-95C0-F943-BAA4-284497C1E02B}" sibTransId="{D6E442D5-CF19-694A-9B5C-19624F9025F3}"/>
    <dgm:cxn modelId="{D70D3C6D-C2FC-734B-81B5-6131F6DA28E0}" type="presOf" srcId="{EA6D4735-158D-334A-80BE-A9C8DC061E0E}" destId="{41C995F1-FF7B-724F-B938-FAD502BA0362}" srcOrd="0" destOrd="0" presId="urn:microsoft.com/office/officeart/2005/8/layout/process4"/>
    <dgm:cxn modelId="{A2302374-4647-7F40-8812-078B638B3A3A}" type="presOf" srcId="{12AAB5DA-59D8-034B-8055-83F2D146FEF5}" destId="{BDCD14E5-A582-6D47-99FA-CE50BE7165CD}" srcOrd="0" destOrd="0" presId="urn:microsoft.com/office/officeart/2005/8/layout/process4"/>
    <dgm:cxn modelId="{7D731E7C-6DA7-8049-B7E1-9486F24A57C4}" type="presOf" srcId="{6C25561F-3F8B-C048-B1FD-83E2D19FF02D}" destId="{BE9D2706-6457-A04B-9249-98CF2F8A7913}" srcOrd="1" destOrd="0" presId="urn:microsoft.com/office/officeart/2005/8/layout/process4"/>
    <dgm:cxn modelId="{A1A1D18B-0E90-024F-9E3F-678B0048148D}" srcId="{B6FA41B8-A50A-644A-BED8-F3258931F900}" destId="{8C2A0F28-6CE7-C749-AB5B-8684FF979FE9}" srcOrd="1" destOrd="0" parTransId="{40915ED7-A6CC-8E41-83AC-AB591EFBE3E1}" sibTransId="{694635E8-0DBE-4046-BED3-C011FFD16D65}"/>
    <dgm:cxn modelId="{9A03D897-C089-3343-8A3A-6612551E9F2E}" srcId="{D917F6DB-449B-EB44-AF8A-87AB37BD83F8}" destId="{637AF426-5CE3-6843-87CA-7F5DBD8A86C6}" srcOrd="4" destOrd="0" parTransId="{E8787378-C4D7-1E4E-B952-5B36B9D652E1}" sibTransId="{BB0CEA61-D857-094B-B043-484B35602241}"/>
    <dgm:cxn modelId="{5A4B5AA2-ADBA-184A-9095-7E0BB0425E76}" srcId="{637AF426-5CE3-6843-87CA-7F5DBD8A86C6}" destId="{EE1048F3-D569-E946-A4F2-D93A9C1CEE86}" srcOrd="1" destOrd="0" parTransId="{77BDC58B-065D-594D-9767-E351CD3B7E49}" sibTransId="{2CC3590B-4088-6C49-A509-130E26E88405}"/>
    <dgm:cxn modelId="{F201CBA9-A923-F040-9DBD-2D129A2BCD52}" srcId="{637AF426-5CE3-6843-87CA-7F5DBD8A86C6}" destId="{74A88A2F-A87A-6645-BC9D-5F2AE6E8FA7A}" srcOrd="0" destOrd="0" parTransId="{F206EE0E-C031-AC48-8270-002BD854667E}" sibTransId="{48ABAF50-5284-544C-A6F2-CB801391A17E}"/>
    <dgm:cxn modelId="{923499AE-2CC5-C34D-AEDD-8D2C2BAACE80}" type="presOf" srcId="{4482019E-A2F8-B046-9397-653D7709C2DF}" destId="{189D1881-67F2-3C42-BF48-F3EFE91198AE}" srcOrd="0" destOrd="0" presId="urn:microsoft.com/office/officeart/2005/8/layout/process4"/>
    <dgm:cxn modelId="{66663AB2-8977-5742-BB2E-FEF1A0F0B0A1}" type="presOf" srcId="{D1D667BD-207F-BE4C-AAEA-535E6CCE808E}" destId="{21A4AB08-2F22-BF4E-B43D-A66A9EC4BD79}" srcOrd="0" destOrd="0" presId="urn:microsoft.com/office/officeart/2005/8/layout/process4"/>
    <dgm:cxn modelId="{606437B3-82C5-594A-A340-0813E4129659}" srcId="{D1D667BD-207F-BE4C-AAEA-535E6CCE808E}" destId="{4482019E-A2F8-B046-9397-653D7709C2DF}" srcOrd="1" destOrd="0" parTransId="{9870295D-08AE-8741-82D1-ED475CF60A40}" sibTransId="{F731882D-8813-254C-B2F3-28297B597717}"/>
    <dgm:cxn modelId="{F843ECB3-E412-DF4C-8928-E49B5246868E}" type="presOf" srcId="{FC48A561-A6F9-5444-A515-A840A43ACDC6}" destId="{08F80CEC-DF81-FE47-A2F9-6762B7039C35}" srcOrd="1" destOrd="0" presId="urn:microsoft.com/office/officeart/2005/8/layout/process4"/>
    <dgm:cxn modelId="{DCFCB1BD-6EEF-D646-ADE3-DC34238F490E}" type="presOf" srcId="{6C25561F-3F8B-C048-B1FD-83E2D19FF02D}" destId="{D97A5D70-40E1-3143-BDFC-7B7DA2CAE499}" srcOrd="0" destOrd="0" presId="urn:microsoft.com/office/officeart/2005/8/layout/process4"/>
    <dgm:cxn modelId="{521145BE-28DC-FD4C-9F88-913A2F75FC90}" type="presOf" srcId="{CF812F58-9F75-AC44-82BC-B889F5243BF9}" destId="{6A774C3C-2379-6943-91CF-D6D89C6571AB}" srcOrd="0" destOrd="0" presId="urn:microsoft.com/office/officeart/2005/8/layout/process4"/>
    <dgm:cxn modelId="{74446CCB-E328-204C-9879-9D6AE881D974}" type="presOf" srcId="{637AF426-5CE3-6843-87CA-7F5DBD8A86C6}" destId="{15DDDB6B-A37B-6641-B9A8-08E294AF155C}" srcOrd="0" destOrd="0" presId="urn:microsoft.com/office/officeart/2005/8/layout/process4"/>
    <dgm:cxn modelId="{68AD23CD-F0AA-6B48-B8CC-31558C018E4C}" type="presOf" srcId="{020EC423-E387-2E46-A4C8-141C2EC165DE}" destId="{306EB310-41CF-CB4B-9F68-1FDCBDA86CEB}" srcOrd="0" destOrd="0" presId="urn:microsoft.com/office/officeart/2005/8/layout/process4"/>
    <dgm:cxn modelId="{07A4F6D1-CC45-2047-85DA-FE70B0264D1C}" srcId="{D917F6DB-449B-EB44-AF8A-87AB37BD83F8}" destId="{B6FA41B8-A50A-644A-BED8-F3258931F900}" srcOrd="5" destOrd="0" parTransId="{EDBFFD4C-229A-184D-9984-75A295A240B2}" sibTransId="{1DCD9387-047D-4E43-867D-E8E0F8BF0D3B}"/>
    <dgm:cxn modelId="{EEA5BAD8-C2E6-D248-87C8-42F7665D8F45}" srcId="{FC48A561-A6F9-5444-A515-A840A43ACDC6}" destId="{16B52029-75CD-D043-95CF-CC31E059242F}" srcOrd="1" destOrd="0" parTransId="{B6FD131E-2A29-114F-A04A-23ED900813EF}" sibTransId="{9F0E67DC-A028-3F41-8C40-38E0891663AA}"/>
    <dgm:cxn modelId="{6677B3D9-7D16-8441-97DB-380529194BF7}" type="presOf" srcId="{B6FA41B8-A50A-644A-BED8-F3258931F900}" destId="{7BD044F7-8D19-F845-B8D8-166A76B714CD}" srcOrd="0" destOrd="0" presId="urn:microsoft.com/office/officeart/2005/8/layout/process4"/>
    <dgm:cxn modelId="{280B22DF-7BDB-344E-ADE7-296AC4B8E86E}" srcId="{D917F6DB-449B-EB44-AF8A-87AB37BD83F8}" destId="{D1D667BD-207F-BE4C-AAEA-535E6CCE808E}" srcOrd="2" destOrd="0" parTransId="{70E8FFEA-C4C0-BA41-9446-112CAA8281D7}" sibTransId="{17D7941C-EE82-D646-B529-896E19D47C20}"/>
    <dgm:cxn modelId="{1CCA0CE1-4EC5-1048-A104-E163FC0C76B8}" type="presOf" srcId="{16B52029-75CD-D043-95CF-CC31E059242F}" destId="{56622E2A-F93D-A643-B3CD-56F0B2B7F91E}" srcOrd="0" destOrd="0" presId="urn:microsoft.com/office/officeart/2005/8/layout/process4"/>
    <dgm:cxn modelId="{4232EBE1-DCC2-AE40-8BF0-2EBE6134451C}" type="presOf" srcId="{B6FA41B8-A50A-644A-BED8-F3258931F900}" destId="{BDD2F4BD-99F3-8446-BD6F-B7B8BAF12A3D}" srcOrd="1" destOrd="0" presId="urn:microsoft.com/office/officeart/2005/8/layout/process4"/>
    <dgm:cxn modelId="{D72461E9-0D21-704B-9CBF-E6406D7DE9DA}" srcId="{EA6D4735-158D-334A-80BE-A9C8DC061E0E}" destId="{12AAB5DA-59D8-034B-8055-83F2D146FEF5}" srcOrd="0" destOrd="0" parTransId="{4C34D403-6D3B-C54A-90E6-DFD6F9F1171E}" sibTransId="{9F2150E4-64B5-F94C-B96B-1535D4203190}"/>
    <dgm:cxn modelId="{B6B6D6EF-2E8D-094A-86E1-DBF9B31316A3}" type="presOf" srcId="{637AF426-5CE3-6843-87CA-7F5DBD8A86C6}" destId="{B0AF2582-726E-7D45-92AD-DE106727FF66}" srcOrd="1" destOrd="0" presId="urn:microsoft.com/office/officeart/2005/8/layout/process4"/>
    <dgm:cxn modelId="{B9141BFA-45C2-F64E-9BE6-300B25040049}" type="presOf" srcId="{D1D667BD-207F-BE4C-AAEA-535E6CCE808E}" destId="{99B97BE6-1BFD-3849-9866-360108025FF5}" srcOrd="1" destOrd="0" presId="urn:microsoft.com/office/officeart/2005/8/layout/process4"/>
    <dgm:cxn modelId="{559C1CFA-ED47-C54B-8658-04BF5725B97F}" srcId="{D917F6DB-449B-EB44-AF8A-87AB37BD83F8}" destId="{EA6D4735-158D-334A-80BE-A9C8DC061E0E}" srcOrd="1" destOrd="0" parTransId="{DB71007A-1C53-E64E-BE6B-25E859B76887}" sibTransId="{F01EA565-8B55-8842-895A-60ACD7EFAE21}"/>
    <dgm:cxn modelId="{0595BDFA-B73A-F74E-AF29-11D2DB83B852}" type="presOf" srcId="{C4369FFB-002A-4544-ACCE-E2D562F3E979}" destId="{23376000-5B50-8E40-A702-8F313D525ED8}" srcOrd="0" destOrd="0" presId="urn:microsoft.com/office/officeart/2005/8/layout/process4"/>
    <dgm:cxn modelId="{9E80A5D8-F4C5-A143-9C9F-1408895A34B1}" type="presParOf" srcId="{2EB4B92E-FFBC-9040-B900-B7610CA3A6AC}" destId="{98A8DF4D-2536-9647-8FD7-0D72BABB6F31}" srcOrd="0" destOrd="0" presId="urn:microsoft.com/office/officeart/2005/8/layout/process4"/>
    <dgm:cxn modelId="{245E0C8D-5D3B-B34A-895D-F39CD87FC8CF}" type="presParOf" srcId="{98A8DF4D-2536-9647-8FD7-0D72BABB6F31}" destId="{7BD044F7-8D19-F845-B8D8-166A76B714CD}" srcOrd="0" destOrd="0" presId="urn:microsoft.com/office/officeart/2005/8/layout/process4"/>
    <dgm:cxn modelId="{C0FF6C4F-9687-5A4A-871B-E0DF75EC6348}" type="presParOf" srcId="{98A8DF4D-2536-9647-8FD7-0D72BABB6F31}" destId="{BDD2F4BD-99F3-8446-BD6F-B7B8BAF12A3D}" srcOrd="1" destOrd="0" presId="urn:microsoft.com/office/officeart/2005/8/layout/process4"/>
    <dgm:cxn modelId="{96C7DA8B-1A48-044A-8F73-A7F76BC792E5}" type="presParOf" srcId="{98A8DF4D-2536-9647-8FD7-0D72BABB6F31}" destId="{37A0E68D-1483-1E4D-A4A0-CFE85B1727B3}" srcOrd="2" destOrd="0" presId="urn:microsoft.com/office/officeart/2005/8/layout/process4"/>
    <dgm:cxn modelId="{5CB282DC-ADB0-9546-9E27-97977304AB96}" type="presParOf" srcId="{37A0E68D-1483-1E4D-A4A0-CFE85B1727B3}" destId="{306EB310-41CF-CB4B-9F68-1FDCBDA86CEB}" srcOrd="0" destOrd="0" presId="urn:microsoft.com/office/officeart/2005/8/layout/process4"/>
    <dgm:cxn modelId="{06B17BE2-2D14-E549-84E8-472DFAAAF82C}" type="presParOf" srcId="{37A0E68D-1483-1E4D-A4A0-CFE85B1727B3}" destId="{E56EE2E4-25F8-CC4D-AB43-F6E7EBD4CF70}" srcOrd="1" destOrd="0" presId="urn:microsoft.com/office/officeart/2005/8/layout/process4"/>
    <dgm:cxn modelId="{7E83B30D-5641-3143-B844-B4D9AC51D517}" type="presParOf" srcId="{2EB4B92E-FFBC-9040-B900-B7610CA3A6AC}" destId="{5C0B9D8B-C1A6-8E4F-9BB8-A7D9CAFEC680}" srcOrd="1" destOrd="0" presId="urn:microsoft.com/office/officeart/2005/8/layout/process4"/>
    <dgm:cxn modelId="{702F9F54-B0FB-BD4D-9731-50A5976B0BD7}" type="presParOf" srcId="{2EB4B92E-FFBC-9040-B900-B7610CA3A6AC}" destId="{AE32ABFD-3BA3-6442-8CAC-D3D07313B17E}" srcOrd="2" destOrd="0" presId="urn:microsoft.com/office/officeart/2005/8/layout/process4"/>
    <dgm:cxn modelId="{D4594A55-D76C-E04E-926D-092FB93C7BFE}" type="presParOf" srcId="{AE32ABFD-3BA3-6442-8CAC-D3D07313B17E}" destId="{15DDDB6B-A37B-6641-B9A8-08E294AF155C}" srcOrd="0" destOrd="0" presId="urn:microsoft.com/office/officeart/2005/8/layout/process4"/>
    <dgm:cxn modelId="{44AF499A-5980-CF49-B177-782448B4069C}" type="presParOf" srcId="{AE32ABFD-3BA3-6442-8CAC-D3D07313B17E}" destId="{B0AF2582-726E-7D45-92AD-DE106727FF66}" srcOrd="1" destOrd="0" presId="urn:microsoft.com/office/officeart/2005/8/layout/process4"/>
    <dgm:cxn modelId="{234D9470-59B2-2548-A209-52B8C08EEDA4}" type="presParOf" srcId="{AE32ABFD-3BA3-6442-8CAC-D3D07313B17E}" destId="{62B4DC70-6299-5047-B3F1-7E64A3343A13}" srcOrd="2" destOrd="0" presId="urn:microsoft.com/office/officeart/2005/8/layout/process4"/>
    <dgm:cxn modelId="{1E78251D-477D-A247-A8D3-CBE39BA7FBDC}" type="presParOf" srcId="{62B4DC70-6299-5047-B3F1-7E64A3343A13}" destId="{CB7749CA-A973-5541-956E-C56284A4DA56}" srcOrd="0" destOrd="0" presId="urn:microsoft.com/office/officeart/2005/8/layout/process4"/>
    <dgm:cxn modelId="{B54CBB09-2187-614B-80A9-A59093385527}" type="presParOf" srcId="{62B4DC70-6299-5047-B3F1-7E64A3343A13}" destId="{3AB8E4D2-E830-9A44-B2FC-200052BF94D8}" srcOrd="1" destOrd="0" presId="urn:microsoft.com/office/officeart/2005/8/layout/process4"/>
    <dgm:cxn modelId="{48586DE7-11BE-D840-901F-5DD26E78B015}" type="presParOf" srcId="{2EB4B92E-FFBC-9040-B900-B7610CA3A6AC}" destId="{69D84788-9C96-0948-83F6-E097454FC926}" srcOrd="3" destOrd="0" presId="urn:microsoft.com/office/officeart/2005/8/layout/process4"/>
    <dgm:cxn modelId="{BC68A9F4-7BFD-E246-978D-28C960585BD7}" type="presParOf" srcId="{2EB4B92E-FFBC-9040-B900-B7610CA3A6AC}" destId="{C0B838C6-A288-594E-822B-8E1155917A8B}" srcOrd="4" destOrd="0" presId="urn:microsoft.com/office/officeart/2005/8/layout/process4"/>
    <dgm:cxn modelId="{AFFC8911-0ABE-AD4F-9FFC-98ECC36C8966}" type="presParOf" srcId="{C0B838C6-A288-594E-822B-8E1155917A8B}" destId="{587F04C7-10E7-D840-8D40-5021BC9C7680}" srcOrd="0" destOrd="0" presId="urn:microsoft.com/office/officeart/2005/8/layout/process4"/>
    <dgm:cxn modelId="{2FA89DA2-EF2F-ED4F-8CDD-BDFBD4D44E52}" type="presParOf" srcId="{C0B838C6-A288-594E-822B-8E1155917A8B}" destId="{08F80CEC-DF81-FE47-A2F9-6762B7039C35}" srcOrd="1" destOrd="0" presId="urn:microsoft.com/office/officeart/2005/8/layout/process4"/>
    <dgm:cxn modelId="{8C93A844-829A-C745-B1B4-3F2D7457EA76}" type="presParOf" srcId="{C0B838C6-A288-594E-822B-8E1155917A8B}" destId="{EA8B76DD-2588-DF41-9DC2-824C6C207497}" srcOrd="2" destOrd="0" presId="urn:microsoft.com/office/officeart/2005/8/layout/process4"/>
    <dgm:cxn modelId="{6B63B845-1124-1D45-AFE1-DABC17DEA5C0}" type="presParOf" srcId="{EA8B76DD-2588-DF41-9DC2-824C6C207497}" destId="{36A78623-D477-994E-9027-9F094734A000}" srcOrd="0" destOrd="0" presId="urn:microsoft.com/office/officeart/2005/8/layout/process4"/>
    <dgm:cxn modelId="{3E6B2DF6-B39D-FD44-8408-519FE92863F1}" type="presParOf" srcId="{EA8B76DD-2588-DF41-9DC2-824C6C207497}" destId="{56622E2A-F93D-A643-B3CD-56F0B2B7F91E}" srcOrd="1" destOrd="0" presId="urn:microsoft.com/office/officeart/2005/8/layout/process4"/>
    <dgm:cxn modelId="{4C89949A-C1E9-9544-8528-CF7DA4190AFA}" type="presParOf" srcId="{2EB4B92E-FFBC-9040-B900-B7610CA3A6AC}" destId="{248E9A38-0E4B-2D4D-B0B4-3C0366924DF2}" srcOrd="5" destOrd="0" presId="urn:microsoft.com/office/officeart/2005/8/layout/process4"/>
    <dgm:cxn modelId="{D350E950-B1C4-7E4F-BFB7-EF5E63BB0349}" type="presParOf" srcId="{2EB4B92E-FFBC-9040-B900-B7610CA3A6AC}" destId="{FEBA1A9A-5CAA-2941-A987-A25F026AE76D}" srcOrd="6" destOrd="0" presId="urn:microsoft.com/office/officeart/2005/8/layout/process4"/>
    <dgm:cxn modelId="{3F4C710A-2541-A342-867C-51F286370CFE}" type="presParOf" srcId="{FEBA1A9A-5CAA-2941-A987-A25F026AE76D}" destId="{21A4AB08-2F22-BF4E-B43D-A66A9EC4BD79}" srcOrd="0" destOrd="0" presId="urn:microsoft.com/office/officeart/2005/8/layout/process4"/>
    <dgm:cxn modelId="{88BCEB88-9B95-BC49-8850-E9C6E88F1D31}" type="presParOf" srcId="{FEBA1A9A-5CAA-2941-A987-A25F026AE76D}" destId="{99B97BE6-1BFD-3849-9866-360108025FF5}" srcOrd="1" destOrd="0" presId="urn:microsoft.com/office/officeart/2005/8/layout/process4"/>
    <dgm:cxn modelId="{BBA5591A-53E0-9949-9CA2-A0379CEB501E}" type="presParOf" srcId="{FEBA1A9A-5CAA-2941-A987-A25F026AE76D}" destId="{C07F4538-1E80-7E4B-88DF-DAF1C43AA7F2}" srcOrd="2" destOrd="0" presId="urn:microsoft.com/office/officeart/2005/8/layout/process4"/>
    <dgm:cxn modelId="{119FA4B2-395C-904F-9078-70F002826DC0}" type="presParOf" srcId="{C07F4538-1E80-7E4B-88DF-DAF1C43AA7F2}" destId="{D80926DC-73E3-F247-ABC8-3DBCFA00E156}" srcOrd="0" destOrd="0" presId="urn:microsoft.com/office/officeart/2005/8/layout/process4"/>
    <dgm:cxn modelId="{1172EEF9-3A26-BB40-B7BA-C39E1273AC4F}" type="presParOf" srcId="{C07F4538-1E80-7E4B-88DF-DAF1C43AA7F2}" destId="{189D1881-67F2-3C42-BF48-F3EFE91198AE}" srcOrd="1" destOrd="0" presId="urn:microsoft.com/office/officeart/2005/8/layout/process4"/>
    <dgm:cxn modelId="{29383727-74B9-9448-BA01-39B3FE82211E}" type="presParOf" srcId="{2EB4B92E-FFBC-9040-B900-B7610CA3A6AC}" destId="{EB88C518-2953-1848-9975-F8F5838AA056}" srcOrd="7" destOrd="0" presId="urn:microsoft.com/office/officeart/2005/8/layout/process4"/>
    <dgm:cxn modelId="{FCC64A36-E365-874A-94AC-02795AAA19B5}" type="presParOf" srcId="{2EB4B92E-FFBC-9040-B900-B7610CA3A6AC}" destId="{1B64D3CF-BE73-B04D-B1C9-66F1FAF9C2A0}" srcOrd="8" destOrd="0" presId="urn:microsoft.com/office/officeart/2005/8/layout/process4"/>
    <dgm:cxn modelId="{774B7FD8-4F5F-2D48-82C2-1749FEBF46FD}" type="presParOf" srcId="{1B64D3CF-BE73-B04D-B1C9-66F1FAF9C2A0}" destId="{41C995F1-FF7B-724F-B938-FAD502BA0362}" srcOrd="0" destOrd="0" presId="urn:microsoft.com/office/officeart/2005/8/layout/process4"/>
    <dgm:cxn modelId="{6937784E-037A-7D46-856A-114317AB9E65}" type="presParOf" srcId="{1B64D3CF-BE73-B04D-B1C9-66F1FAF9C2A0}" destId="{AB9CD086-5CD2-AA4C-9A21-8263948D615D}" srcOrd="1" destOrd="0" presId="urn:microsoft.com/office/officeart/2005/8/layout/process4"/>
    <dgm:cxn modelId="{1CF2D147-709B-1743-9988-DFD332B168D0}" type="presParOf" srcId="{1B64D3CF-BE73-B04D-B1C9-66F1FAF9C2A0}" destId="{BDD91C56-5760-FC4A-8568-36FA13F3C2A4}" srcOrd="2" destOrd="0" presId="urn:microsoft.com/office/officeart/2005/8/layout/process4"/>
    <dgm:cxn modelId="{EB636252-5BBE-EE4E-898B-0243B7A4F595}" type="presParOf" srcId="{BDD91C56-5760-FC4A-8568-36FA13F3C2A4}" destId="{BDCD14E5-A582-6D47-99FA-CE50BE7165CD}" srcOrd="0" destOrd="0" presId="urn:microsoft.com/office/officeart/2005/8/layout/process4"/>
    <dgm:cxn modelId="{9CD43AE5-3614-DA4A-B8E0-462FD24814A3}" type="presParOf" srcId="{BDD91C56-5760-FC4A-8568-36FA13F3C2A4}" destId="{23376000-5B50-8E40-A702-8F313D525ED8}" srcOrd="1" destOrd="0" presId="urn:microsoft.com/office/officeart/2005/8/layout/process4"/>
    <dgm:cxn modelId="{AB27E6FA-16F0-174A-967E-646936C2C207}" type="presParOf" srcId="{2EB4B92E-FFBC-9040-B900-B7610CA3A6AC}" destId="{4E47C71C-C666-9F4A-B30B-584E8160BDD7}" srcOrd="9" destOrd="0" presId="urn:microsoft.com/office/officeart/2005/8/layout/process4"/>
    <dgm:cxn modelId="{B01E6E07-3714-0B42-93E0-0375859D957B}" type="presParOf" srcId="{2EB4B92E-FFBC-9040-B900-B7610CA3A6AC}" destId="{C56541B4-B896-C846-8D13-EE8934EAC302}" srcOrd="10" destOrd="0" presId="urn:microsoft.com/office/officeart/2005/8/layout/process4"/>
    <dgm:cxn modelId="{5475D0BC-4D97-494D-9DA2-1EBB5F101F1F}" type="presParOf" srcId="{C56541B4-B896-C846-8D13-EE8934EAC302}" destId="{D97A5D70-40E1-3143-BDFC-7B7DA2CAE499}" srcOrd="0" destOrd="0" presId="urn:microsoft.com/office/officeart/2005/8/layout/process4"/>
    <dgm:cxn modelId="{9ECDE349-E1EE-3F4E-8EE8-1BC067CD6B40}" type="presParOf" srcId="{C56541B4-B896-C846-8D13-EE8934EAC302}" destId="{BE9D2706-6457-A04B-9249-98CF2F8A7913}" srcOrd="1" destOrd="0" presId="urn:microsoft.com/office/officeart/2005/8/layout/process4"/>
    <dgm:cxn modelId="{B67C5AE7-50F7-C243-A222-0253EFB68127}" type="presParOf" srcId="{C56541B4-B896-C846-8D13-EE8934EAC302}" destId="{F7A0E9A2-75FE-5240-8144-29CCA2782BE7}" srcOrd="2" destOrd="0" presId="urn:microsoft.com/office/officeart/2005/8/layout/process4"/>
    <dgm:cxn modelId="{56941EA5-65B7-9441-A9C4-58AEB2D53F56}" type="presParOf" srcId="{F7A0E9A2-75FE-5240-8144-29CCA2782BE7}" destId="{6A774C3C-2379-6943-91CF-D6D89C6571AB}" srcOrd="0" destOrd="0" presId="urn:microsoft.com/office/officeart/2005/8/layout/process4"/>
    <dgm:cxn modelId="{EAE48382-902E-4146-AC7C-4EFF8F941333}" type="presParOf" srcId="{F7A0E9A2-75FE-5240-8144-29CCA2782BE7}" destId="{B4AC32DE-F1FF-E442-AE99-2A80ABC2A113}"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798E242-E38C-A048-BEA6-8081DDDF77CF}" type="doc">
      <dgm:prSet loTypeId="urn:microsoft.com/office/officeart/2005/8/layout/list1" loCatId="" qsTypeId="urn:microsoft.com/office/officeart/2005/8/quickstyle/3d2" qsCatId="3D" csTypeId="urn:microsoft.com/office/officeart/2005/8/colors/accent1_2" csCatId="accent1" phldr="1"/>
      <dgm:spPr/>
      <dgm:t>
        <a:bodyPr/>
        <a:lstStyle/>
        <a:p>
          <a:endParaRPr lang="fr-FR"/>
        </a:p>
      </dgm:t>
    </dgm:pt>
    <dgm:pt modelId="{23F8A5FE-37FD-F148-B43D-9981E4149C31}">
      <dgm:prSet phldrT="[Texte]" custT="1"/>
      <dgm:spPr>
        <a:solidFill>
          <a:schemeClr val="accent4"/>
        </a:solidFill>
      </dgm:spPr>
      <dgm:t>
        <a:bodyPr/>
        <a:lstStyle/>
        <a:p>
          <a:pPr algn="ctr"/>
          <a:r>
            <a:rPr lang="fr-FR" sz="2000" b="1" dirty="0">
              <a:solidFill>
                <a:schemeClr val="accent1"/>
              </a:solidFill>
              <a:latin typeface="Calibri" panose="020F0502020204030204" pitchFamily="34" charset="0"/>
              <a:cs typeface="Calibri" panose="020F0502020204030204" pitchFamily="34" charset="0"/>
            </a:rPr>
            <a:t>INSUFFISANCE DES SERVICES</a:t>
          </a:r>
        </a:p>
      </dgm:t>
    </dgm:pt>
    <dgm:pt modelId="{518553EC-B204-624F-A3A5-633E73306431}" type="parTrans" cxnId="{7C3D0C99-06C3-7548-BFAF-3A3EC5F5C88E}">
      <dgm:prSet/>
      <dgm:spPr/>
      <dgm:t>
        <a:bodyPr/>
        <a:lstStyle/>
        <a:p>
          <a:endParaRPr lang="fr-FR"/>
        </a:p>
      </dgm:t>
    </dgm:pt>
    <dgm:pt modelId="{4D26D850-A89A-8641-8D6F-6565909324C2}" type="sibTrans" cxnId="{7C3D0C99-06C3-7548-BFAF-3A3EC5F5C88E}">
      <dgm:prSet/>
      <dgm:spPr/>
      <dgm:t>
        <a:bodyPr/>
        <a:lstStyle/>
        <a:p>
          <a:endParaRPr lang="fr-FR"/>
        </a:p>
      </dgm:t>
    </dgm:pt>
    <dgm:pt modelId="{03507DB5-5C46-C74F-BC5E-37BF41F481F4}">
      <dgm:prSet phldrT="[Texte]" custT="1"/>
      <dgm:spPr>
        <a:solidFill>
          <a:schemeClr val="accent3"/>
        </a:solidFill>
      </dgm:spPr>
      <dgm:t>
        <a:bodyPr/>
        <a:lstStyle/>
        <a:p>
          <a:pPr algn="ctr"/>
          <a:r>
            <a:rPr lang="fr-CA" sz="2000" b="1" dirty="0">
              <a:solidFill>
                <a:schemeClr val="accent1"/>
              </a:solidFill>
              <a:latin typeface="Calibri" panose="020F0502020204030204" pitchFamily="34" charset="0"/>
              <a:cs typeface="Calibri" panose="020F0502020204030204" pitchFamily="34" charset="0"/>
            </a:rPr>
            <a:t>INADÉQUATION DES SERVICES</a:t>
          </a:r>
          <a:endParaRPr lang="fr-FR" sz="2000" b="1" dirty="0">
            <a:solidFill>
              <a:schemeClr val="accent1"/>
            </a:solidFill>
            <a:latin typeface="Calibri" panose="020F0502020204030204" pitchFamily="34" charset="0"/>
            <a:cs typeface="Calibri" panose="020F0502020204030204" pitchFamily="34" charset="0"/>
          </a:endParaRPr>
        </a:p>
      </dgm:t>
    </dgm:pt>
    <dgm:pt modelId="{765706B4-3792-8B4D-90CA-42188A03E8AD}" type="parTrans" cxnId="{01F60A0C-6FF8-E141-991D-F1683B24BF94}">
      <dgm:prSet/>
      <dgm:spPr/>
      <dgm:t>
        <a:bodyPr/>
        <a:lstStyle/>
        <a:p>
          <a:endParaRPr lang="fr-FR"/>
        </a:p>
      </dgm:t>
    </dgm:pt>
    <dgm:pt modelId="{919581C1-6320-FE4A-A001-53DF6C1EB210}" type="sibTrans" cxnId="{01F60A0C-6FF8-E141-991D-F1683B24BF94}">
      <dgm:prSet/>
      <dgm:spPr/>
      <dgm:t>
        <a:bodyPr/>
        <a:lstStyle/>
        <a:p>
          <a:endParaRPr lang="fr-FR"/>
        </a:p>
      </dgm:t>
    </dgm:pt>
    <dgm:pt modelId="{5B930B8C-7BCA-6D43-8662-6337F8A6B00F}">
      <dgm:prSet phldrT="[Texte]" custT="1"/>
      <dgm:spPr>
        <a:solidFill>
          <a:schemeClr val="accent2"/>
        </a:solidFill>
      </dgm:spPr>
      <dgm:t>
        <a:bodyPr/>
        <a:lstStyle/>
        <a:p>
          <a:pPr algn="ctr"/>
          <a:r>
            <a:rPr lang="fr-CA" sz="2000" b="1" dirty="0">
              <a:solidFill>
                <a:schemeClr val="accent1"/>
              </a:solidFill>
              <a:latin typeface="Calibri" panose="020F0502020204030204" pitchFamily="34" charset="0"/>
              <a:cs typeface="Calibri" panose="020F0502020204030204" pitchFamily="34" charset="0"/>
            </a:rPr>
            <a:t>COUPES BUDGÉTAIRES ET INSUFFISANCE DES RESSOURCES</a:t>
          </a:r>
          <a:endParaRPr lang="fr-FR" sz="2000" b="1" dirty="0">
            <a:solidFill>
              <a:schemeClr val="accent1"/>
            </a:solidFill>
            <a:latin typeface="Calibri" panose="020F0502020204030204" pitchFamily="34" charset="0"/>
            <a:cs typeface="Calibri" panose="020F0502020204030204" pitchFamily="34" charset="0"/>
          </a:endParaRPr>
        </a:p>
      </dgm:t>
    </dgm:pt>
    <dgm:pt modelId="{2FC6C80F-EE36-7843-8211-F75636514470}" type="parTrans" cxnId="{C13E3520-4E56-3F4C-9784-C6496D041FAD}">
      <dgm:prSet/>
      <dgm:spPr/>
      <dgm:t>
        <a:bodyPr/>
        <a:lstStyle/>
        <a:p>
          <a:endParaRPr lang="fr-FR"/>
        </a:p>
      </dgm:t>
    </dgm:pt>
    <dgm:pt modelId="{C33A831F-C606-BC45-9435-BDA956B33872}" type="sibTrans" cxnId="{C13E3520-4E56-3F4C-9784-C6496D041FAD}">
      <dgm:prSet/>
      <dgm:spPr/>
      <dgm:t>
        <a:bodyPr/>
        <a:lstStyle/>
        <a:p>
          <a:endParaRPr lang="fr-FR"/>
        </a:p>
      </dgm:t>
    </dgm:pt>
    <dgm:pt modelId="{989B665A-74F0-AC42-B771-D904B700803D}">
      <dgm:prSet phldrT="[Texte]" custT="1"/>
      <dgm:spPr>
        <a:solidFill>
          <a:srgbClr val="5D87A3"/>
        </a:solidFill>
      </dgm:spPr>
      <dgm:t>
        <a:bodyPr/>
        <a:lstStyle/>
        <a:p>
          <a:pPr algn="ctr"/>
          <a:r>
            <a:rPr lang="fr-FR" sz="2000" b="1" dirty="0">
              <a:solidFill>
                <a:schemeClr val="accent1"/>
              </a:solidFill>
              <a:latin typeface="Calibri" panose="020F0502020204030204" pitchFamily="34" charset="0"/>
              <a:cs typeface="Calibri" panose="020F0502020204030204" pitchFamily="34" charset="0"/>
            </a:rPr>
            <a:t>MORCELLEMENT DES RESSOURCES</a:t>
          </a:r>
        </a:p>
      </dgm:t>
    </dgm:pt>
    <dgm:pt modelId="{66A4AEB2-FC48-C543-A853-086BCD94153C}" type="parTrans" cxnId="{5D1892A3-4CBC-7641-8602-BE0E90A1B4F0}">
      <dgm:prSet/>
      <dgm:spPr/>
      <dgm:t>
        <a:bodyPr/>
        <a:lstStyle/>
        <a:p>
          <a:endParaRPr lang="fr-FR"/>
        </a:p>
      </dgm:t>
    </dgm:pt>
    <dgm:pt modelId="{49292761-39D1-B344-9832-4C1A1F175863}" type="sibTrans" cxnId="{5D1892A3-4CBC-7641-8602-BE0E90A1B4F0}">
      <dgm:prSet/>
      <dgm:spPr/>
      <dgm:t>
        <a:bodyPr/>
        <a:lstStyle/>
        <a:p>
          <a:endParaRPr lang="fr-FR"/>
        </a:p>
      </dgm:t>
    </dgm:pt>
    <dgm:pt modelId="{FF010CDE-FF83-674C-8765-CFF5579ECEB2}">
      <dgm:prSet phldrT="[Texte]" custT="1"/>
      <dgm:spPr>
        <a:solidFill>
          <a:schemeClr val="accent5"/>
        </a:solidFill>
      </dgm:spPr>
      <dgm:t>
        <a:bodyPr/>
        <a:lstStyle/>
        <a:p>
          <a:pPr algn="ctr"/>
          <a:r>
            <a:rPr lang="fr-FR" sz="2000" b="1" dirty="0">
              <a:solidFill>
                <a:schemeClr val="accent1"/>
              </a:solidFill>
              <a:latin typeface="Calibri" panose="020F0502020204030204" pitchFamily="34" charset="0"/>
              <a:cs typeface="Calibri" panose="020F0502020204030204" pitchFamily="34" charset="0"/>
            </a:rPr>
            <a:t>ÉCUEILS AU TRAVAIL DE CONCERTATION</a:t>
          </a:r>
        </a:p>
      </dgm:t>
    </dgm:pt>
    <dgm:pt modelId="{E39483E1-AA83-114F-86E9-EB0F07DE0A7C}" type="parTrans" cxnId="{5D687C92-7D51-D349-92A7-C919288CEEC7}">
      <dgm:prSet/>
      <dgm:spPr/>
      <dgm:t>
        <a:bodyPr/>
        <a:lstStyle/>
        <a:p>
          <a:endParaRPr lang="fr-FR"/>
        </a:p>
      </dgm:t>
    </dgm:pt>
    <dgm:pt modelId="{AFD514BC-8C87-A949-9041-7323BAF2AC45}" type="sibTrans" cxnId="{5D687C92-7D51-D349-92A7-C919288CEEC7}">
      <dgm:prSet/>
      <dgm:spPr/>
      <dgm:t>
        <a:bodyPr/>
        <a:lstStyle/>
        <a:p>
          <a:endParaRPr lang="fr-FR"/>
        </a:p>
      </dgm:t>
    </dgm:pt>
    <dgm:pt modelId="{12403586-CE84-C541-A6F0-ED1D6F0FCE4D}" type="pres">
      <dgm:prSet presAssocID="{6798E242-E38C-A048-BEA6-8081DDDF77CF}" presName="linear" presStyleCnt="0">
        <dgm:presLayoutVars>
          <dgm:dir/>
          <dgm:animLvl val="lvl"/>
          <dgm:resizeHandles val="exact"/>
        </dgm:presLayoutVars>
      </dgm:prSet>
      <dgm:spPr/>
    </dgm:pt>
    <dgm:pt modelId="{AFD136D8-41F4-F240-A0EE-93BFBAAF4F87}" type="pres">
      <dgm:prSet presAssocID="{23F8A5FE-37FD-F148-B43D-9981E4149C31}" presName="parentLin" presStyleCnt="0"/>
      <dgm:spPr/>
    </dgm:pt>
    <dgm:pt modelId="{A8186119-B5E2-1744-8581-88091A80E7C0}" type="pres">
      <dgm:prSet presAssocID="{23F8A5FE-37FD-F148-B43D-9981E4149C31}" presName="parentLeftMargin" presStyleLbl="node1" presStyleIdx="0" presStyleCnt="5"/>
      <dgm:spPr/>
    </dgm:pt>
    <dgm:pt modelId="{43B8645B-AA0A-0344-8B67-FC85855DB447}" type="pres">
      <dgm:prSet presAssocID="{23F8A5FE-37FD-F148-B43D-9981E4149C31}" presName="parentText" presStyleLbl="node1" presStyleIdx="0" presStyleCnt="5" custScaleX="54455" custLinFactX="-2424" custLinFactNeighborX="-100000" custLinFactNeighborY="-2957">
        <dgm:presLayoutVars>
          <dgm:chMax val="0"/>
          <dgm:bulletEnabled val="1"/>
        </dgm:presLayoutVars>
      </dgm:prSet>
      <dgm:spPr/>
    </dgm:pt>
    <dgm:pt modelId="{221C95D3-461D-DA4F-880B-F6D3B47AF271}" type="pres">
      <dgm:prSet presAssocID="{23F8A5FE-37FD-F148-B43D-9981E4149C31}" presName="negativeSpace" presStyleCnt="0"/>
      <dgm:spPr/>
    </dgm:pt>
    <dgm:pt modelId="{E0CF9726-BD54-094A-B5FC-BDE4D7C5193D}" type="pres">
      <dgm:prSet presAssocID="{23F8A5FE-37FD-F148-B43D-9981E4149C31}" presName="childText" presStyleLbl="conFgAcc1" presStyleIdx="0" presStyleCnt="5" custLinFactNeighborX="2651" custLinFactNeighborY="-82964">
        <dgm:presLayoutVars>
          <dgm:bulletEnabled val="1"/>
        </dgm:presLayoutVars>
      </dgm:prSet>
      <dgm:spPr/>
    </dgm:pt>
    <dgm:pt modelId="{AC596ADD-2B92-BE48-B5A5-E610DD0D53ED}" type="pres">
      <dgm:prSet presAssocID="{4D26D850-A89A-8641-8D6F-6565909324C2}" presName="spaceBetweenRectangles" presStyleCnt="0"/>
      <dgm:spPr/>
    </dgm:pt>
    <dgm:pt modelId="{66E5DEE3-D99F-F449-A923-25372D55BFF2}" type="pres">
      <dgm:prSet presAssocID="{03507DB5-5C46-C74F-BC5E-37BF41F481F4}" presName="parentLin" presStyleCnt="0"/>
      <dgm:spPr/>
    </dgm:pt>
    <dgm:pt modelId="{66E4CD23-9149-7B47-BD81-AAA6CEE8E731}" type="pres">
      <dgm:prSet presAssocID="{03507DB5-5C46-C74F-BC5E-37BF41F481F4}" presName="parentLeftMargin" presStyleLbl="node1" presStyleIdx="0" presStyleCnt="5"/>
      <dgm:spPr/>
    </dgm:pt>
    <dgm:pt modelId="{3F32F008-99C2-A44E-B8DD-A2DDF769ED7A}" type="pres">
      <dgm:prSet presAssocID="{03507DB5-5C46-C74F-BC5E-37BF41F481F4}" presName="parentText" presStyleLbl="node1" presStyleIdx="1" presStyleCnt="5" custScaleX="54507" custLinFactNeighborX="-100000" custLinFactNeighborY="-2957">
        <dgm:presLayoutVars>
          <dgm:chMax val="0"/>
          <dgm:bulletEnabled val="1"/>
        </dgm:presLayoutVars>
      </dgm:prSet>
      <dgm:spPr/>
    </dgm:pt>
    <dgm:pt modelId="{4766B3AC-C61E-C040-AACD-7B729932628B}" type="pres">
      <dgm:prSet presAssocID="{03507DB5-5C46-C74F-BC5E-37BF41F481F4}" presName="negativeSpace" presStyleCnt="0"/>
      <dgm:spPr/>
    </dgm:pt>
    <dgm:pt modelId="{7EB64D5E-E1DA-AD42-A6AF-EF745AE66F92}" type="pres">
      <dgm:prSet presAssocID="{03507DB5-5C46-C74F-BC5E-37BF41F481F4}" presName="childText" presStyleLbl="conFgAcc1" presStyleIdx="1" presStyleCnt="5" custLinFactNeighborX="2651" custLinFactNeighborY="-94498">
        <dgm:presLayoutVars>
          <dgm:bulletEnabled val="1"/>
        </dgm:presLayoutVars>
      </dgm:prSet>
      <dgm:spPr/>
    </dgm:pt>
    <dgm:pt modelId="{3041CACF-ECA1-B84E-8AC0-8F8B4A923F13}" type="pres">
      <dgm:prSet presAssocID="{919581C1-6320-FE4A-A001-53DF6C1EB210}" presName="spaceBetweenRectangles" presStyleCnt="0"/>
      <dgm:spPr/>
    </dgm:pt>
    <dgm:pt modelId="{DFA5CB66-A272-7F4E-94DF-8D2D53581305}" type="pres">
      <dgm:prSet presAssocID="{5B930B8C-7BCA-6D43-8662-6337F8A6B00F}" presName="parentLin" presStyleCnt="0"/>
      <dgm:spPr/>
    </dgm:pt>
    <dgm:pt modelId="{CE941ADE-CC3D-F34A-8890-85EB76538F94}" type="pres">
      <dgm:prSet presAssocID="{5B930B8C-7BCA-6D43-8662-6337F8A6B00F}" presName="parentLeftMargin" presStyleLbl="node1" presStyleIdx="1" presStyleCnt="5"/>
      <dgm:spPr/>
    </dgm:pt>
    <dgm:pt modelId="{75EC68C8-E6E8-0C41-9C26-53879B4239F4}" type="pres">
      <dgm:prSet presAssocID="{5B930B8C-7BCA-6D43-8662-6337F8A6B00F}" presName="parentText" presStyleLbl="node1" presStyleIdx="2" presStyleCnt="5" custScaleX="54507" custLinFactNeighborX="-100000" custLinFactNeighborY="-2957">
        <dgm:presLayoutVars>
          <dgm:chMax val="0"/>
          <dgm:bulletEnabled val="1"/>
        </dgm:presLayoutVars>
      </dgm:prSet>
      <dgm:spPr/>
    </dgm:pt>
    <dgm:pt modelId="{565951CE-66F2-5145-8731-C303C68D7609}" type="pres">
      <dgm:prSet presAssocID="{5B930B8C-7BCA-6D43-8662-6337F8A6B00F}" presName="negativeSpace" presStyleCnt="0"/>
      <dgm:spPr/>
    </dgm:pt>
    <dgm:pt modelId="{404A8A95-6245-544D-B067-45D01E8E921E}" type="pres">
      <dgm:prSet presAssocID="{5B930B8C-7BCA-6D43-8662-6337F8A6B00F}" presName="childText" presStyleLbl="conFgAcc1" presStyleIdx="2" presStyleCnt="5" custLinFactNeighborX="2651" custLinFactNeighborY="-94498">
        <dgm:presLayoutVars>
          <dgm:bulletEnabled val="1"/>
        </dgm:presLayoutVars>
      </dgm:prSet>
      <dgm:spPr/>
    </dgm:pt>
    <dgm:pt modelId="{8798AF76-F26E-BE41-BB98-13BF75BC6666}" type="pres">
      <dgm:prSet presAssocID="{C33A831F-C606-BC45-9435-BDA956B33872}" presName="spaceBetweenRectangles" presStyleCnt="0"/>
      <dgm:spPr/>
    </dgm:pt>
    <dgm:pt modelId="{97AAC6DD-63F4-2C46-8617-8BDF75ACDC51}" type="pres">
      <dgm:prSet presAssocID="{FF010CDE-FF83-674C-8765-CFF5579ECEB2}" presName="parentLin" presStyleCnt="0"/>
      <dgm:spPr/>
    </dgm:pt>
    <dgm:pt modelId="{870FAC74-218C-C449-B78B-964CF892A443}" type="pres">
      <dgm:prSet presAssocID="{FF010CDE-FF83-674C-8765-CFF5579ECEB2}" presName="parentLeftMargin" presStyleLbl="node1" presStyleIdx="2" presStyleCnt="5"/>
      <dgm:spPr/>
    </dgm:pt>
    <dgm:pt modelId="{40B44063-ED9B-B54F-BC1D-FFB0AD11E932}" type="pres">
      <dgm:prSet presAssocID="{FF010CDE-FF83-674C-8765-CFF5579ECEB2}" presName="parentText" presStyleLbl="node1" presStyleIdx="3" presStyleCnt="5" custScaleX="54507" custLinFactNeighborX="-100000" custLinFactNeighborY="-2957">
        <dgm:presLayoutVars>
          <dgm:chMax val="0"/>
          <dgm:bulletEnabled val="1"/>
        </dgm:presLayoutVars>
      </dgm:prSet>
      <dgm:spPr/>
    </dgm:pt>
    <dgm:pt modelId="{7A980470-2261-AF4B-9CC9-7EA0E8D0A9EC}" type="pres">
      <dgm:prSet presAssocID="{FF010CDE-FF83-674C-8765-CFF5579ECEB2}" presName="negativeSpace" presStyleCnt="0"/>
      <dgm:spPr/>
    </dgm:pt>
    <dgm:pt modelId="{DBA5F299-3385-5F45-99A4-5715167CBCC8}" type="pres">
      <dgm:prSet presAssocID="{FF010CDE-FF83-674C-8765-CFF5579ECEB2}" presName="childText" presStyleLbl="conFgAcc1" presStyleIdx="3" presStyleCnt="5" custLinFactNeighborX="2651" custLinFactNeighborY="-94498">
        <dgm:presLayoutVars>
          <dgm:bulletEnabled val="1"/>
        </dgm:presLayoutVars>
      </dgm:prSet>
      <dgm:spPr/>
    </dgm:pt>
    <dgm:pt modelId="{3405F9E9-0970-504D-B153-13866CC28279}" type="pres">
      <dgm:prSet presAssocID="{AFD514BC-8C87-A949-9041-7323BAF2AC45}" presName="spaceBetweenRectangles" presStyleCnt="0"/>
      <dgm:spPr/>
    </dgm:pt>
    <dgm:pt modelId="{FACAAB68-8A5E-FE4E-A494-48F43B5546DD}" type="pres">
      <dgm:prSet presAssocID="{989B665A-74F0-AC42-B771-D904B700803D}" presName="parentLin" presStyleCnt="0"/>
      <dgm:spPr/>
    </dgm:pt>
    <dgm:pt modelId="{20B754B5-1BA5-DB43-9FB0-1770F07BA873}" type="pres">
      <dgm:prSet presAssocID="{989B665A-74F0-AC42-B771-D904B700803D}" presName="parentLeftMargin" presStyleLbl="node1" presStyleIdx="3" presStyleCnt="5"/>
      <dgm:spPr/>
    </dgm:pt>
    <dgm:pt modelId="{B4A12E0D-612B-4142-9C97-8568A961380C}" type="pres">
      <dgm:prSet presAssocID="{989B665A-74F0-AC42-B771-D904B700803D}" presName="parentText" presStyleLbl="node1" presStyleIdx="4" presStyleCnt="5" custScaleX="54507" custLinFactNeighborX="-100000" custLinFactNeighborY="-2957">
        <dgm:presLayoutVars>
          <dgm:chMax val="0"/>
          <dgm:bulletEnabled val="1"/>
        </dgm:presLayoutVars>
      </dgm:prSet>
      <dgm:spPr/>
    </dgm:pt>
    <dgm:pt modelId="{E775AB8F-C22E-D341-BE6F-E9190B8587B5}" type="pres">
      <dgm:prSet presAssocID="{989B665A-74F0-AC42-B771-D904B700803D}" presName="negativeSpace" presStyleCnt="0"/>
      <dgm:spPr/>
    </dgm:pt>
    <dgm:pt modelId="{B1882DD9-A3A6-CC45-B561-EC57CC3D2190}" type="pres">
      <dgm:prSet presAssocID="{989B665A-74F0-AC42-B771-D904B700803D}" presName="childText" presStyleLbl="conFgAcc1" presStyleIdx="4" presStyleCnt="5" custLinFactNeighborX="2651" custLinFactNeighborY="-34572">
        <dgm:presLayoutVars>
          <dgm:bulletEnabled val="1"/>
        </dgm:presLayoutVars>
      </dgm:prSet>
      <dgm:spPr/>
    </dgm:pt>
  </dgm:ptLst>
  <dgm:cxnLst>
    <dgm:cxn modelId="{01F60A0C-6FF8-E141-991D-F1683B24BF94}" srcId="{6798E242-E38C-A048-BEA6-8081DDDF77CF}" destId="{03507DB5-5C46-C74F-BC5E-37BF41F481F4}" srcOrd="1" destOrd="0" parTransId="{765706B4-3792-8B4D-90CA-42188A03E8AD}" sibTransId="{919581C1-6320-FE4A-A001-53DF6C1EB210}"/>
    <dgm:cxn modelId="{77022E1C-CEE3-5F4F-967C-B4CC232B8A5A}" type="presOf" srcId="{989B665A-74F0-AC42-B771-D904B700803D}" destId="{20B754B5-1BA5-DB43-9FB0-1770F07BA873}" srcOrd="0" destOrd="0" presId="urn:microsoft.com/office/officeart/2005/8/layout/list1"/>
    <dgm:cxn modelId="{7462FA1C-E519-9040-896A-0D3111953028}" type="presOf" srcId="{03507DB5-5C46-C74F-BC5E-37BF41F481F4}" destId="{66E4CD23-9149-7B47-BD81-AAA6CEE8E731}" srcOrd="0" destOrd="0" presId="urn:microsoft.com/office/officeart/2005/8/layout/list1"/>
    <dgm:cxn modelId="{C13E3520-4E56-3F4C-9784-C6496D041FAD}" srcId="{6798E242-E38C-A048-BEA6-8081DDDF77CF}" destId="{5B930B8C-7BCA-6D43-8662-6337F8A6B00F}" srcOrd="2" destOrd="0" parTransId="{2FC6C80F-EE36-7843-8211-F75636514470}" sibTransId="{C33A831F-C606-BC45-9435-BDA956B33872}"/>
    <dgm:cxn modelId="{C70D4023-48C1-3F4B-AD20-0F8E68396041}" type="presOf" srcId="{6798E242-E38C-A048-BEA6-8081DDDF77CF}" destId="{12403586-CE84-C541-A6F0-ED1D6F0FCE4D}" srcOrd="0" destOrd="0" presId="urn:microsoft.com/office/officeart/2005/8/layout/list1"/>
    <dgm:cxn modelId="{6E1E2E3F-22EE-D945-A200-4699329EAF24}" type="presOf" srcId="{03507DB5-5C46-C74F-BC5E-37BF41F481F4}" destId="{3F32F008-99C2-A44E-B8DD-A2DDF769ED7A}" srcOrd="1" destOrd="0" presId="urn:microsoft.com/office/officeart/2005/8/layout/list1"/>
    <dgm:cxn modelId="{99E99D4D-5B70-384C-8584-6721FCFC7BD6}" type="presOf" srcId="{23F8A5FE-37FD-F148-B43D-9981E4149C31}" destId="{43B8645B-AA0A-0344-8B67-FC85855DB447}" srcOrd="1" destOrd="0" presId="urn:microsoft.com/office/officeart/2005/8/layout/list1"/>
    <dgm:cxn modelId="{04D69778-354E-AA4F-B41F-49D77877309E}" type="presOf" srcId="{23F8A5FE-37FD-F148-B43D-9981E4149C31}" destId="{A8186119-B5E2-1744-8581-88091A80E7C0}" srcOrd="0" destOrd="0" presId="urn:microsoft.com/office/officeart/2005/8/layout/list1"/>
    <dgm:cxn modelId="{A0EE777E-D708-C140-A811-078B214DA7EB}" type="presOf" srcId="{5B930B8C-7BCA-6D43-8662-6337F8A6B00F}" destId="{75EC68C8-E6E8-0C41-9C26-53879B4239F4}" srcOrd="1" destOrd="0" presId="urn:microsoft.com/office/officeart/2005/8/layout/list1"/>
    <dgm:cxn modelId="{16CC3487-903E-C044-A9B5-25AC635A0ADD}" type="presOf" srcId="{5B930B8C-7BCA-6D43-8662-6337F8A6B00F}" destId="{CE941ADE-CC3D-F34A-8890-85EB76538F94}" srcOrd="0" destOrd="0" presId="urn:microsoft.com/office/officeart/2005/8/layout/list1"/>
    <dgm:cxn modelId="{01F46089-3286-7747-81BE-D9EAC27295B3}" type="presOf" srcId="{FF010CDE-FF83-674C-8765-CFF5579ECEB2}" destId="{870FAC74-218C-C449-B78B-964CF892A443}" srcOrd="0" destOrd="0" presId="urn:microsoft.com/office/officeart/2005/8/layout/list1"/>
    <dgm:cxn modelId="{5D687C92-7D51-D349-92A7-C919288CEEC7}" srcId="{6798E242-E38C-A048-BEA6-8081DDDF77CF}" destId="{FF010CDE-FF83-674C-8765-CFF5579ECEB2}" srcOrd="3" destOrd="0" parTransId="{E39483E1-AA83-114F-86E9-EB0F07DE0A7C}" sibTransId="{AFD514BC-8C87-A949-9041-7323BAF2AC45}"/>
    <dgm:cxn modelId="{7C3D0C99-06C3-7548-BFAF-3A3EC5F5C88E}" srcId="{6798E242-E38C-A048-BEA6-8081DDDF77CF}" destId="{23F8A5FE-37FD-F148-B43D-9981E4149C31}" srcOrd="0" destOrd="0" parTransId="{518553EC-B204-624F-A3A5-633E73306431}" sibTransId="{4D26D850-A89A-8641-8D6F-6565909324C2}"/>
    <dgm:cxn modelId="{5D1892A3-4CBC-7641-8602-BE0E90A1B4F0}" srcId="{6798E242-E38C-A048-BEA6-8081DDDF77CF}" destId="{989B665A-74F0-AC42-B771-D904B700803D}" srcOrd="4" destOrd="0" parTransId="{66A4AEB2-FC48-C543-A853-086BCD94153C}" sibTransId="{49292761-39D1-B344-9832-4C1A1F175863}"/>
    <dgm:cxn modelId="{605C50DE-6501-A648-A286-D164900BF806}" type="presOf" srcId="{989B665A-74F0-AC42-B771-D904B700803D}" destId="{B4A12E0D-612B-4142-9C97-8568A961380C}" srcOrd="1" destOrd="0" presId="urn:microsoft.com/office/officeart/2005/8/layout/list1"/>
    <dgm:cxn modelId="{A555F2F5-1C5B-3A46-8C24-FE6B55AFBE1E}" type="presOf" srcId="{FF010CDE-FF83-674C-8765-CFF5579ECEB2}" destId="{40B44063-ED9B-B54F-BC1D-FFB0AD11E932}" srcOrd="1" destOrd="0" presId="urn:microsoft.com/office/officeart/2005/8/layout/list1"/>
    <dgm:cxn modelId="{9C2E1751-C212-0D4B-8F0F-9EEB5DC56631}" type="presParOf" srcId="{12403586-CE84-C541-A6F0-ED1D6F0FCE4D}" destId="{AFD136D8-41F4-F240-A0EE-93BFBAAF4F87}" srcOrd="0" destOrd="0" presId="urn:microsoft.com/office/officeart/2005/8/layout/list1"/>
    <dgm:cxn modelId="{A3A1DFB6-AE8F-C246-BA4C-C8A921DF0403}" type="presParOf" srcId="{AFD136D8-41F4-F240-A0EE-93BFBAAF4F87}" destId="{A8186119-B5E2-1744-8581-88091A80E7C0}" srcOrd="0" destOrd="0" presId="urn:microsoft.com/office/officeart/2005/8/layout/list1"/>
    <dgm:cxn modelId="{06B40C3A-9BFA-C64E-BEA5-5824E4CE6944}" type="presParOf" srcId="{AFD136D8-41F4-F240-A0EE-93BFBAAF4F87}" destId="{43B8645B-AA0A-0344-8B67-FC85855DB447}" srcOrd="1" destOrd="0" presId="urn:microsoft.com/office/officeart/2005/8/layout/list1"/>
    <dgm:cxn modelId="{17ED8914-F16F-8A4B-B2B7-E9612B8A2E70}" type="presParOf" srcId="{12403586-CE84-C541-A6F0-ED1D6F0FCE4D}" destId="{221C95D3-461D-DA4F-880B-F6D3B47AF271}" srcOrd="1" destOrd="0" presId="urn:microsoft.com/office/officeart/2005/8/layout/list1"/>
    <dgm:cxn modelId="{884603D0-33B5-2342-BEDD-3B3C7D91096B}" type="presParOf" srcId="{12403586-CE84-C541-A6F0-ED1D6F0FCE4D}" destId="{E0CF9726-BD54-094A-B5FC-BDE4D7C5193D}" srcOrd="2" destOrd="0" presId="urn:microsoft.com/office/officeart/2005/8/layout/list1"/>
    <dgm:cxn modelId="{92A78B3A-4E7D-1B4D-B601-2FBF4B9A97C8}" type="presParOf" srcId="{12403586-CE84-C541-A6F0-ED1D6F0FCE4D}" destId="{AC596ADD-2B92-BE48-B5A5-E610DD0D53ED}" srcOrd="3" destOrd="0" presId="urn:microsoft.com/office/officeart/2005/8/layout/list1"/>
    <dgm:cxn modelId="{C15769F8-2B63-794E-BC9D-E646AF71A8E8}" type="presParOf" srcId="{12403586-CE84-C541-A6F0-ED1D6F0FCE4D}" destId="{66E5DEE3-D99F-F449-A923-25372D55BFF2}" srcOrd="4" destOrd="0" presId="urn:microsoft.com/office/officeart/2005/8/layout/list1"/>
    <dgm:cxn modelId="{D8CC4BEF-3C6F-2544-AE79-4309BFC8AD79}" type="presParOf" srcId="{66E5DEE3-D99F-F449-A923-25372D55BFF2}" destId="{66E4CD23-9149-7B47-BD81-AAA6CEE8E731}" srcOrd="0" destOrd="0" presId="urn:microsoft.com/office/officeart/2005/8/layout/list1"/>
    <dgm:cxn modelId="{851E1E3E-E4A0-1645-964C-B3D2BF4DAB23}" type="presParOf" srcId="{66E5DEE3-D99F-F449-A923-25372D55BFF2}" destId="{3F32F008-99C2-A44E-B8DD-A2DDF769ED7A}" srcOrd="1" destOrd="0" presId="urn:microsoft.com/office/officeart/2005/8/layout/list1"/>
    <dgm:cxn modelId="{622C2421-D003-5549-B2A0-09EA656F2041}" type="presParOf" srcId="{12403586-CE84-C541-A6F0-ED1D6F0FCE4D}" destId="{4766B3AC-C61E-C040-AACD-7B729932628B}" srcOrd="5" destOrd="0" presId="urn:microsoft.com/office/officeart/2005/8/layout/list1"/>
    <dgm:cxn modelId="{1A716829-AD8D-4548-B5AA-6E00964711A8}" type="presParOf" srcId="{12403586-CE84-C541-A6F0-ED1D6F0FCE4D}" destId="{7EB64D5E-E1DA-AD42-A6AF-EF745AE66F92}" srcOrd="6" destOrd="0" presId="urn:microsoft.com/office/officeart/2005/8/layout/list1"/>
    <dgm:cxn modelId="{9A95B78D-E8D0-3B4C-8719-19F208183644}" type="presParOf" srcId="{12403586-CE84-C541-A6F0-ED1D6F0FCE4D}" destId="{3041CACF-ECA1-B84E-8AC0-8F8B4A923F13}" srcOrd="7" destOrd="0" presId="urn:microsoft.com/office/officeart/2005/8/layout/list1"/>
    <dgm:cxn modelId="{724DC233-16DB-F045-9C39-4EFEADEACE5A}" type="presParOf" srcId="{12403586-CE84-C541-A6F0-ED1D6F0FCE4D}" destId="{DFA5CB66-A272-7F4E-94DF-8D2D53581305}" srcOrd="8" destOrd="0" presId="urn:microsoft.com/office/officeart/2005/8/layout/list1"/>
    <dgm:cxn modelId="{764577E6-8E5E-DA43-8EAB-0034D8C1630B}" type="presParOf" srcId="{DFA5CB66-A272-7F4E-94DF-8D2D53581305}" destId="{CE941ADE-CC3D-F34A-8890-85EB76538F94}" srcOrd="0" destOrd="0" presId="urn:microsoft.com/office/officeart/2005/8/layout/list1"/>
    <dgm:cxn modelId="{FBA03C3E-CE33-5748-BE96-7FA778E786E7}" type="presParOf" srcId="{DFA5CB66-A272-7F4E-94DF-8D2D53581305}" destId="{75EC68C8-E6E8-0C41-9C26-53879B4239F4}" srcOrd="1" destOrd="0" presId="urn:microsoft.com/office/officeart/2005/8/layout/list1"/>
    <dgm:cxn modelId="{4901C87A-7558-D04A-81D4-EE65C0CB148D}" type="presParOf" srcId="{12403586-CE84-C541-A6F0-ED1D6F0FCE4D}" destId="{565951CE-66F2-5145-8731-C303C68D7609}" srcOrd="9" destOrd="0" presId="urn:microsoft.com/office/officeart/2005/8/layout/list1"/>
    <dgm:cxn modelId="{080EDD31-F518-4F4C-B7F0-84C4A596347A}" type="presParOf" srcId="{12403586-CE84-C541-A6F0-ED1D6F0FCE4D}" destId="{404A8A95-6245-544D-B067-45D01E8E921E}" srcOrd="10" destOrd="0" presId="urn:microsoft.com/office/officeart/2005/8/layout/list1"/>
    <dgm:cxn modelId="{B50CD955-BDC2-BE4C-90DD-592370AA1381}" type="presParOf" srcId="{12403586-CE84-C541-A6F0-ED1D6F0FCE4D}" destId="{8798AF76-F26E-BE41-BB98-13BF75BC6666}" srcOrd="11" destOrd="0" presId="urn:microsoft.com/office/officeart/2005/8/layout/list1"/>
    <dgm:cxn modelId="{5ECDB603-EA9D-FF43-B1C9-E83D7B6CEFF1}" type="presParOf" srcId="{12403586-CE84-C541-A6F0-ED1D6F0FCE4D}" destId="{97AAC6DD-63F4-2C46-8617-8BDF75ACDC51}" srcOrd="12" destOrd="0" presId="urn:microsoft.com/office/officeart/2005/8/layout/list1"/>
    <dgm:cxn modelId="{8C278E67-9DF0-294D-AC29-4230F9EB203D}" type="presParOf" srcId="{97AAC6DD-63F4-2C46-8617-8BDF75ACDC51}" destId="{870FAC74-218C-C449-B78B-964CF892A443}" srcOrd="0" destOrd="0" presId="urn:microsoft.com/office/officeart/2005/8/layout/list1"/>
    <dgm:cxn modelId="{7619D9BF-1FA6-9B42-9047-E284B46C14C9}" type="presParOf" srcId="{97AAC6DD-63F4-2C46-8617-8BDF75ACDC51}" destId="{40B44063-ED9B-B54F-BC1D-FFB0AD11E932}" srcOrd="1" destOrd="0" presId="urn:microsoft.com/office/officeart/2005/8/layout/list1"/>
    <dgm:cxn modelId="{52366745-6A23-4C47-9D58-EDBD26ABDED2}" type="presParOf" srcId="{12403586-CE84-C541-A6F0-ED1D6F0FCE4D}" destId="{7A980470-2261-AF4B-9CC9-7EA0E8D0A9EC}" srcOrd="13" destOrd="0" presId="urn:microsoft.com/office/officeart/2005/8/layout/list1"/>
    <dgm:cxn modelId="{6C512A98-827B-2B45-854C-7A1E52209418}" type="presParOf" srcId="{12403586-CE84-C541-A6F0-ED1D6F0FCE4D}" destId="{DBA5F299-3385-5F45-99A4-5715167CBCC8}" srcOrd="14" destOrd="0" presId="urn:microsoft.com/office/officeart/2005/8/layout/list1"/>
    <dgm:cxn modelId="{C04CBC99-E63A-9D4A-BAA8-8EAE9DD12E07}" type="presParOf" srcId="{12403586-CE84-C541-A6F0-ED1D6F0FCE4D}" destId="{3405F9E9-0970-504D-B153-13866CC28279}" srcOrd="15" destOrd="0" presId="urn:microsoft.com/office/officeart/2005/8/layout/list1"/>
    <dgm:cxn modelId="{06A9C120-EE8A-7444-AF59-6068D809960A}" type="presParOf" srcId="{12403586-CE84-C541-A6F0-ED1D6F0FCE4D}" destId="{FACAAB68-8A5E-FE4E-A494-48F43B5546DD}" srcOrd="16" destOrd="0" presId="urn:microsoft.com/office/officeart/2005/8/layout/list1"/>
    <dgm:cxn modelId="{D83D7A87-3AE0-CE4F-87ED-FBAEB09BC561}" type="presParOf" srcId="{FACAAB68-8A5E-FE4E-A494-48F43B5546DD}" destId="{20B754B5-1BA5-DB43-9FB0-1770F07BA873}" srcOrd="0" destOrd="0" presId="urn:microsoft.com/office/officeart/2005/8/layout/list1"/>
    <dgm:cxn modelId="{9CE64EA9-0E7B-224C-8442-9ACAEA9044B8}" type="presParOf" srcId="{FACAAB68-8A5E-FE4E-A494-48F43B5546DD}" destId="{B4A12E0D-612B-4142-9C97-8568A961380C}" srcOrd="1" destOrd="0" presId="urn:microsoft.com/office/officeart/2005/8/layout/list1"/>
    <dgm:cxn modelId="{C44BBDD1-1D63-804F-AA68-B39DB5D6B58D}" type="presParOf" srcId="{12403586-CE84-C541-A6F0-ED1D6F0FCE4D}" destId="{E775AB8F-C22E-D341-BE6F-E9190B8587B5}" srcOrd="17" destOrd="0" presId="urn:microsoft.com/office/officeart/2005/8/layout/list1"/>
    <dgm:cxn modelId="{01D02360-9187-0A45-9C6D-38A75A4CCD6A}" type="presParOf" srcId="{12403586-CE84-C541-A6F0-ED1D6F0FCE4D}" destId="{B1882DD9-A3A6-CC45-B561-EC57CC3D219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C9B0FA8-B8AF-6749-8AB5-5B29BF938D5A}" type="doc">
      <dgm:prSet loTypeId="urn:microsoft.com/office/officeart/2005/8/layout/list1" loCatId="" qsTypeId="urn:microsoft.com/office/officeart/2005/8/quickstyle/3d2" qsCatId="3D" csTypeId="urn:microsoft.com/office/officeart/2005/8/colors/accent1_2" csCatId="accent1" phldr="1"/>
      <dgm:spPr/>
      <dgm:t>
        <a:bodyPr/>
        <a:lstStyle/>
        <a:p>
          <a:endParaRPr lang="fr-FR"/>
        </a:p>
      </dgm:t>
    </dgm:pt>
    <dgm:pt modelId="{F6F3CA45-7EE5-5E4A-9222-F3AAC57A5E7E}">
      <dgm:prSet phldrT="[Texte]" custT="1"/>
      <dgm:spPr>
        <a:solidFill>
          <a:schemeClr val="accent4"/>
        </a:solidFill>
      </dgm:spPr>
      <dgm:t>
        <a:bodyPr/>
        <a:lstStyle/>
        <a:p>
          <a:pPr algn="ctr"/>
          <a:r>
            <a:rPr lang="fr-FR" sz="2000" b="1" dirty="0">
              <a:solidFill>
                <a:schemeClr val="accent1"/>
              </a:solidFill>
              <a:latin typeface="Calibri" panose="020F0502020204030204" pitchFamily="34" charset="0"/>
              <a:cs typeface="Calibri" panose="020F0502020204030204" pitchFamily="34" charset="0"/>
            </a:rPr>
            <a:t>VIVRE DANS LA DIGNITÉ</a:t>
          </a:r>
          <a:endParaRPr lang="fr-FR" sz="2000" dirty="0">
            <a:solidFill>
              <a:schemeClr val="accent1"/>
            </a:solidFill>
            <a:latin typeface="Calibri" panose="020F0502020204030204" pitchFamily="34" charset="0"/>
            <a:cs typeface="Calibri" panose="020F0502020204030204" pitchFamily="34" charset="0"/>
          </a:endParaRPr>
        </a:p>
      </dgm:t>
    </dgm:pt>
    <dgm:pt modelId="{155468AA-FB58-4E45-94BA-0321C7617810}" type="parTrans" cxnId="{57E2702F-1AFA-534C-AC82-DF867E96EE83}">
      <dgm:prSet/>
      <dgm:spPr/>
      <dgm:t>
        <a:bodyPr/>
        <a:lstStyle/>
        <a:p>
          <a:endParaRPr lang="fr-FR"/>
        </a:p>
      </dgm:t>
    </dgm:pt>
    <dgm:pt modelId="{2145E23B-FCE3-814B-957F-C53FDF8C4C08}" type="sibTrans" cxnId="{57E2702F-1AFA-534C-AC82-DF867E96EE83}">
      <dgm:prSet/>
      <dgm:spPr/>
      <dgm:t>
        <a:bodyPr/>
        <a:lstStyle/>
        <a:p>
          <a:endParaRPr lang="fr-FR"/>
        </a:p>
      </dgm:t>
    </dgm:pt>
    <dgm:pt modelId="{43779B66-37C3-F145-8429-C24D9231502E}">
      <dgm:prSet phldrT="[Texte]" custT="1"/>
      <dgm:spPr>
        <a:solidFill>
          <a:schemeClr val="accent3"/>
        </a:solidFill>
      </dgm:spPr>
      <dgm:t>
        <a:bodyPr/>
        <a:lstStyle/>
        <a:p>
          <a:pPr algn="ctr"/>
          <a:r>
            <a:rPr lang="fr-CA" sz="2000" b="1" dirty="0">
              <a:solidFill>
                <a:schemeClr val="accent1"/>
              </a:solidFill>
              <a:latin typeface="Calibri" panose="020F0502020204030204" pitchFamily="34" charset="0"/>
              <a:cs typeface="Calibri" panose="020F0502020204030204" pitchFamily="34" charset="0"/>
            </a:rPr>
            <a:t>VIVRE PLUTÔT QUE SURVIVRE</a:t>
          </a:r>
          <a:endParaRPr lang="fr-FR" sz="2000" dirty="0">
            <a:solidFill>
              <a:schemeClr val="accent1"/>
            </a:solidFill>
            <a:latin typeface="Calibri" panose="020F0502020204030204" pitchFamily="34" charset="0"/>
            <a:cs typeface="Calibri" panose="020F0502020204030204" pitchFamily="34" charset="0"/>
          </a:endParaRPr>
        </a:p>
      </dgm:t>
    </dgm:pt>
    <dgm:pt modelId="{855EED34-356D-634B-A385-2AA68EC957D0}" type="parTrans" cxnId="{BBB779EF-6938-8B48-841B-939451423000}">
      <dgm:prSet/>
      <dgm:spPr/>
      <dgm:t>
        <a:bodyPr/>
        <a:lstStyle/>
        <a:p>
          <a:endParaRPr lang="fr-FR"/>
        </a:p>
      </dgm:t>
    </dgm:pt>
    <dgm:pt modelId="{20107DE1-4023-EF41-AAA7-1F7D2A4517A1}" type="sibTrans" cxnId="{BBB779EF-6938-8B48-841B-939451423000}">
      <dgm:prSet/>
      <dgm:spPr/>
      <dgm:t>
        <a:bodyPr/>
        <a:lstStyle/>
        <a:p>
          <a:endParaRPr lang="fr-FR"/>
        </a:p>
      </dgm:t>
    </dgm:pt>
    <dgm:pt modelId="{B1BA33BE-EB1A-9344-83A9-7414C8E80BD7}">
      <dgm:prSet phldrT="[Texte]" custT="1"/>
      <dgm:spPr>
        <a:solidFill>
          <a:schemeClr val="accent2"/>
        </a:solidFill>
      </dgm:spPr>
      <dgm:t>
        <a:bodyPr/>
        <a:lstStyle/>
        <a:p>
          <a:pPr algn="ctr"/>
          <a:r>
            <a:rPr lang="fr-CA" sz="2000" b="1" dirty="0">
              <a:solidFill>
                <a:schemeClr val="accent1"/>
              </a:solidFill>
              <a:latin typeface="Calibri" panose="020F0502020204030204" pitchFamily="34" charset="0"/>
              <a:cs typeface="Calibri" panose="020F0502020204030204" pitchFamily="34" charset="0"/>
            </a:rPr>
            <a:t>RETROUVER UNE IDENTITÉ ET S’ÉPANOUIR</a:t>
          </a:r>
          <a:endParaRPr lang="fr-FR" sz="2000" dirty="0">
            <a:solidFill>
              <a:schemeClr val="accent1"/>
            </a:solidFill>
            <a:latin typeface="Calibri" panose="020F0502020204030204" pitchFamily="34" charset="0"/>
            <a:cs typeface="Calibri" panose="020F0502020204030204" pitchFamily="34" charset="0"/>
          </a:endParaRPr>
        </a:p>
      </dgm:t>
    </dgm:pt>
    <dgm:pt modelId="{B05D37DF-A8B3-7245-9F9E-DDF10F3DD7B3}" type="parTrans" cxnId="{FAF309D2-2F78-F04A-B1B6-DE798742E42F}">
      <dgm:prSet/>
      <dgm:spPr/>
      <dgm:t>
        <a:bodyPr/>
        <a:lstStyle/>
        <a:p>
          <a:endParaRPr lang="fr-FR"/>
        </a:p>
      </dgm:t>
    </dgm:pt>
    <dgm:pt modelId="{BF36859C-4E0F-B94D-AEB0-C1D9516AD3AD}" type="sibTrans" cxnId="{FAF309D2-2F78-F04A-B1B6-DE798742E42F}">
      <dgm:prSet/>
      <dgm:spPr/>
      <dgm:t>
        <a:bodyPr/>
        <a:lstStyle/>
        <a:p>
          <a:endParaRPr lang="fr-FR"/>
        </a:p>
      </dgm:t>
    </dgm:pt>
    <dgm:pt modelId="{DE96B667-7332-F24D-99CA-160F7A5FEBB0}">
      <dgm:prSet custT="1"/>
      <dgm:spPr>
        <a:solidFill>
          <a:schemeClr val="accent5"/>
        </a:solidFill>
      </dgm:spPr>
      <dgm:t>
        <a:bodyPr/>
        <a:lstStyle/>
        <a:p>
          <a:pPr algn="ctr"/>
          <a:r>
            <a:rPr lang="fr-FR" sz="2000" b="1" dirty="0">
              <a:solidFill>
                <a:schemeClr val="accent1"/>
              </a:solidFill>
              <a:latin typeface="Calibri" panose="020F0502020204030204" pitchFamily="34" charset="0"/>
              <a:cs typeface="Calibri" panose="020F0502020204030204" pitchFamily="34" charset="0"/>
            </a:rPr>
            <a:t>TROUVER UNE PAIX INTÉRIEURE</a:t>
          </a:r>
        </a:p>
      </dgm:t>
    </dgm:pt>
    <dgm:pt modelId="{E97937AF-B54E-4D47-BDFA-91472937D157}" type="parTrans" cxnId="{27EEA233-2E0E-5549-9B11-C89861BEB9D7}">
      <dgm:prSet/>
      <dgm:spPr/>
      <dgm:t>
        <a:bodyPr/>
        <a:lstStyle/>
        <a:p>
          <a:endParaRPr lang="fr-FR"/>
        </a:p>
      </dgm:t>
    </dgm:pt>
    <dgm:pt modelId="{B961FD34-2B79-FE40-BCB7-5528111E1CB4}" type="sibTrans" cxnId="{27EEA233-2E0E-5549-9B11-C89861BEB9D7}">
      <dgm:prSet/>
      <dgm:spPr/>
      <dgm:t>
        <a:bodyPr/>
        <a:lstStyle/>
        <a:p>
          <a:endParaRPr lang="fr-FR"/>
        </a:p>
      </dgm:t>
    </dgm:pt>
    <dgm:pt modelId="{082B8AB0-6A23-8541-AB84-649D849327D8}">
      <dgm:prSet custT="1"/>
      <dgm:spPr>
        <a:solidFill>
          <a:srgbClr val="5D87A3"/>
        </a:solidFill>
      </dgm:spPr>
      <dgm:t>
        <a:bodyPr/>
        <a:lstStyle/>
        <a:p>
          <a:pPr algn="ctr"/>
          <a:r>
            <a:rPr lang="fr-FR" sz="2000" b="1" dirty="0">
              <a:solidFill>
                <a:schemeClr val="accent1"/>
              </a:solidFill>
              <a:latin typeface="Calibri" panose="020F0502020204030204" pitchFamily="34" charset="0"/>
              <a:cs typeface="Calibri" panose="020F0502020204030204" pitchFamily="34" charset="0"/>
            </a:rPr>
            <a:t>AVOIR UN RÉSEAU SOCIAL</a:t>
          </a:r>
        </a:p>
      </dgm:t>
    </dgm:pt>
    <dgm:pt modelId="{C24C0053-6C24-5C4F-947E-81E33A151E58}" type="parTrans" cxnId="{BE35C581-23F0-A542-BD8D-AE43FB5AF698}">
      <dgm:prSet/>
      <dgm:spPr/>
      <dgm:t>
        <a:bodyPr/>
        <a:lstStyle/>
        <a:p>
          <a:endParaRPr lang="fr-FR"/>
        </a:p>
      </dgm:t>
    </dgm:pt>
    <dgm:pt modelId="{E492D2EA-F85C-124A-A965-B3D27D31AD42}" type="sibTrans" cxnId="{BE35C581-23F0-A542-BD8D-AE43FB5AF698}">
      <dgm:prSet/>
      <dgm:spPr/>
      <dgm:t>
        <a:bodyPr/>
        <a:lstStyle/>
        <a:p>
          <a:endParaRPr lang="fr-FR"/>
        </a:p>
      </dgm:t>
    </dgm:pt>
    <dgm:pt modelId="{EA9E960D-9323-F042-9A19-371B7F54C4F9}" type="pres">
      <dgm:prSet presAssocID="{9C9B0FA8-B8AF-6749-8AB5-5B29BF938D5A}" presName="linear" presStyleCnt="0">
        <dgm:presLayoutVars>
          <dgm:dir/>
          <dgm:animLvl val="lvl"/>
          <dgm:resizeHandles val="exact"/>
        </dgm:presLayoutVars>
      </dgm:prSet>
      <dgm:spPr/>
    </dgm:pt>
    <dgm:pt modelId="{45ED1009-2369-6449-B8C3-DA8EEEBF5A6D}" type="pres">
      <dgm:prSet presAssocID="{F6F3CA45-7EE5-5E4A-9222-F3AAC57A5E7E}" presName="parentLin" presStyleCnt="0"/>
      <dgm:spPr/>
    </dgm:pt>
    <dgm:pt modelId="{386DB237-0D78-2E43-882F-5C497323AEC1}" type="pres">
      <dgm:prSet presAssocID="{F6F3CA45-7EE5-5E4A-9222-F3AAC57A5E7E}" presName="parentLeftMargin" presStyleLbl="node1" presStyleIdx="0" presStyleCnt="5"/>
      <dgm:spPr/>
    </dgm:pt>
    <dgm:pt modelId="{C88DE6B0-FEA9-E94A-8104-65E04C603B8C}" type="pres">
      <dgm:prSet presAssocID="{F6F3CA45-7EE5-5E4A-9222-F3AAC57A5E7E}" presName="parentText" presStyleLbl="node1" presStyleIdx="0" presStyleCnt="5" custScaleX="52858" custLinFactNeighborX="-100000" custLinFactNeighborY="-4337">
        <dgm:presLayoutVars>
          <dgm:chMax val="0"/>
          <dgm:bulletEnabled val="1"/>
        </dgm:presLayoutVars>
      </dgm:prSet>
      <dgm:spPr/>
    </dgm:pt>
    <dgm:pt modelId="{588D8226-1B4F-3E4F-AD58-53192E880657}" type="pres">
      <dgm:prSet presAssocID="{F6F3CA45-7EE5-5E4A-9222-F3AAC57A5E7E}" presName="negativeSpace" presStyleCnt="0"/>
      <dgm:spPr/>
    </dgm:pt>
    <dgm:pt modelId="{0EA40737-4051-164B-9F3F-8E02B6942E31}" type="pres">
      <dgm:prSet presAssocID="{F6F3CA45-7EE5-5E4A-9222-F3AAC57A5E7E}" presName="childText" presStyleLbl="conFgAcc1" presStyleIdx="0" presStyleCnt="5">
        <dgm:presLayoutVars>
          <dgm:bulletEnabled val="1"/>
        </dgm:presLayoutVars>
      </dgm:prSet>
      <dgm:spPr/>
    </dgm:pt>
    <dgm:pt modelId="{DE4C4048-A135-2D40-A9A6-B9BA28D226C8}" type="pres">
      <dgm:prSet presAssocID="{2145E23B-FCE3-814B-957F-C53FDF8C4C08}" presName="spaceBetweenRectangles" presStyleCnt="0"/>
      <dgm:spPr/>
    </dgm:pt>
    <dgm:pt modelId="{3EAEAAE0-77C3-4F4E-849E-B006C88E4FCB}" type="pres">
      <dgm:prSet presAssocID="{43779B66-37C3-F145-8429-C24D9231502E}" presName="parentLin" presStyleCnt="0"/>
      <dgm:spPr/>
    </dgm:pt>
    <dgm:pt modelId="{7575ACFE-3663-784B-9EEA-F31DBCEC0767}" type="pres">
      <dgm:prSet presAssocID="{43779B66-37C3-F145-8429-C24D9231502E}" presName="parentLeftMargin" presStyleLbl="node1" presStyleIdx="0" presStyleCnt="5"/>
      <dgm:spPr/>
    </dgm:pt>
    <dgm:pt modelId="{8B135A8F-69B3-E44A-9A44-B4E029F28DCD}" type="pres">
      <dgm:prSet presAssocID="{43779B66-37C3-F145-8429-C24D9231502E}" presName="parentText" presStyleLbl="node1" presStyleIdx="1" presStyleCnt="5" custScaleX="52858" custLinFactNeighborX="-100000" custLinFactNeighborY="-4337">
        <dgm:presLayoutVars>
          <dgm:chMax val="0"/>
          <dgm:bulletEnabled val="1"/>
        </dgm:presLayoutVars>
      </dgm:prSet>
      <dgm:spPr/>
    </dgm:pt>
    <dgm:pt modelId="{81BFD887-387D-EF41-96BC-9BBB521F6493}" type="pres">
      <dgm:prSet presAssocID="{43779B66-37C3-F145-8429-C24D9231502E}" presName="negativeSpace" presStyleCnt="0"/>
      <dgm:spPr/>
    </dgm:pt>
    <dgm:pt modelId="{3DF2AEF4-C661-A54C-A536-CC025A92FA49}" type="pres">
      <dgm:prSet presAssocID="{43779B66-37C3-F145-8429-C24D9231502E}" presName="childText" presStyleLbl="conFgAcc1" presStyleIdx="1" presStyleCnt="5">
        <dgm:presLayoutVars>
          <dgm:bulletEnabled val="1"/>
        </dgm:presLayoutVars>
      </dgm:prSet>
      <dgm:spPr/>
    </dgm:pt>
    <dgm:pt modelId="{24D03A33-9DA1-C042-936D-294B5649B040}" type="pres">
      <dgm:prSet presAssocID="{20107DE1-4023-EF41-AAA7-1F7D2A4517A1}" presName="spaceBetweenRectangles" presStyleCnt="0"/>
      <dgm:spPr/>
    </dgm:pt>
    <dgm:pt modelId="{E7E77396-85AD-7140-A722-52651B9004A7}" type="pres">
      <dgm:prSet presAssocID="{B1BA33BE-EB1A-9344-83A9-7414C8E80BD7}" presName="parentLin" presStyleCnt="0"/>
      <dgm:spPr/>
    </dgm:pt>
    <dgm:pt modelId="{BAFAA180-4E60-DB4C-A4F5-B6828FAC7A81}" type="pres">
      <dgm:prSet presAssocID="{B1BA33BE-EB1A-9344-83A9-7414C8E80BD7}" presName="parentLeftMargin" presStyleLbl="node1" presStyleIdx="1" presStyleCnt="5"/>
      <dgm:spPr/>
    </dgm:pt>
    <dgm:pt modelId="{B390A2CA-1645-B04F-BA37-2B95AF4663F8}" type="pres">
      <dgm:prSet presAssocID="{B1BA33BE-EB1A-9344-83A9-7414C8E80BD7}" presName="parentText" presStyleLbl="node1" presStyleIdx="2" presStyleCnt="5" custScaleX="52858" custLinFactNeighborX="-100000" custLinFactNeighborY="-4337">
        <dgm:presLayoutVars>
          <dgm:chMax val="0"/>
          <dgm:bulletEnabled val="1"/>
        </dgm:presLayoutVars>
      </dgm:prSet>
      <dgm:spPr/>
    </dgm:pt>
    <dgm:pt modelId="{3134E62F-7DA5-DA40-983F-1095135BD00B}" type="pres">
      <dgm:prSet presAssocID="{B1BA33BE-EB1A-9344-83A9-7414C8E80BD7}" presName="negativeSpace" presStyleCnt="0"/>
      <dgm:spPr/>
    </dgm:pt>
    <dgm:pt modelId="{B4851D79-44A3-9C49-A3CA-CE1AB3AC6820}" type="pres">
      <dgm:prSet presAssocID="{B1BA33BE-EB1A-9344-83A9-7414C8E80BD7}" presName="childText" presStyleLbl="conFgAcc1" presStyleIdx="2" presStyleCnt="5">
        <dgm:presLayoutVars>
          <dgm:bulletEnabled val="1"/>
        </dgm:presLayoutVars>
      </dgm:prSet>
      <dgm:spPr/>
    </dgm:pt>
    <dgm:pt modelId="{7BAE6B58-FF9B-9740-843C-7DA8EDFE17CB}" type="pres">
      <dgm:prSet presAssocID="{BF36859C-4E0F-B94D-AEB0-C1D9516AD3AD}" presName="spaceBetweenRectangles" presStyleCnt="0"/>
      <dgm:spPr/>
    </dgm:pt>
    <dgm:pt modelId="{71F915DF-DEEF-A94E-B5FF-760DF66F0048}" type="pres">
      <dgm:prSet presAssocID="{DE96B667-7332-F24D-99CA-160F7A5FEBB0}" presName="parentLin" presStyleCnt="0"/>
      <dgm:spPr/>
    </dgm:pt>
    <dgm:pt modelId="{AC03A198-40E7-8949-A44E-091CD782F71D}" type="pres">
      <dgm:prSet presAssocID="{DE96B667-7332-F24D-99CA-160F7A5FEBB0}" presName="parentLeftMargin" presStyleLbl="node1" presStyleIdx="2" presStyleCnt="5"/>
      <dgm:spPr/>
    </dgm:pt>
    <dgm:pt modelId="{45BD1118-FA17-7546-A278-587D57ADA1D3}" type="pres">
      <dgm:prSet presAssocID="{DE96B667-7332-F24D-99CA-160F7A5FEBB0}" presName="parentText" presStyleLbl="node1" presStyleIdx="3" presStyleCnt="5" custScaleX="52858" custLinFactNeighborX="-100000" custLinFactNeighborY="-4337">
        <dgm:presLayoutVars>
          <dgm:chMax val="0"/>
          <dgm:bulletEnabled val="1"/>
        </dgm:presLayoutVars>
      </dgm:prSet>
      <dgm:spPr/>
    </dgm:pt>
    <dgm:pt modelId="{B0BE8106-2730-E245-9D61-9292615BA323}" type="pres">
      <dgm:prSet presAssocID="{DE96B667-7332-F24D-99CA-160F7A5FEBB0}" presName="negativeSpace" presStyleCnt="0"/>
      <dgm:spPr/>
    </dgm:pt>
    <dgm:pt modelId="{222B71D6-8975-CB49-B201-4F9B166612D0}" type="pres">
      <dgm:prSet presAssocID="{DE96B667-7332-F24D-99CA-160F7A5FEBB0}" presName="childText" presStyleLbl="conFgAcc1" presStyleIdx="3" presStyleCnt="5">
        <dgm:presLayoutVars>
          <dgm:bulletEnabled val="1"/>
        </dgm:presLayoutVars>
      </dgm:prSet>
      <dgm:spPr/>
    </dgm:pt>
    <dgm:pt modelId="{D89480AD-8DF7-AA43-B7FC-C780E3CC7547}" type="pres">
      <dgm:prSet presAssocID="{B961FD34-2B79-FE40-BCB7-5528111E1CB4}" presName="spaceBetweenRectangles" presStyleCnt="0"/>
      <dgm:spPr/>
    </dgm:pt>
    <dgm:pt modelId="{0CC8825E-8E79-B648-88F7-483967733C14}" type="pres">
      <dgm:prSet presAssocID="{082B8AB0-6A23-8541-AB84-649D849327D8}" presName="parentLin" presStyleCnt="0"/>
      <dgm:spPr/>
    </dgm:pt>
    <dgm:pt modelId="{5A6FCF8C-A8F4-3B4E-85E7-C6009F72C9E1}" type="pres">
      <dgm:prSet presAssocID="{082B8AB0-6A23-8541-AB84-649D849327D8}" presName="parentLeftMargin" presStyleLbl="node1" presStyleIdx="3" presStyleCnt="5"/>
      <dgm:spPr/>
    </dgm:pt>
    <dgm:pt modelId="{534E0CA2-243A-D74E-A800-7D7E82D4BE06}" type="pres">
      <dgm:prSet presAssocID="{082B8AB0-6A23-8541-AB84-649D849327D8}" presName="parentText" presStyleLbl="node1" presStyleIdx="4" presStyleCnt="5" custScaleX="52858" custLinFactNeighborX="-100000" custLinFactNeighborY="-4337">
        <dgm:presLayoutVars>
          <dgm:chMax val="0"/>
          <dgm:bulletEnabled val="1"/>
        </dgm:presLayoutVars>
      </dgm:prSet>
      <dgm:spPr/>
    </dgm:pt>
    <dgm:pt modelId="{F8FF4524-84F3-7F45-AEAF-A35EA14C6B1F}" type="pres">
      <dgm:prSet presAssocID="{082B8AB0-6A23-8541-AB84-649D849327D8}" presName="negativeSpace" presStyleCnt="0"/>
      <dgm:spPr/>
    </dgm:pt>
    <dgm:pt modelId="{BD2A0214-E480-8C42-AF84-E0DA192B015E}" type="pres">
      <dgm:prSet presAssocID="{082B8AB0-6A23-8541-AB84-649D849327D8}" presName="childText" presStyleLbl="conFgAcc1" presStyleIdx="4" presStyleCnt="5">
        <dgm:presLayoutVars>
          <dgm:bulletEnabled val="1"/>
        </dgm:presLayoutVars>
      </dgm:prSet>
      <dgm:spPr/>
    </dgm:pt>
  </dgm:ptLst>
  <dgm:cxnLst>
    <dgm:cxn modelId="{8A05B727-952E-1944-9D6F-111F75EB43A8}" type="presOf" srcId="{43779B66-37C3-F145-8429-C24D9231502E}" destId="{7575ACFE-3663-784B-9EEA-F31DBCEC0767}" srcOrd="0" destOrd="0" presId="urn:microsoft.com/office/officeart/2005/8/layout/list1"/>
    <dgm:cxn modelId="{57E2702F-1AFA-534C-AC82-DF867E96EE83}" srcId="{9C9B0FA8-B8AF-6749-8AB5-5B29BF938D5A}" destId="{F6F3CA45-7EE5-5E4A-9222-F3AAC57A5E7E}" srcOrd="0" destOrd="0" parTransId="{155468AA-FB58-4E45-94BA-0321C7617810}" sibTransId="{2145E23B-FCE3-814B-957F-C53FDF8C4C08}"/>
    <dgm:cxn modelId="{B4F4FA2F-B5BC-2844-81B3-EE6703358C3E}" type="presOf" srcId="{9C9B0FA8-B8AF-6749-8AB5-5B29BF938D5A}" destId="{EA9E960D-9323-F042-9A19-371B7F54C4F9}" srcOrd="0" destOrd="0" presId="urn:microsoft.com/office/officeart/2005/8/layout/list1"/>
    <dgm:cxn modelId="{B413D232-BDFD-F544-B400-601A5D6E2E23}" type="presOf" srcId="{43779B66-37C3-F145-8429-C24D9231502E}" destId="{8B135A8F-69B3-E44A-9A44-B4E029F28DCD}" srcOrd="1" destOrd="0" presId="urn:microsoft.com/office/officeart/2005/8/layout/list1"/>
    <dgm:cxn modelId="{27EEA233-2E0E-5549-9B11-C89861BEB9D7}" srcId="{9C9B0FA8-B8AF-6749-8AB5-5B29BF938D5A}" destId="{DE96B667-7332-F24D-99CA-160F7A5FEBB0}" srcOrd="3" destOrd="0" parTransId="{E97937AF-B54E-4D47-BDFA-91472937D157}" sibTransId="{B961FD34-2B79-FE40-BCB7-5528111E1CB4}"/>
    <dgm:cxn modelId="{BA81B741-0B40-B24C-81FA-DE6342088FD6}" type="presOf" srcId="{082B8AB0-6A23-8541-AB84-649D849327D8}" destId="{534E0CA2-243A-D74E-A800-7D7E82D4BE06}" srcOrd="1" destOrd="0" presId="urn:microsoft.com/office/officeart/2005/8/layout/list1"/>
    <dgm:cxn modelId="{BA298363-C77C-4E46-95D4-CFD24AE185E8}" type="presOf" srcId="{DE96B667-7332-F24D-99CA-160F7A5FEBB0}" destId="{AC03A198-40E7-8949-A44E-091CD782F71D}" srcOrd="0" destOrd="0" presId="urn:microsoft.com/office/officeart/2005/8/layout/list1"/>
    <dgm:cxn modelId="{BE35C581-23F0-A542-BD8D-AE43FB5AF698}" srcId="{9C9B0FA8-B8AF-6749-8AB5-5B29BF938D5A}" destId="{082B8AB0-6A23-8541-AB84-649D849327D8}" srcOrd="4" destOrd="0" parTransId="{C24C0053-6C24-5C4F-947E-81E33A151E58}" sibTransId="{E492D2EA-F85C-124A-A965-B3D27D31AD42}"/>
    <dgm:cxn modelId="{66ADB7B6-223C-8341-A0B8-1EEA987CD0D1}" type="presOf" srcId="{B1BA33BE-EB1A-9344-83A9-7414C8E80BD7}" destId="{BAFAA180-4E60-DB4C-A4F5-B6828FAC7A81}" srcOrd="0" destOrd="0" presId="urn:microsoft.com/office/officeart/2005/8/layout/list1"/>
    <dgm:cxn modelId="{B5F1E3BC-0E7D-7842-8BB7-5B762C75CB7F}" type="presOf" srcId="{F6F3CA45-7EE5-5E4A-9222-F3AAC57A5E7E}" destId="{386DB237-0D78-2E43-882F-5C497323AEC1}" srcOrd="0" destOrd="0" presId="urn:microsoft.com/office/officeart/2005/8/layout/list1"/>
    <dgm:cxn modelId="{5F7111C1-CE75-B841-830C-43FF053BC956}" type="presOf" srcId="{DE96B667-7332-F24D-99CA-160F7A5FEBB0}" destId="{45BD1118-FA17-7546-A278-587D57ADA1D3}" srcOrd="1" destOrd="0" presId="urn:microsoft.com/office/officeart/2005/8/layout/list1"/>
    <dgm:cxn modelId="{641BC7CF-8B5A-004C-8713-27F46AF42373}" type="presOf" srcId="{082B8AB0-6A23-8541-AB84-649D849327D8}" destId="{5A6FCF8C-A8F4-3B4E-85E7-C6009F72C9E1}" srcOrd="0" destOrd="0" presId="urn:microsoft.com/office/officeart/2005/8/layout/list1"/>
    <dgm:cxn modelId="{FAF309D2-2F78-F04A-B1B6-DE798742E42F}" srcId="{9C9B0FA8-B8AF-6749-8AB5-5B29BF938D5A}" destId="{B1BA33BE-EB1A-9344-83A9-7414C8E80BD7}" srcOrd="2" destOrd="0" parTransId="{B05D37DF-A8B3-7245-9F9E-DDF10F3DD7B3}" sibTransId="{BF36859C-4E0F-B94D-AEB0-C1D9516AD3AD}"/>
    <dgm:cxn modelId="{E2CA79DB-D272-F642-9D4E-CD76007AABF0}" type="presOf" srcId="{F6F3CA45-7EE5-5E4A-9222-F3AAC57A5E7E}" destId="{C88DE6B0-FEA9-E94A-8104-65E04C603B8C}" srcOrd="1" destOrd="0" presId="urn:microsoft.com/office/officeart/2005/8/layout/list1"/>
    <dgm:cxn modelId="{BBB779EF-6938-8B48-841B-939451423000}" srcId="{9C9B0FA8-B8AF-6749-8AB5-5B29BF938D5A}" destId="{43779B66-37C3-F145-8429-C24D9231502E}" srcOrd="1" destOrd="0" parTransId="{855EED34-356D-634B-A385-2AA68EC957D0}" sibTransId="{20107DE1-4023-EF41-AAA7-1F7D2A4517A1}"/>
    <dgm:cxn modelId="{25E6DCF7-4624-C94D-A763-9AB96F5362BE}" type="presOf" srcId="{B1BA33BE-EB1A-9344-83A9-7414C8E80BD7}" destId="{B390A2CA-1645-B04F-BA37-2B95AF4663F8}" srcOrd="1" destOrd="0" presId="urn:microsoft.com/office/officeart/2005/8/layout/list1"/>
    <dgm:cxn modelId="{F1C3212F-26A3-584D-AE5F-C87898BC1382}" type="presParOf" srcId="{EA9E960D-9323-F042-9A19-371B7F54C4F9}" destId="{45ED1009-2369-6449-B8C3-DA8EEEBF5A6D}" srcOrd="0" destOrd="0" presId="urn:microsoft.com/office/officeart/2005/8/layout/list1"/>
    <dgm:cxn modelId="{25FCFC6B-C7F3-E043-94B5-9578A4F60A13}" type="presParOf" srcId="{45ED1009-2369-6449-B8C3-DA8EEEBF5A6D}" destId="{386DB237-0D78-2E43-882F-5C497323AEC1}" srcOrd="0" destOrd="0" presId="urn:microsoft.com/office/officeart/2005/8/layout/list1"/>
    <dgm:cxn modelId="{17BF6E52-8F6B-AC4C-BF4B-48673CBA8FC9}" type="presParOf" srcId="{45ED1009-2369-6449-B8C3-DA8EEEBF5A6D}" destId="{C88DE6B0-FEA9-E94A-8104-65E04C603B8C}" srcOrd="1" destOrd="0" presId="urn:microsoft.com/office/officeart/2005/8/layout/list1"/>
    <dgm:cxn modelId="{C14FD816-589B-5746-AA30-E83D69C740C0}" type="presParOf" srcId="{EA9E960D-9323-F042-9A19-371B7F54C4F9}" destId="{588D8226-1B4F-3E4F-AD58-53192E880657}" srcOrd="1" destOrd="0" presId="urn:microsoft.com/office/officeart/2005/8/layout/list1"/>
    <dgm:cxn modelId="{1A2CEA01-2AC6-C641-944D-C5AECC8279ED}" type="presParOf" srcId="{EA9E960D-9323-F042-9A19-371B7F54C4F9}" destId="{0EA40737-4051-164B-9F3F-8E02B6942E31}" srcOrd="2" destOrd="0" presId="urn:microsoft.com/office/officeart/2005/8/layout/list1"/>
    <dgm:cxn modelId="{F4AB60CE-C545-994D-B689-2D23B3BD8C9E}" type="presParOf" srcId="{EA9E960D-9323-F042-9A19-371B7F54C4F9}" destId="{DE4C4048-A135-2D40-A9A6-B9BA28D226C8}" srcOrd="3" destOrd="0" presId="urn:microsoft.com/office/officeart/2005/8/layout/list1"/>
    <dgm:cxn modelId="{346AD21C-19EA-634D-AB7B-2B77D07A1F2D}" type="presParOf" srcId="{EA9E960D-9323-F042-9A19-371B7F54C4F9}" destId="{3EAEAAE0-77C3-4F4E-849E-B006C88E4FCB}" srcOrd="4" destOrd="0" presId="urn:microsoft.com/office/officeart/2005/8/layout/list1"/>
    <dgm:cxn modelId="{7EA284C4-E83E-3C48-A5D5-A75C52C815C6}" type="presParOf" srcId="{3EAEAAE0-77C3-4F4E-849E-B006C88E4FCB}" destId="{7575ACFE-3663-784B-9EEA-F31DBCEC0767}" srcOrd="0" destOrd="0" presId="urn:microsoft.com/office/officeart/2005/8/layout/list1"/>
    <dgm:cxn modelId="{197A835B-8DC5-B145-B2DB-2BA1352E699B}" type="presParOf" srcId="{3EAEAAE0-77C3-4F4E-849E-B006C88E4FCB}" destId="{8B135A8F-69B3-E44A-9A44-B4E029F28DCD}" srcOrd="1" destOrd="0" presId="urn:microsoft.com/office/officeart/2005/8/layout/list1"/>
    <dgm:cxn modelId="{ABF98066-4C6F-6A4B-A0B7-DD3C042C4222}" type="presParOf" srcId="{EA9E960D-9323-F042-9A19-371B7F54C4F9}" destId="{81BFD887-387D-EF41-96BC-9BBB521F6493}" srcOrd="5" destOrd="0" presId="urn:microsoft.com/office/officeart/2005/8/layout/list1"/>
    <dgm:cxn modelId="{0A538BAF-FCB5-CD4E-BCFC-EA2C209475A4}" type="presParOf" srcId="{EA9E960D-9323-F042-9A19-371B7F54C4F9}" destId="{3DF2AEF4-C661-A54C-A536-CC025A92FA49}" srcOrd="6" destOrd="0" presId="urn:microsoft.com/office/officeart/2005/8/layout/list1"/>
    <dgm:cxn modelId="{FE64ED58-FBCA-1A41-B3EE-8FE82464FFD2}" type="presParOf" srcId="{EA9E960D-9323-F042-9A19-371B7F54C4F9}" destId="{24D03A33-9DA1-C042-936D-294B5649B040}" srcOrd="7" destOrd="0" presId="urn:microsoft.com/office/officeart/2005/8/layout/list1"/>
    <dgm:cxn modelId="{B258D130-418B-8D45-8C6B-10299DB34BF7}" type="presParOf" srcId="{EA9E960D-9323-F042-9A19-371B7F54C4F9}" destId="{E7E77396-85AD-7140-A722-52651B9004A7}" srcOrd="8" destOrd="0" presId="urn:microsoft.com/office/officeart/2005/8/layout/list1"/>
    <dgm:cxn modelId="{4F2DDEB7-9011-0043-8EDF-A5AF8578516A}" type="presParOf" srcId="{E7E77396-85AD-7140-A722-52651B9004A7}" destId="{BAFAA180-4E60-DB4C-A4F5-B6828FAC7A81}" srcOrd="0" destOrd="0" presId="urn:microsoft.com/office/officeart/2005/8/layout/list1"/>
    <dgm:cxn modelId="{8E4A42C4-5FAC-5841-A799-B64CE79A19B6}" type="presParOf" srcId="{E7E77396-85AD-7140-A722-52651B9004A7}" destId="{B390A2CA-1645-B04F-BA37-2B95AF4663F8}" srcOrd="1" destOrd="0" presId="urn:microsoft.com/office/officeart/2005/8/layout/list1"/>
    <dgm:cxn modelId="{809C2685-E81B-9A4A-A4CC-FB2C93725CD2}" type="presParOf" srcId="{EA9E960D-9323-F042-9A19-371B7F54C4F9}" destId="{3134E62F-7DA5-DA40-983F-1095135BD00B}" srcOrd="9" destOrd="0" presId="urn:microsoft.com/office/officeart/2005/8/layout/list1"/>
    <dgm:cxn modelId="{5AE3EF89-3B19-554C-9CF7-042E0685946C}" type="presParOf" srcId="{EA9E960D-9323-F042-9A19-371B7F54C4F9}" destId="{B4851D79-44A3-9C49-A3CA-CE1AB3AC6820}" srcOrd="10" destOrd="0" presId="urn:microsoft.com/office/officeart/2005/8/layout/list1"/>
    <dgm:cxn modelId="{6E8CA653-B875-4244-80C4-E0CCF6249FFC}" type="presParOf" srcId="{EA9E960D-9323-F042-9A19-371B7F54C4F9}" destId="{7BAE6B58-FF9B-9740-843C-7DA8EDFE17CB}" srcOrd="11" destOrd="0" presId="urn:microsoft.com/office/officeart/2005/8/layout/list1"/>
    <dgm:cxn modelId="{21DF71BA-7397-3440-A1BA-5758286F71A5}" type="presParOf" srcId="{EA9E960D-9323-F042-9A19-371B7F54C4F9}" destId="{71F915DF-DEEF-A94E-B5FF-760DF66F0048}" srcOrd="12" destOrd="0" presId="urn:microsoft.com/office/officeart/2005/8/layout/list1"/>
    <dgm:cxn modelId="{D2742C38-1FDF-2846-9351-A8D603C5D8DB}" type="presParOf" srcId="{71F915DF-DEEF-A94E-B5FF-760DF66F0048}" destId="{AC03A198-40E7-8949-A44E-091CD782F71D}" srcOrd="0" destOrd="0" presId="urn:microsoft.com/office/officeart/2005/8/layout/list1"/>
    <dgm:cxn modelId="{0C6A4A5C-5221-5145-AFD8-73EDD085B5B8}" type="presParOf" srcId="{71F915DF-DEEF-A94E-B5FF-760DF66F0048}" destId="{45BD1118-FA17-7546-A278-587D57ADA1D3}" srcOrd="1" destOrd="0" presId="urn:microsoft.com/office/officeart/2005/8/layout/list1"/>
    <dgm:cxn modelId="{3DC68A15-15AC-794E-8939-A12FEE4F5FB9}" type="presParOf" srcId="{EA9E960D-9323-F042-9A19-371B7F54C4F9}" destId="{B0BE8106-2730-E245-9D61-9292615BA323}" srcOrd="13" destOrd="0" presId="urn:microsoft.com/office/officeart/2005/8/layout/list1"/>
    <dgm:cxn modelId="{560ECDB4-44CD-5841-BBF4-961879634B91}" type="presParOf" srcId="{EA9E960D-9323-F042-9A19-371B7F54C4F9}" destId="{222B71D6-8975-CB49-B201-4F9B166612D0}" srcOrd="14" destOrd="0" presId="urn:microsoft.com/office/officeart/2005/8/layout/list1"/>
    <dgm:cxn modelId="{1861EB47-2E40-474C-9769-2B70A2864DD7}" type="presParOf" srcId="{EA9E960D-9323-F042-9A19-371B7F54C4F9}" destId="{D89480AD-8DF7-AA43-B7FC-C780E3CC7547}" srcOrd="15" destOrd="0" presId="urn:microsoft.com/office/officeart/2005/8/layout/list1"/>
    <dgm:cxn modelId="{2C39B4BE-5083-A842-958C-B9443620B2DD}" type="presParOf" srcId="{EA9E960D-9323-F042-9A19-371B7F54C4F9}" destId="{0CC8825E-8E79-B648-88F7-483967733C14}" srcOrd="16" destOrd="0" presId="urn:microsoft.com/office/officeart/2005/8/layout/list1"/>
    <dgm:cxn modelId="{334E2401-C90A-EA44-AED9-4BCB913803D3}" type="presParOf" srcId="{0CC8825E-8E79-B648-88F7-483967733C14}" destId="{5A6FCF8C-A8F4-3B4E-85E7-C6009F72C9E1}" srcOrd="0" destOrd="0" presId="urn:microsoft.com/office/officeart/2005/8/layout/list1"/>
    <dgm:cxn modelId="{4CD930DA-F2A2-1840-8F7F-51DFC3FF1F07}" type="presParOf" srcId="{0CC8825E-8E79-B648-88F7-483967733C14}" destId="{534E0CA2-243A-D74E-A800-7D7E82D4BE06}" srcOrd="1" destOrd="0" presId="urn:microsoft.com/office/officeart/2005/8/layout/list1"/>
    <dgm:cxn modelId="{C960B9B1-F9C1-BA42-B7F0-C08A5B76DEA1}" type="presParOf" srcId="{EA9E960D-9323-F042-9A19-371B7F54C4F9}" destId="{F8FF4524-84F3-7F45-AEAF-A35EA14C6B1F}" srcOrd="17" destOrd="0" presId="urn:microsoft.com/office/officeart/2005/8/layout/list1"/>
    <dgm:cxn modelId="{4642A942-400D-9C47-AB9F-40026106D3D8}" type="presParOf" srcId="{EA9E960D-9323-F042-9A19-371B7F54C4F9}" destId="{BD2A0214-E480-8C42-AF84-E0DA192B015E}"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01F55C-440F-450C-B0A4-9D5E5A448CC4}" type="doc">
      <dgm:prSet loTypeId="urn:microsoft.com/office/officeart/2005/8/layout/chevron1" loCatId="process" qsTypeId="urn:microsoft.com/office/officeart/2005/8/quickstyle/simple1" qsCatId="simple" csTypeId="urn:microsoft.com/office/officeart/2005/8/colors/accent1_2" csCatId="accent1" phldr="1"/>
      <dgm:spPr/>
    </dgm:pt>
    <dgm:pt modelId="{ABF683CF-78B0-4981-85B5-1294D1942833}">
      <dgm:prSet phldrT="[Text]" custT="1"/>
      <dgm:spPr>
        <a:solidFill>
          <a:srgbClr val="A2C1C4"/>
        </a:solidFill>
      </dgm:spPr>
      <dgm:t>
        <a:bodyPr/>
        <a:lstStyle/>
        <a:p>
          <a:r>
            <a:rPr lang="tr-TR" sz="2800" dirty="0">
              <a:solidFill>
                <a:srgbClr val="1F3865"/>
              </a:solidFill>
              <a:latin typeface="+mn-lt"/>
            </a:rPr>
            <a:t>T5</a:t>
          </a:r>
        </a:p>
      </dgm:t>
    </dgm:pt>
    <dgm:pt modelId="{0EA5958B-6603-4B9B-BBAC-10E7E4E82798}" type="sibTrans" cxnId="{2CA69062-3E07-4E45-9FE5-05B7C537831C}">
      <dgm:prSet/>
      <dgm:spPr/>
      <dgm:t>
        <a:bodyPr/>
        <a:lstStyle/>
        <a:p>
          <a:endParaRPr lang="en-US" sz="4400">
            <a:latin typeface="Bebas Neue" panose="020B0606020202050201" pitchFamily="34" charset="-94"/>
          </a:endParaRPr>
        </a:p>
      </dgm:t>
    </dgm:pt>
    <dgm:pt modelId="{DD0DC633-6216-4A69-BB62-38A363CDA7C1}" type="parTrans" cxnId="{2CA69062-3E07-4E45-9FE5-05B7C537831C}">
      <dgm:prSet/>
      <dgm:spPr/>
      <dgm:t>
        <a:bodyPr/>
        <a:lstStyle/>
        <a:p>
          <a:endParaRPr lang="en-US" sz="4400">
            <a:latin typeface="Bebas Neue" panose="020B0606020202050201" pitchFamily="34" charset="-94"/>
          </a:endParaRPr>
        </a:p>
      </dgm:t>
    </dgm:pt>
    <dgm:pt modelId="{861AB297-D6BD-4FCC-A5AC-C7EF21FACB0C}">
      <dgm:prSet phldrT="[Text]" custT="1"/>
      <dgm:spPr>
        <a:solidFill>
          <a:srgbClr val="A2C1C4"/>
        </a:solidFill>
      </dgm:spPr>
      <dgm:t>
        <a:bodyPr/>
        <a:lstStyle/>
        <a:p>
          <a:r>
            <a:rPr lang="tr-TR" sz="2800" dirty="0">
              <a:solidFill>
                <a:srgbClr val="1F3865"/>
              </a:solidFill>
              <a:latin typeface="+mn-lt"/>
            </a:rPr>
            <a:t>T4</a:t>
          </a:r>
        </a:p>
      </dgm:t>
    </dgm:pt>
    <dgm:pt modelId="{5E897F3E-52A4-4F20-8DB6-7468658E99BD}" type="sibTrans" cxnId="{D051B3CB-6AF8-44D3-8C82-5E0574E08AF3}">
      <dgm:prSet/>
      <dgm:spPr/>
      <dgm:t>
        <a:bodyPr/>
        <a:lstStyle/>
        <a:p>
          <a:endParaRPr lang="en-US" sz="4400">
            <a:latin typeface="Bebas Neue" panose="020B0606020202050201" pitchFamily="34" charset="-94"/>
          </a:endParaRPr>
        </a:p>
      </dgm:t>
    </dgm:pt>
    <dgm:pt modelId="{5755B00F-1BCC-4477-A7E4-B6CFE61A7869}" type="parTrans" cxnId="{D051B3CB-6AF8-44D3-8C82-5E0574E08AF3}">
      <dgm:prSet/>
      <dgm:spPr/>
      <dgm:t>
        <a:bodyPr/>
        <a:lstStyle/>
        <a:p>
          <a:endParaRPr lang="en-US" sz="4400">
            <a:latin typeface="Bebas Neue" panose="020B0606020202050201" pitchFamily="34" charset="-94"/>
          </a:endParaRPr>
        </a:p>
      </dgm:t>
    </dgm:pt>
    <dgm:pt modelId="{02895307-52E1-664D-8BB8-7F4519ACA3E0}">
      <dgm:prSet custT="1"/>
      <dgm:spPr>
        <a:solidFill>
          <a:srgbClr val="A2C1C4"/>
        </a:solidFill>
      </dgm:spPr>
      <dgm:t>
        <a:bodyPr/>
        <a:lstStyle/>
        <a:p>
          <a:r>
            <a:rPr lang="fr-FR" sz="2800" dirty="0">
              <a:solidFill>
                <a:srgbClr val="1F3865"/>
              </a:solidFill>
              <a:latin typeface="+mn-lt"/>
            </a:rPr>
            <a:t>T3</a:t>
          </a:r>
        </a:p>
      </dgm:t>
    </dgm:pt>
    <dgm:pt modelId="{A8EE1DD1-B95F-2444-B86F-0F51D6527389}" type="sibTrans" cxnId="{EDF782D5-D32B-9D4A-948B-C5841B362154}">
      <dgm:prSet/>
      <dgm:spPr/>
      <dgm:t>
        <a:bodyPr/>
        <a:lstStyle/>
        <a:p>
          <a:endParaRPr lang="fr-FR"/>
        </a:p>
      </dgm:t>
    </dgm:pt>
    <dgm:pt modelId="{A74D91E5-9FA3-7A46-BB8E-EC691A55D6B4}" type="parTrans" cxnId="{EDF782D5-D32B-9D4A-948B-C5841B362154}">
      <dgm:prSet/>
      <dgm:spPr/>
      <dgm:t>
        <a:bodyPr/>
        <a:lstStyle/>
        <a:p>
          <a:endParaRPr lang="fr-FR"/>
        </a:p>
      </dgm:t>
    </dgm:pt>
    <dgm:pt modelId="{ED5DEB5E-B455-444D-A409-CEECD6342556}">
      <dgm:prSet custT="1"/>
      <dgm:spPr>
        <a:solidFill>
          <a:srgbClr val="A2C1C4"/>
        </a:solidFill>
      </dgm:spPr>
      <dgm:t>
        <a:bodyPr/>
        <a:lstStyle/>
        <a:p>
          <a:r>
            <a:rPr lang="fr-FR" sz="2800" dirty="0">
              <a:solidFill>
                <a:srgbClr val="1F3865"/>
              </a:solidFill>
              <a:latin typeface="+mn-lt"/>
            </a:rPr>
            <a:t>T2</a:t>
          </a:r>
        </a:p>
      </dgm:t>
    </dgm:pt>
    <dgm:pt modelId="{00AB36DF-BF00-2E49-9A5F-340D15E09C32}" type="sibTrans" cxnId="{392F20E5-9BD8-C04C-AEAA-DBBF4E39DD97}">
      <dgm:prSet/>
      <dgm:spPr/>
      <dgm:t>
        <a:bodyPr/>
        <a:lstStyle/>
        <a:p>
          <a:endParaRPr lang="fr-FR"/>
        </a:p>
      </dgm:t>
    </dgm:pt>
    <dgm:pt modelId="{DCCFA1B5-55D9-D742-9337-E8773F5ADE6E}" type="parTrans" cxnId="{392F20E5-9BD8-C04C-AEAA-DBBF4E39DD97}">
      <dgm:prSet/>
      <dgm:spPr/>
      <dgm:t>
        <a:bodyPr/>
        <a:lstStyle/>
        <a:p>
          <a:endParaRPr lang="fr-FR"/>
        </a:p>
      </dgm:t>
    </dgm:pt>
    <dgm:pt modelId="{A7CC7F86-30AC-4E7C-86D0-60764867DC76}">
      <dgm:prSet phldrT="[Text]" custT="1"/>
      <dgm:spPr>
        <a:solidFill>
          <a:srgbClr val="A2C1C4"/>
        </a:solidFill>
      </dgm:spPr>
      <dgm:t>
        <a:bodyPr/>
        <a:lstStyle/>
        <a:p>
          <a:r>
            <a:rPr lang="tr-TR" sz="2800" dirty="0">
              <a:solidFill>
                <a:srgbClr val="1F3865"/>
              </a:solidFill>
              <a:latin typeface="+mn-lt"/>
            </a:rPr>
            <a:t>T1</a:t>
          </a:r>
        </a:p>
        <a:p>
          <a:r>
            <a:rPr lang="tr-TR" sz="2000" dirty="0">
              <a:solidFill>
                <a:srgbClr val="1F3865"/>
              </a:solidFill>
              <a:latin typeface="+mn-lt"/>
            </a:rPr>
            <a:t>15 ans</a:t>
          </a:r>
        </a:p>
      </dgm:t>
    </dgm:pt>
    <dgm:pt modelId="{EF86E7E2-F43A-4F18-AA9E-AFE66D2EAFC9}" type="sibTrans" cxnId="{3066A316-1334-4DB9-AD45-30D92CAD4BD9}">
      <dgm:prSet/>
      <dgm:spPr/>
      <dgm:t>
        <a:bodyPr/>
        <a:lstStyle/>
        <a:p>
          <a:endParaRPr lang="en-US" sz="4400">
            <a:latin typeface="Bebas Neue" panose="020B0606020202050201" pitchFamily="34" charset="-94"/>
          </a:endParaRPr>
        </a:p>
      </dgm:t>
    </dgm:pt>
    <dgm:pt modelId="{0FBBCE0C-D776-4BCF-A602-A0A9A5DC3BF2}" type="parTrans" cxnId="{3066A316-1334-4DB9-AD45-30D92CAD4BD9}">
      <dgm:prSet/>
      <dgm:spPr/>
      <dgm:t>
        <a:bodyPr/>
        <a:lstStyle/>
        <a:p>
          <a:endParaRPr lang="en-US" sz="4400">
            <a:latin typeface="Bebas Neue" panose="020B0606020202050201" pitchFamily="34" charset="-94"/>
          </a:endParaRPr>
        </a:p>
      </dgm:t>
    </dgm:pt>
    <dgm:pt modelId="{369852FD-E652-194B-82AE-AA432971C7E7}">
      <dgm:prSet phldrT="[Text]" custT="1"/>
      <dgm:spPr>
        <a:solidFill>
          <a:srgbClr val="5D87A3"/>
        </a:solidFill>
      </dgm:spPr>
      <dgm:t>
        <a:bodyPr/>
        <a:lstStyle/>
        <a:p>
          <a:r>
            <a:rPr lang="tr-TR" sz="2800" dirty="0">
              <a:solidFill>
                <a:schemeClr val="bg1"/>
              </a:solidFill>
              <a:latin typeface="+mn-lt"/>
            </a:rPr>
            <a:t>T6</a:t>
          </a:r>
        </a:p>
        <a:p>
          <a:r>
            <a:rPr lang="tr-TR" sz="2000" dirty="0">
              <a:solidFill>
                <a:schemeClr val="bg1"/>
              </a:solidFill>
              <a:latin typeface="+mn-lt"/>
            </a:rPr>
            <a:t>19 ans</a:t>
          </a:r>
        </a:p>
      </dgm:t>
    </dgm:pt>
    <dgm:pt modelId="{B37FDB20-1A0B-4244-BD1F-12503BE9BD87}" type="parTrans" cxnId="{45BC8CE6-4CAD-4641-8FA0-6ECB06780516}">
      <dgm:prSet/>
      <dgm:spPr/>
      <dgm:t>
        <a:bodyPr/>
        <a:lstStyle/>
        <a:p>
          <a:endParaRPr lang="fr-CA"/>
        </a:p>
      </dgm:t>
    </dgm:pt>
    <dgm:pt modelId="{B9776918-30C1-8448-89F8-6A790016DCC1}" type="sibTrans" cxnId="{45BC8CE6-4CAD-4641-8FA0-6ECB06780516}">
      <dgm:prSet/>
      <dgm:spPr/>
      <dgm:t>
        <a:bodyPr/>
        <a:lstStyle/>
        <a:p>
          <a:endParaRPr lang="fr-CA"/>
        </a:p>
      </dgm:t>
    </dgm:pt>
    <dgm:pt modelId="{7BE7B312-4EFE-4010-9382-5C6AA8F00789}" type="pres">
      <dgm:prSet presAssocID="{E501F55C-440F-450C-B0A4-9D5E5A448CC4}" presName="Name0" presStyleCnt="0">
        <dgm:presLayoutVars>
          <dgm:dir/>
          <dgm:animLvl val="lvl"/>
          <dgm:resizeHandles val="exact"/>
        </dgm:presLayoutVars>
      </dgm:prSet>
      <dgm:spPr/>
    </dgm:pt>
    <dgm:pt modelId="{18F99E8D-275E-4452-AEA4-1EFE6F2AE688}" type="pres">
      <dgm:prSet presAssocID="{A7CC7F86-30AC-4E7C-86D0-60764867DC76}" presName="parTxOnly" presStyleLbl="node1" presStyleIdx="0" presStyleCnt="6" custScaleX="103767" custScaleY="166301" custLinFactNeighborX="-3327" custLinFactNeighborY="1860">
        <dgm:presLayoutVars>
          <dgm:chMax val="0"/>
          <dgm:chPref val="0"/>
          <dgm:bulletEnabled val="1"/>
        </dgm:presLayoutVars>
      </dgm:prSet>
      <dgm:spPr/>
    </dgm:pt>
    <dgm:pt modelId="{52D96E5B-B67D-46C0-9003-30C02D1E875D}" type="pres">
      <dgm:prSet presAssocID="{EF86E7E2-F43A-4F18-AA9E-AFE66D2EAFC9}" presName="parTxOnlySpace" presStyleCnt="0"/>
      <dgm:spPr/>
    </dgm:pt>
    <dgm:pt modelId="{178F597F-858E-834E-8749-F21F020AA786}" type="pres">
      <dgm:prSet presAssocID="{ED5DEB5E-B455-444D-A409-CEECD6342556}" presName="parTxOnly" presStyleLbl="node1" presStyleIdx="1" presStyleCnt="6" custScaleY="166301">
        <dgm:presLayoutVars>
          <dgm:chMax val="0"/>
          <dgm:chPref val="0"/>
          <dgm:bulletEnabled val="1"/>
        </dgm:presLayoutVars>
      </dgm:prSet>
      <dgm:spPr/>
    </dgm:pt>
    <dgm:pt modelId="{0BD8AC8E-3BAC-FC43-B24B-D250D8737AE4}" type="pres">
      <dgm:prSet presAssocID="{00AB36DF-BF00-2E49-9A5F-340D15E09C32}" presName="parTxOnlySpace" presStyleCnt="0"/>
      <dgm:spPr/>
    </dgm:pt>
    <dgm:pt modelId="{06CF49ED-179C-2B41-B1F7-E310AB086FFE}" type="pres">
      <dgm:prSet presAssocID="{02895307-52E1-664D-8BB8-7F4519ACA3E0}" presName="parTxOnly" presStyleLbl="node1" presStyleIdx="2" presStyleCnt="6" custScaleY="166301">
        <dgm:presLayoutVars>
          <dgm:chMax val="0"/>
          <dgm:chPref val="0"/>
          <dgm:bulletEnabled val="1"/>
        </dgm:presLayoutVars>
      </dgm:prSet>
      <dgm:spPr/>
    </dgm:pt>
    <dgm:pt modelId="{3356436F-75E7-FA41-A242-6E7B3B8F28F3}" type="pres">
      <dgm:prSet presAssocID="{A8EE1DD1-B95F-2444-B86F-0F51D6527389}" presName="parTxOnlySpace" presStyleCnt="0"/>
      <dgm:spPr/>
    </dgm:pt>
    <dgm:pt modelId="{0627E7EA-B311-451A-8CBB-396E35C0D556}" type="pres">
      <dgm:prSet presAssocID="{861AB297-D6BD-4FCC-A5AC-C7EF21FACB0C}" presName="parTxOnly" presStyleLbl="node1" presStyleIdx="3" presStyleCnt="6" custScaleY="166301">
        <dgm:presLayoutVars>
          <dgm:chMax val="0"/>
          <dgm:chPref val="0"/>
          <dgm:bulletEnabled val="1"/>
        </dgm:presLayoutVars>
      </dgm:prSet>
      <dgm:spPr/>
    </dgm:pt>
    <dgm:pt modelId="{3D1FC369-BF86-4CDA-8E39-1DEA0CA4BED8}" type="pres">
      <dgm:prSet presAssocID="{5E897F3E-52A4-4F20-8DB6-7468658E99BD}" presName="parTxOnlySpace" presStyleCnt="0"/>
      <dgm:spPr/>
    </dgm:pt>
    <dgm:pt modelId="{E4936BF5-2DE4-48C0-A0DD-3DE71618695E}" type="pres">
      <dgm:prSet presAssocID="{ABF683CF-78B0-4981-85B5-1294D1942833}" presName="parTxOnly" presStyleLbl="node1" presStyleIdx="4" presStyleCnt="6" custScaleY="166301">
        <dgm:presLayoutVars>
          <dgm:chMax val="0"/>
          <dgm:chPref val="0"/>
          <dgm:bulletEnabled val="1"/>
        </dgm:presLayoutVars>
      </dgm:prSet>
      <dgm:spPr/>
    </dgm:pt>
    <dgm:pt modelId="{3FDBE4C6-79F1-A74E-9779-A2690E9F0890}" type="pres">
      <dgm:prSet presAssocID="{0EA5958B-6603-4B9B-BBAC-10E7E4E82798}" presName="parTxOnlySpace" presStyleCnt="0"/>
      <dgm:spPr/>
    </dgm:pt>
    <dgm:pt modelId="{B0465B00-8BA3-6A4E-B258-925A827CD488}" type="pres">
      <dgm:prSet presAssocID="{369852FD-E652-194B-82AE-AA432971C7E7}" presName="parTxOnly" presStyleLbl="node1" presStyleIdx="5" presStyleCnt="6" custScaleY="161048">
        <dgm:presLayoutVars>
          <dgm:chMax val="0"/>
          <dgm:chPref val="0"/>
          <dgm:bulletEnabled val="1"/>
        </dgm:presLayoutVars>
      </dgm:prSet>
      <dgm:spPr/>
    </dgm:pt>
  </dgm:ptLst>
  <dgm:cxnLst>
    <dgm:cxn modelId="{3066A316-1334-4DB9-AD45-30D92CAD4BD9}" srcId="{E501F55C-440F-450C-B0A4-9D5E5A448CC4}" destId="{A7CC7F86-30AC-4E7C-86D0-60764867DC76}" srcOrd="0" destOrd="0" parTransId="{0FBBCE0C-D776-4BCF-A602-A0A9A5DC3BF2}" sibTransId="{EF86E7E2-F43A-4F18-AA9E-AFE66D2EAFC9}"/>
    <dgm:cxn modelId="{21ACED59-F3FE-2945-AF3E-26BFADDF6412}" type="presOf" srcId="{861AB297-D6BD-4FCC-A5AC-C7EF21FACB0C}" destId="{0627E7EA-B311-451A-8CBB-396E35C0D556}" srcOrd="0" destOrd="0" presId="urn:microsoft.com/office/officeart/2005/8/layout/chevron1"/>
    <dgm:cxn modelId="{91729E5F-7818-0E45-AFD6-DF02A0F5768F}" type="presOf" srcId="{E501F55C-440F-450C-B0A4-9D5E5A448CC4}" destId="{7BE7B312-4EFE-4010-9382-5C6AA8F00789}" srcOrd="0" destOrd="0" presId="urn:microsoft.com/office/officeart/2005/8/layout/chevron1"/>
    <dgm:cxn modelId="{2CA69062-3E07-4E45-9FE5-05B7C537831C}" srcId="{E501F55C-440F-450C-B0A4-9D5E5A448CC4}" destId="{ABF683CF-78B0-4981-85B5-1294D1942833}" srcOrd="4" destOrd="0" parTransId="{DD0DC633-6216-4A69-BB62-38A363CDA7C1}" sibTransId="{0EA5958B-6603-4B9B-BBAC-10E7E4E82798}"/>
    <dgm:cxn modelId="{98B0AA68-F142-EF46-9F60-CB625B8E5FC0}" type="presOf" srcId="{ABF683CF-78B0-4981-85B5-1294D1942833}" destId="{E4936BF5-2DE4-48C0-A0DD-3DE71618695E}" srcOrd="0" destOrd="0" presId="urn:microsoft.com/office/officeart/2005/8/layout/chevron1"/>
    <dgm:cxn modelId="{F8A16476-F38E-6644-850F-7FF3399AB59F}" type="presOf" srcId="{369852FD-E652-194B-82AE-AA432971C7E7}" destId="{B0465B00-8BA3-6A4E-B258-925A827CD488}" srcOrd="0" destOrd="0" presId="urn:microsoft.com/office/officeart/2005/8/layout/chevron1"/>
    <dgm:cxn modelId="{A101127B-5DAB-B344-B6C4-20048F644327}" type="presOf" srcId="{ED5DEB5E-B455-444D-A409-CEECD6342556}" destId="{178F597F-858E-834E-8749-F21F020AA786}" srcOrd="0" destOrd="0" presId="urn:microsoft.com/office/officeart/2005/8/layout/chevron1"/>
    <dgm:cxn modelId="{2B9A7E9D-B1EF-804E-9C9A-B88D4368564D}" type="presOf" srcId="{02895307-52E1-664D-8BB8-7F4519ACA3E0}" destId="{06CF49ED-179C-2B41-B1F7-E310AB086FFE}" srcOrd="0" destOrd="0" presId="urn:microsoft.com/office/officeart/2005/8/layout/chevron1"/>
    <dgm:cxn modelId="{D051B3CB-6AF8-44D3-8C82-5E0574E08AF3}" srcId="{E501F55C-440F-450C-B0A4-9D5E5A448CC4}" destId="{861AB297-D6BD-4FCC-A5AC-C7EF21FACB0C}" srcOrd="3" destOrd="0" parTransId="{5755B00F-1BCC-4477-A7E4-B6CFE61A7869}" sibTransId="{5E897F3E-52A4-4F20-8DB6-7468658E99BD}"/>
    <dgm:cxn modelId="{EDF782D5-D32B-9D4A-948B-C5841B362154}" srcId="{E501F55C-440F-450C-B0A4-9D5E5A448CC4}" destId="{02895307-52E1-664D-8BB8-7F4519ACA3E0}" srcOrd="2" destOrd="0" parTransId="{A74D91E5-9FA3-7A46-BB8E-EC691A55D6B4}" sibTransId="{A8EE1DD1-B95F-2444-B86F-0F51D6527389}"/>
    <dgm:cxn modelId="{392F20E5-9BD8-C04C-AEAA-DBBF4E39DD97}" srcId="{E501F55C-440F-450C-B0A4-9D5E5A448CC4}" destId="{ED5DEB5E-B455-444D-A409-CEECD6342556}" srcOrd="1" destOrd="0" parTransId="{DCCFA1B5-55D9-D742-9337-E8773F5ADE6E}" sibTransId="{00AB36DF-BF00-2E49-9A5F-340D15E09C32}"/>
    <dgm:cxn modelId="{45BC8CE6-4CAD-4641-8FA0-6ECB06780516}" srcId="{E501F55C-440F-450C-B0A4-9D5E5A448CC4}" destId="{369852FD-E652-194B-82AE-AA432971C7E7}" srcOrd="5" destOrd="0" parTransId="{B37FDB20-1A0B-4244-BD1F-12503BE9BD87}" sibTransId="{B9776918-30C1-8448-89F8-6A790016DCC1}"/>
    <dgm:cxn modelId="{F13CA5EB-338F-FA47-B250-25230F5EC987}" type="presOf" srcId="{A7CC7F86-30AC-4E7C-86D0-60764867DC76}" destId="{18F99E8D-275E-4452-AEA4-1EFE6F2AE688}" srcOrd="0" destOrd="0" presId="urn:microsoft.com/office/officeart/2005/8/layout/chevron1"/>
    <dgm:cxn modelId="{15EABBE8-BB6C-3046-93A1-4C21B105441B}" type="presParOf" srcId="{7BE7B312-4EFE-4010-9382-5C6AA8F00789}" destId="{18F99E8D-275E-4452-AEA4-1EFE6F2AE688}" srcOrd="0" destOrd="0" presId="urn:microsoft.com/office/officeart/2005/8/layout/chevron1"/>
    <dgm:cxn modelId="{B820099A-9665-0B42-BB43-06258E02B8CB}" type="presParOf" srcId="{7BE7B312-4EFE-4010-9382-5C6AA8F00789}" destId="{52D96E5B-B67D-46C0-9003-30C02D1E875D}" srcOrd="1" destOrd="0" presId="urn:microsoft.com/office/officeart/2005/8/layout/chevron1"/>
    <dgm:cxn modelId="{BB409CFA-5632-8240-8387-A356FD9A0B07}" type="presParOf" srcId="{7BE7B312-4EFE-4010-9382-5C6AA8F00789}" destId="{178F597F-858E-834E-8749-F21F020AA786}" srcOrd="2" destOrd="0" presId="urn:microsoft.com/office/officeart/2005/8/layout/chevron1"/>
    <dgm:cxn modelId="{F594F6F4-59B3-FB4C-90B1-88B118360D60}" type="presParOf" srcId="{7BE7B312-4EFE-4010-9382-5C6AA8F00789}" destId="{0BD8AC8E-3BAC-FC43-B24B-D250D8737AE4}" srcOrd="3" destOrd="0" presId="urn:microsoft.com/office/officeart/2005/8/layout/chevron1"/>
    <dgm:cxn modelId="{D80CC448-3846-D44C-991A-C03AAE4D4E18}" type="presParOf" srcId="{7BE7B312-4EFE-4010-9382-5C6AA8F00789}" destId="{06CF49ED-179C-2B41-B1F7-E310AB086FFE}" srcOrd="4" destOrd="0" presId="urn:microsoft.com/office/officeart/2005/8/layout/chevron1"/>
    <dgm:cxn modelId="{0118A16D-3C45-E543-94C0-D3E9784583B2}" type="presParOf" srcId="{7BE7B312-4EFE-4010-9382-5C6AA8F00789}" destId="{3356436F-75E7-FA41-A242-6E7B3B8F28F3}" srcOrd="5" destOrd="0" presId="urn:microsoft.com/office/officeart/2005/8/layout/chevron1"/>
    <dgm:cxn modelId="{7A78F917-1B0C-F54C-9963-FDAB081ADA80}" type="presParOf" srcId="{7BE7B312-4EFE-4010-9382-5C6AA8F00789}" destId="{0627E7EA-B311-451A-8CBB-396E35C0D556}" srcOrd="6" destOrd="0" presId="urn:microsoft.com/office/officeart/2005/8/layout/chevron1"/>
    <dgm:cxn modelId="{C9929144-785F-C94D-8419-B281EDFBB667}" type="presParOf" srcId="{7BE7B312-4EFE-4010-9382-5C6AA8F00789}" destId="{3D1FC369-BF86-4CDA-8E39-1DEA0CA4BED8}" srcOrd="7" destOrd="0" presId="urn:microsoft.com/office/officeart/2005/8/layout/chevron1"/>
    <dgm:cxn modelId="{831A2008-2BD6-4A4B-B2EE-08E0CD7CC85A}" type="presParOf" srcId="{7BE7B312-4EFE-4010-9382-5C6AA8F00789}" destId="{E4936BF5-2DE4-48C0-A0DD-3DE71618695E}" srcOrd="8" destOrd="0" presId="urn:microsoft.com/office/officeart/2005/8/layout/chevron1"/>
    <dgm:cxn modelId="{DBE4DB02-215B-C048-BEFD-6373C3C28CD9}" type="presParOf" srcId="{7BE7B312-4EFE-4010-9382-5C6AA8F00789}" destId="{3FDBE4C6-79F1-A74E-9779-A2690E9F0890}" srcOrd="9" destOrd="0" presId="urn:microsoft.com/office/officeart/2005/8/layout/chevron1"/>
    <dgm:cxn modelId="{AD2FC6EA-EF54-3149-9F33-423D72AEFDEE}" type="presParOf" srcId="{7BE7B312-4EFE-4010-9382-5C6AA8F00789}" destId="{B0465B00-8BA3-6A4E-B258-925A827CD488}" srcOrd="10"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A02BE4-35EC-473A-A5D7-48E38404FC7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F565CD2F-297D-496B-A18F-09C7E7EE59FF}">
      <dgm:prSet custT="1"/>
      <dgm:spPr>
        <a:solidFill>
          <a:schemeClr val="accent1"/>
        </a:solidFill>
        <a:ln>
          <a:solidFill>
            <a:schemeClr val="accent2"/>
          </a:solidFill>
        </a:ln>
      </dgm:spPr>
      <dgm:t>
        <a:bodyPr/>
        <a:lstStyle/>
        <a:p>
          <a:r>
            <a:rPr lang="fr-FR" sz="3200" b="1" dirty="0">
              <a:latin typeface="Calibri" panose="020F0502020204030204" pitchFamily="34" charset="0"/>
              <a:cs typeface="Calibri" panose="020F0502020204030204" pitchFamily="34" charset="0"/>
            </a:rPr>
            <a:t>Deux entretiens individuels </a:t>
          </a:r>
        </a:p>
        <a:p>
          <a:r>
            <a:rPr lang="fr-FR" sz="3200" b="1" dirty="0">
              <a:latin typeface="Calibri" panose="020F0502020204030204" pitchFamily="34" charset="0"/>
              <a:cs typeface="Calibri" panose="020F0502020204030204" pitchFamily="34" charset="0"/>
            </a:rPr>
            <a:t>(env. 1h30 chacun) x 20 femmes : </a:t>
          </a:r>
          <a:endParaRPr lang="en-US" sz="3200" dirty="0">
            <a:latin typeface="Calibri" panose="020F0502020204030204" pitchFamily="34" charset="0"/>
            <a:cs typeface="Calibri" panose="020F0502020204030204" pitchFamily="34" charset="0"/>
          </a:endParaRPr>
        </a:p>
      </dgm:t>
    </dgm:pt>
    <dgm:pt modelId="{01346173-4732-4AF9-AA1E-C38D7EF5ADD1}" type="parTrans" cxnId="{A7EC49F1-33D9-47FD-A810-BB3E78926FEE}">
      <dgm:prSet/>
      <dgm:spPr/>
      <dgm:t>
        <a:bodyPr/>
        <a:lstStyle/>
        <a:p>
          <a:endParaRPr lang="en-US"/>
        </a:p>
      </dgm:t>
    </dgm:pt>
    <dgm:pt modelId="{BA1F6B5A-063E-401B-9026-69CD73C37FA0}" type="sibTrans" cxnId="{A7EC49F1-33D9-47FD-A810-BB3E78926FEE}">
      <dgm:prSet/>
      <dgm:spPr/>
      <dgm:t>
        <a:bodyPr/>
        <a:lstStyle/>
        <a:p>
          <a:endParaRPr lang="en-US"/>
        </a:p>
      </dgm:t>
    </dgm:pt>
    <dgm:pt modelId="{C762968A-1E3C-40A4-8712-C3CC30802360}">
      <dgm:prSet custT="1"/>
      <dgm:spPr>
        <a:solidFill>
          <a:srgbClr val="A2C1C4">
            <a:alpha val="90000"/>
          </a:srgbClr>
        </a:solidFill>
        <a:ln>
          <a:solidFill>
            <a:schemeClr val="accent2"/>
          </a:solidFill>
        </a:ln>
      </dgm:spPr>
      <dgm:t>
        <a:bodyPr/>
        <a:lstStyle/>
        <a:p>
          <a:endParaRPr lang="fr-FR" sz="2400" dirty="0">
            <a:latin typeface="Calibri" panose="020F0502020204030204" pitchFamily="34" charset="0"/>
            <a:cs typeface="Calibri" panose="020F0502020204030204" pitchFamily="34" charset="0"/>
          </a:endParaRPr>
        </a:p>
        <a:p>
          <a:r>
            <a:rPr lang="fr-FR" sz="2400" b="1" dirty="0">
              <a:solidFill>
                <a:srgbClr val="000540"/>
              </a:solidFill>
              <a:latin typeface="Calibri" panose="020F0502020204030204" pitchFamily="34" charset="0"/>
              <a:cs typeface="Calibri" panose="020F0502020204030204" pitchFamily="34" charset="0"/>
            </a:rPr>
            <a:t>Protocole de </a:t>
          </a:r>
          <a:r>
            <a:rPr lang="fr-FR" sz="2400" b="1" dirty="0" err="1">
              <a:solidFill>
                <a:srgbClr val="000540"/>
              </a:solidFill>
              <a:latin typeface="Calibri" panose="020F0502020204030204" pitchFamily="34" charset="0"/>
              <a:cs typeface="Calibri" panose="020F0502020204030204" pitchFamily="34" charset="0"/>
            </a:rPr>
            <a:t>McAdams</a:t>
          </a:r>
          <a:r>
            <a:rPr lang="fr-FR" sz="2400" b="1" dirty="0">
              <a:solidFill>
                <a:srgbClr val="000540"/>
              </a:solidFill>
              <a:latin typeface="Calibri" panose="020F0502020204030204" pitchFamily="34" charset="0"/>
              <a:cs typeface="Calibri" panose="020F0502020204030204" pitchFamily="34" charset="0"/>
            </a:rPr>
            <a:t> – récit de vie</a:t>
          </a:r>
        </a:p>
        <a:p>
          <a:endParaRPr lang="fr-FR" sz="2400" b="1" dirty="0">
            <a:solidFill>
              <a:srgbClr val="000540"/>
            </a:solidFill>
            <a:latin typeface="Calibri" panose="020F0502020204030204" pitchFamily="34" charset="0"/>
            <a:cs typeface="Calibri" panose="020F0502020204030204" pitchFamily="34" charset="0"/>
          </a:endParaRPr>
        </a:p>
      </dgm:t>
    </dgm:pt>
    <dgm:pt modelId="{4CFC7F75-4DD5-45A3-9597-66FE6115D551}" type="parTrans" cxnId="{0677D9B5-0B5F-4DE4-A040-C0FBDD9549D0}">
      <dgm:prSet/>
      <dgm:spPr/>
      <dgm:t>
        <a:bodyPr/>
        <a:lstStyle/>
        <a:p>
          <a:endParaRPr lang="en-US"/>
        </a:p>
      </dgm:t>
    </dgm:pt>
    <dgm:pt modelId="{7596F11F-D671-48F5-A7F9-C07E77830AB7}" type="sibTrans" cxnId="{0677D9B5-0B5F-4DE4-A040-C0FBDD9549D0}">
      <dgm:prSet/>
      <dgm:spPr/>
      <dgm:t>
        <a:bodyPr/>
        <a:lstStyle/>
        <a:p>
          <a:endParaRPr lang="en-US"/>
        </a:p>
      </dgm:t>
    </dgm:pt>
    <dgm:pt modelId="{D76754D4-6DCB-44A7-B76E-85F55995AAC7}">
      <dgm:prSet custT="1"/>
      <dgm:spPr>
        <a:solidFill>
          <a:srgbClr val="A2C1C4">
            <a:alpha val="90000"/>
          </a:srgbClr>
        </a:solidFill>
        <a:ln>
          <a:solidFill>
            <a:schemeClr val="accent2"/>
          </a:solidFill>
        </a:ln>
      </dgm:spPr>
      <dgm:t>
        <a:bodyPr/>
        <a:lstStyle/>
        <a:p>
          <a:r>
            <a:rPr lang="fr-FR" sz="2000" dirty="0">
              <a:solidFill>
                <a:srgbClr val="000540"/>
              </a:solidFill>
              <a:latin typeface="Calibri" panose="020F0502020204030204" pitchFamily="34" charset="0"/>
              <a:cs typeface="Calibri" panose="020F0502020204030204" pitchFamily="34" charset="0"/>
            </a:rPr>
            <a:t>Imaginer un film sur son parcours dans la prostitution</a:t>
          </a:r>
          <a:endParaRPr lang="en-US" sz="2000" dirty="0">
            <a:solidFill>
              <a:srgbClr val="000540"/>
            </a:solidFill>
            <a:latin typeface="Calibri" panose="020F0502020204030204" pitchFamily="34" charset="0"/>
            <a:cs typeface="Calibri" panose="020F0502020204030204" pitchFamily="34" charset="0"/>
          </a:endParaRPr>
        </a:p>
      </dgm:t>
    </dgm:pt>
    <dgm:pt modelId="{3E2B2FF4-84F9-438F-A154-B818993F1263}" type="parTrans" cxnId="{2CE88C68-4DCD-4C52-A50C-693D97669255}">
      <dgm:prSet/>
      <dgm:spPr/>
      <dgm:t>
        <a:bodyPr/>
        <a:lstStyle/>
        <a:p>
          <a:endParaRPr lang="en-US"/>
        </a:p>
      </dgm:t>
    </dgm:pt>
    <dgm:pt modelId="{80724F3D-923C-470D-839E-25E2B5062A98}" type="sibTrans" cxnId="{2CE88C68-4DCD-4C52-A50C-693D97669255}">
      <dgm:prSet/>
      <dgm:spPr/>
      <dgm:t>
        <a:bodyPr/>
        <a:lstStyle/>
        <a:p>
          <a:endParaRPr lang="en-US"/>
        </a:p>
      </dgm:t>
    </dgm:pt>
    <dgm:pt modelId="{CE5880E2-5E6A-4C89-9780-D7D46948646D}">
      <dgm:prSet custT="1"/>
      <dgm:spPr>
        <a:solidFill>
          <a:srgbClr val="A2C1C4">
            <a:alpha val="90000"/>
          </a:srgbClr>
        </a:solidFill>
        <a:ln>
          <a:solidFill>
            <a:schemeClr val="accent2"/>
          </a:solidFill>
        </a:ln>
      </dgm:spPr>
      <dgm:t>
        <a:bodyPr/>
        <a:lstStyle/>
        <a:p>
          <a:r>
            <a:rPr lang="fr-FR" sz="2000" dirty="0">
              <a:solidFill>
                <a:srgbClr val="000540"/>
              </a:solidFill>
              <a:latin typeface="Calibri" panose="020F0502020204030204" pitchFamily="34" charset="0"/>
              <a:cs typeface="Calibri" panose="020F0502020204030204" pitchFamily="34" charset="0"/>
            </a:rPr>
            <a:t>Trame narrative des moments et personnages marquants</a:t>
          </a:r>
          <a:endParaRPr lang="en-US" sz="2000" dirty="0">
            <a:solidFill>
              <a:srgbClr val="000540"/>
            </a:solidFill>
            <a:latin typeface="Calibri" panose="020F0502020204030204" pitchFamily="34" charset="0"/>
            <a:cs typeface="Calibri" panose="020F0502020204030204" pitchFamily="34" charset="0"/>
          </a:endParaRPr>
        </a:p>
      </dgm:t>
    </dgm:pt>
    <dgm:pt modelId="{FCA4DC09-5931-4F1F-AC15-5A820617E85F}" type="parTrans" cxnId="{B2FE6578-EF13-434C-B6B6-FE2A3CFBFAE7}">
      <dgm:prSet/>
      <dgm:spPr/>
      <dgm:t>
        <a:bodyPr/>
        <a:lstStyle/>
        <a:p>
          <a:endParaRPr lang="en-US"/>
        </a:p>
      </dgm:t>
    </dgm:pt>
    <dgm:pt modelId="{51F1FE30-F26E-431B-8ACC-E38EAF9AE917}" type="sibTrans" cxnId="{B2FE6578-EF13-434C-B6B6-FE2A3CFBFAE7}">
      <dgm:prSet/>
      <dgm:spPr/>
      <dgm:t>
        <a:bodyPr/>
        <a:lstStyle/>
        <a:p>
          <a:endParaRPr lang="en-US"/>
        </a:p>
      </dgm:t>
    </dgm:pt>
    <dgm:pt modelId="{E9655A93-208D-4D58-AE94-97B0BC551CFA}">
      <dgm:prSet custT="1"/>
      <dgm:spPr>
        <a:solidFill>
          <a:srgbClr val="A2C1C4">
            <a:alpha val="90000"/>
          </a:srgbClr>
        </a:solidFill>
        <a:ln>
          <a:solidFill>
            <a:schemeClr val="accent2"/>
          </a:solidFill>
        </a:ln>
      </dgm:spPr>
      <dgm:t>
        <a:bodyPr/>
        <a:lstStyle/>
        <a:p>
          <a:r>
            <a:rPr lang="fr-FR" sz="2000" dirty="0">
              <a:solidFill>
                <a:srgbClr val="000540"/>
              </a:solidFill>
              <a:latin typeface="Calibri" panose="020F0502020204030204" pitchFamily="34" charset="0"/>
              <a:cs typeface="Calibri" panose="020F0502020204030204" pitchFamily="34" charset="0"/>
            </a:rPr>
            <a:t>Promotion et avant-première du film </a:t>
          </a:r>
          <a:endParaRPr lang="en-US" sz="2000" dirty="0">
            <a:solidFill>
              <a:srgbClr val="000540"/>
            </a:solidFill>
            <a:latin typeface="Calibri" panose="020F0502020204030204" pitchFamily="34" charset="0"/>
            <a:cs typeface="Calibri" panose="020F0502020204030204" pitchFamily="34" charset="0"/>
          </a:endParaRPr>
        </a:p>
      </dgm:t>
    </dgm:pt>
    <dgm:pt modelId="{F76CAFE8-7A7E-4D03-BE0B-573268463839}" type="parTrans" cxnId="{5BD6F760-98A2-4473-88EA-A1C00FFDE7BE}">
      <dgm:prSet/>
      <dgm:spPr/>
      <dgm:t>
        <a:bodyPr/>
        <a:lstStyle/>
        <a:p>
          <a:endParaRPr lang="en-US"/>
        </a:p>
      </dgm:t>
    </dgm:pt>
    <dgm:pt modelId="{054DC3DE-9CF8-4BD5-98FE-98E86C67B93E}" type="sibTrans" cxnId="{5BD6F760-98A2-4473-88EA-A1C00FFDE7BE}">
      <dgm:prSet/>
      <dgm:spPr/>
      <dgm:t>
        <a:bodyPr/>
        <a:lstStyle/>
        <a:p>
          <a:endParaRPr lang="en-US"/>
        </a:p>
      </dgm:t>
    </dgm:pt>
    <dgm:pt modelId="{6B9370E7-7CCB-40E5-8FDB-5EE694D6B6A0}">
      <dgm:prSet custT="1"/>
      <dgm:spPr>
        <a:solidFill>
          <a:srgbClr val="A2C1C4">
            <a:alpha val="90000"/>
          </a:srgbClr>
        </a:solidFill>
        <a:ln>
          <a:solidFill>
            <a:schemeClr val="accent2"/>
          </a:solidFill>
        </a:ln>
      </dgm:spPr>
      <dgm:t>
        <a:bodyPr/>
        <a:lstStyle/>
        <a:p>
          <a:endParaRPr lang="fr-FR" sz="2400" b="1" dirty="0">
            <a:latin typeface="Calibri" panose="020F0502020204030204" pitchFamily="34" charset="0"/>
            <a:cs typeface="Calibri" panose="020F0502020204030204" pitchFamily="34" charset="0"/>
          </a:endParaRPr>
        </a:p>
        <a:p>
          <a:r>
            <a:rPr lang="fr-FR" sz="2400" b="1" dirty="0">
              <a:solidFill>
                <a:srgbClr val="000540"/>
              </a:solidFill>
              <a:latin typeface="Calibri" panose="020F0502020204030204" pitchFamily="34" charset="0"/>
              <a:cs typeface="Calibri" panose="020F0502020204030204" pitchFamily="34" charset="0"/>
            </a:rPr>
            <a:t>Protocole sur les Sois possibles</a:t>
          </a:r>
        </a:p>
        <a:p>
          <a:endParaRPr lang="fr-FR" sz="2400" b="1" dirty="0">
            <a:solidFill>
              <a:srgbClr val="000540"/>
            </a:solidFill>
            <a:latin typeface="Calibri" panose="020F0502020204030204" pitchFamily="34" charset="0"/>
            <a:cs typeface="Calibri" panose="020F0502020204030204" pitchFamily="34" charset="0"/>
          </a:endParaRPr>
        </a:p>
      </dgm:t>
    </dgm:pt>
    <dgm:pt modelId="{2552F9E7-176F-42A4-AE1D-8DF544720E25}" type="parTrans" cxnId="{2DE940AF-F9F8-44B1-8F7F-109444EC0EC2}">
      <dgm:prSet/>
      <dgm:spPr/>
      <dgm:t>
        <a:bodyPr/>
        <a:lstStyle/>
        <a:p>
          <a:endParaRPr lang="en-US"/>
        </a:p>
      </dgm:t>
    </dgm:pt>
    <dgm:pt modelId="{BCFB97E6-D81D-4EB4-A082-9D27EBE688CB}" type="sibTrans" cxnId="{2DE940AF-F9F8-44B1-8F7F-109444EC0EC2}">
      <dgm:prSet/>
      <dgm:spPr/>
      <dgm:t>
        <a:bodyPr/>
        <a:lstStyle/>
        <a:p>
          <a:endParaRPr lang="en-US"/>
        </a:p>
      </dgm:t>
    </dgm:pt>
    <dgm:pt modelId="{685024E2-2B1D-49E1-AE33-D2B0CF4911EE}">
      <dgm:prSet custT="1"/>
      <dgm:spPr>
        <a:solidFill>
          <a:srgbClr val="A2C1C4">
            <a:alpha val="90000"/>
          </a:srgbClr>
        </a:solidFill>
        <a:ln>
          <a:solidFill>
            <a:schemeClr val="accent2"/>
          </a:solidFill>
        </a:ln>
      </dgm:spPr>
      <dgm:t>
        <a:bodyPr/>
        <a:lstStyle/>
        <a:p>
          <a:r>
            <a:rPr lang="fr-FR" sz="2000" dirty="0">
              <a:solidFill>
                <a:srgbClr val="000540"/>
              </a:solidFill>
              <a:latin typeface="Calibri" panose="020F0502020204030204" pitchFamily="34" charset="0"/>
              <a:cs typeface="Calibri" panose="020F0502020204030204" pitchFamily="34" charset="0"/>
            </a:rPr>
            <a:t>Le soi-espéré vs le soi-craint</a:t>
          </a:r>
          <a:endParaRPr lang="en-US" sz="2000" dirty="0">
            <a:solidFill>
              <a:srgbClr val="000540"/>
            </a:solidFill>
            <a:latin typeface="Calibri" panose="020F0502020204030204" pitchFamily="34" charset="0"/>
            <a:cs typeface="Calibri" panose="020F0502020204030204" pitchFamily="34" charset="0"/>
          </a:endParaRPr>
        </a:p>
      </dgm:t>
    </dgm:pt>
    <dgm:pt modelId="{00E463ED-961D-4893-8735-8B19CBC0C852}" type="parTrans" cxnId="{54657B6F-7FA9-4882-B0F0-DDBEA7E7EF3F}">
      <dgm:prSet/>
      <dgm:spPr/>
      <dgm:t>
        <a:bodyPr/>
        <a:lstStyle/>
        <a:p>
          <a:endParaRPr lang="en-US"/>
        </a:p>
      </dgm:t>
    </dgm:pt>
    <dgm:pt modelId="{78779614-B4A4-4127-B4C2-DEC3D1194626}" type="sibTrans" cxnId="{54657B6F-7FA9-4882-B0F0-DDBEA7E7EF3F}">
      <dgm:prSet/>
      <dgm:spPr/>
      <dgm:t>
        <a:bodyPr/>
        <a:lstStyle/>
        <a:p>
          <a:endParaRPr lang="en-US"/>
        </a:p>
      </dgm:t>
    </dgm:pt>
    <dgm:pt modelId="{C8DD6670-E69D-4A44-BD21-CEE53D77C2DB}">
      <dgm:prSet custT="1"/>
      <dgm:spPr>
        <a:solidFill>
          <a:srgbClr val="A2C1C4">
            <a:alpha val="90000"/>
          </a:srgbClr>
        </a:solidFill>
        <a:ln>
          <a:solidFill>
            <a:schemeClr val="accent2"/>
          </a:solidFill>
        </a:ln>
      </dgm:spPr>
      <dgm:t>
        <a:bodyPr/>
        <a:lstStyle/>
        <a:p>
          <a:r>
            <a:rPr lang="fr-FR" sz="2000" dirty="0">
              <a:solidFill>
                <a:srgbClr val="000540"/>
              </a:solidFill>
              <a:latin typeface="Calibri" panose="020F0502020204030204" pitchFamily="34" charset="0"/>
              <a:cs typeface="Calibri" panose="020F0502020204030204" pitchFamily="34" charset="0"/>
            </a:rPr>
            <a:t>Les moyens pour atteindre le soi-espéré</a:t>
          </a:r>
          <a:endParaRPr lang="en-US" sz="2000" dirty="0">
            <a:solidFill>
              <a:srgbClr val="000540"/>
            </a:solidFill>
            <a:latin typeface="Calibri" panose="020F0502020204030204" pitchFamily="34" charset="0"/>
            <a:cs typeface="Calibri" panose="020F0502020204030204" pitchFamily="34" charset="0"/>
          </a:endParaRPr>
        </a:p>
      </dgm:t>
    </dgm:pt>
    <dgm:pt modelId="{74A30088-7DA0-44DE-BE16-B2C5E8956884}" type="parTrans" cxnId="{86AFE5FC-8CC7-45DA-8C83-521334200819}">
      <dgm:prSet/>
      <dgm:spPr/>
      <dgm:t>
        <a:bodyPr/>
        <a:lstStyle/>
        <a:p>
          <a:endParaRPr lang="en-US"/>
        </a:p>
      </dgm:t>
    </dgm:pt>
    <dgm:pt modelId="{CEB5E997-96F3-42CB-898C-C7C46A783C81}" type="sibTrans" cxnId="{86AFE5FC-8CC7-45DA-8C83-521334200819}">
      <dgm:prSet/>
      <dgm:spPr/>
      <dgm:t>
        <a:bodyPr/>
        <a:lstStyle/>
        <a:p>
          <a:endParaRPr lang="en-US"/>
        </a:p>
      </dgm:t>
    </dgm:pt>
    <dgm:pt modelId="{48ACCE11-C85C-487A-8AAF-01204A633641}">
      <dgm:prSet custT="1"/>
      <dgm:spPr>
        <a:solidFill>
          <a:srgbClr val="A2C1C4">
            <a:alpha val="90000"/>
          </a:srgbClr>
        </a:solidFill>
        <a:ln>
          <a:solidFill>
            <a:schemeClr val="accent2"/>
          </a:solidFill>
        </a:ln>
      </dgm:spPr>
      <dgm:t>
        <a:bodyPr/>
        <a:lstStyle/>
        <a:p>
          <a:r>
            <a:rPr lang="fr-FR" sz="2000" dirty="0">
              <a:solidFill>
                <a:srgbClr val="000540"/>
              </a:solidFill>
              <a:latin typeface="Calibri" panose="020F0502020204030204" pitchFamily="34" charset="0"/>
              <a:cs typeface="Calibri" panose="020F0502020204030204" pitchFamily="34" charset="0"/>
            </a:rPr>
            <a:t>Les moyens pour éviter le soi-craint</a:t>
          </a:r>
          <a:endParaRPr lang="en-US" sz="2000" dirty="0">
            <a:solidFill>
              <a:srgbClr val="000540"/>
            </a:solidFill>
            <a:latin typeface="Calibri" panose="020F0502020204030204" pitchFamily="34" charset="0"/>
            <a:cs typeface="Calibri" panose="020F0502020204030204" pitchFamily="34" charset="0"/>
          </a:endParaRPr>
        </a:p>
      </dgm:t>
    </dgm:pt>
    <dgm:pt modelId="{4BE9E657-E7F8-4A22-88F9-23AD4F3F9E53}" type="parTrans" cxnId="{552C6C75-91C3-43E7-98CC-7400C443F6D2}">
      <dgm:prSet/>
      <dgm:spPr/>
      <dgm:t>
        <a:bodyPr/>
        <a:lstStyle/>
        <a:p>
          <a:endParaRPr lang="en-US"/>
        </a:p>
      </dgm:t>
    </dgm:pt>
    <dgm:pt modelId="{BEE4853B-79D5-4A84-A030-3B004F89110E}" type="sibTrans" cxnId="{552C6C75-91C3-43E7-98CC-7400C443F6D2}">
      <dgm:prSet/>
      <dgm:spPr/>
      <dgm:t>
        <a:bodyPr/>
        <a:lstStyle/>
        <a:p>
          <a:endParaRPr lang="en-US"/>
        </a:p>
      </dgm:t>
    </dgm:pt>
    <dgm:pt modelId="{BD4D684D-2430-A74F-A1B5-96C71BBDAB9F}" type="pres">
      <dgm:prSet presAssocID="{32A02BE4-35EC-473A-A5D7-48E38404FC7E}" presName="Name0" presStyleCnt="0">
        <dgm:presLayoutVars>
          <dgm:dir/>
          <dgm:animLvl val="lvl"/>
          <dgm:resizeHandles val="exact"/>
        </dgm:presLayoutVars>
      </dgm:prSet>
      <dgm:spPr/>
    </dgm:pt>
    <dgm:pt modelId="{4CF5A92D-59E8-1444-9AE9-2B44EBDF801E}" type="pres">
      <dgm:prSet presAssocID="{F565CD2F-297D-496B-A18F-09C7E7EE59FF}" presName="boxAndChildren" presStyleCnt="0"/>
      <dgm:spPr/>
    </dgm:pt>
    <dgm:pt modelId="{E6948BDD-7A49-4D46-8E22-EC089BD9A830}" type="pres">
      <dgm:prSet presAssocID="{F565CD2F-297D-496B-A18F-09C7E7EE59FF}" presName="parentTextBox" presStyleLbl="node1" presStyleIdx="0" presStyleCnt="1"/>
      <dgm:spPr/>
    </dgm:pt>
    <dgm:pt modelId="{B26EFF1B-643B-E14D-A4E7-B35D68FAA8F6}" type="pres">
      <dgm:prSet presAssocID="{F565CD2F-297D-496B-A18F-09C7E7EE59FF}" presName="entireBox" presStyleLbl="node1" presStyleIdx="0" presStyleCnt="1" custLinFactNeighborY="-2922"/>
      <dgm:spPr/>
    </dgm:pt>
    <dgm:pt modelId="{BD9E1D74-D646-4946-AAE0-D96FB4617B3D}" type="pres">
      <dgm:prSet presAssocID="{F565CD2F-297D-496B-A18F-09C7E7EE59FF}" presName="descendantBox" presStyleCnt="0"/>
      <dgm:spPr/>
    </dgm:pt>
    <dgm:pt modelId="{C94DCD09-43AE-5E44-BFFD-C50217DDBB13}" type="pres">
      <dgm:prSet presAssocID="{C762968A-1E3C-40A4-8712-C3CC30802360}" presName="childTextBox" presStyleLbl="fgAccFollowNode1" presStyleIdx="0" presStyleCnt="2" custScaleY="140494">
        <dgm:presLayoutVars>
          <dgm:bulletEnabled val="1"/>
        </dgm:presLayoutVars>
      </dgm:prSet>
      <dgm:spPr/>
    </dgm:pt>
    <dgm:pt modelId="{2F5A303B-8D45-1846-9AC1-B7A745D52E74}" type="pres">
      <dgm:prSet presAssocID="{6B9370E7-7CCB-40E5-8FDB-5EE694D6B6A0}" presName="childTextBox" presStyleLbl="fgAccFollowNode1" presStyleIdx="1" presStyleCnt="2" custScaleY="140494">
        <dgm:presLayoutVars>
          <dgm:bulletEnabled val="1"/>
        </dgm:presLayoutVars>
      </dgm:prSet>
      <dgm:spPr/>
    </dgm:pt>
  </dgm:ptLst>
  <dgm:cxnLst>
    <dgm:cxn modelId="{62B58702-DADE-E64C-BCB1-B8FCA7716DA1}" type="presOf" srcId="{D76754D4-6DCB-44A7-B76E-85F55995AAC7}" destId="{C94DCD09-43AE-5E44-BFFD-C50217DDBB13}" srcOrd="0" destOrd="1" presId="urn:microsoft.com/office/officeart/2005/8/layout/process4"/>
    <dgm:cxn modelId="{3AE9EE24-48D3-6042-BC01-37B4ABC2F044}" type="presOf" srcId="{6B9370E7-7CCB-40E5-8FDB-5EE694D6B6A0}" destId="{2F5A303B-8D45-1846-9AC1-B7A745D52E74}" srcOrd="0" destOrd="0" presId="urn:microsoft.com/office/officeart/2005/8/layout/process4"/>
    <dgm:cxn modelId="{FEC7E52D-AB48-D846-9E7A-8E440B97804A}" type="presOf" srcId="{E9655A93-208D-4D58-AE94-97B0BC551CFA}" destId="{C94DCD09-43AE-5E44-BFFD-C50217DDBB13}" srcOrd="0" destOrd="3" presId="urn:microsoft.com/office/officeart/2005/8/layout/process4"/>
    <dgm:cxn modelId="{274F8D30-CC02-F240-8E7B-140333550FE9}" type="presOf" srcId="{F565CD2F-297D-496B-A18F-09C7E7EE59FF}" destId="{B26EFF1B-643B-E14D-A4E7-B35D68FAA8F6}" srcOrd="1" destOrd="0" presId="urn:microsoft.com/office/officeart/2005/8/layout/process4"/>
    <dgm:cxn modelId="{8D6C2733-DD62-024B-B47E-33F4EE6F45AA}" type="presOf" srcId="{C762968A-1E3C-40A4-8712-C3CC30802360}" destId="{C94DCD09-43AE-5E44-BFFD-C50217DDBB13}" srcOrd="0" destOrd="0" presId="urn:microsoft.com/office/officeart/2005/8/layout/process4"/>
    <dgm:cxn modelId="{B659194F-51E3-5E4F-9F33-C66C902952CF}" type="presOf" srcId="{685024E2-2B1D-49E1-AE33-D2B0CF4911EE}" destId="{2F5A303B-8D45-1846-9AC1-B7A745D52E74}" srcOrd="0" destOrd="1" presId="urn:microsoft.com/office/officeart/2005/8/layout/process4"/>
    <dgm:cxn modelId="{5BD6F760-98A2-4473-88EA-A1C00FFDE7BE}" srcId="{C762968A-1E3C-40A4-8712-C3CC30802360}" destId="{E9655A93-208D-4D58-AE94-97B0BC551CFA}" srcOrd="2" destOrd="0" parTransId="{F76CAFE8-7A7E-4D03-BE0B-573268463839}" sibTransId="{054DC3DE-9CF8-4BD5-98FE-98E86C67B93E}"/>
    <dgm:cxn modelId="{2CE88C68-4DCD-4C52-A50C-693D97669255}" srcId="{C762968A-1E3C-40A4-8712-C3CC30802360}" destId="{D76754D4-6DCB-44A7-B76E-85F55995AAC7}" srcOrd="0" destOrd="0" parTransId="{3E2B2FF4-84F9-438F-A154-B818993F1263}" sibTransId="{80724F3D-923C-470D-839E-25E2B5062A98}"/>
    <dgm:cxn modelId="{54657B6F-7FA9-4882-B0F0-DDBEA7E7EF3F}" srcId="{6B9370E7-7CCB-40E5-8FDB-5EE694D6B6A0}" destId="{685024E2-2B1D-49E1-AE33-D2B0CF4911EE}" srcOrd="0" destOrd="0" parTransId="{00E463ED-961D-4893-8735-8B19CBC0C852}" sibTransId="{78779614-B4A4-4127-B4C2-DEC3D1194626}"/>
    <dgm:cxn modelId="{552C6C75-91C3-43E7-98CC-7400C443F6D2}" srcId="{6B9370E7-7CCB-40E5-8FDB-5EE694D6B6A0}" destId="{48ACCE11-C85C-487A-8AAF-01204A633641}" srcOrd="2" destOrd="0" parTransId="{4BE9E657-E7F8-4A22-88F9-23AD4F3F9E53}" sibTransId="{BEE4853B-79D5-4A84-A030-3B004F89110E}"/>
    <dgm:cxn modelId="{B2FE6578-EF13-434C-B6B6-FE2A3CFBFAE7}" srcId="{C762968A-1E3C-40A4-8712-C3CC30802360}" destId="{CE5880E2-5E6A-4C89-9780-D7D46948646D}" srcOrd="1" destOrd="0" parTransId="{FCA4DC09-5931-4F1F-AC15-5A820617E85F}" sibTransId="{51F1FE30-F26E-431B-8ACC-E38EAF9AE917}"/>
    <dgm:cxn modelId="{F1AFD8A9-4CC9-8C4A-81B3-C657002D355F}" type="presOf" srcId="{C8DD6670-E69D-4A44-BD21-CEE53D77C2DB}" destId="{2F5A303B-8D45-1846-9AC1-B7A745D52E74}" srcOrd="0" destOrd="2" presId="urn:microsoft.com/office/officeart/2005/8/layout/process4"/>
    <dgm:cxn modelId="{3F22EFAC-0813-3941-BA56-1FC057EFE26C}" type="presOf" srcId="{48ACCE11-C85C-487A-8AAF-01204A633641}" destId="{2F5A303B-8D45-1846-9AC1-B7A745D52E74}" srcOrd="0" destOrd="3" presId="urn:microsoft.com/office/officeart/2005/8/layout/process4"/>
    <dgm:cxn modelId="{2DE940AF-F9F8-44B1-8F7F-109444EC0EC2}" srcId="{F565CD2F-297D-496B-A18F-09C7E7EE59FF}" destId="{6B9370E7-7CCB-40E5-8FDB-5EE694D6B6A0}" srcOrd="1" destOrd="0" parTransId="{2552F9E7-176F-42A4-AE1D-8DF544720E25}" sibTransId="{BCFB97E6-D81D-4EB4-A082-9D27EBE688CB}"/>
    <dgm:cxn modelId="{6F6F67B3-EB65-3B41-9795-FE110D4B232D}" type="presOf" srcId="{F565CD2F-297D-496B-A18F-09C7E7EE59FF}" destId="{E6948BDD-7A49-4D46-8E22-EC089BD9A830}" srcOrd="0" destOrd="0" presId="urn:microsoft.com/office/officeart/2005/8/layout/process4"/>
    <dgm:cxn modelId="{0677D9B5-0B5F-4DE4-A040-C0FBDD9549D0}" srcId="{F565CD2F-297D-496B-A18F-09C7E7EE59FF}" destId="{C762968A-1E3C-40A4-8712-C3CC30802360}" srcOrd="0" destOrd="0" parTransId="{4CFC7F75-4DD5-45A3-9597-66FE6115D551}" sibTransId="{7596F11F-D671-48F5-A7F9-C07E77830AB7}"/>
    <dgm:cxn modelId="{930D76B8-BB18-D04B-BD49-6EB0E7EBC421}" type="presOf" srcId="{CE5880E2-5E6A-4C89-9780-D7D46948646D}" destId="{C94DCD09-43AE-5E44-BFFD-C50217DDBB13}" srcOrd="0" destOrd="2" presId="urn:microsoft.com/office/officeart/2005/8/layout/process4"/>
    <dgm:cxn modelId="{63F062E0-9BDE-464A-BAB6-BD25A9F7A032}" type="presOf" srcId="{32A02BE4-35EC-473A-A5D7-48E38404FC7E}" destId="{BD4D684D-2430-A74F-A1B5-96C71BBDAB9F}" srcOrd="0" destOrd="0" presId="urn:microsoft.com/office/officeart/2005/8/layout/process4"/>
    <dgm:cxn modelId="{A7EC49F1-33D9-47FD-A810-BB3E78926FEE}" srcId="{32A02BE4-35EC-473A-A5D7-48E38404FC7E}" destId="{F565CD2F-297D-496B-A18F-09C7E7EE59FF}" srcOrd="0" destOrd="0" parTransId="{01346173-4732-4AF9-AA1E-C38D7EF5ADD1}" sibTransId="{BA1F6B5A-063E-401B-9026-69CD73C37FA0}"/>
    <dgm:cxn modelId="{86AFE5FC-8CC7-45DA-8C83-521334200819}" srcId="{6B9370E7-7CCB-40E5-8FDB-5EE694D6B6A0}" destId="{C8DD6670-E69D-4A44-BD21-CEE53D77C2DB}" srcOrd="1" destOrd="0" parTransId="{74A30088-7DA0-44DE-BE16-B2C5E8956884}" sibTransId="{CEB5E997-96F3-42CB-898C-C7C46A783C81}"/>
    <dgm:cxn modelId="{AFF203CC-F01E-5641-A212-1386423912FD}" type="presParOf" srcId="{BD4D684D-2430-A74F-A1B5-96C71BBDAB9F}" destId="{4CF5A92D-59E8-1444-9AE9-2B44EBDF801E}" srcOrd="0" destOrd="0" presId="urn:microsoft.com/office/officeart/2005/8/layout/process4"/>
    <dgm:cxn modelId="{A10CDBB9-EE0E-BC40-A1AA-F267DE9BC703}" type="presParOf" srcId="{4CF5A92D-59E8-1444-9AE9-2B44EBDF801E}" destId="{E6948BDD-7A49-4D46-8E22-EC089BD9A830}" srcOrd="0" destOrd="0" presId="urn:microsoft.com/office/officeart/2005/8/layout/process4"/>
    <dgm:cxn modelId="{1535A3B1-7D29-F242-AA63-90F17BB72749}" type="presParOf" srcId="{4CF5A92D-59E8-1444-9AE9-2B44EBDF801E}" destId="{B26EFF1B-643B-E14D-A4E7-B35D68FAA8F6}" srcOrd="1" destOrd="0" presId="urn:microsoft.com/office/officeart/2005/8/layout/process4"/>
    <dgm:cxn modelId="{481D64CE-B703-CF4E-8971-8FC81F8CB067}" type="presParOf" srcId="{4CF5A92D-59E8-1444-9AE9-2B44EBDF801E}" destId="{BD9E1D74-D646-4946-AAE0-D96FB4617B3D}" srcOrd="2" destOrd="0" presId="urn:microsoft.com/office/officeart/2005/8/layout/process4"/>
    <dgm:cxn modelId="{F2F39F28-238B-D840-B6E1-A24E7083CFC1}" type="presParOf" srcId="{BD9E1D74-D646-4946-AAE0-D96FB4617B3D}" destId="{C94DCD09-43AE-5E44-BFFD-C50217DDBB13}" srcOrd="0" destOrd="0" presId="urn:microsoft.com/office/officeart/2005/8/layout/process4"/>
    <dgm:cxn modelId="{3BF0CD3C-F214-4F4B-9DC9-0AAAEF652E95}" type="presParOf" srcId="{BD9E1D74-D646-4946-AAE0-D96FB4617B3D}" destId="{2F5A303B-8D45-1846-9AC1-B7A745D52E7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B99ED2-A358-ED4E-A67F-FFBEDA401D17}" type="doc">
      <dgm:prSet loTypeId="urn:microsoft.com/office/officeart/2008/layout/BubblePictureList" loCatId="" qsTypeId="urn:microsoft.com/office/officeart/2005/8/quickstyle/simple4" qsCatId="simple" csTypeId="urn:microsoft.com/office/officeart/2005/8/colors/accent1_2" csCatId="accent1" phldr="1"/>
      <dgm:spPr/>
      <dgm:t>
        <a:bodyPr/>
        <a:lstStyle/>
        <a:p>
          <a:endParaRPr lang="fr-FR"/>
        </a:p>
      </dgm:t>
    </dgm:pt>
    <dgm:pt modelId="{EEFCAAC1-CAAE-884E-BCC6-1029EB8685E8}">
      <dgm:prSet phldrT="[Texte]" custT="1"/>
      <dgm:spPr/>
      <dgm:t>
        <a:bodyPr/>
        <a:lstStyle/>
        <a:p>
          <a:r>
            <a:rPr lang="fr-FR" sz="1800" dirty="0"/>
            <a:t>Stigmatisation</a:t>
          </a:r>
        </a:p>
      </dgm:t>
    </dgm:pt>
    <dgm:pt modelId="{6E80A407-65D5-614C-9755-E782653B9283}" type="parTrans" cxnId="{85A13B8D-D2FC-7547-AB68-16C2BAB7D367}">
      <dgm:prSet/>
      <dgm:spPr/>
      <dgm:t>
        <a:bodyPr/>
        <a:lstStyle/>
        <a:p>
          <a:endParaRPr lang="fr-FR" sz="2400"/>
        </a:p>
      </dgm:t>
    </dgm:pt>
    <dgm:pt modelId="{6D7211D8-80B9-A345-B594-65FED902CF46}" type="sibTrans" cxnId="{85A13B8D-D2FC-7547-AB68-16C2BAB7D367}">
      <dgm:prSet/>
      <dgm:spPr>
        <a:solidFill>
          <a:srgbClr val="507392"/>
        </a:solidFill>
      </dgm:spPr>
      <dgm:t>
        <a:bodyPr/>
        <a:lstStyle/>
        <a:p>
          <a:endParaRPr lang="fr-FR" sz="2400"/>
        </a:p>
      </dgm:t>
    </dgm:pt>
    <dgm:pt modelId="{B1BCA5DA-806C-2F4B-8A0E-AD03F7887123}">
      <dgm:prSet phldrT="[Texte]" custT="1"/>
      <dgm:spPr/>
      <dgm:t>
        <a:bodyPr/>
        <a:lstStyle/>
        <a:p>
          <a:r>
            <a:rPr lang="fr-FR" sz="1800" dirty="0"/>
            <a:t>Dysfonction sexuelle</a:t>
          </a:r>
        </a:p>
      </dgm:t>
    </dgm:pt>
    <dgm:pt modelId="{9393ADE8-3977-6F41-98C5-8E8F42345F35}" type="parTrans" cxnId="{1C3D34E9-A663-494A-9C5E-54210214C317}">
      <dgm:prSet/>
      <dgm:spPr/>
      <dgm:t>
        <a:bodyPr/>
        <a:lstStyle/>
        <a:p>
          <a:endParaRPr lang="fr-FR" sz="2400"/>
        </a:p>
      </dgm:t>
    </dgm:pt>
    <dgm:pt modelId="{84C9EC3C-469B-FB49-B408-D17CF9635F5B}" type="sibTrans" cxnId="{1C3D34E9-A663-494A-9C5E-54210214C317}">
      <dgm:prSet/>
      <dgm:spPr>
        <a:solidFill>
          <a:srgbClr val="A2C1C4"/>
        </a:solidFill>
      </dgm:spPr>
      <dgm:t>
        <a:bodyPr/>
        <a:lstStyle/>
        <a:p>
          <a:endParaRPr lang="fr-FR" sz="2400"/>
        </a:p>
      </dgm:t>
    </dgm:pt>
    <dgm:pt modelId="{FA5F999B-1492-004F-87AE-339CD8F46BE8}">
      <dgm:prSet phldrT="[Texte]" custT="1"/>
      <dgm:spPr/>
      <dgm:t>
        <a:bodyPr/>
        <a:lstStyle/>
        <a:p>
          <a:r>
            <a:rPr lang="fr-FR" sz="1800" dirty="0"/>
            <a:t>Honte</a:t>
          </a:r>
        </a:p>
      </dgm:t>
    </dgm:pt>
    <dgm:pt modelId="{08242051-4C0D-7E40-B857-E294832183AB}" type="parTrans" cxnId="{67505C02-A86A-054D-A092-0D23C74D2543}">
      <dgm:prSet/>
      <dgm:spPr/>
      <dgm:t>
        <a:bodyPr/>
        <a:lstStyle/>
        <a:p>
          <a:endParaRPr lang="fr-FR" sz="2400"/>
        </a:p>
      </dgm:t>
    </dgm:pt>
    <dgm:pt modelId="{22A09EC4-5265-8F4A-AB01-412B036195C3}" type="sibTrans" cxnId="{67505C02-A86A-054D-A092-0D23C74D2543}">
      <dgm:prSet/>
      <dgm:spPr>
        <a:solidFill>
          <a:srgbClr val="A2C1C4"/>
        </a:solidFill>
      </dgm:spPr>
      <dgm:t>
        <a:bodyPr/>
        <a:lstStyle/>
        <a:p>
          <a:endParaRPr lang="fr-FR" sz="2400"/>
        </a:p>
      </dgm:t>
    </dgm:pt>
    <dgm:pt modelId="{29D2D1B5-AB76-BE4B-9BC7-DB5E3C7F587E}">
      <dgm:prSet phldrT="[Texte]" custT="1"/>
      <dgm:spPr/>
      <dgm:t>
        <a:bodyPr/>
        <a:lstStyle/>
        <a:p>
          <a:r>
            <a:rPr lang="fr-FR" sz="1800" dirty="0"/>
            <a:t>Se sentir sale</a:t>
          </a:r>
        </a:p>
      </dgm:t>
    </dgm:pt>
    <dgm:pt modelId="{BCED9D6A-2220-5E49-A9F2-41C56A0CAF81}" type="parTrans" cxnId="{75748DF3-3932-954D-BC70-F6E0AF594C0A}">
      <dgm:prSet/>
      <dgm:spPr/>
      <dgm:t>
        <a:bodyPr/>
        <a:lstStyle/>
        <a:p>
          <a:endParaRPr lang="fr-FR" sz="2400"/>
        </a:p>
      </dgm:t>
    </dgm:pt>
    <dgm:pt modelId="{4FEDF289-0DD5-9A4A-A520-0207992CF891}" type="sibTrans" cxnId="{75748DF3-3932-954D-BC70-F6E0AF594C0A}">
      <dgm:prSet/>
      <dgm:spPr>
        <a:solidFill>
          <a:srgbClr val="507392"/>
        </a:solidFill>
      </dgm:spPr>
      <dgm:t>
        <a:bodyPr/>
        <a:lstStyle/>
        <a:p>
          <a:endParaRPr lang="fr-FR" sz="2400"/>
        </a:p>
      </dgm:t>
    </dgm:pt>
    <dgm:pt modelId="{995072ED-D67D-A349-B34D-916B890F5CF0}">
      <dgm:prSet phldrT="[Texte]" custT="1"/>
      <dgm:spPr/>
      <dgm:t>
        <a:bodyPr/>
        <a:lstStyle/>
        <a:p>
          <a:r>
            <a:rPr lang="fr-FR" sz="1800" dirty="0"/>
            <a:t>Ne pas avoir de valeur</a:t>
          </a:r>
        </a:p>
      </dgm:t>
    </dgm:pt>
    <dgm:pt modelId="{08D02502-E3C2-1944-8C6D-84D0D37BD8B9}" type="parTrans" cxnId="{7763B76B-C66D-3A4C-A321-B864DB136CA0}">
      <dgm:prSet/>
      <dgm:spPr/>
      <dgm:t>
        <a:bodyPr/>
        <a:lstStyle/>
        <a:p>
          <a:endParaRPr lang="fr-FR" sz="2400"/>
        </a:p>
      </dgm:t>
    </dgm:pt>
    <dgm:pt modelId="{6D49B82E-FE62-CB4D-A143-71E18DEEAAC0}" type="sibTrans" cxnId="{7763B76B-C66D-3A4C-A321-B864DB136CA0}">
      <dgm:prSet/>
      <dgm:spPr>
        <a:solidFill>
          <a:srgbClr val="8D95B5"/>
        </a:solidFill>
      </dgm:spPr>
      <dgm:t>
        <a:bodyPr/>
        <a:lstStyle/>
        <a:p>
          <a:endParaRPr lang="fr-FR" sz="2400"/>
        </a:p>
      </dgm:t>
    </dgm:pt>
    <dgm:pt modelId="{A3CB6A4C-E15D-F04C-90FC-7FA64C46572B}">
      <dgm:prSet phldrT="[Texte]" custT="1"/>
      <dgm:spPr/>
      <dgm:t>
        <a:bodyPr/>
        <a:lstStyle/>
        <a:p>
          <a:r>
            <a:rPr lang="fr-FR" sz="1800" dirty="0"/>
            <a:t>Dissociation </a:t>
          </a:r>
        </a:p>
      </dgm:t>
    </dgm:pt>
    <dgm:pt modelId="{8A0CCC97-0C79-8D49-A907-9229AB54FDDC}" type="parTrans" cxnId="{D7DC0A5B-EC7C-6741-94EC-ECCC05EDB1E8}">
      <dgm:prSet/>
      <dgm:spPr/>
      <dgm:t>
        <a:bodyPr/>
        <a:lstStyle/>
        <a:p>
          <a:endParaRPr lang="fr-FR" sz="2400"/>
        </a:p>
      </dgm:t>
    </dgm:pt>
    <dgm:pt modelId="{0B2DD68C-BFE6-2142-8DB2-BCCEC856E2E6}" type="sibTrans" cxnId="{D7DC0A5B-EC7C-6741-94EC-ECCC05EDB1E8}">
      <dgm:prSet/>
      <dgm:spPr>
        <a:solidFill>
          <a:srgbClr val="8D95B5"/>
        </a:solidFill>
      </dgm:spPr>
      <dgm:t>
        <a:bodyPr/>
        <a:lstStyle/>
        <a:p>
          <a:endParaRPr lang="fr-FR" sz="2400"/>
        </a:p>
      </dgm:t>
    </dgm:pt>
    <dgm:pt modelId="{D5FBF7F2-A864-CA4E-BD8C-66A390B1DB9E}">
      <dgm:prSet phldrT="[Texte]" custT="1"/>
      <dgm:spPr/>
      <dgm:t>
        <a:bodyPr/>
        <a:lstStyle/>
        <a:p>
          <a:r>
            <a:rPr lang="fr-FR" sz="1800" dirty="0"/>
            <a:t>Engourdissement émotif</a:t>
          </a:r>
        </a:p>
      </dgm:t>
    </dgm:pt>
    <dgm:pt modelId="{00747F71-9F1D-D647-8C2A-9167EB29BAE8}" type="parTrans" cxnId="{930BCA41-0AE0-FF41-BF88-9757F3E66715}">
      <dgm:prSet/>
      <dgm:spPr/>
      <dgm:t>
        <a:bodyPr/>
        <a:lstStyle/>
        <a:p>
          <a:endParaRPr lang="fr-FR" sz="2400"/>
        </a:p>
      </dgm:t>
    </dgm:pt>
    <dgm:pt modelId="{8C158E72-BBBF-494B-A3F3-5433F2D441F8}" type="sibTrans" cxnId="{930BCA41-0AE0-FF41-BF88-9757F3E66715}">
      <dgm:prSet/>
      <dgm:spPr>
        <a:solidFill>
          <a:srgbClr val="A2C1C4"/>
        </a:solidFill>
      </dgm:spPr>
      <dgm:t>
        <a:bodyPr/>
        <a:lstStyle/>
        <a:p>
          <a:endParaRPr lang="fr-FR" sz="2400"/>
        </a:p>
      </dgm:t>
    </dgm:pt>
    <dgm:pt modelId="{97DD6462-EB49-1B47-829A-D001A7FB771C}">
      <dgm:prSet phldrT="[Texte]" custT="1"/>
      <dgm:spPr/>
      <dgm:t>
        <a:bodyPr/>
        <a:lstStyle/>
        <a:p>
          <a:r>
            <a:rPr lang="fr-FR" sz="1800" dirty="0"/>
            <a:t>Troubles alimentaires</a:t>
          </a:r>
        </a:p>
      </dgm:t>
    </dgm:pt>
    <dgm:pt modelId="{0F83D57F-588A-F44D-A249-E076C2285D4B}" type="parTrans" cxnId="{4F467306-8977-6940-AD06-7914589864E3}">
      <dgm:prSet/>
      <dgm:spPr/>
      <dgm:t>
        <a:bodyPr/>
        <a:lstStyle/>
        <a:p>
          <a:endParaRPr lang="fr-FR" sz="2400"/>
        </a:p>
      </dgm:t>
    </dgm:pt>
    <dgm:pt modelId="{A34D2C32-FB6B-D34A-BAB5-00978129A201}" type="sibTrans" cxnId="{4F467306-8977-6940-AD06-7914589864E3}">
      <dgm:prSet/>
      <dgm:spPr>
        <a:solidFill>
          <a:schemeClr val="tx2">
            <a:lumMod val="75000"/>
          </a:schemeClr>
        </a:solidFill>
      </dgm:spPr>
      <dgm:t>
        <a:bodyPr/>
        <a:lstStyle/>
        <a:p>
          <a:endParaRPr lang="fr-FR" sz="2400"/>
        </a:p>
      </dgm:t>
    </dgm:pt>
    <dgm:pt modelId="{3F5D4F94-1F36-6945-B1DA-1453CC58D9FC}" type="pres">
      <dgm:prSet presAssocID="{1BB99ED2-A358-ED4E-A67F-FFBEDA401D17}" presName="Name0" presStyleCnt="0">
        <dgm:presLayoutVars>
          <dgm:chMax val="8"/>
          <dgm:chPref val="8"/>
          <dgm:dir/>
        </dgm:presLayoutVars>
      </dgm:prSet>
      <dgm:spPr/>
    </dgm:pt>
    <dgm:pt modelId="{BC3F209E-84B5-6B41-861F-62E36E47A317}" type="pres">
      <dgm:prSet presAssocID="{EEFCAAC1-CAAE-884E-BCC6-1029EB8685E8}" presName="parent_text_1" presStyleLbl="revTx" presStyleIdx="0" presStyleCnt="8">
        <dgm:presLayoutVars>
          <dgm:chMax val="0"/>
          <dgm:chPref val="0"/>
          <dgm:bulletEnabled val="1"/>
        </dgm:presLayoutVars>
      </dgm:prSet>
      <dgm:spPr/>
    </dgm:pt>
    <dgm:pt modelId="{1686C86B-24F1-3348-9C59-32683A1E2AD3}" type="pres">
      <dgm:prSet presAssocID="{EEFCAAC1-CAAE-884E-BCC6-1029EB8685E8}" presName="image_accent_1" presStyleCnt="0"/>
      <dgm:spPr/>
    </dgm:pt>
    <dgm:pt modelId="{37B7EFDD-7CBE-7640-AE1C-F1DA863CB237}" type="pres">
      <dgm:prSet presAssocID="{EEFCAAC1-CAAE-884E-BCC6-1029EB8685E8}" presName="imageAccentRepeatNode" presStyleLbl="alignNode1" presStyleIdx="0" presStyleCnt="13"/>
      <dgm:spPr/>
    </dgm:pt>
    <dgm:pt modelId="{8FBF2F57-E8DB-9C4D-B06B-E8896C7F83ED}" type="pres">
      <dgm:prSet presAssocID="{EEFCAAC1-CAAE-884E-BCC6-1029EB8685E8}" presName="accent_1" presStyleLbl="alignNode1" presStyleIdx="1" presStyleCnt="13"/>
      <dgm:spPr/>
    </dgm:pt>
    <dgm:pt modelId="{794D9B9C-F629-674A-9095-84DDB98A6880}" type="pres">
      <dgm:prSet presAssocID="{6D7211D8-80B9-A345-B594-65FED902CF46}" presName="image_1" presStyleCnt="0"/>
      <dgm:spPr/>
    </dgm:pt>
    <dgm:pt modelId="{14A5BAD7-CDFC-6543-9BA7-6CAAF6BC5F9C}" type="pres">
      <dgm:prSet presAssocID="{6D7211D8-80B9-A345-B594-65FED902CF46}" presName="imageRepeatNode" presStyleLbl="fgImgPlace1" presStyleIdx="0" presStyleCnt="8"/>
      <dgm:spPr/>
    </dgm:pt>
    <dgm:pt modelId="{CF86A53E-BA6C-3846-BDE8-3CAEC479F7DE}" type="pres">
      <dgm:prSet presAssocID="{B1BCA5DA-806C-2F4B-8A0E-AD03F7887123}" presName="parent_text_2" presStyleLbl="revTx" presStyleIdx="1" presStyleCnt="8">
        <dgm:presLayoutVars>
          <dgm:chMax val="0"/>
          <dgm:chPref val="0"/>
          <dgm:bulletEnabled val="1"/>
        </dgm:presLayoutVars>
      </dgm:prSet>
      <dgm:spPr/>
    </dgm:pt>
    <dgm:pt modelId="{13DF0EFA-5BA7-264C-87DC-03F998C9A39C}" type="pres">
      <dgm:prSet presAssocID="{B1BCA5DA-806C-2F4B-8A0E-AD03F7887123}" presName="image_accent_2" presStyleCnt="0"/>
      <dgm:spPr/>
    </dgm:pt>
    <dgm:pt modelId="{940AA892-5905-0E45-BBCB-B0CEDD13BD96}" type="pres">
      <dgm:prSet presAssocID="{B1BCA5DA-806C-2F4B-8A0E-AD03F7887123}" presName="imageAccentRepeatNode" presStyleLbl="alignNode1" presStyleIdx="2" presStyleCnt="13"/>
      <dgm:spPr/>
    </dgm:pt>
    <dgm:pt modelId="{C9264EAB-E999-B844-911E-BDC6DDCA55AC}" type="pres">
      <dgm:prSet presAssocID="{84C9EC3C-469B-FB49-B408-D17CF9635F5B}" presName="image_2" presStyleCnt="0"/>
      <dgm:spPr/>
    </dgm:pt>
    <dgm:pt modelId="{543AE123-52E7-6448-819A-F1083B530862}" type="pres">
      <dgm:prSet presAssocID="{84C9EC3C-469B-FB49-B408-D17CF9635F5B}" presName="imageRepeatNode" presStyleLbl="fgImgPlace1" presStyleIdx="1" presStyleCnt="8" custLinFactNeighborX="-4275" custLinFactNeighborY="2138"/>
      <dgm:spPr/>
    </dgm:pt>
    <dgm:pt modelId="{298F6875-2240-F64B-BA93-17A6DFA050BD}" type="pres">
      <dgm:prSet presAssocID="{FA5F999B-1492-004F-87AE-339CD8F46BE8}" presName="image_accent_3" presStyleCnt="0"/>
      <dgm:spPr/>
    </dgm:pt>
    <dgm:pt modelId="{8A908B7E-49A3-EF4F-9BE8-7414E517621D}" type="pres">
      <dgm:prSet presAssocID="{FA5F999B-1492-004F-87AE-339CD8F46BE8}" presName="imageAccentRepeatNode" presStyleLbl="alignNode1" presStyleIdx="3" presStyleCnt="13"/>
      <dgm:spPr/>
    </dgm:pt>
    <dgm:pt modelId="{D42395EB-01DA-DC43-9972-58B0A0C0FC5F}" type="pres">
      <dgm:prSet presAssocID="{FA5F999B-1492-004F-87AE-339CD8F46BE8}" presName="parent_text_3" presStyleLbl="revTx" presStyleIdx="2" presStyleCnt="8">
        <dgm:presLayoutVars>
          <dgm:chMax val="0"/>
          <dgm:chPref val="0"/>
          <dgm:bulletEnabled val="1"/>
        </dgm:presLayoutVars>
      </dgm:prSet>
      <dgm:spPr/>
    </dgm:pt>
    <dgm:pt modelId="{236BE0D2-1502-E446-8F9E-83A45674647A}" type="pres">
      <dgm:prSet presAssocID="{FA5F999B-1492-004F-87AE-339CD8F46BE8}" presName="accent_2" presStyleLbl="alignNode1" presStyleIdx="4" presStyleCnt="13"/>
      <dgm:spPr/>
    </dgm:pt>
    <dgm:pt modelId="{3E322529-80EE-1B4F-94DF-8D6E48A266A6}" type="pres">
      <dgm:prSet presAssocID="{FA5F999B-1492-004F-87AE-339CD8F46BE8}" presName="accent_3" presStyleLbl="alignNode1" presStyleIdx="5" presStyleCnt="13"/>
      <dgm:spPr/>
    </dgm:pt>
    <dgm:pt modelId="{9456DE47-3188-1147-87AD-37FC56B7E32E}" type="pres">
      <dgm:prSet presAssocID="{22A09EC4-5265-8F4A-AB01-412B036195C3}" presName="image_3" presStyleCnt="0"/>
      <dgm:spPr/>
    </dgm:pt>
    <dgm:pt modelId="{68FE1E39-ACA9-0543-B404-DFA0CD5898B1}" type="pres">
      <dgm:prSet presAssocID="{22A09EC4-5265-8F4A-AB01-412B036195C3}" presName="imageRepeatNode" presStyleLbl="fgImgPlace1" presStyleIdx="2" presStyleCnt="8"/>
      <dgm:spPr/>
    </dgm:pt>
    <dgm:pt modelId="{02338F04-3A6E-7342-906E-C089C7E006F5}" type="pres">
      <dgm:prSet presAssocID="{29D2D1B5-AB76-BE4B-9BC7-DB5E3C7F587E}" presName="image_accent_4" presStyleCnt="0"/>
      <dgm:spPr/>
    </dgm:pt>
    <dgm:pt modelId="{84648CD8-D38E-8A4A-B7DB-B10321A07177}" type="pres">
      <dgm:prSet presAssocID="{29D2D1B5-AB76-BE4B-9BC7-DB5E3C7F587E}" presName="imageAccentRepeatNode" presStyleLbl="alignNode1" presStyleIdx="6" presStyleCnt="13"/>
      <dgm:spPr/>
    </dgm:pt>
    <dgm:pt modelId="{60739443-9FA5-A940-AD42-D3C720BA1C54}" type="pres">
      <dgm:prSet presAssocID="{29D2D1B5-AB76-BE4B-9BC7-DB5E3C7F587E}" presName="parent_text_4" presStyleLbl="revTx" presStyleIdx="3" presStyleCnt="8">
        <dgm:presLayoutVars>
          <dgm:chMax val="0"/>
          <dgm:chPref val="0"/>
          <dgm:bulletEnabled val="1"/>
        </dgm:presLayoutVars>
      </dgm:prSet>
      <dgm:spPr/>
    </dgm:pt>
    <dgm:pt modelId="{6651E2CF-15FF-5E42-A081-55DC22A26AB3}" type="pres">
      <dgm:prSet presAssocID="{29D2D1B5-AB76-BE4B-9BC7-DB5E3C7F587E}" presName="accent_4" presStyleLbl="alignNode1" presStyleIdx="7" presStyleCnt="13"/>
      <dgm:spPr/>
    </dgm:pt>
    <dgm:pt modelId="{45974B04-4BA7-3549-AE1C-95BC52E79E5B}" type="pres">
      <dgm:prSet presAssocID="{4FEDF289-0DD5-9A4A-A520-0207992CF891}" presName="image_4" presStyleCnt="0"/>
      <dgm:spPr/>
    </dgm:pt>
    <dgm:pt modelId="{8D563DB7-212C-ED45-BBC3-1CB562021399}" type="pres">
      <dgm:prSet presAssocID="{4FEDF289-0DD5-9A4A-A520-0207992CF891}" presName="imageRepeatNode" presStyleLbl="fgImgPlace1" presStyleIdx="3" presStyleCnt="8"/>
      <dgm:spPr/>
    </dgm:pt>
    <dgm:pt modelId="{B9A8F8CE-F0C8-A44D-8886-7F2EA54C5F4B}" type="pres">
      <dgm:prSet presAssocID="{995072ED-D67D-A349-B34D-916B890F5CF0}" presName="image_accent_5" presStyleCnt="0"/>
      <dgm:spPr/>
    </dgm:pt>
    <dgm:pt modelId="{0AF67070-FD2A-7F4E-BC54-01A480F828C4}" type="pres">
      <dgm:prSet presAssocID="{995072ED-D67D-A349-B34D-916B890F5CF0}" presName="imageAccentRepeatNode" presStyleLbl="alignNode1" presStyleIdx="8" presStyleCnt="13" custLinFactX="-40313" custLinFactNeighborX="-100000" custLinFactNeighborY="2263"/>
      <dgm:spPr/>
    </dgm:pt>
    <dgm:pt modelId="{20B33A19-A36E-B54F-B504-815608622B51}" type="pres">
      <dgm:prSet presAssocID="{995072ED-D67D-A349-B34D-916B890F5CF0}" presName="parent_text_5" presStyleLbl="revTx" presStyleIdx="4" presStyleCnt="8">
        <dgm:presLayoutVars>
          <dgm:chMax val="0"/>
          <dgm:chPref val="0"/>
          <dgm:bulletEnabled val="1"/>
        </dgm:presLayoutVars>
      </dgm:prSet>
      <dgm:spPr/>
    </dgm:pt>
    <dgm:pt modelId="{6797E0EE-3715-CA45-8DD8-F11C9E0752E4}" type="pres">
      <dgm:prSet presAssocID="{6D49B82E-FE62-CB4D-A143-71E18DEEAAC0}" presName="image_5" presStyleCnt="0"/>
      <dgm:spPr/>
    </dgm:pt>
    <dgm:pt modelId="{F0F51CAD-BF6D-C143-B756-880C82727CA3}" type="pres">
      <dgm:prSet presAssocID="{6D49B82E-FE62-CB4D-A143-71E18DEEAAC0}" presName="imageRepeatNode" presStyleLbl="fgImgPlace1" presStyleIdx="4" presStyleCnt="8" custLinFactX="-58980" custLinFactNeighborX="-100000"/>
      <dgm:spPr/>
    </dgm:pt>
    <dgm:pt modelId="{3058C29B-BC8D-F54A-9899-1BCF20BC9817}" type="pres">
      <dgm:prSet presAssocID="{A3CB6A4C-E15D-F04C-90FC-7FA64C46572B}" presName="parent_text_6" presStyleLbl="revTx" presStyleIdx="5" presStyleCnt="8">
        <dgm:presLayoutVars>
          <dgm:chMax val="0"/>
          <dgm:chPref val="0"/>
          <dgm:bulletEnabled val="1"/>
        </dgm:presLayoutVars>
      </dgm:prSet>
      <dgm:spPr/>
    </dgm:pt>
    <dgm:pt modelId="{EF65E821-A887-DD41-8857-62542CB781BE}" type="pres">
      <dgm:prSet presAssocID="{A3CB6A4C-E15D-F04C-90FC-7FA64C46572B}" presName="image_accent_6" presStyleCnt="0"/>
      <dgm:spPr/>
    </dgm:pt>
    <dgm:pt modelId="{B0E41DAE-0D1E-3444-9BE2-F86265DF1E7A}" type="pres">
      <dgm:prSet presAssocID="{A3CB6A4C-E15D-F04C-90FC-7FA64C46572B}" presName="imageAccentRepeatNode" presStyleLbl="alignNode1" presStyleIdx="9" presStyleCnt="13"/>
      <dgm:spPr/>
    </dgm:pt>
    <dgm:pt modelId="{CEA0EFDF-F138-0041-BBDD-166C2669BD5B}" type="pres">
      <dgm:prSet presAssocID="{A3CB6A4C-E15D-F04C-90FC-7FA64C46572B}" presName="accent_5" presStyleLbl="alignNode1" presStyleIdx="10" presStyleCnt="13"/>
      <dgm:spPr/>
    </dgm:pt>
    <dgm:pt modelId="{6D39AF2F-C954-8445-B4C5-590FCA20BC20}" type="pres">
      <dgm:prSet presAssocID="{0B2DD68C-BFE6-2142-8DB2-BCCEC856E2E6}" presName="image_6" presStyleCnt="0"/>
      <dgm:spPr/>
    </dgm:pt>
    <dgm:pt modelId="{14B4A5C2-B631-264A-932B-D601C01A513F}" type="pres">
      <dgm:prSet presAssocID="{0B2DD68C-BFE6-2142-8DB2-BCCEC856E2E6}" presName="imageRepeatNode" presStyleLbl="fgImgPlace1" presStyleIdx="5" presStyleCnt="8"/>
      <dgm:spPr/>
    </dgm:pt>
    <dgm:pt modelId="{01F39353-40C0-DA42-8CBB-D063664D6B77}" type="pres">
      <dgm:prSet presAssocID="{D5FBF7F2-A864-CA4E-BD8C-66A390B1DB9E}" presName="parent_text_7" presStyleLbl="revTx" presStyleIdx="6" presStyleCnt="8">
        <dgm:presLayoutVars>
          <dgm:chMax val="0"/>
          <dgm:chPref val="0"/>
          <dgm:bulletEnabled val="1"/>
        </dgm:presLayoutVars>
      </dgm:prSet>
      <dgm:spPr/>
    </dgm:pt>
    <dgm:pt modelId="{D553C22F-3B3A-614C-9C95-572846886B2B}" type="pres">
      <dgm:prSet presAssocID="{D5FBF7F2-A864-CA4E-BD8C-66A390B1DB9E}" presName="image_accent_7" presStyleCnt="0"/>
      <dgm:spPr/>
    </dgm:pt>
    <dgm:pt modelId="{61234768-849E-AA4F-965E-99217CEA2594}" type="pres">
      <dgm:prSet presAssocID="{D5FBF7F2-A864-CA4E-BD8C-66A390B1DB9E}" presName="imageAccentRepeatNode" presStyleLbl="alignNode1" presStyleIdx="11" presStyleCnt="13" custLinFactNeighborX="35648" custLinFactNeighborY="-50348"/>
      <dgm:spPr/>
    </dgm:pt>
    <dgm:pt modelId="{9BD11922-9C54-FA47-8216-1D00128FF26D}" type="pres">
      <dgm:prSet presAssocID="{8C158E72-BBBF-494B-A3F3-5433F2D441F8}" presName="image_7" presStyleCnt="0"/>
      <dgm:spPr/>
    </dgm:pt>
    <dgm:pt modelId="{B3343595-C9D7-B741-93D4-04628926B933}" type="pres">
      <dgm:prSet presAssocID="{8C158E72-BBBF-494B-A3F3-5433F2D441F8}" presName="imageRepeatNode" presStyleLbl="fgImgPlace1" presStyleIdx="6" presStyleCnt="8" custLinFactNeighborX="45164" custLinFactNeighborY="-57068"/>
      <dgm:spPr/>
    </dgm:pt>
    <dgm:pt modelId="{4BD748F2-F315-F745-AC50-A231B9109AEC}" type="pres">
      <dgm:prSet presAssocID="{97DD6462-EB49-1B47-829A-D001A7FB771C}" presName="parent_text_8" presStyleLbl="revTx" presStyleIdx="7" presStyleCnt="8" custLinFactNeighborX="61102" custLinFactNeighborY="15718">
        <dgm:presLayoutVars>
          <dgm:chMax val="0"/>
          <dgm:chPref val="0"/>
          <dgm:bulletEnabled val="1"/>
        </dgm:presLayoutVars>
      </dgm:prSet>
      <dgm:spPr/>
    </dgm:pt>
    <dgm:pt modelId="{2BD6497F-B4F0-9E41-80C9-C0DBD908CFC5}" type="pres">
      <dgm:prSet presAssocID="{97DD6462-EB49-1B47-829A-D001A7FB771C}" presName="image_accent_8" presStyleCnt="0"/>
      <dgm:spPr/>
    </dgm:pt>
    <dgm:pt modelId="{73A69D56-7AD5-A14D-9546-827D49A54B9A}" type="pres">
      <dgm:prSet presAssocID="{97DD6462-EB49-1B47-829A-D001A7FB771C}" presName="imageAccentRepeatNode" presStyleLbl="alignNode1" presStyleIdx="12" presStyleCnt="13" custLinFactX="18229" custLinFactNeighborX="100000" custLinFactNeighborY="-79565"/>
      <dgm:spPr/>
    </dgm:pt>
    <dgm:pt modelId="{1FA68C66-ECC2-B546-858D-FB61D7C68C0D}" type="pres">
      <dgm:prSet presAssocID="{A34D2C32-FB6B-D34A-BAB5-00978129A201}" presName="image_8" presStyleCnt="0"/>
      <dgm:spPr/>
    </dgm:pt>
    <dgm:pt modelId="{DF2AB263-2129-304F-9A5B-C9247EF1EFB2}" type="pres">
      <dgm:prSet presAssocID="{A34D2C32-FB6B-D34A-BAB5-00978129A201}" presName="imageRepeatNode" presStyleLbl="fgImgPlace1" presStyleIdx="7" presStyleCnt="8" custLinFactX="43164" custLinFactNeighborX="100000" custLinFactNeighborY="-96372"/>
      <dgm:spPr/>
    </dgm:pt>
  </dgm:ptLst>
  <dgm:cxnLst>
    <dgm:cxn modelId="{67505C02-A86A-054D-A092-0D23C74D2543}" srcId="{1BB99ED2-A358-ED4E-A67F-FFBEDA401D17}" destId="{FA5F999B-1492-004F-87AE-339CD8F46BE8}" srcOrd="2" destOrd="0" parTransId="{08242051-4C0D-7E40-B857-E294832183AB}" sibTransId="{22A09EC4-5265-8F4A-AB01-412B036195C3}"/>
    <dgm:cxn modelId="{4F467306-8977-6940-AD06-7914589864E3}" srcId="{1BB99ED2-A358-ED4E-A67F-FFBEDA401D17}" destId="{97DD6462-EB49-1B47-829A-D001A7FB771C}" srcOrd="7" destOrd="0" parTransId="{0F83D57F-588A-F44D-A249-E076C2285D4B}" sibTransId="{A34D2C32-FB6B-D34A-BAB5-00978129A201}"/>
    <dgm:cxn modelId="{2A861323-C767-6D43-B17B-937B75FD470F}" type="presOf" srcId="{4FEDF289-0DD5-9A4A-A520-0207992CF891}" destId="{8D563DB7-212C-ED45-BBC3-1CB562021399}" srcOrd="0" destOrd="0" presId="urn:microsoft.com/office/officeart/2008/layout/BubblePictureList"/>
    <dgm:cxn modelId="{3D5B5927-7EFD-A14E-BA4E-E4A1B8464813}" type="presOf" srcId="{8C158E72-BBBF-494B-A3F3-5433F2D441F8}" destId="{B3343595-C9D7-B741-93D4-04628926B933}" srcOrd="0" destOrd="0" presId="urn:microsoft.com/office/officeart/2008/layout/BubblePictureList"/>
    <dgm:cxn modelId="{4EB7CB28-8FE5-6E42-851D-C150B560FEC0}" type="presOf" srcId="{B1BCA5DA-806C-2F4B-8A0E-AD03F7887123}" destId="{CF86A53E-BA6C-3846-BDE8-3CAEC479F7DE}" srcOrd="0" destOrd="0" presId="urn:microsoft.com/office/officeart/2008/layout/BubblePictureList"/>
    <dgm:cxn modelId="{EFBBB92F-BE47-FF4A-9CAA-3725313BBE79}" type="presOf" srcId="{6D49B82E-FE62-CB4D-A143-71E18DEEAAC0}" destId="{F0F51CAD-BF6D-C143-B756-880C82727CA3}" srcOrd="0" destOrd="0" presId="urn:microsoft.com/office/officeart/2008/layout/BubblePictureList"/>
    <dgm:cxn modelId="{930BCA41-0AE0-FF41-BF88-9757F3E66715}" srcId="{1BB99ED2-A358-ED4E-A67F-FFBEDA401D17}" destId="{D5FBF7F2-A864-CA4E-BD8C-66A390B1DB9E}" srcOrd="6" destOrd="0" parTransId="{00747F71-9F1D-D647-8C2A-9167EB29BAE8}" sibTransId="{8C158E72-BBBF-494B-A3F3-5433F2D441F8}"/>
    <dgm:cxn modelId="{AB3B4E47-E686-9043-AA54-5BB33F803B3E}" type="presOf" srcId="{A3CB6A4C-E15D-F04C-90FC-7FA64C46572B}" destId="{3058C29B-BC8D-F54A-9899-1BCF20BC9817}" srcOrd="0" destOrd="0" presId="urn:microsoft.com/office/officeart/2008/layout/BubblePictureList"/>
    <dgm:cxn modelId="{41BDB748-8917-D749-A367-7CCF6CE5853E}" type="presOf" srcId="{84C9EC3C-469B-FB49-B408-D17CF9635F5B}" destId="{543AE123-52E7-6448-819A-F1083B530862}" srcOrd="0" destOrd="0" presId="urn:microsoft.com/office/officeart/2008/layout/BubblePictureList"/>
    <dgm:cxn modelId="{157FB24C-3790-7C48-BEE4-D7C98F0275A5}" type="presOf" srcId="{A34D2C32-FB6B-D34A-BAB5-00978129A201}" destId="{DF2AB263-2129-304F-9A5B-C9247EF1EFB2}" srcOrd="0" destOrd="0" presId="urn:microsoft.com/office/officeart/2008/layout/BubblePictureList"/>
    <dgm:cxn modelId="{D7DC0A5B-EC7C-6741-94EC-ECCC05EDB1E8}" srcId="{1BB99ED2-A358-ED4E-A67F-FFBEDA401D17}" destId="{A3CB6A4C-E15D-F04C-90FC-7FA64C46572B}" srcOrd="5" destOrd="0" parTransId="{8A0CCC97-0C79-8D49-A907-9229AB54FDDC}" sibTransId="{0B2DD68C-BFE6-2142-8DB2-BCCEC856E2E6}"/>
    <dgm:cxn modelId="{7763B76B-C66D-3A4C-A321-B864DB136CA0}" srcId="{1BB99ED2-A358-ED4E-A67F-FFBEDA401D17}" destId="{995072ED-D67D-A349-B34D-916B890F5CF0}" srcOrd="4" destOrd="0" parTransId="{08D02502-E3C2-1944-8C6D-84D0D37BD8B9}" sibTransId="{6D49B82E-FE62-CB4D-A143-71E18DEEAAC0}"/>
    <dgm:cxn modelId="{CEE5256E-495F-B14F-A530-7180C30AD252}" type="presOf" srcId="{1BB99ED2-A358-ED4E-A67F-FFBEDA401D17}" destId="{3F5D4F94-1F36-6945-B1DA-1453CC58D9FC}" srcOrd="0" destOrd="0" presId="urn:microsoft.com/office/officeart/2008/layout/BubblePictureList"/>
    <dgm:cxn modelId="{79003181-B358-E94C-89B6-BBE3E5A46805}" type="presOf" srcId="{6D7211D8-80B9-A345-B594-65FED902CF46}" destId="{14A5BAD7-CDFC-6543-9BA7-6CAAF6BC5F9C}" srcOrd="0" destOrd="0" presId="urn:microsoft.com/office/officeart/2008/layout/BubblePictureList"/>
    <dgm:cxn modelId="{85A13B8D-D2FC-7547-AB68-16C2BAB7D367}" srcId="{1BB99ED2-A358-ED4E-A67F-FFBEDA401D17}" destId="{EEFCAAC1-CAAE-884E-BCC6-1029EB8685E8}" srcOrd="0" destOrd="0" parTransId="{6E80A407-65D5-614C-9755-E782653B9283}" sibTransId="{6D7211D8-80B9-A345-B594-65FED902CF46}"/>
    <dgm:cxn modelId="{E65B49A4-9E37-D149-B30A-06BA130BC0F0}" type="presOf" srcId="{D5FBF7F2-A864-CA4E-BD8C-66A390B1DB9E}" destId="{01F39353-40C0-DA42-8CBB-D063664D6B77}" srcOrd="0" destOrd="0" presId="urn:microsoft.com/office/officeart/2008/layout/BubblePictureList"/>
    <dgm:cxn modelId="{79182EAA-0C7D-1743-AF3D-E5B3DA3C6CCD}" type="presOf" srcId="{29D2D1B5-AB76-BE4B-9BC7-DB5E3C7F587E}" destId="{60739443-9FA5-A940-AD42-D3C720BA1C54}" srcOrd="0" destOrd="0" presId="urn:microsoft.com/office/officeart/2008/layout/BubblePictureList"/>
    <dgm:cxn modelId="{D79B8BBE-EF52-F64F-A953-6EA5A3C7DC8E}" type="presOf" srcId="{22A09EC4-5265-8F4A-AB01-412B036195C3}" destId="{68FE1E39-ACA9-0543-B404-DFA0CD5898B1}" srcOrd="0" destOrd="0" presId="urn:microsoft.com/office/officeart/2008/layout/BubblePictureList"/>
    <dgm:cxn modelId="{786279BF-4BD2-9945-A20B-87DB5FBF5B52}" type="presOf" srcId="{FA5F999B-1492-004F-87AE-339CD8F46BE8}" destId="{D42395EB-01DA-DC43-9972-58B0A0C0FC5F}" srcOrd="0" destOrd="0" presId="urn:microsoft.com/office/officeart/2008/layout/BubblePictureList"/>
    <dgm:cxn modelId="{281C18D6-42A8-C542-9E7A-7AA5596BFD30}" type="presOf" srcId="{0B2DD68C-BFE6-2142-8DB2-BCCEC856E2E6}" destId="{14B4A5C2-B631-264A-932B-D601C01A513F}" srcOrd="0" destOrd="0" presId="urn:microsoft.com/office/officeart/2008/layout/BubblePictureList"/>
    <dgm:cxn modelId="{7A4F96E1-D91A-6546-A041-EE2E2D0071E7}" type="presOf" srcId="{EEFCAAC1-CAAE-884E-BCC6-1029EB8685E8}" destId="{BC3F209E-84B5-6B41-861F-62E36E47A317}" srcOrd="0" destOrd="0" presId="urn:microsoft.com/office/officeart/2008/layout/BubblePictureList"/>
    <dgm:cxn modelId="{1C3D34E9-A663-494A-9C5E-54210214C317}" srcId="{1BB99ED2-A358-ED4E-A67F-FFBEDA401D17}" destId="{B1BCA5DA-806C-2F4B-8A0E-AD03F7887123}" srcOrd="1" destOrd="0" parTransId="{9393ADE8-3977-6F41-98C5-8E8F42345F35}" sibTransId="{84C9EC3C-469B-FB49-B408-D17CF9635F5B}"/>
    <dgm:cxn modelId="{F8C0F1ED-BFC8-1B41-A07C-DA0D4425B381}" type="presOf" srcId="{995072ED-D67D-A349-B34D-916B890F5CF0}" destId="{20B33A19-A36E-B54F-B504-815608622B51}" srcOrd="0" destOrd="0" presId="urn:microsoft.com/office/officeart/2008/layout/BubblePictureList"/>
    <dgm:cxn modelId="{75748DF3-3932-954D-BC70-F6E0AF594C0A}" srcId="{1BB99ED2-A358-ED4E-A67F-FFBEDA401D17}" destId="{29D2D1B5-AB76-BE4B-9BC7-DB5E3C7F587E}" srcOrd="3" destOrd="0" parTransId="{BCED9D6A-2220-5E49-A9F2-41C56A0CAF81}" sibTransId="{4FEDF289-0DD5-9A4A-A520-0207992CF891}"/>
    <dgm:cxn modelId="{EEC2F4F8-E10C-0549-A88D-A4565A3957B7}" type="presOf" srcId="{97DD6462-EB49-1B47-829A-D001A7FB771C}" destId="{4BD748F2-F315-F745-AC50-A231B9109AEC}" srcOrd="0" destOrd="0" presId="urn:microsoft.com/office/officeart/2008/layout/BubblePictureList"/>
    <dgm:cxn modelId="{682CC1F3-5D49-9A49-9F25-659BFBE58C6F}" type="presParOf" srcId="{3F5D4F94-1F36-6945-B1DA-1453CC58D9FC}" destId="{BC3F209E-84B5-6B41-861F-62E36E47A317}" srcOrd="0" destOrd="0" presId="urn:microsoft.com/office/officeart/2008/layout/BubblePictureList"/>
    <dgm:cxn modelId="{B7803DE2-C8B3-B942-BF38-E61F318B0A24}" type="presParOf" srcId="{3F5D4F94-1F36-6945-B1DA-1453CC58D9FC}" destId="{1686C86B-24F1-3348-9C59-32683A1E2AD3}" srcOrd="1" destOrd="0" presId="urn:microsoft.com/office/officeart/2008/layout/BubblePictureList"/>
    <dgm:cxn modelId="{C98953B0-6605-1D48-9370-EE415065D626}" type="presParOf" srcId="{1686C86B-24F1-3348-9C59-32683A1E2AD3}" destId="{37B7EFDD-7CBE-7640-AE1C-F1DA863CB237}" srcOrd="0" destOrd="0" presId="urn:microsoft.com/office/officeart/2008/layout/BubblePictureList"/>
    <dgm:cxn modelId="{9CB6572F-263D-2E4D-B5DA-07CDAA785E12}" type="presParOf" srcId="{3F5D4F94-1F36-6945-B1DA-1453CC58D9FC}" destId="{8FBF2F57-E8DB-9C4D-B06B-E8896C7F83ED}" srcOrd="2" destOrd="0" presId="urn:microsoft.com/office/officeart/2008/layout/BubblePictureList"/>
    <dgm:cxn modelId="{0F7A6A5E-EC8A-5442-9282-EA8D14BF51F1}" type="presParOf" srcId="{3F5D4F94-1F36-6945-B1DA-1453CC58D9FC}" destId="{794D9B9C-F629-674A-9095-84DDB98A6880}" srcOrd="3" destOrd="0" presId="urn:microsoft.com/office/officeart/2008/layout/BubblePictureList"/>
    <dgm:cxn modelId="{B06671B9-1AC6-CD4B-B757-473392E63FF4}" type="presParOf" srcId="{794D9B9C-F629-674A-9095-84DDB98A6880}" destId="{14A5BAD7-CDFC-6543-9BA7-6CAAF6BC5F9C}" srcOrd="0" destOrd="0" presId="urn:microsoft.com/office/officeart/2008/layout/BubblePictureList"/>
    <dgm:cxn modelId="{B06689CD-1338-8D43-978F-32E8EBA81E0E}" type="presParOf" srcId="{3F5D4F94-1F36-6945-B1DA-1453CC58D9FC}" destId="{CF86A53E-BA6C-3846-BDE8-3CAEC479F7DE}" srcOrd="4" destOrd="0" presId="urn:microsoft.com/office/officeart/2008/layout/BubblePictureList"/>
    <dgm:cxn modelId="{C374D48C-BF9F-CC41-BAFB-2FA37EE96D19}" type="presParOf" srcId="{3F5D4F94-1F36-6945-B1DA-1453CC58D9FC}" destId="{13DF0EFA-5BA7-264C-87DC-03F998C9A39C}" srcOrd="5" destOrd="0" presId="urn:microsoft.com/office/officeart/2008/layout/BubblePictureList"/>
    <dgm:cxn modelId="{A498040C-FB54-D347-BAFE-B0802F14F852}" type="presParOf" srcId="{13DF0EFA-5BA7-264C-87DC-03F998C9A39C}" destId="{940AA892-5905-0E45-BBCB-B0CEDD13BD96}" srcOrd="0" destOrd="0" presId="urn:microsoft.com/office/officeart/2008/layout/BubblePictureList"/>
    <dgm:cxn modelId="{B0A6050D-C6AC-F540-97B3-7A78D846CD11}" type="presParOf" srcId="{3F5D4F94-1F36-6945-B1DA-1453CC58D9FC}" destId="{C9264EAB-E999-B844-911E-BDC6DDCA55AC}" srcOrd="6" destOrd="0" presId="urn:microsoft.com/office/officeart/2008/layout/BubblePictureList"/>
    <dgm:cxn modelId="{E276379B-5D86-9343-9EF1-263BA5B0D763}" type="presParOf" srcId="{C9264EAB-E999-B844-911E-BDC6DDCA55AC}" destId="{543AE123-52E7-6448-819A-F1083B530862}" srcOrd="0" destOrd="0" presId="urn:microsoft.com/office/officeart/2008/layout/BubblePictureList"/>
    <dgm:cxn modelId="{B8D33C3F-9EA8-1445-BFFF-154DD0856574}" type="presParOf" srcId="{3F5D4F94-1F36-6945-B1DA-1453CC58D9FC}" destId="{298F6875-2240-F64B-BA93-17A6DFA050BD}" srcOrd="7" destOrd="0" presId="urn:microsoft.com/office/officeart/2008/layout/BubblePictureList"/>
    <dgm:cxn modelId="{F18FC355-2FC3-764A-8479-9DB8079C63A4}" type="presParOf" srcId="{298F6875-2240-F64B-BA93-17A6DFA050BD}" destId="{8A908B7E-49A3-EF4F-9BE8-7414E517621D}" srcOrd="0" destOrd="0" presId="urn:microsoft.com/office/officeart/2008/layout/BubblePictureList"/>
    <dgm:cxn modelId="{DDA793E0-90DA-C943-BC7C-60128B31F50B}" type="presParOf" srcId="{3F5D4F94-1F36-6945-B1DA-1453CC58D9FC}" destId="{D42395EB-01DA-DC43-9972-58B0A0C0FC5F}" srcOrd="8" destOrd="0" presId="urn:microsoft.com/office/officeart/2008/layout/BubblePictureList"/>
    <dgm:cxn modelId="{03A9E57C-E8C9-A243-9932-2C27621AD3A9}" type="presParOf" srcId="{3F5D4F94-1F36-6945-B1DA-1453CC58D9FC}" destId="{236BE0D2-1502-E446-8F9E-83A45674647A}" srcOrd="9" destOrd="0" presId="urn:microsoft.com/office/officeart/2008/layout/BubblePictureList"/>
    <dgm:cxn modelId="{2332E610-55D0-A444-8243-7E31BB98E8D2}" type="presParOf" srcId="{3F5D4F94-1F36-6945-B1DA-1453CC58D9FC}" destId="{3E322529-80EE-1B4F-94DF-8D6E48A266A6}" srcOrd="10" destOrd="0" presId="urn:microsoft.com/office/officeart/2008/layout/BubblePictureList"/>
    <dgm:cxn modelId="{0E804808-BF00-4D4B-8A3C-5DF37212ACF2}" type="presParOf" srcId="{3F5D4F94-1F36-6945-B1DA-1453CC58D9FC}" destId="{9456DE47-3188-1147-87AD-37FC56B7E32E}" srcOrd="11" destOrd="0" presId="urn:microsoft.com/office/officeart/2008/layout/BubblePictureList"/>
    <dgm:cxn modelId="{95DB4D62-CF33-2844-B4E2-018B2C3D5E71}" type="presParOf" srcId="{9456DE47-3188-1147-87AD-37FC56B7E32E}" destId="{68FE1E39-ACA9-0543-B404-DFA0CD5898B1}" srcOrd="0" destOrd="0" presId="urn:microsoft.com/office/officeart/2008/layout/BubblePictureList"/>
    <dgm:cxn modelId="{5C0CC7E4-787E-684B-893C-C3F7D2BC25F0}" type="presParOf" srcId="{3F5D4F94-1F36-6945-B1DA-1453CC58D9FC}" destId="{02338F04-3A6E-7342-906E-C089C7E006F5}" srcOrd="12" destOrd="0" presId="urn:microsoft.com/office/officeart/2008/layout/BubblePictureList"/>
    <dgm:cxn modelId="{8E4E8EE2-AED9-D64C-8D32-FBEB06FEDD4E}" type="presParOf" srcId="{02338F04-3A6E-7342-906E-C089C7E006F5}" destId="{84648CD8-D38E-8A4A-B7DB-B10321A07177}" srcOrd="0" destOrd="0" presId="urn:microsoft.com/office/officeart/2008/layout/BubblePictureList"/>
    <dgm:cxn modelId="{7D911AA1-BAA5-6245-AC94-C05900575F32}" type="presParOf" srcId="{3F5D4F94-1F36-6945-B1DA-1453CC58D9FC}" destId="{60739443-9FA5-A940-AD42-D3C720BA1C54}" srcOrd="13" destOrd="0" presId="urn:microsoft.com/office/officeart/2008/layout/BubblePictureList"/>
    <dgm:cxn modelId="{EFBEB416-9E01-074D-BDD8-DFACF660BFB8}" type="presParOf" srcId="{3F5D4F94-1F36-6945-B1DA-1453CC58D9FC}" destId="{6651E2CF-15FF-5E42-A081-55DC22A26AB3}" srcOrd="14" destOrd="0" presId="urn:microsoft.com/office/officeart/2008/layout/BubblePictureList"/>
    <dgm:cxn modelId="{521BF079-32D6-BB4D-ABCA-D3E5E2A72455}" type="presParOf" srcId="{3F5D4F94-1F36-6945-B1DA-1453CC58D9FC}" destId="{45974B04-4BA7-3549-AE1C-95BC52E79E5B}" srcOrd="15" destOrd="0" presId="urn:microsoft.com/office/officeart/2008/layout/BubblePictureList"/>
    <dgm:cxn modelId="{169F3109-FEEE-024C-88DB-A358A2F6A9FD}" type="presParOf" srcId="{45974B04-4BA7-3549-AE1C-95BC52E79E5B}" destId="{8D563DB7-212C-ED45-BBC3-1CB562021399}" srcOrd="0" destOrd="0" presId="urn:microsoft.com/office/officeart/2008/layout/BubblePictureList"/>
    <dgm:cxn modelId="{B20E84F7-09FB-AB49-AB18-5F1F03051B87}" type="presParOf" srcId="{3F5D4F94-1F36-6945-B1DA-1453CC58D9FC}" destId="{B9A8F8CE-F0C8-A44D-8886-7F2EA54C5F4B}" srcOrd="16" destOrd="0" presId="urn:microsoft.com/office/officeart/2008/layout/BubblePictureList"/>
    <dgm:cxn modelId="{CDDDDBC5-C44A-3343-848E-E9A85E183FBB}" type="presParOf" srcId="{B9A8F8CE-F0C8-A44D-8886-7F2EA54C5F4B}" destId="{0AF67070-FD2A-7F4E-BC54-01A480F828C4}" srcOrd="0" destOrd="0" presId="urn:microsoft.com/office/officeart/2008/layout/BubblePictureList"/>
    <dgm:cxn modelId="{7DFC47AC-B123-A149-9F43-8F9F534DC9F7}" type="presParOf" srcId="{3F5D4F94-1F36-6945-B1DA-1453CC58D9FC}" destId="{20B33A19-A36E-B54F-B504-815608622B51}" srcOrd="17" destOrd="0" presId="urn:microsoft.com/office/officeart/2008/layout/BubblePictureList"/>
    <dgm:cxn modelId="{535EE658-35DA-0F47-942A-91B33B52FC61}" type="presParOf" srcId="{3F5D4F94-1F36-6945-B1DA-1453CC58D9FC}" destId="{6797E0EE-3715-CA45-8DD8-F11C9E0752E4}" srcOrd="18" destOrd="0" presId="urn:microsoft.com/office/officeart/2008/layout/BubblePictureList"/>
    <dgm:cxn modelId="{A3FDDBD6-5DF0-4145-86E3-A778408105D9}" type="presParOf" srcId="{6797E0EE-3715-CA45-8DD8-F11C9E0752E4}" destId="{F0F51CAD-BF6D-C143-B756-880C82727CA3}" srcOrd="0" destOrd="0" presId="urn:microsoft.com/office/officeart/2008/layout/BubblePictureList"/>
    <dgm:cxn modelId="{F5216AD4-CFE6-5B47-83F5-F23AD2018C68}" type="presParOf" srcId="{3F5D4F94-1F36-6945-B1DA-1453CC58D9FC}" destId="{3058C29B-BC8D-F54A-9899-1BCF20BC9817}" srcOrd="19" destOrd="0" presId="urn:microsoft.com/office/officeart/2008/layout/BubblePictureList"/>
    <dgm:cxn modelId="{4568E60A-F399-2643-8759-BAE1AB6D18B4}" type="presParOf" srcId="{3F5D4F94-1F36-6945-B1DA-1453CC58D9FC}" destId="{EF65E821-A887-DD41-8857-62542CB781BE}" srcOrd="20" destOrd="0" presId="urn:microsoft.com/office/officeart/2008/layout/BubblePictureList"/>
    <dgm:cxn modelId="{5D95A18E-7CAA-404E-A6DB-6C392BA408D1}" type="presParOf" srcId="{EF65E821-A887-DD41-8857-62542CB781BE}" destId="{B0E41DAE-0D1E-3444-9BE2-F86265DF1E7A}" srcOrd="0" destOrd="0" presId="urn:microsoft.com/office/officeart/2008/layout/BubblePictureList"/>
    <dgm:cxn modelId="{585710C0-EE1E-F84A-88C8-A2501FBC2904}" type="presParOf" srcId="{3F5D4F94-1F36-6945-B1DA-1453CC58D9FC}" destId="{CEA0EFDF-F138-0041-BBDD-166C2669BD5B}" srcOrd="21" destOrd="0" presId="urn:microsoft.com/office/officeart/2008/layout/BubblePictureList"/>
    <dgm:cxn modelId="{C2CB9AE0-4180-6D4F-A995-7DF3C8BCD790}" type="presParOf" srcId="{3F5D4F94-1F36-6945-B1DA-1453CC58D9FC}" destId="{6D39AF2F-C954-8445-B4C5-590FCA20BC20}" srcOrd="22" destOrd="0" presId="urn:microsoft.com/office/officeart/2008/layout/BubblePictureList"/>
    <dgm:cxn modelId="{A3ECDDA7-21C8-3A48-97C1-5164F147EDFE}" type="presParOf" srcId="{6D39AF2F-C954-8445-B4C5-590FCA20BC20}" destId="{14B4A5C2-B631-264A-932B-D601C01A513F}" srcOrd="0" destOrd="0" presId="urn:microsoft.com/office/officeart/2008/layout/BubblePictureList"/>
    <dgm:cxn modelId="{2BE1B74B-029F-7447-9F8E-98F834F0CBF1}" type="presParOf" srcId="{3F5D4F94-1F36-6945-B1DA-1453CC58D9FC}" destId="{01F39353-40C0-DA42-8CBB-D063664D6B77}" srcOrd="23" destOrd="0" presId="urn:microsoft.com/office/officeart/2008/layout/BubblePictureList"/>
    <dgm:cxn modelId="{3AADFA45-8F1B-9A41-9E23-CE44AEEC4D85}" type="presParOf" srcId="{3F5D4F94-1F36-6945-B1DA-1453CC58D9FC}" destId="{D553C22F-3B3A-614C-9C95-572846886B2B}" srcOrd="24" destOrd="0" presId="urn:microsoft.com/office/officeart/2008/layout/BubblePictureList"/>
    <dgm:cxn modelId="{D9345B52-055D-C448-8ADF-3E92861ED8E1}" type="presParOf" srcId="{D553C22F-3B3A-614C-9C95-572846886B2B}" destId="{61234768-849E-AA4F-965E-99217CEA2594}" srcOrd="0" destOrd="0" presId="urn:microsoft.com/office/officeart/2008/layout/BubblePictureList"/>
    <dgm:cxn modelId="{518028E7-3058-D24F-8B79-CC208C1AFC57}" type="presParOf" srcId="{3F5D4F94-1F36-6945-B1DA-1453CC58D9FC}" destId="{9BD11922-9C54-FA47-8216-1D00128FF26D}" srcOrd="25" destOrd="0" presId="urn:microsoft.com/office/officeart/2008/layout/BubblePictureList"/>
    <dgm:cxn modelId="{87D2B43E-A545-9D40-99E7-CDA922EAB92C}" type="presParOf" srcId="{9BD11922-9C54-FA47-8216-1D00128FF26D}" destId="{B3343595-C9D7-B741-93D4-04628926B933}" srcOrd="0" destOrd="0" presId="urn:microsoft.com/office/officeart/2008/layout/BubblePictureList"/>
    <dgm:cxn modelId="{07AC4408-5EDC-EC49-AA3B-5C1117537097}" type="presParOf" srcId="{3F5D4F94-1F36-6945-B1DA-1453CC58D9FC}" destId="{4BD748F2-F315-F745-AC50-A231B9109AEC}" srcOrd="26" destOrd="0" presId="urn:microsoft.com/office/officeart/2008/layout/BubblePictureList"/>
    <dgm:cxn modelId="{3ACB5D04-9886-AA42-8A9B-88FF644FDE95}" type="presParOf" srcId="{3F5D4F94-1F36-6945-B1DA-1453CC58D9FC}" destId="{2BD6497F-B4F0-9E41-80C9-C0DBD908CFC5}" srcOrd="27" destOrd="0" presId="urn:microsoft.com/office/officeart/2008/layout/BubblePictureList"/>
    <dgm:cxn modelId="{B27FE93B-1509-9D4B-88B8-F9813DB44535}" type="presParOf" srcId="{2BD6497F-B4F0-9E41-80C9-C0DBD908CFC5}" destId="{73A69D56-7AD5-A14D-9546-827D49A54B9A}" srcOrd="0" destOrd="0" presId="urn:microsoft.com/office/officeart/2008/layout/BubblePictureList"/>
    <dgm:cxn modelId="{AA5D629E-DF6E-DD48-9435-2F46431A792A}" type="presParOf" srcId="{3F5D4F94-1F36-6945-B1DA-1453CC58D9FC}" destId="{1FA68C66-ECC2-B546-858D-FB61D7C68C0D}" srcOrd="28" destOrd="0" presId="urn:microsoft.com/office/officeart/2008/layout/BubblePictureList"/>
    <dgm:cxn modelId="{DCCA69F8-4248-0A40-AD30-4B958BA07A50}" type="presParOf" srcId="{1FA68C66-ECC2-B546-858D-FB61D7C68C0D}" destId="{DF2AB263-2129-304F-9A5B-C9247EF1EFB2}"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B99ED2-A358-ED4E-A67F-FFBEDA401D17}" type="doc">
      <dgm:prSet loTypeId="urn:microsoft.com/office/officeart/2008/layout/BubblePictureList" loCatId="" qsTypeId="urn:microsoft.com/office/officeart/2005/8/quickstyle/simple4" qsCatId="simple" csTypeId="urn:microsoft.com/office/officeart/2005/8/colors/accent1_2" csCatId="accent1" phldr="1"/>
      <dgm:spPr/>
      <dgm:t>
        <a:bodyPr/>
        <a:lstStyle/>
        <a:p>
          <a:endParaRPr lang="fr-FR"/>
        </a:p>
      </dgm:t>
    </dgm:pt>
    <dgm:pt modelId="{EEFCAAC1-CAAE-884E-BCC6-1029EB8685E8}">
      <dgm:prSet phldrT="[Texte]" custT="1"/>
      <dgm:spPr/>
      <dgm:t>
        <a:bodyPr/>
        <a:lstStyle/>
        <a:p>
          <a:r>
            <a:rPr lang="fr-FR" sz="1800" dirty="0">
              <a:solidFill>
                <a:srgbClr val="1F3865"/>
              </a:solidFill>
            </a:rPr>
            <a:t>Méfiance</a:t>
          </a:r>
        </a:p>
      </dgm:t>
    </dgm:pt>
    <dgm:pt modelId="{6E80A407-65D5-614C-9755-E782653B9283}" type="parTrans" cxnId="{85A13B8D-D2FC-7547-AB68-16C2BAB7D367}">
      <dgm:prSet/>
      <dgm:spPr/>
      <dgm:t>
        <a:bodyPr/>
        <a:lstStyle/>
        <a:p>
          <a:endParaRPr lang="fr-FR" sz="2400">
            <a:solidFill>
              <a:srgbClr val="1F3865"/>
            </a:solidFill>
          </a:endParaRPr>
        </a:p>
      </dgm:t>
    </dgm:pt>
    <dgm:pt modelId="{6D7211D8-80B9-A345-B594-65FED902CF46}" type="sibTrans" cxnId="{85A13B8D-D2FC-7547-AB68-16C2BAB7D367}">
      <dgm:prSet/>
      <dgm:spPr>
        <a:solidFill>
          <a:schemeClr val="accent2"/>
        </a:solidFill>
      </dgm:spPr>
      <dgm:t>
        <a:bodyPr/>
        <a:lstStyle/>
        <a:p>
          <a:endParaRPr lang="fr-FR" sz="2400">
            <a:solidFill>
              <a:srgbClr val="1F3865"/>
            </a:solidFill>
          </a:endParaRPr>
        </a:p>
      </dgm:t>
    </dgm:pt>
    <dgm:pt modelId="{B1BCA5DA-806C-2F4B-8A0E-AD03F7887123}">
      <dgm:prSet phldrT="[Texte]" custT="1"/>
      <dgm:spPr/>
      <dgm:t>
        <a:bodyPr/>
        <a:lstStyle/>
        <a:p>
          <a:r>
            <a:rPr lang="fr-FR" sz="1800" dirty="0">
              <a:solidFill>
                <a:srgbClr val="1F3865"/>
              </a:solidFill>
            </a:rPr>
            <a:t>Peur</a:t>
          </a:r>
        </a:p>
      </dgm:t>
    </dgm:pt>
    <dgm:pt modelId="{9393ADE8-3977-6F41-98C5-8E8F42345F35}" type="parTrans" cxnId="{1C3D34E9-A663-494A-9C5E-54210214C317}">
      <dgm:prSet/>
      <dgm:spPr/>
      <dgm:t>
        <a:bodyPr/>
        <a:lstStyle/>
        <a:p>
          <a:endParaRPr lang="fr-FR" sz="2400">
            <a:solidFill>
              <a:srgbClr val="1F3865"/>
            </a:solidFill>
          </a:endParaRPr>
        </a:p>
      </dgm:t>
    </dgm:pt>
    <dgm:pt modelId="{84C9EC3C-469B-FB49-B408-D17CF9635F5B}" type="sibTrans" cxnId="{1C3D34E9-A663-494A-9C5E-54210214C317}">
      <dgm:prSet/>
      <dgm:spPr>
        <a:solidFill>
          <a:srgbClr val="A2C1C4"/>
        </a:solidFill>
      </dgm:spPr>
      <dgm:t>
        <a:bodyPr/>
        <a:lstStyle/>
        <a:p>
          <a:endParaRPr lang="fr-FR" sz="2400">
            <a:solidFill>
              <a:srgbClr val="1F3865"/>
            </a:solidFill>
          </a:endParaRPr>
        </a:p>
      </dgm:t>
    </dgm:pt>
    <dgm:pt modelId="{FA5F999B-1492-004F-87AE-339CD8F46BE8}">
      <dgm:prSet phldrT="[Texte]" custT="1"/>
      <dgm:spPr/>
      <dgm:t>
        <a:bodyPr/>
        <a:lstStyle/>
        <a:p>
          <a:r>
            <a:rPr lang="fr-FR" sz="1800" dirty="0">
              <a:solidFill>
                <a:srgbClr val="1F3865"/>
              </a:solidFill>
            </a:rPr>
            <a:t>Perdre son âme</a:t>
          </a:r>
        </a:p>
      </dgm:t>
    </dgm:pt>
    <dgm:pt modelId="{08242051-4C0D-7E40-B857-E294832183AB}" type="parTrans" cxnId="{67505C02-A86A-054D-A092-0D23C74D2543}">
      <dgm:prSet/>
      <dgm:spPr/>
      <dgm:t>
        <a:bodyPr/>
        <a:lstStyle/>
        <a:p>
          <a:endParaRPr lang="fr-FR" sz="2400">
            <a:solidFill>
              <a:srgbClr val="1F3865"/>
            </a:solidFill>
          </a:endParaRPr>
        </a:p>
      </dgm:t>
    </dgm:pt>
    <dgm:pt modelId="{22A09EC4-5265-8F4A-AB01-412B036195C3}" type="sibTrans" cxnId="{67505C02-A86A-054D-A092-0D23C74D2543}">
      <dgm:prSet/>
      <dgm:spPr>
        <a:solidFill>
          <a:srgbClr val="A2C1C4"/>
        </a:solidFill>
      </dgm:spPr>
      <dgm:t>
        <a:bodyPr/>
        <a:lstStyle/>
        <a:p>
          <a:endParaRPr lang="fr-FR" sz="2400">
            <a:solidFill>
              <a:srgbClr val="1F3865"/>
            </a:solidFill>
          </a:endParaRPr>
        </a:p>
      </dgm:t>
    </dgm:pt>
    <dgm:pt modelId="{29D2D1B5-AB76-BE4B-9BC7-DB5E3C7F587E}">
      <dgm:prSet phldrT="[Texte]" custT="1"/>
      <dgm:spPr/>
      <dgm:t>
        <a:bodyPr/>
        <a:lstStyle/>
        <a:p>
          <a:r>
            <a:rPr lang="fr-FR" sz="1800" dirty="0">
              <a:solidFill>
                <a:srgbClr val="1F3865"/>
              </a:solidFill>
            </a:rPr>
            <a:t>Perdre son identité</a:t>
          </a:r>
        </a:p>
      </dgm:t>
    </dgm:pt>
    <dgm:pt modelId="{BCED9D6A-2220-5E49-A9F2-41C56A0CAF81}" type="parTrans" cxnId="{75748DF3-3932-954D-BC70-F6E0AF594C0A}">
      <dgm:prSet/>
      <dgm:spPr/>
      <dgm:t>
        <a:bodyPr/>
        <a:lstStyle/>
        <a:p>
          <a:endParaRPr lang="fr-FR" sz="2400">
            <a:solidFill>
              <a:srgbClr val="1F3865"/>
            </a:solidFill>
          </a:endParaRPr>
        </a:p>
      </dgm:t>
    </dgm:pt>
    <dgm:pt modelId="{4FEDF289-0DD5-9A4A-A520-0207992CF891}" type="sibTrans" cxnId="{75748DF3-3932-954D-BC70-F6E0AF594C0A}">
      <dgm:prSet/>
      <dgm:spPr>
        <a:solidFill>
          <a:srgbClr val="507392"/>
        </a:solidFill>
      </dgm:spPr>
      <dgm:t>
        <a:bodyPr/>
        <a:lstStyle/>
        <a:p>
          <a:endParaRPr lang="fr-FR" sz="2400">
            <a:solidFill>
              <a:srgbClr val="1F3865"/>
            </a:solidFill>
          </a:endParaRPr>
        </a:p>
      </dgm:t>
    </dgm:pt>
    <dgm:pt modelId="{995072ED-D67D-A349-B34D-916B890F5CF0}">
      <dgm:prSet phldrT="[Texte]" custT="1"/>
      <dgm:spPr/>
      <dgm:t>
        <a:bodyPr/>
        <a:lstStyle/>
        <a:p>
          <a:r>
            <a:rPr lang="fr-FR" sz="1800" dirty="0">
              <a:solidFill>
                <a:srgbClr val="1F3865"/>
              </a:solidFill>
            </a:rPr>
            <a:t>Perdre son corps</a:t>
          </a:r>
        </a:p>
      </dgm:t>
    </dgm:pt>
    <dgm:pt modelId="{08D02502-E3C2-1944-8C6D-84D0D37BD8B9}" type="parTrans" cxnId="{7763B76B-C66D-3A4C-A321-B864DB136CA0}">
      <dgm:prSet/>
      <dgm:spPr/>
      <dgm:t>
        <a:bodyPr/>
        <a:lstStyle/>
        <a:p>
          <a:endParaRPr lang="fr-FR" sz="2400">
            <a:solidFill>
              <a:srgbClr val="1F3865"/>
            </a:solidFill>
          </a:endParaRPr>
        </a:p>
      </dgm:t>
    </dgm:pt>
    <dgm:pt modelId="{6D49B82E-FE62-CB4D-A143-71E18DEEAAC0}" type="sibTrans" cxnId="{7763B76B-C66D-3A4C-A321-B864DB136CA0}">
      <dgm:prSet/>
      <dgm:spPr>
        <a:solidFill>
          <a:srgbClr val="A2C1C4"/>
        </a:solidFill>
      </dgm:spPr>
      <dgm:t>
        <a:bodyPr/>
        <a:lstStyle/>
        <a:p>
          <a:endParaRPr lang="fr-FR" sz="2400">
            <a:solidFill>
              <a:srgbClr val="1F3865"/>
            </a:solidFill>
          </a:endParaRPr>
        </a:p>
      </dgm:t>
    </dgm:pt>
    <dgm:pt modelId="{A3CB6A4C-E15D-F04C-90FC-7FA64C46572B}">
      <dgm:prSet phldrT="[Texte]" custT="1"/>
      <dgm:spPr/>
      <dgm:t>
        <a:bodyPr/>
        <a:lstStyle/>
        <a:p>
          <a:r>
            <a:rPr lang="fr-FR" sz="1800" dirty="0">
              <a:solidFill>
                <a:srgbClr val="1F3865"/>
              </a:solidFill>
            </a:rPr>
            <a:t>Dépression </a:t>
          </a:r>
        </a:p>
      </dgm:t>
    </dgm:pt>
    <dgm:pt modelId="{8A0CCC97-0C79-8D49-A907-9229AB54FDDC}" type="parTrans" cxnId="{D7DC0A5B-EC7C-6741-94EC-ECCC05EDB1E8}">
      <dgm:prSet/>
      <dgm:spPr/>
      <dgm:t>
        <a:bodyPr/>
        <a:lstStyle/>
        <a:p>
          <a:endParaRPr lang="fr-FR" sz="2400">
            <a:solidFill>
              <a:srgbClr val="1F3865"/>
            </a:solidFill>
          </a:endParaRPr>
        </a:p>
      </dgm:t>
    </dgm:pt>
    <dgm:pt modelId="{0B2DD68C-BFE6-2142-8DB2-BCCEC856E2E6}" type="sibTrans" cxnId="{D7DC0A5B-EC7C-6741-94EC-ECCC05EDB1E8}">
      <dgm:prSet/>
      <dgm:spPr>
        <a:solidFill>
          <a:srgbClr val="8D95B5"/>
        </a:solidFill>
      </dgm:spPr>
      <dgm:t>
        <a:bodyPr/>
        <a:lstStyle/>
        <a:p>
          <a:endParaRPr lang="fr-FR" sz="2400">
            <a:solidFill>
              <a:srgbClr val="1F3865"/>
            </a:solidFill>
          </a:endParaRPr>
        </a:p>
      </dgm:t>
    </dgm:pt>
    <dgm:pt modelId="{D5FBF7F2-A864-CA4E-BD8C-66A390B1DB9E}">
      <dgm:prSet phldrT="[Texte]" custT="1"/>
      <dgm:spPr/>
      <dgm:t>
        <a:bodyPr/>
        <a:lstStyle/>
        <a:p>
          <a:r>
            <a:rPr lang="fr-FR" sz="1800" dirty="0">
              <a:solidFill>
                <a:srgbClr val="1F3865"/>
              </a:solidFill>
            </a:rPr>
            <a:t>Mal de vivre</a:t>
          </a:r>
        </a:p>
      </dgm:t>
    </dgm:pt>
    <dgm:pt modelId="{00747F71-9F1D-D647-8C2A-9167EB29BAE8}" type="parTrans" cxnId="{930BCA41-0AE0-FF41-BF88-9757F3E66715}">
      <dgm:prSet/>
      <dgm:spPr/>
      <dgm:t>
        <a:bodyPr/>
        <a:lstStyle/>
        <a:p>
          <a:endParaRPr lang="fr-FR" sz="2400">
            <a:solidFill>
              <a:srgbClr val="1F3865"/>
            </a:solidFill>
          </a:endParaRPr>
        </a:p>
      </dgm:t>
    </dgm:pt>
    <dgm:pt modelId="{8C158E72-BBBF-494B-A3F3-5433F2D441F8}" type="sibTrans" cxnId="{930BCA41-0AE0-FF41-BF88-9757F3E66715}">
      <dgm:prSet/>
      <dgm:spPr>
        <a:solidFill>
          <a:srgbClr val="A2C1C4"/>
        </a:solidFill>
      </dgm:spPr>
      <dgm:t>
        <a:bodyPr/>
        <a:lstStyle/>
        <a:p>
          <a:endParaRPr lang="fr-FR" sz="2400">
            <a:solidFill>
              <a:srgbClr val="1F3865"/>
            </a:solidFill>
          </a:endParaRPr>
        </a:p>
      </dgm:t>
    </dgm:pt>
    <dgm:pt modelId="{97DD6462-EB49-1B47-829A-D001A7FB771C}">
      <dgm:prSet phldrT="[Texte]" custT="1"/>
      <dgm:spPr/>
      <dgm:t>
        <a:bodyPr/>
        <a:lstStyle/>
        <a:p>
          <a:r>
            <a:rPr lang="fr-FR" sz="1800" dirty="0">
              <a:solidFill>
                <a:srgbClr val="1F3865"/>
              </a:solidFill>
            </a:rPr>
            <a:t>Dégradation</a:t>
          </a:r>
        </a:p>
      </dgm:t>
    </dgm:pt>
    <dgm:pt modelId="{0F83D57F-588A-F44D-A249-E076C2285D4B}" type="parTrans" cxnId="{4F467306-8977-6940-AD06-7914589864E3}">
      <dgm:prSet/>
      <dgm:spPr/>
      <dgm:t>
        <a:bodyPr/>
        <a:lstStyle/>
        <a:p>
          <a:endParaRPr lang="fr-FR" sz="2400">
            <a:solidFill>
              <a:srgbClr val="1F3865"/>
            </a:solidFill>
          </a:endParaRPr>
        </a:p>
      </dgm:t>
    </dgm:pt>
    <dgm:pt modelId="{A34D2C32-FB6B-D34A-BAB5-00978129A201}" type="sibTrans" cxnId="{4F467306-8977-6940-AD06-7914589864E3}">
      <dgm:prSet/>
      <dgm:spPr>
        <a:solidFill>
          <a:schemeClr val="tx2">
            <a:lumMod val="75000"/>
          </a:schemeClr>
        </a:solidFill>
      </dgm:spPr>
      <dgm:t>
        <a:bodyPr/>
        <a:lstStyle/>
        <a:p>
          <a:endParaRPr lang="fr-FR" sz="2400">
            <a:solidFill>
              <a:srgbClr val="1F3865"/>
            </a:solidFill>
          </a:endParaRPr>
        </a:p>
      </dgm:t>
    </dgm:pt>
    <dgm:pt modelId="{3F5D4F94-1F36-6945-B1DA-1453CC58D9FC}" type="pres">
      <dgm:prSet presAssocID="{1BB99ED2-A358-ED4E-A67F-FFBEDA401D17}" presName="Name0" presStyleCnt="0">
        <dgm:presLayoutVars>
          <dgm:chMax val="8"/>
          <dgm:chPref val="8"/>
          <dgm:dir/>
        </dgm:presLayoutVars>
      </dgm:prSet>
      <dgm:spPr/>
    </dgm:pt>
    <dgm:pt modelId="{BC3F209E-84B5-6B41-861F-62E36E47A317}" type="pres">
      <dgm:prSet presAssocID="{EEFCAAC1-CAAE-884E-BCC6-1029EB8685E8}" presName="parent_text_1" presStyleLbl="revTx" presStyleIdx="0" presStyleCnt="8">
        <dgm:presLayoutVars>
          <dgm:chMax val="0"/>
          <dgm:chPref val="0"/>
          <dgm:bulletEnabled val="1"/>
        </dgm:presLayoutVars>
      </dgm:prSet>
      <dgm:spPr/>
    </dgm:pt>
    <dgm:pt modelId="{1686C86B-24F1-3348-9C59-32683A1E2AD3}" type="pres">
      <dgm:prSet presAssocID="{EEFCAAC1-CAAE-884E-BCC6-1029EB8685E8}" presName="image_accent_1" presStyleCnt="0"/>
      <dgm:spPr/>
    </dgm:pt>
    <dgm:pt modelId="{37B7EFDD-7CBE-7640-AE1C-F1DA863CB237}" type="pres">
      <dgm:prSet presAssocID="{EEFCAAC1-CAAE-884E-BCC6-1029EB8685E8}" presName="imageAccentRepeatNode" presStyleLbl="alignNode1" presStyleIdx="0" presStyleCnt="13"/>
      <dgm:spPr/>
    </dgm:pt>
    <dgm:pt modelId="{8FBF2F57-E8DB-9C4D-B06B-E8896C7F83ED}" type="pres">
      <dgm:prSet presAssocID="{EEFCAAC1-CAAE-884E-BCC6-1029EB8685E8}" presName="accent_1" presStyleLbl="alignNode1" presStyleIdx="1" presStyleCnt="13" custLinFactX="-100000" custLinFactY="-200000" custLinFactNeighborX="-127728" custLinFactNeighborY="-229546"/>
      <dgm:spPr/>
    </dgm:pt>
    <dgm:pt modelId="{794D9B9C-F629-674A-9095-84DDB98A6880}" type="pres">
      <dgm:prSet presAssocID="{6D7211D8-80B9-A345-B594-65FED902CF46}" presName="image_1" presStyleCnt="0"/>
      <dgm:spPr/>
    </dgm:pt>
    <dgm:pt modelId="{14A5BAD7-CDFC-6543-9BA7-6CAAF6BC5F9C}" type="pres">
      <dgm:prSet presAssocID="{6D7211D8-80B9-A345-B594-65FED902CF46}" presName="imageRepeatNode" presStyleLbl="fgImgPlace1" presStyleIdx="0" presStyleCnt="8"/>
      <dgm:spPr/>
    </dgm:pt>
    <dgm:pt modelId="{CF86A53E-BA6C-3846-BDE8-3CAEC479F7DE}" type="pres">
      <dgm:prSet presAssocID="{B1BCA5DA-806C-2F4B-8A0E-AD03F7887123}" presName="parent_text_2" presStyleLbl="revTx" presStyleIdx="1" presStyleCnt="8">
        <dgm:presLayoutVars>
          <dgm:chMax val="0"/>
          <dgm:chPref val="0"/>
          <dgm:bulletEnabled val="1"/>
        </dgm:presLayoutVars>
      </dgm:prSet>
      <dgm:spPr/>
    </dgm:pt>
    <dgm:pt modelId="{13DF0EFA-5BA7-264C-87DC-03F998C9A39C}" type="pres">
      <dgm:prSet presAssocID="{B1BCA5DA-806C-2F4B-8A0E-AD03F7887123}" presName="image_accent_2" presStyleCnt="0"/>
      <dgm:spPr/>
    </dgm:pt>
    <dgm:pt modelId="{940AA892-5905-0E45-BBCB-B0CEDD13BD96}" type="pres">
      <dgm:prSet presAssocID="{B1BCA5DA-806C-2F4B-8A0E-AD03F7887123}" presName="imageAccentRepeatNode" presStyleLbl="alignNode1" presStyleIdx="2" presStyleCnt="13"/>
      <dgm:spPr/>
    </dgm:pt>
    <dgm:pt modelId="{C9264EAB-E999-B844-911E-BDC6DDCA55AC}" type="pres">
      <dgm:prSet presAssocID="{84C9EC3C-469B-FB49-B408-D17CF9635F5B}" presName="image_2" presStyleCnt="0"/>
      <dgm:spPr/>
    </dgm:pt>
    <dgm:pt modelId="{543AE123-52E7-6448-819A-F1083B530862}" type="pres">
      <dgm:prSet presAssocID="{84C9EC3C-469B-FB49-B408-D17CF9635F5B}" presName="imageRepeatNode" presStyleLbl="fgImgPlace1" presStyleIdx="1" presStyleCnt="8"/>
      <dgm:spPr/>
    </dgm:pt>
    <dgm:pt modelId="{298F6875-2240-F64B-BA93-17A6DFA050BD}" type="pres">
      <dgm:prSet presAssocID="{FA5F999B-1492-004F-87AE-339CD8F46BE8}" presName="image_accent_3" presStyleCnt="0"/>
      <dgm:spPr/>
    </dgm:pt>
    <dgm:pt modelId="{8A908B7E-49A3-EF4F-9BE8-7414E517621D}" type="pres">
      <dgm:prSet presAssocID="{FA5F999B-1492-004F-87AE-339CD8F46BE8}" presName="imageAccentRepeatNode" presStyleLbl="alignNode1" presStyleIdx="3" presStyleCnt="13"/>
      <dgm:spPr/>
    </dgm:pt>
    <dgm:pt modelId="{D42395EB-01DA-DC43-9972-58B0A0C0FC5F}" type="pres">
      <dgm:prSet presAssocID="{FA5F999B-1492-004F-87AE-339CD8F46BE8}" presName="parent_text_3" presStyleLbl="revTx" presStyleIdx="2" presStyleCnt="8">
        <dgm:presLayoutVars>
          <dgm:chMax val="0"/>
          <dgm:chPref val="0"/>
          <dgm:bulletEnabled val="1"/>
        </dgm:presLayoutVars>
      </dgm:prSet>
      <dgm:spPr/>
    </dgm:pt>
    <dgm:pt modelId="{236BE0D2-1502-E446-8F9E-83A45674647A}" type="pres">
      <dgm:prSet presAssocID="{FA5F999B-1492-004F-87AE-339CD8F46BE8}" presName="accent_2" presStyleLbl="alignNode1" presStyleIdx="4" presStyleCnt="13"/>
      <dgm:spPr/>
    </dgm:pt>
    <dgm:pt modelId="{3E322529-80EE-1B4F-94DF-8D6E48A266A6}" type="pres">
      <dgm:prSet presAssocID="{FA5F999B-1492-004F-87AE-339CD8F46BE8}" presName="accent_3" presStyleLbl="alignNode1" presStyleIdx="5" presStyleCnt="13" custScaleX="122818" custScaleY="103846" custLinFactNeighborX="-78655" custLinFactNeighborY="-45766"/>
      <dgm:spPr/>
    </dgm:pt>
    <dgm:pt modelId="{9456DE47-3188-1147-87AD-37FC56B7E32E}" type="pres">
      <dgm:prSet presAssocID="{22A09EC4-5265-8F4A-AB01-412B036195C3}" presName="image_3" presStyleCnt="0"/>
      <dgm:spPr/>
    </dgm:pt>
    <dgm:pt modelId="{68FE1E39-ACA9-0543-B404-DFA0CD5898B1}" type="pres">
      <dgm:prSet presAssocID="{22A09EC4-5265-8F4A-AB01-412B036195C3}" presName="imageRepeatNode" presStyleLbl="fgImgPlace1" presStyleIdx="2" presStyleCnt="8"/>
      <dgm:spPr/>
    </dgm:pt>
    <dgm:pt modelId="{02338F04-3A6E-7342-906E-C089C7E006F5}" type="pres">
      <dgm:prSet presAssocID="{29D2D1B5-AB76-BE4B-9BC7-DB5E3C7F587E}" presName="image_accent_4" presStyleCnt="0"/>
      <dgm:spPr/>
    </dgm:pt>
    <dgm:pt modelId="{84648CD8-D38E-8A4A-B7DB-B10321A07177}" type="pres">
      <dgm:prSet presAssocID="{29D2D1B5-AB76-BE4B-9BC7-DB5E3C7F587E}" presName="imageAccentRepeatNode" presStyleLbl="alignNode1" presStyleIdx="6" presStyleCnt="13"/>
      <dgm:spPr/>
    </dgm:pt>
    <dgm:pt modelId="{60739443-9FA5-A940-AD42-D3C720BA1C54}" type="pres">
      <dgm:prSet presAssocID="{29D2D1B5-AB76-BE4B-9BC7-DB5E3C7F587E}" presName="parent_text_4" presStyleLbl="revTx" presStyleIdx="3" presStyleCnt="8">
        <dgm:presLayoutVars>
          <dgm:chMax val="0"/>
          <dgm:chPref val="0"/>
          <dgm:bulletEnabled val="1"/>
        </dgm:presLayoutVars>
      </dgm:prSet>
      <dgm:spPr/>
    </dgm:pt>
    <dgm:pt modelId="{6651E2CF-15FF-5E42-A081-55DC22A26AB3}" type="pres">
      <dgm:prSet presAssocID="{29D2D1B5-AB76-BE4B-9BC7-DB5E3C7F587E}" presName="accent_4" presStyleLbl="alignNode1" presStyleIdx="7" presStyleCnt="13"/>
      <dgm:spPr/>
    </dgm:pt>
    <dgm:pt modelId="{45974B04-4BA7-3549-AE1C-95BC52E79E5B}" type="pres">
      <dgm:prSet presAssocID="{4FEDF289-0DD5-9A4A-A520-0207992CF891}" presName="image_4" presStyleCnt="0"/>
      <dgm:spPr/>
    </dgm:pt>
    <dgm:pt modelId="{8D563DB7-212C-ED45-BBC3-1CB562021399}" type="pres">
      <dgm:prSet presAssocID="{4FEDF289-0DD5-9A4A-A520-0207992CF891}" presName="imageRepeatNode" presStyleLbl="fgImgPlace1" presStyleIdx="3" presStyleCnt="8"/>
      <dgm:spPr/>
    </dgm:pt>
    <dgm:pt modelId="{B9A8F8CE-F0C8-A44D-8886-7F2EA54C5F4B}" type="pres">
      <dgm:prSet presAssocID="{995072ED-D67D-A349-B34D-916B890F5CF0}" presName="image_accent_5" presStyleCnt="0"/>
      <dgm:spPr/>
    </dgm:pt>
    <dgm:pt modelId="{0AF67070-FD2A-7F4E-BC54-01A480F828C4}" type="pres">
      <dgm:prSet presAssocID="{995072ED-D67D-A349-B34D-916B890F5CF0}" presName="imageAccentRepeatNode" presStyleLbl="alignNode1" presStyleIdx="8" presStyleCnt="13"/>
      <dgm:spPr/>
    </dgm:pt>
    <dgm:pt modelId="{20B33A19-A36E-B54F-B504-815608622B51}" type="pres">
      <dgm:prSet presAssocID="{995072ED-D67D-A349-B34D-916B890F5CF0}" presName="parent_text_5" presStyleLbl="revTx" presStyleIdx="4" presStyleCnt="8">
        <dgm:presLayoutVars>
          <dgm:chMax val="0"/>
          <dgm:chPref val="0"/>
          <dgm:bulletEnabled val="1"/>
        </dgm:presLayoutVars>
      </dgm:prSet>
      <dgm:spPr/>
    </dgm:pt>
    <dgm:pt modelId="{6797E0EE-3715-CA45-8DD8-F11C9E0752E4}" type="pres">
      <dgm:prSet presAssocID="{6D49B82E-FE62-CB4D-A143-71E18DEEAAC0}" presName="image_5" presStyleCnt="0"/>
      <dgm:spPr/>
    </dgm:pt>
    <dgm:pt modelId="{F0F51CAD-BF6D-C143-B756-880C82727CA3}" type="pres">
      <dgm:prSet presAssocID="{6D49B82E-FE62-CB4D-A143-71E18DEEAAC0}" presName="imageRepeatNode" presStyleLbl="fgImgPlace1" presStyleIdx="4" presStyleCnt="8"/>
      <dgm:spPr/>
    </dgm:pt>
    <dgm:pt modelId="{3058C29B-BC8D-F54A-9899-1BCF20BC9817}" type="pres">
      <dgm:prSet presAssocID="{A3CB6A4C-E15D-F04C-90FC-7FA64C46572B}" presName="parent_text_6" presStyleLbl="revTx" presStyleIdx="5" presStyleCnt="8">
        <dgm:presLayoutVars>
          <dgm:chMax val="0"/>
          <dgm:chPref val="0"/>
          <dgm:bulletEnabled val="1"/>
        </dgm:presLayoutVars>
      </dgm:prSet>
      <dgm:spPr/>
    </dgm:pt>
    <dgm:pt modelId="{EF65E821-A887-DD41-8857-62542CB781BE}" type="pres">
      <dgm:prSet presAssocID="{A3CB6A4C-E15D-F04C-90FC-7FA64C46572B}" presName="image_accent_6" presStyleCnt="0"/>
      <dgm:spPr/>
    </dgm:pt>
    <dgm:pt modelId="{B0E41DAE-0D1E-3444-9BE2-F86265DF1E7A}" type="pres">
      <dgm:prSet presAssocID="{A3CB6A4C-E15D-F04C-90FC-7FA64C46572B}" presName="imageAccentRepeatNode" presStyleLbl="alignNode1" presStyleIdx="9" presStyleCnt="13" custLinFactNeighborX="28469" custLinFactNeighborY="-23282"/>
      <dgm:spPr/>
    </dgm:pt>
    <dgm:pt modelId="{CEA0EFDF-F138-0041-BBDD-166C2669BD5B}" type="pres">
      <dgm:prSet presAssocID="{A3CB6A4C-E15D-F04C-90FC-7FA64C46572B}" presName="accent_5" presStyleLbl="alignNode1" presStyleIdx="10" presStyleCnt="13"/>
      <dgm:spPr/>
    </dgm:pt>
    <dgm:pt modelId="{6D39AF2F-C954-8445-B4C5-590FCA20BC20}" type="pres">
      <dgm:prSet presAssocID="{0B2DD68C-BFE6-2142-8DB2-BCCEC856E2E6}" presName="image_6" presStyleCnt="0"/>
      <dgm:spPr/>
    </dgm:pt>
    <dgm:pt modelId="{14B4A5C2-B631-264A-932B-D601C01A513F}" type="pres">
      <dgm:prSet presAssocID="{0B2DD68C-BFE6-2142-8DB2-BCCEC856E2E6}" presName="imageRepeatNode" presStyleLbl="fgImgPlace1" presStyleIdx="5" presStyleCnt="8" custScaleX="93887" custScaleY="93975" custLinFactNeighborX="35763" custLinFactNeighborY="-27491"/>
      <dgm:spPr/>
    </dgm:pt>
    <dgm:pt modelId="{01F39353-40C0-DA42-8CBB-D063664D6B77}" type="pres">
      <dgm:prSet presAssocID="{D5FBF7F2-A864-CA4E-BD8C-66A390B1DB9E}" presName="parent_text_7" presStyleLbl="revTx" presStyleIdx="6" presStyleCnt="8">
        <dgm:presLayoutVars>
          <dgm:chMax val="0"/>
          <dgm:chPref val="0"/>
          <dgm:bulletEnabled val="1"/>
        </dgm:presLayoutVars>
      </dgm:prSet>
      <dgm:spPr/>
    </dgm:pt>
    <dgm:pt modelId="{D553C22F-3B3A-614C-9C95-572846886B2B}" type="pres">
      <dgm:prSet presAssocID="{D5FBF7F2-A864-CA4E-BD8C-66A390B1DB9E}" presName="image_accent_7" presStyleCnt="0"/>
      <dgm:spPr/>
    </dgm:pt>
    <dgm:pt modelId="{61234768-849E-AA4F-965E-99217CEA2594}" type="pres">
      <dgm:prSet presAssocID="{D5FBF7F2-A864-CA4E-BD8C-66A390B1DB9E}" presName="imageAccentRepeatNode" presStyleLbl="alignNode1" presStyleIdx="11" presStyleCnt="13"/>
      <dgm:spPr/>
    </dgm:pt>
    <dgm:pt modelId="{9BD11922-9C54-FA47-8216-1D00128FF26D}" type="pres">
      <dgm:prSet presAssocID="{8C158E72-BBBF-494B-A3F3-5433F2D441F8}" presName="image_7" presStyleCnt="0"/>
      <dgm:spPr/>
    </dgm:pt>
    <dgm:pt modelId="{B3343595-C9D7-B741-93D4-04628926B933}" type="pres">
      <dgm:prSet presAssocID="{8C158E72-BBBF-494B-A3F3-5433F2D441F8}" presName="imageRepeatNode" presStyleLbl="fgImgPlace1" presStyleIdx="6" presStyleCnt="8"/>
      <dgm:spPr/>
    </dgm:pt>
    <dgm:pt modelId="{4BD748F2-F315-F745-AC50-A231B9109AEC}" type="pres">
      <dgm:prSet presAssocID="{97DD6462-EB49-1B47-829A-D001A7FB771C}" presName="parent_text_8" presStyleLbl="revTx" presStyleIdx="7" presStyleCnt="8" custLinFactNeighborY="6791">
        <dgm:presLayoutVars>
          <dgm:chMax val="0"/>
          <dgm:chPref val="0"/>
          <dgm:bulletEnabled val="1"/>
        </dgm:presLayoutVars>
      </dgm:prSet>
      <dgm:spPr/>
    </dgm:pt>
    <dgm:pt modelId="{2BD6497F-B4F0-9E41-80C9-C0DBD908CFC5}" type="pres">
      <dgm:prSet presAssocID="{97DD6462-EB49-1B47-829A-D001A7FB771C}" presName="image_accent_8" presStyleCnt="0"/>
      <dgm:spPr/>
    </dgm:pt>
    <dgm:pt modelId="{73A69D56-7AD5-A14D-9546-827D49A54B9A}" type="pres">
      <dgm:prSet presAssocID="{97DD6462-EB49-1B47-829A-D001A7FB771C}" presName="imageAccentRepeatNode" presStyleLbl="alignNode1" presStyleIdx="12" presStyleCnt="13"/>
      <dgm:spPr/>
    </dgm:pt>
    <dgm:pt modelId="{1FA68C66-ECC2-B546-858D-FB61D7C68C0D}" type="pres">
      <dgm:prSet presAssocID="{A34D2C32-FB6B-D34A-BAB5-00978129A201}" presName="image_8" presStyleCnt="0"/>
      <dgm:spPr/>
    </dgm:pt>
    <dgm:pt modelId="{DF2AB263-2129-304F-9A5B-C9247EF1EFB2}" type="pres">
      <dgm:prSet presAssocID="{A34D2C32-FB6B-D34A-BAB5-00978129A201}" presName="imageRepeatNode" presStyleLbl="fgImgPlace1" presStyleIdx="7" presStyleCnt="8"/>
      <dgm:spPr/>
    </dgm:pt>
  </dgm:ptLst>
  <dgm:cxnLst>
    <dgm:cxn modelId="{67505C02-A86A-054D-A092-0D23C74D2543}" srcId="{1BB99ED2-A358-ED4E-A67F-FFBEDA401D17}" destId="{FA5F999B-1492-004F-87AE-339CD8F46BE8}" srcOrd="2" destOrd="0" parTransId="{08242051-4C0D-7E40-B857-E294832183AB}" sibTransId="{22A09EC4-5265-8F4A-AB01-412B036195C3}"/>
    <dgm:cxn modelId="{4F467306-8977-6940-AD06-7914589864E3}" srcId="{1BB99ED2-A358-ED4E-A67F-FFBEDA401D17}" destId="{97DD6462-EB49-1B47-829A-D001A7FB771C}" srcOrd="7" destOrd="0" parTransId="{0F83D57F-588A-F44D-A249-E076C2285D4B}" sibTransId="{A34D2C32-FB6B-D34A-BAB5-00978129A201}"/>
    <dgm:cxn modelId="{87986F0B-CCEA-2C43-A864-11EF3DA92F25}" type="presOf" srcId="{6D49B82E-FE62-CB4D-A143-71E18DEEAAC0}" destId="{F0F51CAD-BF6D-C143-B756-880C82727CA3}" srcOrd="0" destOrd="0" presId="urn:microsoft.com/office/officeart/2008/layout/BubblePictureList"/>
    <dgm:cxn modelId="{E145C310-A607-F040-99A2-34F3C432F650}" type="presOf" srcId="{8C158E72-BBBF-494B-A3F3-5433F2D441F8}" destId="{B3343595-C9D7-B741-93D4-04628926B933}" srcOrd="0" destOrd="0" presId="urn:microsoft.com/office/officeart/2008/layout/BubblePictureList"/>
    <dgm:cxn modelId="{34B1592E-F486-3A40-BA5E-E75135922747}" type="presOf" srcId="{29D2D1B5-AB76-BE4B-9BC7-DB5E3C7F587E}" destId="{60739443-9FA5-A940-AD42-D3C720BA1C54}" srcOrd="0" destOrd="0" presId="urn:microsoft.com/office/officeart/2008/layout/BubblePictureList"/>
    <dgm:cxn modelId="{A68B2436-94AD-F249-83CA-90BD2F218450}" type="presOf" srcId="{A3CB6A4C-E15D-F04C-90FC-7FA64C46572B}" destId="{3058C29B-BC8D-F54A-9899-1BCF20BC9817}" srcOrd="0" destOrd="0" presId="urn:microsoft.com/office/officeart/2008/layout/BubblePictureList"/>
    <dgm:cxn modelId="{930BCA41-0AE0-FF41-BF88-9757F3E66715}" srcId="{1BB99ED2-A358-ED4E-A67F-FFBEDA401D17}" destId="{D5FBF7F2-A864-CA4E-BD8C-66A390B1DB9E}" srcOrd="6" destOrd="0" parTransId="{00747F71-9F1D-D647-8C2A-9167EB29BAE8}" sibTransId="{8C158E72-BBBF-494B-A3F3-5433F2D441F8}"/>
    <dgm:cxn modelId="{80F5C64B-01A5-6E42-88C4-0269D0F0078F}" type="presOf" srcId="{1BB99ED2-A358-ED4E-A67F-FFBEDA401D17}" destId="{3F5D4F94-1F36-6945-B1DA-1453CC58D9FC}" srcOrd="0" destOrd="0" presId="urn:microsoft.com/office/officeart/2008/layout/BubblePictureList"/>
    <dgm:cxn modelId="{D7DC0A5B-EC7C-6741-94EC-ECCC05EDB1E8}" srcId="{1BB99ED2-A358-ED4E-A67F-FFBEDA401D17}" destId="{A3CB6A4C-E15D-F04C-90FC-7FA64C46572B}" srcOrd="5" destOrd="0" parTransId="{8A0CCC97-0C79-8D49-A907-9229AB54FDDC}" sibTransId="{0B2DD68C-BFE6-2142-8DB2-BCCEC856E2E6}"/>
    <dgm:cxn modelId="{65A9D166-E9B6-7E4F-8439-24B5B878A67F}" type="presOf" srcId="{B1BCA5DA-806C-2F4B-8A0E-AD03F7887123}" destId="{CF86A53E-BA6C-3846-BDE8-3CAEC479F7DE}" srcOrd="0" destOrd="0" presId="urn:microsoft.com/office/officeart/2008/layout/BubblePictureList"/>
    <dgm:cxn modelId="{7763B76B-C66D-3A4C-A321-B864DB136CA0}" srcId="{1BB99ED2-A358-ED4E-A67F-FFBEDA401D17}" destId="{995072ED-D67D-A349-B34D-916B890F5CF0}" srcOrd="4" destOrd="0" parTransId="{08D02502-E3C2-1944-8C6D-84D0D37BD8B9}" sibTransId="{6D49B82E-FE62-CB4D-A143-71E18DEEAAC0}"/>
    <dgm:cxn modelId="{F18DED71-19C7-8E47-9C12-9C4BA964CE5C}" type="presOf" srcId="{D5FBF7F2-A864-CA4E-BD8C-66A390B1DB9E}" destId="{01F39353-40C0-DA42-8CBB-D063664D6B77}" srcOrd="0" destOrd="0" presId="urn:microsoft.com/office/officeart/2008/layout/BubblePictureList"/>
    <dgm:cxn modelId="{85A13B8D-D2FC-7547-AB68-16C2BAB7D367}" srcId="{1BB99ED2-A358-ED4E-A67F-FFBEDA401D17}" destId="{EEFCAAC1-CAAE-884E-BCC6-1029EB8685E8}" srcOrd="0" destOrd="0" parTransId="{6E80A407-65D5-614C-9755-E782653B9283}" sibTransId="{6D7211D8-80B9-A345-B594-65FED902CF46}"/>
    <dgm:cxn modelId="{B47D178E-146C-2549-8EF8-466589C9B5B7}" type="presOf" srcId="{22A09EC4-5265-8F4A-AB01-412B036195C3}" destId="{68FE1E39-ACA9-0543-B404-DFA0CD5898B1}" srcOrd="0" destOrd="0" presId="urn:microsoft.com/office/officeart/2008/layout/BubblePictureList"/>
    <dgm:cxn modelId="{2DA73A94-B6C5-3E4C-A792-66B5F43F6187}" type="presOf" srcId="{A34D2C32-FB6B-D34A-BAB5-00978129A201}" destId="{DF2AB263-2129-304F-9A5B-C9247EF1EFB2}" srcOrd="0" destOrd="0" presId="urn:microsoft.com/office/officeart/2008/layout/BubblePictureList"/>
    <dgm:cxn modelId="{DE6BC994-6F00-3B47-B993-9CAE0FE22770}" type="presOf" srcId="{6D7211D8-80B9-A345-B594-65FED902CF46}" destId="{14A5BAD7-CDFC-6543-9BA7-6CAAF6BC5F9C}" srcOrd="0" destOrd="0" presId="urn:microsoft.com/office/officeart/2008/layout/BubblePictureList"/>
    <dgm:cxn modelId="{0949E0AD-1884-1749-89C1-753F7A6CD734}" type="presOf" srcId="{FA5F999B-1492-004F-87AE-339CD8F46BE8}" destId="{D42395EB-01DA-DC43-9972-58B0A0C0FC5F}" srcOrd="0" destOrd="0" presId="urn:microsoft.com/office/officeart/2008/layout/BubblePictureList"/>
    <dgm:cxn modelId="{65B0D6CE-89CF-8148-AF93-443F2F4BE197}" type="presOf" srcId="{84C9EC3C-469B-FB49-B408-D17CF9635F5B}" destId="{543AE123-52E7-6448-819A-F1083B530862}" srcOrd="0" destOrd="0" presId="urn:microsoft.com/office/officeart/2008/layout/BubblePictureList"/>
    <dgm:cxn modelId="{60E4B0D9-0BAF-284A-BB42-9605AA8B7A3F}" type="presOf" srcId="{97DD6462-EB49-1B47-829A-D001A7FB771C}" destId="{4BD748F2-F315-F745-AC50-A231B9109AEC}" srcOrd="0" destOrd="0" presId="urn:microsoft.com/office/officeart/2008/layout/BubblePictureList"/>
    <dgm:cxn modelId="{C8066BDC-2077-AE49-8F1D-BC9420DFF011}" type="presOf" srcId="{EEFCAAC1-CAAE-884E-BCC6-1029EB8685E8}" destId="{BC3F209E-84B5-6B41-861F-62E36E47A317}" srcOrd="0" destOrd="0" presId="urn:microsoft.com/office/officeart/2008/layout/BubblePictureList"/>
    <dgm:cxn modelId="{471711E6-D050-B84C-99B2-96A60E21210B}" type="presOf" srcId="{0B2DD68C-BFE6-2142-8DB2-BCCEC856E2E6}" destId="{14B4A5C2-B631-264A-932B-D601C01A513F}" srcOrd="0" destOrd="0" presId="urn:microsoft.com/office/officeart/2008/layout/BubblePictureList"/>
    <dgm:cxn modelId="{1C3D34E9-A663-494A-9C5E-54210214C317}" srcId="{1BB99ED2-A358-ED4E-A67F-FFBEDA401D17}" destId="{B1BCA5DA-806C-2F4B-8A0E-AD03F7887123}" srcOrd="1" destOrd="0" parTransId="{9393ADE8-3977-6F41-98C5-8E8F42345F35}" sibTransId="{84C9EC3C-469B-FB49-B408-D17CF9635F5B}"/>
    <dgm:cxn modelId="{75748DF3-3932-954D-BC70-F6E0AF594C0A}" srcId="{1BB99ED2-A358-ED4E-A67F-FFBEDA401D17}" destId="{29D2D1B5-AB76-BE4B-9BC7-DB5E3C7F587E}" srcOrd="3" destOrd="0" parTransId="{BCED9D6A-2220-5E49-A9F2-41C56A0CAF81}" sibTransId="{4FEDF289-0DD5-9A4A-A520-0207992CF891}"/>
    <dgm:cxn modelId="{B32006FC-DDF4-AA49-A89B-F09331225826}" type="presOf" srcId="{4FEDF289-0DD5-9A4A-A520-0207992CF891}" destId="{8D563DB7-212C-ED45-BBC3-1CB562021399}" srcOrd="0" destOrd="0" presId="urn:microsoft.com/office/officeart/2008/layout/BubblePictureList"/>
    <dgm:cxn modelId="{B7CBB2FC-83B2-D34B-A957-47D1F85C1BFC}" type="presOf" srcId="{995072ED-D67D-A349-B34D-916B890F5CF0}" destId="{20B33A19-A36E-B54F-B504-815608622B51}" srcOrd="0" destOrd="0" presId="urn:microsoft.com/office/officeart/2008/layout/BubblePictureList"/>
    <dgm:cxn modelId="{7BD605A6-3784-264B-8568-9137327D78BA}" type="presParOf" srcId="{3F5D4F94-1F36-6945-B1DA-1453CC58D9FC}" destId="{BC3F209E-84B5-6B41-861F-62E36E47A317}" srcOrd="0" destOrd="0" presId="urn:microsoft.com/office/officeart/2008/layout/BubblePictureList"/>
    <dgm:cxn modelId="{DED58E13-D61D-1B49-9ED0-EBB887F2355C}" type="presParOf" srcId="{3F5D4F94-1F36-6945-B1DA-1453CC58D9FC}" destId="{1686C86B-24F1-3348-9C59-32683A1E2AD3}" srcOrd="1" destOrd="0" presId="urn:microsoft.com/office/officeart/2008/layout/BubblePictureList"/>
    <dgm:cxn modelId="{45CDB39A-1E17-5549-8878-EF5870EDB310}" type="presParOf" srcId="{1686C86B-24F1-3348-9C59-32683A1E2AD3}" destId="{37B7EFDD-7CBE-7640-AE1C-F1DA863CB237}" srcOrd="0" destOrd="0" presId="urn:microsoft.com/office/officeart/2008/layout/BubblePictureList"/>
    <dgm:cxn modelId="{98D357C2-D216-3845-B460-FC80A34685E7}" type="presParOf" srcId="{3F5D4F94-1F36-6945-B1DA-1453CC58D9FC}" destId="{8FBF2F57-E8DB-9C4D-B06B-E8896C7F83ED}" srcOrd="2" destOrd="0" presId="urn:microsoft.com/office/officeart/2008/layout/BubblePictureList"/>
    <dgm:cxn modelId="{F40E2ECA-D63F-8D47-B170-23A2521E882A}" type="presParOf" srcId="{3F5D4F94-1F36-6945-B1DA-1453CC58D9FC}" destId="{794D9B9C-F629-674A-9095-84DDB98A6880}" srcOrd="3" destOrd="0" presId="urn:microsoft.com/office/officeart/2008/layout/BubblePictureList"/>
    <dgm:cxn modelId="{28BCE221-831C-1A4C-9EAE-B345E1CFBC37}" type="presParOf" srcId="{794D9B9C-F629-674A-9095-84DDB98A6880}" destId="{14A5BAD7-CDFC-6543-9BA7-6CAAF6BC5F9C}" srcOrd="0" destOrd="0" presId="urn:microsoft.com/office/officeart/2008/layout/BubblePictureList"/>
    <dgm:cxn modelId="{1785D4EF-BC75-9B4E-92B7-0685B5BDCC21}" type="presParOf" srcId="{3F5D4F94-1F36-6945-B1DA-1453CC58D9FC}" destId="{CF86A53E-BA6C-3846-BDE8-3CAEC479F7DE}" srcOrd="4" destOrd="0" presId="urn:microsoft.com/office/officeart/2008/layout/BubblePictureList"/>
    <dgm:cxn modelId="{AB9F8824-4893-3B41-B6FD-77CB3897AF48}" type="presParOf" srcId="{3F5D4F94-1F36-6945-B1DA-1453CC58D9FC}" destId="{13DF0EFA-5BA7-264C-87DC-03F998C9A39C}" srcOrd="5" destOrd="0" presId="urn:microsoft.com/office/officeart/2008/layout/BubblePictureList"/>
    <dgm:cxn modelId="{C819B9B1-D213-3940-BC77-48877F64827F}" type="presParOf" srcId="{13DF0EFA-5BA7-264C-87DC-03F998C9A39C}" destId="{940AA892-5905-0E45-BBCB-B0CEDD13BD96}" srcOrd="0" destOrd="0" presId="urn:microsoft.com/office/officeart/2008/layout/BubblePictureList"/>
    <dgm:cxn modelId="{48E7CAA0-B565-5148-9613-7B0064398DAC}" type="presParOf" srcId="{3F5D4F94-1F36-6945-B1DA-1453CC58D9FC}" destId="{C9264EAB-E999-B844-911E-BDC6DDCA55AC}" srcOrd="6" destOrd="0" presId="urn:microsoft.com/office/officeart/2008/layout/BubblePictureList"/>
    <dgm:cxn modelId="{3E8C1AAC-9D17-8F47-95C9-FB2DCBD2EE4D}" type="presParOf" srcId="{C9264EAB-E999-B844-911E-BDC6DDCA55AC}" destId="{543AE123-52E7-6448-819A-F1083B530862}" srcOrd="0" destOrd="0" presId="urn:microsoft.com/office/officeart/2008/layout/BubblePictureList"/>
    <dgm:cxn modelId="{3D08C228-2E1C-A94A-8393-AB019A00D4BF}" type="presParOf" srcId="{3F5D4F94-1F36-6945-B1DA-1453CC58D9FC}" destId="{298F6875-2240-F64B-BA93-17A6DFA050BD}" srcOrd="7" destOrd="0" presId="urn:microsoft.com/office/officeart/2008/layout/BubblePictureList"/>
    <dgm:cxn modelId="{8DE05B93-FC57-EC47-B8F3-1074245323F2}" type="presParOf" srcId="{298F6875-2240-F64B-BA93-17A6DFA050BD}" destId="{8A908B7E-49A3-EF4F-9BE8-7414E517621D}" srcOrd="0" destOrd="0" presId="urn:microsoft.com/office/officeart/2008/layout/BubblePictureList"/>
    <dgm:cxn modelId="{5A89956E-6EBA-FA41-B5EB-7366571E63E8}" type="presParOf" srcId="{3F5D4F94-1F36-6945-B1DA-1453CC58D9FC}" destId="{D42395EB-01DA-DC43-9972-58B0A0C0FC5F}" srcOrd="8" destOrd="0" presId="urn:microsoft.com/office/officeart/2008/layout/BubblePictureList"/>
    <dgm:cxn modelId="{468984EA-4201-3D43-A345-DB89FBF92A3D}" type="presParOf" srcId="{3F5D4F94-1F36-6945-B1DA-1453CC58D9FC}" destId="{236BE0D2-1502-E446-8F9E-83A45674647A}" srcOrd="9" destOrd="0" presId="urn:microsoft.com/office/officeart/2008/layout/BubblePictureList"/>
    <dgm:cxn modelId="{1C7E1376-BFA8-DC46-B73B-2A7100AC1039}" type="presParOf" srcId="{3F5D4F94-1F36-6945-B1DA-1453CC58D9FC}" destId="{3E322529-80EE-1B4F-94DF-8D6E48A266A6}" srcOrd="10" destOrd="0" presId="urn:microsoft.com/office/officeart/2008/layout/BubblePictureList"/>
    <dgm:cxn modelId="{46A3DE45-B8D5-6344-9F53-07D1777F2EBE}" type="presParOf" srcId="{3F5D4F94-1F36-6945-B1DA-1453CC58D9FC}" destId="{9456DE47-3188-1147-87AD-37FC56B7E32E}" srcOrd="11" destOrd="0" presId="urn:microsoft.com/office/officeart/2008/layout/BubblePictureList"/>
    <dgm:cxn modelId="{3E344762-B3BA-F741-9BB1-209A88F8B99E}" type="presParOf" srcId="{9456DE47-3188-1147-87AD-37FC56B7E32E}" destId="{68FE1E39-ACA9-0543-B404-DFA0CD5898B1}" srcOrd="0" destOrd="0" presId="urn:microsoft.com/office/officeart/2008/layout/BubblePictureList"/>
    <dgm:cxn modelId="{8E965BA3-4AEB-0A4E-877F-CD69174D0342}" type="presParOf" srcId="{3F5D4F94-1F36-6945-B1DA-1453CC58D9FC}" destId="{02338F04-3A6E-7342-906E-C089C7E006F5}" srcOrd="12" destOrd="0" presId="urn:microsoft.com/office/officeart/2008/layout/BubblePictureList"/>
    <dgm:cxn modelId="{28AB8694-CEDB-704A-BC39-5866E6592305}" type="presParOf" srcId="{02338F04-3A6E-7342-906E-C089C7E006F5}" destId="{84648CD8-D38E-8A4A-B7DB-B10321A07177}" srcOrd="0" destOrd="0" presId="urn:microsoft.com/office/officeart/2008/layout/BubblePictureList"/>
    <dgm:cxn modelId="{F68288C5-60A4-1645-BD56-654D5BB8BF50}" type="presParOf" srcId="{3F5D4F94-1F36-6945-B1DA-1453CC58D9FC}" destId="{60739443-9FA5-A940-AD42-D3C720BA1C54}" srcOrd="13" destOrd="0" presId="urn:microsoft.com/office/officeart/2008/layout/BubblePictureList"/>
    <dgm:cxn modelId="{D33E06A8-E600-ED4D-9732-EA0F24256640}" type="presParOf" srcId="{3F5D4F94-1F36-6945-B1DA-1453CC58D9FC}" destId="{6651E2CF-15FF-5E42-A081-55DC22A26AB3}" srcOrd="14" destOrd="0" presId="urn:microsoft.com/office/officeart/2008/layout/BubblePictureList"/>
    <dgm:cxn modelId="{731F25F1-26EB-0641-B6BB-38C68AB557EC}" type="presParOf" srcId="{3F5D4F94-1F36-6945-B1DA-1453CC58D9FC}" destId="{45974B04-4BA7-3549-AE1C-95BC52E79E5B}" srcOrd="15" destOrd="0" presId="urn:microsoft.com/office/officeart/2008/layout/BubblePictureList"/>
    <dgm:cxn modelId="{AC9A5134-D126-B647-A578-0382BE8956CE}" type="presParOf" srcId="{45974B04-4BA7-3549-AE1C-95BC52E79E5B}" destId="{8D563DB7-212C-ED45-BBC3-1CB562021399}" srcOrd="0" destOrd="0" presId="urn:microsoft.com/office/officeart/2008/layout/BubblePictureList"/>
    <dgm:cxn modelId="{92C19DEB-BE8E-9D4D-BD09-99F8FFE3673D}" type="presParOf" srcId="{3F5D4F94-1F36-6945-B1DA-1453CC58D9FC}" destId="{B9A8F8CE-F0C8-A44D-8886-7F2EA54C5F4B}" srcOrd="16" destOrd="0" presId="urn:microsoft.com/office/officeart/2008/layout/BubblePictureList"/>
    <dgm:cxn modelId="{A206377E-46B5-8141-8EC9-49A43B29FD48}" type="presParOf" srcId="{B9A8F8CE-F0C8-A44D-8886-7F2EA54C5F4B}" destId="{0AF67070-FD2A-7F4E-BC54-01A480F828C4}" srcOrd="0" destOrd="0" presId="urn:microsoft.com/office/officeart/2008/layout/BubblePictureList"/>
    <dgm:cxn modelId="{85078BCF-45F8-824E-A7C2-99D4B4FF0C92}" type="presParOf" srcId="{3F5D4F94-1F36-6945-B1DA-1453CC58D9FC}" destId="{20B33A19-A36E-B54F-B504-815608622B51}" srcOrd="17" destOrd="0" presId="urn:microsoft.com/office/officeart/2008/layout/BubblePictureList"/>
    <dgm:cxn modelId="{F7752B44-A3F9-314E-97BC-CD9DEB57A3D6}" type="presParOf" srcId="{3F5D4F94-1F36-6945-B1DA-1453CC58D9FC}" destId="{6797E0EE-3715-CA45-8DD8-F11C9E0752E4}" srcOrd="18" destOrd="0" presId="urn:microsoft.com/office/officeart/2008/layout/BubblePictureList"/>
    <dgm:cxn modelId="{0A5CF0F7-0AF6-1949-B577-3EB9976A9334}" type="presParOf" srcId="{6797E0EE-3715-CA45-8DD8-F11C9E0752E4}" destId="{F0F51CAD-BF6D-C143-B756-880C82727CA3}" srcOrd="0" destOrd="0" presId="urn:microsoft.com/office/officeart/2008/layout/BubblePictureList"/>
    <dgm:cxn modelId="{46C9E58B-C503-0447-8420-A6F6442BD2E0}" type="presParOf" srcId="{3F5D4F94-1F36-6945-B1DA-1453CC58D9FC}" destId="{3058C29B-BC8D-F54A-9899-1BCF20BC9817}" srcOrd="19" destOrd="0" presId="urn:microsoft.com/office/officeart/2008/layout/BubblePictureList"/>
    <dgm:cxn modelId="{769C5F35-2881-B644-8A52-51848E789ADB}" type="presParOf" srcId="{3F5D4F94-1F36-6945-B1DA-1453CC58D9FC}" destId="{EF65E821-A887-DD41-8857-62542CB781BE}" srcOrd="20" destOrd="0" presId="urn:microsoft.com/office/officeart/2008/layout/BubblePictureList"/>
    <dgm:cxn modelId="{D1200A5D-97EA-9149-AABE-444F919C4AF5}" type="presParOf" srcId="{EF65E821-A887-DD41-8857-62542CB781BE}" destId="{B0E41DAE-0D1E-3444-9BE2-F86265DF1E7A}" srcOrd="0" destOrd="0" presId="urn:microsoft.com/office/officeart/2008/layout/BubblePictureList"/>
    <dgm:cxn modelId="{E209DD2D-F2E2-E64E-8ACB-807BD343E95B}" type="presParOf" srcId="{3F5D4F94-1F36-6945-B1DA-1453CC58D9FC}" destId="{CEA0EFDF-F138-0041-BBDD-166C2669BD5B}" srcOrd="21" destOrd="0" presId="urn:microsoft.com/office/officeart/2008/layout/BubblePictureList"/>
    <dgm:cxn modelId="{45C6120E-96BD-9F46-9238-AC29B6F3E0A0}" type="presParOf" srcId="{3F5D4F94-1F36-6945-B1DA-1453CC58D9FC}" destId="{6D39AF2F-C954-8445-B4C5-590FCA20BC20}" srcOrd="22" destOrd="0" presId="urn:microsoft.com/office/officeart/2008/layout/BubblePictureList"/>
    <dgm:cxn modelId="{7EEE5CAD-C2BA-104E-A7E9-E76D6FA0DC6B}" type="presParOf" srcId="{6D39AF2F-C954-8445-B4C5-590FCA20BC20}" destId="{14B4A5C2-B631-264A-932B-D601C01A513F}" srcOrd="0" destOrd="0" presId="urn:microsoft.com/office/officeart/2008/layout/BubblePictureList"/>
    <dgm:cxn modelId="{7DAEDAC7-561D-1B43-B7CD-5B6967457BFA}" type="presParOf" srcId="{3F5D4F94-1F36-6945-B1DA-1453CC58D9FC}" destId="{01F39353-40C0-DA42-8CBB-D063664D6B77}" srcOrd="23" destOrd="0" presId="urn:microsoft.com/office/officeart/2008/layout/BubblePictureList"/>
    <dgm:cxn modelId="{1AFC0E1B-03DC-774A-BAD7-09C24519B651}" type="presParOf" srcId="{3F5D4F94-1F36-6945-B1DA-1453CC58D9FC}" destId="{D553C22F-3B3A-614C-9C95-572846886B2B}" srcOrd="24" destOrd="0" presId="urn:microsoft.com/office/officeart/2008/layout/BubblePictureList"/>
    <dgm:cxn modelId="{96B8747B-5D57-B54D-B02E-1F95B2985364}" type="presParOf" srcId="{D553C22F-3B3A-614C-9C95-572846886B2B}" destId="{61234768-849E-AA4F-965E-99217CEA2594}" srcOrd="0" destOrd="0" presId="urn:microsoft.com/office/officeart/2008/layout/BubblePictureList"/>
    <dgm:cxn modelId="{2685E4E1-BD2C-794C-82A1-1CEDA9D5C6CC}" type="presParOf" srcId="{3F5D4F94-1F36-6945-B1DA-1453CC58D9FC}" destId="{9BD11922-9C54-FA47-8216-1D00128FF26D}" srcOrd="25" destOrd="0" presId="urn:microsoft.com/office/officeart/2008/layout/BubblePictureList"/>
    <dgm:cxn modelId="{5827FCA7-B92F-554B-9E5F-7FFEF78EE519}" type="presParOf" srcId="{9BD11922-9C54-FA47-8216-1D00128FF26D}" destId="{B3343595-C9D7-B741-93D4-04628926B933}" srcOrd="0" destOrd="0" presId="urn:microsoft.com/office/officeart/2008/layout/BubblePictureList"/>
    <dgm:cxn modelId="{2F5ABB37-98BC-AE41-A9C2-778472D165E9}" type="presParOf" srcId="{3F5D4F94-1F36-6945-B1DA-1453CC58D9FC}" destId="{4BD748F2-F315-F745-AC50-A231B9109AEC}" srcOrd="26" destOrd="0" presId="urn:microsoft.com/office/officeart/2008/layout/BubblePictureList"/>
    <dgm:cxn modelId="{E8078B20-353E-784C-9F5E-FBD83D8E39CD}" type="presParOf" srcId="{3F5D4F94-1F36-6945-B1DA-1453CC58D9FC}" destId="{2BD6497F-B4F0-9E41-80C9-C0DBD908CFC5}" srcOrd="27" destOrd="0" presId="urn:microsoft.com/office/officeart/2008/layout/BubblePictureList"/>
    <dgm:cxn modelId="{B8008F6D-C05C-0F49-833C-3CAEA1079355}" type="presParOf" srcId="{2BD6497F-B4F0-9E41-80C9-C0DBD908CFC5}" destId="{73A69D56-7AD5-A14D-9546-827D49A54B9A}" srcOrd="0" destOrd="0" presId="urn:microsoft.com/office/officeart/2008/layout/BubblePictureList"/>
    <dgm:cxn modelId="{F0FCBA88-99FE-8E43-B71E-670F589DA676}" type="presParOf" srcId="{3F5D4F94-1F36-6945-B1DA-1453CC58D9FC}" destId="{1FA68C66-ECC2-B546-858D-FB61D7C68C0D}" srcOrd="28" destOrd="0" presId="urn:microsoft.com/office/officeart/2008/layout/BubblePictureList"/>
    <dgm:cxn modelId="{5021F014-63B6-424C-9F45-FD9150C71C11}" type="presParOf" srcId="{1FA68C66-ECC2-B546-858D-FB61D7C68C0D}" destId="{DF2AB263-2129-304F-9A5B-C9247EF1EFB2}" srcOrd="0" destOrd="0" presId="urn:microsoft.com/office/officeart/2008/layout/Bubble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blipFill>
          <a:blip xmlns:r="http://schemas.openxmlformats.org/officeDocument/2006/relationships" r:embed="rId1"/>
          <a:stretch>
            <a:fillRect/>
          </a:stretch>
        </a:blipFill>
        <a:ln>
          <a:solidFill>
            <a:schemeClr val="lt1">
              <a:hueOff val="0"/>
              <a:satOff val="0"/>
              <a:lumOff val="0"/>
              <a:alpha val="20464"/>
            </a:schemeClr>
          </a:solidFill>
        </a:ln>
      </dgm:spPr>
      <dgm:t>
        <a:bodyPr/>
        <a:lstStyle/>
        <a:p>
          <a:r>
            <a:rPr lang="fr-CA">
              <a:noFill/>
            </a:rPr>
            <a:t> </a:t>
          </a:r>
        </a:p>
      </dgm:t>
    </dgm:pt>
    <dgm:pt modelId="{D21CD874-86F2-1C44-9592-090A635FB444}" type="parTrans" cxnId="{E29C2E87-C000-5D42-9773-E70F5AF86539}">
      <dgm:prSet/>
      <dgm:spPr/>
      <dgm:t>
        <a:bodyPr/>
        <a:lstStyle/>
        <a:p>
          <a:endParaRPr lang="fr-CA" sz="1800">
            <a:latin typeface="+mn-lt"/>
          </a:endParaRPr>
        </a:p>
      </dgm:t>
    </dgm:pt>
    <dgm:pt modelId="{A1B0DE72-DCFF-2B4B-A0FB-3D363899CB84}" type="sibTrans" cxnId="{E29C2E87-C000-5D42-9773-E70F5AF86539}">
      <dgm:prSet/>
      <dgm:spPr/>
      <dgm:t>
        <a:bodyPr/>
        <a:lstStyle/>
        <a:p>
          <a:endParaRPr lang="fr-CA" sz="1800">
            <a:latin typeface="+mn-lt"/>
          </a:endParaRPr>
        </a:p>
      </dgm:t>
    </dgm:pt>
    <dgm:pt modelId="{83476B66-5670-8740-A688-188A338C116A}">
      <dgm:prSet phldrT="[Texte]" custT="1"/>
      <dgm:spPr>
        <a:solidFill>
          <a:srgbClr val="A2C1C4">
            <a:alpha val="50000"/>
          </a:srgbClr>
        </a:solidFill>
      </dgm:spPr>
      <dgm:t>
        <a:bodyPr/>
        <a:lstStyle/>
        <a:p>
          <a:endParaRPr lang="fr-CA" sz="1800" dirty="0">
            <a:solidFill>
              <a:schemeClr val="tx1">
                <a:lumMod val="85000"/>
                <a:lumOff val="15000"/>
              </a:schemeClr>
            </a:solidFill>
            <a:latin typeface="+mn-lt"/>
          </a:endParaRPr>
        </a:p>
      </dgm:t>
    </dgm:pt>
    <dgm:pt modelId="{20168B64-EFD9-5E43-B17A-01E10356DBF1}" type="parTrans" cxnId="{D5EE375B-5496-1940-A89F-225FE970DD43}">
      <dgm:prSet/>
      <dgm:spPr/>
      <dgm:t>
        <a:bodyPr/>
        <a:lstStyle/>
        <a:p>
          <a:endParaRPr lang="fr-CA" sz="1800">
            <a:latin typeface="+mn-lt"/>
          </a:endParaRPr>
        </a:p>
      </dgm:t>
    </dgm:pt>
    <dgm:pt modelId="{2501F88E-1452-AD4C-B1AF-B9CE0751B84D}" type="sibTrans" cxnId="{D5EE375B-5496-1940-A89F-225FE970DD43}">
      <dgm:prSet/>
      <dgm:spPr/>
      <dgm:t>
        <a:bodyPr/>
        <a:lstStyle/>
        <a:p>
          <a:endParaRPr lang="fr-CA" sz="1800">
            <a:latin typeface="+mn-lt"/>
          </a:endParaRPr>
        </a:p>
      </dgm:t>
    </dgm:pt>
    <dgm:pt modelId="{AE7E8E05-A0F6-6D41-92A1-9EE2200C204B}">
      <dgm:prSet phldrT="[Texte]" custT="1"/>
      <dgm:spPr>
        <a:solidFill>
          <a:srgbClr val="A2C1C4"/>
        </a:solidFill>
      </dgm:spPr>
      <dgm:t>
        <a:bodyPr/>
        <a:lstStyle/>
        <a:p>
          <a:r>
            <a:rPr lang="fr-CA" sz="1800" dirty="0">
              <a:solidFill>
                <a:srgbClr val="000540"/>
              </a:solidFill>
              <a:latin typeface="+mn-lt"/>
            </a:rPr>
            <a:t>Aucune donnée</a:t>
          </a:r>
        </a:p>
      </dgm:t>
    </dgm:pt>
    <dgm:pt modelId="{2301D7F1-B76C-F247-93F3-6E9D24D823B7}" type="parTrans" cxnId="{D9C26CFA-C08A-704B-A34B-4CAF29F0A2D1}">
      <dgm:prSet/>
      <dgm:spPr/>
      <dgm:t>
        <a:bodyPr/>
        <a:lstStyle/>
        <a:p>
          <a:endParaRPr lang="fr-CA" sz="1800">
            <a:latin typeface="+mn-lt"/>
          </a:endParaRPr>
        </a:p>
      </dgm:t>
    </dgm:pt>
    <dgm:pt modelId="{842FCF7E-D9D5-A141-A6EA-B230F3425F74}" type="sibTrans" cxnId="{D9C26CFA-C08A-704B-A34B-4CAF29F0A2D1}">
      <dgm:prSet/>
      <dgm:spPr/>
      <dgm:t>
        <a:bodyPr/>
        <a:lstStyle/>
        <a:p>
          <a:endParaRPr lang="fr-CA" sz="1800">
            <a:latin typeface="+mn-lt"/>
          </a:endParaRPr>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ScaleX="91760">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custLinFactNeighborX="3388" custLinFactNeighborY="84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1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B99ED2-A358-ED4E-A67F-FFBEDA401D17}" type="doc">
      <dgm:prSet loTypeId="urn:microsoft.com/office/officeart/2008/layout/BubblePictureList" loCatId="" qsTypeId="urn:microsoft.com/office/officeart/2005/8/quickstyle/simple4" qsCatId="simple" csTypeId="urn:microsoft.com/office/officeart/2005/8/colors/accent1_2" csCatId="accent1" phldr="1"/>
      <dgm:spPr/>
      <dgm:t>
        <a:bodyPr/>
        <a:lstStyle/>
        <a:p>
          <a:endParaRPr lang="fr-FR"/>
        </a:p>
      </dgm:t>
    </dgm:pt>
    <dgm:pt modelId="{EEFCAAC1-CAAE-884E-BCC6-1029EB8685E8}">
      <dgm:prSet phldrT="[Texte]" custT="1"/>
      <dgm:spPr/>
      <dgm:t>
        <a:bodyPr/>
        <a:lstStyle/>
        <a:p>
          <a:r>
            <a:rPr lang="fr-FR" sz="1800" dirty="0">
              <a:solidFill>
                <a:srgbClr val="1F3865"/>
              </a:solidFill>
            </a:rPr>
            <a:t>Cauchemars</a:t>
          </a:r>
        </a:p>
      </dgm:t>
    </dgm:pt>
    <dgm:pt modelId="{6E80A407-65D5-614C-9755-E782653B9283}" type="parTrans" cxnId="{85A13B8D-D2FC-7547-AB68-16C2BAB7D367}">
      <dgm:prSet/>
      <dgm:spPr/>
      <dgm:t>
        <a:bodyPr/>
        <a:lstStyle/>
        <a:p>
          <a:endParaRPr lang="fr-FR" sz="2400">
            <a:solidFill>
              <a:srgbClr val="1F3865"/>
            </a:solidFill>
          </a:endParaRPr>
        </a:p>
      </dgm:t>
    </dgm:pt>
    <dgm:pt modelId="{6D7211D8-80B9-A345-B594-65FED902CF46}" type="sibTrans" cxnId="{85A13B8D-D2FC-7547-AB68-16C2BAB7D367}">
      <dgm:prSet/>
      <dgm:spPr>
        <a:solidFill>
          <a:srgbClr val="507392"/>
        </a:solidFill>
      </dgm:spPr>
      <dgm:t>
        <a:bodyPr/>
        <a:lstStyle/>
        <a:p>
          <a:endParaRPr lang="fr-FR" sz="2400">
            <a:solidFill>
              <a:srgbClr val="1F3865"/>
            </a:solidFill>
          </a:endParaRPr>
        </a:p>
      </dgm:t>
    </dgm:pt>
    <dgm:pt modelId="{B1BCA5DA-806C-2F4B-8A0E-AD03F7887123}">
      <dgm:prSet phldrT="[Texte]" custT="1"/>
      <dgm:spPr/>
      <dgm:t>
        <a:bodyPr/>
        <a:lstStyle/>
        <a:p>
          <a:r>
            <a:rPr lang="fr-FR" sz="1800" dirty="0">
              <a:solidFill>
                <a:srgbClr val="1F3865"/>
              </a:solidFill>
            </a:rPr>
            <a:t>Vie précaire</a:t>
          </a:r>
        </a:p>
      </dgm:t>
    </dgm:pt>
    <dgm:pt modelId="{9393ADE8-3977-6F41-98C5-8E8F42345F35}" type="parTrans" cxnId="{1C3D34E9-A663-494A-9C5E-54210214C317}">
      <dgm:prSet/>
      <dgm:spPr/>
      <dgm:t>
        <a:bodyPr/>
        <a:lstStyle/>
        <a:p>
          <a:endParaRPr lang="fr-FR" sz="2400">
            <a:solidFill>
              <a:srgbClr val="1F3865"/>
            </a:solidFill>
          </a:endParaRPr>
        </a:p>
      </dgm:t>
    </dgm:pt>
    <dgm:pt modelId="{84C9EC3C-469B-FB49-B408-D17CF9635F5B}" type="sibTrans" cxnId="{1C3D34E9-A663-494A-9C5E-54210214C317}">
      <dgm:prSet/>
      <dgm:spPr>
        <a:solidFill>
          <a:srgbClr val="A2C1C4"/>
        </a:solidFill>
      </dgm:spPr>
      <dgm:t>
        <a:bodyPr/>
        <a:lstStyle/>
        <a:p>
          <a:endParaRPr lang="fr-FR" sz="2400">
            <a:solidFill>
              <a:srgbClr val="1F3865"/>
            </a:solidFill>
          </a:endParaRPr>
        </a:p>
      </dgm:t>
    </dgm:pt>
    <dgm:pt modelId="{FA5F999B-1492-004F-87AE-339CD8F46BE8}">
      <dgm:prSet phldrT="[Texte]" custT="1"/>
      <dgm:spPr/>
      <dgm:t>
        <a:bodyPr/>
        <a:lstStyle/>
        <a:p>
          <a:r>
            <a:rPr lang="fr-FR" sz="1800" dirty="0" err="1">
              <a:solidFill>
                <a:srgbClr val="1F3865"/>
              </a:solidFill>
            </a:rPr>
            <a:t>Hypervigilance</a:t>
          </a:r>
          <a:endParaRPr lang="fr-FR" sz="1800" dirty="0">
            <a:solidFill>
              <a:srgbClr val="1F3865"/>
            </a:solidFill>
          </a:endParaRPr>
        </a:p>
      </dgm:t>
    </dgm:pt>
    <dgm:pt modelId="{08242051-4C0D-7E40-B857-E294832183AB}" type="parTrans" cxnId="{67505C02-A86A-054D-A092-0D23C74D2543}">
      <dgm:prSet/>
      <dgm:spPr/>
      <dgm:t>
        <a:bodyPr/>
        <a:lstStyle/>
        <a:p>
          <a:endParaRPr lang="fr-FR" sz="2400">
            <a:solidFill>
              <a:srgbClr val="1F3865"/>
            </a:solidFill>
          </a:endParaRPr>
        </a:p>
      </dgm:t>
    </dgm:pt>
    <dgm:pt modelId="{22A09EC4-5265-8F4A-AB01-412B036195C3}" type="sibTrans" cxnId="{67505C02-A86A-054D-A092-0D23C74D2543}">
      <dgm:prSet/>
      <dgm:spPr>
        <a:solidFill>
          <a:srgbClr val="A2C1C4"/>
        </a:solidFill>
      </dgm:spPr>
      <dgm:t>
        <a:bodyPr/>
        <a:lstStyle/>
        <a:p>
          <a:endParaRPr lang="fr-FR" sz="2400">
            <a:solidFill>
              <a:srgbClr val="1F3865"/>
            </a:solidFill>
          </a:endParaRPr>
        </a:p>
      </dgm:t>
    </dgm:pt>
    <dgm:pt modelId="{29D2D1B5-AB76-BE4B-9BC7-DB5E3C7F587E}">
      <dgm:prSet phldrT="[Texte]" custT="1"/>
      <dgm:spPr/>
      <dgm:t>
        <a:bodyPr/>
        <a:lstStyle/>
        <a:p>
          <a:r>
            <a:rPr lang="fr-FR" sz="1800" dirty="0">
              <a:solidFill>
                <a:srgbClr val="1F3865"/>
              </a:solidFill>
            </a:rPr>
            <a:t>Dépendance drogues</a:t>
          </a:r>
        </a:p>
      </dgm:t>
    </dgm:pt>
    <dgm:pt modelId="{BCED9D6A-2220-5E49-A9F2-41C56A0CAF81}" type="parTrans" cxnId="{75748DF3-3932-954D-BC70-F6E0AF594C0A}">
      <dgm:prSet/>
      <dgm:spPr/>
      <dgm:t>
        <a:bodyPr/>
        <a:lstStyle/>
        <a:p>
          <a:endParaRPr lang="fr-FR" sz="2400">
            <a:solidFill>
              <a:srgbClr val="1F3865"/>
            </a:solidFill>
          </a:endParaRPr>
        </a:p>
      </dgm:t>
    </dgm:pt>
    <dgm:pt modelId="{4FEDF289-0DD5-9A4A-A520-0207992CF891}" type="sibTrans" cxnId="{75748DF3-3932-954D-BC70-F6E0AF594C0A}">
      <dgm:prSet/>
      <dgm:spPr>
        <a:solidFill>
          <a:srgbClr val="507392"/>
        </a:solidFill>
      </dgm:spPr>
      <dgm:t>
        <a:bodyPr/>
        <a:lstStyle/>
        <a:p>
          <a:endParaRPr lang="fr-FR" sz="2400">
            <a:solidFill>
              <a:srgbClr val="1F3865"/>
            </a:solidFill>
          </a:endParaRPr>
        </a:p>
      </dgm:t>
    </dgm:pt>
    <dgm:pt modelId="{995072ED-D67D-A349-B34D-916B890F5CF0}">
      <dgm:prSet phldrT="[Texte]" custT="1"/>
      <dgm:spPr/>
      <dgm:t>
        <a:bodyPr/>
        <a:lstStyle/>
        <a:p>
          <a:r>
            <a:rPr lang="fr-FR" sz="1800" dirty="0">
              <a:solidFill>
                <a:srgbClr val="1F3865"/>
              </a:solidFill>
            </a:rPr>
            <a:t>Rage envers les hommes</a:t>
          </a:r>
        </a:p>
      </dgm:t>
    </dgm:pt>
    <dgm:pt modelId="{08D02502-E3C2-1944-8C6D-84D0D37BD8B9}" type="parTrans" cxnId="{7763B76B-C66D-3A4C-A321-B864DB136CA0}">
      <dgm:prSet/>
      <dgm:spPr/>
      <dgm:t>
        <a:bodyPr/>
        <a:lstStyle/>
        <a:p>
          <a:endParaRPr lang="fr-FR" sz="2400">
            <a:solidFill>
              <a:srgbClr val="1F3865"/>
            </a:solidFill>
          </a:endParaRPr>
        </a:p>
      </dgm:t>
    </dgm:pt>
    <dgm:pt modelId="{6D49B82E-FE62-CB4D-A143-71E18DEEAAC0}" type="sibTrans" cxnId="{7763B76B-C66D-3A4C-A321-B864DB136CA0}">
      <dgm:prSet/>
      <dgm:spPr>
        <a:solidFill>
          <a:srgbClr val="8D95B5"/>
        </a:solidFill>
      </dgm:spPr>
      <dgm:t>
        <a:bodyPr/>
        <a:lstStyle/>
        <a:p>
          <a:endParaRPr lang="fr-FR" sz="2400">
            <a:solidFill>
              <a:srgbClr val="1F3865"/>
            </a:solidFill>
          </a:endParaRPr>
        </a:p>
      </dgm:t>
    </dgm:pt>
    <dgm:pt modelId="{A3CB6A4C-E15D-F04C-90FC-7FA64C46572B}">
      <dgm:prSet phldrT="[Texte]" custT="1"/>
      <dgm:spPr/>
      <dgm:t>
        <a:bodyPr/>
        <a:lstStyle/>
        <a:p>
          <a:r>
            <a:rPr lang="fr-FR" sz="1800" dirty="0">
              <a:solidFill>
                <a:srgbClr val="1F3865"/>
              </a:solidFill>
            </a:rPr>
            <a:t>Se sentir anormale</a:t>
          </a:r>
        </a:p>
      </dgm:t>
    </dgm:pt>
    <dgm:pt modelId="{8A0CCC97-0C79-8D49-A907-9229AB54FDDC}" type="parTrans" cxnId="{D7DC0A5B-EC7C-6741-94EC-ECCC05EDB1E8}">
      <dgm:prSet/>
      <dgm:spPr/>
      <dgm:t>
        <a:bodyPr/>
        <a:lstStyle/>
        <a:p>
          <a:endParaRPr lang="fr-FR" sz="2400">
            <a:solidFill>
              <a:srgbClr val="1F3865"/>
            </a:solidFill>
          </a:endParaRPr>
        </a:p>
      </dgm:t>
    </dgm:pt>
    <dgm:pt modelId="{0B2DD68C-BFE6-2142-8DB2-BCCEC856E2E6}" type="sibTrans" cxnId="{D7DC0A5B-EC7C-6741-94EC-ECCC05EDB1E8}">
      <dgm:prSet/>
      <dgm:spPr>
        <a:solidFill>
          <a:srgbClr val="8D95B5"/>
        </a:solidFill>
      </dgm:spPr>
      <dgm:t>
        <a:bodyPr/>
        <a:lstStyle/>
        <a:p>
          <a:endParaRPr lang="fr-FR" sz="2400">
            <a:solidFill>
              <a:srgbClr val="1F3865"/>
            </a:solidFill>
          </a:endParaRPr>
        </a:p>
      </dgm:t>
    </dgm:pt>
    <dgm:pt modelId="{D5FBF7F2-A864-CA4E-BD8C-66A390B1DB9E}">
      <dgm:prSet phldrT="[Texte]" custT="1"/>
      <dgm:spPr/>
      <dgm:t>
        <a:bodyPr/>
        <a:lstStyle/>
        <a:p>
          <a:r>
            <a:rPr lang="fr-FR" sz="1800" dirty="0">
              <a:solidFill>
                <a:srgbClr val="1F3865"/>
              </a:solidFill>
            </a:rPr>
            <a:t>Pas d’emprise sur sa vie</a:t>
          </a:r>
        </a:p>
      </dgm:t>
    </dgm:pt>
    <dgm:pt modelId="{00747F71-9F1D-D647-8C2A-9167EB29BAE8}" type="parTrans" cxnId="{930BCA41-0AE0-FF41-BF88-9757F3E66715}">
      <dgm:prSet/>
      <dgm:spPr/>
      <dgm:t>
        <a:bodyPr/>
        <a:lstStyle/>
        <a:p>
          <a:endParaRPr lang="fr-FR" sz="2400">
            <a:solidFill>
              <a:srgbClr val="1F3865"/>
            </a:solidFill>
          </a:endParaRPr>
        </a:p>
      </dgm:t>
    </dgm:pt>
    <dgm:pt modelId="{8C158E72-BBBF-494B-A3F3-5433F2D441F8}" type="sibTrans" cxnId="{930BCA41-0AE0-FF41-BF88-9757F3E66715}">
      <dgm:prSet/>
      <dgm:spPr>
        <a:solidFill>
          <a:srgbClr val="A2C1C4"/>
        </a:solidFill>
      </dgm:spPr>
      <dgm:t>
        <a:bodyPr/>
        <a:lstStyle/>
        <a:p>
          <a:endParaRPr lang="fr-FR" sz="2400">
            <a:solidFill>
              <a:srgbClr val="1F3865"/>
            </a:solidFill>
          </a:endParaRPr>
        </a:p>
      </dgm:t>
    </dgm:pt>
    <dgm:pt modelId="{97DD6462-EB49-1B47-829A-D001A7FB771C}">
      <dgm:prSet phldrT="[Texte]" custT="1"/>
      <dgm:spPr/>
      <dgm:t>
        <a:bodyPr/>
        <a:lstStyle/>
        <a:p>
          <a:r>
            <a:rPr lang="fr-FR" sz="1800" dirty="0">
              <a:solidFill>
                <a:srgbClr val="1F3865"/>
              </a:solidFill>
            </a:rPr>
            <a:t>Exclusion sociale</a:t>
          </a:r>
        </a:p>
      </dgm:t>
    </dgm:pt>
    <dgm:pt modelId="{0F83D57F-588A-F44D-A249-E076C2285D4B}" type="parTrans" cxnId="{4F467306-8977-6940-AD06-7914589864E3}">
      <dgm:prSet/>
      <dgm:spPr/>
      <dgm:t>
        <a:bodyPr/>
        <a:lstStyle/>
        <a:p>
          <a:endParaRPr lang="fr-FR" sz="2400">
            <a:solidFill>
              <a:srgbClr val="1F3865"/>
            </a:solidFill>
          </a:endParaRPr>
        </a:p>
      </dgm:t>
    </dgm:pt>
    <dgm:pt modelId="{A34D2C32-FB6B-D34A-BAB5-00978129A201}" type="sibTrans" cxnId="{4F467306-8977-6940-AD06-7914589864E3}">
      <dgm:prSet/>
      <dgm:spPr>
        <a:solidFill>
          <a:schemeClr val="tx2">
            <a:lumMod val="75000"/>
          </a:schemeClr>
        </a:solidFill>
      </dgm:spPr>
      <dgm:t>
        <a:bodyPr/>
        <a:lstStyle/>
        <a:p>
          <a:endParaRPr lang="fr-FR" sz="2400">
            <a:solidFill>
              <a:srgbClr val="1F3865"/>
            </a:solidFill>
          </a:endParaRPr>
        </a:p>
      </dgm:t>
    </dgm:pt>
    <dgm:pt modelId="{3F5D4F94-1F36-6945-B1DA-1453CC58D9FC}" type="pres">
      <dgm:prSet presAssocID="{1BB99ED2-A358-ED4E-A67F-FFBEDA401D17}" presName="Name0" presStyleCnt="0">
        <dgm:presLayoutVars>
          <dgm:chMax val="8"/>
          <dgm:chPref val="8"/>
          <dgm:dir/>
        </dgm:presLayoutVars>
      </dgm:prSet>
      <dgm:spPr/>
    </dgm:pt>
    <dgm:pt modelId="{BC3F209E-84B5-6B41-861F-62E36E47A317}" type="pres">
      <dgm:prSet presAssocID="{EEFCAAC1-CAAE-884E-BCC6-1029EB8685E8}" presName="parent_text_1" presStyleLbl="revTx" presStyleIdx="0" presStyleCnt="8">
        <dgm:presLayoutVars>
          <dgm:chMax val="0"/>
          <dgm:chPref val="0"/>
          <dgm:bulletEnabled val="1"/>
        </dgm:presLayoutVars>
      </dgm:prSet>
      <dgm:spPr/>
    </dgm:pt>
    <dgm:pt modelId="{1686C86B-24F1-3348-9C59-32683A1E2AD3}" type="pres">
      <dgm:prSet presAssocID="{EEFCAAC1-CAAE-884E-BCC6-1029EB8685E8}" presName="image_accent_1" presStyleCnt="0"/>
      <dgm:spPr/>
    </dgm:pt>
    <dgm:pt modelId="{37B7EFDD-7CBE-7640-AE1C-F1DA863CB237}" type="pres">
      <dgm:prSet presAssocID="{EEFCAAC1-CAAE-884E-BCC6-1029EB8685E8}" presName="imageAccentRepeatNode" presStyleLbl="alignNode1" presStyleIdx="0" presStyleCnt="13" custScaleX="34563" custScaleY="43735"/>
      <dgm:spPr/>
    </dgm:pt>
    <dgm:pt modelId="{8FBF2F57-E8DB-9C4D-B06B-E8896C7F83ED}" type="pres">
      <dgm:prSet presAssocID="{EEFCAAC1-CAAE-884E-BCC6-1029EB8685E8}" presName="accent_1" presStyleLbl="alignNode1" presStyleIdx="1" presStyleCnt="13"/>
      <dgm:spPr/>
    </dgm:pt>
    <dgm:pt modelId="{794D9B9C-F629-674A-9095-84DDB98A6880}" type="pres">
      <dgm:prSet presAssocID="{6D7211D8-80B9-A345-B594-65FED902CF46}" presName="image_1" presStyleCnt="0"/>
      <dgm:spPr/>
    </dgm:pt>
    <dgm:pt modelId="{14A5BAD7-CDFC-6543-9BA7-6CAAF6BC5F9C}" type="pres">
      <dgm:prSet presAssocID="{6D7211D8-80B9-A345-B594-65FED902CF46}" presName="imageRepeatNode" presStyleLbl="fgImgPlace1" presStyleIdx="0" presStyleCnt="8" custScaleX="35241" custScaleY="34600"/>
      <dgm:spPr/>
    </dgm:pt>
    <dgm:pt modelId="{CF86A53E-BA6C-3846-BDE8-3CAEC479F7DE}" type="pres">
      <dgm:prSet presAssocID="{B1BCA5DA-806C-2F4B-8A0E-AD03F7887123}" presName="parent_text_2" presStyleLbl="revTx" presStyleIdx="1" presStyleCnt="8">
        <dgm:presLayoutVars>
          <dgm:chMax val="0"/>
          <dgm:chPref val="0"/>
          <dgm:bulletEnabled val="1"/>
        </dgm:presLayoutVars>
      </dgm:prSet>
      <dgm:spPr/>
    </dgm:pt>
    <dgm:pt modelId="{13DF0EFA-5BA7-264C-87DC-03F998C9A39C}" type="pres">
      <dgm:prSet presAssocID="{B1BCA5DA-806C-2F4B-8A0E-AD03F7887123}" presName="image_accent_2" presStyleCnt="0"/>
      <dgm:spPr/>
    </dgm:pt>
    <dgm:pt modelId="{940AA892-5905-0E45-BBCB-B0CEDD13BD96}" type="pres">
      <dgm:prSet presAssocID="{B1BCA5DA-806C-2F4B-8A0E-AD03F7887123}" presName="imageAccentRepeatNode" presStyleLbl="alignNode1" presStyleIdx="2" presStyleCnt="13"/>
      <dgm:spPr/>
    </dgm:pt>
    <dgm:pt modelId="{C9264EAB-E999-B844-911E-BDC6DDCA55AC}" type="pres">
      <dgm:prSet presAssocID="{84C9EC3C-469B-FB49-B408-D17CF9635F5B}" presName="image_2" presStyleCnt="0"/>
      <dgm:spPr/>
    </dgm:pt>
    <dgm:pt modelId="{543AE123-52E7-6448-819A-F1083B530862}" type="pres">
      <dgm:prSet presAssocID="{84C9EC3C-469B-FB49-B408-D17CF9635F5B}" presName="imageRepeatNode" presStyleLbl="fgImgPlace1" presStyleIdx="1" presStyleCnt="8" custLinFactNeighborX="-4275" custLinFactNeighborY="2138"/>
      <dgm:spPr/>
    </dgm:pt>
    <dgm:pt modelId="{298F6875-2240-F64B-BA93-17A6DFA050BD}" type="pres">
      <dgm:prSet presAssocID="{FA5F999B-1492-004F-87AE-339CD8F46BE8}" presName="image_accent_3" presStyleCnt="0"/>
      <dgm:spPr/>
    </dgm:pt>
    <dgm:pt modelId="{8A908B7E-49A3-EF4F-9BE8-7414E517621D}" type="pres">
      <dgm:prSet presAssocID="{FA5F999B-1492-004F-87AE-339CD8F46BE8}" presName="imageAccentRepeatNode" presStyleLbl="alignNode1" presStyleIdx="3" presStyleCnt="13"/>
      <dgm:spPr/>
    </dgm:pt>
    <dgm:pt modelId="{D42395EB-01DA-DC43-9972-58B0A0C0FC5F}" type="pres">
      <dgm:prSet presAssocID="{FA5F999B-1492-004F-87AE-339CD8F46BE8}" presName="parent_text_3" presStyleLbl="revTx" presStyleIdx="2" presStyleCnt="8">
        <dgm:presLayoutVars>
          <dgm:chMax val="0"/>
          <dgm:chPref val="0"/>
          <dgm:bulletEnabled val="1"/>
        </dgm:presLayoutVars>
      </dgm:prSet>
      <dgm:spPr/>
    </dgm:pt>
    <dgm:pt modelId="{236BE0D2-1502-E446-8F9E-83A45674647A}" type="pres">
      <dgm:prSet presAssocID="{FA5F999B-1492-004F-87AE-339CD8F46BE8}" presName="accent_2" presStyleLbl="alignNode1" presStyleIdx="4" presStyleCnt="13"/>
      <dgm:spPr/>
    </dgm:pt>
    <dgm:pt modelId="{3E322529-80EE-1B4F-94DF-8D6E48A266A6}" type="pres">
      <dgm:prSet presAssocID="{FA5F999B-1492-004F-87AE-339CD8F46BE8}" presName="accent_3" presStyleLbl="alignNode1" presStyleIdx="5" presStyleCnt="13"/>
      <dgm:spPr/>
    </dgm:pt>
    <dgm:pt modelId="{9456DE47-3188-1147-87AD-37FC56B7E32E}" type="pres">
      <dgm:prSet presAssocID="{22A09EC4-5265-8F4A-AB01-412B036195C3}" presName="image_3" presStyleCnt="0"/>
      <dgm:spPr/>
    </dgm:pt>
    <dgm:pt modelId="{68FE1E39-ACA9-0543-B404-DFA0CD5898B1}" type="pres">
      <dgm:prSet presAssocID="{22A09EC4-5265-8F4A-AB01-412B036195C3}" presName="imageRepeatNode" presStyleLbl="fgImgPlace1" presStyleIdx="2" presStyleCnt="8"/>
      <dgm:spPr/>
    </dgm:pt>
    <dgm:pt modelId="{02338F04-3A6E-7342-906E-C089C7E006F5}" type="pres">
      <dgm:prSet presAssocID="{29D2D1B5-AB76-BE4B-9BC7-DB5E3C7F587E}" presName="image_accent_4" presStyleCnt="0"/>
      <dgm:spPr/>
    </dgm:pt>
    <dgm:pt modelId="{84648CD8-D38E-8A4A-B7DB-B10321A07177}" type="pres">
      <dgm:prSet presAssocID="{29D2D1B5-AB76-BE4B-9BC7-DB5E3C7F587E}" presName="imageAccentRepeatNode" presStyleLbl="alignNode1" presStyleIdx="6" presStyleCnt="13"/>
      <dgm:spPr/>
    </dgm:pt>
    <dgm:pt modelId="{60739443-9FA5-A940-AD42-D3C720BA1C54}" type="pres">
      <dgm:prSet presAssocID="{29D2D1B5-AB76-BE4B-9BC7-DB5E3C7F587E}" presName="parent_text_4" presStyleLbl="revTx" presStyleIdx="3" presStyleCnt="8">
        <dgm:presLayoutVars>
          <dgm:chMax val="0"/>
          <dgm:chPref val="0"/>
          <dgm:bulletEnabled val="1"/>
        </dgm:presLayoutVars>
      </dgm:prSet>
      <dgm:spPr/>
    </dgm:pt>
    <dgm:pt modelId="{6651E2CF-15FF-5E42-A081-55DC22A26AB3}" type="pres">
      <dgm:prSet presAssocID="{29D2D1B5-AB76-BE4B-9BC7-DB5E3C7F587E}" presName="accent_4" presStyleLbl="alignNode1" presStyleIdx="7" presStyleCnt="13"/>
      <dgm:spPr/>
    </dgm:pt>
    <dgm:pt modelId="{45974B04-4BA7-3549-AE1C-95BC52E79E5B}" type="pres">
      <dgm:prSet presAssocID="{4FEDF289-0DD5-9A4A-A520-0207992CF891}" presName="image_4" presStyleCnt="0"/>
      <dgm:spPr/>
    </dgm:pt>
    <dgm:pt modelId="{8D563DB7-212C-ED45-BBC3-1CB562021399}" type="pres">
      <dgm:prSet presAssocID="{4FEDF289-0DD5-9A4A-A520-0207992CF891}" presName="imageRepeatNode" presStyleLbl="fgImgPlace1" presStyleIdx="3" presStyleCnt="8"/>
      <dgm:spPr/>
    </dgm:pt>
    <dgm:pt modelId="{B9A8F8CE-F0C8-A44D-8886-7F2EA54C5F4B}" type="pres">
      <dgm:prSet presAssocID="{995072ED-D67D-A349-B34D-916B890F5CF0}" presName="image_accent_5" presStyleCnt="0"/>
      <dgm:spPr/>
    </dgm:pt>
    <dgm:pt modelId="{0AF67070-FD2A-7F4E-BC54-01A480F828C4}" type="pres">
      <dgm:prSet presAssocID="{995072ED-D67D-A349-B34D-916B890F5CF0}" presName="imageAccentRepeatNode" presStyleLbl="alignNode1" presStyleIdx="8" presStyleCnt="13" custLinFactX="-40313" custLinFactNeighborX="-100000" custLinFactNeighborY="2263"/>
      <dgm:spPr/>
    </dgm:pt>
    <dgm:pt modelId="{20B33A19-A36E-B54F-B504-815608622B51}" type="pres">
      <dgm:prSet presAssocID="{995072ED-D67D-A349-B34D-916B890F5CF0}" presName="parent_text_5" presStyleLbl="revTx" presStyleIdx="4" presStyleCnt="8">
        <dgm:presLayoutVars>
          <dgm:chMax val="0"/>
          <dgm:chPref val="0"/>
          <dgm:bulletEnabled val="1"/>
        </dgm:presLayoutVars>
      </dgm:prSet>
      <dgm:spPr/>
    </dgm:pt>
    <dgm:pt modelId="{6797E0EE-3715-CA45-8DD8-F11C9E0752E4}" type="pres">
      <dgm:prSet presAssocID="{6D49B82E-FE62-CB4D-A143-71E18DEEAAC0}" presName="image_5" presStyleCnt="0"/>
      <dgm:spPr/>
    </dgm:pt>
    <dgm:pt modelId="{F0F51CAD-BF6D-C143-B756-880C82727CA3}" type="pres">
      <dgm:prSet presAssocID="{6D49B82E-FE62-CB4D-A143-71E18DEEAAC0}" presName="imageRepeatNode" presStyleLbl="fgImgPlace1" presStyleIdx="4" presStyleCnt="8" custLinFactX="-58980" custLinFactNeighborX="-100000"/>
      <dgm:spPr/>
    </dgm:pt>
    <dgm:pt modelId="{3058C29B-BC8D-F54A-9899-1BCF20BC9817}" type="pres">
      <dgm:prSet presAssocID="{A3CB6A4C-E15D-F04C-90FC-7FA64C46572B}" presName="parent_text_6" presStyleLbl="revTx" presStyleIdx="5" presStyleCnt="8">
        <dgm:presLayoutVars>
          <dgm:chMax val="0"/>
          <dgm:chPref val="0"/>
          <dgm:bulletEnabled val="1"/>
        </dgm:presLayoutVars>
      </dgm:prSet>
      <dgm:spPr/>
    </dgm:pt>
    <dgm:pt modelId="{EF65E821-A887-DD41-8857-62542CB781BE}" type="pres">
      <dgm:prSet presAssocID="{A3CB6A4C-E15D-F04C-90FC-7FA64C46572B}" presName="image_accent_6" presStyleCnt="0"/>
      <dgm:spPr/>
    </dgm:pt>
    <dgm:pt modelId="{B0E41DAE-0D1E-3444-9BE2-F86265DF1E7A}" type="pres">
      <dgm:prSet presAssocID="{A3CB6A4C-E15D-F04C-90FC-7FA64C46572B}" presName="imageAccentRepeatNode" presStyleLbl="alignNode1" presStyleIdx="9" presStyleCnt="13" custScaleX="69330" custScaleY="63926"/>
      <dgm:spPr/>
    </dgm:pt>
    <dgm:pt modelId="{CEA0EFDF-F138-0041-BBDD-166C2669BD5B}" type="pres">
      <dgm:prSet presAssocID="{A3CB6A4C-E15D-F04C-90FC-7FA64C46572B}" presName="accent_5" presStyleLbl="alignNode1" presStyleIdx="10" presStyleCnt="13"/>
      <dgm:spPr/>
    </dgm:pt>
    <dgm:pt modelId="{6D39AF2F-C954-8445-B4C5-590FCA20BC20}" type="pres">
      <dgm:prSet presAssocID="{0B2DD68C-BFE6-2142-8DB2-BCCEC856E2E6}" presName="image_6" presStyleCnt="0"/>
      <dgm:spPr/>
    </dgm:pt>
    <dgm:pt modelId="{14B4A5C2-B631-264A-932B-D601C01A513F}" type="pres">
      <dgm:prSet presAssocID="{0B2DD68C-BFE6-2142-8DB2-BCCEC856E2E6}" presName="imageRepeatNode" presStyleLbl="fgImgPlace1" presStyleIdx="5" presStyleCnt="8" custScaleX="77868" custScaleY="67895"/>
      <dgm:spPr/>
    </dgm:pt>
    <dgm:pt modelId="{01F39353-40C0-DA42-8CBB-D063664D6B77}" type="pres">
      <dgm:prSet presAssocID="{D5FBF7F2-A864-CA4E-BD8C-66A390B1DB9E}" presName="parent_text_7" presStyleLbl="revTx" presStyleIdx="6" presStyleCnt="8" custScaleX="119240">
        <dgm:presLayoutVars>
          <dgm:chMax val="0"/>
          <dgm:chPref val="0"/>
          <dgm:bulletEnabled val="1"/>
        </dgm:presLayoutVars>
      </dgm:prSet>
      <dgm:spPr/>
    </dgm:pt>
    <dgm:pt modelId="{D553C22F-3B3A-614C-9C95-572846886B2B}" type="pres">
      <dgm:prSet presAssocID="{D5FBF7F2-A864-CA4E-BD8C-66A390B1DB9E}" presName="image_accent_7" presStyleCnt="0"/>
      <dgm:spPr/>
    </dgm:pt>
    <dgm:pt modelId="{61234768-849E-AA4F-965E-99217CEA2594}" type="pres">
      <dgm:prSet presAssocID="{D5FBF7F2-A864-CA4E-BD8C-66A390B1DB9E}" presName="imageAccentRepeatNode" presStyleLbl="alignNode1" presStyleIdx="11" presStyleCnt="13" custLinFactNeighborX="35648" custLinFactNeighborY="-50348"/>
      <dgm:spPr/>
    </dgm:pt>
    <dgm:pt modelId="{9BD11922-9C54-FA47-8216-1D00128FF26D}" type="pres">
      <dgm:prSet presAssocID="{8C158E72-BBBF-494B-A3F3-5433F2D441F8}" presName="image_7" presStyleCnt="0"/>
      <dgm:spPr/>
    </dgm:pt>
    <dgm:pt modelId="{B3343595-C9D7-B741-93D4-04628926B933}" type="pres">
      <dgm:prSet presAssocID="{8C158E72-BBBF-494B-A3F3-5433F2D441F8}" presName="imageRepeatNode" presStyleLbl="fgImgPlace1" presStyleIdx="6" presStyleCnt="8" custLinFactNeighborX="45164" custLinFactNeighborY="-57068"/>
      <dgm:spPr/>
    </dgm:pt>
    <dgm:pt modelId="{4BD748F2-F315-F745-AC50-A231B9109AEC}" type="pres">
      <dgm:prSet presAssocID="{97DD6462-EB49-1B47-829A-D001A7FB771C}" presName="parent_text_8" presStyleLbl="revTx" presStyleIdx="7" presStyleCnt="8">
        <dgm:presLayoutVars>
          <dgm:chMax val="0"/>
          <dgm:chPref val="0"/>
          <dgm:bulletEnabled val="1"/>
        </dgm:presLayoutVars>
      </dgm:prSet>
      <dgm:spPr/>
    </dgm:pt>
    <dgm:pt modelId="{2BD6497F-B4F0-9E41-80C9-C0DBD908CFC5}" type="pres">
      <dgm:prSet presAssocID="{97DD6462-EB49-1B47-829A-D001A7FB771C}" presName="image_accent_8" presStyleCnt="0"/>
      <dgm:spPr/>
    </dgm:pt>
    <dgm:pt modelId="{73A69D56-7AD5-A14D-9546-827D49A54B9A}" type="pres">
      <dgm:prSet presAssocID="{97DD6462-EB49-1B47-829A-D001A7FB771C}" presName="imageAccentRepeatNode" presStyleLbl="alignNode1" presStyleIdx="12" presStyleCnt="13"/>
      <dgm:spPr/>
    </dgm:pt>
    <dgm:pt modelId="{1FA68C66-ECC2-B546-858D-FB61D7C68C0D}" type="pres">
      <dgm:prSet presAssocID="{A34D2C32-FB6B-D34A-BAB5-00978129A201}" presName="image_8" presStyleCnt="0"/>
      <dgm:spPr/>
    </dgm:pt>
    <dgm:pt modelId="{DF2AB263-2129-304F-9A5B-C9247EF1EFB2}" type="pres">
      <dgm:prSet presAssocID="{A34D2C32-FB6B-D34A-BAB5-00978129A201}" presName="imageRepeatNode" presStyleLbl="fgImgPlace1" presStyleIdx="7" presStyleCnt="8"/>
      <dgm:spPr/>
    </dgm:pt>
  </dgm:ptLst>
  <dgm:cxnLst>
    <dgm:cxn modelId="{67505C02-A86A-054D-A092-0D23C74D2543}" srcId="{1BB99ED2-A358-ED4E-A67F-FFBEDA401D17}" destId="{FA5F999B-1492-004F-87AE-339CD8F46BE8}" srcOrd="2" destOrd="0" parTransId="{08242051-4C0D-7E40-B857-E294832183AB}" sibTransId="{22A09EC4-5265-8F4A-AB01-412B036195C3}"/>
    <dgm:cxn modelId="{4F467306-8977-6940-AD06-7914589864E3}" srcId="{1BB99ED2-A358-ED4E-A67F-FFBEDA401D17}" destId="{97DD6462-EB49-1B47-829A-D001A7FB771C}" srcOrd="7" destOrd="0" parTransId="{0F83D57F-588A-F44D-A249-E076C2285D4B}" sibTransId="{A34D2C32-FB6B-D34A-BAB5-00978129A201}"/>
    <dgm:cxn modelId="{ECF3FE1A-D1DF-2D47-B25E-D8DFF7FFE746}" type="presOf" srcId="{B1BCA5DA-806C-2F4B-8A0E-AD03F7887123}" destId="{CF86A53E-BA6C-3846-BDE8-3CAEC479F7DE}" srcOrd="0" destOrd="0" presId="urn:microsoft.com/office/officeart/2008/layout/BubblePictureList"/>
    <dgm:cxn modelId="{ACA12F32-C4C0-2A4B-A7F5-40E64782A496}" type="presOf" srcId="{0B2DD68C-BFE6-2142-8DB2-BCCEC856E2E6}" destId="{14B4A5C2-B631-264A-932B-D601C01A513F}" srcOrd="0" destOrd="0" presId="urn:microsoft.com/office/officeart/2008/layout/BubblePictureList"/>
    <dgm:cxn modelId="{530DBE3E-9792-AB45-A1DB-0721E3EF030B}" type="presOf" srcId="{84C9EC3C-469B-FB49-B408-D17CF9635F5B}" destId="{543AE123-52E7-6448-819A-F1083B530862}" srcOrd="0" destOrd="0" presId="urn:microsoft.com/office/officeart/2008/layout/BubblePictureList"/>
    <dgm:cxn modelId="{930BCA41-0AE0-FF41-BF88-9757F3E66715}" srcId="{1BB99ED2-A358-ED4E-A67F-FFBEDA401D17}" destId="{D5FBF7F2-A864-CA4E-BD8C-66A390B1DB9E}" srcOrd="6" destOrd="0" parTransId="{00747F71-9F1D-D647-8C2A-9167EB29BAE8}" sibTransId="{8C158E72-BBBF-494B-A3F3-5433F2D441F8}"/>
    <dgm:cxn modelId="{D7DC0A5B-EC7C-6741-94EC-ECCC05EDB1E8}" srcId="{1BB99ED2-A358-ED4E-A67F-FFBEDA401D17}" destId="{A3CB6A4C-E15D-F04C-90FC-7FA64C46572B}" srcOrd="5" destOrd="0" parTransId="{8A0CCC97-0C79-8D49-A907-9229AB54FDDC}" sibTransId="{0B2DD68C-BFE6-2142-8DB2-BCCEC856E2E6}"/>
    <dgm:cxn modelId="{7763B76B-C66D-3A4C-A321-B864DB136CA0}" srcId="{1BB99ED2-A358-ED4E-A67F-FFBEDA401D17}" destId="{995072ED-D67D-A349-B34D-916B890F5CF0}" srcOrd="4" destOrd="0" parTransId="{08D02502-E3C2-1944-8C6D-84D0D37BD8B9}" sibTransId="{6D49B82E-FE62-CB4D-A143-71E18DEEAAC0}"/>
    <dgm:cxn modelId="{34C1356F-3B8E-644C-9DE5-19CE9DB241B3}" type="presOf" srcId="{FA5F999B-1492-004F-87AE-339CD8F46BE8}" destId="{D42395EB-01DA-DC43-9972-58B0A0C0FC5F}" srcOrd="0" destOrd="0" presId="urn:microsoft.com/office/officeart/2008/layout/BubblePictureList"/>
    <dgm:cxn modelId="{18BBCE6F-7B5A-084A-9341-052865A73405}" type="presOf" srcId="{A34D2C32-FB6B-D34A-BAB5-00978129A201}" destId="{DF2AB263-2129-304F-9A5B-C9247EF1EFB2}" srcOrd="0" destOrd="0" presId="urn:microsoft.com/office/officeart/2008/layout/BubblePictureList"/>
    <dgm:cxn modelId="{55F43277-4874-B844-A249-F7EC41B68B4C}" type="presOf" srcId="{A3CB6A4C-E15D-F04C-90FC-7FA64C46572B}" destId="{3058C29B-BC8D-F54A-9899-1BCF20BC9817}" srcOrd="0" destOrd="0" presId="urn:microsoft.com/office/officeart/2008/layout/BubblePictureList"/>
    <dgm:cxn modelId="{4DAA4179-60D8-694F-A898-61E5C9EAC05C}" type="presOf" srcId="{97DD6462-EB49-1B47-829A-D001A7FB771C}" destId="{4BD748F2-F315-F745-AC50-A231B9109AEC}" srcOrd="0" destOrd="0" presId="urn:microsoft.com/office/officeart/2008/layout/BubblePictureList"/>
    <dgm:cxn modelId="{34F55884-B5EA-254D-A18E-208AD7E40663}" type="presOf" srcId="{1BB99ED2-A358-ED4E-A67F-FFBEDA401D17}" destId="{3F5D4F94-1F36-6945-B1DA-1453CC58D9FC}" srcOrd="0" destOrd="0" presId="urn:microsoft.com/office/officeart/2008/layout/BubblePictureList"/>
    <dgm:cxn modelId="{85A13B8D-D2FC-7547-AB68-16C2BAB7D367}" srcId="{1BB99ED2-A358-ED4E-A67F-FFBEDA401D17}" destId="{EEFCAAC1-CAAE-884E-BCC6-1029EB8685E8}" srcOrd="0" destOrd="0" parTransId="{6E80A407-65D5-614C-9755-E782653B9283}" sibTransId="{6D7211D8-80B9-A345-B594-65FED902CF46}"/>
    <dgm:cxn modelId="{DEB0F394-779E-724C-898C-4DF87B47D901}" type="presOf" srcId="{EEFCAAC1-CAAE-884E-BCC6-1029EB8685E8}" destId="{BC3F209E-84B5-6B41-861F-62E36E47A317}" srcOrd="0" destOrd="0" presId="urn:microsoft.com/office/officeart/2008/layout/BubblePictureList"/>
    <dgm:cxn modelId="{3A93A798-07DE-FF43-B6EC-6D30C0B88DD1}" type="presOf" srcId="{6D7211D8-80B9-A345-B594-65FED902CF46}" destId="{14A5BAD7-CDFC-6543-9BA7-6CAAF6BC5F9C}" srcOrd="0" destOrd="0" presId="urn:microsoft.com/office/officeart/2008/layout/BubblePictureList"/>
    <dgm:cxn modelId="{72192E9C-97CA-5B4A-87AC-61E61605D202}" type="presOf" srcId="{D5FBF7F2-A864-CA4E-BD8C-66A390B1DB9E}" destId="{01F39353-40C0-DA42-8CBB-D063664D6B77}" srcOrd="0" destOrd="0" presId="urn:microsoft.com/office/officeart/2008/layout/BubblePictureList"/>
    <dgm:cxn modelId="{3A13739C-384B-5F4B-98F3-11AC0E571270}" type="presOf" srcId="{6D49B82E-FE62-CB4D-A143-71E18DEEAAC0}" destId="{F0F51CAD-BF6D-C143-B756-880C82727CA3}" srcOrd="0" destOrd="0" presId="urn:microsoft.com/office/officeart/2008/layout/BubblePictureList"/>
    <dgm:cxn modelId="{DEB10FA9-B6C7-ED4E-AF65-990441918DB4}" type="presOf" srcId="{995072ED-D67D-A349-B34D-916B890F5CF0}" destId="{20B33A19-A36E-B54F-B504-815608622B51}" srcOrd="0" destOrd="0" presId="urn:microsoft.com/office/officeart/2008/layout/BubblePictureList"/>
    <dgm:cxn modelId="{140EB4A9-2CB2-F547-A24B-1A4DB551DB65}" type="presOf" srcId="{29D2D1B5-AB76-BE4B-9BC7-DB5E3C7F587E}" destId="{60739443-9FA5-A940-AD42-D3C720BA1C54}" srcOrd="0" destOrd="0" presId="urn:microsoft.com/office/officeart/2008/layout/BubblePictureList"/>
    <dgm:cxn modelId="{3FBA09DE-AC12-034F-885A-AC4038B6BADB}" type="presOf" srcId="{22A09EC4-5265-8F4A-AB01-412B036195C3}" destId="{68FE1E39-ACA9-0543-B404-DFA0CD5898B1}" srcOrd="0" destOrd="0" presId="urn:microsoft.com/office/officeart/2008/layout/BubblePictureList"/>
    <dgm:cxn modelId="{1C3D34E9-A663-494A-9C5E-54210214C317}" srcId="{1BB99ED2-A358-ED4E-A67F-FFBEDA401D17}" destId="{B1BCA5DA-806C-2F4B-8A0E-AD03F7887123}" srcOrd="1" destOrd="0" parTransId="{9393ADE8-3977-6F41-98C5-8E8F42345F35}" sibTransId="{84C9EC3C-469B-FB49-B408-D17CF9635F5B}"/>
    <dgm:cxn modelId="{C92822F2-545F-E94B-AF92-EF280791D167}" type="presOf" srcId="{8C158E72-BBBF-494B-A3F3-5433F2D441F8}" destId="{B3343595-C9D7-B741-93D4-04628926B933}" srcOrd="0" destOrd="0" presId="urn:microsoft.com/office/officeart/2008/layout/BubblePictureList"/>
    <dgm:cxn modelId="{75748DF3-3932-954D-BC70-F6E0AF594C0A}" srcId="{1BB99ED2-A358-ED4E-A67F-FFBEDA401D17}" destId="{29D2D1B5-AB76-BE4B-9BC7-DB5E3C7F587E}" srcOrd="3" destOrd="0" parTransId="{BCED9D6A-2220-5E49-A9F2-41C56A0CAF81}" sibTransId="{4FEDF289-0DD5-9A4A-A520-0207992CF891}"/>
    <dgm:cxn modelId="{46A101F5-BFA7-7E47-B0E7-31E9ACC6A9B9}" type="presOf" srcId="{4FEDF289-0DD5-9A4A-A520-0207992CF891}" destId="{8D563DB7-212C-ED45-BBC3-1CB562021399}" srcOrd="0" destOrd="0" presId="urn:microsoft.com/office/officeart/2008/layout/BubblePictureList"/>
    <dgm:cxn modelId="{B0309664-0466-FA4F-AF2F-FA4EBE7C9EEC}" type="presParOf" srcId="{3F5D4F94-1F36-6945-B1DA-1453CC58D9FC}" destId="{BC3F209E-84B5-6B41-861F-62E36E47A317}" srcOrd="0" destOrd="0" presId="urn:microsoft.com/office/officeart/2008/layout/BubblePictureList"/>
    <dgm:cxn modelId="{5469791A-197F-5A4A-A072-3CC78FDAF1A3}" type="presParOf" srcId="{3F5D4F94-1F36-6945-B1DA-1453CC58D9FC}" destId="{1686C86B-24F1-3348-9C59-32683A1E2AD3}" srcOrd="1" destOrd="0" presId="urn:microsoft.com/office/officeart/2008/layout/BubblePictureList"/>
    <dgm:cxn modelId="{CF2BCDBF-B42A-C84A-A4EB-AD4D4959C02C}" type="presParOf" srcId="{1686C86B-24F1-3348-9C59-32683A1E2AD3}" destId="{37B7EFDD-7CBE-7640-AE1C-F1DA863CB237}" srcOrd="0" destOrd="0" presId="urn:microsoft.com/office/officeart/2008/layout/BubblePictureList"/>
    <dgm:cxn modelId="{E5A81500-C4DE-9B4D-9D56-2EC0226FAFE7}" type="presParOf" srcId="{3F5D4F94-1F36-6945-B1DA-1453CC58D9FC}" destId="{8FBF2F57-E8DB-9C4D-B06B-E8896C7F83ED}" srcOrd="2" destOrd="0" presId="urn:microsoft.com/office/officeart/2008/layout/BubblePictureList"/>
    <dgm:cxn modelId="{3399FA42-395E-7E45-A4E5-9E0BF931295A}" type="presParOf" srcId="{3F5D4F94-1F36-6945-B1DA-1453CC58D9FC}" destId="{794D9B9C-F629-674A-9095-84DDB98A6880}" srcOrd="3" destOrd="0" presId="urn:microsoft.com/office/officeart/2008/layout/BubblePictureList"/>
    <dgm:cxn modelId="{61093CD5-AF3C-024F-845D-B526FE77D76B}" type="presParOf" srcId="{794D9B9C-F629-674A-9095-84DDB98A6880}" destId="{14A5BAD7-CDFC-6543-9BA7-6CAAF6BC5F9C}" srcOrd="0" destOrd="0" presId="urn:microsoft.com/office/officeart/2008/layout/BubblePictureList"/>
    <dgm:cxn modelId="{A1AE468C-50F3-3F48-BC90-9642437D1834}" type="presParOf" srcId="{3F5D4F94-1F36-6945-B1DA-1453CC58D9FC}" destId="{CF86A53E-BA6C-3846-BDE8-3CAEC479F7DE}" srcOrd="4" destOrd="0" presId="urn:microsoft.com/office/officeart/2008/layout/BubblePictureList"/>
    <dgm:cxn modelId="{191D88BA-9C51-1648-8CAB-7CA2084662E0}" type="presParOf" srcId="{3F5D4F94-1F36-6945-B1DA-1453CC58D9FC}" destId="{13DF0EFA-5BA7-264C-87DC-03F998C9A39C}" srcOrd="5" destOrd="0" presId="urn:microsoft.com/office/officeart/2008/layout/BubblePictureList"/>
    <dgm:cxn modelId="{D51F9AEC-1B56-6147-BFB8-9151349800E5}" type="presParOf" srcId="{13DF0EFA-5BA7-264C-87DC-03F998C9A39C}" destId="{940AA892-5905-0E45-BBCB-B0CEDD13BD96}" srcOrd="0" destOrd="0" presId="urn:microsoft.com/office/officeart/2008/layout/BubblePictureList"/>
    <dgm:cxn modelId="{247574CB-C209-E14B-829E-7B63CF6E43D0}" type="presParOf" srcId="{3F5D4F94-1F36-6945-B1DA-1453CC58D9FC}" destId="{C9264EAB-E999-B844-911E-BDC6DDCA55AC}" srcOrd="6" destOrd="0" presId="urn:microsoft.com/office/officeart/2008/layout/BubblePictureList"/>
    <dgm:cxn modelId="{8038E4AA-CD94-9942-8B26-3B28705D832C}" type="presParOf" srcId="{C9264EAB-E999-B844-911E-BDC6DDCA55AC}" destId="{543AE123-52E7-6448-819A-F1083B530862}" srcOrd="0" destOrd="0" presId="urn:microsoft.com/office/officeart/2008/layout/BubblePictureList"/>
    <dgm:cxn modelId="{256B0968-AB2F-4C4E-8A4B-4FFB5FB9CE7D}" type="presParOf" srcId="{3F5D4F94-1F36-6945-B1DA-1453CC58D9FC}" destId="{298F6875-2240-F64B-BA93-17A6DFA050BD}" srcOrd="7" destOrd="0" presId="urn:microsoft.com/office/officeart/2008/layout/BubblePictureList"/>
    <dgm:cxn modelId="{1993504F-38C1-3D47-852F-758CF4C5669C}" type="presParOf" srcId="{298F6875-2240-F64B-BA93-17A6DFA050BD}" destId="{8A908B7E-49A3-EF4F-9BE8-7414E517621D}" srcOrd="0" destOrd="0" presId="urn:microsoft.com/office/officeart/2008/layout/BubblePictureList"/>
    <dgm:cxn modelId="{51601680-60FB-E34A-9600-51C845BDE01F}" type="presParOf" srcId="{3F5D4F94-1F36-6945-B1DA-1453CC58D9FC}" destId="{D42395EB-01DA-DC43-9972-58B0A0C0FC5F}" srcOrd="8" destOrd="0" presId="urn:microsoft.com/office/officeart/2008/layout/BubblePictureList"/>
    <dgm:cxn modelId="{A01D7194-E361-B047-AE93-6689358507F4}" type="presParOf" srcId="{3F5D4F94-1F36-6945-B1DA-1453CC58D9FC}" destId="{236BE0D2-1502-E446-8F9E-83A45674647A}" srcOrd="9" destOrd="0" presId="urn:microsoft.com/office/officeart/2008/layout/BubblePictureList"/>
    <dgm:cxn modelId="{5DF6B413-2907-4D43-B859-6E64AB30A0F8}" type="presParOf" srcId="{3F5D4F94-1F36-6945-B1DA-1453CC58D9FC}" destId="{3E322529-80EE-1B4F-94DF-8D6E48A266A6}" srcOrd="10" destOrd="0" presId="urn:microsoft.com/office/officeart/2008/layout/BubblePictureList"/>
    <dgm:cxn modelId="{25D0A358-B745-AE4E-B240-20C86F76BC9B}" type="presParOf" srcId="{3F5D4F94-1F36-6945-B1DA-1453CC58D9FC}" destId="{9456DE47-3188-1147-87AD-37FC56B7E32E}" srcOrd="11" destOrd="0" presId="urn:microsoft.com/office/officeart/2008/layout/BubblePictureList"/>
    <dgm:cxn modelId="{741871F7-A6E6-304E-977A-0E7FDC7CD6D2}" type="presParOf" srcId="{9456DE47-3188-1147-87AD-37FC56B7E32E}" destId="{68FE1E39-ACA9-0543-B404-DFA0CD5898B1}" srcOrd="0" destOrd="0" presId="urn:microsoft.com/office/officeart/2008/layout/BubblePictureList"/>
    <dgm:cxn modelId="{3AB23465-89FA-3A4B-AA95-6C8BC5AFEB42}" type="presParOf" srcId="{3F5D4F94-1F36-6945-B1DA-1453CC58D9FC}" destId="{02338F04-3A6E-7342-906E-C089C7E006F5}" srcOrd="12" destOrd="0" presId="urn:microsoft.com/office/officeart/2008/layout/BubblePictureList"/>
    <dgm:cxn modelId="{8DCED3C0-5ACA-2248-9F93-5C6BA1D69E06}" type="presParOf" srcId="{02338F04-3A6E-7342-906E-C089C7E006F5}" destId="{84648CD8-D38E-8A4A-B7DB-B10321A07177}" srcOrd="0" destOrd="0" presId="urn:microsoft.com/office/officeart/2008/layout/BubblePictureList"/>
    <dgm:cxn modelId="{28CFFBFA-3816-E14B-925D-B8B2B2102431}" type="presParOf" srcId="{3F5D4F94-1F36-6945-B1DA-1453CC58D9FC}" destId="{60739443-9FA5-A940-AD42-D3C720BA1C54}" srcOrd="13" destOrd="0" presId="urn:microsoft.com/office/officeart/2008/layout/BubblePictureList"/>
    <dgm:cxn modelId="{CC39C53B-0F5C-1C4F-B179-646276BEB435}" type="presParOf" srcId="{3F5D4F94-1F36-6945-B1DA-1453CC58D9FC}" destId="{6651E2CF-15FF-5E42-A081-55DC22A26AB3}" srcOrd="14" destOrd="0" presId="urn:microsoft.com/office/officeart/2008/layout/BubblePictureList"/>
    <dgm:cxn modelId="{47D3D031-26EB-B44D-8C12-7AB0C29660FD}" type="presParOf" srcId="{3F5D4F94-1F36-6945-B1DA-1453CC58D9FC}" destId="{45974B04-4BA7-3549-AE1C-95BC52E79E5B}" srcOrd="15" destOrd="0" presId="urn:microsoft.com/office/officeart/2008/layout/BubblePictureList"/>
    <dgm:cxn modelId="{341B193B-7366-EC49-A55F-CE46739F8A21}" type="presParOf" srcId="{45974B04-4BA7-3549-AE1C-95BC52E79E5B}" destId="{8D563DB7-212C-ED45-BBC3-1CB562021399}" srcOrd="0" destOrd="0" presId="urn:microsoft.com/office/officeart/2008/layout/BubblePictureList"/>
    <dgm:cxn modelId="{8E1BAB09-5885-4241-B9E4-3CB468BA12C6}" type="presParOf" srcId="{3F5D4F94-1F36-6945-B1DA-1453CC58D9FC}" destId="{B9A8F8CE-F0C8-A44D-8886-7F2EA54C5F4B}" srcOrd="16" destOrd="0" presId="urn:microsoft.com/office/officeart/2008/layout/BubblePictureList"/>
    <dgm:cxn modelId="{B646F984-E164-C24D-9634-EB76BF2B39D9}" type="presParOf" srcId="{B9A8F8CE-F0C8-A44D-8886-7F2EA54C5F4B}" destId="{0AF67070-FD2A-7F4E-BC54-01A480F828C4}" srcOrd="0" destOrd="0" presId="urn:microsoft.com/office/officeart/2008/layout/BubblePictureList"/>
    <dgm:cxn modelId="{F2AF0B8A-69EF-9544-AE0A-72F295009DBC}" type="presParOf" srcId="{3F5D4F94-1F36-6945-B1DA-1453CC58D9FC}" destId="{20B33A19-A36E-B54F-B504-815608622B51}" srcOrd="17" destOrd="0" presId="urn:microsoft.com/office/officeart/2008/layout/BubblePictureList"/>
    <dgm:cxn modelId="{30BA1BFB-454B-0D4F-B085-5425AF531441}" type="presParOf" srcId="{3F5D4F94-1F36-6945-B1DA-1453CC58D9FC}" destId="{6797E0EE-3715-CA45-8DD8-F11C9E0752E4}" srcOrd="18" destOrd="0" presId="urn:microsoft.com/office/officeart/2008/layout/BubblePictureList"/>
    <dgm:cxn modelId="{F14EE524-CC16-A74E-BDDF-B5D34FB29A37}" type="presParOf" srcId="{6797E0EE-3715-CA45-8DD8-F11C9E0752E4}" destId="{F0F51CAD-BF6D-C143-B756-880C82727CA3}" srcOrd="0" destOrd="0" presId="urn:microsoft.com/office/officeart/2008/layout/BubblePictureList"/>
    <dgm:cxn modelId="{24F7D10F-7D5E-2340-BB34-39AC9C0A9212}" type="presParOf" srcId="{3F5D4F94-1F36-6945-B1DA-1453CC58D9FC}" destId="{3058C29B-BC8D-F54A-9899-1BCF20BC9817}" srcOrd="19" destOrd="0" presId="urn:microsoft.com/office/officeart/2008/layout/BubblePictureList"/>
    <dgm:cxn modelId="{254AAAFA-9303-CF4B-BA91-4455B75C3325}" type="presParOf" srcId="{3F5D4F94-1F36-6945-B1DA-1453CC58D9FC}" destId="{EF65E821-A887-DD41-8857-62542CB781BE}" srcOrd="20" destOrd="0" presId="urn:microsoft.com/office/officeart/2008/layout/BubblePictureList"/>
    <dgm:cxn modelId="{C245B2BE-ACEE-CA46-8BF6-80B0A57DFDA7}" type="presParOf" srcId="{EF65E821-A887-DD41-8857-62542CB781BE}" destId="{B0E41DAE-0D1E-3444-9BE2-F86265DF1E7A}" srcOrd="0" destOrd="0" presId="urn:microsoft.com/office/officeart/2008/layout/BubblePictureList"/>
    <dgm:cxn modelId="{8A5FA096-BB8F-1642-A16B-EA799CC7F88B}" type="presParOf" srcId="{3F5D4F94-1F36-6945-B1DA-1453CC58D9FC}" destId="{CEA0EFDF-F138-0041-BBDD-166C2669BD5B}" srcOrd="21" destOrd="0" presId="urn:microsoft.com/office/officeart/2008/layout/BubblePictureList"/>
    <dgm:cxn modelId="{464DAB3F-9F23-4742-A5CA-0F9E43507770}" type="presParOf" srcId="{3F5D4F94-1F36-6945-B1DA-1453CC58D9FC}" destId="{6D39AF2F-C954-8445-B4C5-590FCA20BC20}" srcOrd="22" destOrd="0" presId="urn:microsoft.com/office/officeart/2008/layout/BubblePictureList"/>
    <dgm:cxn modelId="{EFF7E9BE-7479-BA44-BD8B-9A1720277C66}" type="presParOf" srcId="{6D39AF2F-C954-8445-B4C5-590FCA20BC20}" destId="{14B4A5C2-B631-264A-932B-D601C01A513F}" srcOrd="0" destOrd="0" presId="urn:microsoft.com/office/officeart/2008/layout/BubblePictureList"/>
    <dgm:cxn modelId="{A19DD4E5-E894-0940-81ED-B01E0FFFA47D}" type="presParOf" srcId="{3F5D4F94-1F36-6945-B1DA-1453CC58D9FC}" destId="{01F39353-40C0-DA42-8CBB-D063664D6B77}" srcOrd="23" destOrd="0" presId="urn:microsoft.com/office/officeart/2008/layout/BubblePictureList"/>
    <dgm:cxn modelId="{8B513B76-E366-6549-9FDE-3339BB7182A6}" type="presParOf" srcId="{3F5D4F94-1F36-6945-B1DA-1453CC58D9FC}" destId="{D553C22F-3B3A-614C-9C95-572846886B2B}" srcOrd="24" destOrd="0" presId="urn:microsoft.com/office/officeart/2008/layout/BubblePictureList"/>
    <dgm:cxn modelId="{381D1801-5AA0-F543-85FF-27E950F04CB9}" type="presParOf" srcId="{D553C22F-3B3A-614C-9C95-572846886B2B}" destId="{61234768-849E-AA4F-965E-99217CEA2594}" srcOrd="0" destOrd="0" presId="urn:microsoft.com/office/officeart/2008/layout/BubblePictureList"/>
    <dgm:cxn modelId="{804F60C5-6335-DA4A-A7B4-ECDA0FE4953C}" type="presParOf" srcId="{3F5D4F94-1F36-6945-B1DA-1453CC58D9FC}" destId="{9BD11922-9C54-FA47-8216-1D00128FF26D}" srcOrd="25" destOrd="0" presId="urn:microsoft.com/office/officeart/2008/layout/BubblePictureList"/>
    <dgm:cxn modelId="{3CB4BC6A-DE1F-374D-9AF5-F7CB4784DFD0}" type="presParOf" srcId="{9BD11922-9C54-FA47-8216-1D00128FF26D}" destId="{B3343595-C9D7-B741-93D4-04628926B933}" srcOrd="0" destOrd="0" presId="urn:microsoft.com/office/officeart/2008/layout/BubblePictureList"/>
    <dgm:cxn modelId="{43FB6F0C-8545-7047-9E71-BA47CF85F9C0}" type="presParOf" srcId="{3F5D4F94-1F36-6945-B1DA-1453CC58D9FC}" destId="{4BD748F2-F315-F745-AC50-A231B9109AEC}" srcOrd="26" destOrd="0" presId="urn:microsoft.com/office/officeart/2008/layout/BubblePictureList"/>
    <dgm:cxn modelId="{E94A532B-4295-ED42-AF1B-C381A502CF9A}" type="presParOf" srcId="{3F5D4F94-1F36-6945-B1DA-1453CC58D9FC}" destId="{2BD6497F-B4F0-9E41-80C9-C0DBD908CFC5}" srcOrd="27" destOrd="0" presId="urn:microsoft.com/office/officeart/2008/layout/BubblePictureList"/>
    <dgm:cxn modelId="{99A498F2-C9C1-F74F-B793-E5947BF4D070}" type="presParOf" srcId="{2BD6497F-B4F0-9E41-80C9-C0DBD908CFC5}" destId="{73A69D56-7AD5-A14D-9546-827D49A54B9A}" srcOrd="0" destOrd="0" presId="urn:microsoft.com/office/officeart/2008/layout/BubblePictureList"/>
    <dgm:cxn modelId="{BC02E26D-2AF2-D244-A406-A45006ABB285}" type="presParOf" srcId="{3F5D4F94-1F36-6945-B1DA-1453CC58D9FC}" destId="{1FA68C66-ECC2-B546-858D-FB61D7C68C0D}" srcOrd="28" destOrd="0" presId="urn:microsoft.com/office/officeart/2008/layout/BubblePictureList"/>
    <dgm:cxn modelId="{21ED8351-005A-5A4A-B7C6-C0485F0948C6}" type="presParOf" srcId="{1FA68C66-ECC2-B546-858D-FB61D7C68C0D}" destId="{DF2AB263-2129-304F-9A5B-C9247EF1EFB2}" srcOrd="0" destOrd="0" presId="urn:microsoft.com/office/officeart/2008/layout/BubblePicture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249118-F930-C940-82A3-8B331D7EDCB3}" type="doc">
      <dgm:prSet loTypeId="urn:microsoft.com/office/officeart/2005/8/layout/chevron1" loCatId="" qsTypeId="urn:microsoft.com/office/officeart/2005/8/quickstyle/simple1" qsCatId="simple" csTypeId="urn:microsoft.com/office/officeart/2005/8/colors/accent1_2" csCatId="accent1" phldr="1"/>
      <dgm:spPr/>
    </dgm:pt>
    <dgm:pt modelId="{087BB597-526F-E740-A5BB-27CE58800AA9}">
      <dgm:prSet phldrT="[Texte]" custT="1"/>
      <dgm:spPr>
        <a:solidFill>
          <a:srgbClr val="5D87A3">
            <a:alpha val="20000"/>
          </a:srgbClr>
        </a:solidFill>
      </dgm:spPr>
      <dgm:t>
        <a:bodyPr/>
        <a:lstStyle/>
        <a:p>
          <a:r>
            <a:rPr lang="fr-CA" sz="1400" dirty="0">
              <a:solidFill>
                <a:srgbClr val="000540"/>
              </a:solidFill>
              <a:latin typeface="+mn-lt"/>
              <a:cs typeface="Arial" panose="020B0604020202020204" pitchFamily="34" charset="0"/>
            </a:rPr>
            <a:t>Descriptif </a:t>
          </a:r>
        </a:p>
        <a:p>
          <a:r>
            <a:rPr lang="fr-CA" sz="1400" dirty="0">
              <a:solidFill>
                <a:srgbClr val="000540"/>
              </a:solidFill>
              <a:latin typeface="+mn-lt"/>
              <a:cs typeface="Arial" panose="020B0604020202020204" pitchFamily="34" charset="0"/>
            </a:rPr>
            <a:t>(7 études)</a:t>
          </a:r>
        </a:p>
      </dgm:t>
    </dgm:pt>
    <dgm:pt modelId="{047D1C16-1A12-834C-A3D7-C7FE4BE2C323}" type="parTrans" cxnId="{CA3D6E61-0810-B942-81BB-C29F352DC928}">
      <dgm:prSet/>
      <dgm:spPr/>
      <dgm:t>
        <a:bodyPr/>
        <a:lstStyle/>
        <a:p>
          <a:endParaRPr lang="fr-CA" sz="800">
            <a:solidFill>
              <a:srgbClr val="000000"/>
            </a:solidFill>
            <a:latin typeface="+mn-lt"/>
            <a:cs typeface="Arial" panose="020B0604020202020204" pitchFamily="34" charset="0"/>
          </a:endParaRPr>
        </a:p>
      </dgm:t>
    </dgm:pt>
    <dgm:pt modelId="{03237E43-CE6F-FB43-946A-85DCF26A041B}" type="sibTrans" cxnId="{CA3D6E61-0810-B942-81BB-C29F352DC928}">
      <dgm:prSet/>
      <dgm:spPr/>
      <dgm:t>
        <a:bodyPr/>
        <a:lstStyle/>
        <a:p>
          <a:endParaRPr lang="fr-CA" sz="800">
            <a:solidFill>
              <a:srgbClr val="000000"/>
            </a:solidFill>
            <a:latin typeface="+mn-lt"/>
            <a:cs typeface="Arial" panose="020B0604020202020204" pitchFamily="34" charset="0"/>
          </a:endParaRPr>
        </a:p>
      </dgm:t>
    </dgm:pt>
    <dgm:pt modelId="{85B42341-56FC-D048-92EB-E93EA092AFF5}">
      <dgm:prSet phldrT="[Texte]" custT="1"/>
      <dgm:spPr>
        <a:solidFill>
          <a:srgbClr val="5D87A3">
            <a:alpha val="40000"/>
          </a:srgbClr>
        </a:solidFill>
      </dgm:spPr>
      <dgm:t>
        <a:bodyPr/>
        <a:lstStyle/>
        <a:p>
          <a:r>
            <a:rPr lang="fr-CA" sz="1400" dirty="0">
              <a:solidFill>
                <a:srgbClr val="000540"/>
              </a:solidFill>
              <a:latin typeface="+mn-lt"/>
              <a:cs typeface="Arial" panose="020B0604020202020204" pitchFamily="34" charset="0"/>
            </a:rPr>
            <a:t>Qualitatif </a:t>
          </a:r>
        </a:p>
        <a:p>
          <a:r>
            <a:rPr lang="fr-CA" sz="1400" dirty="0">
              <a:solidFill>
                <a:srgbClr val="000540"/>
              </a:solidFill>
              <a:latin typeface="+mn-lt"/>
              <a:cs typeface="Arial" panose="020B0604020202020204" pitchFamily="34" charset="0"/>
            </a:rPr>
            <a:t>(6 études)</a:t>
          </a:r>
        </a:p>
      </dgm:t>
    </dgm:pt>
    <dgm:pt modelId="{AC1F4CE3-D361-A441-A721-9C9D2C1CAB90}" type="parTrans" cxnId="{AC90E1B6-B68E-6540-B8AB-150F303FEE4C}">
      <dgm:prSet/>
      <dgm:spPr/>
      <dgm:t>
        <a:bodyPr/>
        <a:lstStyle/>
        <a:p>
          <a:endParaRPr lang="fr-CA" sz="800">
            <a:solidFill>
              <a:srgbClr val="000000"/>
            </a:solidFill>
            <a:latin typeface="+mn-lt"/>
            <a:cs typeface="Arial" panose="020B0604020202020204" pitchFamily="34" charset="0"/>
          </a:endParaRPr>
        </a:p>
      </dgm:t>
    </dgm:pt>
    <dgm:pt modelId="{E3887B79-9EF2-7046-98F3-DF471A017A9E}" type="sibTrans" cxnId="{AC90E1B6-B68E-6540-B8AB-150F303FEE4C}">
      <dgm:prSet/>
      <dgm:spPr/>
      <dgm:t>
        <a:bodyPr/>
        <a:lstStyle/>
        <a:p>
          <a:endParaRPr lang="fr-CA" sz="800">
            <a:solidFill>
              <a:srgbClr val="000000"/>
            </a:solidFill>
            <a:latin typeface="+mn-lt"/>
            <a:cs typeface="Arial" panose="020B0604020202020204" pitchFamily="34" charset="0"/>
          </a:endParaRPr>
        </a:p>
      </dgm:t>
    </dgm:pt>
    <dgm:pt modelId="{CE20D52C-400F-6E4C-ABB6-F73C9723396A}">
      <dgm:prSet phldrT="[Texte]" custT="1"/>
      <dgm:spPr>
        <a:solidFill>
          <a:srgbClr val="5D87A3">
            <a:alpha val="60000"/>
          </a:srgbClr>
        </a:solidFill>
      </dgm:spPr>
      <dgm:t>
        <a:bodyPr/>
        <a:lstStyle/>
        <a:p>
          <a:r>
            <a:rPr lang="fr-CA" sz="1400" dirty="0">
              <a:solidFill>
                <a:srgbClr val="000540"/>
              </a:solidFill>
              <a:latin typeface="+mn-lt"/>
              <a:cs typeface="Arial" panose="020B0604020202020204" pitchFamily="34" charset="0"/>
            </a:rPr>
            <a:t>Étude de cas unique </a:t>
          </a:r>
        </a:p>
        <a:p>
          <a:r>
            <a:rPr lang="fr-CA" sz="1400" dirty="0">
              <a:solidFill>
                <a:srgbClr val="000540"/>
              </a:solidFill>
              <a:latin typeface="+mn-lt"/>
              <a:cs typeface="Arial" panose="020B0604020202020204" pitchFamily="34" charset="0"/>
            </a:rPr>
            <a:t>(3 études)</a:t>
          </a:r>
        </a:p>
      </dgm:t>
    </dgm:pt>
    <dgm:pt modelId="{471FFAFC-E4AF-0547-99E6-32DD70C680EE}" type="parTrans" cxnId="{73481AC3-EA2B-5E40-BA5D-FE6C8390D51D}">
      <dgm:prSet/>
      <dgm:spPr/>
      <dgm:t>
        <a:bodyPr/>
        <a:lstStyle/>
        <a:p>
          <a:endParaRPr lang="fr-CA" sz="800">
            <a:solidFill>
              <a:srgbClr val="000000"/>
            </a:solidFill>
            <a:latin typeface="+mn-lt"/>
          </a:endParaRPr>
        </a:p>
      </dgm:t>
    </dgm:pt>
    <dgm:pt modelId="{E68BC744-8ED8-5043-AA50-CF3CF3D9D15F}" type="sibTrans" cxnId="{73481AC3-EA2B-5E40-BA5D-FE6C8390D51D}">
      <dgm:prSet/>
      <dgm:spPr/>
      <dgm:t>
        <a:bodyPr/>
        <a:lstStyle/>
        <a:p>
          <a:endParaRPr lang="fr-CA" sz="800">
            <a:solidFill>
              <a:srgbClr val="000000"/>
            </a:solidFill>
            <a:latin typeface="+mn-lt"/>
          </a:endParaRPr>
        </a:p>
      </dgm:t>
    </dgm:pt>
    <dgm:pt modelId="{7F5E49F6-502D-094A-9E55-7D0DB6F2C833}">
      <dgm:prSet phldrT="[Texte]" custT="1"/>
      <dgm:spPr>
        <a:solidFill>
          <a:srgbClr val="5D87A3">
            <a:alpha val="80000"/>
          </a:srgbClr>
        </a:solidFill>
      </dgm:spPr>
      <dgm:t>
        <a:bodyPr/>
        <a:lstStyle/>
        <a:p>
          <a:r>
            <a:rPr lang="fr-CA" sz="1400" dirty="0">
              <a:solidFill>
                <a:srgbClr val="000540"/>
              </a:solidFill>
              <a:latin typeface="+mn-lt"/>
              <a:cs typeface="Arial" panose="020B0604020202020204" pitchFamily="34" charset="0"/>
            </a:rPr>
            <a:t>Pré-post à cas unique </a:t>
          </a:r>
        </a:p>
        <a:p>
          <a:r>
            <a:rPr lang="fr-CA" sz="1400" dirty="0">
              <a:solidFill>
                <a:srgbClr val="000540"/>
              </a:solidFill>
              <a:latin typeface="+mn-lt"/>
              <a:cs typeface="Arial" panose="020B0604020202020204" pitchFamily="34" charset="0"/>
            </a:rPr>
            <a:t>(1 étude)</a:t>
          </a:r>
        </a:p>
      </dgm:t>
    </dgm:pt>
    <dgm:pt modelId="{198B1768-D093-4E43-B671-41DB59BC37F1}" type="parTrans" cxnId="{C9CA5319-09AA-164B-91DB-DFA6A713BEA1}">
      <dgm:prSet/>
      <dgm:spPr/>
      <dgm:t>
        <a:bodyPr/>
        <a:lstStyle/>
        <a:p>
          <a:endParaRPr lang="fr-CA" sz="800">
            <a:solidFill>
              <a:srgbClr val="000000"/>
            </a:solidFill>
            <a:latin typeface="+mn-lt"/>
          </a:endParaRPr>
        </a:p>
      </dgm:t>
    </dgm:pt>
    <dgm:pt modelId="{5E1253C4-23E1-5D47-AE97-B3E79258DABC}" type="sibTrans" cxnId="{C9CA5319-09AA-164B-91DB-DFA6A713BEA1}">
      <dgm:prSet/>
      <dgm:spPr/>
      <dgm:t>
        <a:bodyPr/>
        <a:lstStyle/>
        <a:p>
          <a:endParaRPr lang="fr-CA" sz="800">
            <a:solidFill>
              <a:srgbClr val="000000"/>
            </a:solidFill>
            <a:latin typeface="+mn-lt"/>
          </a:endParaRPr>
        </a:p>
      </dgm:t>
    </dgm:pt>
    <dgm:pt modelId="{E561FDA7-E623-3B45-97BA-13D5CE7AA14B}">
      <dgm:prSet phldrT="[Texte]" custT="1"/>
      <dgm:spPr>
        <a:solidFill>
          <a:srgbClr val="5D87A3"/>
        </a:solidFill>
      </dgm:spPr>
      <dgm:t>
        <a:bodyPr/>
        <a:lstStyle/>
        <a:p>
          <a:r>
            <a:rPr lang="fr-CA" sz="1400" dirty="0">
              <a:solidFill>
                <a:srgbClr val="000540"/>
              </a:solidFill>
              <a:latin typeface="+mn-lt"/>
              <a:cs typeface="Arial" panose="020B0604020202020204" pitchFamily="34" charset="0"/>
            </a:rPr>
            <a:t>Pré-post à groupe unique (4 études)</a:t>
          </a:r>
        </a:p>
      </dgm:t>
    </dgm:pt>
    <dgm:pt modelId="{723E9832-1D52-2D45-9359-FA52F0A1C760}" type="parTrans" cxnId="{4EE04AEC-C1E9-9345-89E1-7F473E3C92B1}">
      <dgm:prSet/>
      <dgm:spPr/>
      <dgm:t>
        <a:bodyPr/>
        <a:lstStyle/>
        <a:p>
          <a:endParaRPr lang="fr-CA" sz="800">
            <a:solidFill>
              <a:srgbClr val="000000"/>
            </a:solidFill>
            <a:latin typeface="+mn-lt"/>
          </a:endParaRPr>
        </a:p>
      </dgm:t>
    </dgm:pt>
    <dgm:pt modelId="{AE29B4FF-E986-F341-980D-2970ACA7A4FB}" type="sibTrans" cxnId="{4EE04AEC-C1E9-9345-89E1-7F473E3C92B1}">
      <dgm:prSet/>
      <dgm:spPr/>
      <dgm:t>
        <a:bodyPr/>
        <a:lstStyle/>
        <a:p>
          <a:endParaRPr lang="fr-CA" sz="800">
            <a:solidFill>
              <a:srgbClr val="000000"/>
            </a:solidFill>
            <a:latin typeface="+mn-lt"/>
          </a:endParaRPr>
        </a:p>
      </dgm:t>
    </dgm:pt>
    <dgm:pt modelId="{142C158F-B4F8-DF4C-BDED-0BC76ACF3463}" type="pres">
      <dgm:prSet presAssocID="{16249118-F930-C940-82A3-8B331D7EDCB3}" presName="Name0" presStyleCnt="0">
        <dgm:presLayoutVars>
          <dgm:dir/>
          <dgm:animLvl val="lvl"/>
          <dgm:resizeHandles val="exact"/>
        </dgm:presLayoutVars>
      </dgm:prSet>
      <dgm:spPr/>
    </dgm:pt>
    <dgm:pt modelId="{19131620-3F92-164F-9AEE-3FD1CC67DE92}" type="pres">
      <dgm:prSet presAssocID="{087BB597-526F-E740-A5BB-27CE58800AA9}" presName="parTxOnly" presStyleLbl="node1" presStyleIdx="0" presStyleCnt="5">
        <dgm:presLayoutVars>
          <dgm:chMax val="0"/>
          <dgm:chPref val="0"/>
          <dgm:bulletEnabled val="1"/>
        </dgm:presLayoutVars>
      </dgm:prSet>
      <dgm:spPr/>
    </dgm:pt>
    <dgm:pt modelId="{DC78F320-3EF7-5348-87AB-703D2A84A4F0}" type="pres">
      <dgm:prSet presAssocID="{03237E43-CE6F-FB43-946A-85DCF26A041B}" presName="parTxOnlySpace" presStyleCnt="0"/>
      <dgm:spPr/>
    </dgm:pt>
    <dgm:pt modelId="{E3118022-2A1A-A341-A67D-EFD3963F6B60}" type="pres">
      <dgm:prSet presAssocID="{85B42341-56FC-D048-92EB-E93EA092AFF5}" presName="parTxOnly" presStyleLbl="node1" presStyleIdx="1" presStyleCnt="5">
        <dgm:presLayoutVars>
          <dgm:chMax val="0"/>
          <dgm:chPref val="0"/>
          <dgm:bulletEnabled val="1"/>
        </dgm:presLayoutVars>
      </dgm:prSet>
      <dgm:spPr/>
    </dgm:pt>
    <dgm:pt modelId="{6A273F31-7B57-924E-A7DF-F6B207EF11B8}" type="pres">
      <dgm:prSet presAssocID="{E3887B79-9EF2-7046-98F3-DF471A017A9E}" presName="parTxOnlySpace" presStyleCnt="0"/>
      <dgm:spPr/>
    </dgm:pt>
    <dgm:pt modelId="{587EBC3B-76DB-5D46-8759-78E3B5705569}" type="pres">
      <dgm:prSet presAssocID="{CE20D52C-400F-6E4C-ABB6-F73C9723396A}" presName="parTxOnly" presStyleLbl="node1" presStyleIdx="2" presStyleCnt="5">
        <dgm:presLayoutVars>
          <dgm:chMax val="0"/>
          <dgm:chPref val="0"/>
          <dgm:bulletEnabled val="1"/>
        </dgm:presLayoutVars>
      </dgm:prSet>
      <dgm:spPr/>
    </dgm:pt>
    <dgm:pt modelId="{8C04A52E-9454-804B-8F38-53C02E29A98E}" type="pres">
      <dgm:prSet presAssocID="{E68BC744-8ED8-5043-AA50-CF3CF3D9D15F}" presName="parTxOnlySpace" presStyleCnt="0"/>
      <dgm:spPr/>
    </dgm:pt>
    <dgm:pt modelId="{4A32CC90-B4DE-2143-90EA-C6DF2AC21DD4}" type="pres">
      <dgm:prSet presAssocID="{7F5E49F6-502D-094A-9E55-7D0DB6F2C833}" presName="parTxOnly" presStyleLbl="node1" presStyleIdx="3" presStyleCnt="5">
        <dgm:presLayoutVars>
          <dgm:chMax val="0"/>
          <dgm:chPref val="0"/>
          <dgm:bulletEnabled val="1"/>
        </dgm:presLayoutVars>
      </dgm:prSet>
      <dgm:spPr/>
    </dgm:pt>
    <dgm:pt modelId="{EAD7271C-58E7-6F45-9A0C-2C93444E6FA3}" type="pres">
      <dgm:prSet presAssocID="{5E1253C4-23E1-5D47-AE97-B3E79258DABC}" presName="parTxOnlySpace" presStyleCnt="0"/>
      <dgm:spPr/>
    </dgm:pt>
    <dgm:pt modelId="{E80CFD1E-F53C-1149-A2DD-52EC8D233D21}" type="pres">
      <dgm:prSet presAssocID="{E561FDA7-E623-3B45-97BA-13D5CE7AA14B}" presName="parTxOnly" presStyleLbl="node1" presStyleIdx="4" presStyleCnt="5">
        <dgm:presLayoutVars>
          <dgm:chMax val="0"/>
          <dgm:chPref val="0"/>
          <dgm:bulletEnabled val="1"/>
        </dgm:presLayoutVars>
      </dgm:prSet>
      <dgm:spPr/>
    </dgm:pt>
  </dgm:ptLst>
  <dgm:cxnLst>
    <dgm:cxn modelId="{C9CA5319-09AA-164B-91DB-DFA6A713BEA1}" srcId="{16249118-F930-C940-82A3-8B331D7EDCB3}" destId="{7F5E49F6-502D-094A-9E55-7D0DB6F2C833}" srcOrd="3" destOrd="0" parTransId="{198B1768-D093-4E43-B671-41DB59BC37F1}" sibTransId="{5E1253C4-23E1-5D47-AE97-B3E79258DABC}"/>
    <dgm:cxn modelId="{0850A52F-7867-6241-BD17-6E709AC1FBD7}" type="presOf" srcId="{E561FDA7-E623-3B45-97BA-13D5CE7AA14B}" destId="{E80CFD1E-F53C-1149-A2DD-52EC8D233D21}" srcOrd="0" destOrd="0" presId="urn:microsoft.com/office/officeart/2005/8/layout/chevron1"/>
    <dgm:cxn modelId="{3477C33B-D547-5D4D-B32D-B627A8901104}" type="presOf" srcId="{85B42341-56FC-D048-92EB-E93EA092AFF5}" destId="{E3118022-2A1A-A341-A67D-EFD3963F6B60}" srcOrd="0" destOrd="0" presId="urn:microsoft.com/office/officeart/2005/8/layout/chevron1"/>
    <dgm:cxn modelId="{B8511748-A25C-2C4C-A6AB-CECBDD8E2B18}" type="presOf" srcId="{CE20D52C-400F-6E4C-ABB6-F73C9723396A}" destId="{587EBC3B-76DB-5D46-8759-78E3B5705569}" srcOrd="0" destOrd="0" presId="urn:microsoft.com/office/officeart/2005/8/layout/chevron1"/>
    <dgm:cxn modelId="{C126944A-E31C-0345-8E8E-07188CF01DF3}" type="presOf" srcId="{087BB597-526F-E740-A5BB-27CE58800AA9}" destId="{19131620-3F92-164F-9AEE-3FD1CC67DE92}" srcOrd="0" destOrd="0" presId="urn:microsoft.com/office/officeart/2005/8/layout/chevron1"/>
    <dgm:cxn modelId="{CA3D6E61-0810-B942-81BB-C29F352DC928}" srcId="{16249118-F930-C940-82A3-8B331D7EDCB3}" destId="{087BB597-526F-E740-A5BB-27CE58800AA9}" srcOrd="0" destOrd="0" parTransId="{047D1C16-1A12-834C-A3D7-C7FE4BE2C323}" sibTransId="{03237E43-CE6F-FB43-946A-85DCF26A041B}"/>
    <dgm:cxn modelId="{AC90E1B6-B68E-6540-B8AB-150F303FEE4C}" srcId="{16249118-F930-C940-82A3-8B331D7EDCB3}" destId="{85B42341-56FC-D048-92EB-E93EA092AFF5}" srcOrd="1" destOrd="0" parTransId="{AC1F4CE3-D361-A441-A721-9C9D2C1CAB90}" sibTransId="{E3887B79-9EF2-7046-98F3-DF471A017A9E}"/>
    <dgm:cxn modelId="{73481AC3-EA2B-5E40-BA5D-FE6C8390D51D}" srcId="{16249118-F930-C940-82A3-8B331D7EDCB3}" destId="{CE20D52C-400F-6E4C-ABB6-F73C9723396A}" srcOrd="2" destOrd="0" parTransId="{471FFAFC-E4AF-0547-99E6-32DD70C680EE}" sibTransId="{E68BC744-8ED8-5043-AA50-CF3CF3D9D15F}"/>
    <dgm:cxn modelId="{5DDFA1CF-DB93-084F-9219-931A95614406}" type="presOf" srcId="{7F5E49F6-502D-094A-9E55-7D0DB6F2C833}" destId="{4A32CC90-B4DE-2143-90EA-C6DF2AC21DD4}" srcOrd="0" destOrd="0" presId="urn:microsoft.com/office/officeart/2005/8/layout/chevron1"/>
    <dgm:cxn modelId="{1136B1E8-91FE-0340-B88A-490E7CE0A1D6}" type="presOf" srcId="{16249118-F930-C940-82A3-8B331D7EDCB3}" destId="{142C158F-B4F8-DF4C-BDED-0BC76ACF3463}" srcOrd="0" destOrd="0" presId="urn:microsoft.com/office/officeart/2005/8/layout/chevron1"/>
    <dgm:cxn modelId="{4EE04AEC-C1E9-9345-89E1-7F473E3C92B1}" srcId="{16249118-F930-C940-82A3-8B331D7EDCB3}" destId="{E561FDA7-E623-3B45-97BA-13D5CE7AA14B}" srcOrd="4" destOrd="0" parTransId="{723E9832-1D52-2D45-9359-FA52F0A1C760}" sibTransId="{AE29B4FF-E986-F341-980D-2970ACA7A4FB}"/>
    <dgm:cxn modelId="{07A0EB1E-22EA-5E44-8CFF-90E774801667}" type="presParOf" srcId="{142C158F-B4F8-DF4C-BDED-0BC76ACF3463}" destId="{19131620-3F92-164F-9AEE-3FD1CC67DE92}" srcOrd="0" destOrd="0" presId="urn:microsoft.com/office/officeart/2005/8/layout/chevron1"/>
    <dgm:cxn modelId="{AF9ACA76-88BA-ED4C-8C09-75320E0A99AF}" type="presParOf" srcId="{142C158F-B4F8-DF4C-BDED-0BC76ACF3463}" destId="{DC78F320-3EF7-5348-87AB-703D2A84A4F0}" srcOrd="1" destOrd="0" presId="urn:microsoft.com/office/officeart/2005/8/layout/chevron1"/>
    <dgm:cxn modelId="{578EEB40-66A9-7D48-80BF-3E361FACDA7A}" type="presParOf" srcId="{142C158F-B4F8-DF4C-BDED-0BC76ACF3463}" destId="{E3118022-2A1A-A341-A67D-EFD3963F6B60}" srcOrd="2" destOrd="0" presId="urn:microsoft.com/office/officeart/2005/8/layout/chevron1"/>
    <dgm:cxn modelId="{397D48D5-DC22-E347-81ED-56A7C34AC856}" type="presParOf" srcId="{142C158F-B4F8-DF4C-BDED-0BC76ACF3463}" destId="{6A273F31-7B57-924E-A7DF-F6B207EF11B8}" srcOrd="3" destOrd="0" presId="urn:microsoft.com/office/officeart/2005/8/layout/chevron1"/>
    <dgm:cxn modelId="{B30083F7-E044-F148-BE57-296B49BE908E}" type="presParOf" srcId="{142C158F-B4F8-DF4C-BDED-0BC76ACF3463}" destId="{587EBC3B-76DB-5D46-8759-78E3B5705569}" srcOrd="4" destOrd="0" presId="urn:microsoft.com/office/officeart/2005/8/layout/chevron1"/>
    <dgm:cxn modelId="{BBB389A6-E360-BB41-9D43-25718F99E0E5}" type="presParOf" srcId="{142C158F-B4F8-DF4C-BDED-0BC76ACF3463}" destId="{8C04A52E-9454-804B-8F38-53C02E29A98E}" srcOrd="5" destOrd="0" presId="urn:microsoft.com/office/officeart/2005/8/layout/chevron1"/>
    <dgm:cxn modelId="{B43DD0A5-153F-C34B-ADBB-55606BD6522F}" type="presParOf" srcId="{142C158F-B4F8-DF4C-BDED-0BC76ACF3463}" destId="{4A32CC90-B4DE-2143-90EA-C6DF2AC21DD4}" srcOrd="6" destOrd="0" presId="urn:microsoft.com/office/officeart/2005/8/layout/chevron1"/>
    <dgm:cxn modelId="{C0A16893-FDD0-344B-ACDA-879E46B50383}" type="presParOf" srcId="{142C158F-B4F8-DF4C-BDED-0BC76ACF3463}" destId="{EAD7271C-58E7-6F45-9A0C-2C93444E6FA3}" srcOrd="7" destOrd="0" presId="urn:microsoft.com/office/officeart/2005/8/layout/chevron1"/>
    <dgm:cxn modelId="{18BA2A3A-21B0-3D48-AA54-C7EFFE8182C9}" type="presParOf" srcId="{142C158F-B4F8-DF4C-BDED-0BC76ACF3463}" destId="{E80CFD1E-F53C-1149-A2DD-52EC8D233D21}" srcOrd="8" destOrd="0" presId="urn:microsoft.com/office/officeart/2005/8/layout/chevron1"/>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E756FE-F2B0-314A-9786-4559F587799D}" type="doc">
      <dgm:prSet loTypeId="urn:microsoft.com/office/officeart/2005/8/layout/hChevron3" loCatId="" qsTypeId="urn:microsoft.com/office/officeart/2005/8/quickstyle/simple1" qsCatId="simple" csTypeId="urn:microsoft.com/office/officeart/2005/8/colors/accent1_2" csCatId="accent1" phldr="1"/>
      <dgm:spPr/>
    </dgm:pt>
    <dgm:pt modelId="{203BA4D6-B2C2-A24E-85F3-002A6052CC18}">
      <dgm:prSet phldrT="[Texte]" custT="1"/>
      <dgm:spPr>
        <a:solidFill>
          <a:srgbClr val="FD977E">
            <a:alpha val="25000"/>
          </a:srgbClr>
        </a:solidFill>
        <a:ln>
          <a:solidFill>
            <a:schemeClr val="lt1">
              <a:hueOff val="0"/>
              <a:satOff val="0"/>
              <a:lumOff val="0"/>
              <a:alpha val="20464"/>
            </a:schemeClr>
          </a:solidFill>
        </a:ln>
      </dgm:spPr>
      <dgm:t>
        <a:bodyPr/>
        <a:lstStyle/>
        <a:p>
          <a:r>
            <a:rPr lang="fr-CA" sz="2400" dirty="0">
              <a:solidFill>
                <a:schemeClr val="tx1">
                  <a:lumMod val="85000"/>
                  <a:lumOff val="15000"/>
                </a:schemeClr>
              </a:solidFill>
            </a:rPr>
            <a:t>Pratiques émergentes</a:t>
          </a:r>
        </a:p>
      </dgm:t>
    </dgm:pt>
    <dgm:pt modelId="{D21CD874-86F2-1C44-9592-090A635FB444}" type="parTrans" cxnId="{E29C2E87-C000-5D42-9773-E70F5AF86539}">
      <dgm:prSet/>
      <dgm:spPr/>
      <dgm:t>
        <a:bodyPr/>
        <a:lstStyle/>
        <a:p>
          <a:endParaRPr lang="fr-CA" sz="2400"/>
        </a:p>
      </dgm:t>
    </dgm:pt>
    <dgm:pt modelId="{A1B0DE72-DCFF-2B4B-A0FB-3D363899CB84}" type="sibTrans" cxnId="{E29C2E87-C000-5D42-9773-E70F5AF86539}">
      <dgm:prSet/>
      <dgm:spPr/>
      <dgm:t>
        <a:bodyPr/>
        <a:lstStyle/>
        <a:p>
          <a:endParaRPr lang="fr-CA" sz="2400"/>
        </a:p>
      </dgm:t>
    </dgm:pt>
    <dgm:pt modelId="{83476B66-5670-8740-A688-188A338C116A}">
      <dgm:prSet phldrT="[Texte]" custT="1"/>
      <dgm:spPr>
        <a:solidFill>
          <a:srgbClr val="FD977E">
            <a:alpha val="50000"/>
          </a:srgbClr>
        </a:solidFill>
      </dgm:spPr>
      <dgm:t>
        <a:bodyPr/>
        <a:lstStyle/>
        <a:p>
          <a:r>
            <a:rPr lang="fr-CA" sz="2400" dirty="0">
              <a:solidFill>
                <a:schemeClr val="tx1">
                  <a:lumMod val="85000"/>
                  <a:lumOff val="15000"/>
                </a:schemeClr>
              </a:solidFill>
            </a:rPr>
            <a:t>Pratiques prometteuses</a:t>
          </a:r>
        </a:p>
      </dgm:t>
    </dgm:pt>
    <dgm:pt modelId="{20168B64-EFD9-5E43-B17A-01E10356DBF1}" type="parTrans" cxnId="{D5EE375B-5496-1940-A89F-225FE970DD43}">
      <dgm:prSet/>
      <dgm:spPr/>
      <dgm:t>
        <a:bodyPr/>
        <a:lstStyle/>
        <a:p>
          <a:endParaRPr lang="fr-CA" sz="2400"/>
        </a:p>
      </dgm:t>
    </dgm:pt>
    <dgm:pt modelId="{2501F88E-1452-AD4C-B1AF-B9CE0751B84D}" type="sibTrans" cxnId="{D5EE375B-5496-1940-A89F-225FE970DD43}">
      <dgm:prSet/>
      <dgm:spPr/>
      <dgm:t>
        <a:bodyPr/>
        <a:lstStyle/>
        <a:p>
          <a:endParaRPr lang="fr-CA" sz="2400"/>
        </a:p>
      </dgm:t>
    </dgm:pt>
    <dgm:pt modelId="{AE7E8E05-A0F6-6D41-92A1-9EE2200C204B}">
      <dgm:prSet phldrT="[Texte]" custT="1"/>
      <dgm:spPr>
        <a:solidFill>
          <a:srgbClr val="FD977E">
            <a:alpha val="75000"/>
          </a:srgbClr>
        </a:solidFill>
      </dgm:spPr>
      <dgm:t>
        <a:bodyPr/>
        <a:lstStyle/>
        <a:p>
          <a:r>
            <a:rPr lang="fr-CA" sz="2400" dirty="0">
              <a:solidFill>
                <a:schemeClr val="tx1">
                  <a:lumMod val="85000"/>
                  <a:lumOff val="15000"/>
                </a:schemeClr>
              </a:solidFill>
            </a:rPr>
            <a:t>Pratiques probantes</a:t>
          </a:r>
        </a:p>
      </dgm:t>
    </dgm:pt>
    <dgm:pt modelId="{2301D7F1-B76C-F247-93F3-6E9D24D823B7}" type="parTrans" cxnId="{D9C26CFA-C08A-704B-A34B-4CAF29F0A2D1}">
      <dgm:prSet/>
      <dgm:spPr/>
      <dgm:t>
        <a:bodyPr/>
        <a:lstStyle/>
        <a:p>
          <a:endParaRPr lang="fr-CA" sz="2400"/>
        </a:p>
      </dgm:t>
    </dgm:pt>
    <dgm:pt modelId="{842FCF7E-D9D5-A141-A6EA-B230F3425F74}" type="sibTrans" cxnId="{D9C26CFA-C08A-704B-A34B-4CAF29F0A2D1}">
      <dgm:prSet/>
      <dgm:spPr/>
      <dgm:t>
        <a:bodyPr/>
        <a:lstStyle/>
        <a:p>
          <a:endParaRPr lang="fr-CA" sz="2400"/>
        </a:p>
      </dgm:t>
    </dgm:pt>
    <dgm:pt modelId="{0B7BB049-3AD2-9441-A79B-8656B8B9337D}" type="pres">
      <dgm:prSet presAssocID="{5DE756FE-F2B0-314A-9786-4559F587799D}" presName="Name0" presStyleCnt="0">
        <dgm:presLayoutVars>
          <dgm:dir/>
          <dgm:resizeHandles val="exact"/>
        </dgm:presLayoutVars>
      </dgm:prSet>
      <dgm:spPr/>
    </dgm:pt>
    <dgm:pt modelId="{2F863F59-9FC8-964C-8E56-9C036026506C}" type="pres">
      <dgm:prSet presAssocID="{203BA4D6-B2C2-A24E-85F3-002A6052CC18}" presName="parTxOnly" presStyleLbl="node1" presStyleIdx="0" presStyleCnt="3" custLinFactNeighborX="46380" custLinFactNeighborY="20351">
        <dgm:presLayoutVars>
          <dgm:bulletEnabled val="1"/>
        </dgm:presLayoutVars>
      </dgm:prSet>
      <dgm:spPr/>
    </dgm:pt>
    <dgm:pt modelId="{30C3CA87-B324-1346-ABBE-BDCF1C236BB9}" type="pres">
      <dgm:prSet presAssocID="{A1B0DE72-DCFF-2B4B-A0FB-3D363899CB84}" presName="parSpace" presStyleCnt="0"/>
      <dgm:spPr/>
    </dgm:pt>
    <dgm:pt modelId="{E582060F-E3EE-6E45-8E8C-985634DA9690}" type="pres">
      <dgm:prSet presAssocID="{83476B66-5670-8740-A688-188A338C116A}" presName="parTxOnly" presStyleLbl="node1" presStyleIdx="1" presStyleCnt="3">
        <dgm:presLayoutVars>
          <dgm:bulletEnabled val="1"/>
        </dgm:presLayoutVars>
      </dgm:prSet>
      <dgm:spPr/>
    </dgm:pt>
    <dgm:pt modelId="{87061F6E-BF5D-F745-8560-6B6A4138704E}" type="pres">
      <dgm:prSet presAssocID="{2501F88E-1452-AD4C-B1AF-B9CE0751B84D}" presName="parSpace" presStyleCnt="0"/>
      <dgm:spPr/>
    </dgm:pt>
    <dgm:pt modelId="{DBF2CC41-BE97-AE41-BAF1-9B420E09084E}" type="pres">
      <dgm:prSet presAssocID="{AE7E8E05-A0F6-6D41-92A1-9EE2200C204B}" presName="parTxOnly" presStyleLbl="node1" presStyleIdx="2" presStyleCnt="3" custLinFactNeighborX="-11128" custLinFactNeighborY="-1496">
        <dgm:presLayoutVars>
          <dgm:bulletEnabled val="1"/>
        </dgm:presLayoutVars>
      </dgm:prSet>
      <dgm:spPr/>
    </dgm:pt>
  </dgm:ptLst>
  <dgm:cxnLst>
    <dgm:cxn modelId="{90774616-59D1-734A-BF5A-FAE82D57025D}" type="presOf" srcId="{203BA4D6-B2C2-A24E-85F3-002A6052CC18}" destId="{2F863F59-9FC8-964C-8E56-9C036026506C}" srcOrd="0" destOrd="0" presId="urn:microsoft.com/office/officeart/2005/8/layout/hChevron3"/>
    <dgm:cxn modelId="{D5EE375B-5496-1940-A89F-225FE970DD43}" srcId="{5DE756FE-F2B0-314A-9786-4559F587799D}" destId="{83476B66-5670-8740-A688-188A338C116A}" srcOrd="1" destOrd="0" parTransId="{20168B64-EFD9-5E43-B17A-01E10356DBF1}" sibTransId="{2501F88E-1452-AD4C-B1AF-B9CE0751B84D}"/>
    <dgm:cxn modelId="{E29C2E87-C000-5D42-9773-E70F5AF86539}" srcId="{5DE756FE-F2B0-314A-9786-4559F587799D}" destId="{203BA4D6-B2C2-A24E-85F3-002A6052CC18}" srcOrd="0" destOrd="0" parTransId="{D21CD874-86F2-1C44-9592-090A635FB444}" sibTransId="{A1B0DE72-DCFF-2B4B-A0FB-3D363899CB84}"/>
    <dgm:cxn modelId="{DF33C9C3-BAA6-1C47-906A-4CD446BDEA38}" type="presOf" srcId="{AE7E8E05-A0F6-6D41-92A1-9EE2200C204B}" destId="{DBF2CC41-BE97-AE41-BAF1-9B420E09084E}" srcOrd="0" destOrd="0" presId="urn:microsoft.com/office/officeart/2005/8/layout/hChevron3"/>
    <dgm:cxn modelId="{CF56A2D4-8AC1-6D4A-9F6B-A96CD59E182E}" type="presOf" srcId="{5DE756FE-F2B0-314A-9786-4559F587799D}" destId="{0B7BB049-3AD2-9441-A79B-8656B8B9337D}" srcOrd="0" destOrd="0" presId="urn:microsoft.com/office/officeart/2005/8/layout/hChevron3"/>
    <dgm:cxn modelId="{798D04E8-1CB9-F14D-9C3B-0050D910ED10}" type="presOf" srcId="{83476B66-5670-8740-A688-188A338C116A}" destId="{E582060F-E3EE-6E45-8E8C-985634DA9690}" srcOrd="0" destOrd="0" presId="urn:microsoft.com/office/officeart/2005/8/layout/hChevron3"/>
    <dgm:cxn modelId="{D9C26CFA-C08A-704B-A34B-4CAF29F0A2D1}" srcId="{5DE756FE-F2B0-314A-9786-4559F587799D}" destId="{AE7E8E05-A0F6-6D41-92A1-9EE2200C204B}" srcOrd="2" destOrd="0" parTransId="{2301D7F1-B76C-F247-93F3-6E9D24D823B7}" sibTransId="{842FCF7E-D9D5-A141-A6EA-B230F3425F74}"/>
    <dgm:cxn modelId="{9B114806-F611-6E47-A80B-975404B25B19}" type="presParOf" srcId="{0B7BB049-3AD2-9441-A79B-8656B8B9337D}" destId="{2F863F59-9FC8-964C-8E56-9C036026506C}" srcOrd="0" destOrd="0" presId="urn:microsoft.com/office/officeart/2005/8/layout/hChevron3"/>
    <dgm:cxn modelId="{B166B514-4F04-3A41-AE76-61FE217A3B6A}" type="presParOf" srcId="{0B7BB049-3AD2-9441-A79B-8656B8B9337D}" destId="{30C3CA87-B324-1346-ABBE-BDCF1C236BB9}" srcOrd="1" destOrd="0" presId="urn:microsoft.com/office/officeart/2005/8/layout/hChevron3"/>
    <dgm:cxn modelId="{7B9A4239-5C1C-DF4C-8A2D-FC19E325F741}" type="presParOf" srcId="{0B7BB049-3AD2-9441-A79B-8656B8B9337D}" destId="{E582060F-E3EE-6E45-8E8C-985634DA9690}" srcOrd="2" destOrd="0" presId="urn:microsoft.com/office/officeart/2005/8/layout/hChevron3"/>
    <dgm:cxn modelId="{87085670-846F-1146-9913-276191C3617B}" type="presParOf" srcId="{0B7BB049-3AD2-9441-A79B-8656B8B9337D}" destId="{87061F6E-BF5D-F745-8560-6B6A4138704E}" srcOrd="3" destOrd="0" presId="urn:microsoft.com/office/officeart/2005/8/layout/hChevron3"/>
    <dgm:cxn modelId="{1E909780-0C95-7C40-92E2-BC5B8CF93383}" type="presParOf" srcId="{0B7BB049-3AD2-9441-A79B-8656B8B9337D}" destId="{DBF2CC41-BE97-AE41-BAF1-9B420E09084E}" srcOrd="4"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A7064-059E-2D41-AC22-4C197A7D5B31}">
      <dsp:nvSpPr>
        <dsp:cNvPr id="0" name=""/>
        <dsp:cNvSpPr/>
      </dsp:nvSpPr>
      <dsp:spPr>
        <a:xfrm>
          <a:off x="2787350" y="0"/>
          <a:ext cx="3291520" cy="3292021"/>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7D843D-DF81-FC4C-9155-80AE083A69A7}">
      <dsp:nvSpPr>
        <dsp:cNvPr id="0" name=""/>
        <dsp:cNvSpPr/>
      </dsp:nvSpPr>
      <dsp:spPr>
        <a:xfrm>
          <a:off x="3514885" y="1188519"/>
          <a:ext cx="1829034" cy="91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CA" sz="1900" kern="1200" dirty="0"/>
            <a:t>Maltraitance à l’enfance </a:t>
          </a:r>
        </a:p>
      </dsp:txBody>
      <dsp:txXfrm>
        <a:off x="3514885" y="1188519"/>
        <a:ext cx="1829034" cy="914298"/>
      </dsp:txXfrm>
    </dsp:sp>
    <dsp:sp modelId="{16287B40-CC21-0E45-8C2D-CD8645083291}">
      <dsp:nvSpPr>
        <dsp:cNvPr id="0" name=""/>
        <dsp:cNvSpPr/>
      </dsp:nvSpPr>
      <dsp:spPr>
        <a:xfrm>
          <a:off x="1873142" y="1891510"/>
          <a:ext cx="3291520" cy="3292021"/>
        </a:xfrm>
        <a:prstGeom prst="leftCircularArrow">
          <a:avLst>
            <a:gd name="adj1" fmla="val 10980"/>
            <a:gd name="adj2" fmla="val 1142322"/>
            <a:gd name="adj3" fmla="val 6300000"/>
            <a:gd name="adj4" fmla="val 18900000"/>
            <a:gd name="adj5" fmla="val 12500"/>
          </a:avLst>
        </a:prstGeom>
        <a:solidFill>
          <a:schemeClr val="accent2">
            <a:hueOff val="-1246168"/>
            <a:satOff val="192"/>
            <a:lumOff val="3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952066-9CEE-2748-B8A5-C7982DDEFCB6}">
      <dsp:nvSpPr>
        <dsp:cNvPr id="0" name=""/>
        <dsp:cNvSpPr/>
      </dsp:nvSpPr>
      <dsp:spPr>
        <a:xfrm>
          <a:off x="2604385" y="3090971"/>
          <a:ext cx="1829034" cy="91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CA" sz="1900" kern="1200" dirty="0"/>
            <a:t>Vulnérabilité au recrutement dans la prostitution</a:t>
          </a:r>
        </a:p>
      </dsp:txBody>
      <dsp:txXfrm>
        <a:off x="2604385" y="3090971"/>
        <a:ext cx="1829034" cy="914298"/>
      </dsp:txXfrm>
    </dsp:sp>
    <dsp:sp modelId="{49645DAF-0E6B-F94F-AC56-3DDA117F3B36}">
      <dsp:nvSpPr>
        <dsp:cNvPr id="0" name=""/>
        <dsp:cNvSpPr/>
      </dsp:nvSpPr>
      <dsp:spPr>
        <a:xfrm>
          <a:off x="3021620" y="4009373"/>
          <a:ext cx="2827926" cy="2829059"/>
        </a:xfrm>
        <a:prstGeom prst="blockArc">
          <a:avLst>
            <a:gd name="adj1" fmla="val 13500000"/>
            <a:gd name="adj2" fmla="val 10800000"/>
            <a:gd name="adj3" fmla="val 12740"/>
          </a:avLst>
        </a:prstGeom>
        <a:solidFill>
          <a:schemeClr val="accent2">
            <a:hueOff val="-2492336"/>
            <a:satOff val="383"/>
            <a:lumOff val="6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B4133E-116D-294E-A786-2CAD9D26EA8D}">
      <dsp:nvSpPr>
        <dsp:cNvPr id="0" name=""/>
        <dsp:cNvSpPr/>
      </dsp:nvSpPr>
      <dsp:spPr>
        <a:xfrm>
          <a:off x="3519211" y="4996159"/>
          <a:ext cx="1829034" cy="91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CA" sz="1900" kern="1200" dirty="0"/>
            <a:t>Risques de revictimisation</a:t>
          </a:r>
        </a:p>
      </dsp:txBody>
      <dsp:txXfrm>
        <a:off x="3519211" y="4996159"/>
        <a:ext cx="1829034" cy="9142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3F59-9FC8-964C-8E56-9C036026506C}">
      <dsp:nvSpPr>
        <dsp:cNvPr id="0" name=""/>
        <dsp:cNvSpPr/>
      </dsp:nvSpPr>
      <dsp:spPr>
        <a:xfrm>
          <a:off x="4478" y="0"/>
          <a:ext cx="5609256" cy="1438186"/>
        </a:xfrm>
        <a:prstGeom prst="homePlate">
          <a:avLst/>
        </a:prstGeom>
        <a:solidFill>
          <a:srgbClr val="A2C1C4">
            <a:alpha val="20000"/>
          </a:srgbClr>
        </a:solidFill>
        <a:ln w="25400" cap="flat" cmpd="sng" algn="ctr">
          <a:solidFill>
            <a:srgbClr val="A2C1C4">
              <a:alpha val="20464"/>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Putting the Pieces Back Together</a:t>
          </a:r>
        </a:p>
        <a:p>
          <a:pPr marL="0" lvl="0" indent="0" algn="ctr" defTabSz="800100">
            <a:lnSpc>
              <a:spcPct val="90000"/>
            </a:lnSpc>
            <a:spcBef>
              <a:spcPct val="0"/>
            </a:spcBef>
            <a:spcAft>
              <a:spcPct val="35000"/>
            </a:spcAft>
            <a:buNone/>
          </a:pPr>
          <a:r>
            <a:rPr lang="fr-CA" sz="1800" kern="1200" dirty="0">
              <a:solidFill>
                <a:srgbClr val="000540"/>
              </a:solidFill>
            </a:rPr>
            <a:t>FCASE</a:t>
          </a:r>
        </a:p>
        <a:p>
          <a:pPr marL="0" lvl="0" indent="0" algn="ctr" defTabSz="800100">
            <a:lnSpc>
              <a:spcPct val="90000"/>
            </a:lnSpc>
            <a:spcBef>
              <a:spcPct val="0"/>
            </a:spcBef>
            <a:spcAft>
              <a:spcPct val="35000"/>
            </a:spcAft>
            <a:buNone/>
          </a:pPr>
          <a:r>
            <a:rPr lang="fr-CA" sz="1800" kern="1200" dirty="0">
              <a:solidFill>
                <a:srgbClr val="000540"/>
              </a:solidFill>
            </a:rPr>
            <a:t>PEACE</a:t>
          </a:r>
        </a:p>
      </dsp:txBody>
      <dsp:txXfrm>
        <a:off x="4478" y="0"/>
        <a:ext cx="5249710" cy="1438186"/>
      </dsp:txXfrm>
    </dsp:sp>
    <dsp:sp modelId="{E582060F-E3EE-6E45-8E8C-985634DA9690}">
      <dsp:nvSpPr>
        <dsp:cNvPr id="0" name=""/>
        <dsp:cNvSpPr/>
      </dsp:nvSpPr>
      <dsp:spPr>
        <a:xfrm>
          <a:off x="4432563" y="0"/>
          <a:ext cx="6112964" cy="1438186"/>
        </a:xfrm>
        <a:prstGeom prst="chevron">
          <a:avLst/>
        </a:prstGeom>
        <a:solidFill>
          <a:srgbClr val="A2C1C4">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The Girls Group</a:t>
          </a:r>
        </a:p>
        <a:p>
          <a:pPr marL="0" lvl="0" indent="0" algn="ctr" defTabSz="800100">
            <a:lnSpc>
              <a:spcPct val="90000"/>
            </a:lnSpc>
            <a:spcBef>
              <a:spcPct val="0"/>
            </a:spcBef>
            <a:spcAft>
              <a:spcPct val="35000"/>
            </a:spcAft>
            <a:buNone/>
          </a:pPr>
          <a:r>
            <a:rPr lang="fr-CA" sz="1800" kern="1200" dirty="0">
              <a:solidFill>
                <a:srgbClr val="000540"/>
              </a:solidFill>
            </a:rPr>
            <a:t>Ending the Game® </a:t>
          </a:r>
        </a:p>
      </dsp:txBody>
      <dsp:txXfrm>
        <a:off x="5151656" y="0"/>
        <a:ext cx="4674778" cy="1438186"/>
      </dsp:txXfrm>
    </dsp:sp>
    <dsp:sp modelId="{DBF2CC41-BE97-AE41-BAF1-9B420E09084E}">
      <dsp:nvSpPr>
        <dsp:cNvPr id="0" name=""/>
        <dsp:cNvSpPr/>
      </dsp:nvSpPr>
      <dsp:spPr>
        <a:xfrm>
          <a:off x="9281513" y="0"/>
          <a:ext cx="6112964" cy="1438186"/>
        </a:xfrm>
        <a:prstGeom prst="chevron">
          <a:avLst/>
        </a:prstGeom>
        <a:solidFill>
          <a:srgbClr val="A2C1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Aucune étude</a:t>
          </a:r>
        </a:p>
      </dsp:txBody>
      <dsp:txXfrm>
        <a:off x="10000606" y="0"/>
        <a:ext cx="4674778" cy="14381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3F59-9FC8-964C-8E56-9C036026506C}">
      <dsp:nvSpPr>
        <dsp:cNvPr id="0" name=""/>
        <dsp:cNvSpPr/>
      </dsp:nvSpPr>
      <dsp:spPr>
        <a:xfrm>
          <a:off x="4478" y="46985"/>
          <a:ext cx="5609256" cy="2445185"/>
        </a:xfrm>
        <a:prstGeom prst="homePlate">
          <a:avLst/>
        </a:prstGeom>
        <a:solidFill>
          <a:srgbClr val="A2C1C4">
            <a:alpha val="20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l" defTabSz="800100">
            <a:lnSpc>
              <a:spcPct val="90000"/>
            </a:lnSpc>
            <a:spcBef>
              <a:spcPct val="0"/>
            </a:spcBef>
            <a:spcAft>
              <a:spcPct val="35000"/>
            </a:spcAft>
            <a:buNone/>
          </a:pPr>
          <a14:m xmlns:a14="http://schemas.microsoft.com/office/drawing/2010/main">
            <m:oMathPara xmlns:m="http://schemas.openxmlformats.org/officeDocument/2006/math">
              <m:oMathParaPr>
                <m:jc m:val="left"/>
              </m:oMathParaPr>
              <m:oMath xmlns:m="http://schemas.openxmlformats.org/officeDocument/2006/math">
                <m:r>
                  <a:rPr lang="fr-CA" sz="1800" i="0" kern="1200" smtClean="0">
                    <a:solidFill>
                      <a:srgbClr val="000540"/>
                    </a:solidFill>
                    <a:latin typeface="Cambria Math" panose="02040503050406030204" pitchFamily="18" charset="0"/>
                    <a:ea typeface="Cambria Math" panose="02040503050406030204" pitchFamily="18" charset="0"/>
                  </a:rPr>
                  <m:t>↑</m:t>
                </m:r>
                <m:r>
                  <m:rPr>
                    <m:sty m:val="p"/>
                  </m:rPr>
                  <a:rPr lang="fr-CA" sz="1800" b="0" i="0" kern="1200" smtClean="0">
                    <a:solidFill>
                      <a:srgbClr val="000540"/>
                    </a:solidFill>
                    <a:latin typeface="Cambria Math" panose="02040503050406030204" pitchFamily="18" charset="0"/>
                    <a:ea typeface="Cambria Math" panose="02040503050406030204" pitchFamily="18" charset="0"/>
                  </a:rPr>
                  <m:t>affirmation</m:t>
                </m:r>
                <m:r>
                  <a:rPr lang="fr-CA" sz="1800" b="0" i="0" kern="1200" smtClean="0">
                    <a:solidFill>
                      <a:srgbClr val="000540"/>
                    </a:solidFill>
                    <a:latin typeface="Cambria Math" panose="02040503050406030204" pitchFamily="18" charset="0"/>
                    <a:ea typeface="Cambria Math" panose="02040503050406030204" pitchFamily="18" charset="0"/>
                  </a:rPr>
                  <m:t> </m:t>
                </m:r>
                <m:r>
                  <m:rPr>
                    <m:sty m:val="p"/>
                  </m:rPr>
                  <a:rPr lang="fr-CA" sz="1800" b="0" i="0" kern="1200" smtClean="0">
                    <a:solidFill>
                      <a:srgbClr val="000540"/>
                    </a:solidFill>
                    <a:latin typeface="Cambria Math" panose="02040503050406030204" pitchFamily="18" charset="0"/>
                    <a:ea typeface="Cambria Math" panose="02040503050406030204" pitchFamily="18" charset="0"/>
                  </a:rPr>
                  <m:t>de</m:t>
                </m:r>
                <m:r>
                  <a:rPr lang="fr-CA" sz="1800" b="0" i="0" kern="1200" smtClean="0">
                    <a:solidFill>
                      <a:srgbClr val="000540"/>
                    </a:solidFill>
                    <a:latin typeface="Cambria Math" panose="02040503050406030204" pitchFamily="18" charset="0"/>
                    <a:ea typeface="Cambria Math" panose="02040503050406030204" pitchFamily="18" charset="0"/>
                  </a:rPr>
                  <m:t> </m:t>
                </m:r>
                <m:r>
                  <m:rPr>
                    <m:sty m:val="p"/>
                  </m:rPr>
                  <a:rPr lang="fr-CA" sz="1800" b="0" i="0" kern="1200" smtClean="0">
                    <a:solidFill>
                      <a:srgbClr val="000540"/>
                    </a:solidFill>
                    <a:latin typeface="Cambria Math" panose="02040503050406030204" pitchFamily="18" charset="0"/>
                    <a:ea typeface="Cambria Math" panose="02040503050406030204" pitchFamily="18" charset="0"/>
                  </a:rPr>
                  <m:t>soi</m:t>
                </m:r>
              </m:oMath>
            </m:oMathPara>
          </a14:m>
          <a:endParaRPr lang="fr-CA" sz="1800" b="0" i="0" kern="1200" dirty="0">
            <a:solidFill>
              <a:srgbClr val="000540"/>
            </a:solidFill>
            <a:latin typeface="+mn-lt"/>
            <a:ea typeface="Cambria Math" panose="02040503050406030204" pitchFamily="18" charset="0"/>
          </a:endParaRPr>
        </a:p>
        <a:p>
          <a:pPr marL="0" lvl="0" indent="0" algn="l" defTabSz="800100">
            <a:lnSpc>
              <a:spcPct val="90000"/>
            </a:lnSpc>
            <a:spcBef>
              <a:spcPct val="0"/>
            </a:spcBef>
            <a:spcAft>
              <a:spcPct val="35000"/>
            </a:spcAft>
            <a:buNone/>
          </a:pPr>
          <a14:m xmlns:a14="http://schemas.microsoft.com/office/drawing/2010/main">
            <m:oMathPara xmlns:m="http://schemas.openxmlformats.org/officeDocument/2006/math">
              <m:oMathParaPr>
                <m:jc m:val="left"/>
              </m:oMathParaPr>
              <m:oMath xmlns:m="http://schemas.openxmlformats.org/officeDocument/2006/math">
                <m:r>
                  <a:rPr lang="fr-CA" sz="1800" i="0" kern="1200" smtClean="0">
                    <a:solidFill>
                      <a:srgbClr val="000540"/>
                    </a:solidFill>
                    <a:latin typeface="Cambria Math" panose="02040503050406030204" pitchFamily="18" charset="0"/>
                    <a:ea typeface="Cambria Math" panose="02040503050406030204" pitchFamily="18" charset="0"/>
                  </a:rPr>
                  <m:t>↑</m:t>
                </m:r>
                <m:r>
                  <m:rPr>
                    <m:sty m:val="p"/>
                  </m:rPr>
                  <a:rPr lang="fr-CA" sz="1800" b="0" i="0" kern="1200" smtClean="0">
                    <a:solidFill>
                      <a:srgbClr val="000540"/>
                    </a:solidFill>
                    <a:latin typeface="Cambria Math" panose="02040503050406030204" pitchFamily="18" charset="0"/>
                    <a:ea typeface="Cambria Math" panose="02040503050406030204" pitchFamily="18" charset="0"/>
                  </a:rPr>
                  <m:t>capacit</m:t>
                </m:r>
                <m:r>
                  <a:rPr lang="fr-CA" sz="1800" b="0" i="0" kern="1200" smtClean="0">
                    <a:solidFill>
                      <a:srgbClr val="000540"/>
                    </a:solidFill>
                    <a:latin typeface="Cambria Math" panose="02040503050406030204" pitchFamily="18" charset="0"/>
                    <a:ea typeface="Cambria Math" panose="02040503050406030204" pitchFamily="18" charset="0"/>
                  </a:rPr>
                  <m:t>é </m:t>
                </m:r>
                <m:r>
                  <m:rPr>
                    <m:sty m:val="p"/>
                  </m:rPr>
                  <a:rPr lang="fr-CA" sz="1800" b="0" i="0" kern="1200" smtClean="0">
                    <a:solidFill>
                      <a:srgbClr val="000540"/>
                    </a:solidFill>
                    <a:latin typeface="Cambria Math" panose="02040503050406030204" pitchFamily="18" charset="0"/>
                    <a:ea typeface="Cambria Math" panose="02040503050406030204" pitchFamily="18" charset="0"/>
                  </a:rPr>
                  <m:t>reconna</m:t>
                </m:r>
                <m:r>
                  <a:rPr lang="fr-CA" sz="1800" i="0" kern="1200">
                    <a:solidFill>
                      <a:srgbClr val="000540"/>
                    </a:solidFill>
                    <a:latin typeface="Cambria Math" panose="02040503050406030204" pitchFamily="18" charset="0"/>
                    <a:ea typeface="Cambria Math" panose="02040503050406030204" pitchFamily="18" charset="0"/>
                  </a:rPr>
                  <m:t>î</m:t>
                </m:r>
                <m:r>
                  <m:rPr>
                    <m:sty m:val="p"/>
                  </m:rPr>
                  <a:rPr lang="fr-CA" sz="1800" b="0" i="0" kern="1200" smtClean="0">
                    <a:solidFill>
                      <a:srgbClr val="000540"/>
                    </a:solidFill>
                    <a:latin typeface="Cambria Math" panose="02040503050406030204" pitchFamily="18" charset="0"/>
                    <a:ea typeface="Cambria Math" panose="02040503050406030204" pitchFamily="18" charset="0"/>
                  </a:rPr>
                  <m:t>tre</m:t>
                </m:r>
                <m:r>
                  <a:rPr lang="fr-CA" sz="1800" b="0" i="0" kern="1200" smtClean="0">
                    <a:solidFill>
                      <a:srgbClr val="000540"/>
                    </a:solidFill>
                    <a:latin typeface="Cambria Math" panose="02040503050406030204" pitchFamily="18" charset="0"/>
                    <a:ea typeface="Cambria Math" panose="02040503050406030204" pitchFamily="18" charset="0"/>
                  </a:rPr>
                  <m:t> </m:t>
                </m:r>
                <m:r>
                  <m:rPr>
                    <m:sty m:val="p"/>
                  </m:rPr>
                  <a:rPr lang="fr-CA" sz="1800" b="0" i="0" kern="1200" smtClean="0">
                    <a:solidFill>
                      <a:srgbClr val="000540"/>
                    </a:solidFill>
                    <a:latin typeface="Cambria Math" panose="02040503050406030204" pitchFamily="18" charset="0"/>
                    <a:ea typeface="Cambria Math" panose="02040503050406030204" pitchFamily="18" charset="0"/>
                  </a:rPr>
                  <m:t>des</m:t>
                </m:r>
                <m:r>
                  <a:rPr lang="fr-CA" sz="1800" b="0" i="0" kern="1200" smtClean="0">
                    <a:solidFill>
                      <a:srgbClr val="000540"/>
                    </a:solidFill>
                    <a:latin typeface="Cambria Math" panose="02040503050406030204" pitchFamily="18" charset="0"/>
                    <a:ea typeface="Cambria Math" panose="02040503050406030204" pitchFamily="18" charset="0"/>
                  </a:rPr>
                  <m:t> </m:t>
                </m:r>
                <m:r>
                  <m:rPr>
                    <m:sty m:val="p"/>
                  </m:rPr>
                  <a:rPr lang="fr-CA" sz="1800" b="0" i="0" kern="1200" smtClean="0">
                    <a:solidFill>
                      <a:srgbClr val="000540"/>
                    </a:solidFill>
                    <a:latin typeface="Cambria Math" panose="02040503050406030204" pitchFamily="18" charset="0"/>
                    <a:ea typeface="Cambria Math" panose="02040503050406030204" pitchFamily="18" charset="0"/>
                  </a:rPr>
                  <m:t>relations</m:t>
                </m:r>
                <m:r>
                  <a:rPr lang="fr-CA" sz="1800" b="0" i="0" kern="1200" smtClean="0">
                    <a:solidFill>
                      <a:srgbClr val="000540"/>
                    </a:solidFill>
                    <a:latin typeface="Cambria Math" panose="02040503050406030204" pitchFamily="18" charset="0"/>
                    <a:ea typeface="Cambria Math" panose="02040503050406030204" pitchFamily="18" charset="0"/>
                  </a:rPr>
                  <m:t> </m:t>
                </m:r>
                <m:r>
                  <m:rPr>
                    <m:sty m:val="p"/>
                  </m:rPr>
                  <a:rPr lang="fr-CA" sz="1800" b="0" i="0" kern="1200" smtClean="0">
                    <a:solidFill>
                      <a:srgbClr val="000540"/>
                    </a:solidFill>
                    <a:latin typeface="Cambria Math" panose="02040503050406030204" pitchFamily="18" charset="0"/>
                    <a:ea typeface="Cambria Math" panose="02040503050406030204" pitchFamily="18" charset="0"/>
                  </a:rPr>
                  <m:t>malsaines</m:t>
                </m:r>
              </m:oMath>
            </m:oMathPara>
          </a14:m>
          <a:endParaRPr lang="fr-CA" sz="1800" b="0" i="0" kern="1200" dirty="0">
            <a:solidFill>
              <a:srgbClr val="000540"/>
            </a:solidFill>
            <a:latin typeface="+mn-lt"/>
            <a:ea typeface="Cambria Math" panose="02040503050406030204" pitchFamily="18" charset="0"/>
          </a:endParaRPr>
        </a:p>
        <a:p>
          <a:pPr marL="0" lvl="0" indent="0" algn="l" defTabSz="800100">
            <a:lnSpc>
              <a:spcPct val="90000"/>
            </a:lnSpc>
            <a:spcBef>
              <a:spcPct val="0"/>
            </a:spcBef>
            <a:spcAft>
              <a:spcPct val="35000"/>
            </a:spcAft>
            <a:buNone/>
          </a:pPr>
          <a14:m xmlns:a14="http://schemas.microsoft.com/office/drawing/2010/main">
            <m:oMathPara xmlns:m="http://schemas.openxmlformats.org/officeDocument/2006/math">
              <m:oMathParaPr>
                <m:jc m:val="left"/>
              </m:oMathParaPr>
              <m:oMath xmlns:m="http://schemas.openxmlformats.org/officeDocument/2006/math">
                <m:r>
                  <a:rPr lang="fr-CA" sz="1800" i="0" kern="1200" smtClean="0">
                    <a:solidFill>
                      <a:srgbClr val="000540"/>
                    </a:solidFill>
                    <a:latin typeface="Cambria Math" panose="02040503050406030204" pitchFamily="18" charset="0"/>
                    <a:ea typeface="Cambria Math" panose="02040503050406030204" pitchFamily="18" charset="0"/>
                  </a:rPr>
                  <m:t>↑</m:t>
                </m:r>
                <m:r>
                  <m:rPr>
                    <m:sty m:val="p"/>
                  </m:rPr>
                  <a:rPr lang="fr-CA" sz="1800" b="0" i="0" kern="1200" smtClean="0">
                    <a:solidFill>
                      <a:srgbClr val="000540"/>
                    </a:solidFill>
                    <a:latin typeface="Cambria Math" panose="02040503050406030204" pitchFamily="18" charset="0"/>
                    <a:ea typeface="Cambria Math" panose="02040503050406030204" pitchFamily="18" charset="0"/>
                  </a:rPr>
                  <m:t>sentiment</m:t>
                </m:r>
                <m:r>
                  <a:rPr lang="fr-CA" sz="1800" b="0" i="0" kern="1200" smtClean="0">
                    <a:solidFill>
                      <a:srgbClr val="000540"/>
                    </a:solidFill>
                    <a:latin typeface="Cambria Math" panose="02040503050406030204" pitchFamily="18" charset="0"/>
                    <a:ea typeface="Cambria Math" panose="02040503050406030204" pitchFamily="18" charset="0"/>
                  </a:rPr>
                  <m:t> </m:t>
                </m:r>
                <m:r>
                  <m:rPr>
                    <m:sty m:val="p"/>
                  </m:rPr>
                  <a:rPr lang="fr-CA" sz="1800" b="0" i="0" kern="1200" smtClean="0">
                    <a:solidFill>
                      <a:srgbClr val="000540"/>
                    </a:solidFill>
                    <a:latin typeface="Cambria Math" panose="02040503050406030204" pitchFamily="18" charset="0"/>
                    <a:ea typeface="Cambria Math" panose="02040503050406030204" pitchFamily="18" charset="0"/>
                  </a:rPr>
                  <m:t>de</m:t>
                </m:r>
                <m:r>
                  <a:rPr lang="fr-CA" sz="1800" b="0" i="0" kern="1200" smtClean="0">
                    <a:solidFill>
                      <a:srgbClr val="000540"/>
                    </a:solidFill>
                    <a:latin typeface="Cambria Math" panose="02040503050406030204" pitchFamily="18" charset="0"/>
                    <a:ea typeface="Cambria Math" panose="02040503050406030204" pitchFamily="18" charset="0"/>
                  </a:rPr>
                  <m:t> </m:t>
                </m:r>
                <m:r>
                  <m:rPr>
                    <m:sty m:val="p"/>
                  </m:rPr>
                  <a:rPr lang="fr-CA" sz="1800" b="0" i="0" kern="1200" smtClean="0">
                    <a:solidFill>
                      <a:srgbClr val="000540"/>
                    </a:solidFill>
                    <a:latin typeface="Cambria Math" panose="02040503050406030204" pitchFamily="18" charset="0"/>
                    <a:ea typeface="Cambria Math" panose="02040503050406030204" pitchFamily="18" charset="0"/>
                  </a:rPr>
                  <m:t>validation</m:t>
                </m:r>
              </m:oMath>
            </m:oMathPara>
          </a14:m>
          <a:endParaRPr lang="fr-CA" sz="1800" b="0" i="0" kern="1200" dirty="0">
            <a:solidFill>
              <a:srgbClr val="000540"/>
            </a:solidFill>
            <a:latin typeface="+mn-lt"/>
            <a:ea typeface="Cambria Math" panose="02040503050406030204" pitchFamily="18" charset="0"/>
          </a:endParaRPr>
        </a:p>
        <a:p>
          <a:pPr marL="0" lvl="0" indent="0" algn="l" defTabSz="800100">
            <a:lnSpc>
              <a:spcPct val="90000"/>
            </a:lnSpc>
            <a:spcBef>
              <a:spcPct val="0"/>
            </a:spcBef>
            <a:spcAft>
              <a:spcPct val="35000"/>
            </a:spcAft>
            <a:buNone/>
          </a:pPr>
          <a14:m xmlns:a14="http://schemas.microsoft.com/office/drawing/2010/main">
            <m:oMathPara xmlns:m="http://schemas.openxmlformats.org/officeDocument/2006/math">
              <m:oMathParaPr>
                <m:jc m:val="left"/>
              </m:oMathParaPr>
              <m:oMath xmlns:m="http://schemas.openxmlformats.org/officeDocument/2006/math">
                <m:r>
                  <a:rPr lang="fr-CA" sz="1800" i="0" kern="1200" smtClean="0">
                    <a:solidFill>
                      <a:srgbClr val="000540"/>
                    </a:solidFill>
                    <a:latin typeface="Cambria Math" panose="02040503050406030204" pitchFamily="18" charset="0"/>
                    <a:ea typeface="Cambria Math" panose="02040503050406030204" pitchFamily="18" charset="0"/>
                  </a:rPr>
                  <m:t>↑</m:t>
                </m:r>
                <m:r>
                  <m:rPr>
                    <m:sty m:val="p"/>
                  </m:rPr>
                  <a:rPr lang="fr-CA" sz="1800" b="0" i="0" kern="1200" smtClean="0">
                    <a:solidFill>
                      <a:srgbClr val="000540"/>
                    </a:solidFill>
                    <a:latin typeface="Cambria Math" panose="02040503050406030204" pitchFamily="18" charset="0"/>
                    <a:ea typeface="Cambria Math" panose="02040503050406030204" pitchFamily="18" charset="0"/>
                  </a:rPr>
                  <m:t>espoir</m:t>
                </m:r>
                <m:r>
                  <a:rPr lang="fr-CA" sz="1800" b="0" i="0" kern="1200" smtClean="0">
                    <a:solidFill>
                      <a:srgbClr val="000540"/>
                    </a:solidFill>
                    <a:latin typeface="Cambria Math" panose="02040503050406030204" pitchFamily="18" charset="0"/>
                    <a:ea typeface="Cambria Math" panose="02040503050406030204" pitchFamily="18" charset="0"/>
                  </a:rPr>
                  <m:t> </m:t>
                </m:r>
                <m:r>
                  <m:rPr>
                    <m:sty m:val="p"/>
                  </m:rPr>
                  <a:rPr lang="fr-CA" sz="1800" b="0" i="0" kern="1200" smtClean="0">
                    <a:solidFill>
                      <a:srgbClr val="000540"/>
                    </a:solidFill>
                    <a:latin typeface="Cambria Math" panose="02040503050406030204" pitchFamily="18" charset="0"/>
                    <a:ea typeface="Cambria Math" panose="02040503050406030204" pitchFamily="18" charset="0"/>
                  </a:rPr>
                  <m:t>pour</m:t>
                </m:r>
                <m:r>
                  <a:rPr lang="fr-CA" sz="1800" b="0" i="0" kern="1200" smtClean="0">
                    <a:solidFill>
                      <a:srgbClr val="000540"/>
                    </a:solidFill>
                    <a:latin typeface="Cambria Math" panose="02040503050406030204" pitchFamily="18" charset="0"/>
                    <a:ea typeface="Cambria Math" panose="02040503050406030204" pitchFamily="18" charset="0"/>
                  </a:rPr>
                  <m:t> </m:t>
                </m:r>
                <m:r>
                  <m:rPr>
                    <m:sty m:val="p"/>
                  </m:rPr>
                  <a:rPr lang="fr-CA" sz="1800" b="0" i="0" kern="1200" smtClean="0">
                    <a:solidFill>
                      <a:srgbClr val="000540"/>
                    </a:solidFill>
                    <a:latin typeface="Cambria Math" panose="02040503050406030204" pitchFamily="18" charset="0"/>
                    <a:ea typeface="Cambria Math" panose="02040503050406030204" pitchFamily="18" charset="0"/>
                  </a:rPr>
                  <m:t>le</m:t>
                </m:r>
                <m:r>
                  <a:rPr lang="fr-CA" sz="1800" b="0" i="0" kern="1200" smtClean="0">
                    <a:solidFill>
                      <a:srgbClr val="000540"/>
                    </a:solidFill>
                    <a:latin typeface="Cambria Math" panose="02040503050406030204" pitchFamily="18" charset="0"/>
                    <a:ea typeface="Cambria Math" panose="02040503050406030204" pitchFamily="18" charset="0"/>
                  </a:rPr>
                  <m:t> </m:t>
                </m:r>
                <m:r>
                  <m:rPr>
                    <m:sty m:val="p"/>
                  </m:rPr>
                  <a:rPr lang="fr-CA" sz="1800" b="0" i="0" kern="1200" smtClean="0">
                    <a:solidFill>
                      <a:srgbClr val="000540"/>
                    </a:solidFill>
                    <a:latin typeface="Cambria Math" panose="02040503050406030204" pitchFamily="18" charset="0"/>
                    <a:ea typeface="Cambria Math" panose="02040503050406030204" pitchFamily="18" charset="0"/>
                  </a:rPr>
                  <m:t>futur</m:t>
                </m:r>
              </m:oMath>
            </m:oMathPara>
          </a14:m>
          <a:endParaRPr lang="fr-CA" sz="1800" b="0" i="0" kern="1200" dirty="0">
            <a:solidFill>
              <a:srgbClr val="000540"/>
            </a:solidFill>
            <a:latin typeface="+mn-lt"/>
            <a:ea typeface="Cambria Math" panose="02040503050406030204" pitchFamily="18" charset="0"/>
          </a:endParaRPr>
        </a:p>
        <a:p>
          <a:pPr marL="0" lvl="0" indent="0" algn="l" defTabSz="800100">
            <a:lnSpc>
              <a:spcPct val="90000"/>
            </a:lnSpc>
            <a:spcBef>
              <a:spcPct val="0"/>
            </a:spcBef>
            <a:spcAft>
              <a:spcPct val="35000"/>
            </a:spcAft>
            <a:buNone/>
          </a:pPr>
          <a14:m xmlns:a14="http://schemas.microsoft.com/office/drawing/2010/main">
            <m:oMath xmlns:m="http://schemas.openxmlformats.org/officeDocument/2006/math">
              <m:r>
                <a:rPr lang="fr-CA" sz="1800" b="0" i="0" kern="1200" smtClean="0">
                  <a:solidFill>
                    <a:srgbClr val="000540"/>
                  </a:solidFill>
                  <a:latin typeface="Cambria Math" panose="02040503050406030204" pitchFamily="18" charset="0"/>
                  <a:ea typeface="Cambria Math" panose="02040503050406030204" pitchFamily="18" charset="0"/>
                </a:rPr>
                <m:t>↓ </m:t>
              </m:r>
            </m:oMath>
          </a14:m>
          <a:r>
            <a:rPr lang="fr-CA" sz="1800" i="0" kern="1200" dirty="0">
              <a:solidFill>
                <a:srgbClr val="000540"/>
              </a:solidFill>
              <a:latin typeface="+mn-lt"/>
              <a:ea typeface="Cambria Math" panose="02040503050406030204" pitchFamily="18" charset="0"/>
            </a:rPr>
            <a:t> tendance à se blâmer pour les violences subies</a:t>
          </a:r>
          <a:endParaRPr lang="fr-CA" sz="1800" i="0" kern="1200" dirty="0">
            <a:solidFill>
              <a:srgbClr val="000540"/>
            </a:solidFill>
            <a:latin typeface="+mn-lt"/>
          </a:endParaRPr>
        </a:p>
      </dsp:txBody>
      <dsp:txXfrm>
        <a:off x="4478" y="46985"/>
        <a:ext cx="4997960" cy="2445185"/>
      </dsp:txXfrm>
    </dsp:sp>
    <dsp:sp modelId="{E582060F-E3EE-6E45-8E8C-985634DA9690}">
      <dsp:nvSpPr>
        <dsp:cNvPr id="0" name=""/>
        <dsp:cNvSpPr/>
      </dsp:nvSpPr>
      <dsp:spPr>
        <a:xfrm>
          <a:off x="4432563" y="67598"/>
          <a:ext cx="6112964" cy="2445185"/>
        </a:xfrm>
        <a:prstGeom prst="chevron">
          <a:avLst/>
        </a:prstGeom>
        <a:solidFill>
          <a:srgbClr val="A2C1C4">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endParaRPr lang="fr-CA" sz="1800" kern="1200" dirty="0">
            <a:solidFill>
              <a:schemeClr val="tx1">
                <a:lumMod val="85000"/>
                <a:lumOff val="15000"/>
              </a:schemeClr>
            </a:solidFill>
            <a:latin typeface="+mn-lt"/>
          </a:endParaRPr>
        </a:p>
      </dsp:txBody>
      <dsp:txXfrm>
        <a:off x="5655156" y="67598"/>
        <a:ext cx="3667779" cy="2445185"/>
      </dsp:txXfrm>
    </dsp:sp>
    <dsp:sp modelId="{DBF2CC41-BE97-AE41-BAF1-9B420E09084E}">
      <dsp:nvSpPr>
        <dsp:cNvPr id="0" name=""/>
        <dsp:cNvSpPr/>
      </dsp:nvSpPr>
      <dsp:spPr>
        <a:xfrm>
          <a:off x="9281513" y="46985"/>
          <a:ext cx="6112964" cy="2445185"/>
        </a:xfrm>
        <a:prstGeom prst="chevron">
          <a:avLst/>
        </a:prstGeom>
        <a:solidFill>
          <a:srgbClr val="A2C1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latin typeface="+mn-lt"/>
            </a:rPr>
            <a:t>Aucune donnée</a:t>
          </a:r>
        </a:p>
      </dsp:txBody>
      <dsp:txXfrm>
        <a:off x="10504106" y="46985"/>
        <a:ext cx="3667779" cy="24451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3F59-9FC8-964C-8E56-9C036026506C}">
      <dsp:nvSpPr>
        <dsp:cNvPr id="0" name=""/>
        <dsp:cNvSpPr/>
      </dsp:nvSpPr>
      <dsp:spPr>
        <a:xfrm>
          <a:off x="4436" y="0"/>
          <a:ext cx="5557027" cy="1438186"/>
        </a:xfrm>
        <a:prstGeom prst="homePlate">
          <a:avLst/>
        </a:prstGeom>
        <a:solidFill>
          <a:srgbClr val="C4CED3">
            <a:alpha val="50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ARC Trauma Therapy</a:t>
          </a:r>
        </a:p>
        <a:p>
          <a:pPr marL="0" lvl="0" indent="0" algn="ctr" defTabSz="800100">
            <a:lnSpc>
              <a:spcPct val="90000"/>
            </a:lnSpc>
            <a:spcBef>
              <a:spcPct val="0"/>
            </a:spcBef>
            <a:spcAft>
              <a:spcPct val="35000"/>
            </a:spcAft>
            <a:buNone/>
          </a:pPr>
          <a:r>
            <a:rPr lang="fr-CA" kern="1200" dirty="0">
              <a:solidFill>
                <a:srgbClr val="000540"/>
              </a:solidFill>
            </a:rPr>
            <a:t>Project Intersect</a:t>
          </a:r>
        </a:p>
        <a:p>
          <a:pPr marL="0" lvl="0" indent="0" algn="ctr" defTabSz="800100">
            <a:lnSpc>
              <a:spcPct val="90000"/>
            </a:lnSpc>
            <a:spcBef>
              <a:spcPct val="0"/>
            </a:spcBef>
            <a:spcAft>
              <a:spcPct val="35000"/>
            </a:spcAft>
            <a:buNone/>
          </a:pPr>
          <a:r>
            <a:rPr lang="fr-CA" kern="1200" dirty="0">
              <a:solidFill>
                <a:srgbClr val="000540"/>
              </a:solidFill>
            </a:rPr>
            <a:t>ARPAN</a:t>
          </a:r>
          <a:endParaRPr lang="fr-CA" sz="1800" kern="1200" dirty="0">
            <a:solidFill>
              <a:srgbClr val="000540"/>
            </a:solidFill>
          </a:endParaRPr>
        </a:p>
      </dsp:txBody>
      <dsp:txXfrm>
        <a:off x="4436" y="0"/>
        <a:ext cx="5197481" cy="1438186"/>
      </dsp:txXfrm>
    </dsp:sp>
    <dsp:sp modelId="{E582060F-E3EE-6E45-8E8C-985634DA9690}">
      <dsp:nvSpPr>
        <dsp:cNvPr id="0" name=""/>
        <dsp:cNvSpPr/>
      </dsp:nvSpPr>
      <dsp:spPr>
        <a:xfrm>
          <a:off x="4391290" y="0"/>
          <a:ext cx="6056045" cy="1438186"/>
        </a:xfrm>
        <a:prstGeom prst="chevron">
          <a:avLst/>
        </a:prstGeom>
        <a:solidFill>
          <a:srgbClr val="C4CED3">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TF-CBT</a:t>
          </a:r>
        </a:p>
        <a:p>
          <a:pPr marL="0" lvl="0" indent="0" algn="ctr" defTabSz="800100">
            <a:lnSpc>
              <a:spcPct val="90000"/>
            </a:lnSpc>
            <a:spcBef>
              <a:spcPct val="0"/>
            </a:spcBef>
            <a:spcAft>
              <a:spcPct val="35000"/>
            </a:spcAft>
            <a:buNone/>
          </a:pPr>
          <a:r>
            <a:rPr lang="fr-CA" kern="1200" dirty="0">
              <a:solidFill>
                <a:srgbClr val="000540"/>
              </a:solidFill>
            </a:rPr>
            <a:t>Modified Group CPT</a:t>
          </a:r>
          <a:endParaRPr lang="fr-CA" sz="1800" kern="1200" dirty="0">
            <a:solidFill>
              <a:srgbClr val="000540"/>
            </a:solidFill>
          </a:endParaRPr>
        </a:p>
      </dsp:txBody>
      <dsp:txXfrm>
        <a:off x="5110383" y="0"/>
        <a:ext cx="4617859" cy="1438186"/>
      </dsp:txXfrm>
    </dsp:sp>
    <dsp:sp modelId="{DBF2CC41-BE97-AE41-BAF1-9B420E09084E}">
      <dsp:nvSpPr>
        <dsp:cNvPr id="0" name=""/>
        <dsp:cNvSpPr/>
      </dsp:nvSpPr>
      <dsp:spPr>
        <a:xfrm>
          <a:off x="9195091" y="0"/>
          <a:ext cx="6056045" cy="1438186"/>
        </a:xfrm>
        <a:prstGeom prst="chevron">
          <a:avLst/>
        </a:prstGeom>
        <a:solidFill>
          <a:srgbClr val="C4CE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Aucune étude</a:t>
          </a:r>
        </a:p>
      </dsp:txBody>
      <dsp:txXfrm>
        <a:off x="9914184" y="0"/>
        <a:ext cx="4617859" cy="14381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42494-11E2-6C45-87D3-92E0F4176BD7}">
      <dsp:nvSpPr>
        <dsp:cNvPr id="0" name=""/>
        <dsp:cNvSpPr/>
      </dsp:nvSpPr>
      <dsp:spPr>
        <a:xfrm>
          <a:off x="6769" y="85581"/>
          <a:ext cx="5919981" cy="2367992"/>
        </a:xfrm>
        <a:prstGeom prst="homePlate">
          <a:avLst/>
        </a:prstGeom>
        <a:solidFill>
          <a:srgbClr val="C4CED3">
            <a:alpha val="50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Démonstration des similarités entre les jeunes exploités sexuellement et d’autres jeunes rapportant des traumas complexes </a:t>
          </a:r>
        </a:p>
      </dsp:txBody>
      <dsp:txXfrm>
        <a:off x="6769" y="85581"/>
        <a:ext cx="5327983" cy="2367992"/>
      </dsp:txXfrm>
    </dsp:sp>
    <dsp:sp modelId="{9D95F59F-0746-9840-AE1B-D4B56252FFEA}">
      <dsp:nvSpPr>
        <dsp:cNvPr id="0" name=""/>
        <dsp:cNvSpPr/>
      </dsp:nvSpPr>
      <dsp:spPr>
        <a:xfrm>
          <a:off x="4742755" y="85581"/>
          <a:ext cx="5919981" cy="2367992"/>
        </a:xfrm>
        <a:prstGeom prst="chevron">
          <a:avLst/>
        </a:prstGeom>
        <a:solidFill>
          <a:srgbClr val="C4CED3">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Ex.: étude d’un cas </a:t>
          </a:r>
        </a:p>
        <a:p>
          <a:pPr marL="0" lvl="0" indent="0" algn="ctr" defTabSz="800100">
            <a:lnSpc>
              <a:spcPct val="90000"/>
            </a:lnSpc>
            <a:spcBef>
              <a:spcPct val="0"/>
            </a:spcBef>
            <a:spcAft>
              <a:spcPct val="35000"/>
            </a:spcAft>
            <a:buNone/>
          </a:pPr>
          <a:r>
            <a:rPr lang="fr-CA" sz="1800" kern="1200" dirty="0">
              <a:solidFill>
                <a:srgbClr val="000540"/>
              </a:solidFill>
            </a:rPr>
            <a:t>L’adolescente n’était plus impliquée dans des situations d’exploitation sexuelle, a cessé de consommer des substances psychoactives, ses symptômes d’anxiété et de stress post-traumatiques ont diminué et sa conception de soi s’est améliorée. </a:t>
          </a:r>
        </a:p>
      </dsp:txBody>
      <dsp:txXfrm>
        <a:off x="5926751" y="85581"/>
        <a:ext cx="3551989" cy="2367992"/>
      </dsp:txXfrm>
    </dsp:sp>
    <dsp:sp modelId="{2C85B43F-D7B7-364A-95A1-9C2AC6AEAE26}">
      <dsp:nvSpPr>
        <dsp:cNvPr id="0" name=""/>
        <dsp:cNvSpPr/>
      </dsp:nvSpPr>
      <dsp:spPr>
        <a:xfrm>
          <a:off x="9478741" y="85581"/>
          <a:ext cx="5919981" cy="2367992"/>
        </a:xfrm>
        <a:prstGeom prst="chevron">
          <a:avLst/>
        </a:prstGeom>
        <a:solidFill>
          <a:srgbClr val="C4CE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Aucune donnée</a:t>
          </a:r>
        </a:p>
      </dsp:txBody>
      <dsp:txXfrm>
        <a:off x="10662737" y="85581"/>
        <a:ext cx="3551989" cy="23679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3F59-9FC8-964C-8E56-9C036026506C}">
      <dsp:nvSpPr>
        <dsp:cNvPr id="0" name=""/>
        <dsp:cNvSpPr/>
      </dsp:nvSpPr>
      <dsp:spPr>
        <a:xfrm>
          <a:off x="571626" y="0"/>
          <a:ext cx="6087379" cy="635435"/>
        </a:xfrm>
        <a:prstGeom prst="homePlate">
          <a:avLst/>
        </a:prstGeom>
        <a:solidFill>
          <a:srgbClr val="FD977E">
            <a:alpha val="25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rgbClr val="000540"/>
              </a:solidFill>
            </a:rPr>
            <a:t>Pratiques émergentes</a:t>
          </a:r>
        </a:p>
      </dsp:txBody>
      <dsp:txXfrm>
        <a:off x="571626" y="0"/>
        <a:ext cx="5928520" cy="635435"/>
      </dsp:txXfrm>
    </dsp:sp>
    <dsp:sp modelId="{E582060F-E3EE-6E45-8E8C-985634DA9690}">
      <dsp:nvSpPr>
        <dsp:cNvPr id="0" name=""/>
        <dsp:cNvSpPr/>
      </dsp:nvSpPr>
      <dsp:spPr>
        <a:xfrm>
          <a:off x="4876865" y="0"/>
          <a:ext cx="6087379" cy="635435"/>
        </a:xfrm>
        <a:prstGeom prst="chevron">
          <a:avLst/>
        </a:prstGeom>
        <a:solidFill>
          <a:srgbClr val="FD977E">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rgbClr val="000540"/>
              </a:solidFill>
            </a:rPr>
            <a:t>Pratiques prometteuses</a:t>
          </a:r>
        </a:p>
      </dsp:txBody>
      <dsp:txXfrm>
        <a:off x="5194583" y="0"/>
        <a:ext cx="5451944" cy="635435"/>
      </dsp:txXfrm>
    </dsp:sp>
    <dsp:sp modelId="{DBF2CC41-BE97-AE41-BAF1-9B420E09084E}">
      <dsp:nvSpPr>
        <dsp:cNvPr id="0" name=""/>
        <dsp:cNvSpPr/>
      </dsp:nvSpPr>
      <dsp:spPr>
        <a:xfrm>
          <a:off x="9611288" y="0"/>
          <a:ext cx="6087379" cy="635435"/>
        </a:xfrm>
        <a:prstGeom prst="chevron">
          <a:avLst/>
        </a:prstGeom>
        <a:solidFill>
          <a:srgbClr val="FD977E">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rgbClr val="000540"/>
              </a:solidFill>
            </a:rPr>
            <a:t>Pratiques probantes</a:t>
          </a:r>
        </a:p>
      </dsp:txBody>
      <dsp:txXfrm>
        <a:off x="9929006" y="0"/>
        <a:ext cx="5451944" cy="6354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3F59-9FC8-964C-8E56-9C036026506C}">
      <dsp:nvSpPr>
        <dsp:cNvPr id="0" name=""/>
        <dsp:cNvSpPr/>
      </dsp:nvSpPr>
      <dsp:spPr>
        <a:xfrm>
          <a:off x="4436" y="0"/>
          <a:ext cx="5557027" cy="1438186"/>
        </a:xfrm>
        <a:prstGeom prst="homePlate">
          <a:avLst/>
        </a:prstGeom>
        <a:solidFill>
          <a:srgbClr val="5D87A2">
            <a:alpha val="25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The Tree of Life</a:t>
          </a:r>
        </a:p>
      </dsp:txBody>
      <dsp:txXfrm>
        <a:off x="4436" y="0"/>
        <a:ext cx="5197481" cy="1438186"/>
      </dsp:txXfrm>
    </dsp:sp>
    <dsp:sp modelId="{E582060F-E3EE-6E45-8E8C-985634DA9690}">
      <dsp:nvSpPr>
        <dsp:cNvPr id="0" name=""/>
        <dsp:cNvSpPr/>
      </dsp:nvSpPr>
      <dsp:spPr>
        <a:xfrm>
          <a:off x="4391290" y="0"/>
          <a:ext cx="6056045" cy="1438186"/>
        </a:xfrm>
        <a:prstGeom prst="chevron">
          <a:avLst/>
        </a:prstGeom>
        <a:solidFill>
          <a:srgbClr val="5D87A2">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Aucune étude</a:t>
          </a:r>
        </a:p>
      </dsp:txBody>
      <dsp:txXfrm>
        <a:off x="5110383" y="0"/>
        <a:ext cx="4617859" cy="1438186"/>
      </dsp:txXfrm>
    </dsp:sp>
    <dsp:sp modelId="{DBF2CC41-BE97-AE41-BAF1-9B420E09084E}">
      <dsp:nvSpPr>
        <dsp:cNvPr id="0" name=""/>
        <dsp:cNvSpPr/>
      </dsp:nvSpPr>
      <dsp:spPr>
        <a:xfrm>
          <a:off x="9195091" y="0"/>
          <a:ext cx="6056045" cy="1438186"/>
        </a:xfrm>
        <a:prstGeom prst="chevron">
          <a:avLst/>
        </a:prstGeom>
        <a:solidFill>
          <a:srgbClr val="5D87A2">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Aucune étude</a:t>
          </a:r>
        </a:p>
      </dsp:txBody>
      <dsp:txXfrm>
        <a:off x="9914184" y="0"/>
        <a:ext cx="4617859" cy="14381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42494-11E2-6C45-87D3-92E0F4176BD7}">
      <dsp:nvSpPr>
        <dsp:cNvPr id="0" name=""/>
        <dsp:cNvSpPr/>
      </dsp:nvSpPr>
      <dsp:spPr>
        <a:xfrm>
          <a:off x="6767" y="85987"/>
          <a:ext cx="5917954" cy="2367181"/>
        </a:xfrm>
        <a:prstGeom prst="homePlate">
          <a:avLst/>
        </a:prstGeom>
        <a:solidFill>
          <a:srgbClr val="5D87A2">
            <a:alpha val="25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Expérimentation: </a:t>
          </a:r>
        </a:p>
        <a:p>
          <a:pPr marL="0" lvl="0" indent="0" algn="ctr" defTabSz="800100">
            <a:lnSpc>
              <a:spcPct val="90000"/>
            </a:lnSpc>
            <a:spcBef>
              <a:spcPct val="0"/>
            </a:spcBef>
            <a:spcAft>
              <a:spcPct val="35000"/>
            </a:spcAft>
            <a:buNone/>
          </a:pPr>
          <a:r>
            <a:rPr lang="fr-CA" sz="1800" kern="1200" dirty="0">
              <a:solidFill>
                <a:srgbClr val="000540"/>
              </a:solidFill>
            </a:rPr>
            <a:t>Bonne réceptivité de l'adolescente</a:t>
          </a:r>
        </a:p>
      </dsp:txBody>
      <dsp:txXfrm>
        <a:off x="6767" y="85987"/>
        <a:ext cx="5326159" cy="2367181"/>
      </dsp:txXfrm>
    </dsp:sp>
    <dsp:sp modelId="{9D95F59F-0746-9840-AE1B-D4B56252FFEA}">
      <dsp:nvSpPr>
        <dsp:cNvPr id="0" name=""/>
        <dsp:cNvSpPr/>
      </dsp:nvSpPr>
      <dsp:spPr>
        <a:xfrm>
          <a:off x="4741131" y="85987"/>
          <a:ext cx="5917954" cy="2367181"/>
        </a:xfrm>
        <a:prstGeom prst="chevron">
          <a:avLst/>
        </a:prstGeom>
        <a:solidFill>
          <a:srgbClr val="5D87A2">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Aucune donnée</a:t>
          </a:r>
        </a:p>
      </dsp:txBody>
      <dsp:txXfrm>
        <a:off x="5924722" y="85987"/>
        <a:ext cx="3550773" cy="2367181"/>
      </dsp:txXfrm>
    </dsp:sp>
    <dsp:sp modelId="{2C85B43F-D7B7-364A-95A1-9C2AC6AEAE26}">
      <dsp:nvSpPr>
        <dsp:cNvPr id="0" name=""/>
        <dsp:cNvSpPr/>
      </dsp:nvSpPr>
      <dsp:spPr>
        <a:xfrm>
          <a:off x="9475494" y="85987"/>
          <a:ext cx="5917954" cy="2367181"/>
        </a:xfrm>
        <a:prstGeom prst="chevron">
          <a:avLst/>
        </a:prstGeom>
        <a:solidFill>
          <a:srgbClr val="5D87A2">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Aucune donnée</a:t>
          </a:r>
        </a:p>
      </dsp:txBody>
      <dsp:txXfrm>
        <a:off x="10659085" y="85987"/>
        <a:ext cx="3550773" cy="236718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3F59-9FC8-964C-8E56-9C036026506C}">
      <dsp:nvSpPr>
        <dsp:cNvPr id="0" name=""/>
        <dsp:cNvSpPr/>
      </dsp:nvSpPr>
      <dsp:spPr>
        <a:xfrm>
          <a:off x="577958" y="0"/>
          <a:ext cx="6154808" cy="635435"/>
        </a:xfrm>
        <a:prstGeom prst="homePlate">
          <a:avLst/>
        </a:prstGeom>
        <a:solidFill>
          <a:srgbClr val="FD977E">
            <a:alpha val="25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rgbClr val="000540"/>
              </a:solidFill>
            </a:rPr>
            <a:t>Pratiques émergentes</a:t>
          </a:r>
        </a:p>
      </dsp:txBody>
      <dsp:txXfrm>
        <a:off x="577958" y="0"/>
        <a:ext cx="5995949" cy="635435"/>
      </dsp:txXfrm>
    </dsp:sp>
    <dsp:sp modelId="{E582060F-E3EE-6E45-8E8C-985634DA9690}">
      <dsp:nvSpPr>
        <dsp:cNvPr id="0" name=""/>
        <dsp:cNvSpPr/>
      </dsp:nvSpPr>
      <dsp:spPr>
        <a:xfrm>
          <a:off x="4930884" y="0"/>
          <a:ext cx="6154808" cy="635435"/>
        </a:xfrm>
        <a:prstGeom prst="chevron">
          <a:avLst/>
        </a:prstGeom>
        <a:solidFill>
          <a:srgbClr val="FD977E">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rgbClr val="000540"/>
              </a:solidFill>
            </a:rPr>
            <a:t>Pratiques prometteuses</a:t>
          </a:r>
        </a:p>
      </dsp:txBody>
      <dsp:txXfrm>
        <a:off x="5248602" y="0"/>
        <a:ext cx="5519373" cy="635435"/>
      </dsp:txXfrm>
    </dsp:sp>
    <dsp:sp modelId="{DBF2CC41-BE97-AE41-BAF1-9B420E09084E}">
      <dsp:nvSpPr>
        <dsp:cNvPr id="0" name=""/>
        <dsp:cNvSpPr/>
      </dsp:nvSpPr>
      <dsp:spPr>
        <a:xfrm>
          <a:off x="9717750" y="0"/>
          <a:ext cx="6154808" cy="635435"/>
        </a:xfrm>
        <a:prstGeom prst="chevron">
          <a:avLst/>
        </a:prstGeom>
        <a:solidFill>
          <a:srgbClr val="FD977E">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rgbClr val="000540"/>
              </a:solidFill>
            </a:rPr>
            <a:t>Pratiques probantes</a:t>
          </a:r>
        </a:p>
      </dsp:txBody>
      <dsp:txXfrm>
        <a:off x="10035468" y="0"/>
        <a:ext cx="5519373" cy="63543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3F59-9FC8-964C-8E56-9C036026506C}">
      <dsp:nvSpPr>
        <dsp:cNvPr id="0" name=""/>
        <dsp:cNvSpPr/>
      </dsp:nvSpPr>
      <dsp:spPr>
        <a:xfrm>
          <a:off x="0" y="0"/>
          <a:ext cx="5551183" cy="1438186"/>
        </a:xfrm>
        <a:prstGeom prst="homePlate">
          <a:avLst/>
        </a:prstGeom>
        <a:solidFill>
          <a:srgbClr val="C2B6BE">
            <a:alpha val="50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Manchester Active </a:t>
          </a:r>
          <a:r>
            <a:rPr lang="fr-CA" sz="1800" kern="1200" dirty="0" err="1">
              <a:solidFill>
                <a:srgbClr val="000540"/>
              </a:solidFill>
            </a:rPr>
            <a:t>Voices</a:t>
          </a:r>
          <a:endParaRPr lang="fr-CA" sz="1800" kern="1200" dirty="0">
            <a:solidFill>
              <a:srgbClr val="000540"/>
            </a:solidFill>
          </a:endParaRPr>
        </a:p>
      </dsp:txBody>
      <dsp:txXfrm>
        <a:off x="0" y="0"/>
        <a:ext cx="5191637" cy="1438186"/>
      </dsp:txXfrm>
    </dsp:sp>
    <dsp:sp modelId="{E582060F-E3EE-6E45-8E8C-985634DA9690}">
      <dsp:nvSpPr>
        <dsp:cNvPr id="0" name=""/>
        <dsp:cNvSpPr/>
      </dsp:nvSpPr>
      <dsp:spPr>
        <a:xfrm>
          <a:off x="4386672" y="0"/>
          <a:ext cx="6049677" cy="1438186"/>
        </a:xfrm>
        <a:prstGeom prst="chevron">
          <a:avLst/>
        </a:prstGeom>
        <a:solidFill>
          <a:srgbClr val="C2B6BE">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err="1">
              <a:solidFill>
                <a:srgbClr val="000540"/>
              </a:solidFill>
            </a:rPr>
            <a:t>My</a:t>
          </a:r>
          <a:r>
            <a:rPr lang="fr-CA" sz="1800" kern="1200" dirty="0">
              <a:solidFill>
                <a:srgbClr val="000540"/>
              </a:solidFill>
            </a:rPr>
            <a:t> Life, </a:t>
          </a:r>
          <a:r>
            <a:rPr lang="fr-CA" sz="1800" kern="1200" dirty="0" err="1">
              <a:solidFill>
                <a:srgbClr val="000540"/>
              </a:solidFill>
            </a:rPr>
            <a:t>My</a:t>
          </a:r>
          <a:r>
            <a:rPr lang="fr-CA" sz="1800" kern="1200" dirty="0">
              <a:solidFill>
                <a:srgbClr val="000540"/>
              </a:solidFill>
            </a:rPr>
            <a:t> </a:t>
          </a:r>
          <a:r>
            <a:rPr lang="fr-CA" sz="1800" kern="1200" dirty="0" err="1">
              <a:solidFill>
                <a:srgbClr val="000540"/>
              </a:solidFill>
            </a:rPr>
            <a:t>Choice</a:t>
          </a:r>
          <a:endParaRPr lang="fr-CA" sz="1800" kern="1200" dirty="0">
            <a:solidFill>
              <a:srgbClr val="000540"/>
            </a:solidFill>
          </a:endParaRPr>
        </a:p>
      </dsp:txBody>
      <dsp:txXfrm>
        <a:off x="5105765" y="0"/>
        <a:ext cx="4611491" cy="1438186"/>
      </dsp:txXfrm>
    </dsp:sp>
    <dsp:sp modelId="{DBF2CC41-BE97-AE41-BAF1-9B420E09084E}">
      <dsp:nvSpPr>
        <dsp:cNvPr id="0" name=""/>
        <dsp:cNvSpPr/>
      </dsp:nvSpPr>
      <dsp:spPr>
        <a:xfrm>
          <a:off x="9185421" y="0"/>
          <a:ext cx="6049677" cy="1438186"/>
        </a:xfrm>
        <a:prstGeom prst="chevron">
          <a:avLst/>
        </a:prstGeom>
        <a:solidFill>
          <a:srgbClr val="C2B6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Aucune étude</a:t>
          </a:r>
        </a:p>
      </dsp:txBody>
      <dsp:txXfrm>
        <a:off x="9904514" y="0"/>
        <a:ext cx="4611491" cy="143818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42494-11E2-6C45-87D3-92E0F4176BD7}">
      <dsp:nvSpPr>
        <dsp:cNvPr id="0" name=""/>
        <dsp:cNvSpPr/>
      </dsp:nvSpPr>
      <dsp:spPr>
        <a:xfrm>
          <a:off x="6760" y="87231"/>
          <a:ext cx="5911731" cy="2364692"/>
        </a:xfrm>
        <a:prstGeom prst="homePlate">
          <a:avLst/>
        </a:prstGeom>
        <a:solidFill>
          <a:srgbClr val="C2B6BE">
            <a:alpha val="75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Le mentorat répond aux besoins de parler, de partager, d’être compris, de recevoir des réponses bienveillantes, d’être exposés à des activités sociales, de s’amuser, d’être considérés comme des individus à part entière et de ne pas être jugés. </a:t>
          </a:r>
        </a:p>
      </dsp:txBody>
      <dsp:txXfrm>
        <a:off x="6760" y="87231"/>
        <a:ext cx="5320558" cy="2364692"/>
      </dsp:txXfrm>
    </dsp:sp>
    <dsp:sp modelId="{9D95F59F-0746-9840-AE1B-D4B56252FFEA}">
      <dsp:nvSpPr>
        <dsp:cNvPr id="0" name=""/>
        <dsp:cNvSpPr/>
      </dsp:nvSpPr>
      <dsp:spPr>
        <a:xfrm>
          <a:off x="4736145" y="87231"/>
          <a:ext cx="5911731" cy="2364692"/>
        </a:xfrm>
        <a:prstGeom prst="chevron">
          <a:avLst/>
        </a:prstGeom>
        <a:solidFill>
          <a:srgbClr val="C2B6BE">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 xmlns:m="http://schemas.openxmlformats.org/officeDocument/2006/math">
              <m:r>
                <a:rPr lang="fr-CA" sz="1800" i="1" kern="1200" smtClean="0">
                  <a:solidFill>
                    <a:srgbClr val="000540"/>
                  </a:solidFill>
                  <a:latin typeface="Cambria Math" panose="02040503050406030204" pitchFamily="18" charset="0"/>
                  <a:ea typeface="Cambria Math" panose="02040503050406030204" pitchFamily="18" charset="0"/>
                </a:rPr>
                <m:t>↓</m:t>
              </m:r>
            </m:oMath>
          </a14:m>
          <a:r>
            <a:rPr lang="fr-CA" sz="1800" kern="1200" dirty="0">
              <a:solidFill>
                <a:srgbClr val="000540"/>
              </a:solidFill>
            </a:rPr>
            <a:t> expériences d’exploitation sexuelle, comportements sexuels explicites, drogues illicites, délinquance</a:t>
          </a:r>
        </a:p>
        <a:p>
          <a:pPr marL="0" lvl="0" indent="0" algn="ctr" defTabSz="800100">
            <a:lnSpc>
              <a:spcPct val="90000"/>
            </a:lnSpc>
            <a:spcBef>
              <a:spcPct val="0"/>
            </a:spcBef>
            <a:spcAft>
              <a:spcPct val="35000"/>
            </a:spcAft>
            <a:buNone/>
          </a:pPr>
          <a14:m xmlns:a14="http://schemas.microsoft.com/office/drawing/2010/main">
            <m:oMath xmlns:m="http://schemas.openxmlformats.org/officeDocument/2006/math">
              <m:r>
                <a:rPr lang="fr-CA" sz="1800" i="1" kern="1200" smtClean="0">
                  <a:solidFill>
                    <a:srgbClr val="000540"/>
                  </a:solidFill>
                  <a:latin typeface="Cambria Math" panose="02040503050406030204" pitchFamily="18" charset="0"/>
                  <a:ea typeface="Cambria Math" panose="02040503050406030204" pitchFamily="18" charset="0"/>
                </a:rPr>
                <m:t>↑</m:t>
              </m:r>
              <m:r>
                <a:rPr lang="fr-CA" sz="1800" b="0" i="1" kern="1200" smtClean="0">
                  <a:solidFill>
                    <a:srgbClr val="000540"/>
                  </a:solidFill>
                  <a:latin typeface="Cambria Math" panose="02040503050406030204" pitchFamily="18" charset="0"/>
                  <a:ea typeface="Cambria Math" panose="02040503050406030204" pitchFamily="18" charset="0"/>
                </a:rPr>
                <m:t> </m:t>
              </m:r>
            </m:oMath>
          </a14:m>
          <a:r>
            <a:rPr lang="fr-CA" sz="1800" kern="1200" dirty="0">
              <a:solidFill>
                <a:srgbClr val="000540"/>
              </a:solidFill>
            </a:rPr>
            <a:t>soutien social et capacités d’adaptation</a:t>
          </a:r>
        </a:p>
        <a:p>
          <a:pPr marL="0" lvl="0" indent="0" algn="ctr" defTabSz="800100">
            <a:lnSpc>
              <a:spcPct val="90000"/>
            </a:lnSpc>
            <a:spcBef>
              <a:spcPct val="0"/>
            </a:spcBef>
            <a:spcAft>
              <a:spcPct val="35000"/>
            </a:spcAft>
            <a:buNone/>
          </a:pPr>
          <a14:m xmlns:a14="http://schemas.microsoft.com/office/drawing/2010/main">
            <m:oMath xmlns:m="http://schemas.openxmlformats.org/officeDocument/2006/math">
              <m:r>
                <a:rPr lang="fr-CA" sz="1800" i="1" kern="1200" smtClean="0">
                  <a:solidFill>
                    <a:srgbClr val="000540"/>
                  </a:solidFill>
                  <a:latin typeface="Cambria Math" panose="02040503050406030204" pitchFamily="18" charset="0"/>
                  <a:ea typeface="Cambria Math" panose="02040503050406030204" pitchFamily="18" charset="0"/>
                </a:rPr>
                <m:t>∅</m:t>
              </m:r>
              <m:r>
                <a:rPr lang="fr-CA" sz="1800" b="0" i="1" kern="1200" smtClean="0">
                  <a:solidFill>
                    <a:srgbClr val="000540"/>
                  </a:solidFill>
                  <a:latin typeface="Cambria Math" panose="02040503050406030204" pitchFamily="18" charset="0"/>
                  <a:ea typeface="Cambria Math" panose="02040503050406030204" pitchFamily="18" charset="0"/>
                </a:rPr>
                <m:t> </m:t>
              </m:r>
              <m:r>
                <m:rPr>
                  <m:sty m:val="p"/>
                </m:rPr>
                <a:rPr lang="fr-CA" sz="1800" b="0" i="0" kern="1200" smtClean="0">
                  <a:solidFill>
                    <a:srgbClr val="000540"/>
                  </a:solidFill>
                  <a:latin typeface="Cambria Math" panose="02040503050406030204" pitchFamily="18" charset="0"/>
                  <a:ea typeface="Cambria Math" panose="02040503050406030204" pitchFamily="18" charset="0"/>
                </a:rPr>
                <m:t>tristesse</m:t>
              </m:r>
            </m:oMath>
          </a14:m>
          <a:r>
            <a:rPr lang="fr-CA" sz="1800" i="0" kern="1200" dirty="0">
              <a:solidFill>
                <a:srgbClr val="000540"/>
              </a:solidFill>
              <a:latin typeface="+mn-lt"/>
              <a:cs typeface="Calibri" panose="020F0502020204030204" pitchFamily="34" charset="0"/>
            </a:rPr>
            <a:t>, désespoir, violence subie</a:t>
          </a:r>
        </a:p>
      </dsp:txBody>
      <dsp:txXfrm>
        <a:off x="5918491" y="87231"/>
        <a:ext cx="3547039" cy="2364692"/>
      </dsp:txXfrm>
    </dsp:sp>
    <dsp:sp modelId="{2C85B43F-D7B7-364A-95A1-9C2AC6AEAE26}">
      <dsp:nvSpPr>
        <dsp:cNvPr id="0" name=""/>
        <dsp:cNvSpPr/>
      </dsp:nvSpPr>
      <dsp:spPr>
        <a:xfrm>
          <a:off x="9465530" y="87231"/>
          <a:ext cx="5911731" cy="2364692"/>
        </a:xfrm>
        <a:prstGeom prst="chevron">
          <a:avLst/>
        </a:prstGeom>
        <a:solidFill>
          <a:srgbClr val="C2B6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Aucune donnée</a:t>
          </a:r>
        </a:p>
      </dsp:txBody>
      <dsp:txXfrm>
        <a:off x="10647876" y="87231"/>
        <a:ext cx="3547039" cy="23646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C21B1-92F6-264B-9D20-06BAD3C959F7}">
      <dsp:nvSpPr>
        <dsp:cNvPr id="0" name=""/>
        <dsp:cNvSpPr/>
      </dsp:nvSpPr>
      <dsp:spPr>
        <a:xfrm>
          <a:off x="0" y="770426"/>
          <a:ext cx="15315767" cy="159704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8674" tIns="1083056" rIns="1188674" bIns="170688" numCol="1" spcCol="1270" anchor="ctr" anchorCtr="0">
          <a:noAutofit/>
        </a:bodyPr>
        <a:lstStyle/>
        <a:p>
          <a:pPr marL="415925" lvl="1" indent="0" algn="l" defTabSz="1066800">
            <a:lnSpc>
              <a:spcPct val="90000"/>
            </a:lnSpc>
            <a:spcBef>
              <a:spcPct val="0"/>
            </a:spcBef>
            <a:spcAft>
              <a:spcPct val="15000"/>
            </a:spcAft>
            <a:buFontTx/>
            <a:buNone/>
            <a:tabLst/>
          </a:pPr>
          <a:r>
            <a:rPr lang="fr-CA" sz="2400" kern="1200" dirty="0">
              <a:solidFill>
                <a:srgbClr val="002060"/>
              </a:solidFill>
              <a:latin typeface="+mn-lt"/>
            </a:rPr>
            <a:t>Quelles sont les conséquences de l’exploitation sexuelle sur le développement des filles/femmes ?</a:t>
          </a:r>
          <a:endParaRPr lang="fr-FR" sz="2400" b="1" kern="1200" dirty="0">
            <a:solidFill>
              <a:srgbClr val="002060"/>
            </a:solidFill>
            <a:latin typeface="+mn-lt"/>
          </a:endParaRPr>
        </a:p>
      </dsp:txBody>
      <dsp:txXfrm>
        <a:off x="0" y="770426"/>
        <a:ext cx="15315767" cy="1597049"/>
      </dsp:txXfrm>
    </dsp:sp>
    <dsp:sp modelId="{E06F196B-383D-C64D-A25C-6D30C017FD0F}">
      <dsp:nvSpPr>
        <dsp:cNvPr id="0" name=""/>
        <dsp:cNvSpPr/>
      </dsp:nvSpPr>
      <dsp:spPr>
        <a:xfrm>
          <a:off x="765788" y="2906"/>
          <a:ext cx="10721036" cy="1535040"/>
        </a:xfrm>
        <a:prstGeom prst="roundRect">
          <a:avLst/>
        </a:prstGeom>
        <a:solidFill>
          <a:srgbClr val="A2C1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230" tIns="0" rIns="405230" bIns="0" numCol="1" spcCol="1270" anchor="ctr" anchorCtr="0">
          <a:noAutofit/>
        </a:bodyPr>
        <a:lstStyle/>
        <a:p>
          <a:pPr marL="0" lvl="0" indent="0" algn="l" defTabSz="1778000">
            <a:lnSpc>
              <a:spcPct val="90000"/>
            </a:lnSpc>
            <a:spcBef>
              <a:spcPct val="0"/>
            </a:spcBef>
            <a:spcAft>
              <a:spcPct val="35000"/>
            </a:spcAft>
            <a:buNone/>
          </a:pPr>
          <a:r>
            <a:rPr lang="fr-FR" sz="4000" kern="1200" dirty="0">
              <a:latin typeface="Lato" panose="020F0502020204030203" pitchFamily="34" charset="0"/>
              <a:ea typeface="Lato" panose="020F0502020204030203" pitchFamily="34" charset="0"/>
              <a:cs typeface="Lato" panose="020F0502020204030203" pitchFamily="34" charset="0"/>
            </a:rPr>
            <a:t>Question 1</a:t>
          </a:r>
        </a:p>
      </dsp:txBody>
      <dsp:txXfrm>
        <a:off x="840722" y="77840"/>
        <a:ext cx="10571168" cy="1385172"/>
      </dsp:txXfrm>
    </dsp:sp>
    <dsp:sp modelId="{93603C9B-514B-E046-BDD7-222E716A90A8}">
      <dsp:nvSpPr>
        <dsp:cNvPr id="0" name=""/>
        <dsp:cNvSpPr/>
      </dsp:nvSpPr>
      <dsp:spPr>
        <a:xfrm>
          <a:off x="0" y="3415796"/>
          <a:ext cx="15315767" cy="159704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8674" tIns="1083056" rIns="1188674" bIns="170688" numCol="1" spcCol="1270" anchor="ctr" anchorCtr="0">
          <a:noAutofit/>
        </a:bodyPr>
        <a:lstStyle/>
        <a:p>
          <a:pPr marL="361950" lvl="1" indent="0" algn="l" defTabSz="1066800">
            <a:lnSpc>
              <a:spcPct val="90000"/>
            </a:lnSpc>
            <a:spcBef>
              <a:spcPct val="0"/>
            </a:spcBef>
            <a:spcAft>
              <a:spcPct val="15000"/>
            </a:spcAft>
            <a:buFontTx/>
            <a:buNone/>
            <a:tabLst/>
          </a:pPr>
          <a:r>
            <a:rPr lang="fr-CA" sz="2400" kern="1200" dirty="0">
              <a:solidFill>
                <a:srgbClr val="002060"/>
              </a:solidFill>
              <a:latin typeface="Calibri" panose="020F0502020204030204" pitchFamily="34" charset="0"/>
              <a:cs typeface="Calibri" panose="020F0502020204030204" pitchFamily="34" charset="0"/>
            </a:rPr>
            <a:t>Quelles sont les pratiques qui favorisent le rétablissement des victimes d’exploitation sexuelle ?</a:t>
          </a:r>
          <a:endParaRPr lang="fr-FR" sz="2400" kern="1200" dirty="0">
            <a:solidFill>
              <a:srgbClr val="002060"/>
            </a:solidFill>
            <a:latin typeface="Calibri" panose="020F0502020204030204" pitchFamily="34" charset="0"/>
            <a:cs typeface="Calibri" panose="020F0502020204030204" pitchFamily="34" charset="0"/>
          </a:endParaRPr>
        </a:p>
      </dsp:txBody>
      <dsp:txXfrm>
        <a:off x="0" y="3415796"/>
        <a:ext cx="15315767" cy="1597049"/>
      </dsp:txXfrm>
    </dsp:sp>
    <dsp:sp modelId="{2FA014EE-CDA6-624C-922A-2CF95D9B70E6}">
      <dsp:nvSpPr>
        <dsp:cNvPr id="0" name=""/>
        <dsp:cNvSpPr/>
      </dsp:nvSpPr>
      <dsp:spPr>
        <a:xfrm>
          <a:off x="765788" y="2648276"/>
          <a:ext cx="10721036" cy="1535040"/>
        </a:xfrm>
        <a:prstGeom prst="roundRect">
          <a:avLst/>
        </a:prstGeom>
        <a:solidFill>
          <a:srgbClr val="5D87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230" tIns="0" rIns="405230" bIns="0" numCol="1" spcCol="1270" anchor="ctr" anchorCtr="0">
          <a:noAutofit/>
        </a:bodyPr>
        <a:lstStyle/>
        <a:p>
          <a:pPr marL="0" lvl="0" indent="0" algn="l" defTabSz="1778000">
            <a:lnSpc>
              <a:spcPct val="90000"/>
            </a:lnSpc>
            <a:spcBef>
              <a:spcPct val="0"/>
            </a:spcBef>
            <a:spcAft>
              <a:spcPct val="35000"/>
            </a:spcAft>
            <a:buNone/>
          </a:pPr>
          <a:r>
            <a:rPr lang="fr-FR" sz="4000" kern="1200" dirty="0">
              <a:latin typeface="Lato" panose="020F0502020204030203" pitchFamily="34" charset="0"/>
              <a:ea typeface="Lato" panose="020F0502020204030203" pitchFamily="34" charset="0"/>
              <a:cs typeface="Lato" panose="020F0502020204030203" pitchFamily="34" charset="0"/>
            </a:rPr>
            <a:t>Question 2</a:t>
          </a:r>
        </a:p>
      </dsp:txBody>
      <dsp:txXfrm>
        <a:off x="840722" y="2723210"/>
        <a:ext cx="10571168" cy="138517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3F59-9FC8-964C-8E56-9C036026506C}">
      <dsp:nvSpPr>
        <dsp:cNvPr id="0" name=""/>
        <dsp:cNvSpPr/>
      </dsp:nvSpPr>
      <dsp:spPr>
        <a:xfrm>
          <a:off x="571626" y="0"/>
          <a:ext cx="6087379" cy="635435"/>
        </a:xfrm>
        <a:prstGeom prst="homePlate">
          <a:avLst/>
        </a:prstGeom>
        <a:solidFill>
          <a:srgbClr val="FD977E">
            <a:alpha val="25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rgbClr val="000540"/>
              </a:solidFill>
            </a:rPr>
            <a:t>Pratiques émergentes</a:t>
          </a:r>
        </a:p>
      </dsp:txBody>
      <dsp:txXfrm>
        <a:off x="571626" y="0"/>
        <a:ext cx="5928520" cy="635435"/>
      </dsp:txXfrm>
    </dsp:sp>
    <dsp:sp modelId="{E582060F-E3EE-6E45-8E8C-985634DA9690}">
      <dsp:nvSpPr>
        <dsp:cNvPr id="0" name=""/>
        <dsp:cNvSpPr/>
      </dsp:nvSpPr>
      <dsp:spPr>
        <a:xfrm>
          <a:off x="4876865" y="0"/>
          <a:ext cx="6087379" cy="635435"/>
        </a:xfrm>
        <a:prstGeom prst="chevron">
          <a:avLst/>
        </a:prstGeom>
        <a:solidFill>
          <a:srgbClr val="FD977E">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rgbClr val="000540"/>
              </a:solidFill>
            </a:rPr>
            <a:t>Pratiques prometteuses</a:t>
          </a:r>
        </a:p>
      </dsp:txBody>
      <dsp:txXfrm>
        <a:off x="5194583" y="0"/>
        <a:ext cx="5451944" cy="635435"/>
      </dsp:txXfrm>
    </dsp:sp>
    <dsp:sp modelId="{DBF2CC41-BE97-AE41-BAF1-9B420E09084E}">
      <dsp:nvSpPr>
        <dsp:cNvPr id="0" name=""/>
        <dsp:cNvSpPr/>
      </dsp:nvSpPr>
      <dsp:spPr>
        <a:xfrm>
          <a:off x="9611288" y="0"/>
          <a:ext cx="6087379" cy="635435"/>
        </a:xfrm>
        <a:prstGeom prst="chevron">
          <a:avLst/>
        </a:prstGeom>
        <a:solidFill>
          <a:srgbClr val="FD977E">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rgbClr val="000540"/>
              </a:solidFill>
            </a:rPr>
            <a:t>Pratiques probantes</a:t>
          </a:r>
        </a:p>
      </dsp:txBody>
      <dsp:txXfrm>
        <a:off x="9929006" y="0"/>
        <a:ext cx="5451944" cy="63543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3F59-9FC8-964C-8E56-9C036026506C}">
      <dsp:nvSpPr>
        <dsp:cNvPr id="0" name=""/>
        <dsp:cNvSpPr/>
      </dsp:nvSpPr>
      <dsp:spPr>
        <a:xfrm>
          <a:off x="4478" y="0"/>
          <a:ext cx="5609256" cy="1438186"/>
        </a:xfrm>
        <a:prstGeom prst="homePlate">
          <a:avLst/>
        </a:prstGeom>
        <a:solidFill>
          <a:srgbClr val="93A1B6">
            <a:alpha val="25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b="0" kern="1200" dirty="0">
              <a:solidFill>
                <a:srgbClr val="000540"/>
              </a:solidFill>
            </a:rPr>
            <a:t>Kolkata </a:t>
          </a:r>
          <a:r>
            <a:rPr lang="fr-CA" sz="1800" b="0" kern="1200" dirty="0" err="1">
              <a:solidFill>
                <a:srgbClr val="000540"/>
              </a:solidFill>
            </a:rPr>
            <a:t>Sanved</a:t>
          </a:r>
          <a:r>
            <a:rPr lang="fr-CA" sz="1800" b="0" kern="1200" dirty="0">
              <a:solidFill>
                <a:srgbClr val="000540"/>
              </a:solidFill>
            </a:rPr>
            <a:t>  </a:t>
          </a:r>
        </a:p>
        <a:p>
          <a:pPr marL="0" lvl="0" indent="0" algn="ctr" defTabSz="800100">
            <a:lnSpc>
              <a:spcPct val="90000"/>
            </a:lnSpc>
            <a:spcBef>
              <a:spcPct val="0"/>
            </a:spcBef>
            <a:spcAft>
              <a:spcPct val="35000"/>
            </a:spcAft>
            <a:buNone/>
          </a:pPr>
          <a:r>
            <a:rPr lang="fr-CA" sz="1800" b="0" u="sng" kern="1200" dirty="0">
              <a:solidFill>
                <a:srgbClr val="000540"/>
              </a:solidFill>
            </a:rPr>
            <a:t>STARS</a:t>
          </a:r>
        </a:p>
        <a:p>
          <a:pPr marL="0" lvl="0" indent="0" algn="ctr" defTabSz="800100">
            <a:lnSpc>
              <a:spcPct val="90000"/>
            </a:lnSpc>
            <a:spcBef>
              <a:spcPct val="0"/>
            </a:spcBef>
            <a:spcAft>
              <a:spcPct val="35000"/>
            </a:spcAft>
            <a:buNone/>
          </a:pPr>
          <a:r>
            <a:rPr lang="fr-CA" sz="1800" b="0" kern="1200" dirty="0">
              <a:solidFill>
                <a:srgbClr val="000540"/>
              </a:solidFill>
            </a:rPr>
            <a:t>Group </a:t>
          </a:r>
          <a:r>
            <a:rPr lang="fr-CA" sz="1800" b="0" kern="1200" dirty="0" err="1">
              <a:solidFill>
                <a:srgbClr val="000540"/>
              </a:solidFill>
            </a:rPr>
            <a:t>Drumming</a:t>
          </a:r>
          <a:r>
            <a:rPr lang="fr-CA" sz="1800" b="0" kern="1200" dirty="0">
              <a:solidFill>
                <a:srgbClr val="000540"/>
              </a:solidFill>
            </a:rPr>
            <a:t> * </a:t>
          </a:r>
        </a:p>
        <a:p>
          <a:pPr marL="0" lvl="0" indent="0" algn="ctr" defTabSz="800100">
            <a:lnSpc>
              <a:spcPct val="90000"/>
            </a:lnSpc>
            <a:spcBef>
              <a:spcPct val="0"/>
            </a:spcBef>
            <a:spcAft>
              <a:spcPct val="35000"/>
            </a:spcAft>
            <a:buNone/>
          </a:pPr>
          <a:r>
            <a:rPr lang="fr-CA" sz="1800" b="0" kern="1200" dirty="0" err="1">
              <a:solidFill>
                <a:srgbClr val="000540"/>
              </a:solidFill>
            </a:rPr>
            <a:t>Education</a:t>
          </a:r>
          <a:r>
            <a:rPr lang="fr-CA" sz="1800" b="0" kern="1200" dirty="0">
              <a:solidFill>
                <a:srgbClr val="000540"/>
              </a:solidFill>
            </a:rPr>
            <a:t> &amp; Arts * </a:t>
          </a:r>
          <a:endParaRPr lang="fr-CA" sz="1800" kern="1200" dirty="0">
            <a:solidFill>
              <a:srgbClr val="000540"/>
            </a:solidFill>
          </a:endParaRPr>
        </a:p>
      </dsp:txBody>
      <dsp:txXfrm>
        <a:off x="4478" y="0"/>
        <a:ext cx="5249710" cy="1438186"/>
      </dsp:txXfrm>
    </dsp:sp>
    <dsp:sp modelId="{E582060F-E3EE-6E45-8E8C-985634DA9690}">
      <dsp:nvSpPr>
        <dsp:cNvPr id="0" name=""/>
        <dsp:cNvSpPr/>
      </dsp:nvSpPr>
      <dsp:spPr>
        <a:xfrm>
          <a:off x="4432563" y="0"/>
          <a:ext cx="6112964" cy="1438186"/>
        </a:xfrm>
        <a:prstGeom prst="chevron">
          <a:avLst/>
        </a:prstGeom>
        <a:solidFill>
          <a:srgbClr val="93A1B6">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err="1">
              <a:solidFill>
                <a:srgbClr val="000540"/>
              </a:solidFill>
            </a:rPr>
            <a:t>HaRT</a:t>
          </a:r>
          <a:r>
            <a:rPr lang="fr-CA" sz="1800" kern="1200" dirty="0">
              <a:solidFill>
                <a:srgbClr val="000540"/>
              </a:solidFill>
            </a:rPr>
            <a:t> Yoga</a:t>
          </a:r>
        </a:p>
      </dsp:txBody>
      <dsp:txXfrm>
        <a:off x="5151656" y="0"/>
        <a:ext cx="4674778" cy="1438186"/>
      </dsp:txXfrm>
    </dsp:sp>
    <dsp:sp modelId="{DBF2CC41-BE97-AE41-BAF1-9B420E09084E}">
      <dsp:nvSpPr>
        <dsp:cNvPr id="0" name=""/>
        <dsp:cNvSpPr/>
      </dsp:nvSpPr>
      <dsp:spPr>
        <a:xfrm>
          <a:off x="9281513" y="0"/>
          <a:ext cx="6112964" cy="1438186"/>
        </a:xfrm>
        <a:prstGeom prst="chevron">
          <a:avLst/>
        </a:prstGeom>
        <a:solidFill>
          <a:srgbClr val="93A1B6">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rPr>
            <a:t>Aucune étude</a:t>
          </a:r>
        </a:p>
      </dsp:txBody>
      <dsp:txXfrm>
        <a:off x="10000606" y="0"/>
        <a:ext cx="4674778" cy="143818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3F59-9FC8-964C-8E56-9C036026506C}">
      <dsp:nvSpPr>
        <dsp:cNvPr id="0" name=""/>
        <dsp:cNvSpPr/>
      </dsp:nvSpPr>
      <dsp:spPr>
        <a:xfrm>
          <a:off x="4478" y="46985"/>
          <a:ext cx="5609256" cy="2445185"/>
        </a:xfrm>
        <a:prstGeom prst="homePlate">
          <a:avLst/>
        </a:prstGeom>
        <a:solidFill>
          <a:srgbClr val="93A1B6">
            <a:alpha val="25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l" defTabSz="800100">
            <a:lnSpc>
              <a:spcPct val="90000"/>
            </a:lnSpc>
            <a:spcBef>
              <a:spcPct val="0"/>
            </a:spcBef>
            <a:spcAft>
              <a:spcPct val="35000"/>
            </a:spcAft>
            <a:buNone/>
          </a:pPr>
          <a:r>
            <a:rPr lang="fr-CA" sz="1800" i="0" kern="1200" dirty="0">
              <a:solidFill>
                <a:srgbClr val="000540"/>
              </a:solidFill>
              <a:latin typeface="+mn-lt"/>
            </a:rPr>
            <a:t> </a:t>
          </a:r>
          <a14:m xmlns:a14="http://schemas.microsoft.com/office/drawing/2010/main">
            <m:oMath xmlns:m="http://schemas.openxmlformats.org/officeDocument/2006/math">
              <m:r>
                <a:rPr lang="fr-CA" sz="1800" i="1" kern="1200" smtClean="0">
                  <a:solidFill>
                    <a:srgbClr val="000540"/>
                  </a:solidFill>
                  <a:latin typeface="Cambria Math" panose="02040503050406030204" pitchFamily="18" charset="0"/>
                  <a:ea typeface="Cambria Math" panose="02040503050406030204" pitchFamily="18" charset="0"/>
                </a:rPr>
                <m:t>↑</m:t>
              </m:r>
            </m:oMath>
          </a14:m>
          <a:r>
            <a:rPr lang="fr-CA" sz="1800" i="0" kern="1200" dirty="0">
              <a:solidFill>
                <a:srgbClr val="000540"/>
              </a:solidFill>
              <a:latin typeface="+mn-lt"/>
            </a:rPr>
            <a:t> interaction et partage avec les pairs, confiance, connexion et soutien du groupe, autocompassion, conception positive de soi, espoir </a:t>
          </a:r>
        </a:p>
        <a:p>
          <a:pPr marL="0" lvl="0" indent="0" algn="l" defTabSz="800100">
            <a:lnSpc>
              <a:spcPct val="90000"/>
            </a:lnSpc>
            <a:spcBef>
              <a:spcPct val="0"/>
            </a:spcBef>
            <a:spcAft>
              <a:spcPct val="35000"/>
            </a:spcAft>
            <a:buNone/>
          </a:pPr>
          <a:endParaRPr lang="fr-CA" sz="1800" i="0" kern="1200" dirty="0">
            <a:solidFill>
              <a:srgbClr val="000540"/>
            </a:solidFill>
            <a:latin typeface="+mn-lt"/>
          </a:endParaRPr>
        </a:p>
        <a:p>
          <a:pPr marL="0" lvl="0" indent="0" algn="l" defTabSz="800100">
            <a:lnSpc>
              <a:spcPct val="90000"/>
            </a:lnSpc>
            <a:spcBef>
              <a:spcPct val="0"/>
            </a:spcBef>
            <a:spcAft>
              <a:spcPct val="35000"/>
            </a:spcAft>
            <a:buNone/>
          </a:pPr>
          <a:r>
            <a:rPr lang="fr-CA" sz="1800" i="0" kern="1200" dirty="0">
              <a:solidFill>
                <a:srgbClr val="000540"/>
              </a:solidFill>
              <a:latin typeface="+mn-lt"/>
            </a:rPr>
            <a:t>* ATTENTION: possible résistance, émotions négatives, dévoilement spontané, ravivement du trauma lorsque l’accompagnement thérapeutique fait défaut</a:t>
          </a:r>
        </a:p>
      </dsp:txBody>
      <dsp:txXfrm>
        <a:off x="4478" y="46985"/>
        <a:ext cx="4997960" cy="2445185"/>
      </dsp:txXfrm>
    </dsp:sp>
    <dsp:sp modelId="{E582060F-E3EE-6E45-8E8C-985634DA9690}">
      <dsp:nvSpPr>
        <dsp:cNvPr id="0" name=""/>
        <dsp:cNvSpPr/>
      </dsp:nvSpPr>
      <dsp:spPr>
        <a:xfrm>
          <a:off x="4432563" y="67598"/>
          <a:ext cx="6112964" cy="2445185"/>
        </a:xfrm>
        <a:prstGeom prst="chevron">
          <a:avLst/>
        </a:prstGeom>
        <a:solidFill>
          <a:srgbClr val="93A1B6">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14:m xmlns:a14="http://schemas.microsoft.com/office/drawing/2010/main">
            <m:oMath xmlns:m="http://schemas.openxmlformats.org/officeDocument/2006/math">
              <m:r>
                <a:rPr lang="fr-CA" sz="1800" i="1" kern="1200" smtClean="0">
                  <a:solidFill>
                    <a:srgbClr val="000540"/>
                  </a:solidFill>
                  <a:latin typeface="Cambria Math" panose="02040503050406030204" pitchFamily="18" charset="0"/>
                  <a:ea typeface="Cambria Math" panose="02040503050406030204" pitchFamily="18" charset="0"/>
                </a:rPr>
                <m:t>↓</m:t>
              </m:r>
            </m:oMath>
          </a14:m>
          <a:r>
            <a:rPr lang="fr-CA" sz="1800" kern="1200" dirty="0">
              <a:solidFill>
                <a:srgbClr val="000540"/>
              </a:solidFill>
              <a:latin typeface="+mn-lt"/>
            </a:rPr>
            <a:t> Symptômes dépressifs</a:t>
          </a:r>
        </a:p>
      </dsp:txBody>
      <dsp:txXfrm>
        <a:off x="5655156" y="67598"/>
        <a:ext cx="3667779" cy="2445185"/>
      </dsp:txXfrm>
    </dsp:sp>
    <dsp:sp modelId="{DBF2CC41-BE97-AE41-BAF1-9B420E09084E}">
      <dsp:nvSpPr>
        <dsp:cNvPr id="0" name=""/>
        <dsp:cNvSpPr/>
      </dsp:nvSpPr>
      <dsp:spPr>
        <a:xfrm>
          <a:off x="9281513" y="46985"/>
          <a:ext cx="6112964" cy="2445185"/>
        </a:xfrm>
        <a:prstGeom prst="chevron">
          <a:avLst/>
        </a:prstGeom>
        <a:solidFill>
          <a:srgbClr val="93A1B6">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540"/>
              </a:solidFill>
              <a:latin typeface="+mn-lt"/>
            </a:rPr>
            <a:t>Aucune donnée</a:t>
          </a:r>
        </a:p>
      </dsp:txBody>
      <dsp:txXfrm>
        <a:off x="10504106" y="46985"/>
        <a:ext cx="3667779" cy="244518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3F59-9FC8-964C-8E56-9C036026506C}">
      <dsp:nvSpPr>
        <dsp:cNvPr id="0" name=""/>
        <dsp:cNvSpPr/>
      </dsp:nvSpPr>
      <dsp:spPr>
        <a:xfrm>
          <a:off x="577958" y="0"/>
          <a:ext cx="6154808" cy="635435"/>
        </a:xfrm>
        <a:prstGeom prst="homePlate">
          <a:avLst/>
        </a:prstGeom>
        <a:solidFill>
          <a:srgbClr val="FD977E">
            <a:alpha val="25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rgbClr val="000540"/>
              </a:solidFill>
            </a:rPr>
            <a:t>Pratiques émergentes</a:t>
          </a:r>
        </a:p>
      </dsp:txBody>
      <dsp:txXfrm>
        <a:off x="577958" y="0"/>
        <a:ext cx="5995949" cy="635435"/>
      </dsp:txXfrm>
    </dsp:sp>
    <dsp:sp modelId="{E582060F-E3EE-6E45-8E8C-985634DA9690}">
      <dsp:nvSpPr>
        <dsp:cNvPr id="0" name=""/>
        <dsp:cNvSpPr/>
      </dsp:nvSpPr>
      <dsp:spPr>
        <a:xfrm>
          <a:off x="4930884" y="0"/>
          <a:ext cx="6154808" cy="635435"/>
        </a:xfrm>
        <a:prstGeom prst="chevron">
          <a:avLst/>
        </a:prstGeom>
        <a:solidFill>
          <a:srgbClr val="FD977E">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rgbClr val="000540"/>
              </a:solidFill>
            </a:rPr>
            <a:t>Pratiques prometteuses</a:t>
          </a:r>
        </a:p>
      </dsp:txBody>
      <dsp:txXfrm>
        <a:off x="5248602" y="0"/>
        <a:ext cx="5519373" cy="635435"/>
      </dsp:txXfrm>
    </dsp:sp>
    <dsp:sp modelId="{DBF2CC41-BE97-AE41-BAF1-9B420E09084E}">
      <dsp:nvSpPr>
        <dsp:cNvPr id="0" name=""/>
        <dsp:cNvSpPr/>
      </dsp:nvSpPr>
      <dsp:spPr>
        <a:xfrm>
          <a:off x="9717750" y="0"/>
          <a:ext cx="6154808" cy="635435"/>
        </a:xfrm>
        <a:prstGeom prst="chevron">
          <a:avLst/>
        </a:prstGeom>
        <a:solidFill>
          <a:srgbClr val="FD977E">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rgbClr val="000540"/>
              </a:solidFill>
            </a:rPr>
            <a:t>Pratiques probantes</a:t>
          </a:r>
        </a:p>
      </dsp:txBody>
      <dsp:txXfrm>
        <a:off x="10035468" y="0"/>
        <a:ext cx="5519373" cy="63543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2F4BD-99F3-8446-BD6F-B7B8BAF12A3D}">
      <dsp:nvSpPr>
        <dsp:cNvPr id="0" name=""/>
        <dsp:cNvSpPr/>
      </dsp:nvSpPr>
      <dsp:spPr>
        <a:xfrm>
          <a:off x="0" y="6226498"/>
          <a:ext cx="10825843" cy="817224"/>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fr-CA" sz="2600" b="1" kern="1200" dirty="0"/>
            <a:t>S’épanouir</a:t>
          </a:r>
        </a:p>
      </dsp:txBody>
      <dsp:txXfrm>
        <a:off x="0" y="6226498"/>
        <a:ext cx="10825843" cy="441301"/>
      </dsp:txXfrm>
    </dsp:sp>
    <dsp:sp modelId="{306EB310-41CF-CB4B-9F68-1FDCBDA86CEB}">
      <dsp:nvSpPr>
        <dsp:cNvPr id="0" name=""/>
        <dsp:cNvSpPr/>
      </dsp:nvSpPr>
      <dsp:spPr>
        <a:xfrm>
          <a:off x="0" y="6651454"/>
          <a:ext cx="5412921" cy="375923"/>
        </a:xfrm>
        <a:prstGeom prst="rect">
          <a:avLst/>
        </a:prstGeom>
        <a:solidFill>
          <a:srgbClr val="A2C1C4"/>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000"/>
              </a:solidFill>
            </a:rPr>
            <a:t>Ex.: Résolution de problèmes et prise de décisions</a:t>
          </a:r>
        </a:p>
      </dsp:txBody>
      <dsp:txXfrm>
        <a:off x="0" y="6651454"/>
        <a:ext cx="5412921" cy="375923"/>
      </dsp:txXfrm>
    </dsp:sp>
    <dsp:sp modelId="{E56EE2E4-25F8-CC4D-AB43-F6E7EBD4CF70}">
      <dsp:nvSpPr>
        <dsp:cNvPr id="0" name=""/>
        <dsp:cNvSpPr/>
      </dsp:nvSpPr>
      <dsp:spPr>
        <a:xfrm>
          <a:off x="5412921" y="6651454"/>
          <a:ext cx="5412921" cy="375923"/>
        </a:xfrm>
        <a:prstGeom prst="rect">
          <a:avLst/>
        </a:prstGeom>
        <a:solidFill>
          <a:srgbClr val="93A1B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000"/>
              </a:solidFill>
            </a:rPr>
            <a:t>Ex.: Mentorat par des pairs survivantes</a:t>
          </a:r>
        </a:p>
      </dsp:txBody>
      <dsp:txXfrm>
        <a:off x="5412921" y="6651454"/>
        <a:ext cx="5412921" cy="375923"/>
      </dsp:txXfrm>
    </dsp:sp>
    <dsp:sp modelId="{B0AF2582-726E-7D45-92AD-DE106727FF66}">
      <dsp:nvSpPr>
        <dsp:cNvPr id="0" name=""/>
        <dsp:cNvSpPr/>
      </dsp:nvSpPr>
      <dsp:spPr>
        <a:xfrm rot="10800000">
          <a:off x="0" y="4981865"/>
          <a:ext cx="10825843" cy="1256891"/>
        </a:xfrm>
        <a:prstGeom prst="upArrowCallou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fr-CA" sz="2600" b="1" kern="1200" dirty="0"/>
            <a:t>Partager</a:t>
          </a:r>
        </a:p>
      </dsp:txBody>
      <dsp:txXfrm rot="-10800000">
        <a:off x="0" y="4981865"/>
        <a:ext cx="10825843" cy="441168"/>
      </dsp:txXfrm>
    </dsp:sp>
    <dsp:sp modelId="{CB7749CA-A973-5541-956E-C56284A4DA56}">
      <dsp:nvSpPr>
        <dsp:cNvPr id="0" name=""/>
        <dsp:cNvSpPr/>
      </dsp:nvSpPr>
      <dsp:spPr>
        <a:xfrm>
          <a:off x="0" y="5423033"/>
          <a:ext cx="5412921" cy="375810"/>
        </a:xfrm>
        <a:prstGeom prst="rect">
          <a:avLst/>
        </a:prstGeom>
        <a:solidFill>
          <a:srgbClr val="A2C1C4"/>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000"/>
              </a:solidFill>
            </a:rPr>
            <a:t>Ex.: Exercices narratifs sur le trauma vécu</a:t>
          </a:r>
        </a:p>
      </dsp:txBody>
      <dsp:txXfrm>
        <a:off x="0" y="5423033"/>
        <a:ext cx="5412921" cy="375810"/>
      </dsp:txXfrm>
    </dsp:sp>
    <dsp:sp modelId="{3AB8E4D2-E830-9A44-B2FC-200052BF94D8}">
      <dsp:nvSpPr>
        <dsp:cNvPr id="0" name=""/>
        <dsp:cNvSpPr/>
      </dsp:nvSpPr>
      <dsp:spPr>
        <a:xfrm>
          <a:off x="5412921" y="5423033"/>
          <a:ext cx="5412921" cy="375810"/>
        </a:xfrm>
        <a:prstGeom prst="rect">
          <a:avLst/>
        </a:prstGeom>
        <a:solidFill>
          <a:srgbClr val="93A1B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000"/>
              </a:solidFill>
            </a:rPr>
            <a:t>EX.: exercice narratif de type Tree of Life</a:t>
          </a:r>
        </a:p>
      </dsp:txBody>
      <dsp:txXfrm>
        <a:off x="5412921" y="5423033"/>
        <a:ext cx="5412921" cy="375810"/>
      </dsp:txXfrm>
    </dsp:sp>
    <dsp:sp modelId="{08F80CEC-DF81-FE47-A2F9-6762B7039C35}">
      <dsp:nvSpPr>
        <dsp:cNvPr id="0" name=""/>
        <dsp:cNvSpPr/>
      </dsp:nvSpPr>
      <dsp:spPr>
        <a:xfrm rot="10800000">
          <a:off x="0" y="3737232"/>
          <a:ext cx="10825843" cy="1256891"/>
        </a:xfrm>
        <a:prstGeom prst="upArrowCallou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fr-CA" sz="2600" b="1" kern="1200" dirty="0"/>
            <a:t>Questionner</a:t>
          </a:r>
        </a:p>
      </dsp:txBody>
      <dsp:txXfrm rot="-10800000">
        <a:off x="0" y="3737232"/>
        <a:ext cx="10825843" cy="441168"/>
      </dsp:txXfrm>
    </dsp:sp>
    <dsp:sp modelId="{36A78623-D477-994E-9027-9F094734A000}">
      <dsp:nvSpPr>
        <dsp:cNvPr id="0" name=""/>
        <dsp:cNvSpPr/>
      </dsp:nvSpPr>
      <dsp:spPr>
        <a:xfrm>
          <a:off x="0" y="4178401"/>
          <a:ext cx="5412921" cy="375810"/>
        </a:xfrm>
        <a:prstGeom prst="rect">
          <a:avLst/>
        </a:prstGeom>
        <a:solidFill>
          <a:srgbClr val="A2C1C4"/>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000"/>
              </a:solidFill>
            </a:rPr>
            <a:t>Ex.: Reconnaissance des distorsions cognitives</a:t>
          </a:r>
        </a:p>
      </dsp:txBody>
      <dsp:txXfrm>
        <a:off x="0" y="4178401"/>
        <a:ext cx="5412921" cy="375810"/>
      </dsp:txXfrm>
    </dsp:sp>
    <dsp:sp modelId="{56622E2A-F93D-A643-B3CD-56F0B2B7F91E}">
      <dsp:nvSpPr>
        <dsp:cNvPr id="0" name=""/>
        <dsp:cNvSpPr/>
      </dsp:nvSpPr>
      <dsp:spPr>
        <a:xfrm>
          <a:off x="5412921" y="4178401"/>
          <a:ext cx="5412921" cy="375810"/>
        </a:xfrm>
        <a:prstGeom prst="rect">
          <a:avLst/>
        </a:prstGeom>
        <a:solidFill>
          <a:srgbClr val="93A1B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000"/>
              </a:solidFill>
            </a:rPr>
            <a:t>Ex : thérapie TF-CBT</a:t>
          </a:r>
        </a:p>
      </dsp:txBody>
      <dsp:txXfrm>
        <a:off x="5412921" y="4178401"/>
        <a:ext cx="5412921" cy="375810"/>
      </dsp:txXfrm>
    </dsp:sp>
    <dsp:sp modelId="{99B97BE6-1BFD-3849-9866-360108025FF5}">
      <dsp:nvSpPr>
        <dsp:cNvPr id="0" name=""/>
        <dsp:cNvSpPr/>
      </dsp:nvSpPr>
      <dsp:spPr>
        <a:xfrm rot="10800000">
          <a:off x="0" y="2492599"/>
          <a:ext cx="10825843" cy="1256891"/>
        </a:xfrm>
        <a:prstGeom prst="upArrowCallou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fr-CA" sz="2600" b="1" kern="1200" dirty="0"/>
            <a:t>Ressentir</a:t>
          </a:r>
        </a:p>
      </dsp:txBody>
      <dsp:txXfrm rot="-10800000">
        <a:off x="0" y="2492599"/>
        <a:ext cx="10825843" cy="441168"/>
      </dsp:txXfrm>
    </dsp:sp>
    <dsp:sp modelId="{D80926DC-73E3-F247-ABC8-3DBCFA00E156}">
      <dsp:nvSpPr>
        <dsp:cNvPr id="0" name=""/>
        <dsp:cNvSpPr/>
      </dsp:nvSpPr>
      <dsp:spPr>
        <a:xfrm>
          <a:off x="0" y="2933768"/>
          <a:ext cx="5412921" cy="375810"/>
        </a:xfrm>
        <a:prstGeom prst="rect">
          <a:avLst/>
        </a:prstGeom>
        <a:solidFill>
          <a:srgbClr val="A2C1C4"/>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000"/>
              </a:solidFill>
            </a:rPr>
            <a:t>Ex.: Identification et expression des émotions</a:t>
          </a:r>
        </a:p>
      </dsp:txBody>
      <dsp:txXfrm>
        <a:off x="0" y="2933768"/>
        <a:ext cx="5412921" cy="375810"/>
      </dsp:txXfrm>
    </dsp:sp>
    <dsp:sp modelId="{189D1881-67F2-3C42-BF48-F3EFE91198AE}">
      <dsp:nvSpPr>
        <dsp:cNvPr id="0" name=""/>
        <dsp:cNvSpPr/>
      </dsp:nvSpPr>
      <dsp:spPr>
        <a:xfrm>
          <a:off x="5412921" y="2933768"/>
          <a:ext cx="5412921" cy="375810"/>
        </a:xfrm>
        <a:prstGeom prst="rect">
          <a:avLst/>
        </a:prstGeom>
        <a:solidFill>
          <a:srgbClr val="93A1B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000"/>
              </a:solidFill>
            </a:rPr>
            <a:t>Ex.: Ateliers de danse ou de yoga</a:t>
          </a:r>
        </a:p>
      </dsp:txBody>
      <dsp:txXfrm>
        <a:off x="5412921" y="2933768"/>
        <a:ext cx="5412921" cy="375810"/>
      </dsp:txXfrm>
    </dsp:sp>
    <dsp:sp modelId="{AB9CD086-5CD2-AA4C-9A21-8263948D615D}">
      <dsp:nvSpPr>
        <dsp:cNvPr id="0" name=""/>
        <dsp:cNvSpPr/>
      </dsp:nvSpPr>
      <dsp:spPr>
        <a:xfrm rot="10800000">
          <a:off x="0" y="1247966"/>
          <a:ext cx="10825843" cy="1256891"/>
        </a:xfrm>
        <a:prstGeom prst="upArrowCallou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fr-CA" sz="2600" b="1" kern="1200" dirty="0"/>
            <a:t>Apprendre</a:t>
          </a:r>
        </a:p>
      </dsp:txBody>
      <dsp:txXfrm rot="-10800000">
        <a:off x="0" y="1247966"/>
        <a:ext cx="10825843" cy="441168"/>
      </dsp:txXfrm>
    </dsp:sp>
    <dsp:sp modelId="{BDCD14E5-A582-6D47-99FA-CE50BE7165CD}">
      <dsp:nvSpPr>
        <dsp:cNvPr id="0" name=""/>
        <dsp:cNvSpPr/>
      </dsp:nvSpPr>
      <dsp:spPr>
        <a:xfrm>
          <a:off x="0" y="1689135"/>
          <a:ext cx="5412921" cy="375810"/>
        </a:xfrm>
        <a:prstGeom prst="rect">
          <a:avLst/>
        </a:prstGeom>
        <a:solidFill>
          <a:srgbClr val="A2C1C4"/>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000"/>
              </a:solidFill>
            </a:rPr>
            <a:t>Ex.: Mythes et réalités sur l’ES</a:t>
          </a:r>
        </a:p>
      </dsp:txBody>
      <dsp:txXfrm>
        <a:off x="0" y="1689135"/>
        <a:ext cx="5412921" cy="375810"/>
      </dsp:txXfrm>
    </dsp:sp>
    <dsp:sp modelId="{23376000-5B50-8E40-A702-8F313D525ED8}">
      <dsp:nvSpPr>
        <dsp:cNvPr id="0" name=""/>
        <dsp:cNvSpPr/>
      </dsp:nvSpPr>
      <dsp:spPr>
        <a:xfrm>
          <a:off x="5412921" y="1689135"/>
          <a:ext cx="5412921" cy="375810"/>
        </a:xfrm>
        <a:prstGeom prst="rect">
          <a:avLst/>
        </a:prstGeom>
        <a:solidFill>
          <a:srgbClr val="93A1B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000"/>
              </a:solidFill>
            </a:rPr>
            <a:t>Ex: Ateliers psychoéducatifs</a:t>
          </a:r>
        </a:p>
      </dsp:txBody>
      <dsp:txXfrm>
        <a:off x="5412921" y="1689135"/>
        <a:ext cx="5412921" cy="375810"/>
      </dsp:txXfrm>
    </dsp:sp>
    <dsp:sp modelId="{BE9D2706-6457-A04B-9249-98CF2F8A7913}">
      <dsp:nvSpPr>
        <dsp:cNvPr id="0" name=""/>
        <dsp:cNvSpPr/>
      </dsp:nvSpPr>
      <dsp:spPr>
        <a:xfrm rot="10800000">
          <a:off x="0" y="0"/>
          <a:ext cx="10825843" cy="1256891"/>
        </a:xfrm>
        <a:prstGeom prst="upArrowCallou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fr-CA" sz="2600" b="1" kern="1200" dirty="0"/>
            <a:t>Prendre soin</a:t>
          </a:r>
        </a:p>
      </dsp:txBody>
      <dsp:txXfrm rot="-10800000">
        <a:off x="0" y="0"/>
        <a:ext cx="10825843" cy="441168"/>
      </dsp:txXfrm>
    </dsp:sp>
    <dsp:sp modelId="{6A774C3C-2379-6943-91CF-D6D89C6571AB}">
      <dsp:nvSpPr>
        <dsp:cNvPr id="0" name=""/>
        <dsp:cNvSpPr/>
      </dsp:nvSpPr>
      <dsp:spPr>
        <a:xfrm>
          <a:off x="2517" y="444502"/>
          <a:ext cx="5412921" cy="375810"/>
        </a:xfrm>
        <a:prstGeom prst="rect">
          <a:avLst/>
        </a:prstGeom>
        <a:solidFill>
          <a:srgbClr val="A2C1C4"/>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000"/>
              </a:solidFill>
            </a:rPr>
            <a:t>Ex.: Relations sécurisantes et de confiance</a:t>
          </a:r>
        </a:p>
      </dsp:txBody>
      <dsp:txXfrm>
        <a:off x="2517" y="444502"/>
        <a:ext cx="5412921" cy="375810"/>
      </dsp:txXfrm>
    </dsp:sp>
    <dsp:sp modelId="{B4AC32DE-F1FF-E442-AE99-2A80ABC2A113}">
      <dsp:nvSpPr>
        <dsp:cNvPr id="0" name=""/>
        <dsp:cNvSpPr/>
      </dsp:nvSpPr>
      <dsp:spPr>
        <a:xfrm>
          <a:off x="5415438" y="444502"/>
          <a:ext cx="5407887" cy="375810"/>
        </a:xfrm>
        <a:prstGeom prst="rect">
          <a:avLst/>
        </a:prstGeom>
        <a:solidFill>
          <a:srgbClr val="93A1B6"/>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kern="1200" dirty="0">
              <a:solidFill>
                <a:srgbClr val="000000"/>
              </a:solidFill>
            </a:rPr>
            <a:t>Ex.: Mentorat par des pairs survivantes</a:t>
          </a:r>
        </a:p>
      </dsp:txBody>
      <dsp:txXfrm>
        <a:off x="5415438" y="444502"/>
        <a:ext cx="5407887" cy="37581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F9726-BD54-094A-B5FC-BDE4D7C5193D}">
      <dsp:nvSpPr>
        <dsp:cNvPr id="0" name=""/>
        <dsp:cNvSpPr/>
      </dsp:nvSpPr>
      <dsp:spPr>
        <a:xfrm>
          <a:off x="0" y="407739"/>
          <a:ext cx="15773400" cy="88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3B8645B-AA0A-0344-8B67-FC85855DB447}">
      <dsp:nvSpPr>
        <dsp:cNvPr id="0" name=""/>
        <dsp:cNvSpPr/>
      </dsp:nvSpPr>
      <dsp:spPr>
        <a:xfrm>
          <a:off x="0" y="17389"/>
          <a:ext cx="6012583" cy="1033200"/>
        </a:xfrm>
        <a:prstGeom prst="roundRect">
          <a:avLst/>
        </a:prstGeom>
        <a:solidFill>
          <a:schemeClr val="accent4"/>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7338" tIns="0" rIns="417338" bIns="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accent1"/>
              </a:solidFill>
              <a:latin typeface="Calibri" panose="020F0502020204030204" pitchFamily="34" charset="0"/>
              <a:cs typeface="Calibri" panose="020F0502020204030204" pitchFamily="34" charset="0"/>
            </a:rPr>
            <a:t>INSUFFISANCE DES SERVICES</a:t>
          </a:r>
        </a:p>
      </dsp:txBody>
      <dsp:txXfrm>
        <a:off x="50437" y="67826"/>
        <a:ext cx="5911709" cy="932326"/>
      </dsp:txXfrm>
    </dsp:sp>
    <dsp:sp modelId="{7EB64D5E-E1DA-AD42-A6AF-EF745AE66F92}">
      <dsp:nvSpPr>
        <dsp:cNvPr id="0" name=""/>
        <dsp:cNvSpPr/>
      </dsp:nvSpPr>
      <dsp:spPr>
        <a:xfrm>
          <a:off x="0" y="1973539"/>
          <a:ext cx="15773400" cy="88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F32F008-99C2-A44E-B8DD-A2DDF769ED7A}">
      <dsp:nvSpPr>
        <dsp:cNvPr id="0" name=""/>
        <dsp:cNvSpPr/>
      </dsp:nvSpPr>
      <dsp:spPr>
        <a:xfrm>
          <a:off x="0" y="1604989"/>
          <a:ext cx="6018324" cy="1033200"/>
        </a:xfrm>
        <a:prstGeom prst="roundRect">
          <a:avLst/>
        </a:prstGeom>
        <a:solidFill>
          <a:schemeClr val="accent3"/>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7338" tIns="0" rIns="417338" bIns="0" numCol="1" spcCol="1270" anchor="ctr" anchorCtr="0">
          <a:noAutofit/>
        </a:bodyPr>
        <a:lstStyle/>
        <a:p>
          <a:pPr marL="0" lvl="0" indent="0" algn="ctr" defTabSz="889000">
            <a:lnSpc>
              <a:spcPct val="90000"/>
            </a:lnSpc>
            <a:spcBef>
              <a:spcPct val="0"/>
            </a:spcBef>
            <a:spcAft>
              <a:spcPct val="35000"/>
            </a:spcAft>
            <a:buNone/>
          </a:pPr>
          <a:r>
            <a:rPr lang="fr-CA" sz="2000" b="1" kern="1200" dirty="0">
              <a:solidFill>
                <a:schemeClr val="accent1"/>
              </a:solidFill>
              <a:latin typeface="Calibri" panose="020F0502020204030204" pitchFamily="34" charset="0"/>
              <a:cs typeface="Calibri" panose="020F0502020204030204" pitchFamily="34" charset="0"/>
            </a:rPr>
            <a:t>INADÉQUATION DES SERVICES</a:t>
          </a:r>
          <a:endParaRPr lang="fr-FR" sz="2000" b="1" kern="1200" dirty="0">
            <a:solidFill>
              <a:schemeClr val="accent1"/>
            </a:solidFill>
            <a:latin typeface="Calibri" panose="020F0502020204030204" pitchFamily="34" charset="0"/>
            <a:cs typeface="Calibri" panose="020F0502020204030204" pitchFamily="34" charset="0"/>
          </a:endParaRPr>
        </a:p>
      </dsp:txBody>
      <dsp:txXfrm>
        <a:off x="50437" y="1655426"/>
        <a:ext cx="5917450" cy="932326"/>
      </dsp:txXfrm>
    </dsp:sp>
    <dsp:sp modelId="{404A8A95-6245-544D-B067-45D01E8E921E}">
      <dsp:nvSpPr>
        <dsp:cNvPr id="0" name=""/>
        <dsp:cNvSpPr/>
      </dsp:nvSpPr>
      <dsp:spPr>
        <a:xfrm>
          <a:off x="0" y="3561139"/>
          <a:ext cx="15773400" cy="88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5EC68C8-E6E8-0C41-9C26-53879B4239F4}">
      <dsp:nvSpPr>
        <dsp:cNvPr id="0" name=""/>
        <dsp:cNvSpPr/>
      </dsp:nvSpPr>
      <dsp:spPr>
        <a:xfrm>
          <a:off x="0" y="3192589"/>
          <a:ext cx="6018324" cy="10332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7338" tIns="0" rIns="417338" bIns="0" numCol="1" spcCol="1270" anchor="ctr" anchorCtr="0">
          <a:noAutofit/>
        </a:bodyPr>
        <a:lstStyle/>
        <a:p>
          <a:pPr marL="0" lvl="0" indent="0" algn="ctr" defTabSz="889000">
            <a:lnSpc>
              <a:spcPct val="90000"/>
            </a:lnSpc>
            <a:spcBef>
              <a:spcPct val="0"/>
            </a:spcBef>
            <a:spcAft>
              <a:spcPct val="35000"/>
            </a:spcAft>
            <a:buNone/>
          </a:pPr>
          <a:r>
            <a:rPr lang="fr-CA" sz="2000" b="1" kern="1200" dirty="0">
              <a:solidFill>
                <a:schemeClr val="accent1"/>
              </a:solidFill>
              <a:latin typeface="Calibri" panose="020F0502020204030204" pitchFamily="34" charset="0"/>
              <a:cs typeface="Calibri" panose="020F0502020204030204" pitchFamily="34" charset="0"/>
            </a:rPr>
            <a:t>COUPES BUDGÉTAIRES ET INSUFFISANCE DES RESSOURCES</a:t>
          </a:r>
          <a:endParaRPr lang="fr-FR" sz="2000" b="1" kern="1200" dirty="0">
            <a:solidFill>
              <a:schemeClr val="accent1"/>
            </a:solidFill>
            <a:latin typeface="Calibri" panose="020F0502020204030204" pitchFamily="34" charset="0"/>
            <a:cs typeface="Calibri" panose="020F0502020204030204" pitchFamily="34" charset="0"/>
          </a:endParaRPr>
        </a:p>
      </dsp:txBody>
      <dsp:txXfrm>
        <a:off x="50437" y="3243026"/>
        <a:ext cx="5917450" cy="932326"/>
      </dsp:txXfrm>
    </dsp:sp>
    <dsp:sp modelId="{DBA5F299-3385-5F45-99A4-5715167CBCC8}">
      <dsp:nvSpPr>
        <dsp:cNvPr id="0" name=""/>
        <dsp:cNvSpPr/>
      </dsp:nvSpPr>
      <dsp:spPr>
        <a:xfrm>
          <a:off x="0" y="5148739"/>
          <a:ext cx="15773400" cy="88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0B44063-ED9B-B54F-BC1D-FFB0AD11E932}">
      <dsp:nvSpPr>
        <dsp:cNvPr id="0" name=""/>
        <dsp:cNvSpPr/>
      </dsp:nvSpPr>
      <dsp:spPr>
        <a:xfrm>
          <a:off x="0" y="4780189"/>
          <a:ext cx="6018324" cy="1033200"/>
        </a:xfrm>
        <a:prstGeom prst="roundRect">
          <a:avLst/>
        </a:prstGeom>
        <a:solidFill>
          <a:schemeClr val="accent5"/>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7338" tIns="0" rIns="417338" bIns="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accent1"/>
              </a:solidFill>
              <a:latin typeface="Calibri" panose="020F0502020204030204" pitchFamily="34" charset="0"/>
              <a:cs typeface="Calibri" panose="020F0502020204030204" pitchFamily="34" charset="0"/>
            </a:rPr>
            <a:t>ÉCUEILS AU TRAVAIL DE CONCERTATION</a:t>
          </a:r>
        </a:p>
      </dsp:txBody>
      <dsp:txXfrm>
        <a:off x="50437" y="4830626"/>
        <a:ext cx="5917450" cy="932326"/>
      </dsp:txXfrm>
    </dsp:sp>
    <dsp:sp modelId="{B1882DD9-A3A6-CC45-B561-EC57CC3D2190}">
      <dsp:nvSpPr>
        <dsp:cNvPr id="0" name=""/>
        <dsp:cNvSpPr/>
      </dsp:nvSpPr>
      <dsp:spPr>
        <a:xfrm>
          <a:off x="0" y="6736342"/>
          <a:ext cx="15773400" cy="88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4A12E0D-612B-4142-9C97-8568A961380C}">
      <dsp:nvSpPr>
        <dsp:cNvPr id="0" name=""/>
        <dsp:cNvSpPr/>
      </dsp:nvSpPr>
      <dsp:spPr>
        <a:xfrm>
          <a:off x="0" y="6367789"/>
          <a:ext cx="6018324" cy="1033200"/>
        </a:xfrm>
        <a:prstGeom prst="roundRect">
          <a:avLst/>
        </a:prstGeom>
        <a:solidFill>
          <a:srgbClr val="5D87A3"/>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7338" tIns="0" rIns="417338" bIns="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accent1"/>
              </a:solidFill>
              <a:latin typeface="Calibri" panose="020F0502020204030204" pitchFamily="34" charset="0"/>
              <a:cs typeface="Calibri" panose="020F0502020204030204" pitchFamily="34" charset="0"/>
            </a:rPr>
            <a:t>MORCELLEMENT DES RESSOURCES</a:t>
          </a:r>
        </a:p>
      </dsp:txBody>
      <dsp:txXfrm>
        <a:off x="50437" y="6418226"/>
        <a:ext cx="5917450" cy="93232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40737-4051-164B-9F3F-8E02B6942E31}">
      <dsp:nvSpPr>
        <dsp:cNvPr id="0" name=""/>
        <dsp:cNvSpPr/>
      </dsp:nvSpPr>
      <dsp:spPr>
        <a:xfrm>
          <a:off x="0" y="535294"/>
          <a:ext cx="15773400" cy="8063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88DE6B0-FEA9-E94A-8104-65E04C603B8C}">
      <dsp:nvSpPr>
        <dsp:cNvPr id="0" name=""/>
        <dsp:cNvSpPr/>
      </dsp:nvSpPr>
      <dsp:spPr>
        <a:xfrm>
          <a:off x="0" y="22004"/>
          <a:ext cx="5836252" cy="944640"/>
        </a:xfrm>
        <a:prstGeom prst="roundRect">
          <a:avLst/>
        </a:prstGeom>
        <a:solidFill>
          <a:schemeClr val="accent4"/>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7338" tIns="0" rIns="417338" bIns="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accent1"/>
              </a:solidFill>
              <a:latin typeface="Calibri" panose="020F0502020204030204" pitchFamily="34" charset="0"/>
              <a:cs typeface="Calibri" panose="020F0502020204030204" pitchFamily="34" charset="0"/>
            </a:rPr>
            <a:t>VIVRE DANS LA DIGNITÉ</a:t>
          </a:r>
          <a:endParaRPr lang="fr-FR" sz="2000" kern="1200" dirty="0">
            <a:solidFill>
              <a:schemeClr val="accent1"/>
            </a:solidFill>
            <a:latin typeface="Calibri" panose="020F0502020204030204" pitchFamily="34" charset="0"/>
            <a:cs typeface="Calibri" panose="020F0502020204030204" pitchFamily="34" charset="0"/>
          </a:endParaRPr>
        </a:p>
      </dsp:txBody>
      <dsp:txXfrm>
        <a:off x="46114" y="68118"/>
        <a:ext cx="5744024" cy="852412"/>
      </dsp:txXfrm>
    </dsp:sp>
    <dsp:sp modelId="{3DF2AEF4-C661-A54C-A536-CC025A92FA49}">
      <dsp:nvSpPr>
        <dsp:cNvPr id="0" name=""/>
        <dsp:cNvSpPr/>
      </dsp:nvSpPr>
      <dsp:spPr>
        <a:xfrm>
          <a:off x="0" y="1986814"/>
          <a:ext cx="15773400" cy="8063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B135A8F-69B3-E44A-9A44-B4E029F28DCD}">
      <dsp:nvSpPr>
        <dsp:cNvPr id="0" name=""/>
        <dsp:cNvSpPr/>
      </dsp:nvSpPr>
      <dsp:spPr>
        <a:xfrm>
          <a:off x="0" y="1473524"/>
          <a:ext cx="5836252" cy="944640"/>
        </a:xfrm>
        <a:prstGeom prst="roundRect">
          <a:avLst/>
        </a:prstGeom>
        <a:solidFill>
          <a:schemeClr val="accent3"/>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7338" tIns="0" rIns="417338" bIns="0" numCol="1" spcCol="1270" anchor="ctr" anchorCtr="0">
          <a:noAutofit/>
        </a:bodyPr>
        <a:lstStyle/>
        <a:p>
          <a:pPr marL="0" lvl="0" indent="0" algn="ctr" defTabSz="889000">
            <a:lnSpc>
              <a:spcPct val="90000"/>
            </a:lnSpc>
            <a:spcBef>
              <a:spcPct val="0"/>
            </a:spcBef>
            <a:spcAft>
              <a:spcPct val="35000"/>
            </a:spcAft>
            <a:buNone/>
          </a:pPr>
          <a:r>
            <a:rPr lang="fr-CA" sz="2000" b="1" kern="1200" dirty="0">
              <a:solidFill>
                <a:schemeClr val="accent1"/>
              </a:solidFill>
              <a:latin typeface="Calibri" panose="020F0502020204030204" pitchFamily="34" charset="0"/>
              <a:cs typeface="Calibri" panose="020F0502020204030204" pitchFamily="34" charset="0"/>
            </a:rPr>
            <a:t>VIVRE PLUTÔT QUE SURVIVRE</a:t>
          </a:r>
          <a:endParaRPr lang="fr-FR" sz="2000" kern="1200" dirty="0">
            <a:solidFill>
              <a:schemeClr val="accent1"/>
            </a:solidFill>
            <a:latin typeface="Calibri" panose="020F0502020204030204" pitchFamily="34" charset="0"/>
            <a:cs typeface="Calibri" panose="020F0502020204030204" pitchFamily="34" charset="0"/>
          </a:endParaRPr>
        </a:p>
      </dsp:txBody>
      <dsp:txXfrm>
        <a:off x="46114" y="1519638"/>
        <a:ext cx="5744024" cy="852412"/>
      </dsp:txXfrm>
    </dsp:sp>
    <dsp:sp modelId="{B4851D79-44A3-9C49-A3CA-CE1AB3AC6820}">
      <dsp:nvSpPr>
        <dsp:cNvPr id="0" name=""/>
        <dsp:cNvSpPr/>
      </dsp:nvSpPr>
      <dsp:spPr>
        <a:xfrm>
          <a:off x="0" y="3438334"/>
          <a:ext cx="15773400" cy="8063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390A2CA-1645-B04F-BA37-2B95AF4663F8}">
      <dsp:nvSpPr>
        <dsp:cNvPr id="0" name=""/>
        <dsp:cNvSpPr/>
      </dsp:nvSpPr>
      <dsp:spPr>
        <a:xfrm>
          <a:off x="0" y="2925044"/>
          <a:ext cx="5836252" cy="9446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7338" tIns="0" rIns="417338" bIns="0" numCol="1" spcCol="1270" anchor="ctr" anchorCtr="0">
          <a:noAutofit/>
        </a:bodyPr>
        <a:lstStyle/>
        <a:p>
          <a:pPr marL="0" lvl="0" indent="0" algn="ctr" defTabSz="889000">
            <a:lnSpc>
              <a:spcPct val="90000"/>
            </a:lnSpc>
            <a:spcBef>
              <a:spcPct val="0"/>
            </a:spcBef>
            <a:spcAft>
              <a:spcPct val="35000"/>
            </a:spcAft>
            <a:buNone/>
          </a:pPr>
          <a:r>
            <a:rPr lang="fr-CA" sz="2000" b="1" kern="1200" dirty="0">
              <a:solidFill>
                <a:schemeClr val="accent1"/>
              </a:solidFill>
              <a:latin typeface="Calibri" panose="020F0502020204030204" pitchFamily="34" charset="0"/>
              <a:cs typeface="Calibri" panose="020F0502020204030204" pitchFamily="34" charset="0"/>
            </a:rPr>
            <a:t>RETROUVER UNE IDENTITÉ ET S’ÉPANOUIR</a:t>
          </a:r>
          <a:endParaRPr lang="fr-FR" sz="2000" kern="1200" dirty="0">
            <a:solidFill>
              <a:schemeClr val="accent1"/>
            </a:solidFill>
            <a:latin typeface="Calibri" panose="020F0502020204030204" pitchFamily="34" charset="0"/>
            <a:cs typeface="Calibri" panose="020F0502020204030204" pitchFamily="34" charset="0"/>
          </a:endParaRPr>
        </a:p>
      </dsp:txBody>
      <dsp:txXfrm>
        <a:off x="46114" y="2971158"/>
        <a:ext cx="5744024" cy="852412"/>
      </dsp:txXfrm>
    </dsp:sp>
    <dsp:sp modelId="{222B71D6-8975-CB49-B201-4F9B166612D0}">
      <dsp:nvSpPr>
        <dsp:cNvPr id="0" name=""/>
        <dsp:cNvSpPr/>
      </dsp:nvSpPr>
      <dsp:spPr>
        <a:xfrm>
          <a:off x="0" y="4889853"/>
          <a:ext cx="15773400" cy="8063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5BD1118-FA17-7546-A278-587D57ADA1D3}">
      <dsp:nvSpPr>
        <dsp:cNvPr id="0" name=""/>
        <dsp:cNvSpPr/>
      </dsp:nvSpPr>
      <dsp:spPr>
        <a:xfrm>
          <a:off x="0" y="4376564"/>
          <a:ext cx="5836252" cy="944640"/>
        </a:xfrm>
        <a:prstGeom prst="roundRect">
          <a:avLst/>
        </a:prstGeom>
        <a:solidFill>
          <a:schemeClr val="accent5"/>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7338" tIns="0" rIns="417338" bIns="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accent1"/>
              </a:solidFill>
              <a:latin typeface="Calibri" panose="020F0502020204030204" pitchFamily="34" charset="0"/>
              <a:cs typeface="Calibri" panose="020F0502020204030204" pitchFamily="34" charset="0"/>
            </a:rPr>
            <a:t>TROUVER UNE PAIX INTÉRIEURE</a:t>
          </a:r>
        </a:p>
      </dsp:txBody>
      <dsp:txXfrm>
        <a:off x="46114" y="4422678"/>
        <a:ext cx="5744024" cy="852412"/>
      </dsp:txXfrm>
    </dsp:sp>
    <dsp:sp modelId="{BD2A0214-E480-8C42-AF84-E0DA192B015E}">
      <dsp:nvSpPr>
        <dsp:cNvPr id="0" name=""/>
        <dsp:cNvSpPr/>
      </dsp:nvSpPr>
      <dsp:spPr>
        <a:xfrm>
          <a:off x="0" y="6341374"/>
          <a:ext cx="15773400" cy="8063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34E0CA2-243A-D74E-A800-7D7E82D4BE06}">
      <dsp:nvSpPr>
        <dsp:cNvPr id="0" name=""/>
        <dsp:cNvSpPr/>
      </dsp:nvSpPr>
      <dsp:spPr>
        <a:xfrm>
          <a:off x="0" y="5828084"/>
          <a:ext cx="5836252" cy="944640"/>
        </a:xfrm>
        <a:prstGeom prst="roundRect">
          <a:avLst/>
        </a:prstGeom>
        <a:solidFill>
          <a:srgbClr val="5D87A3"/>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7338" tIns="0" rIns="417338" bIns="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chemeClr val="accent1"/>
              </a:solidFill>
              <a:latin typeface="Calibri" panose="020F0502020204030204" pitchFamily="34" charset="0"/>
              <a:cs typeface="Calibri" panose="020F0502020204030204" pitchFamily="34" charset="0"/>
            </a:rPr>
            <a:t>AVOIR UN RÉSEAU SOCIAL</a:t>
          </a:r>
        </a:p>
      </dsp:txBody>
      <dsp:txXfrm>
        <a:off x="46114" y="5874198"/>
        <a:ext cx="5744024" cy="852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99E8D-275E-4452-AEA4-1EFE6F2AE688}">
      <dsp:nvSpPr>
        <dsp:cNvPr id="0" name=""/>
        <dsp:cNvSpPr/>
      </dsp:nvSpPr>
      <dsp:spPr>
        <a:xfrm>
          <a:off x="0" y="1367954"/>
          <a:ext cx="2716213" cy="1741243"/>
        </a:xfrm>
        <a:prstGeom prst="chevron">
          <a:avLst/>
        </a:prstGeom>
        <a:solidFill>
          <a:srgbClr val="A2C1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tr-TR" sz="2800" kern="1200" dirty="0">
              <a:solidFill>
                <a:srgbClr val="1F3865"/>
              </a:solidFill>
              <a:latin typeface="+mn-lt"/>
            </a:rPr>
            <a:t>T1</a:t>
          </a:r>
        </a:p>
        <a:p>
          <a:pPr marL="0" lvl="0" indent="0" algn="ctr" defTabSz="1244600">
            <a:lnSpc>
              <a:spcPct val="90000"/>
            </a:lnSpc>
            <a:spcBef>
              <a:spcPct val="0"/>
            </a:spcBef>
            <a:spcAft>
              <a:spcPct val="35000"/>
            </a:spcAft>
            <a:buNone/>
          </a:pPr>
          <a:r>
            <a:rPr lang="tr-TR" sz="2000" kern="1200" dirty="0">
              <a:solidFill>
                <a:srgbClr val="1F3865"/>
              </a:solidFill>
              <a:latin typeface="+mn-lt"/>
            </a:rPr>
            <a:t>15 ans</a:t>
          </a:r>
        </a:p>
      </dsp:txBody>
      <dsp:txXfrm>
        <a:off x="870622" y="1367954"/>
        <a:ext cx="974970" cy="1741243"/>
      </dsp:txXfrm>
    </dsp:sp>
    <dsp:sp modelId="{178F597F-858E-834E-8749-F21F020AA786}">
      <dsp:nvSpPr>
        <dsp:cNvPr id="0" name=""/>
        <dsp:cNvSpPr/>
      </dsp:nvSpPr>
      <dsp:spPr>
        <a:xfrm>
          <a:off x="2460938" y="1348479"/>
          <a:ext cx="2617608" cy="1741243"/>
        </a:xfrm>
        <a:prstGeom prst="chevron">
          <a:avLst/>
        </a:prstGeom>
        <a:solidFill>
          <a:srgbClr val="A2C1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fr-FR" sz="2800" kern="1200" dirty="0">
              <a:solidFill>
                <a:srgbClr val="1F3865"/>
              </a:solidFill>
              <a:latin typeface="+mn-lt"/>
            </a:rPr>
            <a:t>T2</a:t>
          </a:r>
        </a:p>
      </dsp:txBody>
      <dsp:txXfrm>
        <a:off x="3331560" y="1348479"/>
        <a:ext cx="876365" cy="1741243"/>
      </dsp:txXfrm>
    </dsp:sp>
    <dsp:sp modelId="{06CF49ED-179C-2B41-B1F7-E310AB086FFE}">
      <dsp:nvSpPr>
        <dsp:cNvPr id="0" name=""/>
        <dsp:cNvSpPr/>
      </dsp:nvSpPr>
      <dsp:spPr>
        <a:xfrm>
          <a:off x="4816785" y="1348479"/>
          <a:ext cx="2617608" cy="1741243"/>
        </a:xfrm>
        <a:prstGeom prst="chevron">
          <a:avLst/>
        </a:prstGeom>
        <a:solidFill>
          <a:srgbClr val="A2C1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fr-FR" sz="2800" kern="1200" dirty="0">
              <a:solidFill>
                <a:srgbClr val="1F3865"/>
              </a:solidFill>
              <a:latin typeface="+mn-lt"/>
            </a:rPr>
            <a:t>T3</a:t>
          </a:r>
        </a:p>
      </dsp:txBody>
      <dsp:txXfrm>
        <a:off x="5687407" y="1348479"/>
        <a:ext cx="876365" cy="1741243"/>
      </dsp:txXfrm>
    </dsp:sp>
    <dsp:sp modelId="{0627E7EA-B311-451A-8CBB-396E35C0D556}">
      <dsp:nvSpPr>
        <dsp:cNvPr id="0" name=""/>
        <dsp:cNvSpPr/>
      </dsp:nvSpPr>
      <dsp:spPr>
        <a:xfrm>
          <a:off x="7172632" y="1348479"/>
          <a:ext cx="2617608" cy="1741243"/>
        </a:xfrm>
        <a:prstGeom prst="chevron">
          <a:avLst/>
        </a:prstGeom>
        <a:solidFill>
          <a:srgbClr val="A2C1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tr-TR" sz="2800" kern="1200" dirty="0">
              <a:solidFill>
                <a:srgbClr val="1F3865"/>
              </a:solidFill>
              <a:latin typeface="+mn-lt"/>
            </a:rPr>
            <a:t>T4</a:t>
          </a:r>
        </a:p>
      </dsp:txBody>
      <dsp:txXfrm>
        <a:off x="8043254" y="1348479"/>
        <a:ext cx="876365" cy="1741243"/>
      </dsp:txXfrm>
    </dsp:sp>
    <dsp:sp modelId="{E4936BF5-2DE4-48C0-A0DD-3DE71618695E}">
      <dsp:nvSpPr>
        <dsp:cNvPr id="0" name=""/>
        <dsp:cNvSpPr/>
      </dsp:nvSpPr>
      <dsp:spPr>
        <a:xfrm>
          <a:off x="9528480" y="1348479"/>
          <a:ext cx="2617608" cy="1741243"/>
        </a:xfrm>
        <a:prstGeom prst="chevron">
          <a:avLst/>
        </a:prstGeom>
        <a:solidFill>
          <a:srgbClr val="A2C1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tr-TR" sz="2800" kern="1200" dirty="0">
              <a:solidFill>
                <a:srgbClr val="1F3865"/>
              </a:solidFill>
              <a:latin typeface="+mn-lt"/>
            </a:rPr>
            <a:t>T5</a:t>
          </a:r>
        </a:p>
      </dsp:txBody>
      <dsp:txXfrm>
        <a:off x="10399102" y="1348479"/>
        <a:ext cx="876365" cy="1741243"/>
      </dsp:txXfrm>
    </dsp:sp>
    <dsp:sp modelId="{B0465B00-8BA3-6A4E-B258-925A827CD488}">
      <dsp:nvSpPr>
        <dsp:cNvPr id="0" name=""/>
        <dsp:cNvSpPr/>
      </dsp:nvSpPr>
      <dsp:spPr>
        <a:xfrm>
          <a:off x="11884327" y="1375979"/>
          <a:ext cx="2617608" cy="1686242"/>
        </a:xfrm>
        <a:prstGeom prst="chevron">
          <a:avLst/>
        </a:prstGeom>
        <a:solidFill>
          <a:srgbClr val="5D87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tr-TR" sz="2800" kern="1200" dirty="0">
              <a:solidFill>
                <a:schemeClr val="bg1"/>
              </a:solidFill>
              <a:latin typeface="+mn-lt"/>
            </a:rPr>
            <a:t>T6</a:t>
          </a:r>
        </a:p>
        <a:p>
          <a:pPr marL="0" lvl="0" indent="0" algn="ctr" defTabSz="1244600">
            <a:lnSpc>
              <a:spcPct val="90000"/>
            </a:lnSpc>
            <a:spcBef>
              <a:spcPct val="0"/>
            </a:spcBef>
            <a:spcAft>
              <a:spcPct val="35000"/>
            </a:spcAft>
            <a:buNone/>
          </a:pPr>
          <a:r>
            <a:rPr lang="tr-TR" sz="2000" kern="1200" dirty="0">
              <a:solidFill>
                <a:schemeClr val="bg1"/>
              </a:solidFill>
              <a:latin typeface="+mn-lt"/>
            </a:rPr>
            <a:t>19 ans</a:t>
          </a:r>
        </a:p>
      </dsp:txBody>
      <dsp:txXfrm>
        <a:off x="12727448" y="1375979"/>
        <a:ext cx="931366" cy="16862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EFF1B-643B-E14D-A4E7-B35D68FAA8F6}">
      <dsp:nvSpPr>
        <dsp:cNvPr id="0" name=""/>
        <dsp:cNvSpPr/>
      </dsp:nvSpPr>
      <dsp:spPr>
        <a:xfrm>
          <a:off x="0" y="0"/>
          <a:ext cx="14040269" cy="6394545"/>
        </a:xfrm>
        <a:prstGeom prst="rect">
          <a:avLst/>
        </a:prstGeom>
        <a:solidFill>
          <a:schemeClr val="accent1"/>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r-FR" sz="3200" b="1" kern="1200" dirty="0">
              <a:latin typeface="Calibri" panose="020F0502020204030204" pitchFamily="34" charset="0"/>
              <a:cs typeface="Calibri" panose="020F0502020204030204" pitchFamily="34" charset="0"/>
            </a:rPr>
            <a:t>Deux entretiens individuels </a:t>
          </a:r>
        </a:p>
        <a:p>
          <a:pPr marL="0" lvl="0" indent="0" algn="ctr" defTabSz="1422400">
            <a:lnSpc>
              <a:spcPct val="90000"/>
            </a:lnSpc>
            <a:spcBef>
              <a:spcPct val="0"/>
            </a:spcBef>
            <a:spcAft>
              <a:spcPct val="35000"/>
            </a:spcAft>
            <a:buNone/>
          </a:pPr>
          <a:r>
            <a:rPr lang="fr-FR" sz="3200" b="1" kern="1200" dirty="0">
              <a:latin typeface="Calibri" panose="020F0502020204030204" pitchFamily="34" charset="0"/>
              <a:cs typeface="Calibri" panose="020F0502020204030204" pitchFamily="34" charset="0"/>
            </a:rPr>
            <a:t>(env. 1h30 chacun) x 20 femmes : </a:t>
          </a:r>
          <a:endParaRPr lang="en-US" sz="3200" kern="1200" dirty="0">
            <a:latin typeface="Calibri" panose="020F0502020204030204" pitchFamily="34" charset="0"/>
            <a:cs typeface="Calibri" panose="020F0502020204030204" pitchFamily="34" charset="0"/>
          </a:endParaRPr>
        </a:p>
      </dsp:txBody>
      <dsp:txXfrm>
        <a:off x="0" y="0"/>
        <a:ext cx="14040269" cy="3453054"/>
      </dsp:txXfrm>
    </dsp:sp>
    <dsp:sp modelId="{C94DCD09-43AE-5E44-BFFD-C50217DDBB13}">
      <dsp:nvSpPr>
        <dsp:cNvPr id="0" name=""/>
        <dsp:cNvSpPr/>
      </dsp:nvSpPr>
      <dsp:spPr>
        <a:xfrm>
          <a:off x="0" y="2730364"/>
          <a:ext cx="7020134" cy="4132618"/>
        </a:xfrm>
        <a:prstGeom prst="rect">
          <a:avLst/>
        </a:prstGeom>
        <a:solidFill>
          <a:srgbClr val="A2C1C4">
            <a:alpha val="90000"/>
          </a:srgb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t" anchorCtr="0">
          <a:noAutofit/>
        </a:bodyPr>
        <a:lstStyle/>
        <a:p>
          <a:pPr marL="0" lvl="0" indent="0" algn="l" defTabSz="1066800">
            <a:lnSpc>
              <a:spcPct val="90000"/>
            </a:lnSpc>
            <a:spcBef>
              <a:spcPct val="0"/>
            </a:spcBef>
            <a:spcAft>
              <a:spcPct val="35000"/>
            </a:spcAft>
            <a:buNone/>
          </a:pPr>
          <a:endParaRPr lang="fr-FR" sz="2400" kern="1200" dirty="0">
            <a:latin typeface="Calibri" panose="020F0502020204030204" pitchFamily="34" charset="0"/>
            <a:cs typeface="Calibri" panose="020F0502020204030204" pitchFamily="34" charset="0"/>
          </a:endParaRPr>
        </a:p>
        <a:p>
          <a:pPr marL="0" lvl="0" indent="0" algn="l" defTabSz="1066800">
            <a:lnSpc>
              <a:spcPct val="90000"/>
            </a:lnSpc>
            <a:spcBef>
              <a:spcPct val="0"/>
            </a:spcBef>
            <a:spcAft>
              <a:spcPct val="35000"/>
            </a:spcAft>
            <a:buNone/>
          </a:pPr>
          <a:r>
            <a:rPr lang="fr-FR" sz="2400" b="1" kern="1200" dirty="0">
              <a:solidFill>
                <a:srgbClr val="000540"/>
              </a:solidFill>
              <a:latin typeface="Calibri" panose="020F0502020204030204" pitchFamily="34" charset="0"/>
              <a:cs typeface="Calibri" panose="020F0502020204030204" pitchFamily="34" charset="0"/>
            </a:rPr>
            <a:t>Protocole de </a:t>
          </a:r>
          <a:r>
            <a:rPr lang="fr-FR" sz="2400" b="1" kern="1200" dirty="0" err="1">
              <a:solidFill>
                <a:srgbClr val="000540"/>
              </a:solidFill>
              <a:latin typeface="Calibri" panose="020F0502020204030204" pitchFamily="34" charset="0"/>
              <a:cs typeface="Calibri" panose="020F0502020204030204" pitchFamily="34" charset="0"/>
            </a:rPr>
            <a:t>McAdams</a:t>
          </a:r>
          <a:r>
            <a:rPr lang="fr-FR" sz="2400" b="1" kern="1200" dirty="0">
              <a:solidFill>
                <a:srgbClr val="000540"/>
              </a:solidFill>
              <a:latin typeface="Calibri" panose="020F0502020204030204" pitchFamily="34" charset="0"/>
              <a:cs typeface="Calibri" panose="020F0502020204030204" pitchFamily="34" charset="0"/>
            </a:rPr>
            <a:t> – récit de vie</a:t>
          </a:r>
        </a:p>
        <a:p>
          <a:pPr marL="0" lvl="0" indent="0" algn="l" defTabSz="1066800">
            <a:lnSpc>
              <a:spcPct val="90000"/>
            </a:lnSpc>
            <a:spcBef>
              <a:spcPct val="0"/>
            </a:spcBef>
            <a:spcAft>
              <a:spcPct val="35000"/>
            </a:spcAft>
            <a:buNone/>
          </a:pPr>
          <a:endParaRPr lang="fr-FR" sz="2400" b="1" kern="1200" dirty="0">
            <a:solidFill>
              <a:srgbClr val="000540"/>
            </a:solidFill>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har char="•"/>
          </a:pPr>
          <a:r>
            <a:rPr lang="fr-FR" sz="2000" kern="1200" dirty="0">
              <a:solidFill>
                <a:srgbClr val="000540"/>
              </a:solidFill>
              <a:latin typeface="Calibri" panose="020F0502020204030204" pitchFamily="34" charset="0"/>
              <a:cs typeface="Calibri" panose="020F0502020204030204" pitchFamily="34" charset="0"/>
            </a:rPr>
            <a:t>Imaginer un film sur son parcours dans la prostitution</a:t>
          </a:r>
          <a:endParaRPr lang="en-US" sz="2000" kern="1200" dirty="0">
            <a:solidFill>
              <a:srgbClr val="000540"/>
            </a:solidFill>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har char="•"/>
          </a:pPr>
          <a:r>
            <a:rPr lang="fr-FR" sz="2000" kern="1200" dirty="0">
              <a:solidFill>
                <a:srgbClr val="000540"/>
              </a:solidFill>
              <a:latin typeface="Calibri" panose="020F0502020204030204" pitchFamily="34" charset="0"/>
              <a:cs typeface="Calibri" panose="020F0502020204030204" pitchFamily="34" charset="0"/>
            </a:rPr>
            <a:t>Trame narrative des moments et personnages marquants</a:t>
          </a:r>
          <a:endParaRPr lang="en-US" sz="2000" kern="1200" dirty="0">
            <a:solidFill>
              <a:srgbClr val="000540"/>
            </a:solidFill>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har char="•"/>
          </a:pPr>
          <a:r>
            <a:rPr lang="fr-FR" sz="2000" kern="1200" dirty="0">
              <a:solidFill>
                <a:srgbClr val="000540"/>
              </a:solidFill>
              <a:latin typeface="Calibri" panose="020F0502020204030204" pitchFamily="34" charset="0"/>
              <a:cs typeface="Calibri" panose="020F0502020204030204" pitchFamily="34" charset="0"/>
            </a:rPr>
            <a:t>Promotion et avant-première du film </a:t>
          </a:r>
          <a:endParaRPr lang="en-US" sz="2000" kern="1200" dirty="0">
            <a:solidFill>
              <a:srgbClr val="000540"/>
            </a:solidFill>
            <a:latin typeface="Calibri" panose="020F0502020204030204" pitchFamily="34" charset="0"/>
            <a:cs typeface="Calibri" panose="020F0502020204030204" pitchFamily="34" charset="0"/>
          </a:endParaRPr>
        </a:p>
      </dsp:txBody>
      <dsp:txXfrm>
        <a:off x="0" y="2730364"/>
        <a:ext cx="7020134" cy="4132618"/>
      </dsp:txXfrm>
    </dsp:sp>
    <dsp:sp modelId="{2F5A303B-8D45-1846-9AC1-B7A745D52E74}">
      <dsp:nvSpPr>
        <dsp:cNvPr id="0" name=""/>
        <dsp:cNvSpPr/>
      </dsp:nvSpPr>
      <dsp:spPr>
        <a:xfrm>
          <a:off x="7020134" y="2730364"/>
          <a:ext cx="7020134" cy="4132618"/>
        </a:xfrm>
        <a:prstGeom prst="rect">
          <a:avLst/>
        </a:prstGeom>
        <a:solidFill>
          <a:srgbClr val="A2C1C4">
            <a:alpha val="90000"/>
          </a:srgb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t" anchorCtr="0">
          <a:noAutofit/>
        </a:bodyPr>
        <a:lstStyle/>
        <a:p>
          <a:pPr marL="0" lvl="0" indent="0" algn="l" defTabSz="1066800">
            <a:lnSpc>
              <a:spcPct val="90000"/>
            </a:lnSpc>
            <a:spcBef>
              <a:spcPct val="0"/>
            </a:spcBef>
            <a:spcAft>
              <a:spcPct val="35000"/>
            </a:spcAft>
            <a:buNone/>
          </a:pPr>
          <a:endParaRPr lang="fr-FR" sz="2400" b="1" kern="1200" dirty="0">
            <a:latin typeface="Calibri" panose="020F0502020204030204" pitchFamily="34" charset="0"/>
            <a:cs typeface="Calibri" panose="020F0502020204030204" pitchFamily="34" charset="0"/>
          </a:endParaRPr>
        </a:p>
        <a:p>
          <a:pPr marL="0" lvl="0" indent="0" algn="l" defTabSz="1066800">
            <a:lnSpc>
              <a:spcPct val="90000"/>
            </a:lnSpc>
            <a:spcBef>
              <a:spcPct val="0"/>
            </a:spcBef>
            <a:spcAft>
              <a:spcPct val="35000"/>
            </a:spcAft>
            <a:buNone/>
          </a:pPr>
          <a:r>
            <a:rPr lang="fr-FR" sz="2400" b="1" kern="1200" dirty="0">
              <a:solidFill>
                <a:srgbClr val="000540"/>
              </a:solidFill>
              <a:latin typeface="Calibri" panose="020F0502020204030204" pitchFamily="34" charset="0"/>
              <a:cs typeface="Calibri" panose="020F0502020204030204" pitchFamily="34" charset="0"/>
            </a:rPr>
            <a:t>Protocole sur les Sois possibles</a:t>
          </a:r>
        </a:p>
        <a:p>
          <a:pPr marL="0" lvl="0" indent="0" algn="l" defTabSz="1066800">
            <a:lnSpc>
              <a:spcPct val="90000"/>
            </a:lnSpc>
            <a:spcBef>
              <a:spcPct val="0"/>
            </a:spcBef>
            <a:spcAft>
              <a:spcPct val="35000"/>
            </a:spcAft>
            <a:buNone/>
          </a:pPr>
          <a:endParaRPr lang="fr-FR" sz="2400" b="1" kern="1200" dirty="0">
            <a:solidFill>
              <a:srgbClr val="000540"/>
            </a:solidFill>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har char="•"/>
          </a:pPr>
          <a:r>
            <a:rPr lang="fr-FR" sz="2000" kern="1200" dirty="0">
              <a:solidFill>
                <a:srgbClr val="000540"/>
              </a:solidFill>
              <a:latin typeface="Calibri" panose="020F0502020204030204" pitchFamily="34" charset="0"/>
              <a:cs typeface="Calibri" panose="020F0502020204030204" pitchFamily="34" charset="0"/>
            </a:rPr>
            <a:t>Le soi-espéré vs le soi-craint</a:t>
          </a:r>
          <a:endParaRPr lang="en-US" sz="2000" kern="1200" dirty="0">
            <a:solidFill>
              <a:srgbClr val="000540"/>
            </a:solidFill>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har char="•"/>
          </a:pPr>
          <a:r>
            <a:rPr lang="fr-FR" sz="2000" kern="1200" dirty="0">
              <a:solidFill>
                <a:srgbClr val="000540"/>
              </a:solidFill>
              <a:latin typeface="Calibri" panose="020F0502020204030204" pitchFamily="34" charset="0"/>
              <a:cs typeface="Calibri" panose="020F0502020204030204" pitchFamily="34" charset="0"/>
            </a:rPr>
            <a:t>Les moyens pour atteindre le soi-espéré</a:t>
          </a:r>
          <a:endParaRPr lang="en-US" sz="2000" kern="1200" dirty="0">
            <a:solidFill>
              <a:srgbClr val="000540"/>
            </a:solidFill>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har char="•"/>
          </a:pPr>
          <a:r>
            <a:rPr lang="fr-FR" sz="2000" kern="1200" dirty="0">
              <a:solidFill>
                <a:srgbClr val="000540"/>
              </a:solidFill>
              <a:latin typeface="Calibri" panose="020F0502020204030204" pitchFamily="34" charset="0"/>
              <a:cs typeface="Calibri" panose="020F0502020204030204" pitchFamily="34" charset="0"/>
            </a:rPr>
            <a:t>Les moyens pour éviter le soi-craint</a:t>
          </a:r>
          <a:endParaRPr lang="en-US" sz="2000" kern="1200" dirty="0">
            <a:solidFill>
              <a:srgbClr val="000540"/>
            </a:solidFill>
            <a:latin typeface="Calibri" panose="020F0502020204030204" pitchFamily="34" charset="0"/>
            <a:cs typeface="Calibri" panose="020F0502020204030204" pitchFamily="34" charset="0"/>
          </a:endParaRPr>
        </a:p>
      </dsp:txBody>
      <dsp:txXfrm>
        <a:off x="7020134" y="2730364"/>
        <a:ext cx="7020134" cy="41326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7EFDD-7CBE-7640-AE1C-F1DA863CB237}">
      <dsp:nvSpPr>
        <dsp:cNvPr id="0" name=""/>
        <dsp:cNvSpPr/>
      </dsp:nvSpPr>
      <dsp:spPr>
        <a:xfrm>
          <a:off x="2118386" y="2944203"/>
          <a:ext cx="1608846" cy="160895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FBF2F57-E8DB-9C4D-B06B-E8896C7F83ED}">
      <dsp:nvSpPr>
        <dsp:cNvPr id="0" name=""/>
        <dsp:cNvSpPr/>
      </dsp:nvSpPr>
      <dsp:spPr>
        <a:xfrm>
          <a:off x="5743095" y="6541889"/>
          <a:ext cx="264938" cy="265211"/>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4A5BAD7-CDFC-6543-9BA7-6CAAF6BC5F9C}">
      <dsp:nvSpPr>
        <dsp:cNvPr id="0" name=""/>
        <dsp:cNvSpPr/>
      </dsp:nvSpPr>
      <dsp:spPr>
        <a:xfrm>
          <a:off x="2180159" y="3005733"/>
          <a:ext cx="1485300" cy="1485185"/>
        </a:xfrm>
        <a:prstGeom prst="ellipse">
          <a:avLst/>
        </a:prstGeom>
        <a:solidFill>
          <a:srgbClr val="50739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40AA892-5905-0E45-BBCB-B0CEDD13BD96}">
      <dsp:nvSpPr>
        <dsp:cNvPr id="0" name=""/>
        <dsp:cNvSpPr/>
      </dsp:nvSpPr>
      <dsp:spPr>
        <a:xfrm>
          <a:off x="3843915" y="3248313"/>
          <a:ext cx="841487" cy="84160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43AE123-52E7-6448-819A-F1083B530862}">
      <dsp:nvSpPr>
        <dsp:cNvPr id="0" name=""/>
        <dsp:cNvSpPr/>
      </dsp:nvSpPr>
      <dsp:spPr>
        <a:xfrm>
          <a:off x="3861585" y="3313696"/>
          <a:ext cx="742650" cy="742592"/>
        </a:xfrm>
        <a:prstGeom prst="ellipse">
          <a:avLst/>
        </a:prstGeom>
        <a:solidFill>
          <a:srgbClr val="A2C1C4"/>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A908B7E-49A3-EF4F-9BE8-7414E517621D}">
      <dsp:nvSpPr>
        <dsp:cNvPr id="0" name=""/>
        <dsp:cNvSpPr/>
      </dsp:nvSpPr>
      <dsp:spPr>
        <a:xfrm>
          <a:off x="3514458" y="2060164"/>
          <a:ext cx="1079656" cy="107923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36BE0D2-1502-E446-8F9E-83A45674647A}">
      <dsp:nvSpPr>
        <dsp:cNvPr id="0" name=""/>
        <dsp:cNvSpPr/>
      </dsp:nvSpPr>
      <dsp:spPr>
        <a:xfrm>
          <a:off x="4770511" y="4066579"/>
          <a:ext cx="264938" cy="265211"/>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E322529-80EE-1B4F-94DF-8D6E48A266A6}">
      <dsp:nvSpPr>
        <dsp:cNvPr id="0" name=""/>
        <dsp:cNvSpPr/>
      </dsp:nvSpPr>
      <dsp:spPr>
        <a:xfrm>
          <a:off x="3144506" y="1759591"/>
          <a:ext cx="477712" cy="477381"/>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8FE1E39-ACA9-0543-B404-DFA0CD5898B1}">
      <dsp:nvSpPr>
        <dsp:cNvPr id="0" name=""/>
        <dsp:cNvSpPr/>
      </dsp:nvSpPr>
      <dsp:spPr>
        <a:xfrm>
          <a:off x="3571427" y="2116743"/>
          <a:ext cx="965719" cy="965370"/>
        </a:xfrm>
        <a:prstGeom prst="ellipse">
          <a:avLst/>
        </a:prstGeom>
        <a:solidFill>
          <a:srgbClr val="A2C1C4"/>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4648CD8-D38E-8A4A-B7DB-B10321A07177}">
      <dsp:nvSpPr>
        <dsp:cNvPr id="0" name=""/>
        <dsp:cNvSpPr/>
      </dsp:nvSpPr>
      <dsp:spPr>
        <a:xfrm>
          <a:off x="3635259" y="1099744"/>
          <a:ext cx="757063" cy="75673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51E2CF-15FF-5E42-A081-55DC22A26AB3}">
      <dsp:nvSpPr>
        <dsp:cNvPr id="0" name=""/>
        <dsp:cNvSpPr/>
      </dsp:nvSpPr>
      <dsp:spPr>
        <a:xfrm>
          <a:off x="5358042" y="0"/>
          <a:ext cx="177082" cy="176807"/>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D563DB7-212C-ED45-BBC3-1CB562021399}">
      <dsp:nvSpPr>
        <dsp:cNvPr id="0" name=""/>
        <dsp:cNvSpPr/>
      </dsp:nvSpPr>
      <dsp:spPr>
        <a:xfrm>
          <a:off x="3679873" y="1144300"/>
          <a:ext cx="667836" cy="667626"/>
        </a:xfrm>
        <a:prstGeom prst="ellipse">
          <a:avLst/>
        </a:prstGeom>
        <a:solidFill>
          <a:srgbClr val="50739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F67070-FD2A-7F4E-BC54-01A480F828C4}">
      <dsp:nvSpPr>
        <dsp:cNvPr id="0" name=""/>
        <dsp:cNvSpPr/>
      </dsp:nvSpPr>
      <dsp:spPr>
        <a:xfrm>
          <a:off x="3181570" y="408389"/>
          <a:ext cx="701468" cy="70157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0F51CAD-BF6D-C143-B756-880C82727CA3}">
      <dsp:nvSpPr>
        <dsp:cNvPr id="0" name=""/>
        <dsp:cNvSpPr/>
      </dsp:nvSpPr>
      <dsp:spPr>
        <a:xfrm>
          <a:off x="3222752" y="433532"/>
          <a:ext cx="619103" cy="618827"/>
        </a:xfrm>
        <a:prstGeom prst="ellipse">
          <a:avLst/>
        </a:prstGeom>
        <a:solidFill>
          <a:srgbClr val="8D95B5"/>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0E41DAE-0D1E-3444-9BE2-F86265DF1E7A}">
      <dsp:nvSpPr>
        <dsp:cNvPr id="0" name=""/>
        <dsp:cNvSpPr/>
      </dsp:nvSpPr>
      <dsp:spPr>
        <a:xfrm>
          <a:off x="3179510" y="4508599"/>
          <a:ext cx="1205948" cy="120653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EA0EFDF-F138-0041-BBDD-166C2669BD5B}">
      <dsp:nvSpPr>
        <dsp:cNvPr id="0" name=""/>
        <dsp:cNvSpPr/>
      </dsp:nvSpPr>
      <dsp:spPr>
        <a:xfrm>
          <a:off x="4827480" y="141446"/>
          <a:ext cx="353479" cy="353615"/>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4B4A5C2-B631-264A-932B-D601C01A513F}">
      <dsp:nvSpPr>
        <dsp:cNvPr id="0" name=""/>
        <dsp:cNvSpPr/>
      </dsp:nvSpPr>
      <dsp:spPr>
        <a:xfrm>
          <a:off x="3243343" y="4572250"/>
          <a:ext cx="1078970" cy="1078527"/>
        </a:xfrm>
        <a:prstGeom prst="ellipse">
          <a:avLst/>
        </a:prstGeom>
        <a:solidFill>
          <a:srgbClr val="8D95B5"/>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1234768-849E-AA4F-965E-99217CEA2594}">
      <dsp:nvSpPr>
        <dsp:cNvPr id="0" name=""/>
        <dsp:cNvSpPr/>
      </dsp:nvSpPr>
      <dsp:spPr>
        <a:xfrm>
          <a:off x="4428836" y="5138938"/>
          <a:ext cx="757063" cy="75673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3343595-C9D7-B741-93D4-04628926B933}">
      <dsp:nvSpPr>
        <dsp:cNvPr id="0" name=""/>
        <dsp:cNvSpPr/>
      </dsp:nvSpPr>
      <dsp:spPr>
        <a:xfrm>
          <a:off x="4505193" y="5183494"/>
          <a:ext cx="667836" cy="667626"/>
        </a:xfrm>
        <a:prstGeom prst="ellipse">
          <a:avLst/>
        </a:prstGeom>
        <a:solidFill>
          <a:srgbClr val="A2C1C4"/>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3A69D56-7AD5-A14D-9546-827D49A54B9A}">
      <dsp:nvSpPr>
        <dsp:cNvPr id="0" name=""/>
        <dsp:cNvSpPr/>
      </dsp:nvSpPr>
      <dsp:spPr>
        <a:xfrm>
          <a:off x="5783110" y="5458916"/>
          <a:ext cx="701468" cy="70157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F2AB263-2129-304F-9A5B-C9247EF1EFB2}">
      <dsp:nvSpPr>
        <dsp:cNvPr id="0" name=""/>
        <dsp:cNvSpPr/>
      </dsp:nvSpPr>
      <dsp:spPr>
        <a:xfrm>
          <a:off x="5844200" y="5520444"/>
          <a:ext cx="579294" cy="579222"/>
        </a:xfrm>
        <a:prstGeom prst="ellipse">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C3F209E-84B5-6B41-861F-62E36E47A317}">
      <dsp:nvSpPr>
        <dsp:cNvPr id="0" name=""/>
        <dsp:cNvSpPr/>
      </dsp:nvSpPr>
      <dsp:spPr>
        <a:xfrm>
          <a:off x="527385" y="2116743"/>
          <a:ext cx="2387187" cy="77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 numCol="1" spcCol="1270" anchor="b" anchorCtr="0">
          <a:noAutofit/>
        </a:bodyPr>
        <a:lstStyle/>
        <a:p>
          <a:pPr marL="0" lvl="0" indent="0" algn="r" defTabSz="800100">
            <a:lnSpc>
              <a:spcPct val="90000"/>
            </a:lnSpc>
            <a:spcBef>
              <a:spcPct val="0"/>
            </a:spcBef>
            <a:spcAft>
              <a:spcPct val="35000"/>
            </a:spcAft>
            <a:buNone/>
          </a:pPr>
          <a:r>
            <a:rPr lang="fr-FR" sz="1800" kern="1200" dirty="0"/>
            <a:t>Stigmatisation</a:t>
          </a:r>
        </a:p>
      </dsp:txBody>
      <dsp:txXfrm>
        <a:off x="527385" y="2116743"/>
        <a:ext cx="2387187" cy="777954"/>
      </dsp:txXfrm>
    </dsp:sp>
    <dsp:sp modelId="{CF86A53E-BA6C-3846-BDE8-3CAEC479F7DE}">
      <dsp:nvSpPr>
        <dsp:cNvPr id="0" name=""/>
        <dsp:cNvSpPr/>
      </dsp:nvSpPr>
      <dsp:spPr>
        <a:xfrm>
          <a:off x="4859053" y="3297819"/>
          <a:ext cx="2387187" cy="742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a:t>Dysfonction sexuelle</a:t>
          </a:r>
        </a:p>
      </dsp:txBody>
      <dsp:txXfrm>
        <a:off x="4859053" y="3297819"/>
        <a:ext cx="2387187" cy="742592"/>
      </dsp:txXfrm>
    </dsp:sp>
    <dsp:sp modelId="{D42395EB-01DA-DC43-9972-58B0A0C0FC5F}">
      <dsp:nvSpPr>
        <dsp:cNvPr id="0" name=""/>
        <dsp:cNvSpPr/>
      </dsp:nvSpPr>
      <dsp:spPr>
        <a:xfrm>
          <a:off x="4770511" y="2116743"/>
          <a:ext cx="2387187" cy="96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a:t>Honte</a:t>
          </a:r>
        </a:p>
      </dsp:txBody>
      <dsp:txXfrm>
        <a:off x="4770511" y="2116743"/>
        <a:ext cx="2387187" cy="965370"/>
      </dsp:txXfrm>
    </dsp:sp>
    <dsp:sp modelId="{60739443-9FA5-A940-AD42-D3C720BA1C54}">
      <dsp:nvSpPr>
        <dsp:cNvPr id="0" name=""/>
        <dsp:cNvSpPr/>
      </dsp:nvSpPr>
      <dsp:spPr>
        <a:xfrm>
          <a:off x="4561856" y="1144300"/>
          <a:ext cx="2387187" cy="667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a:t>Se sentir sale</a:t>
          </a:r>
        </a:p>
      </dsp:txBody>
      <dsp:txXfrm>
        <a:off x="4561856" y="1144300"/>
        <a:ext cx="2387187" cy="667626"/>
      </dsp:txXfrm>
    </dsp:sp>
    <dsp:sp modelId="{20B33A19-A36E-B54F-B504-815608622B51}">
      <dsp:nvSpPr>
        <dsp:cNvPr id="0" name=""/>
        <dsp:cNvSpPr/>
      </dsp:nvSpPr>
      <dsp:spPr>
        <a:xfrm>
          <a:off x="5003877" y="442019"/>
          <a:ext cx="2387187" cy="610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a:t>Ne pas avoir de valeur</a:t>
          </a:r>
        </a:p>
      </dsp:txBody>
      <dsp:txXfrm>
        <a:off x="5003877" y="442019"/>
        <a:ext cx="2387187" cy="610340"/>
      </dsp:txXfrm>
    </dsp:sp>
    <dsp:sp modelId="{3058C29B-BC8D-F54A-9899-1BCF20BC9817}">
      <dsp:nvSpPr>
        <dsp:cNvPr id="0" name=""/>
        <dsp:cNvSpPr/>
      </dsp:nvSpPr>
      <dsp:spPr>
        <a:xfrm>
          <a:off x="664658" y="4572250"/>
          <a:ext cx="2387187" cy="1078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r" defTabSz="800100">
            <a:lnSpc>
              <a:spcPct val="90000"/>
            </a:lnSpc>
            <a:spcBef>
              <a:spcPct val="0"/>
            </a:spcBef>
            <a:spcAft>
              <a:spcPct val="35000"/>
            </a:spcAft>
            <a:buNone/>
          </a:pPr>
          <a:r>
            <a:rPr lang="fr-FR" sz="1800" kern="1200" dirty="0"/>
            <a:t>Dissociation </a:t>
          </a:r>
        </a:p>
      </dsp:txBody>
      <dsp:txXfrm>
        <a:off x="664658" y="4572250"/>
        <a:ext cx="2387187" cy="1078527"/>
      </dsp:txXfrm>
    </dsp:sp>
    <dsp:sp modelId="{01F39353-40C0-DA42-8CBB-D063664D6B77}">
      <dsp:nvSpPr>
        <dsp:cNvPr id="0" name=""/>
        <dsp:cNvSpPr/>
      </dsp:nvSpPr>
      <dsp:spPr>
        <a:xfrm>
          <a:off x="1659892" y="5728573"/>
          <a:ext cx="2387187" cy="544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r" defTabSz="800100">
            <a:lnSpc>
              <a:spcPct val="90000"/>
            </a:lnSpc>
            <a:spcBef>
              <a:spcPct val="0"/>
            </a:spcBef>
            <a:spcAft>
              <a:spcPct val="35000"/>
            </a:spcAft>
            <a:buNone/>
          </a:pPr>
          <a:r>
            <a:rPr lang="fr-FR" sz="1800" kern="1200" dirty="0"/>
            <a:t>Engourdissement émotif</a:t>
          </a:r>
        </a:p>
      </dsp:txBody>
      <dsp:txXfrm>
        <a:off x="1659892" y="5728573"/>
        <a:ext cx="2387187" cy="544568"/>
      </dsp:txXfrm>
    </dsp:sp>
    <dsp:sp modelId="{4BD748F2-F315-F745-AC50-A231B9109AEC}">
      <dsp:nvSpPr>
        <dsp:cNvPr id="0" name=""/>
        <dsp:cNvSpPr/>
      </dsp:nvSpPr>
      <dsp:spPr>
        <a:xfrm>
          <a:off x="3873516" y="6294358"/>
          <a:ext cx="2387187" cy="77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r" defTabSz="800100">
            <a:lnSpc>
              <a:spcPct val="90000"/>
            </a:lnSpc>
            <a:spcBef>
              <a:spcPct val="0"/>
            </a:spcBef>
            <a:spcAft>
              <a:spcPct val="35000"/>
            </a:spcAft>
            <a:buNone/>
          </a:pPr>
          <a:r>
            <a:rPr lang="fr-FR" sz="1800" kern="1200" dirty="0"/>
            <a:t>Troubles alimentaires</a:t>
          </a:r>
        </a:p>
      </dsp:txBody>
      <dsp:txXfrm>
        <a:off x="3873516" y="6294358"/>
        <a:ext cx="2387187" cy="7779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7EFDD-7CBE-7640-AE1C-F1DA863CB237}">
      <dsp:nvSpPr>
        <dsp:cNvPr id="0" name=""/>
        <dsp:cNvSpPr/>
      </dsp:nvSpPr>
      <dsp:spPr>
        <a:xfrm>
          <a:off x="2973241" y="3008969"/>
          <a:ext cx="1644237" cy="164434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FBF2F57-E8DB-9C4D-B06B-E8896C7F83ED}">
      <dsp:nvSpPr>
        <dsp:cNvPr id="0" name=""/>
        <dsp:cNvSpPr/>
      </dsp:nvSpPr>
      <dsp:spPr>
        <a:xfrm>
          <a:off x="6061076" y="5521530"/>
          <a:ext cx="270766" cy="271045"/>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4A5BAD7-CDFC-6543-9BA7-6CAAF6BC5F9C}">
      <dsp:nvSpPr>
        <dsp:cNvPr id="0" name=""/>
        <dsp:cNvSpPr/>
      </dsp:nvSpPr>
      <dsp:spPr>
        <a:xfrm>
          <a:off x="3036373" y="3071852"/>
          <a:ext cx="1517973" cy="1517856"/>
        </a:xfrm>
        <a:prstGeom prst="ellipse">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40AA892-5905-0E45-BBCB-B0CEDD13BD96}">
      <dsp:nvSpPr>
        <dsp:cNvPr id="0" name=""/>
        <dsp:cNvSpPr/>
      </dsp:nvSpPr>
      <dsp:spPr>
        <a:xfrm>
          <a:off x="4736728" y="3319768"/>
          <a:ext cx="859997" cy="8601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43AE123-52E7-6448-819A-F1083B530862}">
      <dsp:nvSpPr>
        <dsp:cNvPr id="0" name=""/>
        <dsp:cNvSpPr/>
      </dsp:nvSpPr>
      <dsp:spPr>
        <a:xfrm>
          <a:off x="4787234" y="3370364"/>
          <a:ext cx="758986" cy="758928"/>
        </a:xfrm>
        <a:prstGeom prst="ellipse">
          <a:avLst/>
        </a:prstGeom>
        <a:solidFill>
          <a:srgbClr val="A2C1C4"/>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A908B7E-49A3-EF4F-9BE8-7414E517621D}">
      <dsp:nvSpPr>
        <dsp:cNvPr id="0" name=""/>
        <dsp:cNvSpPr/>
      </dsp:nvSpPr>
      <dsp:spPr>
        <a:xfrm>
          <a:off x="4400024" y="2105483"/>
          <a:ext cx="1103406" cy="110297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36BE0D2-1502-E446-8F9E-83A45674647A}">
      <dsp:nvSpPr>
        <dsp:cNvPr id="0" name=""/>
        <dsp:cNvSpPr/>
      </dsp:nvSpPr>
      <dsp:spPr>
        <a:xfrm>
          <a:off x="5683708" y="4156035"/>
          <a:ext cx="270766" cy="271045"/>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E322529-80EE-1B4F-94DF-8D6E48A266A6}">
      <dsp:nvSpPr>
        <dsp:cNvPr id="0" name=""/>
        <dsp:cNvSpPr/>
      </dsp:nvSpPr>
      <dsp:spPr>
        <a:xfrm>
          <a:off x="3582223" y="1565632"/>
          <a:ext cx="599622" cy="506646"/>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8FE1E39-ACA9-0543-B404-DFA0CD5898B1}">
      <dsp:nvSpPr>
        <dsp:cNvPr id="0" name=""/>
        <dsp:cNvSpPr/>
      </dsp:nvSpPr>
      <dsp:spPr>
        <a:xfrm>
          <a:off x="4458246" y="2163306"/>
          <a:ext cx="986963" cy="986606"/>
        </a:xfrm>
        <a:prstGeom prst="ellipse">
          <a:avLst/>
        </a:prstGeom>
        <a:solidFill>
          <a:srgbClr val="A2C1C4"/>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4648CD8-D38E-8A4A-B7DB-B10321A07177}">
      <dsp:nvSpPr>
        <dsp:cNvPr id="0" name=""/>
        <dsp:cNvSpPr/>
      </dsp:nvSpPr>
      <dsp:spPr>
        <a:xfrm>
          <a:off x="4523482" y="1123936"/>
          <a:ext cx="773717" cy="77338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51E2CF-15FF-5E42-A081-55DC22A26AB3}">
      <dsp:nvSpPr>
        <dsp:cNvPr id="0" name=""/>
        <dsp:cNvSpPr/>
      </dsp:nvSpPr>
      <dsp:spPr>
        <a:xfrm>
          <a:off x="6284163" y="0"/>
          <a:ext cx="180978" cy="180697"/>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D563DB7-212C-ED45-BBC3-1CB562021399}">
      <dsp:nvSpPr>
        <dsp:cNvPr id="0" name=""/>
        <dsp:cNvSpPr/>
      </dsp:nvSpPr>
      <dsp:spPr>
        <a:xfrm>
          <a:off x="4569078" y="1169472"/>
          <a:ext cx="682526" cy="682312"/>
        </a:xfrm>
        <a:prstGeom prst="ellipse">
          <a:avLst/>
        </a:prstGeom>
        <a:solidFill>
          <a:srgbClr val="50739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F67070-FD2A-7F4E-BC54-01A480F828C4}">
      <dsp:nvSpPr>
        <dsp:cNvPr id="0" name=""/>
        <dsp:cNvSpPr/>
      </dsp:nvSpPr>
      <dsp:spPr>
        <a:xfrm>
          <a:off x="5065716" y="401147"/>
          <a:ext cx="716898" cy="71700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0F51CAD-BF6D-C143-B756-880C82727CA3}">
      <dsp:nvSpPr>
        <dsp:cNvPr id="0" name=""/>
        <dsp:cNvSpPr/>
      </dsp:nvSpPr>
      <dsp:spPr>
        <a:xfrm>
          <a:off x="5107804" y="443069"/>
          <a:ext cx="632722" cy="632440"/>
        </a:xfrm>
        <a:prstGeom prst="ellipse">
          <a:avLst/>
        </a:prstGeom>
        <a:solidFill>
          <a:srgbClr val="A2C1C4"/>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0E41DAE-0D1E-3444-9BE2-F86265DF1E7A}">
      <dsp:nvSpPr>
        <dsp:cNvPr id="0" name=""/>
        <dsp:cNvSpPr/>
      </dsp:nvSpPr>
      <dsp:spPr>
        <a:xfrm>
          <a:off x="4408582" y="4320693"/>
          <a:ext cx="1232476" cy="123307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EA0EFDF-F138-0041-BBDD-166C2669BD5B}">
      <dsp:nvSpPr>
        <dsp:cNvPr id="0" name=""/>
        <dsp:cNvSpPr/>
      </dsp:nvSpPr>
      <dsp:spPr>
        <a:xfrm>
          <a:off x="5741930" y="144557"/>
          <a:ext cx="361255" cy="361394"/>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4B4A5C2-B631-264A-932B-D601C01A513F}">
      <dsp:nvSpPr>
        <dsp:cNvPr id="0" name=""/>
        <dsp:cNvSpPr/>
      </dsp:nvSpPr>
      <dsp:spPr>
        <a:xfrm>
          <a:off x="4551010" y="4403014"/>
          <a:ext cx="1035297" cy="1035842"/>
        </a:xfrm>
        <a:prstGeom prst="ellipse">
          <a:avLst/>
        </a:prstGeom>
        <a:solidFill>
          <a:srgbClr val="8D95B5"/>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1234768-849E-AA4F-965E-99217CEA2594}">
      <dsp:nvSpPr>
        <dsp:cNvPr id="0" name=""/>
        <dsp:cNvSpPr/>
      </dsp:nvSpPr>
      <dsp:spPr>
        <a:xfrm>
          <a:off x="5058701" y="5641366"/>
          <a:ext cx="773717" cy="77338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3343595-C9D7-B741-93D4-04628926B933}">
      <dsp:nvSpPr>
        <dsp:cNvPr id="0" name=""/>
        <dsp:cNvSpPr/>
      </dsp:nvSpPr>
      <dsp:spPr>
        <a:xfrm>
          <a:off x="5104297" y="5686902"/>
          <a:ext cx="682526" cy="682312"/>
        </a:xfrm>
        <a:prstGeom prst="ellipse">
          <a:avLst/>
        </a:prstGeom>
        <a:solidFill>
          <a:srgbClr val="A2C1C4"/>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3A69D56-7AD5-A14D-9546-827D49A54B9A}">
      <dsp:nvSpPr>
        <dsp:cNvPr id="0" name=""/>
        <dsp:cNvSpPr/>
      </dsp:nvSpPr>
      <dsp:spPr>
        <a:xfrm>
          <a:off x="5871000" y="6149487"/>
          <a:ext cx="716898" cy="71700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F2AB263-2129-304F-9A5B-C9247EF1EFB2}">
      <dsp:nvSpPr>
        <dsp:cNvPr id="0" name=""/>
        <dsp:cNvSpPr/>
      </dsp:nvSpPr>
      <dsp:spPr>
        <a:xfrm>
          <a:off x="5933430" y="6212369"/>
          <a:ext cx="592037" cy="591964"/>
        </a:xfrm>
        <a:prstGeom prst="ellipse">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C3F209E-84B5-6B41-861F-62E36E47A317}">
      <dsp:nvSpPr>
        <dsp:cNvPr id="0" name=""/>
        <dsp:cNvSpPr/>
      </dsp:nvSpPr>
      <dsp:spPr>
        <a:xfrm>
          <a:off x="1347242" y="2163306"/>
          <a:ext cx="2439700" cy="795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 numCol="1" spcCol="1270" anchor="b" anchorCtr="0">
          <a:noAutofit/>
        </a:bodyPr>
        <a:lstStyle/>
        <a:p>
          <a:pPr marL="0" lvl="0" indent="0" algn="r" defTabSz="800100">
            <a:lnSpc>
              <a:spcPct val="90000"/>
            </a:lnSpc>
            <a:spcBef>
              <a:spcPct val="0"/>
            </a:spcBef>
            <a:spcAft>
              <a:spcPct val="35000"/>
            </a:spcAft>
            <a:buNone/>
          </a:pPr>
          <a:r>
            <a:rPr lang="fr-FR" sz="1800" kern="1200" dirty="0">
              <a:solidFill>
                <a:srgbClr val="1F3865"/>
              </a:solidFill>
            </a:rPr>
            <a:t>Méfiance</a:t>
          </a:r>
        </a:p>
      </dsp:txBody>
      <dsp:txXfrm>
        <a:off x="1347242" y="2163306"/>
        <a:ext cx="2439700" cy="795067"/>
      </dsp:txXfrm>
    </dsp:sp>
    <dsp:sp modelId="{CF86A53E-BA6C-3846-BDE8-3CAEC479F7DE}">
      <dsp:nvSpPr>
        <dsp:cNvPr id="0" name=""/>
        <dsp:cNvSpPr/>
      </dsp:nvSpPr>
      <dsp:spPr>
        <a:xfrm>
          <a:off x="5774197" y="3370364"/>
          <a:ext cx="2439700" cy="758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a:solidFill>
                <a:srgbClr val="1F3865"/>
              </a:solidFill>
            </a:rPr>
            <a:t>Peur</a:t>
          </a:r>
        </a:p>
      </dsp:txBody>
      <dsp:txXfrm>
        <a:off x="5774197" y="3370364"/>
        <a:ext cx="2439700" cy="758928"/>
      </dsp:txXfrm>
    </dsp:sp>
    <dsp:sp modelId="{D42395EB-01DA-DC43-9972-58B0A0C0FC5F}">
      <dsp:nvSpPr>
        <dsp:cNvPr id="0" name=""/>
        <dsp:cNvSpPr/>
      </dsp:nvSpPr>
      <dsp:spPr>
        <a:xfrm>
          <a:off x="5683708" y="2163306"/>
          <a:ext cx="2439700" cy="98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a:solidFill>
                <a:srgbClr val="1F3865"/>
              </a:solidFill>
            </a:rPr>
            <a:t>Perdre son âme</a:t>
          </a:r>
        </a:p>
      </dsp:txBody>
      <dsp:txXfrm>
        <a:off x="5683708" y="2163306"/>
        <a:ext cx="2439700" cy="986606"/>
      </dsp:txXfrm>
    </dsp:sp>
    <dsp:sp modelId="{60739443-9FA5-A940-AD42-D3C720BA1C54}">
      <dsp:nvSpPr>
        <dsp:cNvPr id="0" name=""/>
        <dsp:cNvSpPr/>
      </dsp:nvSpPr>
      <dsp:spPr>
        <a:xfrm>
          <a:off x="5470462" y="1169472"/>
          <a:ext cx="2439700" cy="682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a:solidFill>
                <a:srgbClr val="1F3865"/>
              </a:solidFill>
            </a:rPr>
            <a:t>Perdre son identité</a:t>
          </a:r>
        </a:p>
      </dsp:txBody>
      <dsp:txXfrm>
        <a:off x="5470462" y="1169472"/>
        <a:ext cx="2439700" cy="682312"/>
      </dsp:txXfrm>
    </dsp:sp>
    <dsp:sp modelId="{20B33A19-A36E-B54F-B504-815608622B51}">
      <dsp:nvSpPr>
        <dsp:cNvPr id="0" name=""/>
        <dsp:cNvSpPr/>
      </dsp:nvSpPr>
      <dsp:spPr>
        <a:xfrm>
          <a:off x="5922207" y="451743"/>
          <a:ext cx="2439700" cy="623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a:solidFill>
                <a:srgbClr val="1F3865"/>
              </a:solidFill>
            </a:rPr>
            <a:t>Perdre son corps</a:t>
          </a:r>
        </a:p>
      </dsp:txBody>
      <dsp:txXfrm>
        <a:off x="5922207" y="451743"/>
        <a:ext cx="2439700" cy="623766"/>
      </dsp:txXfrm>
    </dsp:sp>
    <dsp:sp modelId="{3058C29B-BC8D-F54A-9899-1BCF20BC9817}">
      <dsp:nvSpPr>
        <dsp:cNvPr id="0" name=""/>
        <dsp:cNvSpPr/>
      </dsp:nvSpPr>
      <dsp:spPr>
        <a:xfrm>
          <a:off x="1487535" y="4672829"/>
          <a:ext cx="2439700" cy="1102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r" defTabSz="800100">
            <a:lnSpc>
              <a:spcPct val="90000"/>
            </a:lnSpc>
            <a:spcBef>
              <a:spcPct val="0"/>
            </a:spcBef>
            <a:spcAft>
              <a:spcPct val="35000"/>
            </a:spcAft>
            <a:buNone/>
          </a:pPr>
          <a:r>
            <a:rPr lang="fr-FR" sz="1800" kern="1200" dirty="0">
              <a:solidFill>
                <a:srgbClr val="1F3865"/>
              </a:solidFill>
            </a:rPr>
            <a:t>Dépression </a:t>
          </a:r>
        </a:p>
      </dsp:txBody>
      <dsp:txXfrm>
        <a:off x="1487535" y="4672829"/>
        <a:ext cx="2439700" cy="1102252"/>
      </dsp:txXfrm>
    </dsp:sp>
    <dsp:sp modelId="{01F39353-40C0-DA42-8CBB-D063664D6B77}">
      <dsp:nvSpPr>
        <dsp:cNvPr id="0" name=""/>
        <dsp:cNvSpPr/>
      </dsp:nvSpPr>
      <dsp:spPr>
        <a:xfrm>
          <a:off x="2504662" y="5854589"/>
          <a:ext cx="2439700" cy="556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r" defTabSz="800100">
            <a:lnSpc>
              <a:spcPct val="90000"/>
            </a:lnSpc>
            <a:spcBef>
              <a:spcPct val="0"/>
            </a:spcBef>
            <a:spcAft>
              <a:spcPct val="35000"/>
            </a:spcAft>
            <a:buNone/>
          </a:pPr>
          <a:r>
            <a:rPr lang="fr-FR" sz="1800" kern="1200" dirty="0">
              <a:solidFill>
                <a:srgbClr val="1F3865"/>
              </a:solidFill>
            </a:rPr>
            <a:t>Mal de vivre</a:t>
          </a:r>
        </a:p>
      </dsp:txBody>
      <dsp:txXfrm>
        <a:off x="2504662" y="5854589"/>
        <a:ext cx="2439700" cy="556547"/>
      </dsp:txXfrm>
    </dsp:sp>
    <dsp:sp modelId="{4BD748F2-F315-F745-AC50-A231B9109AEC}">
      <dsp:nvSpPr>
        <dsp:cNvPr id="0" name=""/>
        <dsp:cNvSpPr/>
      </dsp:nvSpPr>
      <dsp:spPr>
        <a:xfrm>
          <a:off x="3276275" y="6432820"/>
          <a:ext cx="2439700" cy="795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r" defTabSz="800100">
            <a:lnSpc>
              <a:spcPct val="90000"/>
            </a:lnSpc>
            <a:spcBef>
              <a:spcPct val="0"/>
            </a:spcBef>
            <a:spcAft>
              <a:spcPct val="35000"/>
            </a:spcAft>
            <a:buNone/>
          </a:pPr>
          <a:r>
            <a:rPr lang="fr-FR" sz="1800" kern="1200" dirty="0">
              <a:solidFill>
                <a:srgbClr val="1F3865"/>
              </a:solidFill>
            </a:rPr>
            <a:t>Dégradation</a:t>
          </a:r>
        </a:p>
      </dsp:txBody>
      <dsp:txXfrm>
        <a:off x="3276275" y="6432820"/>
        <a:ext cx="2439700" cy="7950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7EFDD-7CBE-7640-AE1C-F1DA863CB237}">
      <dsp:nvSpPr>
        <dsp:cNvPr id="0" name=""/>
        <dsp:cNvSpPr/>
      </dsp:nvSpPr>
      <dsp:spPr>
        <a:xfrm>
          <a:off x="2644776" y="3396842"/>
          <a:ext cx="556065" cy="70367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FBF2F57-E8DB-9C4D-B06B-E8896C7F83ED}">
      <dsp:nvSpPr>
        <dsp:cNvPr id="0" name=""/>
        <dsp:cNvSpPr/>
      </dsp:nvSpPr>
      <dsp:spPr>
        <a:xfrm>
          <a:off x="5743095" y="6541889"/>
          <a:ext cx="264938" cy="265211"/>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4A5BAD7-CDFC-6543-9BA7-6CAAF6BC5F9C}">
      <dsp:nvSpPr>
        <dsp:cNvPr id="0" name=""/>
        <dsp:cNvSpPr/>
      </dsp:nvSpPr>
      <dsp:spPr>
        <a:xfrm>
          <a:off x="2661092" y="3491388"/>
          <a:ext cx="523434" cy="513874"/>
        </a:xfrm>
        <a:prstGeom prst="ellipse">
          <a:avLst/>
        </a:prstGeom>
        <a:solidFill>
          <a:srgbClr val="50739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40AA892-5905-0E45-BBCB-B0CEDD13BD96}">
      <dsp:nvSpPr>
        <dsp:cNvPr id="0" name=""/>
        <dsp:cNvSpPr/>
      </dsp:nvSpPr>
      <dsp:spPr>
        <a:xfrm>
          <a:off x="3843915" y="3248313"/>
          <a:ext cx="841487" cy="84160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43AE123-52E7-6448-819A-F1083B530862}">
      <dsp:nvSpPr>
        <dsp:cNvPr id="0" name=""/>
        <dsp:cNvSpPr/>
      </dsp:nvSpPr>
      <dsp:spPr>
        <a:xfrm>
          <a:off x="3861585" y="3313696"/>
          <a:ext cx="742650" cy="742592"/>
        </a:xfrm>
        <a:prstGeom prst="ellipse">
          <a:avLst/>
        </a:prstGeom>
        <a:solidFill>
          <a:srgbClr val="A2C1C4"/>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A908B7E-49A3-EF4F-9BE8-7414E517621D}">
      <dsp:nvSpPr>
        <dsp:cNvPr id="0" name=""/>
        <dsp:cNvSpPr/>
      </dsp:nvSpPr>
      <dsp:spPr>
        <a:xfrm>
          <a:off x="3514458" y="2060164"/>
          <a:ext cx="1079656" cy="107923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36BE0D2-1502-E446-8F9E-83A45674647A}">
      <dsp:nvSpPr>
        <dsp:cNvPr id="0" name=""/>
        <dsp:cNvSpPr/>
      </dsp:nvSpPr>
      <dsp:spPr>
        <a:xfrm>
          <a:off x="4770511" y="4066579"/>
          <a:ext cx="264938" cy="265211"/>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E322529-80EE-1B4F-94DF-8D6E48A266A6}">
      <dsp:nvSpPr>
        <dsp:cNvPr id="0" name=""/>
        <dsp:cNvSpPr/>
      </dsp:nvSpPr>
      <dsp:spPr>
        <a:xfrm>
          <a:off x="3144506" y="1759591"/>
          <a:ext cx="477712" cy="477381"/>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8FE1E39-ACA9-0543-B404-DFA0CD5898B1}">
      <dsp:nvSpPr>
        <dsp:cNvPr id="0" name=""/>
        <dsp:cNvSpPr/>
      </dsp:nvSpPr>
      <dsp:spPr>
        <a:xfrm>
          <a:off x="3571427" y="2116743"/>
          <a:ext cx="965719" cy="965370"/>
        </a:xfrm>
        <a:prstGeom prst="ellipse">
          <a:avLst/>
        </a:prstGeom>
        <a:solidFill>
          <a:srgbClr val="A2C1C4"/>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4648CD8-D38E-8A4A-B7DB-B10321A07177}">
      <dsp:nvSpPr>
        <dsp:cNvPr id="0" name=""/>
        <dsp:cNvSpPr/>
      </dsp:nvSpPr>
      <dsp:spPr>
        <a:xfrm>
          <a:off x="3635259" y="1099744"/>
          <a:ext cx="757063" cy="75673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51E2CF-15FF-5E42-A081-55DC22A26AB3}">
      <dsp:nvSpPr>
        <dsp:cNvPr id="0" name=""/>
        <dsp:cNvSpPr/>
      </dsp:nvSpPr>
      <dsp:spPr>
        <a:xfrm>
          <a:off x="5358042" y="0"/>
          <a:ext cx="177082" cy="176807"/>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D563DB7-212C-ED45-BBC3-1CB562021399}">
      <dsp:nvSpPr>
        <dsp:cNvPr id="0" name=""/>
        <dsp:cNvSpPr/>
      </dsp:nvSpPr>
      <dsp:spPr>
        <a:xfrm>
          <a:off x="3679873" y="1144300"/>
          <a:ext cx="667836" cy="667626"/>
        </a:xfrm>
        <a:prstGeom prst="ellipse">
          <a:avLst/>
        </a:prstGeom>
        <a:solidFill>
          <a:srgbClr val="50739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F67070-FD2A-7F4E-BC54-01A480F828C4}">
      <dsp:nvSpPr>
        <dsp:cNvPr id="0" name=""/>
        <dsp:cNvSpPr/>
      </dsp:nvSpPr>
      <dsp:spPr>
        <a:xfrm>
          <a:off x="3181570" y="408389"/>
          <a:ext cx="701468" cy="70157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0F51CAD-BF6D-C143-B756-880C82727CA3}">
      <dsp:nvSpPr>
        <dsp:cNvPr id="0" name=""/>
        <dsp:cNvSpPr/>
      </dsp:nvSpPr>
      <dsp:spPr>
        <a:xfrm>
          <a:off x="3222752" y="433532"/>
          <a:ext cx="619103" cy="618827"/>
        </a:xfrm>
        <a:prstGeom prst="ellipse">
          <a:avLst/>
        </a:prstGeom>
        <a:solidFill>
          <a:srgbClr val="8D95B5"/>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0E41DAE-0D1E-3444-9BE2-F86265DF1E7A}">
      <dsp:nvSpPr>
        <dsp:cNvPr id="0" name=""/>
        <dsp:cNvSpPr/>
      </dsp:nvSpPr>
      <dsp:spPr>
        <a:xfrm>
          <a:off x="3364443" y="4726222"/>
          <a:ext cx="836084" cy="77129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EA0EFDF-F138-0041-BBDD-166C2669BD5B}">
      <dsp:nvSpPr>
        <dsp:cNvPr id="0" name=""/>
        <dsp:cNvSpPr/>
      </dsp:nvSpPr>
      <dsp:spPr>
        <a:xfrm>
          <a:off x="4827480" y="141446"/>
          <a:ext cx="353479" cy="353615"/>
        </a:xfrm>
        <a:prstGeom prst="donut">
          <a:avLst>
            <a:gd name="adj" fmla="val 746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4B4A5C2-B631-264A-932B-D601C01A513F}">
      <dsp:nvSpPr>
        <dsp:cNvPr id="0" name=""/>
        <dsp:cNvSpPr/>
      </dsp:nvSpPr>
      <dsp:spPr>
        <a:xfrm>
          <a:off x="3362742" y="4745381"/>
          <a:ext cx="840172" cy="732266"/>
        </a:xfrm>
        <a:prstGeom prst="ellipse">
          <a:avLst/>
        </a:prstGeom>
        <a:solidFill>
          <a:srgbClr val="8D95B5"/>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1234768-849E-AA4F-965E-99217CEA2594}">
      <dsp:nvSpPr>
        <dsp:cNvPr id="0" name=""/>
        <dsp:cNvSpPr/>
      </dsp:nvSpPr>
      <dsp:spPr>
        <a:xfrm>
          <a:off x="4428836" y="5138938"/>
          <a:ext cx="757063" cy="75673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3343595-C9D7-B741-93D4-04628926B933}">
      <dsp:nvSpPr>
        <dsp:cNvPr id="0" name=""/>
        <dsp:cNvSpPr/>
      </dsp:nvSpPr>
      <dsp:spPr>
        <a:xfrm>
          <a:off x="4505193" y="5183494"/>
          <a:ext cx="667836" cy="667626"/>
        </a:xfrm>
        <a:prstGeom prst="ellipse">
          <a:avLst/>
        </a:prstGeom>
        <a:solidFill>
          <a:srgbClr val="A2C1C4"/>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3A69D56-7AD5-A14D-9546-827D49A54B9A}">
      <dsp:nvSpPr>
        <dsp:cNvPr id="0" name=""/>
        <dsp:cNvSpPr/>
      </dsp:nvSpPr>
      <dsp:spPr>
        <a:xfrm>
          <a:off x="4953772" y="6017123"/>
          <a:ext cx="701468" cy="70157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F2AB263-2129-304F-9A5B-C9247EF1EFB2}">
      <dsp:nvSpPr>
        <dsp:cNvPr id="0" name=""/>
        <dsp:cNvSpPr/>
      </dsp:nvSpPr>
      <dsp:spPr>
        <a:xfrm>
          <a:off x="5014858" y="6078653"/>
          <a:ext cx="579294" cy="579222"/>
        </a:xfrm>
        <a:prstGeom prst="ellipse">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C3F209E-84B5-6B41-861F-62E36E47A317}">
      <dsp:nvSpPr>
        <dsp:cNvPr id="0" name=""/>
        <dsp:cNvSpPr/>
      </dsp:nvSpPr>
      <dsp:spPr>
        <a:xfrm>
          <a:off x="527385" y="2116743"/>
          <a:ext cx="2387187" cy="77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 numCol="1" spcCol="1270" anchor="b" anchorCtr="0">
          <a:noAutofit/>
        </a:bodyPr>
        <a:lstStyle/>
        <a:p>
          <a:pPr marL="0" lvl="0" indent="0" algn="r" defTabSz="800100">
            <a:lnSpc>
              <a:spcPct val="90000"/>
            </a:lnSpc>
            <a:spcBef>
              <a:spcPct val="0"/>
            </a:spcBef>
            <a:spcAft>
              <a:spcPct val="35000"/>
            </a:spcAft>
            <a:buNone/>
          </a:pPr>
          <a:r>
            <a:rPr lang="fr-FR" sz="1800" kern="1200" dirty="0">
              <a:solidFill>
                <a:srgbClr val="1F3865"/>
              </a:solidFill>
            </a:rPr>
            <a:t>Cauchemars</a:t>
          </a:r>
        </a:p>
      </dsp:txBody>
      <dsp:txXfrm>
        <a:off x="527385" y="2116743"/>
        <a:ext cx="2387187" cy="777954"/>
      </dsp:txXfrm>
    </dsp:sp>
    <dsp:sp modelId="{CF86A53E-BA6C-3846-BDE8-3CAEC479F7DE}">
      <dsp:nvSpPr>
        <dsp:cNvPr id="0" name=""/>
        <dsp:cNvSpPr/>
      </dsp:nvSpPr>
      <dsp:spPr>
        <a:xfrm>
          <a:off x="4859053" y="3297819"/>
          <a:ext cx="2387187" cy="742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a:solidFill>
                <a:srgbClr val="1F3865"/>
              </a:solidFill>
            </a:rPr>
            <a:t>Vie précaire</a:t>
          </a:r>
        </a:p>
      </dsp:txBody>
      <dsp:txXfrm>
        <a:off x="4859053" y="3297819"/>
        <a:ext cx="2387187" cy="742592"/>
      </dsp:txXfrm>
    </dsp:sp>
    <dsp:sp modelId="{D42395EB-01DA-DC43-9972-58B0A0C0FC5F}">
      <dsp:nvSpPr>
        <dsp:cNvPr id="0" name=""/>
        <dsp:cNvSpPr/>
      </dsp:nvSpPr>
      <dsp:spPr>
        <a:xfrm>
          <a:off x="4770511" y="2116743"/>
          <a:ext cx="2387187" cy="96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err="1">
              <a:solidFill>
                <a:srgbClr val="1F3865"/>
              </a:solidFill>
            </a:rPr>
            <a:t>Hypervigilance</a:t>
          </a:r>
          <a:endParaRPr lang="fr-FR" sz="1800" kern="1200" dirty="0">
            <a:solidFill>
              <a:srgbClr val="1F3865"/>
            </a:solidFill>
          </a:endParaRPr>
        </a:p>
      </dsp:txBody>
      <dsp:txXfrm>
        <a:off x="4770511" y="2116743"/>
        <a:ext cx="2387187" cy="965370"/>
      </dsp:txXfrm>
    </dsp:sp>
    <dsp:sp modelId="{60739443-9FA5-A940-AD42-D3C720BA1C54}">
      <dsp:nvSpPr>
        <dsp:cNvPr id="0" name=""/>
        <dsp:cNvSpPr/>
      </dsp:nvSpPr>
      <dsp:spPr>
        <a:xfrm>
          <a:off x="4561856" y="1144300"/>
          <a:ext cx="2387187" cy="667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a:solidFill>
                <a:srgbClr val="1F3865"/>
              </a:solidFill>
            </a:rPr>
            <a:t>Dépendance drogues</a:t>
          </a:r>
        </a:p>
      </dsp:txBody>
      <dsp:txXfrm>
        <a:off x="4561856" y="1144300"/>
        <a:ext cx="2387187" cy="667626"/>
      </dsp:txXfrm>
    </dsp:sp>
    <dsp:sp modelId="{20B33A19-A36E-B54F-B504-815608622B51}">
      <dsp:nvSpPr>
        <dsp:cNvPr id="0" name=""/>
        <dsp:cNvSpPr/>
      </dsp:nvSpPr>
      <dsp:spPr>
        <a:xfrm>
          <a:off x="5003877" y="442019"/>
          <a:ext cx="2387187" cy="610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kern="1200" dirty="0">
              <a:solidFill>
                <a:srgbClr val="1F3865"/>
              </a:solidFill>
            </a:rPr>
            <a:t>Rage envers les hommes</a:t>
          </a:r>
        </a:p>
      </dsp:txBody>
      <dsp:txXfrm>
        <a:off x="5003877" y="442019"/>
        <a:ext cx="2387187" cy="610340"/>
      </dsp:txXfrm>
    </dsp:sp>
    <dsp:sp modelId="{3058C29B-BC8D-F54A-9899-1BCF20BC9817}">
      <dsp:nvSpPr>
        <dsp:cNvPr id="0" name=""/>
        <dsp:cNvSpPr/>
      </dsp:nvSpPr>
      <dsp:spPr>
        <a:xfrm>
          <a:off x="664658" y="4572250"/>
          <a:ext cx="2387187" cy="1078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r" defTabSz="800100">
            <a:lnSpc>
              <a:spcPct val="90000"/>
            </a:lnSpc>
            <a:spcBef>
              <a:spcPct val="0"/>
            </a:spcBef>
            <a:spcAft>
              <a:spcPct val="35000"/>
            </a:spcAft>
            <a:buNone/>
          </a:pPr>
          <a:r>
            <a:rPr lang="fr-FR" sz="1800" kern="1200" dirty="0">
              <a:solidFill>
                <a:srgbClr val="1F3865"/>
              </a:solidFill>
            </a:rPr>
            <a:t>Se sentir anormale</a:t>
          </a:r>
        </a:p>
      </dsp:txBody>
      <dsp:txXfrm>
        <a:off x="664658" y="4572250"/>
        <a:ext cx="2387187" cy="1078527"/>
      </dsp:txXfrm>
    </dsp:sp>
    <dsp:sp modelId="{01F39353-40C0-DA42-8CBB-D063664D6B77}">
      <dsp:nvSpPr>
        <dsp:cNvPr id="0" name=""/>
        <dsp:cNvSpPr/>
      </dsp:nvSpPr>
      <dsp:spPr>
        <a:xfrm>
          <a:off x="1430244" y="5728573"/>
          <a:ext cx="2846482" cy="544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r" defTabSz="800100">
            <a:lnSpc>
              <a:spcPct val="90000"/>
            </a:lnSpc>
            <a:spcBef>
              <a:spcPct val="0"/>
            </a:spcBef>
            <a:spcAft>
              <a:spcPct val="35000"/>
            </a:spcAft>
            <a:buNone/>
          </a:pPr>
          <a:r>
            <a:rPr lang="fr-FR" sz="1800" kern="1200" dirty="0">
              <a:solidFill>
                <a:srgbClr val="1F3865"/>
              </a:solidFill>
            </a:rPr>
            <a:t>Pas d’emprise sur sa vie</a:t>
          </a:r>
        </a:p>
      </dsp:txBody>
      <dsp:txXfrm>
        <a:off x="1430244" y="5728573"/>
        <a:ext cx="2846482" cy="544568"/>
      </dsp:txXfrm>
    </dsp:sp>
    <dsp:sp modelId="{4BD748F2-F315-F745-AC50-A231B9109AEC}">
      <dsp:nvSpPr>
        <dsp:cNvPr id="0" name=""/>
        <dsp:cNvSpPr/>
      </dsp:nvSpPr>
      <dsp:spPr>
        <a:xfrm>
          <a:off x="2414897" y="6294358"/>
          <a:ext cx="2387187" cy="77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r" defTabSz="800100">
            <a:lnSpc>
              <a:spcPct val="90000"/>
            </a:lnSpc>
            <a:spcBef>
              <a:spcPct val="0"/>
            </a:spcBef>
            <a:spcAft>
              <a:spcPct val="35000"/>
            </a:spcAft>
            <a:buNone/>
          </a:pPr>
          <a:r>
            <a:rPr lang="fr-FR" sz="1800" kern="1200" dirty="0">
              <a:solidFill>
                <a:srgbClr val="1F3865"/>
              </a:solidFill>
            </a:rPr>
            <a:t>Exclusion sociale</a:t>
          </a:r>
        </a:p>
      </dsp:txBody>
      <dsp:txXfrm>
        <a:off x="2414897" y="6294358"/>
        <a:ext cx="2387187" cy="7779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31620-3F92-164F-9AEE-3FD1CC67DE92}">
      <dsp:nvSpPr>
        <dsp:cNvPr id="0" name=""/>
        <dsp:cNvSpPr/>
      </dsp:nvSpPr>
      <dsp:spPr>
        <a:xfrm>
          <a:off x="2317" y="249689"/>
          <a:ext cx="2062366" cy="824946"/>
        </a:xfrm>
        <a:prstGeom prst="chevron">
          <a:avLst/>
        </a:prstGeom>
        <a:solidFill>
          <a:srgbClr val="5D87A3">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CA" sz="1400" kern="1200" dirty="0">
              <a:solidFill>
                <a:srgbClr val="000540"/>
              </a:solidFill>
              <a:latin typeface="+mn-lt"/>
              <a:cs typeface="Arial" panose="020B0604020202020204" pitchFamily="34" charset="0"/>
            </a:rPr>
            <a:t>Descriptif </a:t>
          </a:r>
        </a:p>
        <a:p>
          <a:pPr marL="0" lvl="0" indent="0" algn="ctr" defTabSz="622300">
            <a:lnSpc>
              <a:spcPct val="90000"/>
            </a:lnSpc>
            <a:spcBef>
              <a:spcPct val="0"/>
            </a:spcBef>
            <a:spcAft>
              <a:spcPct val="35000"/>
            </a:spcAft>
            <a:buNone/>
          </a:pPr>
          <a:r>
            <a:rPr lang="fr-CA" sz="1400" kern="1200" dirty="0">
              <a:solidFill>
                <a:srgbClr val="000540"/>
              </a:solidFill>
              <a:latin typeface="+mn-lt"/>
              <a:cs typeface="Arial" panose="020B0604020202020204" pitchFamily="34" charset="0"/>
            </a:rPr>
            <a:t>(7 études)</a:t>
          </a:r>
        </a:p>
      </dsp:txBody>
      <dsp:txXfrm>
        <a:off x="414790" y="249689"/>
        <a:ext cx="1237420" cy="824946"/>
      </dsp:txXfrm>
    </dsp:sp>
    <dsp:sp modelId="{E3118022-2A1A-A341-A67D-EFD3963F6B60}">
      <dsp:nvSpPr>
        <dsp:cNvPr id="0" name=""/>
        <dsp:cNvSpPr/>
      </dsp:nvSpPr>
      <dsp:spPr>
        <a:xfrm>
          <a:off x="1858447" y="249689"/>
          <a:ext cx="2062366" cy="824946"/>
        </a:xfrm>
        <a:prstGeom prst="chevron">
          <a:avLst/>
        </a:prstGeom>
        <a:solidFill>
          <a:srgbClr val="5D87A3">
            <a:alpha val="4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CA" sz="1400" kern="1200" dirty="0">
              <a:solidFill>
                <a:srgbClr val="000540"/>
              </a:solidFill>
              <a:latin typeface="+mn-lt"/>
              <a:cs typeface="Arial" panose="020B0604020202020204" pitchFamily="34" charset="0"/>
            </a:rPr>
            <a:t>Qualitatif </a:t>
          </a:r>
        </a:p>
        <a:p>
          <a:pPr marL="0" lvl="0" indent="0" algn="ctr" defTabSz="622300">
            <a:lnSpc>
              <a:spcPct val="90000"/>
            </a:lnSpc>
            <a:spcBef>
              <a:spcPct val="0"/>
            </a:spcBef>
            <a:spcAft>
              <a:spcPct val="35000"/>
            </a:spcAft>
            <a:buNone/>
          </a:pPr>
          <a:r>
            <a:rPr lang="fr-CA" sz="1400" kern="1200" dirty="0">
              <a:solidFill>
                <a:srgbClr val="000540"/>
              </a:solidFill>
              <a:latin typeface="+mn-lt"/>
              <a:cs typeface="Arial" panose="020B0604020202020204" pitchFamily="34" charset="0"/>
            </a:rPr>
            <a:t>(6 études)</a:t>
          </a:r>
        </a:p>
      </dsp:txBody>
      <dsp:txXfrm>
        <a:off x="2270920" y="249689"/>
        <a:ext cx="1237420" cy="824946"/>
      </dsp:txXfrm>
    </dsp:sp>
    <dsp:sp modelId="{587EBC3B-76DB-5D46-8759-78E3B5705569}">
      <dsp:nvSpPr>
        <dsp:cNvPr id="0" name=""/>
        <dsp:cNvSpPr/>
      </dsp:nvSpPr>
      <dsp:spPr>
        <a:xfrm>
          <a:off x="3714577" y="249689"/>
          <a:ext cx="2062366" cy="824946"/>
        </a:xfrm>
        <a:prstGeom prst="chevron">
          <a:avLst/>
        </a:prstGeom>
        <a:solidFill>
          <a:srgbClr val="5D87A3">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CA" sz="1400" kern="1200" dirty="0">
              <a:solidFill>
                <a:srgbClr val="000540"/>
              </a:solidFill>
              <a:latin typeface="+mn-lt"/>
              <a:cs typeface="Arial" panose="020B0604020202020204" pitchFamily="34" charset="0"/>
            </a:rPr>
            <a:t>Étude de cas unique </a:t>
          </a:r>
        </a:p>
        <a:p>
          <a:pPr marL="0" lvl="0" indent="0" algn="ctr" defTabSz="622300">
            <a:lnSpc>
              <a:spcPct val="90000"/>
            </a:lnSpc>
            <a:spcBef>
              <a:spcPct val="0"/>
            </a:spcBef>
            <a:spcAft>
              <a:spcPct val="35000"/>
            </a:spcAft>
            <a:buNone/>
          </a:pPr>
          <a:r>
            <a:rPr lang="fr-CA" sz="1400" kern="1200" dirty="0">
              <a:solidFill>
                <a:srgbClr val="000540"/>
              </a:solidFill>
              <a:latin typeface="+mn-lt"/>
              <a:cs typeface="Arial" panose="020B0604020202020204" pitchFamily="34" charset="0"/>
            </a:rPr>
            <a:t>(3 études)</a:t>
          </a:r>
        </a:p>
      </dsp:txBody>
      <dsp:txXfrm>
        <a:off x="4127050" y="249689"/>
        <a:ext cx="1237420" cy="824946"/>
      </dsp:txXfrm>
    </dsp:sp>
    <dsp:sp modelId="{4A32CC90-B4DE-2143-90EA-C6DF2AC21DD4}">
      <dsp:nvSpPr>
        <dsp:cNvPr id="0" name=""/>
        <dsp:cNvSpPr/>
      </dsp:nvSpPr>
      <dsp:spPr>
        <a:xfrm>
          <a:off x="5570707" y="249689"/>
          <a:ext cx="2062366" cy="824946"/>
        </a:xfrm>
        <a:prstGeom prst="chevron">
          <a:avLst/>
        </a:prstGeom>
        <a:solidFill>
          <a:srgbClr val="5D87A3">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CA" sz="1400" kern="1200" dirty="0">
              <a:solidFill>
                <a:srgbClr val="000540"/>
              </a:solidFill>
              <a:latin typeface="+mn-lt"/>
              <a:cs typeface="Arial" panose="020B0604020202020204" pitchFamily="34" charset="0"/>
            </a:rPr>
            <a:t>Pré-post à cas unique </a:t>
          </a:r>
        </a:p>
        <a:p>
          <a:pPr marL="0" lvl="0" indent="0" algn="ctr" defTabSz="622300">
            <a:lnSpc>
              <a:spcPct val="90000"/>
            </a:lnSpc>
            <a:spcBef>
              <a:spcPct val="0"/>
            </a:spcBef>
            <a:spcAft>
              <a:spcPct val="35000"/>
            </a:spcAft>
            <a:buNone/>
          </a:pPr>
          <a:r>
            <a:rPr lang="fr-CA" sz="1400" kern="1200" dirty="0">
              <a:solidFill>
                <a:srgbClr val="000540"/>
              </a:solidFill>
              <a:latin typeface="+mn-lt"/>
              <a:cs typeface="Arial" panose="020B0604020202020204" pitchFamily="34" charset="0"/>
            </a:rPr>
            <a:t>(1 étude)</a:t>
          </a:r>
        </a:p>
      </dsp:txBody>
      <dsp:txXfrm>
        <a:off x="5983180" y="249689"/>
        <a:ext cx="1237420" cy="824946"/>
      </dsp:txXfrm>
    </dsp:sp>
    <dsp:sp modelId="{E80CFD1E-F53C-1149-A2DD-52EC8D233D21}">
      <dsp:nvSpPr>
        <dsp:cNvPr id="0" name=""/>
        <dsp:cNvSpPr/>
      </dsp:nvSpPr>
      <dsp:spPr>
        <a:xfrm>
          <a:off x="7426837" y="249689"/>
          <a:ext cx="2062366" cy="824946"/>
        </a:xfrm>
        <a:prstGeom prst="chevron">
          <a:avLst/>
        </a:prstGeom>
        <a:solidFill>
          <a:srgbClr val="5D87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CA" sz="1400" kern="1200" dirty="0">
              <a:solidFill>
                <a:srgbClr val="000540"/>
              </a:solidFill>
              <a:latin typeface="+mn-lt"/>
              <a:cs typeface="Arial" panose="020B0604020202020204" pitchFamily="34" charset="0"/>
            </a:rPr>
            <a:t>Pré-post à groupe unique (4 études)</a:t>
          </a:r>
        </a:p>
      </dsp:txBody>
      <dsp:txXfrm>
        <a:off x="7839310" y="249689"/>
        <a:ext cx="1237420" cy="8249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3F59-9FC8-964C-8E56-9C036026506C}">
      <dsp:nvSpPr>
        <dsp:cNvPr id="0" name=""/>
        <dsp:cNvSpPr/>
      </dsp:nvSpPr>
      <dsp:spPr>
        <a:xfrm>
          <a:off x="577958" y="0"/>
          <a:ext cx="6154808" cy="635435"/>
        </a:xfrm>
        <a:prstGeom prst="homePlate">
          <a:avLst/>
        </a:prstGeom>
        <a:solidFill>
          <a:srgbClr val="FD977E">
            <a:alpha val="25000"/>
          </a:srgbClr>
        </a:solidFill>
        <a:ln w="25400" cap="flat" cmpd="sng" algn="ctr">
          <a:solidFill>
            <a:schemeClr val="lt1">
              <a:hueOff val="0"/>
              <a:satOff val="0"/>
              <a:lumOff val="0"/>
              <a:alpha val="204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chemeClr val="tx1">
                  <a:lumMod val="85000"/>
                  <a:lumOff val="15000"/>
                </a:schemeClr>
              </a:solidFill>
            </a:rPr>
            <a:t>Pratiques émergentes</a:t>
          </a:r>
        </a:p>
      </dsp:txBody>
      <dsp:txXfrm>
        <a:off x="577958" y="0"/>
        <a:ext cx="5995949" cy="635435"/>
      </dsp:txXfrm>
    </dsp:sp>
    <dsp:sp modelId="{E582060F-E3EE-6E45-8E8C-985634DA9690}">
      <dsp:nvSpPr>
        <dsp:cNvPr id="0" name=""/>
        <dsp:cNvSpPr/>
      </dsp:nvSpPr>
      <dsp:spPr>
        <a:xfrm>
          <a:off x="4930884" y="0"/>
          <a:ext cx="6154808" cy="635435"/>
        </a:xfrm>
        <a:prstGeom prst="chevron">
          <a:avLst/>
        </a:prstGeom>
        <a:solidFill>
          <a:srgbClr val="FD977E">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chemeClr val="tx1">
                  <a:lumMod val="85000"/>
                  <a:lumOff val="15000"/>
                </a:schemeClr>
              </a:solidFill>
            </a:rPr>
            <a:t>Pratiques prometteuses</a:t>
          </a:r>
        </a:p>
      </dsp:txBody>
      <dsp:txXfrm>
        <a:off x="5248602" y="0"/>
        <a:ext cx="5519373" cy="635435"/>
      </dsp:txXfrm>
    </dsp:sp>
    <dsp:sp modelId="{DBF2CC41-BE97-AE41-BAF1-9B420E09084E}">
      <dsp:nvSpPr>
        <dsp:cNvPr id="0" name=""/>
        <dsp:cNvSpPr/>
      </dsp:nvSpPr>
      <dsp:spPr>
        <a:xfrm>
          <a:off x="9717750" y="0"/>
          <a:ext cx="6154808" cy="635435"/>
        </a:xfrm>
        <a:prstGeom prst="chevron">
          <a:avLst/>
        </a:prstGeom>
        <a:solidFill>
          <a:srgbClr val="FD977E">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fr-CA" sz="2400" kern="1200" dirty="0">
              <a:solidFill>
                <a:schemeClr val="tx1">
                  <a:lumMod val="85000"/>
                  <a:lumOff val="15000"/>
                </a:schemeClr>
              </a:solidFill>
            </a:rPr>
            <a:t>Pratiques probantes</a:t>
          </a:r>
        </a:p>
      </dsp:txBody>
      <dsp:txXfrm>
        <a:off x="10035468" y="0"/>
        <a:ext cx="5519373" cy="635435"/>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1</cdr:x>
      <cdr:y>0</cdr:y>
    </cdr:to>
    <cdr:cxnSp macro="">
      <cdr:nvCxnSpPr>
        <cdr:cNvPr id="2" name="Straight Connector 19">
          <a:extLst xmlns:a="http://schemas.openxmlformats.org/drawingml/2006/main">
            <a:ext uri="{FF2B5EF4-FFF2-40B4-BE49-F238E27FC236}">
              <a16:creationId xmlns:a16="http://schemas.microsoft.com/office/drawing/2014/main" id="{EFC0B3BE-B0B3-F24D-8A6F-8227BBCF3EBB}"/>
            </a:ext>
          </a:extLst>
        </cdr:cNvPr>
        <cdr:cNvCxnSpPr>
          <a:cxnSpLocks xmlns:a="http://schemas.openxmlformats.org/drawingml/2006/main"/>
        </cdr:cNvCxnSpPr>
      </cdr:nvCxnSpPr>
      <cdr:spPr>
        <a:xfrm xmlns:a="http://schemas.openxmlformats.org/drawingml/2006/main">
          <a:off x="-2773680" y="-4754880"/>
          <a:ext cx="11186160" cy="0"/>
        </a:xfrm>
        <a:prstGeom xmlns:a="http://schemas.openxmlformats.org/drawingml/2006/main" prst="line">
          <a:avLst/>
        </a:prstGeom>
        <a:ln xmlns:a="http://schemas.openxmlformats.org/drawingml/2006/main" w="50800">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0</cdr:y>
    </cdr:to>
    <cdr:cxnSp macro="">
      <cdr:nvCxnSpPr>
        <cdr:cNvPr id="2" name="Straight Connector 19">
          <a:extLst xmlns:a="http://schemas.openxmlformats.org/drawingml/2006/main">
            <a:ext uri="{FF2B5EF4-FFF2-40B4-BE49-F238E27FC236}">
              <a16:creationId xmlns:a16="http://schemas.microsoft.com/office/drawing/2014/main" id="{EFC0B3BE-B0B3-F24D-8A6F-8227BBCF3EBB}"/>
            </a:ext>
          </a:extLst>
        </cdr:cNvPr>
        <cdr:cNvCxnSpPr>
          <a:cxnSpLocks xmlns:a="http://schemas.openxmlformats.org/drawingml/2006/main"/>
        </cdr:cNvCxnSpPr>
      </cdr:nvCxnSpPr>
      <cdr:spPr>
        <a:xfrm xmlns:a="http://schemas.openxmlformats.org/drawingml/2006/main">
          <a:off x="-2773680" y="-4754880"/>
          <a:ext cx="11186160" cy="0"/>
        </a:xfrm>
        <a:prstGeom xmlns:a="http://schemas.openxmlformats.org/drawingml/2006/main" prst="line">
          <a:avLst/>
        </a:prstGeom>
        <a:ln xmlns:a="http://schemas.openxmlformats.org/drawingml/2006/main" w="50800">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0</cdr:y>
    </cdr:to>
    <cdr:cxnSp macro="">
      <cdr:nvCxnSpPr>
        <cdr:cNvPr id="2" name="Straight Connector 19">
          <a:extLst xmlns:a="http://schemas.openxmlformats.org/drawingml/2006/main">
            <a:ext uri="{FF2B5EF4-FFF2-40B4-BE49-F238E27FC236}">
              <a16:creationId xmlns:a16="http://schemas.microsoft.com/office/drawing/2014/main" id="{EFC0B3BE-B0B3-F24D-8A6F-8227BBCF3EBB}"/>
            </a:ext>
          </a:extLst>
        </cdr:cNvPr>
        <cdr:cNvCxnSpPr>
          <a:cxnSpLocks xmlns:a="http://schemas.openxmlformats.org/drawingml/2006/main"/>
        </cdr:cNvCxnSpPr>
      </cdr:nvCxnSpPr>
      <cdr:spPr>
        <a:xfrm xmlns:a="http://schemas.openxmlformats.org/drawingml/2006/main">
          <a:off x="-2773680" y="-4754880"/>
          <a:ext cx="11186160" cy="0"/>
        </a:xfrm>
        <a:prstGeom xmlns:a="http://schemas.openxmlformats.org/drawingml/2006/main" prst="line">
          <a:avLst/>
        </a:prstGeom>
        <a:ln xmlns:a="http://schemas.openxmlformats.org/drawingml/2006/main" w="50800">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1</cdr:x>
      <cdr:y>0</cdr:y>
    </cdr:to>
    <cdr:cxnSp macro="">
      <cdr:nvCxnSpPr>
        <cdr:cNvPr id="2" name="Straight Connector 19">
          <a:extLst xmlns:a="http://schemas.openxmlformats.org/drawingml/2006/main">
            <a:ext uri="{FF2B5EF4-FFF2-40B4-BE49-F238E27FC236}">
              <a16:creationId xmlns:a16="http://schemas.microsoft.com/office/drawing/2014/main" id="{EFC0B3BE-B0B3-F24D-8A6F-8227BBCF3EBB}"/>
            </a:ext>
          </a:extLst>
        </cdr:cNvPr>
        <cdr:cNvCxnSpPr>
          <a:cxnSpLocks xmlns:a="http://schemas.openxmlformats.org/drawingml/2006/main"/>
        </cdr:cNvCxnSpPr>
      </cdr:nvCxnSpPr>
      <cdr:spPr>
        <a:xfrm xmlns:a="http://schemas.openxmlformats.org/drawingml/2006/main">
          <a:off x="-2773680" y="-4754880"/>
          <a:ext cx="11186160" cy="0"/>
        </a:xfrm>
        <a:prstGeom xmlns:a="http://schemas.openxmlformats.org/drawingml/2006/main" prst="line">
          <a:avLst/>
        </a:prstGeom>
        <a:ln xmlns:a="http://schemas.openxmlformats.org/drawingml/2006/main" w="50800">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652C3-FC9F-874D-8542-DF52181A7582}" type="datetimeFigureOut">
              <a:rPr lang="fr-FR" smtClean="0"/>
              <a:t>09/10/2024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D6AF3-AEE6-2A43-9E3A-F66B57C79DC5}" type="slidenum">
              <a:rPr lang="fr-FR" smtClean="0"/>
              <a:t>‹n°›</a:t>
            </a:fld>
            <a:endParaRPr lang="fr-FR"/>
          </a:p>
        </p:txBody>
      </p:sp>
    </p:spTree>
    <p:extLst>
      <p:ext uri="{BB962C8B-B14F-4D97-AF65-F5344CB8AC3E}">
        <p14:creationId xmlns:p14="http://schemas.microsoft.com/office/powerpoint/2010/main" val="1413229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2</a:t>
            </a:fld>
            <a:endParaRPr lang="fr-FR"/>
          </a:p>
        </p:txBody>
      </p:sp>
    </p:spTree>
    <p:extLst>
      <p:ext uri="{BB962C8B-B14F-4D97-AF65-F5344CB8AC3E}">
        <p14:creationId xmlns:p14="http://schemas.microsoft.com/office/powerpoint/2010/main" val="2358815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19</a:t>
            </a:fld>
            <a:endParaRPr lang="fr-FR"/>
          </a:p>
        </p:txBody>
      </p:sp>
    </p:spTree>
    <p:extLst>
      <p:ext uri="{BB962C8B-B14F-4D97-AF65-F5344CB8AC3E}">
        <p14:creationId xmlns:p14="http://schemas.microsoft.com/office/powerpoint/2010/main" val="1993677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20</a:t>
            </a:fld>
            <a:endParaRPr lang="fr-FR"/>
          </a:p>
        </p:txBody>
      </p:sp>
    </p:spTree>
    <p:extLst>
      <p:ext uri="{BB962C8B-B14F-4D97-AF65-F5344CB8AC3E}">
        <p14:creationId xmlns:p14="http://schemas.microsoft.com/office/powerpoint/2010/main" val="3635740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21</a:t>
            </a:fld>
            <a:endParaRPr lang="fr-FR"/>
          </a:p>
        </p:txBody>
      </p:sp>
    </p:spTree>
    <p:extLst>
      <p:ext uri="{BB962C8B-B14F-4D97-AF65-F5344CB8AC3E}">
        <p14:creationId xmlns:p14="http://schemas.microsoft.com/office/powerpoint/2010/main" val="3595265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22</a:t>
            </a:fld>
            <a:endParaRPr lang="fr-FR"/>
          </a:p>
        </p:txBody>
      </p:sp>
    </p:spTree>
    <p:extLst>
      <p:ext uri="{BB962C8B-B14F-4D97-AF65-F5344CB8AC3E}">
        <p14:creationId xmlns:p14="http://schemas.microsoft.com/office/powerpoint/2010/main" val="2312842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23</a:t>
            </a:fld>
            <a:endParaRPr lang="fr-FR"/>
          </a:p>
        </p:txBody>
      </p:sp>
    </p:spTree>
    <p:extLst>
      <p:ext uri="{BB962C8B-B14F-4D97-AF65-F5344CB8AC3E}">
        <p14:creationId xmlns:p14="http://schemas.microsoft.com/office/powerpoint/2010/main" val="2478291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24</a:t>
            </a:fld>
            <a:endParaRPr lang="fr-FR"/>
          </a:p>
        </p:txBody>
      </p:sp>
    </p:spTree>
    <p:extLst>
      <p:ext uri="{BB962C8B-B14F-4D97-AF65-F5344CB8AC3E}">
        <p14:creationId xmlns:p14="http://schemas.microsoft.com/office/powerpoint/2010/main" val="1851156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25</a:t>
            </a:fld>
            <a:endParaRPr lang="fr-FR"/>
          </a:p>
        </p:txBody>
      </p:sp>
    </p:spTree>
    <p:extLst>
      <p:ext uri="{BB962C8B-B14F-4D97-AF65-F5344CB8AC3E}">
        <p14:creationId xmlns:p14="http://schemas.microsoft.com/office/powerpoint/2010/main" val="4013543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26</a:t>
            </a:fld>
            <a:endParaRPr lang="fr-FR"/>
          </a:p>
        </p:txBody>
      </p:sp>
    </p:spTree>
    <p:extLst>
      <p:ext uri="{BB962C8B-B14F-4D97-AF65-F5344CB8AC3E}">
        <p14:creationId xmlns:p14="http://schemas.microsoft.com/office/powerpoint/2010/main" val="2845934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27</a:t>
            </a:fld>
            <a:endParaRPr lang="fr-FR"/>
          </a:p>
        </p:txBody>
      </p:sp>
    </p:spTree>
    <p:extLst>
      <p:ext uri="{BB962C8B-B14F-4D97-AF65-F5344CB8AC3E}">
        <p14:creationId xmlns:p14="http://schemas.microsoft.com/office/powerpoint/2010/main" val="3166253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28</a:t>
            </a:fld>
            <a:endParaRPr lang="fr-FR"/>
          </a:p>
        </p:txBody>
      </p:sp>
    </p:spTree>
    <p:extLst>
      <p:ext uri="{BB962C8B-B14F-4D97-AF65-F5344CB8AC3E}">
        <p14:creationId xmlns:p14="http://schemas.microsoft.com/office/powerpoint/2010/main" val="1820620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13F0C-3A2B-2BB0-F0FE-174FA7764BD5}"/>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923A9132-F4A4-7EDF-43EE-7E282D301C2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05514B0-F35C-E625-5391-D1AE5750EC2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355252D-9AE1-5950-BAF7-CEB2F9676220}"/>
              </a:ext>
            </a:extLst>
          </p:cNvPr>
          <p:cNvSpPr>
            <a:spLocks noGrp="1"/>
          </p:cNvSpPr>
          <p:nvPr>
            <p:ph type="sldNum" sz="quarter" idx="5"/>
          </p:nvPr>
        </p:nvSpPr>
        <p:spPr/>
        <p:txBody>
          <a:bodyPr/>
          <a:lstStyle/>
          <a:p>
            <a:fld id="{E23D6AF3-AEE6-2A43-9E3A-F66B57C79DC5}" type="slidenum">
              <a:rPr lang="fr-FR" smtClean="0"/>
              <a:t>3</a:t>
            </a:fld>
            <a:endParaRPr lang="fr-FR"/>
          </a:p>
        </p:txBody>
      </p:sp>
    </p:spTree>
    <p:extLst>
      <p:ext uri="{BB962C8B-B14F-4D97-AF65-F5344CB8AC3E}">
        <p14:creationId xmlns:p14="http://schemas.microsoft.com/office/powerpoint/2010/main" val="1731239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29</a:t>
            </a:fld>
            <a:endParaRPr lang="fr-FR"/>
          </a:p>
        </p:txBody>
      </p:sp>
    </p:spTree>
    <p:extLst>
      <p:ext uri="{BB962C8B-B14F-4D97-AF65-F5344CB8AC3E}">
        <p14:creationId xmlns:p14="http://schemas.microsoft.com/office/powerpoint/2010/main" val="317466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30</a:t>
            </a:fld>
            <a:endParaRPr lang="fr-FR"/>
          </a:p>
        </p:txBody>
      </p:sp>
    </p:spTree>
    <p:extLst>
      <p:ext uri="{BB962C8B-B14F-4D97-AF65-F5344CB8AC3E}">
        <p14:creationId xmlns:p14="http://schemas.microsoft.com/office/powerpoint/2010/main" val="3108072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31</a:t>
            </a:fld>
            <a:endParaRPr lang="fr-FR"/>
          </a:p>
        </p:txBody>
      </p:sp>
    </p:spTree>
    <p:extLst>
      <p:ext uri="{BB962C8B-B14F-4D97-AF65-F5344CB8AC3E}">
        <p14:creationId xmlns:p14="http://schemas.microsoft.com/office/powerpoint/2010/main" val="2097619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32</a:t>
            </a:fld>
            <a:endParaRPr lang="fr-FR"/>
          </a:p>
        </p:txBody>
      </p:sp>
    </p:spTree>
    <p:extLst>
      <p:ext uri="{BB962C8B-B14F-4D97-AF65-F5344CB8AC3E}">
        <p14:creationId xmlns:p14="http://schemas.microsoft.com/office/powerpoint/2010/main" val="853651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33</a:t>
            </a:fld>
            <a:endParaRPr lang="fr-FR"/>
          </a:p>
        </p:txBody>
      </p:sp>
    </p:spTree>
    <p:extLst>
      <p:ext uri="{BB962C8B-B14F-4D97-AF65-F5344CB8AC3E}">
        <p14:creationId xmlns:p14="http://schemas.microsoft.com/office/powerpoint/2010/main" val="2668411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34</a:t>
            </a:fld>
            <a:endParaRPr lang="fr-FR"/>
          </a:p>
        </p:txBody>
      </p:sp>
    </p:spTree>
    <p:extLst>
      <p:ext uri="{BB962C8B-B14F-4D97-AF65-F5344CB8AC3E}">
        <p14:creationId xmlns:p14="http://schemas.microsoft.com/office/powerpoint/2010/main" val="2297555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35</a:t>
            </a:fld>
            <a:endParaRPr lang="fr-FR"/>
          </a:p>
        </p:txBody>
      </p:sp>
    </p:spTree>
    <p:extLst>
      <p:ext uri="{BB962C8B-B14F-4D97-AF65-F5344CB8AC3E}">
        <p14:creationId xmlns:p14="http://schemas.microsoft.com/office/powerpoint/2010/main" val="121329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36</a:t>
            </a:fld>
            <a:endParaRPr lang="fr-FR"/>
          </a:p>
        </p:txBody>
      </p:sp>
    </p:spTree>
    <p:extLst>
      <p:ext uri="{BB962C8B-B14F-4D97-AF65-F5344CB8AC3E}">
        <p14:creationId xmlns:p14="http://schemas.microsoft.com/office/powerpoint/2010/main" val="3352539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37</a:t>
            </a:fld>
            <a:endParaRPr lang="fr-FR"/>
          </a:p>
        </p:txBody>
      </p:sp>
    </p:spTree>
    <p:extLst>
      <p:ext uri="{BB962C8B-B14F-4D97-AF65-F5344CB8AC3E}">
        <p14:creationId xmlns:p14="http://schemas.microsoft.com/office/powerpoint/2010/main" val="614491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38</a:t>
            </a:fld>
            <a:endParaRPr lang="fr-FR"/>
          </a:p>
        </p:txBody>
      </p:sp>
    </p:spTree>
    <p:extLst>
      <p:ext uri="{BB962C8B-B14F-4D97-AF65-F5344CB8AC3E}">
        <p14:creationId xmlns:p14="http://schemas.microsoft.com/office/powerpoint/2010/main" val="418031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C747B73-6B03-4EF3-AD40-683CE00DABF6}" type="slidenum">
              <a:rPr lang="en-US" smtClean="0"/>
              <a:t>4</a:t>
            </a:fld>
            <a:endParaRPr lang="en-US"/>
          </a:p>
        </p:txBody>
      </p:sp>
    </p:spTree>
    <p:extLst>
      <p:ext uri="{BB962C8B-B14F-4D97-AF65-F5344CB8AC3E}">
        <p14:creationId xmlns:p14="http://schemas.microsoft.com/office/powerpoint/2010/main" val="284164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39</a:t>
            </a:fld>
            <a:endParaRPr lang="fr-FR"/>
          </a:p>
        </p:txBody>
      </p:sp>
    </p:spTree>
    <p:extLst>
      <p:ext uri="{BB962C8B-B14F-4D97-AF65-F5344CB8AC3E}">
        <p14:creationId xmlns:p14="http://schemas.microsoft.com/office/powerpoint/2010/main" val="173135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62C5F-44B4-6854-913D-A50019861B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0F04DA6-DE7D-9663-D168-18BE827C30D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8B687A-09FF-281E-1E53-3CD3DCAF984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45E4D51-0E16-1939-F4E5-46ED36AC0B83}"/>
              </a:ext>
            </a:extLst>
          </p:cNvPr>
          <p:cNvSpPr>
            <a:spLocks noGrp="1"/>
          </p:cNvSpPr>
          <p:nvPr>
            <p:ph type="sldNum" sz="quarter" idx="10"/>
          </p:nvPr>
        </p:nvSpPr>
        <p:spPr/>
        <p:txBody>
          <a:bodyPr/>
          <a:lstStyle/>
          <a:p>
            <a:fld id="{8C747B73-6B03-4EF3-AD40-683CE00DABF6}" type="slidenum">
              <a:rPr lang="en-US" smtClean="0"/>
              <a:t>40</a:t>
            </a:fld>
            <a:endParaRPr lang="en-US"/>
          </a:p>
        </p:txBody>
      </p:sp>
    </p:spTree>
    <p:extLst>
      <p:ext uri="{BB962C8B-B14F-4D97-AF65-F5344CB8AC3E}">
        <p14:creationId xmlns:p14="http://schemas.microsoft.com/office/powerpoint/2010/main" val="1041707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rtl="0"/>
            <a:fld id="{A89C7E07-3C67-C64C-8DA0-0404F6303970}" type="slidenum">
              <a:rPr lang="fr-CA" smtClean="0"/>
              <a:t>41</a:t>
            </a:fld>
            <a:endParaRPr lang="fr-CA"/>
          </a:p>
        </p:txBody>
      </p:sp>
    </p:spTree>
    <p:extLst>
      <p:ext uri="{BB962C8B-B14F-4D97-AF65-F5344CB8AC3E}">
        <p14:creationId xmlns:p14="http://schemas.microsoft.com/office/powerpoint/2010/main" val="1092131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02C33-F54D-DB87-6500-1F5A8991D15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A4F950-3285-5D23-8D3E-D5E321C5506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C7FF9F-6C91-3E37-4F97-C007250306B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A0B306D-DA20-9004-5894-4ACE9A3F2735}"/>
              </a:ext>
            </a:extLst>
          </p:cNvPr>
          <p:cNvSpPr>
            <a:spLocks noGrp="1"/>
          </p:cNvSpPr>
          <p:nvPr>
            <p:ph type="sldNum" sz="quarter" idx="10"/>
          </p:nvPr>
        </p:nvSpPr>
        <p:spPr/>
        <p:txBody>
          <a:bodyPr/>
          <a:lstStyle/>
          <a:p>
            <a:fld id="{8C747B73-6B03-4EF3-AD40-683CE00DABF6}" type="slidenum">
              <a:rPr lang="en-US" smtClean="0"/>
              <a:t>49</a:t>
            </a:fld>
            <a:endParaRPr lang="en-US"/>
          </a:p>
        </p:txBody>
      </p:sp>
    </p:spTree>
    <p:extLst>
      <p:ext uri="{BB962C8B-B14F-4D97-AF65-F5344CB8AC3E}">
        <p14:creationId xmlns:p14="http://schemas.microsoft.com/office/powerpoint/2010/main" val="2117197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747B73-6B03-4EF3-AD40-683CE00DABF6}" type="slidenum">
              <a:rPr lang="en-US" smtClean="0"/>
              <a:t>50</a:t>
            </a:fld>
            <a:endParaRPr lang="en-US"/>
          </a:p>
        </p:txBody>
      </p:sp>
    </p:spTree>
    <p:extLst>
      <p:ext uri="{BB962C8B-B14F-4D97-AF65-F5344CB8AC3E}">
        <p14:creationId xmlns:p14="http://schemas.microsoft.com/office/powerpoint/2010/main" val="1444680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747B73-6B03-4EF3-AD40-683CE00DABF6}" type="slidenum">
              <a:rPr lang="en-US" smtClean="0"/>
              <a:t>51</a:t>
            </a:fld>
            <a:endParaRPr lang="en-US"/>
          </a:p>
        </p:txBody>
      </p:sp>
    </p:spTree>
    <p:extLst>
      <p:ext uri="{BB962C8B-B14F-4D97-AF65-F5344CB8AC3E}">
        <p14:creationId xmlns:p14="http://schemas.microsoft.com/office/powerpoint/2010/main" val="3859063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747B73-6B03-4EF3-AD40-683CE00DABF6}" type="slidenum">
              <a:rPr lang="en-US" smtClean="0"/>
              <a:t>52</a:t>
            </a:fld>
            <a:endParaRPr lang="en-US"/>
          </a:p>
        </p:txBody>
      </p:sp>
    </p:spTree>
    <p:extLst>
      <p:ext uri="{BB962C8B-B14F-4D97-AF65-F5344CB8AC3E}">
        <p14:creationId xmlns:p14="http://schemas.microsoft.com/office/powerpoint/2010/main" val="186669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C747B73-6B03-4EF3-AD40-683CE00DABF6}" type="slidenum">
              <a:rPr lang="en-US" smtClean="0"/>
              <a:t>10</a:t>
            </a:fld>
            <a:endParaRPr lang="en-US"/>
          </a:p>
        </p:txBody>
      </p:sp>
    </p:spTree>
    <p:extLst>
      <p:ext uri="{BB962C8B-B14F-4D97-AF65-F5344CB8AC3E}">
        <p14:creationId xmlns:p14="http://schemas.microsoft.com/office/powerpoint/2010/main" val="3393156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12</a:t>
            </a:fld>
            <a:endParaRPr lang="fr-FR"/>
          </a:p>
        </p:txBody>
      </p:sp>
    </p:spTree>
    <p:extLst>
      <p:ext uri="{BB962C8B-B14F-4D97-AF65-F5344CB8AC3E}">
        <p14:creationId xmlns:p14="http://schemas.microsoft.com/office/powerpoint/2010/main" val="542035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747B73-6B03-4EF3-AD40-683CE00DABF6}" type="slidenum">
              <a:rPr lang="en-US" smtClean="0"/>
              <a:t>15</a:t>
            </a:fld>
            <a:endParaRPr lang="en-US"/>
          </a:p>
        </p:txBody>
      </p:sp>
    </p:spTree>
    <p:extLst>
      <p:ext uri="{BB962C8B-B14F-4D97-AF65-F5344CB8AC3E}">
        <p14:creationId xmlns:p14="http://schemas.microsoft.com/office/powerpoint/2010/main" val="3693545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93EF3-B7F3-7582-FD56-3971D05042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2AC65F-92E9-6F10-8EEE-5E3651428CC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C39499-5430-00D7-21B7-68659539AD0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ED5AEF3-8731-DD53-4046-7AC2C26D5E5C}"/>
              </a:ext>
            </a:extLst>
          </p:cNvPr>
          <p:cNvSpPr>
            <a:spLocks noGrp="1"/>
          </p:cNvSpPr>
          <p:nvPr>
            <p:ph type="sldNum" sz="quarter" idx="5"/>
          </p:nvPr>
        </p:nvSpPr>
        <p:spPr/>
        <p:txBody>
          <a:bodyPr/>
          <a:lstStyle/>
          <a:p>
            <a:fld id="{8C747B73-6B03-4EF3-AD40-683CE00DABF6}" type="slidenum">
              <a:rPr lang="en-US" smtClean="0"/>
              <a:t>16</a:t>
            </a:fld>
            <a:endParaRPr lang="en-US"/>
          </a:p>
        </p:txBody>
      </p:sp>
    </p:spTree>
    <p:extLst>
      <p:ext uri="{BB962C8B-B14F-4D97-AF65-F5344CB8AC3E}">
        <p14:creationId xmlns:p14="http://schemas.microsoft.com/office/powerpoint/2010/main" val="3109443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17</a:t>
            </a:fld>
            <a:endParaRPr lang="fr-FR"/>
          </a:p>
        </p:txBody>
      </p:sp>
    </p:spTree>
    <p:extLst>
      <p:ext uri="{BB962C8B-B14F-4D97-AF65-F5344CB8AC3E}">
        <p14:creationId xmlns:p14="http://schemas.microsoft.com/office/powerpoint/2010/main" val="926817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23D6AF3-AEE6-2A43-9E3A-F66B57C79DC5}" type="slidenum">
              <a:rPr lang="fr-FR" smtClean="0"/>
              <a:t>18</a:t>
            </a:fld>
            <a:endParaRPr lang="fr-FR"/>
          </a:p>
        </p:txBody>
      </p:sp>
    </p:spTree>
    <p:extLst>
      <p:ext uri="{BB962C8B-B14F-4D97-AF65-F5344CB8AC3E}">
        <p14:creationId xmlns:p14="http://schemas.microsoft.com/office/powerpoint/2010/main" val="2295504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AF7109-71C6-7949-B168-A151C016AF6E}" type="datetime1">
              <a:rPr lang="fr-CA" smtClean="0"/>
              <a:t>2024-10-09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4876A8-B2EB-BA43-B8D9-37B1688EB628}" type="datetime1">
              <a:rPr lang="fr-CA" smtClean="0"/>
              <a:t>2024-10-09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AAAC95-F293-0A49-85EC-31AA018FEE66}" type="datetime1">
              <a:rPr lang="fr-CA" smtClean="0"/>
              <a:t>2024-10-09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ble">
    <p:bg>
      <p:bgPr>
        <a:solidFill>
          <a:schemeClr val="tx1"/>
        </a:solidFill>
        <a:effectLst/>
      </p:bgPr>
    </p:bg>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109B023A-F28F-184D-BA48-3F1C0502AE0A}"/>
              </a:ext>
            </a:extLst>
          </p:cNvPr>
          <p:cNvSpPr>
            <a:spLocks noGrp="1"/>
          </p:cNvSpPr>
          <p:nvPr>
            <p:ph type="title" hasCustomPrompt="1"/>
          </p:nvPr>
        </p:nvSpPr>
        <p:spPr>
          <a:xfrm>
            <a:off x="1446035" y="1318595"/>
            <a:ext cx="7412216" cy="916295"/>
          </a:xfrm>
          <a:prstGeom prst="rect">
            <a:avLst/>
          </a:prstGeom>
        </p:spPr>
        <p:txBody>
          <a:bodyPr lIns="0" tIns="0" rIns="0" bIns="0" rtlCol="0" anchor="b" anchorCtr="0">
            <a:normAutofit/>
          </a:bodyPr>
          <a:lstStyle>
            <a:lvl1pPr>
              <a:defRPr sz="6600" b="1" i="0">
                <a:solidFill>
                  <a:schemeClr val="bg1"/>
                </a:solidFill>
                <a:latin typeface="+mj-lt"/>
              </a:defRPr>
            </a:lvl1pPr>
          </a:lstStyle>
          <a:p>
            <a:pPr rtl="0"/>
            <a:r>
              <a:rPr lang="fr-CA" noProof="0"/>
              <a:t>Cliquez pour modifier </a:t>
            </a:r>
          </a:p>
        </p:txBody>
      </p:sp>
      <p:sp>
        <p:nvSpPr>
          <p:cNvPr id="9" name="Espace réservé du tableau 2">
            <a:extLst>
              <a:ext uri="{FF2B5EF4-FFF2-40B4-BE49-F238E27FC236}">
                <a16:creationId xmlns:a16="http://schemas.microsoft.com/office/drawing/2014/main" id="{1506B022-475A-6647-98FF-D5C319A0C7C4}"/>
              </a:ext>
            </a:extLst>
          </p:cNvPr>
          <p:cNvSpPr>
            <a:spLocks noGrp="1"/>
          </p:cNvSpPr>
          <p:nvPr>
            <p:ph type="tbl" sz="quarter" idx="10"/>
          </p:nvPr>
        </p:nvSpPr>
        <p:spPr>
          <a:xfrm>
            <a:off x="1428750" y="3314701"/>
            <a:ext cx="15430500" cy="3889664"/>
          </a:xfrm>
        </p:spPr>
        <p:txBody>
          <a:bodyPr rtlCol="0"/>
          <a:lstStyle/>
          <a:p>
            <a:pPr rtl="0"/>
            <a:r>
              <a:rPr lang="fr-CA" noProof="0"/>
              <a:t>Cliquez sur l'icône pour ajouter un tableau</a:t>
            </a:r>
          </a:p>
        </p:txBody>
      </p:sp>
      <p:sp>
        <p:nvSpPr>
          <p:cNvPr id="2" name="Espace réservé à la date 1">
            <a:extLst>
              <a:ext uri="{FF2B5EF4-FFF2-40B4-BE49-F238E27FC236}">
                <a16:creationId xmlns:a16="http://schemas.microsoft.com/office/drawing/2014/main" id="{9B2411D2-78FE-46C1-9EA9-C6A882903B53}"/>
              </a:ext>
            </a:extLst>
          </p:cNvPr>
          <p:cNvSpPr>
            <a:spLocks noGrp="1"/>
          </p:cNvSpPr>
          <p:nvPr>
            <p:ph type="dt" sz="half" idx="11"/>
          </p:nvPr>
        </p:nvSpPr>
        <p:spPr/>
        <p:txBody>
          <a:bodyPr rtlCol="0"/>
          <a:lstStyle/>
          <a:p>
            <a:pPr rtl="0"/>
            <a:r>
              <a:rPr lang="fr-CA" noProof="0">
                <a:latin typeface="+mn-lt"/>
              </a:rPr>
              <a:t>26 avril 2024</a:t>
            </a:r>
          </a:p>
        </p:txBody>
      </p:sp>
      <p:sp>
        <p:nvSpPr>
          <p:cNvPr id="3" name="Espace réservé du pied de page 2">
            <a:extLst>
              <a:ext uri="{FF2B5EF4-FFF2-40B4-BE49-F238E27FC236}">
                <a16:creationId xmlns:a16="http://schemas.microsoft.com/office/drawing/2014/main" id="{C04DAF8F-82DB-4DBE-9041-71217A4516CB}"/>
              </a:ext>
            </a:extLst>
          </p:cNvPr>
          <p:cNvSpPr>
            <a:spLocks noGrp="1"/>
          </p:cNvSpPr>
          <p:nvPr>
            <p:ph type="ftr" sz="quarter" idx="12"/>
          </p:nvPr>
        </p:nvSpPr>
        <p:spPr/>
        <p:txBody>
          <a:bodyPr rtlCol="0"/>
          <a:lstStyle/>
          <a:p>
            <a:pPr rtl="0"/>
            <a:r>
              <a:rPr lang="fr-CA" noProof="0"/>
              <a:t>Projet FRQSC</a:t>
            </a:r>
            <a:endParaRPr lang="fr-CA" b="0" noProof="0"/>
          </a:p>
        </p:txBody>
      </p:sp>
      <p:sp>
        <p:nvSpPr>
          <p:cNvPr id="4" name="Espace réservé du numéro de diapositive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rtlCol="0"/>
          <a:lstStyle/>
          <a:p>
            <a:pPr rtl="0"/>
            <a:fld id="{294A09A9-5501-47C1-A89A-A340965A2BE2}" type="slidenum">
              <a:rPr lang="fr-CA" noProof="0" smtClean="0"/>
              <a:pPr rtl="0"/>
              <a:t>‹n°›</a:t>
            </a:fld>
            <a:endParaRPr lang="fr-CA" noProof="0">
              <a:latin typeface="+mn-lt"/>
            </a:endParaRPr>
          </a:p>
        </p:txBody>
      </p:sp>
    </p:spTree>
    <p:extLst>
      <p:ext uri="{BB962C8B-B14F-4D97-AF65-F5344CB8AC3E}">
        <p14:creationId xmlns:p14="http://schemas.microsoft.com/office/powerpoint/2010/main" val="1131983078"/>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erci">
    <p:bg>
      <p:bgPr>
        <a:solidFill>
          <a:schemeClr val="tx1"/>
        </a:solidFill>
        <a:effectLst/>
      </p:bgPr>
    </p:bg>
    <p:spTree>
      <p:nvGrpSpPr>
        <p:cNvPr id="1" name=""/>
        <p:cNvGrpSpPr/>
        <p:nvPr/>
      </p:nvGrpSpPr>
      <p:grpSpPr>
        <a:xfrm>
          <a:off x="0" y="0"/>
          <a:ext cx="0" cy="0"/>
          <a:chOff x="0" y="0"/>
          <a:chExt cx="0" cy="0"/>
        </a:xfrm>
      </p:grpSpPr>
      <p:sp>
        <p:nvSpPr>
          <p:cNvPr id="16" name="Espace réservé au texte 29">
            <a:extLst>
              <a:ext uri="{FF2B5EF4-FFF2-40B4-BE49-F238E27FC236}">
                <a16:creationId xmlns:a16="http://schemas.microsoft.com/office/drawing/2014/main" id="{BB778BC5-5409-574B-96E2-B45CDD940DF4}"/>
              </a:ext>
            </a:extLst>
          </p:cNvPr>
          <p:cNvSpPr>
            <a:spLocks noGrp="1"/>
          </p:cNvSpPr>
          <p:nvPr>
            <p:ph type="body" sz="quarter" idx="11"/>
          </p:nvPr>
        </p:nvSpPr>
        <p:spPr>
          <a:xfrm>
            <a:off x="10344150" y="7653095"/>
            <a:ext cx="7372350" cy="883193"/>
          </a:xfrm>
        </p:spPr>
        <p:txBody>
          <a:bodyPr lIns="0" tIns="0" rIns="0" bIns="0" rtlCol="0" anchor="b">
            <a:noAutofit/>
          </a:bodyPr>
          <a:lstStyle>
            <a:lvl1pPr marL="0" indent="0">
              <a:buNone/>
              <a:defRPr sz="2400" b="0" i="0">
                <a:solidFill>
                  <a:schemeClr val="tx2"/>
                </a:solidFill>
                <a:latin typeface="+mn-lt"/>
              </a:defRPr>
            </a:lvl1pPr>
            <a:lvl2pPr>
              <a:defRPr sz="6000"/>
            </a:lvl2pPr>
            <a:lvl3pPr>
              <a:defRPr sz="6000"/>
            </a:lvl3pPr>
            <a:lvl4pPr>
              <a:defRPr sz="6000"/>
            </a:lvl4pPr>
            <a:lvl5pPr>
              <a:defRPr sz="6000"/>
            </a:lvl5pPr>
          </a:lstStyle>
          <a:p>
            <a:pPr lvl="0" rtl="0"/>
            <a:r>
              <a:rPr lang="fr-CA" noProof="0"/>
              <a:t>Cliquez pour modifier les styles du texte du masque</a:t>
            </a:r>
          </a:p>
        </p:txBody>
      </p:sp>
      <p:sp>
        <p:nvSpPr>
          <p:cNvPr id="17" name="Sous-titre 2">
            <a:extLst>
              <a:ext uri="{FF2B5EF4-FFF2-40B4-BE49-F238E27FC236}">
                <a16:creationId xmlns:a16="http://schemas.microsoft.com/office/drawing/2014/main" id="{32916F3A-28FA-9A4B-A780-0D687D932893}"/>
              </a:ext>
            </a:extLst>
          </p:cNvPr>
          <p:cNvSpPr>
            <a:spLocks noGrp="1"/>
          </p:cNvSpPr>
          <p:nvPr>
            <p:ph type="subTitle" idx="1"/>
          </p:nvPr>
        </p:nvSpPr>
        <p:spPr>
          <a:xfrm>
            <a:off x="10361435" y="5386648"/>
            <a:ext cx="7355066" cy="1586687"/>
          </a:xfrm>
        </p:spPr>
        <p:txBody>
          <a:bodyPr lIns="0" tIns="0" rIns="0" bIns="0" rtlCol="0">
            <a:normAutofit/>
          </a:bodyPr>
          <a:lstStyle>
            <a:lvl1pPr marL="0" indent="0" algn="l">
              <a:buNone/>
              <a:defRPr sz="2400" b="0" i="0">
                <a:solidFill>
                  <a:schemeClr val="bg1"/>
                </a:solidFill>
                <a:latin typeface="+mn-lt"/>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pPr rtl="0"/>
            <a:r>
              <a:rPr lang="fr-CA" noProof="0"/>
              <a:t>Modifier le style des sous-titres du masque</a:t>
            </a:r>
            <a:endParaRPr lang="fr-CA" noProof="0" dirty="0"/>
          </a:p>
        </p:txBody>
      </p:sp>
      <p:sp>
        <p:nvSpPr>
          <p:cNvPr id="26" name="Titre 1">
            <a:extLst>
              <a:ext uri="{FF2B5EF4-FFF2-40B4-BE49-F238E27FC236}">
                <a16:creationId xmlns:a16="http://schemas.microsoft.com/office/drawing/2014/main" id="{E29321F6-59C5-6E4C-A846-6AD00848A444}"/>
              </a:ext>
            </a:extLst>
          </p:cNvPr>
          <p:cNvSpPr>
            <a:spLocks noGrp="1"/>
          </p:cNvSpPr>
          <p:nvPr>
            <p:ph type="title"/>
          </p:nvPr>
        </p:nvSpPr>
        <p:spPr>
          <a:xfrm>
            <a:off x="10361435" y="3260488"/>
            <a:ext cx="7355066" cy="916295"/>
          </a:xfrm>
          <a:prstGeom prst="rect">
            <a:avLst/>
          </a:prstGeom>
        </p:spPr>
        <p:txBody>
          <a:bodyPr lIns="0" tIns="0" rIns="0" bIns="0" rtlCol="0" anchor="b" anchorCtr="0">
            <a:normAutofit/>
          </a:bodyPr>
          <a:lstStyle>
            <a:lvl1pPr>
              <a:defRPr sz="6600" b="1" i="0">
                <a:latin typeface="+mj-lt"/>
              </a:defRPr>
            </a:lvl1pPr>
          </a:lstStyle>
          <a:p>
            <a:pPr rtl="0"/>
            <a:r>
              <a:rPr lang="fr-CA" noProof="0"/>
              <a:t>Modifier le style du titre</a:t>
            </a:r>
            <a:endParaRPr lang="fr-CA" noProof="0" dirty="0"/>
          </a:p>
        </p:txBody>
      </p:sp>
      <p:cxnSp>
        <p:nvCxnSpPr>
          <p:cNvPr id="27" name="Connecteur droit 26">
            <a:extLst>
              <a:ext uri="{FF2B5EF4-FFF2-40B4-BE49-F238E27FC236}">
                <a16:creationId xmlns:a16="http://schemas.microsoft.com/office/drawing/2014/main" id="{AB5C3BF3-A164-DD48-BD02-4587489DA105}"/>
              </a:ext>
            </a:extLst>
          </p:cNvPr>
          <p:cNvCxnSpPr>
            <a:cxnSpLocks/>
          </p:cNvCxnSpPr>
          <p:nvPr userDrawn="1"/>
        </p:nvCxnSpPr>
        <p:spPr>
          <a:xfrm>
            <a:off x="10344150" y="4850555"/>
            <a:ext cx="3200400" cy="5988"/>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Espace réservé d’image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9144000" cy="10287000"/>
          </a:xfrm>
        </p:spPr>
        <p:txBody>
          <a:bodyPr rtlCol="0"/>
          <a:lstStyle/>
          <a:p>
            <a:pPr rtl="0"/>
            <a:r>
              <a:rPr lang="fr-CA" noProof="0"/>
              <a:t>Cliquez sur l'icône pour ajouter une image</a:t>
            </a:r>
            <a:endParaRPr lang="fr-CA" noProof="0" dirty="0"/>
          </a:p>
        </p:txBody>
      </p:sp>
      <p:grpSp>
        <p:nvGrpSpPr>
          <p:cNvPr id="30" name="Groupe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13305060" y="0"/>
            <a:ext cx="4987812" cy="4987812"/>
            <a:chOff x="0" y="12289"/>
            <a:chExt cx="3550" cy="3551"/>
          </a:xfrm>
        </p:grpSpPr>
        <p:sp>
          <p:nvSpPr>
            <p:cNvPr id="31" name="Forme libre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CA" sz="2700" noProof="0" dirty="0"/>
            </a:p>
          </p:txBody>
        </p:sp>
        <p:sp>
          <p:nvSpPr>
            <p:cNvPr id="32" name="Forme libre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CA" sz="2700" noProof="0" dirty="0"/>
            </a:p>
          </p:txBody>
        </p:sp>
        <p:sp>
          <p:nvSpPr>
            <p:cNvPr id="33" name="Forme libre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fr-CA" sz="2700" noProof="0" dirty="0"/>
            </a:p>
          </p:txBody>
        </p:sp>
      </p:grpSp>
    </p:spTree>
    <p:extLst>
      <p:ext uri="{BB962C8B-B14F-4D97-AF65-F5344CB8AC3E}">
        <p14:creationId xmlns:p14="http://schemas.microsoft.com/office/powerpoint/2010/main" val="2261779176"/>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E3A4B3-9293-7C4E-BC2F-E4DB023B825E}" type="datetime1">
              <a:rPr lang="fr-CA" smtClean="0"/>
              <a:t>2024-10-09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45F18E-0BA7-804C-AE87-2C26B2EA9EA5}" type="datetime1">
              <a:rPr lang="fr-CA" smtClean="0"/>
              <a:t>2024-10-09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445174-A908-F144-82D2-12569574658C}" type="datetime1">
              <a:rPr lang="fr-CA" smtClean="0"/>
              <a:t>2024-10-09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3E714B-CB96-2E45-A8E1-0B1F3EFE5E37}" type="datetime1">
              <a:rPr lang="fr-CA" smtClean="0"/>
              <a:t>2024-10-09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751724-6862-4642-81C0-027C4F8DE24A}" type="datetime1">
              <a:rPr lang="fr-CA" smtClean="0"/>
              <a:t>2024-10-09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5E2A2-A812-7948-BA00-8E8C43784397}" type="datetime1">
              <a:rPr lang="fr-CA" smtClean="0"/>
              <a:t>2024-10-09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68F919-6208-9E47-9C62-24CE3A217EBA}" type="datetime1">
              <a:rPr lang="fr-CA" smtClean="0"/>
              <a:t>2024-10-09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16B258-D445-D040-8B30-E6F7CAD2787C}" type="datetime1">
              <a:rPr lang="fr-CA" smtClean="0"/>
              <a:t>2024-10-09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76550-000D-914E-A67F-1FC50D247374}" type="datetime1">
              <a:rPr lang="fr-CA" smtClean="0"/>
              <a:t>2024-10-09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5.m4a"/><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5.m4a"/><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5.wdp"/><Relationship Id="rId5" Type="http://schemas.openxmlformats.org/officeDocument/2006/relationships/image" Target="../media/image5.png"/><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image" Target="../media/image5.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6.xml"/><Relationship Id="rId16" Type="http://schemas.openxmlformats.org/officeDocument/2006/relationships/diagramColors" Target="../diagrams/colors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19" Type="http://schemas.microsoft.com/office/2007/relationships/hdphoto" Target="../media/hdphoto5.wdp"/><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chart" Target="../charts/chart5.xml"/><Relationship Id="rId13" Type="http://schemas.microsoft.com/office/2007/relationships/diagramDrawing" Target="../diagrams/drawing8.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diagramQuickStyle" Target="../diagrams/quickStyle8.xml"/><Relationship Id="rId5" Type="http://schemas.openxmlformats.org/officeDocument/2006/relationships/image" Target="../media/image10.png"/><Relationship Id="rId10" Type="http://schemas.openxmlformats.org/officeDocument/2006/relationships/diagramLayout" Target="../diagrams/layout8.xml"/><Relationship Id="rId4" Type="http://schemas.microsoft.com/office/2007/relationships/hdphoto" Target="../media/hdphoto1.wdp"/><Relationship Id="rId9"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26" Type="http://schemas.microsoft.com/office/2007/relationships/hdphoto" Target="../media/hdphoto5.wdp"/><Relationship Id="rId3" Type="http://schemas.openxmlformats.org/officeDocument/2006/relationships/diagramData" Target="../diagrams/data9.xml"/><Relationship Id="rId21" Type="http://schemas.openxmlformats.org/officeDocument/2006/relationships/diagramLayout" Target="../diagrams/layout11.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5" Type="http://schemas.openxmlformats.org/officeDocument/2006/relationships/image" Target="../media/image5.png"/><Relationship Id="rId2" Type="http://schemas.openxmlformats.org/officeDocument/2006/relationships/notesSlide" Target="../notesSlides/notesSlide13.xml"/><Relationship Id="rId16" Type="http://schemas.openxmlformats.org/officeDocument/2006/relationships/diagramColors" Target="../diagrams/colors11.xml"/><Relationship Id="rId20" Type="http://schemas.openxmlformats.org/officeDocument/2006/relationships/diagramData" Target="../diagrams/data60.xml"/><Relationship Id="rId1" Type="http://schemas.openxmlformats.org/officeDocument/2006/relationships/slideLayout" Target="../slideLayouts/slideLayout1.xml"/><Relationship Id="rId6" Type="http://schemas.openxmlformats.org/officeDocument/2006/relationships/diagramColors" Target="../diagrams/colors9.xml"/><Relationship Id="rId11" Type="http://schemas.openxmlformats.org/officeDocument/2006/relationships/diagramColors" Target="../diagrams/colors10.xml"/><Relationship Id="rId24" Type="http://schemas.openxmlformats.org/officeDocument/2006/relationships/image" Target="../media/image18.png"/><Relationship Id="rId5" Type="http://schemas.openxmlformats.org/officeDocument/2006/relationships/diagramQuickStyle" Target="../diagrams/quickStyle9.xml"/><Relationship Id="rId15" Type="http://schemas.openxmlformats.org/officeDocument/2006/relationships/diagramQuickStyle" Target="../diagrams/quickStyle11.xml"/><Relationship Id="rId23" Type="http://schemas.openxmlformats.org/officeDocument/2006/relationships/diagramColors" Target="../diagrams/colors11.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 Id="rId22"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diagramData" Target="../diagrams/data14.xml"/><Relationship Id="rId18" Type="http://schemas.openxmlformats.org/officeDocument/2006/relationships/image" Target="../media/image5.pn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17" Type="http://schemas.microsoft.com/office/2007/relationships/diagramDrawing" Target="../diagrams/drawing14.xml"/><Relationship Id="rId2" Type="http://schemas.openxmlformats.org/officeDocument/2006/relationships/notesSlide" Target="../notesSlides/notesSlide16.xml"/><Relationship Id="rId16" Type="http://schemas.openxmlformats.org/officeDocument/2006/relationships/diagramColors" Target="../diagrams/colors14.xml"/><Relationship Id="rId1" Type="http://schemas.openxmlformats.org/officeDocument/2006/relationships/slideLayout" Target="../slideLayouts/slideLayout1.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diagramQuickStyle" Target="../diagrams/quickStyle14.xml"/><Relationship Id="rId10" Type="http://schemas.openxmlformats.org/officeDocument/2006/relationships/diagramQuickStyle" Target="../diagrams/quickStyle13.xml"/><Relationship Id="rId19" Type="http://schemas.microsoft.com/office/2007/relationships/hdphoto" Target="../media/hdphoto5.wdp"/><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diagramLayout" Target="../diagrams/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5.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5.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diagramData" Target="../diagrams/data17.xml"/><Relationship Id="rId18" Type="http://schemas.openxmlformats.org/officeDocument/2006/relationships/image" Target="../media/image5.png"/><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17" Type="http://schemas.microsoft.com/office/2007/relationships/diagramDrawing" Target="../diagrams/drawing17.xml"/><Relationship Id="rId2" Type="http://schemas.openxmlformats.org/officeDocument/2006/relationships/notesSlide" Target="../notesSlides/notesSlide19.xml"/><Relationship Id="rId16" Type="http://schemas.openxmlformats.org/officeDocument/2006/relationships/diagramColors" Target="../diagrams/colors17.xml"/><Relationship Id="rId1" Type="http://schemas.openxmlformats.org/officeDocument/2006/relationships/slideLayout" Target="../slideLayouts/slideLayout1.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5" Type="http://schemas.openxmlformats.org/officeDocument/2006/relationships/diagramQuickStyle" Target="../diagrams/quickStyle17.xml"/><Relationship Id="rId10" Type="http://schemas.openxmlformats.org/officeDocument/2006/relationships/diagramQuickStyle" Target="../diagrams/quickStyle16.xml"/><Relationship Id="rId19" Type="http://schemas.microsoft.com/office/2007/relationships/hdphoto" Target="../media/hdphoto5.wdp"/><Relationship Id="rId4" Type="http://schemas.openxmlformats.org/officeDocument/2006/relationships/diagramLayout" Target="../diagrams/layout15.xml"/><Relationship Id="rId9" Type="http://schemas.openxmlformats.org/officeDocument/2006/relationships/diagramLayout" Target="../diagrams/layout16.xml"/><Relationship Id="rId14" Type="http://schemas.openxmlformats.org/officeDocument/2006/relationships/diagramLayout" Target="../diagrams/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diagramDrawing" Target="../diagrams/drawing1.xml"/><Relationship Id="rId3" Type="http://schemas.microsoft.com/office/2007/relationships/media" Target="../media/media2.m4a"/><Relationship Id="rId7" Type="http://schemas.openxmlformats.org/officeDocument/2006/relationships/image" Target="../media/image4.png"/><Relationship Id="rId12" Type="http://schemas.openxmlformats.org/officeDocument/2006/relationships/diagramColors" Target="../diagrams/colors1.xml"/><Relationship Id="rId2" Type="http://schemas.openxmlformats.org/officeDocument/2006/relationships/audio" Target="../media/media1.m4a"/><Relationship Id="rId16" Type="http://schemas.microsoft.com/office/2007/relationships/hdphoto" Target="../media/hdphoto3.wdp"/><Relationship Id="rId1" Type="http://schemas.microsoft.com/office/2007/relationships/media" Target="../media/media1.m4a"/><Relationship Id="rId6" Type="http://schemas.openxmlformats.org/officeDocument/2006/relationships/notesSlide" Target="../notesSlides/notesSlide2.xml"/><Relationship Id="rId11" Type="http://schemas.openxmlformats.org/officeDocument/2006/relationships/diagramQuickStyle" Target="../diagrams/quickStyle1.xml"/><Relationship Id="rId5" Type="http://schemas.openxmlformats.org/officeDocument/2006/relationships/slideLayout" Target="../slideLayouts/slideLayout1.xml"/><Relationship Id="rId15" Type="http://schemas.openxmlformats.org/officeDocument/2006/relationships/image" Target="../media/image5.png"/><Relationship Id="rId10" Type="http://schemas.openxmlformats.org/officeDocument/2006/relationships/diagramLayout" Target="../diagrams/layout1.xml"/><Relationship Id="rId4" Type="http://schemas.openxmlformats.org/officeDocument/2006/relationships/audio" Target="../media/media2.m4a"/><Relationship Id="rId9" Type="http://schemas.openxmlformats.org/officeDocument/2006/relationships/diagramData" Target="../diagrams/data1.xml"/><Relationship Id="rId1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19.xml"/><Relationship Id="rId18" Type="http://schemas.openxmlformats.org/officeDocument/2006/relationships/diagramColors" Target="../diagrams/colors19.xml"/><Relationship Id="rId3" Type="http://schemas.openxmlformats.org/officeDocument/2006/relationships/diagramData" Target="../diagrams/data18.xml"/><Relationship Id="rId21" Type="http://schemas.openxmlformats.org/officeDocument/2006/relationships/diagramQuickStyle" Target="../diagrams/quickStyle20.xml"/><Relationship Id="rId7" Type="http://schemas.microsoft.com/office/2007/relationships/diagramDrawing" Target="../diagrams/drawing18.xml"/><Relationship Id="rId12" Type="http://schemas.microsoft.com/office/2007/relationships/diagramDrawing" Target="../diagrams/drawing19.xml"/><Relationship Id="rId17" Type="http://schemas.openxmlformats.org/officeDocument/2006/relationships/diagramQuickStyle" Target="../diagrams/quickStyle19.xml"/><Relationship Id="rId25" Type="http://schemas.microsoft.com/office/2007/relationships/hdphoto" Target="../media/hdphoto5.wdp"/><Relationship Id="rId2" Type="http://schemas.openxmlformats.org/officeDocument/2006/relationships/notesSlide" Target="../notesSlides/notesSlide22.xml"/><Relationship Id="rId16" Type="http://schemas.openxmlformats.org/officeDocument/2006/relationships/diagramLayout" Target="../diagrams/layout19.xml"/><Relationship Id="rId20" Type="http://schemas.openxmlformats.org/officeDocument/2006/relationships/diagramLayout" Target="../diagrams/layout20.xml"/><Relationship Id="rId1" Type="http://schemas.openxmlformats.org/officeDocument/2006/relationships/slideLayout" Target="../slideLayouts/slideLayout1.xml"/><Relationship Id="rId6" Type="http://schemas.openxmlformats.org/officeDocument/2006/relationships/diagramColors" Target="../diagrams/colors18.xml"/><Relationship Id="rId11" Type="http://schemas.openxmlformats.org/officeDocument/2006/relationships/diagramColors" Target="../diagrams/colors19.xml"/><Relationship Id="rId24" Type="http://schemas.openxmlformats.org/officeDocument/2006/relationships/image" Target="../media/image5.png"/><Relationship Id="rId5" Type="http://schemas.openxmlformats.org/officeDocument/2006/relationships/diagramQuickStyle" Target="../diagrams/quickStyle18.xml"/><Relationship Id="rId15" Type="http://schemas.openxmlformats.org/officeDocument/2006/relationships/diagramData" Target="../diagrams/data150.xml"/><Relationship Id="rId23" Type="http://schemas.microsoft.com/office/2007/relationships/diagramDrawing" Target="../diagrams/drawing20.xml"/><Relationship Id="rId10" Type="http://schemas.openxmlformats.org/officeDocument/2006/relationships/diagramQuickStyle" Target="../diagrams/quickStyle19.xml"/><Relationship Id="rId19" Type="http://schemas.openxmlformats.org/officeDocument/2006/relationships/diagramData" Target="../diagrams/data20.xml"/><Relationship Id="rId4" Type="http://schemas.openxmlformats.org/officeDocument/2006/relationships/diagramLayout" Target="../diagrams/layout18.xml"/><Relationship Id="rId9" Type="http://schemas.openxmlformats.org/officeDocument/2006/relationships/diagramLayout" Target="../diagrams/layout19.xml"/><Relationship Id="rId22" Type="http://schemas.openxmlformats.org/officeDocument/2006/relationships/diagramColors" Target="../diagrams/colors20.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22.xml"/><Relationship Id="rId18" Type="http://schemas.openxmlformats.org/officeDocument/2006/relationships/diagramColors" Target="../diagrams/colors160.xml"/><Relationship Id="rId3" Type="http://schemas.openxmlformats.org/officeDocument/2006/relationships/diagramData" Target="../diagrams/data21.xml"/><Relationship Id="rId21" Type="http://schemas.openxmlformats.org/officeDocument/2006/relationships/diagramQuickStyle" Target="../diagrams/quickStyle23.xml"/><Relationship Id="rId7" Type="http://schemas.microsoft.com/office/2007/relationships/diagramDrawing" Target="../diagrams/drawing21.xml"/><Relationship Id="rId12" Type="http://schemas.microsoft.com/office/2007/relationships/diagramDrawing" Target="../diagrams/drawing22.xml"/><Relationship Id="rId17" Type="http://schemas.openxmlformats.org/officeDocument/2006/relationships/diagramQuickStyle" Target="../diagrams/quickStyle160.xml"/><Relationship Id="rId25" Type="http://schemas.microsoft.com/office/2007/relationships/hdphoto" Target="../media/hdphoto5.wdp"/><Relationship Id="rId2" Type="http://schemas.openxmlformats.org/officeDocument/2006/relationships/notesSlide" Target="../notesSlides/notesSlide25.xml"/><Relationship Id="rId16" Type="http://schemas.openxmlformats.org/officeDocument/2006/relationships/diagramLayout" Target="../diagrams/layout160.xml"/><Relationship Id="rId20" Type="http://schemas.openxmlformats.org/officeDocument/2006/relationships/diagramLayout" Target="../diagrams/layout23.xml"/><Relationship Id="rId1" Type="http://schemas.openxmlformats.org/officeDocument/2006/relationships/slideLayout" Target="../slideLayouts/slideLayout1.xml"/><Relationship Id="rId6" Type="http://schemas.openxmlformats.org/officeDocument/2006/relationships/diagramColors" Target="../diagrams/colors21.xml"/><Relationship Id="rId11" Type="http://schemas.openxmlformats.org/officeDocument/2006/relationships/diagramColors" Target="../diagrams/colors22.xml"/><Relationship Id="rId24" Type="http://schemas.openxmlformats.org/officeDocument/2006/relationships/image" Target="../media/image5.png"/><Relationship Id="rId5" Type="http://schemas.openxmlformats.org/officeDocument/2006/relationships/diagramQuickStyle" Target="../diagrams/quickStyle21.xml"/><Relationship Id="rId15" Type="http://schemas.openxmlformats.org/officeDocument/2006/relationships/diagramData" Target="../diagrams/data190.xml"/><Relationship Id="rId23" Type="http://schemas.microsoft.com/office/2007/relationships/diagramDrawing" Target="../diagrams/drawing23.xml"/><Relationship Id="rId10" Type="http://schemas.openxmlformats.org/officeDocument/2006/relationships/diagramQuickStyle" Target="../diagrams/quickStyle22.xml"/><Relationship Id="rId19" Type="http://schemas.openxmlformats.org/officeDocument/2006/relationships/diagramData" Target="../diagrams/data23.xml"/><Relationship Id="rId4" Type="http://schemas.openxmlformats.org/officeDocument/2006/relationships/diagramLayout" Target="../diagrams/layout21.xml"/><Relationship Id="rId9" Type="http://schemas.openxmlformats.org/officeDocument/2006/relationships/diagramLayout" Target="../diagrams/layout22.xml"/><Relationship Id="rId22" Type="http://schemas.openxmlformats.org/officeDocument/2006/relationships/diagramColors" Target="../diagrams/colors23.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media" Target="../media/media10.m4a"/><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1.xml"/><Relationship Id="rId5" Type="http://schemas.openxmlformats.org/officeDocument/2006/relationships/slideLayout" Target="../slideLayouts/slideLayout1.xml"/><Relationship Id="rId4" Type="http://schemas.openxmlformats.org/officeDocument/2006/relationships/audio" Target="../media/media10.m4a"/><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emf"/><Relationship Id="rId1" Type="http://schemas.openxmlformats.org/officeDocument/2006/relationships/slideLayout" Target="../slideLayouts/slideLayout12.xml"/><Relationship Id="rId4" Type="http://schemas.microsoft.com/office/2007/relationships/hdphoto" Target="../media/hdphoto5.wdp"/></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2.xml"/><Relationship Id="rId4" Type="http://schemas.microsoft.com/office/2007/relationships/hdphoto" Target="../media/hdphoto5.wdp"/></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12.xml"/><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2.xml"/><Relationship Id="rId4" Type="http://schemas.microsoft.com/office/2007/relationships/hdphoto" Target="../media/hdphoto5.wdp"/></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12.xml"/><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5.wdp"/></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5.wdp"/><Relationship Id="rId5" Type="http://schemas.openxmlformats.org/officeDocument/2006/relationships/image" Target="../media/image5.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microsoft.com/office/2007/relationships/hdphoto" Target="../media/hdphoto5.wdp"/></Relationships>
</file>

<file path=ppt/slides/_rels/slide51.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notesSlide" Target="../notesSlides/notesSlide35.xml"/><Relationship Id="rId7" Type="http://schemas.openxmlformats.org/officeDocument/2006/relationships/diagramColors" Target="../diagrams/colors26.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26.xml"/><Relationship Id="rId5" Type="http://schemas.openxmlformats.org/officeDocument/2006/relationships/diagramLayout" Target="../diagrams/layout26.xml"/><Relationship Id="rId10" Type="http://schemas.microsoft.com/office/2007/relationships/hdphoto" Target="../media/hdphoto5.wdp"/><Relationship Id="rId4" Type="http://schemas.openxmlformats.org/officeDocument/2006/relationships/diagramData" Target="../diagrams/data26.xml"/><Relationship Id="rId9"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5.wdp"/></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BFA"/>
        </a:solidFill>
        <a:effectLst/>
      </p:bgPr>
    </p:bg>
    <p:spTree>
      <p:nvGrpSpPr>
        <p:cNvPr id="1" name=""/>
        <p:cNvGrpSpPr/>
        <p:nvPr/>
      </p:nvGrpSpPr>
      <p:grpSpPr>
        <a:xfrm>
          <a:off x="0" y="0"/>
          <a:ext cx="0" cy="0"/>
          <a:chOff x="0" y="0"/>
          <a:chExt cx="0" cy="0"/>
        </a:xfrm>
      </p:grpSpPr>
      <p:grpSp>
        <p:nvGrpSpPr>
          <p:cNvPr id="3" name="Group 3"/>
          <p:cNvGrpSpPr/>
          <p:nvPr/>
        </p:nvGrpSpPr>
        <p:grpSpPr>
          <a:xfrm>
            <a:off x="0" y="-190500"/>
            <a:ext cx="5029200" cy="10477500"/>
            <a:chOff x="0" y="-47625"/>
            <a:chExt cx="876892" cy="2905541"/>
          </a:xfrm>
        </p:grpSpPr>
        <p:sp>
          <p:nvSpPr>
            <p:cNvPr id="4" name="Freeform 4"/>
            <p:cNvSpPr/>
            <p:nvPr/>
          </p:nvSpPr>
          <p:spPr>
            <a:xfrm>
              <a:off x="0" y="0"/>
              <a:ext cx="876892" cy="2857916"/>
            </a:xfrm>
            <a:custGeom>
              <a:avLst/>
              <a:gdLst/>
              <a:ahLst/>
              <a:cxnLst/>
              <a:rect l="l" t="t" r="r" b="b"/>
              <a:pathLst>
                <a:path w="876892" h="2857916">
                  <a:moveTo>
                    <a:pt x="0" y="0"/>
                  </a:moveTo>
                  <a:lnTo>
                    <a:pt x="876892" y="0"/>
                  </a:lnTo>
                  <a:lnTo>
                    <a:pt x="876892" y="2857916"/>
                  </a:lnTo>
                  <a:lnTo>
                    <a:pt x="0" y="2857916"/>
                  </a:lnTo>
                  <a:close/>
                </a:path>
              </a:pathLst>
            </a:custGeom>
            <a:solidFill>
              <a:srgbClr val="000640"/>
            </a:solidFill>
          </p:spPr>
          <p:txBody>
            <a:bodyPr/>
            <a:lstStyle/>
            <a:p>
              <a:r>
                <a:rPr lang="fr-CA" sz="1800" b="1" i="0" u="none" strike="noStrike" dirty="0">
                  <a:solidFill>
                    <a:srgbClr val="44546A"/>
                  </a:solidFill>
                  <a:effectLst/>
                  <a:latin typeface="Calibri" panose="020F0502020204030204" pitchFamily="34" charset="0"/>
                </a:rPr>
                <a:t>»</a:t>
              </a:r>
              <a:endParaRPr lang="fr-CA" dirty="0"/>
            </a:p>
          </p:txBody>
        </p:sp>
        <p:sp>
          <p:nvSpPr>
            <p:cNvPr id="5" name="TextBox 5"/>
            <p:cNvSpPr txBox="1"/>
            <p:nvPr/>
          </p:nvSpPr>
          <p:spPr>
            <a:xfrm>
              <a:off x="0" y="-47625"/>
              <a:ext cx="876892" cy="2905541"/>
            </a:xfrm>
            <a:prstGeom prst="rect">
              <a:avLst/>
            </a:prstGeom>
          </p:spPr>
          <p:txBody>
            <a:bodyPr lIns="50800" tIns="50800" rIns="50800" bIns="50800" rtlCol="0" anchor="ctr"/>
            <a:lstStyle/>
            <a:p>
              <a:pPr algn="ctr">
                <a:lnSpc>
                  <a:spcPts val="3024"/>
                </a:lnSpc>
              </a:pPr>
              <a:endParaRPr lang="fr-CA" dirty="0"/>
            </a:p>
          </p:txBody>
        </p:sp>
      </p:grpSp>
      <p:sp>
        <p:nvSpPr>
          <p:cNvPr id="7" name="TextBox 7"/>
          <p:cNvSpPr txBox="1"/>
          <p:nvPr/>
        </p:nvSpPr>
        <p:spPr>
          <a:xfrm>
            <a:off x="5727064" y="1323973"/>
            <a:ext cx="12221311" cy="5232202"/>
          </a:xfrm>
          <a:prstGeom prst="rect">
            <a:avLst/>
          </a:prstGeom>
        </p:spPr>
        <p:txBody>
          <a:bodyPr wrap="square" lIns="0" tIns="0" rIns="0" bIns="0" rtlCol="0" anchor="t">
            <a:spAutoFit/>
          </a:bodyPr>
          <a:lstStyle/>
          <a:p>
            <a:r>
              <a:rPr lang="fr-CA" sz="6000" b="1" spc="-150" dirty="0">
                <a:solidFill>
                  <a:srgbClr val="000540"/>
                </a:solidFill>
                <a:latin typeface="Lato" panose="020F0502020204030203" pitchFamily="34" charset="0"/>
                <a:ea typeface="Lato" panose="020F0502020204030203" pitchFamily="34" charset="0"/>
                <a:cs typeface="Lato" panose="020F0502020204030203" pitchFamily="34" charset="0"/>
              </a:rPr>
              <a:t>JEUNES EXPLOITÉS SEXUELLEMENT : </a:t>
            </a:r>
          </a:p>
          <a:p>
            <a:endParaRPr lang="fr-CA" sz="1000" b="1" spc="-150" dirty="0">
              <a:solidFill>
                <a:srgbClr val="000540"/>
              </a:solidFill>
              <a:latin typeface="Lato" panose="020F0502020204030203" pitchFamily="34" charset="0"/>
              <a:ea typeface="Lato" panose="020F0502020204030203" pitchFamily="34" charset="0"/>
              <a:cs typeface="Lato" panose="020F0502020204030203" pitchFamily="34" charset="0"/>
            </a:endParaRPr>
          </a:p>
          <a:p>
            <a:r>
              <a:rPr lang="fr-CA" sz="6000" i="1" spc="284" dirty="0">
                <a:solidFill>
                  <a:srgbClr val="000540"/>
                </a:solidFill>
                <a:latin typeface="Lato" panose="020F0502020204030203" pitchFamily="34" charset="0"/>
                <a:ea typeface="Lato" panose="020F0502020204030203" pitchFamily="34" charset="0"/>
                <a:cs typeface="Lato" panose="020F0502020204030203" pitchFamily="34" charset="0"/>
              </a:rPr>
              <a:t>Séquelles traumatiques et pratiques prometteuses</a:t>
            </a:r>
          </a:p>
          <a:p>
            <a:endParaRPr lang="fr-CA" sz="9000" spc="284" dirty="0">
              <a:solidFill>
                <a:srgbClr val="000640"/>
              </a:solidFill>
              <a:latin typeface="Lato" panose="020F0502020204030203" pitchFamily="34" charset="0"/>
              <a:ea typeface="Lato" panose="020F0502020204030203" pitchFamily="34" charset="0"/>
              <a:cs typeface="Lato" panose="020F0502020204030203" pitchFamily="34" charset="0"/>
            </a:endParaRPr>
          </a:p>
        </p:txBody>
      </p:sp>
      <p:grpSp>
        <p:nvGrpSpPr>
          <p:cNvPr id="16" name="Group 16"/>
          <p:cNvGrpSpPr/>
          <p:nvPr/>
        </p:nvGrpSpPr>
        <p:grpSpPr>
          <a:xfrm>
            <a:off x="406516" y="964398"/>
            <a:ext cx="833394" cy="911590"/>
            <a:chOff x="0" y="0"/>
            <a:chExt cx="628022" cy="649385"/>
          </a:xfrm>
        </p:grpSpPr>
        <p:sp>
          <p:nvSpPr>
            <p:cNvPr id="17" name="Freeform 17"/>
            <p:cNvSpPr/>
            <p:nvPr/>
          </p:nvSpPr>
          <p:spPr>
            <a:xfrm>
              <a:off x="0" y="0"/>
              <a:ext cx="628022" cy="649385"/>
            </a:xfrm>
            <a:custGeom>
              <a:avLst/>
              <a:gdLst/>
              <a:ahLst/>
              <a:cxnLst/>
              <a:rect l="l" t="t" r="r" b="b"/>
              <a:pathLst>
                <a:path w="628022" h="649385">
                  <a:moveTo>
                    <a:pt x="464192" y="0"/>
                  </a:moveTo>
                  <a:lnTo>
                    <a:pt x="0" y="0"/>
                  </a:lnTo>
                  <a:lnTo>
                    <a:pt x="0" y="649385"/>
                  </a:lnTo>
                  <a:lnTo>
                    <a:pt x="76200" y="649385"/>
                  </a:lnTo>
                  <a:lnTo>
                    <a:pt x="76200" y="76200"/>
                  </a:lnTo>
                  <a:lnTo>
                    <a:pt x="628022" y="76200"/>
                  </a:lnTo>
                  <a:lnTo>
                    <a:pt x="628022" y="0"/>
                  </a:lnTo>
                  <a:close/>
                </a:path>
              </a:pathLst>
            </a:custGeom>
            <a:solidFill>
              <a:srgbClr val="FD987E"/>
            </a:solidFill>
          </p:spPr>
          <p:txBody>
            <a:bodyPr/>
            <a:lstStyle/>
            <a:p>
              <a:endParaRPr lang="fr-CA" dirty="0"/>
            </a:p>
          </p:txBody>
        </p:sp>
      </p:grpSp>
      <p:sp>
        <p:nvSpPr>
          <p:cNvPr id="23" name="TextBox 14">
            <a:extLst>
              <a:ext uri="{FF2B5EF4-FFF2-40B4-BE49-F238E27FC236}">
                <a16:creationId xmlns:a16="http://schemas.microsoft.com/office/drawing/2014/main" id="{14FEAA50-3659-887A-0D0F-7C6AB646CA2C}"/>
              </a:ext>
            </a:extLst>
          </p:cNvPr>
          <p:cNvSpPr txBox="1"/>
          <p:nvPr/>
        </p:nvSpPr>
        <p:spPr>
          <a:xfrm>
            <a:off x="557570" y="5206360"/>
            <a:ext cx="4026535" cy="2154436"/>
          </a:xfrm>
          <a:prstGeom prst="rect">
            <a:avLst/>
          </a:prstGeom>
        </p:spPr>
        <p:txBody>
          <a:bodyPr wrap="square" lIns="0" tIns="0" rIns="0" bIns="0" rtlCol="0" anchor="t">
            <a:spAutoFit/>
          </a:bodyPr>
          <a:lstStyle/>
          <a:p>
            <a:pPr algn="ctr"/>
            <a:r>
              <a:rPr lang="fr-CA" sz="2000" spc="140" dirty="0">
                <a:solidFill>
                  <a:srgbClr val="FFFFFF"/>
                </a:solidFill>
                <a:cs typeface="Arial" panose="020B0604020202020204" pitchFamily="34" charset="0"/>
              </a:rPr>
              <a:t>Nadine Lanctôt (</a:t>
            </a:r>
            <a:r>
              <a:rPr lang="fr-CA" sz="2000" spc="140" dirty="0" err="1">
                <a:solidFill>
                  <a:srgbClr val="FFFFFF"/>
                </a:solidFill>
                <a:cs typeface="Arial" panose="020B0604020202020204" pitchFamily="34" charset="0"/>
              </a:rPr>
              <a:t>Ph.D</a:t>
            </a:r>
            <a:r>
              <a:rPr lang="fr-CA" sz="2000" spc="140" dirty="0">
                <a:solidFill>
                  <a:srgbClr val="FFFFFF"/>
                </a:solidFill>
                <a:cs typeface="Arial" panose="020B0604020202020204" pitchFamily="34" charset="0"/>
              </a:rPr>
              <a:t>)</a:t>
            </a:r>
          </a:p>
          <a:p>
            <a:pPr algn="ctr"/>
            <a:endParaRPr lang="fr-CA" sz="2000" spc="140" dirty="0">
              <a:solidFill>
                <a:srgbClr val="FFFFFF"/>
              </a:solidFill>
              <a:cs typeface="Arial" panose="020B0604020202020204" pitchFamily="34" charset="0"/>
            </a:endParaRPr>
          </a:p>
          <a:p>
            <a:pPr algn="ctr"/>
            <a:r>
              <a:rPr lang="fr-CA" sz="2000" spc="140" dirty="0">
                <a:solidFill>
                  <a:srgbClr val="FFFFFF"/>
                </a:solidFill>
                <a:cs typeface="Arial" panose="020B0604020202020204" pitchFamily="34" charset="0"/>
              </a:rPr>
              <a:t>Équipe AJIR</a:t>
            </a:r>
          </a:p>
          <a:p>
            <a:pPr algn="ctr"/>
            <a:r>
              <a:rPr lang="fr-CA" sz="2000" spc="140" dirty="0">
                <a:solidFill>
                  <a:srgbClr val="FFFFFF"/>
                </a:solidFill>
                <a:cs typeface="Arial" panose="020B0604020202020204" pitchFamily="34" charset="0"/>
              </a:rPr>
              <a:t>Groupe de recherche et d’intervention sur les adaptations sociales de l’enfance (GRISE)</a:t>
            </a:r>
          </a:p>
        </p:txBody>
      </p:sp>
      <p:sp>
        <p:nvSpPr>
          <p:cNvPr id="33" name="Freeform 32">
            <a:extLst>
              <a:ext uri="{FF2B5EF4-FFF2-40B4-BE49-F238E27FC236}">
                <a16:creationId xmlns:a16="http://schemas.microsoft.com/office/drawing/2014/main" id="{E28957F0-A141-9C6E-A357-2FE09F4745DC}"/>
              </a:ext>
            </a:extLst>
          </p:cNvPr>
          <p:cNvSpPr/>
          <p:nvPr/>
        </p:nvSpPr>
        <p:spPr>
          <a:xfrm>
            <a:off x="15354163" y="477081"/>
            <a:ext cx="2933837" cy="846892"/>
          </a:xfrm>
          <a:custGeom>
            <a:avLst/>
            <a:gdLst>
              <a:gd name="connsiteX0" fmla="*/ 0 w 2933837"/>
              <a:gd name="connsiteY0" fmla="*/ 423445 h 846892"/>
              <a:gd name="connsiteX1" fmla="*/ 0 w 2933837"/>
              <a:gd name="connsiteY1" fmla="*/ 423446 h 846892"/>
              <a:gd name="connsiteX2" fmla="*/ 0 w 2933837"/>
              <a:gd name="connsiteY2" fmla="*/ 423446 h 846892"/>
              <a:gd name="connsiteX3" fmla="*/ 423446 w 2933837"/>
              <a:gd name="connsiteY3" fmla="*/ 0 h 846892"/>
              <a:gd name="connsiteX4" fmla="*/ 2891393 w 2933837"/>
              <a:gd name="connsiteY4" fmla="*/ 0 h 846892"/>
              <a:gd name="connsiteX5" fmla="*/ 2933837 w 2933837"/>
              <a:gd name="connsiteY5" fmla="*/ 4279 h 846892"/>
              <a:gd name="connsiteX6" fmla="*/ 2933837 w 2933837"/>
              <a:gd name="connsiteY6" fmla="*/ 842613 h 846892"/>
              <a:gd name="connsiteX7" fmla="*/ 2891391 w 2933837"/>
              <a:gd name="connsiteY7" fmla="*/ 846892 h 846892"/>
              <a:gd name="connsiteX8" fmla="*/ 423446 w 2933837"/>
              <a:gd name="connsiteY8" fmla="*/ 846891 h 846892"/>
              <a:gd name="connsiteX9" fmla="*/ 8603 w 2933837"/>
              <a:gd name="connsiteY9" fmla="*/ 508784 h 846892"/>
              <a:gd name="connsiteX10" fmla="*/ 0 w 2933837"/>
              <a:gd name="connsiteY10" fmla="*/ 423446 h 846892"/>
              <a:gd name="connsiteX11" fmla="*/ 8603 w 2933837"/>
              <a:gd name="connsiteY11" fmla="*/ 338107 h 846892"/>
              <a:gd name="connsiteX12" fmla="*/ 423446 w 2933837"/>
              <a:gd name="connsiteY12" fmla="*/ 0 h 84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3837" h="846892">
                <a:moveTo>
                  <a:pt x="0" y="423445"/>
                </a:moveTo>
                <a:lnTo>
                  <a:pt x="0" y="423446"/>
                </a:lnTo>
                <a:lnTo>
                  <a:pt x="0" y="423446"/>
                </a:lnTo>
                <a:close/>
                <a:moveTo>
                  <a:pt x="423446" y="0"/>
                </a:moveTo>
                <a:lnTo>
                  <a:pt x="2891393" y="0"/>
                </a:lnTo>
                <a:lnTo>
                  <a:pt x="2933837" y="4279"/>
                </a:lnTo>
                <a:lnTo>
                  <a:pt x="2933837" y="842613"/>
                </a:lnTo>
                <a:lnTo>
                  <a:pt x="2891391" y="846892"/>
                </a:lnTo>
                <a:lnTo>
                  <a:pt x="423446" y="846891"/>
                </a:lnTo>
                <a:cubicBezTo>
                  <a:pt x="218816" y="846891"/>
                  <a:pt x="48088" y="701742"/>
                  <a:pt x="8603" y="508784"/>
                </a:cubicBezTo>
                <a:lnTo>
                  <a:pt x="0" y="423446"/>
                </a:lnTo>
                <a:lnTo>
                  <a:pt x="8603" y="338107"/>
                </a:lnTo>
                <a:cubicBezTo>
                  <a:pt x="48088" y="145150"/>
                  <a:pt x="218816" y="0"/>
                  <a:pt x="423446" y="0"/>
                </a:cubicBezTo>
                <a:close/>
              </a:path>
            </a:pathLst>
          </a:custGeom>
          <a:solidFill>
            <a:srgbClr val="FD987E"/>
          </a:solidFill>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dirty="0"/>
          </a:p>
        </p:txBody>
      </p:sp>
      <p:sp>
        <p:nvSpPr>
          <p:cNvPr id="27" name="TextBox 13">
            <a:extLst>
              <a:ext uri="{FF2B5EF4-FFF2-40B4-BE49-F238E27FC236}">
                <a16:creationId xmlns:a16="http://schemas.microsoft.com/office/drawing/2014/main" id="{951DAC41-BE97-DBE7-2BE2-89692267A700}"/>
              </a:ext>
            </a:extLst>
          </p:cNvPr>
          <p:cNvSpPr txBox="1"/>
          <p:nvPr/>
        </p:nvSpPr>
        <p:spPr>
          <a:xfrm>
            <a:off x="15387833" y="723657"/>
            <a:ext cx="2442967" cy="348942"/>
          </a:xfrm>
          <a:prstGeom prst="rect">
            <a:avLst/>
          </a:prstGeom>
        </p:spPr>
        <p:txBody>
          <a:bodyPr wrap="square" lIns="0" tIns="0" rIns="0" bIns="0" rtlCol="0" anchor="t">
            <a:spAutoFit/>
          </a:bodyPr>
          <a:lstStyle/>
          <a:p>
            <a:pPr algn="r">
              <a:lnSpc>
                <a:spcPts val="2896"/>
              </a:lnSpc>
            </a:pPr>
            <a:r>
              <a:rPr lang="fr-CA" sz="2068" b="1" spc="59" dirty="0">
                <a:solidFill>
                  <a:srgbClr val="FFFFFF"/>
                </a:solidFill>
                <a:latin typeface="Muli"/>
              </a:rPr>
              <a:t>15 octobre 2024</a:t>
            </a:r>
          </a:p>
        </p:txBody>
      </p:sp>
      <p:sp>
        <p:nvSpPr>
          <p:cNvPr id="10" name="Espace réservé du numéro de diapositive 9">
            <a:extLst>
              <a:ext uri="{FF2B5EF4-FFF2-40B4-BE49-F238E27FC236}">
                <a16:creationId xmlns:a16="http://schemas.microsoft.com/office/drawing/2014/main" id="{885D00BB-0817-4EAD-7DAD-F52785BBF115}"/>
              </a:ext>
            </a:extLst>
          </p:cNvPr>
          <p:cNvSpPr>
            <a:spLocks noGrp="1"/>
          </p:cNvSpPr>
          <p:nvPr>
            <p:ph type="sldNum" sz="quarter" idx="12"/>
          </p:nvPr>
        </p:nvSpPr>
        <p:spPr/>
        <p:txBody>
          <a:bodyPr/>
          <a:lstStyle/>
          <a:p>
            <a:fld id="{B6F15528-21DE-4FAA-801E-634DDDAF4B2B}" type="slidenum">
              <a:rPr lang="fr-CA" smtClean="0"/>
              <a:pPr/>
              <a:t>1</a:t>
            </a:fld>
            <a:endParaRPr lang="fr-CA" dirty="0"/>
          </a:p>
        </p:txBody>
      </p:sp>
      <p:pic>
        <p:nvPicPr>
          <p:cNvPr id="6" name="Image 5">
            <a:extLst>
              <a:ext uri="{FF2B5EF4-FFF2-40B4-BE49-F238E27FC236}">
                <a16:creationId xmlns:a16="http://schemas.microsoft.com/office/drawing/2014/main" id="{4F0B7CE8-2D22-4FEF-1DB1-A2D37379AD3A}"/>
              </a:ext>
            </a:extLst>
          </p:cNvPr>
          <p:cNvPicPr>
            <a:picLocks noChangeAspect="1"/>
          </p:cNvPicPr>
          <p:nvPr/>
        </p:nvPicPr>
        <p:blipFill>
          <a:blip r:embed="rId2"/>
          <a:stretch>
            <a:fillRect/>
          </a:stretch>
        </p:blipFill>
        <p:spPr>
          <a:xfrm>
            <a:off x="522380" y="7895694"/>
            <a:ext cx="3984440" cy="1279887"/>
          </a:xfrm>
          <a:prstGeom prst="rect">
            <a:avLst/>
          </a:prstGeom>
        </p:spPr>
      </p:pic>
      <p:pic>
        <p:nvPicPr>
          <p:cNvPr id="13" name="Image 12">
            <a:extLst>
              <a:ext uri="{FF2B5EF4-FFF2-40B4-BE49-F238E27FC236}">
                <a16:creationId xmlns:a16="http://schemas.microsoft.com/office/drawing/2014/main" id="{F5CCFC28-05ED-79B5-E464-2B265D010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1690" y="5757340"/>
            <a:ext cx="5266045" cy="3625297"/>
          </a:xfrm>
          <a:prstGeom prst="rect">
            <a:avLst/>
          </a:prstGeom>
        </p:spPr>
      </p:pic>
      <p:pic>
        <p:nvPicPr>
          <p:cNvPr id="15" name="Image 14">
            <a:extLst>
              <a:ext uri="{FF2B5EF4-FFF2-40B4-BE49-F238E27FC236}">
                <a16:creationId xmlns:a16="http://schemas.microsoft.com/office/drawing/2014/main" id="{36B55234-C58F-F84B-EC8C-72BB435F32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713" y="5773567"/>
            <a:ext cx="5368113" cy="3609070"/>
          </a:xfrm>
          <a:prstGeom prst="rect">
            <a:avLst/>
          </a:prstGeom>
        </p:spPr>
      </p:pic>
      <p:sp>
        <p:nvSpPr>
          <p:cNvPr id="18" name="ZoneTexte 17">
            <a:extLst>
              <a:ext uri="{FF2B5EF4-FFF2-40B4-BE49-F238E27FC236}">
                <a16:creationId xmlns:a16="http://schemas.microsoft.com/office/drawing/2014/main" id="{B37CF7F5-E2C5-4117-CAD5-B71CCB25A0C5}"/>
              </a:ext>
            </a:extLst>
          </p:cNvPr>
          <p:cNvSpPr txBox="1"/>
          <p:nvPr/>
        </p:nvSpPr>
        <p:spPr>
          <a:xfrm>
            <a:off x="480809" y="1018272"/>
            <a:ext cx="4330346" cy="3416320"/>
          </a:xfrm>
          <a:prstGeom prst="rect">
            <a:avLst/>
          </a:prstGeom>
          <a:noFill/>
        </p:spPr>
        <p:txBody>
          <a:bodyPr wrap="square" rtlCol="0">
            <a:spAutoFit/>
          </a:bodyPr>
          <a:lstStyle/>
          <a:p>
            <a:pPr algn="ctr"/>
            <a:r>
              <a:rPr lang="fr-CA" sz="2400" b="1" i="0" u="none" strike="noStrike" dirty="0">
                <a:solidFill>
                  <a:schemeClr val="bg1"/>
                </a:solidFill>
                <a:effectLst/>
                <a:latin typeface="Calibri" panose="020F0502020204030204" pitchFamily="34" charset="0"/>
              </a:rPr>
              <a:t>Colloque </a:t>
            </a:r>
          </a:p>
          <a:p>
            <a:pPr algn="ctr"/>
            <a:r>
              <a:rPr lang="fr-CA" sz="2400" b="1" i="0" u="none" strike="noStrike" dirty="0">
                <a:solidFill>
                  <a:schemeClr val="bg1"/>
                </a:solidFill>
                <a:effectLst/>
                <a:latin typeface="Calibri" panose="020F0502020204030204" pitchFamily="34" charset="0"/>
              </a:rPr>
              <a:t>« Prévention et prise en charge de jeunes en situation de prostitution » </a:t>
            </a:r>
          </a:p>
          <a:p>
            <a:pPr algn="ctr"/>
            <a:endParaRPr lang="fr-CA" sz="2400" b="1" dirty="0">
              <a:solidFill>
                <a:schemeClr val="bg1"/>
              </a:solidFill>
              <a:latin typeface="Calibri" panose="020F0502020204030204" pitchFamily="34" charset="0"/>
            </a:endParaRPr>
          </a:p>
          <a:p>
            <a:pPr algn="ctr"/>
            <a:r>
              <a:rPr lang="fr-CA" sz="2400" b="1" dirty="0">
                <a:solidFill>
                  <a:schemeClr val="bg1"/>
                </a:solidFill>
                <a:latin typeface="Calibri" panose="020F0502020204030204" pitchFamily="34" charset="0"/>
              </a:rPr>
              <a:t>Organisé par l’o</a:t>
            </a:r>
            <a:r>
              <a:rPr lang="fr-CA" sz="2400" b="1" i="0" u="none" strike="noStrike" dirty="0">
                <a:solidFill>
                  <a:schemeClr val="bg1"/>
                </a:solidFill>
                <a:effectLst/>
                <a:latin typeface="Calibri" panose="020F0502020204030204" pitchFamily="34" charset="0"/>
              </a:rPr>
              <a:t>bservatoire départemental de la protection de l’enfance (ODPE</a:t>
            </a:r>
            <a:r>
              <a:rPr lang="fr-CA" sz="2000" b="1" i="0" u="none" strike="noStrike" dirty="0">
                <a:solidFill>
                  <a:schemeClr val="bg1"/>
                </a:solidFill>
                <a:effectLst/>
                <a:latin typeface="Calibri" panose="020F0502020204030204" pitchFamily="34" charset="0"/>
              </a:rPr>
              <a:t>)</a:t>
            </a:r>
            <a:endParaRPr lang="fr-FR" sz="2400" dirty="0">
              <a:solidFill>
                <a:schemeClr val="bg1"/>
              </a:solidFill>
            </a:endParaRPr>
          </a:p>
          <a:p>
            <a:pPr algn="ctr"/>
            <a:endParaRPr lang="fr-CA" sz="24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DF0D2-A5C2-0F47-B752-17B30ECA67E1}"/>
              </a:ext>
            </a:extLst>
          </p:cNvPr>
          <p:cNvSpPr>
            <a:spLocks noGrp="1"/>
          </p:cNvSpPr>
          <p:nvPr>
            <p:ph type="title"/>
          </p:nvPr>
        </p:nvSpPr>
        <p:spPr>
          <a:xfrm>
            <a:off x="1171733" y="676689"/>
            <a:ext cx="15773400" cy="1143000"/>
          </a:xfrm>
        </p:spPr>
        <p:txBody>
          <a:bodyPr>
            <a:noAutofit/>
          </a:bodyPr>
          <a:lstStyle/>
          <a:p>
            <a:pPr algn="ctr"/>
            <a:r>
              <a:rPr lang="fr-FR" sz="4000" dirty="0">
                <a:solidFill>
                  <a:srgbClr val="000540"/>
                </a:solidFill>
                <a:latin typeface="Lato" panose="020F0502020204030203" pitchFamily="34" charset="0"/>
                <a:ea typeface="Lato" panose="020F0502020204030203" pitchFamily="34" charset="0"/>
                <a:cs typeface="Lato" panose="020F0502020204030203" pitchFamily="34" charset="0"/>
              </a:rPr>
              <a:t>LE CONTEXTE DE L’EXPLOITATION SEXUELLE: </a:t>
            </a:r>
            <a:br>
              <a:rPr lang="fr-FR" sz="4000" dirty="0">
                <a:solidFill>
                  <a:srgbClr val="000540"/>
                </a:solidFill>
                <a:latin typeface="Lato" panose="020F0502020204030203" pitchFamily="34" charset="0"/>
                <a:ea typeface="Lato" panose="020F0502020204030203" pitchFamily="34" charset="0"/>
                <a:cs typeface="Lato" panose="020F0502020204030203" pitchFamily="34" charset="0"/>
              </a:rPr>
            </a:br>
            <a:r>
              <a:rPr lang="fr-FR" sz="4000" dirty="0">
                <a:solidFill>
                  <a:srgbClr val="000540"/>
                </a:solidFill>
                <a:latin typeface="Lato" panose="020F0502020204030203" pitchFamily="34" charset="0"/>
                <a:ea typeface="Lato" panose="020F0502020204030203" pitchFamily="34" charset="0"/>
                <a:cs typeface="Lato" panose="020F0502020204030203" pitchFamily="34" charset="0"/>
              </a:rPr>
              <a:t>LES EXPÉRIENCES RAPPORTÉES PAR DES FEMMES</a:t>
            </a:r>
          </a:p>
        </p:txBody>
      </p:sp>
      <p:cxnSp>
        <p:nvCxnSpPr>
          <p:cNvPr id="5" name="Straight Connector 19">
            <a:extLst>
              <a:ext uri="{FF2B5EF4-FFF2-40B4-BE49-F238E27FC236}">
                <a16:creationId xmlns:a16="http://schemas.microsoft.com/office/drawing/2014/main" id="{1846369D-8E11-E143-91E3-84CBA6C16300}"/>
              </a:ext>
            </a:extLst>
          </p:cNvPr>
          <p:cNvCxnSpPr>
            <a:cxnSpLocks/>
          </p:cNvCxnSpPr>
          <p:nvPr/>
        </p:nvCxnSpPr>
        <p:spPr>
          <a:xfrm>
            <a:off x="618133" y="2007534"/>
            <a:ext cx="15612467" cy="0"/>
          </a:xfrm>
          <a:prstGeom prst="line">
            <a:avLst/>
          </a:prstGeom>
          <a:ln w="50800">
            <a:solidFill>
              <a:srgbClr val="000540"/>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17BC2958-D1D6-9746-840A-DDD8FBAACE55}"/>
              </a:ext>
            </a:extLst>
          </p:cNvPr>
          <p:cNvGrpSpPr/>
          <p:nvPr/>
        </p:nvGrpSpPr>
        <p:grpSpPr>
          <a:xfrm>
            <a:off x="4681942" y="2743447"/>
            <a:ext cx="3979594" cy="1373743"/>
            <a:chOff x="0" y="849311"/>
            <a:chExt cx="10926472" cy="1271716"/>
          </a:xfrm>
          <a:solidFill>
            <a:srgbClr val="BFC6B9"/>
          </a:solidFill>
        </p:grpSpPr>
        <p:sp>
          <p:nvSpPr>
            <p:cNvPr id="7" name="Rectangle à coins arrondis 6">
              <a:extLst>
                <a:ext uri="{FF2B5EF4-FFF2-40B4-BE49-F238E27FC236}">
                  <a16:creationId xmlns:a16="http://schemas.microsoft.com/office/drawing/2014/main" id="{804967DC-18E6-1F4B-AA29-C01268FE9917}"/>
                </a:ext>
              </a:extLst>
            </p:cNvPr>
            <p:cNvSpPr/>
            <p:nvPr/>
          </p:nvSpPr>
          <p:spPr>
            <a:xfrm>
              <a:off x="0" y="849311"/>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solidFill>
                  <a:srgbClr val="000540"/>
                </a:solidFill>
              </a:endParaRPr>
            </a:p>
          </p:txBody>
        </p:sp>
        <p:sp>
          <p:nvSpPr>
            <p:cNvPr id="9" name="ZoneTexte 8">
              <a:extLst>
                <a:ext uri="{FF2B5EF4-FFF2-40B4-BE49-F238E27FC236}">
                  <a16:creationId xmlns:a16="http://schemas.microsoft.com/office/drawing/2014/main" id="{10725111-8887-124E-89BD-5402A7C344DB}"/>
                </a:ext>
              </a:extLst>
            </p:cNvPr>
            <p:cNvSpPr txBox="1"/>
            <p:nvPr/>
          </p:nvSpPr>
          <p:spPr>
            <a:xfrm>
              <a:off x="402457" y="984236"/>
              <a:ext cx="10263424" cy="9957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solidFill>
                    <a:srgbClr val="000540"/>
                  </a:solidFill>
                </a:rPr>
                <a:t> Multiples formes de victimisation </a:t>
              </a:r>
            </a:p>
            <a:p>
              <a:pPr algn="ctr" defTabSz="1066800">
                <a:lnSpc>
                  <a:spcPct val="90000"/>
                </a:lnSpc>
                <a:spcBef>
                  <a:spcPct val="0"/>
                </a:spcBef>
                <a:spcAft>
                  <a:spcPct val="35000"/>
                </a:spcAft>
              </a:pPr>
              <a:r>
                <a:rPr lang="fr-CA" b="1" dirty="0">
                  <a:solidFill>
                    <a:srgbClr val="000540"/>
                  </a:solidFill>
                </a:rPr>
                <a:t>Dans le parcours de vie</a:t>
              </a:r>
              <a:endParaRPr lang="fr-FR" b="1" dirty="0">
                <a:solidFill>
                  <a:srgbClr val="000540"/>
                </a:solidFill>
              </a:endParaRPr>
            </a:p>
          </p:txBody>
        </p:sp>
      </p:grpSp>
      <p:grpSp>
        <p:nvGrpSpPr>
          <p:cNvPr id="16" name="Groupe 15">
            <a:extLst>
              <a:ext uri="{FF2B5EF4-FFF2-40B4-BE49-F238E27FC236}">
                <a16:creationId xmlns:a16="http://schemas.microsoft.com/office/drawing/2014/main" id="{C6A38FD0-2EB7-1B41-8B24-A1A4DB8ECD01}"/>
              </a:ext>
            </a:extLst>
          </p:cNvPr>
          <p:cNvGrpSpPr/>
          <p:nvPr/>
        </p:nvGrpSpPr>
        <p:grpSpPr>
          <a:xfrm>
            <a:off x="4356505" y="4221694"/>
            <a:ext cx="4053245" cy="1018842"/>
            <a:chOff x="0" y="1993136"/>
            <a:chExt cx="11099796" cy="1358456"/>
          </a:xfrm>
        </p:grpSpPr>
        <p:sp>
          <p:nvSpPr>
            <p:cNvPr id="17" name="Rectangle 16">
              <a:extLst>
                <a:ext uri="{FF2B5EF4-FFF2-40B4-BE49-F238E27FC236}">
                  <a16:creationId xmlns:a16="http://schemas.microsoft.com/office/drawing/2014/main" id="{E8F7B064-6BE6-8F47-9442-77D33F421064}"/>
                </a:ext>
              </a:extLst>
            </p:cNvPr>
            <p:cNvSpPr/>
            <p:nvPr/>
          </p:nvSpPr>
          <p:spPr>
            <a:xfrm>
              <a:off x="0" y="2421242"/>
              <a:ext cx="10926472" cy="9303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latin typeface="Calibri" panose="020F0502020204030204" pitchFamily="34" charset="0"/>
                <a:cs typeface="Calibri" panose="020F0502020204030204" pitchFamily="34" charset="0"/>
              </a:endParaRPr>
            </a:p>
          </p:txBody>
        </p:sp>
        <p:sp>
          <p:nvSpPr>
            <p:cNvPr id="18" name="ZoneTexte 17">
              <a:extLst>
                <a:ext uri="{FF2B5EF4-FFF2-40B4-BE49-F238E27FC236}">
                  <a16:creationId xmlns:a16="http://schemas.microsoft.com/office/drawing/2014/main" id="{719643CD-48AC-BA43-8623-EDD363B22969}"/>
                </a:ext>
              </a:extLst>
            </p:cNvPr>
            <p:cNvSpPr txBox="1"/>
            <p:nvPr/>
          </p:nvSpPr>
          <p:spPr>
            <a:xfrm>
              <a:off x="173324" y="1993136"/>
              <a:ext cx="10926472" cy="9303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latin typeface="Calibri" panose="020F0502020204030204" pitchFamily="34" charset="0"/>
                  <a:cs typeface="Calibri" panose="020F0502020204030204" pitchFamily="34" charset="0"/>
                </a:rPr>
                <a:t>	Harcèlement, violence verbale, physique et sexuelle</a:t>
              </a:r>
            </a:p>
          </p:txBody>
        </p:sp>
      </p:grpSp>
      <p:grpSp>
        <p:nvGrpSpPr>
          <p:cNvPr id="19" name="Groupe 18">
            <a:extLst>
              <a:ext uri="{FF2B5EF4-FFF2-40B4-BE49-F238E27FC236}">
                <a16:creationId xmlns:a16="http://schemas.microsoft.com/office/drawing/2014/main" id="{C6B69611-35B5-C946-9C7B-9942AD1A17D3}"/>
              </a:ext>
            </a:extLst>
          </p:cNvPr>
          <p:cNvGrpSpPr/>
          <p:nvPr/>
        </p:nvGrpSpPr>
        <p:grpSpPr>
          <a:xfrm>
            <a:off x="4681942" y="5282375"/>
            <a:ext cx="3979594" cy="1373743"/>
            <a:chOff x="0" y="2678273"/>
            <a:chExt cx="10926472" cy="1271716"/>
          </a:xfrm>
          <a:solidFill>
            <a:srgbClr val="8D95B5"/>
          </a:solidFill>
        </p:grpSpPr>
        <p:sp>
          <p:nvSpPr>
            <p:cNvPr id="20" name="Rectangle à coins arrondis 19">
              <a:extLst>
                <a:ext uri="{FF2B5EF4-FFF2-40B4-BE49-F238E27FC236}">
                  <a16:creationId xmlns:a16="http://schemas.microsoft.com/office/drawing/2014/main" id="{D5EBA40B-7F47-DC4A-89B1-2FFAE4BECA23}"/>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solidFill>
                  <a:srgbClr val="000540"/>
                </a:solidFill>
              </a:endParaRPr>
            </a:p>
          </p:txBody>
        </p:sp>
        <p:sp>
          <p:nvSpPr>
            <p:cNvPr id="21" name="ZoneTexte 20">
              <a:extLst>
                <a:ext uri="{FF2B5EF4-FFF2-40B4-BE49-F238E27FC236}">
                  <a16:creationId xmlns:a16="http://schemas.microsoft.com/office/drawing/2014/main" id="{6BD0B65C-ECDE-DA4E-A264-61E2A7603261}"/>
                </a:ext>
              </a:extLst>
            </p:cNvPr>
            <p:cNvSpPr txBox="1"/>
            <p:nvPr/>
          </p:nvSpPr>
          <p:spPr>
            <a:xfrm>
              <a:off x="365080" y="2786828"/>
              <a:ext cx="10313123" cy="10684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solidFill>
                    <a:srgbClr val="000540"/>
                  </a:solidFill>
                </a:rPr>
                <a:t> Omniprésence et imprévisibilité de la victimisation</a:t>
              </a:r>
              <a:endParaRPr lang="fr-FR" b="1" dirty="0">
                <a:solidFill>
                  <a:srgbClr val="000540"/>
                </a:solidFill>
              </a:endParaRPr>
            </a:p>
          </p:txBody>
        </p:sp>
      </p:grpSp>
      <p:grpSp>
        <p:nvGrpSpPr>
          <p:cNvPr id="22" name="Groupe 21">
            <a:extLst>
              <a:ext uri="{FF2B5EF4-FFF2-40B4-BE49-F238E27FC236}">
                <a16:creationId xmlns:a16="http://schemas.microsoft.com/office/drawing/2014/main" id="{4ADFCFD5-98DC-774F-B449-8206A9121DDC}"/>
              </a:ext>
            </a:extLst>
          </p:cNvPr>
          <p:cNvGrpSpPr/>
          <p:nvPr/>
        </p:nvGrpSpPr>
        <p:grpSpPr>
          <a:xfrm>
            <a:off x="9228215" y="5282375"/>
            <a:ext cx="3979594" cy="1373743"/>
            <a:chOff x="0" y="7445560"/>
            <a:chExt cx="10926472" cy="1535259"/>
          </a:xfrm>
          <a:solidFill>
            <a:srgbClr val="5D87A3"/>
          </a:solidFill>
        </p:grpSpPr>
        <p:sp>
          <p:nvSpPr>
            <p:cNvPr id="23" name="Rectangle à coins arrondis 22">
              <a:extLst>
                <a:ext uri="{FF2B5EF4-FFF2-40B4-BE49-F238E27FC236}">
                  <a16:creationId xmlns:a16="http://schemas.microsoft.com/office/drawing/2014/main" id="{4521833A-30E3-3748-8CD0-278F4354EA33}"/>
                </a:ext>
              </a:extLst>
            </p:cNvPr>
            <p:cNvSpPr/>
            <p:nvPr/>
          </p:nvSpPr>
          <p:spPr>
            <a:xfrm>
              <a:off x="0" y="7445560"/>
              <a:ext cx="10926472" cy="15352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solidFill>
                  <a:srgbClr val="000540"/>
                </a:solidFill>
              </a:endParaRPr>
            </a:p>
          </p:txBody>
        </p:sp>
        <p:sp>
          <p:nvSpPr>
            <p:cNvPr id="24" name="ZoneTexte 23">
              <a:extLst>
                <a:ext uri="{FF2B5EF4-FFF2-40B4-BE49-F238E27FC236}">
                  <a16:creationId xmlns:a16="http://schemas.microsoft.com/office/drawing/2014/main" id="{2DA3FE2E-9EF9-C042-A435-69938CBA66CD}"/>
                </a:ext>
              </a:extLst>
            </p:cNvPr>
            <p:cNvSpPr txBox="1"/>
            <p:nvPr/>
          </p:nvSpPr>
          <p:spPr>
            <a:xfrm>
              <a:off x="470504" y="7565916"/>
              <a:ext cx="10308273" cy="13006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solidFill>
                    <a:srgbClr val="000540"/>
                  </a:solidFill>
                </a:rPr>
                <a:t> Projection du blâme sur soi</a:t>
              </a:r>
              <a:endParaRPr lang="fr-FR" b="1" dirty="0">
                <a:solidFill>
                  <a:srgbClr val="000540"/>
                </a:solidFill>
              </a:endParaRPr>
            </a:p>
          </p:txBody>
        </p:sp>
      </p:grpSp>
      <p:grpSp>
        <p:nvGrpSpPr>
          <p:cNvPr id="25" name="Groupe 24">
            <a:extLst>
              <a:ext uri="{FF2B5EF4-FFF2-40B4-BE49-F238E27FC236}">
                <a16:creationId xmlns:a16="http://schemas.microsoft.com/office/drawing/2014/main" id="{94AFBFF3-788B-984E-94A8-50071C04F0D2}"/>
              </a:ext>
            </a:extLst>
          </p:cNvPr>
          <p:cNvGrpSpPr/>
          <p:nvPr/>
        </p:nvGrpSpPr>
        <p:grpSpPr>
          <a:xfrm>
            <a:off x="4316139" y="6789921"/>
            <a:ext cx="4108605" cy="945035"/>
            <a:chOff x="0" y="6185514"/>
            <a:chExt cx="11251400" cy="1260046"/>
          </a:xfrm>
        </p:grpSpPr>
        <p:sp>
          <p:nvSpPr>
            <p:cNvPr id="26" name="Rectangle 25">
              <a:extLst>
                <a:ext uri="{FF2B5EF4-FFF2-40B4-BE49-F238E27FC236}">
                  <a16:creationId xmlns:a16="http://schemas.microsoft.com/office/drawing/2014/main" id="{A20AC78F-7A47-404A-9C52-99639F51AD1E}"/>
                </a:ext>
              </a:extLst>
            </p:cNvPr>
            <p:cNvSpPr/>
            <p:nvPr/>
          </p:nvSpPr>
          <p:spPr>
            <a:xfrm>
              <a:off x="0" y="6589080"/>
              <a:ext cx="10926472" cy="8564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latin typeface="Calibri" panose="020F0502020204030204" pitchFamily="34" charset="0"/>
                <a:cs typeface="Calibri" panose="020F0502020204030204" pitchFamily="34" charset="0"/>
              </a:endParaRPr>
            </a:p>
          </p:txBody>
        </p:sp>
        <p:sp>
          <p:nvSpPr>
            <p:cNvPr id="27" name="ZoneTexte 26">
              <a:extLst>
                <a:ext uri="{FF2B5EF4-FFF2-40B4-BE49-F238E27FC236}">
                  <a16:creationId xmlns:a16="http://schemas.microsoft.com/office/drawing/2014/main" id="{510DE1CD-8B83-D544-BBE3-02876CE546DC}"/>
                </a:ext>
              </a:extLst>
            </p:cNvPr>
            <p:cNvSpPr txBox="1"/>
            <p:nvPr/>
          </p:nvSpPr>
          <p:spPr>
            <a:xfrm>
              <a:off x="324928" y="6185514"/>
              <a:ext cx="10926472" cy="8564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latin typeface="Calibri" panose="020F0502020204030204" pitchFamily="34" charset="0"/>
                  <a:cs typeface="Calibri" panose="020F0502020204030204" pitchFamily="34" charset="0"/>
                </a:rPr>
                <a:t>	</a:t>
              </a:r>
              <a:r>
                <a:rPr lang="fr-CA" dirty="0">
                  <a:solidFill>
                    <a:srgbClr val="000540"/>
                  </a:solidFill>
                  <a:latin typeface="Calibri" panose="020F0502020204030204" pitchFamily="34" charset="0"/>
                  <a:cs typeface="Calibri" panose="020F0502020204030204" pitchFamily="34" charset="0"/>
                </a:rPr>
                <a:t>De la part des clients et des proxénètes </a:t>
              </a:r>
              <a:endParaRPr lang="fr-FR" dirty="0">
                <a:solidFill>
                  <a:srgbClr val="000540"/>
                </a:solidFill>
                <a:latin typeface="Calibri" panose="020F0502020204030204" pitchFamily="34" charset="0"/>
                <a:cs typeface="Calibri" panose="020F0502020204030204" pitchFamily="34" charset="0"/>
              </a:endParaRPr>
            </a:p>
            <a:p>
              <a:pPr marL="214313" lvl="1" indent="-214313" algn="ctr" defTabSz="933450">
                <a:lnSpc>
                  <a:spcPct val="90000"/>
                </a:lnSpc>
                <a:spcBef>
                  <a:spcPct val="0"/>
                </a:spcBef>
                <a:spcAft>
                  <a:spcPct val="20000"/>
                </a:spcAft>
              </a:pPr>
              <a:endParaRPr lang="fr-FR" dirty="0">
                <a:solidFill>
                  <a:srgbClr val="000540"/>
                </a:solidFill>
                <a:latin typeface="Calibri" panose="020F0502020204030204" pitchFamily="34" charset="0"/>
                <a:cs typeface="Calibri" panose="020F0502020204030204" pitchFamily="34" charset="0"/>
              </a:endParaRPr>
            </a:p>
          </p:txBody>
        </p:sp>
      </p:grpSp>
      <p:grpSp>
        <p:nvGrpSpPr>
          <p:cNvPr id="28" name="Groupe 27">
            <a:extLst>
              <a:ext uri="{FF2B5EF4-FFF2-40B4-BE49-F238E27FC236}">
                <a16:creationId xmlns:a16="http://schemas.microsoft.com/office/drawing/2014/main" id="{E98AA183-4D72-6E4E-906D-8B81F5E40FCA}"/>
              </a:ext>
            </a:extLst>
          </p:cNvPr>
          <p:cNvGrpSpPr/>
          <p:nvPr/>
        </p:nvGrpSpPr>
        <p:grpSpPr>
          <a:xfrm>
            <a:off x="9284423" y="2785287"/>
            <a:ext cx="3979594" cy="1373743"/>
            <a:chOff x="0" y="5053820"/>
            <a:chExt cx="10926472" cy="1535259"/>
          </a:xfrm>
          <a:solidFill>
            <a:srgbClr val="A2C1C4"/>
          </a:solidFill>
        </p:grpSpPr>
        <p:sp>
          <p:nvSpPr>
            <p:cNvPr id="29" name="Rectangle à coins arrondis 28">
              <a:extLst>
                <a:ext uri="{FF2B5EF4-FFF2-40B4-BE49-F238E27FC236}">
                  <a16:creationId xmlns:a16="http://schemas.microsoft.com/office/drawing/2014/main" id="{668E8406-CE23-4042-85FC-99C124C49C4A}"/>
                </a:ext>
              </a:extLst>
            </p:cNvPr>
            <p:cNvSpPr/>
            <p:nvPr/>
          </p:nvSpPr>
          <p:spPr>
            <a:xfrm>
              <a:off x="0" y="5053820"/>
              <a:ext cx="10926472" cy="15352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solidFill>
                  <a:srgbClr val="000540"/>
                </a:solidFill>
              </a:endParaRPr>
            </a:p>
          </p:txBody>
        </p:sp>
        <p:sp>
          <p:nvSpPr>
            <p:cNvPr id="30" name="ZoneTexte 29">
              <a:extLst>
                <a:ext uri="{FF2B5EF4-FFF2-40B4-BE49-F238E27FC236}">
                  <a16:creationId xmlns:a16="http://schemas.microsoft.com/office/drawing/2014/main" id="{29F3CEE7-40F8-7840-8FFC-14EBC98B971E}"/>
                </a:ext>
              </a:extLst>
            </p:cNvPr>
            <p:cNvSpPr txBox="1"/>
            <p:nvPr/>
          </p:nvSpPr>
          <p:spPr>
            <a:xfrm>
              <a:off x="905930" y="5239314"/>
              <a:ext cx="9322961" cy="11634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solidFill>
                    <a:srgbClr val="000540"/>
                  </a:solidFill>
                </a:rPr>
                <a:t> Banalisation de la violence subie</a:t>
              </a:r>
              <a:endParaRPr lang="fr-FR" b="1" dirty="0">
                <a:solidFill>
                  <a:srgbClr val="000540"/>
                </a:solidFill>
              </a:endParaRPr>
            </a:p>
          </p:txBody>
        </p:sp>
      </p:grpSp>
      <p:grpSp>
        <p:nvGrpSpPr>
          <p:cNvPr id="31" name="Groupe 30">
            <a:extLst>
              <a:ext uri="{FF2B5EF4-FFF2-40B4-BE49-F238E27FC236}">
                <a16:creationId xmlns:a16="http://schemas.microsoft.com/office/drawing/2014/main" id="{DBB6B865-3C9F-9F4D-91E6-3F96476C8EBB}"/>
              </a:ext>
            </a:extLst>
          </p:cNvPr>
          <p:cNvGrpSpPr/>
          <p:nvPr/>
        </p:nvGrpSpPr>
        <p:grpSpPr>
          <a:xfrm>
            <a:off x="9172007" y="4263432"/>
            <a:ext cx="3998050" cy="1018943"/>
            <a:chOff x="-22172" y="6086970"/>
            <a:chExt cx="10948644" cy="1358590"/>
          </a:xfrm>
        </p:grpSpPr>
        <p:sp>
          <p:nvSpPr>
            <p:cNvPr id="32" name="Rectangle 31">
              <a:extLst>
                <a:ext uri="{FF2B5EF4-FFF2-40B4-BE49-F238E27FC236}">
                  <a16:creationId xmlns:a16="http://schemas.microsoft.com/office/drawing/2014/main" id="{7EFD0737-9C27-5244-BC08-755B82F61E16}"/>
                </a:ext>
              </a:extLst>
            </p:cNvPr>
            <p:cNvSpPr/>
            <p:nvPr/>
          </p:nvSpPr>
          <p:spPr>
            <a:xfrm>
              <a:off x="0" y="6589080"/>
              <a:ext cx="10926472" cy="8564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latin typeface="Calibri" panose="020F0502020204030204" pitchFamily="34" charset="0"/>
                <a:cs typeface="Calibri" panose="020F0502020204030204" pitchFamily="34" charset="0"/>
              </a:endParaRPr>
            </a:p>
          </p:txBody>
        </p:sp>
        <p:sp>
          <p:nvSpPr>
            <p:cNvPr id="33" name="ZoneTexte 32">
              <a:extLst>
                <a:ext uri="{FF2B5EF4-FFF2-40B4-BE49-F238E27FC236}">
                  <a16:creationId xmlns:a16="http://schemas.microsoft.com/office/drawing/2014/main" id="{E7B0464B-C520-F146-96C5-0FA4388176CF}"/>
                </a:ext>
              </a:extLst>
            </p:cNvPr>
            <p:cNvSpPr txBox="1"/>
            <p:nvPr/>
          </p:nvSpPr>
          <p:spPr>
            <a:xfrm>
              <a:off x="-22172" y="6086970"/>
              <a:ext cx="10926472" cy="8564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latin typeface="Calibri" panose="020F0502020204030204" pitchFamily="34" charset="0"/>
                  <a:cs typeface="Calibri" panose="020F0502020204030204" pitchFamily="34" charset="0"/>
                </a:rPr>
                <a:t>	Écart entre la sévérité objective et les conséquences perçues</a:t>
              </a:r>
            </a:p>
          </p:txBody>
        </p:sp>
      </p:grpSp>
      <p:grpSp>
        <p:nvGrpSpPr>
          <p:cNvPr id="34" name="Groupe 33">
            <a:extLst>
              <a:ext uri="{FF2B5EF4-FFF2-40B4-BE49-F238E27FC236}">
                <a16:creationId xmlns:a16="http://schemas.microsoft.com/office/drawing/2014/main" id="{D941BF0B-D51C-A142-987D-367F50B19540}"/>
              </a:ext>
            </a:extLst>
          </p:cNvPr>
          <p:cNvGrpSpPr/>
          <p:nvPr/>
        </p:nvGrpSpPr>
        <p:grpSpPr>
          <a:xfrm>
            <a:off x="8875752" y="6745757"/>
            <a:ext cx="4188930" cy="930929"/>
            <a:chOff x="-395007" y="8669806"/>
            <a:chExt cx="11471369" cy="1241238"/>
          </a:xfrm>
        </p:grpSpPr>
        <p:sp>
          <p:nvSpPr>
            <p:cNvPr id="35" name="Rectangle 34">
              <a:extLst>
                <a:ext uri="{FF2B5EF4-FFF2-40B4-BE49-F238E27FC236}">
                  <a16:creationId xmlns:a16="http://schemas.microsoft.com/office/drawing/2014/main" id="{8CA3658D-5528-A14F-9476-5BDADD1DBEB0}"/>
                </a:ext>
              </a:extLst>
            </p:cNvPr>
            <p:cNvSpPr/>
            <p:nvPr/>
          </p:nvSpPr>
          <p:spPr>
            <a:xfrm>
              <a:off x="0" y="8980820"/>
              <a:ext cx="10926472" cy="9302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latin typeface="Calibri" panose="020F0502020204030204" pitchFamily="34" charset="0"/>
                <a:cs typeface="Calibri" panose="020F0502020204030204" pitchFamily="34" charset="0"/>
              </a:endParaRPr>
            </a:p>
          </p:txBody>
        </p:sp>
        <p:sp>
          <p:nvSpPr>
            <p:cNvPr id="36" name="ZoneTexte 35">
              <a:extLst>
                <a:ext uri="{FF2B5EF4-FFF2-40B4-BE49-F238E27FC236}">
                  <a16:creationId xmlns:a16="http://schemas.microsoft.com/office/drawing/2014/main" id="{764537EF-FF82-FC4F-938D-ACE41F60BE03}"/>
                </a:ext>
              </a:extLst>
            </p:cNvPr>
            <p:cNvSpPr txBox="1"/>
            <p:nvPr/>
          </p:nvSpPr>
          <p:spPr>
            <a:xfrm>
              <a:off x="-395007" y="8669806"/>
              <a:ext cx="11471369" cy="9302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41697" lvl="1" algn="ctr" defTabSz="933450">
                <a:lnSpc>
                  <a:spcPct val="90000"/>
                </a:lnSpc>
                <a:spcBef>
                  <a:spcPct val="0"/>
                </a:spcBef>
                <a:spcAft>
                  <a:spcPct val="20000"/>
                </a:spcAft>
              </a:pPr>
              <a:r>
                <a:rPr lang="fr-CA" dirty="0">
                  <a:solidFill>
                    <a:srgbClr val="000540"/>
                  </a:solidFill>
                  <a:latin typeface="Calibri" panose="020F0502020204030204" pitchFamily="34" charset="0"/>
                  <a:cs typeface="Calibri" panose="020F0502020204030204" pitchFamily="34" charset="0"/>
                </a:rPr>
                <a:t>Sentiment d’être responsable, d’avoir provoqué la situation</a:t>
              </a:r>
              <a:endParaRPr lang="fr-FR" dirty="0">
                <a:solidFill>
                  <a:srgbClr val="000540"/>
                </a:solidFill>
                <a:latin typeface="Calibri" panose="020F0502020204030204" pitchFamily="34" charset="0"/>
                <a:cs typeface="Calibri" panose="020F0502020204030204" pitchFamily="34" charset="0"/>
              </a:endParaRPr>
            </a:p>
          </p:txBody>
        </p:sp>
      </p:grpSp>
      <p:grpSp>
        <p:nvGrpSpPr>
          <p:cNvPr id="37" name="Groupe 36">
            <a:extLst>
              <a:ext uri="{FF2B5EF4-FFF2-40B4-BE49-F238E27FC236}">
                <a16:creationId xmlns:a16="http://schemas.microsoft.com/office/drawing/2014/main" id="{F4C06A9C-24ED-044E-8431-737D9520B49E}"/>
              </a:ext>
            </a:extLst>
          </p:cNvPr>
          <p:cNvGrpSpPr/>
          <p:nvPr/>
        </p:nvGrpSpPr>
        <p:grpSpPr>
          <a:xfrm>
            <a:off x="5028785" y="7714554"/>
            <a:ext cx="8035897" cy="1373743"/>
            <a:chOff x="0" y="2678273"/>
            <a:chExt cx="10926472" cy="1271716"/>
          </a:xfrm>
          <a:solidFill>
            <a:srgbClr val="000540"/>
          </a:solidFill>
        </p:grpSpPr>
        <p:sp>
          <p:nvSpPr>
            <p:cNvPr id="38" name="Rectangle à coins arrondis 37">
              <a:extLst>
                <a:ext uri="{FF2B5EF4-FFF2-40B4-BE49-F238E27FC236}">
                  <a16:creationId xmlns:a16="http://schemas.microsoft.com/office/drawing/2014/main" id="{7AF90850-3061-EF42-90BB-28DE204A3819}"/>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p>
          </p:txBody>
        </p:sp>
        <p:sp>
          <p:nvSpPr>
            <p:cNvPr id="39" name="ZoneTexte 38">
              <a:extLst>
                <a:ext uri="{FF2B5EF4-FFF2-40B4-BE49-F238E27FC236}">
                  <a16:creationId xmlns:a16="http://schemas.microsoft.com/office/drawing/2014/main" id="{81ACAC3B-131D-F446-9A6C-50B394D2C465}"/>
                </a:ext>
              </a:extLst>
            </p:cNvPr>
            <p:cNvSpPr txBox="1"/>
            <p:nvPr/>
          </p:nvSpPr>
          <p:spPr>
            <a:xfrm>
              <a:off x="124163" y="2774303"/>
              <a:ext cx="10560253" cy="9826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t>Des événements qui s’inscrivent, pour la majorité,</a:t>
              </a:r>
            </a:p>
            <a:p>
              <a:pPr algn="ctr" defTabSz="1066800">
                <a:lnSpc>
                  <a:spcPct val="90000"/>
                </a:lnSpc>
                <a:spcBef>
                  <a:spcPct val="0"/>
                </a:spcBef>
                <a:spcAft>
                  <a:spcPct val="35000"/>
                </a:spcAft>
              </a:pPr>
              <a:r>
                <a:rPr lang="fr-CA" b="1" dirty="0"/>
                <a:t> dans un parcours de maltraitance et de victimisation</a:t>
              </a:r>
              <a:endParaRPr lang="fr-FR" b="1" dirty="0"/>
            </a:p>
          </p:txBody>
        </p:sp>
      </p:grpSp>
      <p:sp>
        <p:nvSpPr>
          <p:cNvPr id="8" name="Bulle rectangulaire à coins arrondis 7">
            <a:extLst>
              <a:ext uri="{FF2B5EF4-FFF2-40B4-BE49-F238E27FC236}">
                <a16:creationId xmlns:a16="http://schemas.microsoft.com/office/drawing/2014/main" id="{5A2E12AF-A6A1-B671-D23D-339B23B1E8FA}"/>
              </a:ext>
            </a:extLst>
          </p:cNvPr>
          <p:cNvSpPr/>
          <p:nvPr/>
        </p:nvSpPr>
        <p:spPr>
          <a:xfrm>
            <a:off x="1338942" y="5240537"/>
            <a:ext cx="2367643" cy="1415581"/>
          </a:xfrm>
          <a:prstGeom prst="wedgeRound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2_imprévisibilite de la violence">
            <a:hlinkClick r:id="" action="ppaction://media"/>
            <a:extLst>
              <a:ext uri="{FF2B5EF4-FFF2-40B4-BE49-F238E27FC236}">
                <a16:creationId xmlns:a16="http://schemas.microsoft.com/office/drawing/2014/main" id="{FB3CF601-0D52-CE79-AB0B-7CFBE8773D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99302" y="5624865"/>
            <a:ext cx="646924" cy="646924"/>
          </a:xfrm>
          <a:prstGeom prst="rect">
            <a:avLst/>
          </a:prstGeom>
          <a:noFill/>
        </p:spPr>
      </p:pic>
      <p:pic>
        <p:nvPicPr>
          <p:cNvPr id="3" name="Image 2">
            <a:extLst>
              <a:ext uri="{FF2B5EF4-FFF2-40B4-BE49-F238E27FC236}">
                <a16:creationId xmlns:a16="http://schemas.microsoft.com/office/drawing/2014/main" id="{FFD4634B-E06C-7EAF-1069-5BD088AC4ED1}"/>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16121431" y="8960582"/>
            <a:ext cx="1926925" cy="1059809"/>
          </a:xfrm>
          <a:prstGeom prst="rect">
            <a:avLst/>
          </a:prstGeom>
        </p:spPr>
      </p:pic>
      <p:sp>
        <p:nvSpPr>
          <p:cNvPr id="14" name="Bulle rectangulaire à coins arrondis 13">
            <a:extLst>
              <a:ext uri="{FF2B5EF4-FFF2-40B4-BE49-F238E27FC236}">
                <a16:creationId xmlns:a16="http://schemas.microsoft.com/office/drawing/2014/main" id="{0EA459B4-55C6-7AFC-E95C-83B700422092}"/>
              </a:ext>
            </a:extLst>
          </p:cNvPr>
          <p:cNvSpPr/>
          <p:nvPr/>
        </p:nvSpPr>
        <p:spPr>
          <a:xfrm flipH="1">
            <a:off x="14044631" y="5261455"/>
            <a:ext cx="2367643" cy="1415581"/>
          </a:xfrm>
          <a:prstGeom prst="wedgeRound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3_viol_collectif">
            <a:hlinkClick r:id="" action="ppaction://media"/>
            <a:extLst>
              <a:ext uri="{FF2B5EF4-FFF2-40B4-BE49-F238E27FC236}">
                <a16:creationId xmlns:a16="http://schemas.microsoft.com/office/drawing/2014/main" id="{EE0AA767-C1D1-CD7F-4DFC-DD852B639DE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4990763" y="5624865"/>
            <a:ext cx="729862" cy="729862"/>
          </a:xfrm>
          <a:prstGeom prst="rect">
            <a:avLst/>
          </a:prstGeom>
        </p:spPr>
      </p:pic>
    </p:spTree>
    <p:extLst>
      <p:ext uri="{BB962C8B-B14F-4D97-AF65-F5344CB8AC3E}">
        <p14:creationId xmlns:p14="http://schemas.microsoft.com/office/powerpoint/2010/main" val="96156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622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DF0D2-A5C2-0F47-B752-17B30ECA67E1}"/>
              </a:ext>
            </a:extLst>
          </p:cNvPr>
          <p:cNvSpPr>
            <a:spLocks noGrp="1"/>
          </p:cNvSpPr>
          <p:nvPr>
            <p:ph type="title"/>
          </p:nvPr>
        </p:nvSpPr>
        <p:spPr>
          <a:xfrm>
            <a:off x="1257300" y="451625"/>
            <a:ext cx="15773400" cy="2218223"/>
          </a:xfrm>
        </p:spPr>
        <p:txBody>
          <a:bodyPr>
            <a:normAutofit/>
          </a:bodyPr>
          <a:lstStyle/>
          <a:p>
            <a:pPr algn="ctr">
              <a:lnSpc>
                <a:spcPct val="100000"/>
              </a:lnSpc>
            </a:pPr>
            <a:r>
              <a:rPr lang="fr-CA" sz="4050" b="1" dirty="0">
                <a:solidFill>
                  <a:schemeClr val="bg1"/>
                </a:solidFill>
              </a:rPr>
              <a:t>SYMPTÔMES DE STRESS POST-TRAUMATIQUE</a:t>
            </a:r>
            <a:br>
              <a:rPr lang="en-US" sz="4050" b="1" spc="75" dirty="0">
                <a:solidFill>
                  <a:schemeClr val="bg1"/>
                </a:solidFill>
                <a:ea typeface="Open Sans" panose="020B0606030504020204" pitchFamily="34" charset="0"/>
                <a:cs typeface="Open Sans" panose="020B0606030504020204" pitchFamily="34" charset="0"/>
              </a:rPr>
            </a:br>
            <a:r>
              <a:rPr lang="fr-CA" sz="4000" b="1" dirty="0">
                <a:solidFill>
                  <a:srgbClr val="000540"/>
                </a:solidFill>
                <a:latin typeface="Lato" panose="020F0502020204030203" pitchFamily="34" charset="0"/>
                <a:ea typeface="Lato" panose="020F0502020204030203" pitchFamily="34" charset="0"/>
                <a:cs typeface="Lato" panose="020F0502020204030203" pitchFamily="34" charset="0"/>
              </a:rPr>
              <a:t>SYMPTÔMES DE STRESS POST-TRAUMATIQUE</a:t>
            </a:r>
            <a:br>
              <a:rPr lang="fr-CA" sz="4050" dirty="0">
                <a:latin typeface="Corbel" panose="020B0503020204020204" pitchFamily="34" charset="0"/>
              </a:rPr>
            </a:br>
            <a:endParaRPr lang="fr-FR" sz="4050" dirty="0">
              <a:latin typeface="Corbel" panose="020B0503020204020204" pitchFamily="34" charset="0"/>
            </a:endParaRPr>
          </a:p>
        </p:txBody>
      </p:sp>
      <p:graphicFrame>
        <p:nvGraphicFramePr>
          <p:cNvPr id="37" name="Espace réservé du contenu 3">
            <a:extLst>
              <a:ext uri="{FF2B5EF4-FFF2-40B4-BE49-F238E27FC236}">
                <a16:creationId xmlns:a16="http://schemas.microsoft.com/office/drawing/2014/main" id="{DEC89447-17C8-AB40-BF26-8B4129F5A4D9}"/>
              </a:ext>
            </a:extLst>
          </p:cNvPr>
          <p:cNvGraphicFramePr>
            <a:graphicFrameLocks noGrp="1"/>
          </p:cNvGraphicFramePr>
          <p:nvPr>
            <p:ph idx="1"/>
            <p:extLst>
              <p:ext uri="{D42A27DB-BD31-4B8C-83A1-F6EECF244321}">
                <p14:modId xmlns:p14="http://schemas.microsoft.com/office/powerpoint/2010/main" val="2488932695"/>
              </p:ext>
            </p:extLst>
          </p:nvPr>
        </p:nvGraphicFramePr>
        <p:xfrm>
          <a:off x="2530543" y="4044889"/>
          <a:ext cx="7288105" cy="5353172"/>
        </p:xfrm>
        <a:graphic>
          <a:graphicData uri="http://schemas.openxmlformats.org/drawingml/2006/chart">
            <c:chart xmlns:c="http://schemas.openxmlformats.org/drawingml/2006/chart" xmlns:r="http://schemas.openxmlformats.org/officeDocument/2006/relationships" r:id="rId4"/>
          </a:graphicData>
        </a:graphic>
      </p:graphicFrame>
      <p:sp>
        <p:nvSpPr>
          <p:cNvPr id="7" name="ZoneTexte 5">
            <a:extLst>
              <a:ext uri="{FF2B5EF4-FFF2-40B4-BE49-F238E27FC236}">
                <a16:creationId xmlns:a16="http://schemas.microsoft.com/office/drawing/2014/main" id="{4FED1885-88AC-EA81-BC90-8442A9F79F63}"/>
              </a:ext>
            </a:extLst>
          </p:cNvPr>
          <p:cNvSpPr txBox="1"/>
          <p:nvPr/>
        </p:nvSpPr>
        <p:spPr>
          <a:xfrm>
            <a:off x="3078032" y="2743358"/>
            <a:ext cx="6079958" cy="132343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2000" dirty="0">
                <a:solidFill>
                  <a:srgbClr val="000540"/>
                </a:solidFill>
              </a:rPr>
              <a:t>L’effet de l’exploitation sexuelle à l’adolescence </a:t>
            </a:r>
            <a:br>
              <a:rPr lang="fr-FR" sz="2000" dirty="0">
                <a:solidFill>
                  <a:srgbClr val="000540"/>
                </a:solidFill>
              </a:rPr>
            </a:br>
            <a:r>
              <a:rPr lang="fr-FR" sz="2000" dirty="0">
                <a:solidFill>
                  <a:srgbClr val="000540"/>
                </a:solidFill>
              </a:rPr>
              <a:t>sur les symptômes</a:t>
            </a:r>
            <a:r>
              <a:rPr lang="fr-CA" sz="2000" dirty="0">
                <a:solidFill>
                  <a:srgbClr val="000540"/>
                </a:solidFill>
              </a:rPr>
              <a:t> rapportés </a:t>
            </a:r>
            <a:r>
              <a:rPr lang="fr-CA" sz="2000" b="1" dirty="0">
                <a:solidFill>
                  <a:srgbClr val="000540"/>
                </a:solidFill>
              </a:rPr>
              <a:t>au début de l’âge adulte </a:t>
            </a:r>
            <a:r>
              <a:rPr lang="fr-CA" sz="2000" dirty="0">
                <a:solidFill>
                  <a:srgbClr val="000540"/>
                </a:solidFill>
              </a:rPr>
              <a:t>chez des jeunes femmes avec un historique de placement en centre de réadaptation</a:t>
            </a:r>
          </a:p>
        </p:txBody>
      </p:sp>
      <p:grpSp>
        <p:nvGrpSpPr>
          <p:cNvPr id="8" name="Groupe 7">
            <a:extLst>
              <a:ext uri="{FF2B5EF4-FFF2-40B4-BE49-F238E27FC236}">
                <a16:creationId xmlns:a16="http://schemas.microsoft.com/office/drawing/2014/main" id="{9105C5EA-8288-4D88-85CB-109C2CBACE10}"/>
              </a:ext>
            </a:extLst>
          </p:cNvPr>
          <p:cNvGrpSpPr/>
          <p:nvPr/>
        </p:nvGrpSpPr>
        <p:grpSpPr>
          <a:xfrm>
            <a:off x="11534274" y="3246771"/>
            <a:ext cx="5473608" cy="1207627"/>
            <a:chOff x="0" y="7445560"/>
            <a:chExt cx="10926472" cy="1535259"/>
          </a:xfrm>
          <a:solidFill>
            <a:srgbClr val="A2C1C4"/>
          </a:solidFill>
        </p:grpSpPr>
        <p:sp>
          <p:nvSpPr>
            <p:cNvPr id="9" name="Rectangle à coins arrondis 22">
              <a:extLst>
                <a:ext uri="{FF2B5EF4-FFF2-40B4-BE49-F238E27FC236}">
                  <a16:creationId xmlns:a16="http://schemas.microsoft.com/office/drawing/2014/main" id="{296EE221-70A2-B468-35B0-A4B0BD716E14}"/>
                </a:ext>
              </a:extLst>
            </p:cNvPr>
            <p:cNvSpPr/>
            <p:nvPr/>
          </p:nvSpPr>
          <p:spPr>
            <a:xfrm>
              <a:off x="0" y="7445560"/>
              <a:ext cx="10926472" cy="15352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p>
          </p:txBody>
        </p:sp>
        <p:sp>
          <p:nvSpPr>
            <p:cNvPr id="10" name="ZoneTexte 9">
              <a:extLst>
                <a:ext uri="{FF2B5EF4-FFF2-40B4-BE49-F238E27FC236}">
                  <a16:creationId xmlns:a16="http://schemas.microsoft.com/office/drawing/2014/main" id="{1DDADCBC-9F07-8597-7E35-D82259A43CF9}"/>
                </a:ext>
              </a:extLst>
            </p:cNvPr>
            <p:cNvSpPr txBox="1"/>
            <p:nvPr/>
          </p:nvSpPr>
          <p:spPr>
            <a:xfrm>
              <a:off x="596718" y="7651345"/>
              <a:ext cx="9898821" cy="117237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t>Symptômes post-traumatiques </a:t>
              </a:r>
              <a:endParaRPr lang="fr-FR" b="1" dirty="0"/>
            </a:p>
          </p:txBody>
        </p:sp>
      </p:grpSp>
      <p:grpSp>
        <p:nvGrpSpPr>
          <p:cNvPr id="11" name="Groupe 10">
            <a:extLst>
              <a:ext uri="{FF2B5EF4-FFF2-40B4-BE49-F238E27FC236}">
                <a16:creationId xmlns:a16="http://schemas.microsoft.com/office/drawing/2014/main" id="{5FFA52E9-661F-39F7-5D15-5823AD958F50}"/>
              </a:ext>
            </a:extLst>
          </p:cNvPr>
          <p:cNvGrpSpPr/>
          <p:nvPr/>
        </p:nvGrpSpPr>
        <p:grpSpPr>
          <a:xfrm>
            <a:off x="11758687" y="4636240"/>
            <a:ext cx="5049630" cy="879973"/>
            <a:chOff x="0" y="8616626"/>
            <a:chExt cx="11149011" cy="1294418"/>
          </a:xfrm>
        </p:grpSpPr>
        <p:sp>
          <p:nvSpPr>
            <p:cNvPr id="12" name="Rectangle 11">
              <a:extLst>
                <a:ext uri="{FF2B5EF4-FFF2-40B4-BE49-F238E27FC236}">
                  <a16:creationId xmlns:a16="http://schemas.microsoft.com/office/drawing/2014/main" id="{B06ACDAD-FB0F-24C0-8239-F6A290B5CF81}"/>
                </a:ext>
              </a:extLst>
            </p:cNvPr>
            <p:cNvSpPr/>
            <p:nvPr/>
          </p:nvSpPr>
          <p:spPr>
            <a:xfrm>
              <a:off x="0" y="8980820"/>
              <a:ext cx="10926472" cy="9302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endParaRPr>
            </a:p>
          </p:txBody>
        </p:sp>
        <p:sp>
          <p:nvSpPr>
            <p:cNvPr id="13" name="ZoneTexte 12">
              <a:extLst>
                <a:ext uri="{FF2B5EF4-FFF2-40B4-BE49-F238E27FC236}">
                  <a16:creationId xmlns:a16="http://schemas.microsoft.com/office/drawing/2014/main" id="{9116219C-581A-E41D-BCED-192C7D0EFC5F}"/>
                </a:ext>
              </a:extLst>
            </p:cNvPr>
            <p:cNvSpPr txBox="1"/>
            <p:nvPr/>
          </p:nvSpPr>
          <p:spPr>
            <a:xfrm>
              <a:off x="222539" y="8616626"/>
              <a:ext cx="10926472" cy="9302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41697" lvl="1" algn="ctr" defTabSz="933450">
                <a:lnSpc>
                  <a:spcPct val="90000"/>
                </a:lnSpc>
                <a:spcBef>
                  <a:spcPct val="0"/>
                </a:spcBef>
                <a:spcAft>
                  <a:spcPct val="20000"/>
                </a:spcAft>
              </a:pPr>
              <a:r>
                <a:rPr lang="fr-CA" dirty="0">
                  <a:solidFill>
                    <a:srgbClr val="000540"/>
                  </a:solidFill>
                </a:rPr>
                <a:t>État d’alerte constat, peur, insécurité, cauchemars, flashbacks </a:t>
              </a:r>
              <a:endParaRPr lang="fr-FR" dirty="0">
                <a:solidFill>
                  <a:srgbClr val="000540"/>
                </a:solidFill>
              </a:endParaRPr>
            </a:p>
          </p:txBody>
        </p:sp>
      </p:grpSp>
      <p:grpSp>
        <p:nvGrpSpPr>
          <p:cNvPr id="17" name="Groupe 16">
            <a:extLst>
              <a:ext uri="{FF2B5EF4-FFF2-40B4-BE49-F238E27FC236}">
                <a16:creationId xmlns:a16="http://schemas.microsoft.com/office/drawing/2014/main" id="{A03E61E8-56F7-A05D-DC19-18C4EBED1EC9}"/>
              </a:ext>
            </a:extLst>
          </p:cNvPr>
          <p:cNvGrpSpPr/>
          <p:nvPr/>
        </p:nvGrpSpPr>
        <p:grpSpPr>
          <a:xfrm>
            <a:off x="12076062" y="7950953"/>
            <a:ext cx="4435668" cy="765477"/>
            <a:chOff x="0" y="6171910"/>
            <a:chExt cx="11050632" cy="1273650"/>
          </a:xfrm>
        </p:grpSpPr>
        <p:sp>
          <p:nvSpPr>
            <p:cNvPr id="18" name="Rectangle 17">
              <a:extLst>
                <a:ext uri="{FF2B5EF4-FFF2-40B4-BE49-F238E27FC236}">
                  <a16:creationId xmlns:a16="http://schemas.microsoft.com/office/drawing/2014/main" id="{16C45959-0B97-9CA6-9971-63A4B93DF14B}"/>
                </a:ext>
              </a:extLst>
            </p:cNvPr>
            <p:cNvSpPr/>
            <p:nvPr/>
          </p:nvSpPr>
          <p:spPr>
            <a:xfrm>
              <a:off x="0" y="6589080"/>
              <a:ext cx="10926472" cy="8564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endParaRPr>
            </a:p>
          </p:txBody>
        </p:sp>
        <p:sp>
          <p:nvSpPr>
            <p:cNvPr id="19" name="ZoneTexte 18">
              <a:extLst>
                <a:ext uri="{FF2B5EF4-FFF2-40B4-BE49-F238E27FC236}">
                  <a16:creationId xmlns:a16="http://schemas.microsoft.com/office/drawing/2014/main" id="{F9120FF4-A781-AD99-4B33-63C1C5A62EFE}"/>
                </a:ext>
              </a:extLst>
            </p:cNvPr>
            <p:cNvSpPr txBox="1"/>
            <p:nvPr/>
          </p:nvSpPr>
          <p:spPr>
            <a:xfrm>
              <a:off x="124160" y="6171910"/>
              <a:ext cx="10926472" cy="8564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rPr>
                <a:t>	</a:t>
              </a:r>
              <a:r>
                <a:rPr lang="fr-CA" dirty="0">
                  <a:solidFill>
                    <a:srgbClr val="000540"/>
                  </a:solidFill>
                </a:rPr>
                <a:t>Sentiment de mener un long combat, pas capable de se toucher</a:t>
              </a:r>
              <a:endParaRPr lang="fr-FR" dirty="0">
                <a:solidFill>
                  <a:srgbClr val="000540"/>
                </a:solidFill>
              </a:endParaRPr>
            </a:p>
            <a:p>
              <a:pPr marL="214313" lvl="1" indent="-214313" algn="ctr" defTabSz="933450">
                <a:lnSpc>
                  <a:spcPct val="90000"/>
                </a:lnSpc>
                <a:spcBef>
                  <a:spcPct val="0"/>
                </a:spcBef>
                <a:spcAft>
                  <a:spcPct val="20000"/>
                </a:spcAft>
              </a:pPr>
              <a:endParaRPr lang="fr-FR" dirty="0">
                <a:solidFill>
                  <a:srgbClr val="000540"/>
                </a:solidFill>
              </a:endParaRPr>
            </a:p>
          </p:txBody>
        </p:sp>
      </p:grpSp>
      <p:grpSp>
        <p:nvGrpSpPr>
          <p:cNvPr id="24" name="Groupe 23">
            <a:extLst>
              <a:ext uri="{FF2B5EF4-FFF2-40B4-BE49-F238E27FC236}">
                <a16:creationId xmlns:a16="http://schemas.microsoft.com/office/drawing/2014/main" id="{CBA9BD71-0255-D889-FF7C-86F85859B398}"/>
              </a:ext>
            </a:extLst>
          </p:cNvPr>
          <p:cNvGrpSpPr/>
          <p:nvPr/>
        </p:nvGrpSpPr>
        <p:grpSpPr>
          <a:xfrm>
            <a:off x="11557092" y="6384787"/>
            <a:ext cx="5473608" cy="1207627"/>
            <a:chOff x="0" y="7445560"/>
            <a:chExt cx="10926472" cy="1535259"/>
          </a:xfrm>
          <a:solidFill>
            <a:srgbClr val="5D87A3"/>
          </a:solidFill>
        </p:grpSpPr>
        <p:sp>
          <p:nvSpPr>
            <p:cNvPr id="25" name="Rectangle à coins arrondis 22">
              <a:extLst>
                <a:ext uri="{FF2B5EF4-FFF2-40B4-BE49-F238E27FC236}">
                  <a16:creationId xmlns:a16="http://schemas.microsoft.com/office/drawing/2014/main" id="{FC1CE107-EAEE-97A9-25E8-DADD2247F0C4}"/>
                </a:ext>
              </a:extLst>
            </p:cNvPr>
            <p:cNvSpPr/>
            <p:nvPr/>
          </p:nvSpPr>
          <p:spPr>
            <a:xfrm>
              <a:off x="0" y="7445560"/>
              <a:ext cx="10926472" cy="15352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p>
          </p:txBody>
        </p:sp>
        <p:sp>
          <p:nvSpPr>
            <p:cNvPr id="26" name="ZoneTexte 25">
              <a:extLst>
                <a:ext uri="{FF2B5EF4-FFF2-40B4-BE49-F238E27FC236}">
                  <a16:creationId xmlns:a16="http://schemas.microsoft.com/office/drawing/2014/main" id="{E00A9FB0-E11E-684A-F0F1-E2AA46484999}"/>
                </a:ext>
              </a:extLst>
            </p:cNvPr>
            <p:cNvSpPr txBox="1"/>
            <p:nvPr/>
          </p:nvSpPr>
          <p:spPr>
            <a:xfrm>
              <a:off x="596718" y="7651345"/>
              <a:ext cx="9898821" cy="117237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t>Symptômes de dissociation</a:t>
              </a:r>
              <a:endParaRPr lang="fr-FR" b="1" dirty="0"/>
            </a:p>
          </p:txBody>
        </p:sp>
      </p:grpSp>
      <p:sp>
        <p:nvSpPr>
          <p:cNvPr id="3" name="Bulle rectangulaire à coins arrondis 2">
            <a:extLst>
              <a:ext uri="{FF2B5EF4-FFF2-40B4-BE49-F238E27FC236}">
                <a16:creationId xmlns:a16="http://schemas.microsoft.com/office/drawing/2014/main" id="{0D46AD2F-AA1C-3B8D-F57E-262E7293D207}"/>
              </a:ext>
            </a:extLst>
          </p:cNvPr>
          <p:cNvSpPr/>
          <p:nvPr/>
        </p:nvSpPr>
        <p:spPr>
          <a:xfrm>
            <a:off x="15708976" y="5530926"/>
            <a:ext cx="2056509" cy="1207627"/>
          </a:xfrm>
          <a:prstGeom prst="wedgeRound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4_Dissociation">
            <a:hlinkClick r:id="" action="ppaction://media"/>
            <a:extLst>
              <a:ext uri="{FF2B5EF4-FFF2-40B4-BE49-F238E27FC236}">
                <a16:creationId xmlns:a16="http://schemas.microsoft.com/office/drawing/2014/main" id="{C83AE285-5E30-30F3-5D82-6A51C4E76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461821" y="5816370"/>
            <a:ext cx="637310" cy="637310"/>
          </a:xfrm>
          <a:prstGeom prst="rect">
            <a:avLst/>
          </a:prstGeom>
        </p:spPr>
      </p:pic>
      <p:pic>
        <p:nvPicPr>
          <p:cNvPr id="5" name="Image 4">
            <a:extLst>
              <a:ext uri="{FF2B5EF4-FFF2-40B4-BE49-F238E27FC236}">
                <a16:creationId xmlns:a16="http://schemas.microsoft.com/office/drawing/2014/main" id="{82874D24-0C65-843D-7244-C5EAD7DCC2F4}"/>
              </a:ext>
            </a:extLst>
          </p:cNvPr>
          <p:cNvPicPr>
            <a:picLocks noChangeAspect="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16121431" y="8960582"/>
            <a:ext cx="1926925" cy="1059809"/>
          </a:xfrm>
          <a:prstGeom prst="rect">
            <a:avLst/>
          </a:prstGeom>
        </p:spPr>
      </p:pic>
    </p:spTree>
    <p:extLst>
      <p:ext uri="{BB962C8B-B14F-4D97-AF65-F5344CB8AC3E}">
        <p14:creationId xmlns:p14="http://schemas.microsoft.com/office/powerpoint/2010/main" val="411244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DF0D2-A5C2-0F47-B752-17B30ECA67E1}"/>
              </a:ext>
            </a:extLst>
          </p:cNvPr>
          <p:cNvSpPr>
            <a:spLocks noGrp="1"/>
          </p:cNvSpPr>
          <p:nvPr>
            <p:ph type="title"/>
          </p:nvPr>
        </p:nvSpPr>
        <p:spPr>
          <a:xfrm>
            <a:off x="1257300" y="451625"/>
            <a:ext cx="15773400" cy="2218223"/>
          </a:xfrm>
        </p:spPr>
        <p:txBody>
          <a:bodyPr>
            <a:normAutofit/>
          </a:bodyPr>
          <a:lstStyle/>
          <a:p>
            <a:pPr algn="ctr">
              <a:lnSpc>
                <a:spcPct val="100000"/>
              </a:lnSpc>
            </a:pPr>
            <a:r>
              <a:rPr lang="fr-CA" sz="4000" b="1" dirty="0">
                <a:solidFill>
                  <a:srgbClr val="000540"/>
                </a:solidFill>
                <a:latin typeface="Lato" panose="020F0502020204030203" pitchFamily="34" charset="0"/>
                <a:ea typeface="Lato" panose="020F0502020204030203" pitchFamily="34" charset="0"/>
                <a:cs typeface="Lato" panose="020F0502020204030203" pitchFamily="34" charset="0"/>
              </a:rPr>
              <a:t>ALTÉRATION DE LA RÉGULATION DES AFFECTS</a:t>
            </a:r>
            <a:r>
              <a:rPr lang="fr-CA" sz="4000" dirty="0">
                <a:solidFill>
                  <a:srgbClr val="000540"/>
                </a:solidFill>
                <a:latin typeface="Lato" panose="020F0502020204030203" pitchFamily="34" charset="0"/>
                <a:ea typeface="Lato" panose="020F0502020204030203" pitchFamily="34" charset="0"/>
                <a:cs typeface="Lato" panose="020F0502020204030203" pitchFamily="34" charset="0"/>
              </a:rPr>
              <a:t>  </a:t>
            </a:r>
            <a:br>
              <a:rPr lang="fr-CA" sz="4050" dirty="0">
                <a:latin typeface="Corbel" panose="020B0503020204020204" pitchFamily="34" charset="0"/>
              </a:rPr>
            </a:br>
            <a:br>
              <a:rPr lang="fr-FR" sz="4050" dirty="0">
                <a:latin typeface="Corbel" panose="020B0503020204020204" pitchFamily="34" charset="0"/>
              </a:rPr>
            </a:br>
            <a:endParaRPr lang="fr-FR" sz="4050" dirty="0">
              <a:latin typeface="Corbel" panose="020B0503020204020204" pitchFamily="34" charset="0"/>
            </a:endParaRPr>
          </a:p>
        </p:txBody>
      </p:sp>
      <p:graphicFrame>
        <p:nvGraphicFramePr>
          <p:cNvPr id="37" name="Espace réservé du contenu 3">
            <a:extLst>
              <a:ext uri="{FF2B5EF4-FFF2-40B4-BE49-F238E27FC236}">
                <a16:creationId xmlns:a16="http://schemas.microsoft.com/office/drawing/2014/main" id="{DEC89447-17C8-AB40-BF26-8B4129F5A4D9}"/>
              </a:ext>
            </a:extLst>
          </p:cNvPr>
          <p:cNvGraphicFramePr>
            <a:graphicFrameLocks noGrp="1"/>
          </p:cNvGraphicFramePr>
          <p:nvPr>
            <p:ph idx="1"/>
            <p:extLst>
              <p:ext uri="{D42A27DB-BD31-4B8C-83A1-F6EECF244321}">
                <p14:modId xmlns:p14="http://schemas.microsoft.com/office/powerpoint/2010/main" val="2494265678"/>
              </p:ext>
            </p:extLst>
          </p:nvPr>
        </p:nvGraphicFramePr>
        <p:xfrm>
          <a:off x="914400" y="3857175"/>
          <a:ext cx="7710235" cy="4821604"/>
        </p:xfrm>
        <a:graphic>
          <a:graphicData uri="http://schemas.openxmlformats.org/drawingml/2006/chart">
            <c:chart xmlns:c="http://schemas.openxmlformats.org/drawingml/2006/chart" xmlns:r="http://schemas.openxmlformats.org/officeDocument/2006/relationships" r:id="rId5"/>
          </a:graphicData>
        </a:graphic>
      </p:graphicFrame>
      <p:sp>
        <p:nvSpPr>
          <p:cNvPr id="6" name="ZoneTexte 5">
            <a:extLst>
              <a:ext uri="{FF2B5EF4-FFF2-40B4-BE49-F238E27FC236}">
                <a16:creationId xmlns:a16="http://schemas.microsoft.com/office/drawing/2014/main" id="{7E8635F7-B521-F10D-73D4-91AF98465802}"/>
              </a:ext>
            </a:extLst>
          </p:cNvPr>
          <p:cNvSpPr txBox="1"/>
          <p:nvPr/>
        </p:nvSpPr>
        <p:spPr>
          <a:xfrm>
            <a:off x="2085232" y="2657407"/>
            <a:ext cx="6079958" cy="1323439"/>
          </a:xfrm>
          <a:prstGeom prst="rect">
            <a:avLst/>
          </a:prstGeom>
          <a:noFill/>
        </p:spPr>
        <p:txBody>
          <a:bodyPr wrap="square" rtlCol="0">
            <a:spAutoFit/>
          </a:bodyPr>
          <a:lstStyle/>
          <a:p>
            <a:pPr algn="ctr"/>
            <a:r>
              <a:rPr lang="fr-FR" sz="2000" dirty="0">
                <a:solidFill>
                  <a:srgbClr val="000540"/>
                </a:solidFill>
              </a:rPr>
              <a:t>L’effet de l’exploitation sexuelle à l’adolescence </a:t>
            </a:r>
            <a:br>
              <a:rPr lang="fr-FR" sz="2000" dirty="0">
                <a:solidFill>
                  <a:srgbClr val="000540"/>
                </a:solidFill>
              </a:rPr>
            </a:br>
            <a:r>
              <a:rPr lang="fr-FR" sz="2000" dirty="0">
                <a:solidFill>
                  <a:srgbClr val="000540"/>
                </a:solidFill>
              </a:rPr>
              <a:t>sur les symptômes</a:t>
            </a:r>
            <a:r>
              <a:rPr lang="fr-CA" sz="2000" dirty="0">
                <a:solidFill>
                  <a:srgbClr val="000540"/>
                </a:solidFill>
              </a:rPr>
              <a:t> rapportés </a:t>
            </a:r>
            <a:r>
              <a:rPr lang="fr-CA" sz="2000" b="1" dirty="0">
                <a:solidFill>
                  <a:srgbClr val="000540"/>
                </a:solidFill>
              </a:rPr>
              <a:t>au début de l’âge adulte </a:t>
            </a:r>
            <a:r>
              <a:rPr lang="fr-CA" sz="2000" dirty="0">
                <a:solidFill>
                  <a:srgbClr val="000540"/>
                </a:solidFill>
              </a:rPr>
              <a:t>chez des jeunes femmes avec un historique de placement en centre de réadaptation</a:t>
            </a:r>
          </a:p>
        </p:txBody>
      </p:sp>
      <p:grpSp>
        <p:nvGrpSpPr>
          <p:cNvPr id="7" name="Groupe 6">
            <a:extLst>
              <a:ext uri="{FF2B5EF4-FFF2-40B4-BE49-F238E27FC236}">
                <a16:creationId xmlns:a16="http://schemas.microsoft.com/office/drawing/2014/main" id="{1F834E9E-8867-53E8-F146-8AFE37D8A3D3}"/>
              </a:ext>
            </a:extLst>
          </p:cNvPr>
          <p:cNvGrpSpPr/>
          <p:nvPr/>
        </p:nvGrpSpPr>
        <p:grpSpPr>
          <a:xfrm>
            <a:off x="10239725" y="1688995"/>
            <a:ext cx="5870133" cy="810000"/>
            <a:chOff x="0" y="849311"/>
            <a:chExt cx="10926472" cy="1271716"/>
          </a:xfrm>
          <a:solidFill>
            <a:srgbClr val="BFC6B9"/>
          </a:solidFill>
        </p:grpSpPr>
        <p:sp>
          <p:nvSpPr>
            <p:cNvPr id="8" name="Rectangle à coins arrondis 6">
              <a:extLst>
                <a:ext uri="{FF2B5EF4-FFF2-40B4-BE49-F238E27FC236}">
                  <a16:creationId xmlns:a16="http://schemas.microsoft.com/office/drawing/2014/main" id="{9C226BCE-4B4B-1409-C1AF-D16FCF63FF35}"/>
                </a:ext>
              </a:extLst>
            </p:cNvPr>
            <p:cNvSpPr/>
            <p:nvPr/>
          </p:nvSpPr>
          <p:spPr>
            <a:xfrm>
              <a:off x="0" y="849311"/>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p>
          </p:txBody>
        </p:sp>
        <p:sp>
          <p:nvSpPr>
            <p:cNvPr id="9" name="ZoneTexte 8">
              <a:extLst>
                <a:ext uri="{FF2B5EF4-FFF2-40B4-BE49-F238E27FC236}">
                  <a16:creationId xmlns:a16="http://schemas.microsoft.com/office/drawing/2014/main" id="{6B5FDE59-32A9-92B4-A3D1-8DCFC6536A0B}"/>
                </a:ext>
              </a:extLst>
            </p:cNvPr>
            <p:cNvSpPr txBox="1"/>
            <p:nvPr/>
          </p:nvSpPr>
          <p:spPr>
            <a:xfrm>
              <a:off x="62080" y="911391"/>
              <a:ext cx="10802312"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t>Détresse psychologique considérable</a:t>
              </a:r>
              <a:endParaRPr lang="fr-FR" b="1" dirty="0"/>
            </a:p>
          </p:txBody>
        </p:sp>
      </p:grpSp>
      <p:grpSp>
        <p:nvGrpSpPr>
          <p:cNvPr id="10" name="Groupe 9">
            <a:extLst>
              <a:ext uri="{FF2B5EF4-FFF2-40B4-BE49-F238E27FC236}">
                <a16:creationId xmlns:a16="http://schemas.microsoft.com/office/drawing/2014/main" id="{204D44D2-B15B-1B3C-2BCB-5D57C2050E7A}"/>
              </a:ext>
            </a:extLst>
          </p:cNvPr>
          <p:cNvGrpSpPr/>
          <p:nvPr/>
        </p:nvGrpSpPr>
        <p:grpSpPr>
          <a:xfrm>
            <a:off x="9996343" y="2621364"/>
            <a:ext cx="5996602" cy="985774"/>
            <a:chOff x="0" y="2037227"/>
            <a:chExt cx="11161876" cy="1314365"/>
          </a:xfrm>
        </p:grpSpPr>
        <p:sp>
          <p:nvSpPr>
            <p:cNvPr id="11" name="Rectangle 10">
              <a:extLst>
                <a:ext uri="{FF2B5EF4-FFF2-40B4-BE49-F238E27FC236}">
                  <a16:creationId xmlns:a16="http://schemas.microsoft.com/office/drawing/2014/main" id="{80D620B7-78F6-A4FF-FD94-ADE13C99F41B}"/>
                </a:ext>
              </a:extLst>
            </p:cNvPr>
            <p:cNvSpPr/>
            <p:nvPr/>
          </p:nvSpPr>
          <p:spPr>
            <a:xfrm>
              <a:off x="0" y="2421242"/>
              <a:ext cx="10926472" cy="9303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endParaRPr>
            </a:p>
          </p:txBody>
        </p:sp>
        <p:sp>
          <p:nvSpPr>
            <p:cNvPr id="12" name="ZoneTexte 11">
              <a:extLst>
                <a:ext uri="{FF2B5EF4-FFF2-40B4-BE49-F238E27FC236}">
                  <a16:creationId xmlns:a16="http://schemas.microsoft.com/office/drawing/2014/main" id="{F7AAE6F4-B96E-C4ED-01EE-7E3DB553A06D}"/>
                </a:ext>
              </a:extLst>
            </p:cNvPr>
            <p:cNvSpPr txBox="1"/>
            <p:nvPr/>
          </p:nvSpPr>
          <p:spPr>
            <a:xfrm>
              <a:off x="235404" y="2037227"/>
              <a:ext cx="10926472" cy="9303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rPr>
                <a:t>	Surtout chez celles qui ont été sous l’emprise d’un proxénète</a:t>
              </a:r>
            </a:p>
          </p:txBody>
        </p:sp>
      </p:grpSp>
      <p:grpSp>
        <p:nvGrpSpPr>
          <p:cNvPr id="13" name="Groupe 12">
            <a:extLst>
              <a:ext uri="{FF2B5EF4-FFF2-40B4-BE49-F238E27FC236}">
                <a16:creationId xmlns:a16="http://schemas.microsoft.com/office/drawing/2014/main" id="{FB6099AA-0762-C14F-7B0C-FB1EF7655659}"/>
              </a:ext>
            </a:extLst>
          </p:cNvPr>
          <p:cNvGrpSpPr/>
          <p:nvPr/>
        </p:nvGrpSpPr>
        <p:grpSpPr>
          <a:xfrm>
            <a:off x="10193209" y="5017063"/>
            <a:ext cx="5893647" cy="810000"/>
            <a:chOff x="0" y="5053820"/>
            <a:chExt cx="10926472" cy="1535259"/>
          </a:xfrm>
          <a:solidFill>
            <a:srgbClr val="8D95B5"/>
          </a:solidFill>
        </p:grpSpPr>
        <p:sp>
          <p:nvSpPr>
            <p:cNvPr id="14" name="Rectangle à coins arrondis 28">
              <a:extLst>
                <a:ext uri="{FF2B5EF4-FFF2-40B4-BE49-F238E27FC236}">
                  <a16:creationId xmlns:a16="http://schemas.microsoft.com/office/drawing/2014/main" id="{35BBCE81-C03D-5C75-485B-AA32DFA9F918}"/>
                </a:ext>
              </a:extLst>
            </p:cNvPr>
            <p:cNvSpPr/>
            <p:nvPr/>
          </p:nvSpPr>
          <p:spPr>
            <a:xfrm>
              <a:off x="0" y="5053820"/>
              <a:ext cx="10926472" cy="15352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p>
          </p:txBody>
        </p:sp>
        <p:sp>
          <p:nvSpPr>
            <p:cNvPr id="15" name="ZoneTexte 14">
              <a:extLst>
                <a:ext uri="{FF2B5EF4-FFF2-40B4-BE49-F238E27FC236}">
                  <a16:creationId xmlns:a16="http://schemas.microsoft.com/office/drawing/2014/main" id="{0B5D1DB1-F518-BB89-1CF6-371981EB9639}"/>
                </a:ext>
              </a:extLst>
            </p:cNvPr>
            <p:cNvSpPr txBox="1"/>
            <p:nvPr/>
          </p:nvSpPr>
          <p:spPr>
            <a:xfrm>
              <a:off x="74945" y="5128765"/>
              <a:ext cx="10776582" cy="1385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t>Coupure émotive</a:t>
              </a:r>
              <a:endParaRPr lang="fr-FR" b="1" dirty="0"/>
            </a:p>
          </p:txBody>
        </p:sp>
      </p:grpSp>
      <p:grpSp>
        <p:nvGrpSpPr>
          <p:cNvPr id="16" name="Groupe 15">
            <a:extLst>
              <a:ext uri="{FF2B5EF4-FFF2-40B4-BE49-F238E27FC236}">
                <a16:creationId xmlns:a16="http://schemas.microsoft.com/office/drawing/2014/main" id="{76D94844-42B8-5F5C-AF30-7A47D60F812A}"/>
              </a:ext>
            </a:extLst>
          </p:cNvPr>
          <p:cNvGrpSpPr/>
          <p:nvPr/>
        </p:nvGrpSpPr>
        <p:grpSpPr>
          <a:xfrm>
            <a:off x="9996343" y="5914885"/>
            <a:ext cx="5954158" cy="955081"/>
            <a:chOff x="0" y="6172119"/>
            <a:chExt cx="11038657" cy="1273441"/>
          </a:xfrm>
        </p:grpSpPr>
        <p:sp>
          <p:nvSpPr>
            <p:cNvPr id="17" name="Rectangle 16">
              <a:extLst>
                <a:ext uri="{FF2B5EF4-FFF2-40B4-BE49-F238E27FC236}">
                  <a16:creationId xmlns:a16="http://schemas.microsoft.com/office/drawing/2014/main" id="{61036BCA-9830-8E06-2CA5-48CCD9F25F81}"/>
                </a:ext>
              </a:extLst>
            </p:cNvPr>
            <p:cNvSpPr/>
            <p:nvPr/>
          </p:nvSpPr>
          <p:spPr>
            <a:xfrm>
              <a:off x="0" y="6589080"/>
              <a:ext cx="10926472" cy="8564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endParaRPr>
            </a:p>
          </p:txBody>
        </p:sp>
        <p:sp>
          <p:nvSpPr>
            <p:cNvPr id="18" name="ZoneTexte 17">
              <a:extLst>
                <a:ext uri="{FF2B5EF4-FFF2-40B4-BE49-F238E27FC236}">
                  <a16:creationId xmlns:a16="http://schemas.microsoft.com/office/drawing/2014/main" id="{DFBECE11-EA41-3D9E-3A9C-6516EAA07763}"/>
                </a:ext>
              </a:extLst>
            </p:cNvPr>
            <p:cNvSpPr txBox="1"/>
            <p:nvPr/>
          </p:nvSpPr>
          <p:spPr>
            <a:xfrm>
              <a:off x="112185" y="6172119"/>
              <a:ext cx="10926472" cy="8564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rPr>
                <a:t>	Ne plus ressentir d’émotions, consommer des substances pour ne rien ressentir</a:t>
              </a:r>
            </a:p>
          </p:txBody>
        </p:sp>
      </p:grpSp>
      <p:grpSp>
        <p:nvGrpSpPr>
          <p:cNvPr id="19" name="Groupe 18">
            <a:extLst>
              <a:ext uri="{FF2B5EF4-FFF2-40B4-BE49-F238E27FC236}">
                <a16:creationId xmlns:a16="http://schemas.microsoft.com/office/drawing/2014/main" id="{F337DA48-D7DC-F226-F3D9-091D64195600}"/>
              </a:ext>
            </a:extLst>
          </p:cNvPr>
          <p:cNvGrpSpPr/>
          <p:nvPr/>
        </p:nvGrpSpPr>
        <p:grpSpPr>
          <a:xfrm>
            <a:off x="10239146" y="3420243"/>
            <a:ext cx="5893647" cy="810000"/>
            <a:chOff x="0" y="5053820"/>
            <a:chExt cx="10926472" cy="1535259"/>
          </a:xfrm>
          <a:solidFill>
            <a:srgbClr val="A2C1C4"/>
          </a:solidFill>
        </p:grpSpPr>
        <p:sp>
          <p:nvSpPr>
            <p:cNvPr id="20" name="Rectangle à coins arrondis 28">
              <a:extLst>
                <a:ext uri="{FF2B5EF4-FFF2-40B4-BE49-F238E27FC236}">
                  <a16:creationId xmlns:a16="http://schemas.microsoft.com/office/drawing/2014/main" id="{2F4AEB41-BB5C-43C5-734F-82F49D796307}"/>
                </a:ext>
              </a:extLst>
            </p:cNvPr>
            <p:cNvSpPr/>
            <p:nvPr/>
          </p:nvSpPr>
          <p:spPr>
            <a:xfrm>
              <a:off x="0" y="5053820"/>
              <a:ext cx="10926472" cy="15352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p>
          </p:txBody>
        </p:sp>
        <p:sp>
          <p:nvSpPr>
            <p:cNvPr id="21" name="ZoneTexte 20">
              <a:extLst>
                <a:ext uri="{FF2B5EF4-FFF2-40B4-BE49-F238E27FC236}">
                  <a16:creationId xmlns:a16="http://schemas.microsoft.com/office/drawing/2014/main" id="{C227E87A-6A92-9F94-0DB4-E4E7016E8D87}"/>
                </a:ext>
              </a:extLst>
            </p:cNvPr>
            <p:cNvSpPr txBox="1"/>
            <p:nvPr/>
          </p:nvSpPr>
          <p:spPr>
            <a:xfrm>
              <a:off x="74945" y="5128765"/>
              <a:ext cx="10776582" cy="1385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t>Mal de vivre intense </a:t>
              </a:r>
              <a:endParaRPr lang="fr-FR" b="1" dirty="0"/>
            </a:p>
          </p:txBody>
        </p:sp>
      </p:grpSp>
      <p:grpSp>
        <p:nvGrpSpPr>
          <p:cNvPr id="22" name="Groupe 21">
            <a:extLst>
              <a:ext uri="{FF2B5EF4-FFF2-40B4-BE49-F238E27FC236}">
                <a16:creationId xmlns:a16="http://schemas.microsoft.com/office/drawing/2014/main" id="{3C428B5F-13AD-3DD1-43C4-4B60031ADB63}"/>
              </a:ext>
            </a:extLst>
          </p:cNvPr>
          <p:cNvGrpSpPr/>
          <p:nvPr/>
        </p:nvGrpSpPr>
        <p:grpSpPr>
          <a:xfrm>
            <a:off x="10113133" y="9202758"/>
            <a:ext cx="5954158" cy="955081"/>
            <a:chOff x="0" y="6172119"/>
            <a:chExt cx="11038657" cy="1273441"/>
          </a:xfrm>
        </p:grpSpPr>
        <p:sp>
          <p:nvSpPr>
            <p:cNvPr id="23" name="Rectangle 22">
              <a:extLst>
                <a:ext uri="{FF2B5EF4-FFF2-40B4-BE49-F238E27FC236}">
                  <a16:creationId xmlns:a16="http://schemas.microsoft.com/office/drawing/2014/main" id="{1EAF73EE-A0FB-FDBA-CB1E-62B0C841C3C8}"/>
                </a:ext>
              </a:extLst>
            </p:cNvPr>
            <p:cNvSpPr/>
            <p:nvPr/>
          </p:nvSpPr>
          <p:spPr>
            <a:xfrm>
              <a:off x="0" y="6589080"/>
              <a:ext cx="10926472" cy="8564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endParaRPr>
            </a:p>
          </p:txBody>
        </p:sp>
        <p:sp>
          <p:nvSpPr>
            <p:cNvPr id="24" name="ZoneTexte 23">
              <a:extLst>
                <a:ext uri="{FF2B5EF4-FFF2-40B4-BE49-F238E27FC236}">
                  <a16:creationId xmlns:a16="http://schemas.microsoft.com/office/drawing/2014/main" id="{CAA7EE62-3CE9-9C23-AB5C-BB1D7A6E4A06}"/>
                </a:ext>
              </a:extLst>
            </p:cNvPr>
            <p:cNvSpPr txBox="1"/>
            <p:nvPr/>
          </p:nvSpPr>
          <p:spPr>
            <a:xfrm>
              <a:off x="112185" y="6172119"/>
              <a:ext cx="10926472" cy="8564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rPr>
                <a:t>	Besoin de crier pour « sortir le méchant », « péter des coches », peur d’exploser et de devenir violente « à l’extrême », haine intense</a:t>
              </a:r>
            </a:p>
          </p:txBody>
        </p:sp>
      </p:grpSp>
      <p:grpSp>
        <p:nvGrpSpPr>
          <p:cNvPr id="25" name="Groupe 24">
            <a:extLst>
              <a:ext uri="{FF2B5EF4-FFF2-40B4-BE49-F238E27FC236}">
                <a16:creationId xmlns:a16="http://schemas.microsoft.com/office/drawing/2014/main" id="{8CA758CA-EF6E-23FA-CFBE-90A1574E02AE}"/>
              </a:ext>
            </a:extLst>
          </p:cNvPr>
          <p:cNvGrpSpPr/>
          <p:nvPr/>
        </p:nvGrpSpPr>
        <p:grpSpPr>
          <a:xfrm>
            <a:off x="10216212" y="6703197"/>
            <a:ext cx="5893647" cy="810000"/>
            <a:chOff x="0" y="5053820"/>
            <a:chExt cx="10926472" cy="1535259"/>
          </a:xfrm>
          <a:solidFill>
            <a:srgbClr val="5D87A3"/>
          </a:solidFill>
        </p:grpSpPr>
        <p:sp>
          <p:nvSpPr>
            <p:cNvPr id="26" name="Rectangle à coins arrondis 28">
              <a:extLst>
                <a:ext uri="{FF2B5EF4-FFF2-40B4-BE49-F238E27FC236}">
                  <a16:creationId xmlns:a16="http://schemas.microsoft.com/office/drawing/2014/main" id="{95566425-0F31-0D72-6070-401A2CD7BCC8}"/>
                </a:ext>
              </a:extLst>
            </p:cNvPr>
            <p:cNvSpPr/>
            <p:nvPr/>
          </p:nvSpPr>
          <p:spPr>
            <a:xfrm>
              <a:off x="0" y="5053820"/>
              <a:ext cx="10926472" cy="15352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p>
          </p:txBody>
        </p:sp>
        <p:sp>
          <p:nvSpPr>
            <p:cNvPr id="27" name="ZoneTexte 26">
              <a:extLst>
                <a:ext uri="{FF2B5EF4-FFF2-40B4-BE49-F238E27FC236}">
                  <a16:creationId xmlns:a16="http://schemas.microsoft.com/office/drawing/2014/main" id="{8BF9BF8D-8356-CEAF-3177-8493ACDD0AA5}"/>
                </a:ext>
              </a:extLst>
            </p:cNvPr>
            <p:cNvSpPr txBox="1"/>
            <p:nvPr/>
          </p:nvSpPr>
          <p:spPr>
            <a:xfrm>
              <a:off x="74945" y="5128765"/>
              <a:ext cx="10776582" cy="1385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t>Sautes d’humeur</a:t>
              </a:r>
              <a:endParaRPr lang="fr-FR" b="1" dirty="0"/>
            </a:p>
          </p:txBody>
        </p:sp>
      </p:grpSp>
      <p:grpSp>
        <p:nvGrpSpPr>
          <p:cNvPr id="28" name="Groupe 27">
            <a:extLst>
              <a:ext uri="{FF2B5EF4-FFF2-40B4-BE49-F238E27FC236}">
                <a16:creationId xmlns:a16="http://schemas.microsoft.com/office/drawing/2014/main" id="{EF22A38C-D14D-2D45-1E10-4C3052B4B2FE}"/>
              </a:ext>
            </a:extLst>
          </p:cNvPr>
          <p:cNvGrpSpPr/>
          <p:nvPr/>
        </p:nvGrpSpPr>
        <p:grpSpPr>
          <a:xfrm>
            <a:off x="10005206" y="7674826"/>
            <a:ext cx="5954158" cy="955081"/>
            <a:chOff x="0" y="6172119"/>
            <a:chExt cx="11038657" cy="1273441"/>
          </a:xfrm>
        </p:grpSpPr>
        <p:sp>
          <p:nvSpPr>
            <p:cNvPr id="29" name="Rectangle 28">
              <a:extLst>
                <a:ext uri="{FF2B5EF4-FFF2-40B4-BE49-F238E27FC236}">
                  <a16:creationId xmlns:a16="http://schemas.microsoft.com/office/drawing/2014/main" id="{7AF0F94C-7926-F4FC-B5F9-C2E77FB92848}"/>
                </a:ext>
              </a:extLst>
            </p:cNvPr>
            <p:cNvSpPr/>
            <p:nvPr/>
          </p:nvSpPr>
          <p:spPr>
            <a:xfrm>
              <a:off x="0" y="6589080"/>
              <a:ext cx="10926472" cy="8564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endParaRPr>
            </a:p>
          </p:txBody>
        </p:sp>
        <p:sp>
          <p:nvSpPr>
            <p:cNvPr id="30" name="ZoneTexte 29">
              <a:extLst>
                <a:ext uri="{FF2B5EF4-FFF2-40B4-BE49-F238E27FC236}">
                  <a16:creationId xmlns:a16="http://schemas.microsoft.com/office/drawing/2014/main" id="{2B31F8C2-AFA1-5A2B-A442-C496D7D3936F}"/>
                </a:ext>
              </a:extLst>
            </p:cNvPr>
            <p:cNvSpPr txBox="1"/>
            <p:nvPr/>
          </p:nvSpPr>
          <p:spPr>
            <a:xfrm>
              <a:off x="112185" y="6172119"/>
              <a:ext cx="10926472" cy="8564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rPr>
                <a:t>	 « up and down », « montagnes russes »</a:t>
              </a:r>
            </a:p>
          </p:txBody>
        </p:sp>
      </p:grpSp>
      <p:grpSp>
        <p:nvGrpSpPr>
          <p:cNvPr id="31" name="Groupe 30">
            <a:extLst>
              <a:ext uri="{FF2B5EF4-FFF2-40B4-BE49-F238E27FC236}">
                <a16:creationId xmlns:a16="http://schemas.microsoft.com/office/drawing/2014/main" id="{DD21EF60-F515-77DD-894F-F562DE62647D}"/>
              </a:ext>
            </a:extLst>
          </p:cNvPr>
          <p:cNvGrpSpPr/>
          <p:nvPr/>
        </p:nvGrpSpPr>
        <p:grpSpPr>
          <a:xfrm>
            <a:off x="10173645" y="4424476"/>
            <a:ext cx="5954158" cy="955081"/>
            <a:chOff x="0" y="6172119"/>
            <a:chExt cx="11038657" cy="1273441"/>
          </a:xfrm>
        </p:grpSpPr>
        <p:sp>
          <p:nvSpPr>
            <p:cNvPr id="32" name="Rectangle 31">
              <a:extLst>
                <a:ext uri="{FF2B5EF4-FFF2-40B4-BE49-F238E27FC236}">
                  <a16:creationId xmlns:a16="http://schemas.microsoft.com/office/drawing/2014/main" id="{B1003E51-9EB3-BD3A-D89D-CC7B1864BE3A}"/>
                </a:ext>
              </a:extLst>
            </p:cNvPr>
            <p:cNvSpPr/>
            <p:nvPr/>
          </p:nvSpPr>
          <p:spPr>
            <a:xfrm>
              <a:off x="0" y="6589080"/>
              <a:ext cx="10926472" cy="8564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endParaRPr>
            </a:p>
          </p:txBody>
        </p:sp>
        <p:sp>
          <p:nvSpPr>
            <p:cNvPr id="33" name="ZoneTexte 32">
              <a:extLst>
                <a:ext uri="{FF2B5EF4-FFF2-40B4-BE49-F238E27FC236}">
                  <a16:creationId xmlns:a16="http://schemas.microsoft.com/office/drawing/2014/main" id="{F2FE49D3-C7B5-0392-5FB8-3CCEE0E86513}"/>
                </a:ext>
              </a:extLst>
            </p:cNvPr>
            <p:cNvSpPr txBox="1"/>
            <p:nvPr/>
          </p:nvSpPr>
          <p:spPr>
            <a:xfrm>
              <a:off x="112185" y="6172119"/>
              <a:ext cx="10926472" cy="8564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rPr>
                <a:t>	Sentiment de vide, se sentir démolie, dépression</a:t>
              </a:r>
            </a:p>
          </p:txBody>
        </p:sp>
      </p:grpSp>
      <p:grpSp>
        <p:nvGrpSpPr>
          <p:cNvPr id="34" name="Groupe 33">
            <a:extLst>
              <a:ext uri="{FF2B5EF4-FFF2-40B4-BE49-F238E27FC236}">
                <a16:creationId xmlns:a16="http://schemas.microsoft.com/office/drawing/2014/main" id="{6F96DA0F-AF2C-CEBB-714A-841EDECDE5D0}"/>
              </a:ext>
            </a:extLst>
          </p:cNvPr>
          <p:cNvGrpSpPr/>
          <p:nvPr/>
        </p:nvGrpSpPr>
        <p:grpSpPr>
          <a:xfrm>
            <a:off x="10279571" y="8144119"/>
            <a:ext cx="5893647" cy="810000"/>
            <a:chOff x="0" y="5053820"/>
            <a:chExt cx="10926472" cy="1535259"/>
          </a:xfrm>
          <a:solidFill>
            <a:schemeClr val="accent1">
              <a:lumMod val="50000"/>
            </a:schemeClr>
          </a:solidFill>
        </p:grpSpPr>
        <p:sp>
          <p:nvSpPr>
            <p:cNvPr id="35" name="Rectangle à coins arrondis 28">
              <a:extLst>
                <a:ext uri="{FF2B5EF4-FFF2-40B4-BE49-F238E27FC236}">
                  <a16:creationId xmlns:a16="http://schemas.microsoft.com/office/drawing/2014/main" id="{0DC3E41F-7FAB-3263-C565-877A4ECACF69}"/>
                </a:ext>
              </a:extLst>
            </p:cNvPr>
            <p:cNvSpPr/>
            <p:nvPr/>
          </p:nvSpPr>
          <p:spPr>
            <a:xfrm>
              <a:off x="0" y="5053820"/>
              <a:ext cx="10926472" cy="15352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p>
          </p:txBody>
        </p:sp>
        <p:sp>
          <p:nvSpPr>
            <p:cNvPr id="36" name="ZoneTexte 35">
              <a:extLst>
                <a:ext uri="{FF2B5EF4-FFF2-40B4-BE49-F238E27FC236}">
                  <a16:creationId xmlns:a16="http://schemas.microsoft.com/office/drawing/2014/main" id="{0A61D602-186B-CE1A-2743-7EBCA8890904}"/>
                </a:ext>
              </a:extLst>
            </p:cNvPr>
            <p:cNvSpPr txBox="1"/>
            <p:nvPr/>
          </p:nvSpPr>
          <p:spPr>
            <a:xfrm>
              <a:off x="74945" y="5128765"/>
              <a:ext cx="10776582" cy="1385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t>Colère vive</a:t>
              </a:r>
              <a:endParaRPr lang="fr-FR" b="1" dirty="0"/>
            </a:p>
          </p:txBody>
        </p:sp>
      </p:grpSp>
      <p:pic>
        <p:nvPicPr>
          <p:cNvPr id="3" name="Image 2">
            <a:extLst>
              <a:ext uri="{FF2B5EF4-FFF2-40B4-BE49-F238E27FC236}">
                <a16:creationId xmlns:a16="http://schemas.microsoft.com/office/drawing/2014/main" id="{A5480143-02AE-7589-95E5-50CFF39E1E83}"/>
              </a:ext>
            </a:extLst>
          </p:cNvPr>
          <p:cNvPicPr>
            <a:picLocks noChangeAspect="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16121431" y="8960582"/>
            <a:ext cx="1926925" cy="1059809"/>
          </a:xfrm>
          <a:prstGeom prst="rect">
            <a:avLst/>
          </a:prstGeom>
        </p:spPr>
      </p:pic>
      <p:sp>
        <p:nvSpPr>
          <p:cNvPr id="5" name="Bulle rectangulaire à coins arrondis 4">
            <a:extLst>
              <a:ext uri="{FF2B5EF4-FFF2-40B4-BE49-F238E27FC236}">
                <a16:creationId xmlns:a16="http://schemas.microsoft.com/office/drawing/2014/main" id="{D9CE86ED-69AC-0792-C2EE-07B0908B23D2}"/>
              </a:ext>
            </a:extLst>
          </p:cNvPr>
          <p:cNvSpPr/>
          <p:nvPr/>
        </p:nvSpPr>
        <p:spPr>
          <a:xfrm>
            <a:off x="8008430" y="7674826"/>
            <a:ext cx="1644459" cy="1003953"/>
          </a:xfrm>
          <a:prstGeom prst="wedgeRound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Extrait 1">
            <a:hlinkClick r:id="" action="ppaction://media"/>
            <a:extLst>
              <a:ext uri="{FF2B5EF4-FFF2-40B4-BE49-F238E27FC236}">
                <a16:creationId xmlns:a16="http://schemas.microsoft.com/office/drawing/2014/main" id="{49FD4C36-468C-748A-FA6D-CFFAB01A65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90325" y="7897910"/>
            <a:ext cx="571500" cy="571500"/>
          </a:xfrm>
          <a:prstGeom prst="rect">
            <a:avLst/>
          </a:prstGeom>
        </p:spPr>
      </p:pic>
    </p:spTree>
    <p:extLst>
      <p:ext uri="{BB962C8B-B14F-4D97-AF65-F5344CB8AC3E}">
        <p14:creationId xmlns:p14="http://schemas.microsoft.com/office/powerpoint/2010/main" val="235460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DF0D2-A5C2-0F47-B752-17B30ECA67E1}"/>
              </a:ext>
            </a:extLst>
          </p:cNvPr>
          <p:cNvSpPr>
            <a:spLocks noGrp="1"/>
          </p:cNvSpPr>
          <p:nvPr>
            <p:ph type="title"/>
          </p:nvPr>
        </p:nvSpPr>
        <p:spPr>
          <a:xfrm>
            <a:off x="1257300" y="451625"/>
            <a:ext cx="15773400" cy="2218223"/>
          </a:xfrm>
        </p:spPr>
        <p:txBody>
          <a:bodyPr>
            <a:normAutofit/>
          </a:bodyPr>
          <a:lstStyle/>
          <a:p>
            <a:pPr algn="ctr">
              <a:lnSpc>
                <a:spcPct val="100000"/>
              </a:lnSpc>
            </a:pPr>
            <a:r>
              <a:rPr lang="fr-CA" sz="4000" dirty="0">
                <a:solidFill>
                  <a:srgbClr val="000540"/>
                </a:solidFill>
                <a:latin typeface="Lato" panose="020F0502020204030203" pitchFamily="34" charset="0"/>
                <a:ea typeface="Lato" panose="020F0502020204030203" pitchFamily="34" charset="0"/>
                <a:cs typeface="Lato" panose="020F0502020204030203" pitchFamily="34" charset="0"/>
              </a:rPr>
              <a:t>DIFFICULTÉS RELATIONNELLES  </a:t>
            </a:r>
            <a:br>
              <a:rPr lang="fr-CA" sz="4050" dirty="0">
                <a:latin typeface="Corbel" panose="020B0503020204020204" pitchFamily="34" charset="0"/>
              </a:rPr>
            </a:br>
            <a:endParaRPr lang="fr-FR" sz="4050" dirty="0">
              <a:latin typeface="Corbel" panose="020B0503020204020204" pitchFamily="34" charset="0"/>
            </a:endParaRPr>
          </a:p>
        </p:txBody>
      </p:sp>
      <p:graphicFrame>
        <p:nvGraphicFramePr>
          <p:cNvPr id="37" name="Espace réservé du contenu 3">
            <a:extLst>
              <a:ext uri="{FF2B5EF4-FFF2-40B4-BE49-F238E27FC236}">
                <a16:creationId xmlns:a16="http://schemas.microsoft.com/office/drawing/2014/main" id="{DEC89447-17C8-AB40-BF26-8B4129F5A4D9}"/>
              </a:ext>
            </a:extLst>
          </p:cNvPr>
          <p:cNvGraphicFramePr>
            <a:graphicFrameLocks noGrp="1"/>
          </p:cNvGraphicFramePr>
          <p:nvPr>
            <p:ph idx="1"/>
            <p:extLst>
              <p:ext uri="{D42A27DB-BD31-4B8C-83A1-F6EECF244321}">
                <p14:modId xmlns:p14="http://schemas.microsoft.com/office/powerpoint/2010/main" val="471436914"/>
              </p:ext>
            </p:extLst>
          </p:nvPr>
        </p:nvGraphicFramePr>
        <p:xfrm>
          <a:off x="1010677" y="3433010"/>
          <a:ext cx="8357912" cy="6342953"/>
        </p:xfrm>
        <a:graphic>
          <a:graphicData uri="http://schemas.openxmlformats.org/drawingml/2006/chart">
            <c:chart xmlns:c="http://schemas.openxmlformats.org/drawingml/2006/chart" xmlns:r="http://schemas.openxmlformats.org/officeDocument/2006/relationships" r:id="rId4"/>
          </a:graphicData>
        </a:graphic>
      </p:graphicFrame>
      <p:sp>
        <p:nvSpPr>
          <p:cNvPr id="6" name="ZoneTexte 5">
            <a:extLst>
              <a:ext uri="{FF2B5EF4-FFF2-40B4-BE49-F238E27FC236}">
                <a16:creationId xmlns:a16="http://schemas.microsoft.com/office/drawing/2014/main" id="{C5AFF4C9-727E-D8C2-9722-A03EA17025E1}"/>
              </a:ext>
            </a:extLst>
          </p:cNvPr>
          <p:cNvSpPr txBox="1"/>
          <p:nvPr/>
        </p:nvSpPr>
        <p:spPr>
          <a:xfrm>
            <a:off x="2526976" y="2603842"/>
            <a:ext cx="6079958" cy="1323439"/>
          </a:xfrm>
          <a:prstGeom prst="rect">
            <a:avLst/>
          </a:prstGeom>
          <a:noFill/>
        </p:spPr>
        <p:txBody>
          <a:bodyPr wrap="square" rtlCol="0">
            <a:spAutoFit/>
          </a:bodyPr>
          <a:lstStyle/>
          <a:p>
            <a:pPr algn="ctr"/>
            <a:r>
              <a:rPr lang="fr-FR" sz="2000" dirty="0">
                <a:solidFill>
                  <a:srgbClr val="000540"/>
                </a:solidFill>
              </a:rPr>
              <a:t>L’effet de l’exploitation sexuelle à l’adolescence </a:t>
            </a:r>
            <a:br>
              <a:rPr lang="fr-FR" sz="2000" dirty="0">
                <a:solidFill>
                  <a:srgbClr val="000540"/>
                </a:solidFill>
              </a:rPr>
            </a:br>
            <a:r>
              <a:rPr lang="fr-FR" sz="2000" dirty="0">
                <a:solidFill>
                  <a:srgbClr val="000540"/>
                </a:solidFill>
              </a:rPr>
              <a:t>sur les symptômes</a:t>
            </a:r>
            <a:r>
              <a:rPr lang="fr-CA" sz="2000" dirty="0">
                <a:solidFill>
                  <a:srgbClr val="000540"/>
                </a:solidFill>
              </a:rPr>
              <a:t> rapportés </a:t>
            </a:r>
            <a:r>
              <a:rPr lang="fr-CA" sz="2000" b="1" dirty="0">
                <a:solidFill>
                  <a:srgbClr val="000540"/>
                </a:solidFill>
              </a:rPr>
              <a:t>au début de l’âge adulte </a:t>
            </a:r>
            <a:r>
              <a:rPr lang="fr-CA" sz="2000" dirty="0">
                <a:solidFill>
                  <a:srgbClr val="000540"/>
                </a:solidFill>
              </a:rPr>
              <a:t>chez des jeunes femmes avec un historique de placement en centre de réadaptation</a:t>
            </a:r>
          </a:p>
        </p:txBody>
      </p:sp>
      <p:grpSp>
        <p:nvGrpSpPr>
          <p:cNvPr id="7" name="Groupe 6">
            <a:extLst>
              <a:ext uri="{FF2B5EF4-FFF2-40B4-BE49-F238E27FC236}">
                <a16:creationId xmlns:a16="http://schemas.microsoft.com/office/drawing/2014/main" id="{CC118393-2F3F-9CD8-15B7-28057D18D09B}"/>
              </a:ext>
            </a:extLst>
          </p:cNvPr>
          <p:cNvGrpSpPr/>
          <p:nvPr/>
        </p:nvGrpSpPr>
        <p:grpSpPr>
          <a:xfrm>
            <a:off x="11024262" y="2031779"/>
            <a:ext cx="5358340" cy="810000"/>
            <a:chOff x="0" y="849311"/>
            <a:chExt cx="10926472" cy="1271716"/>
          </a:xfrm>
          <a:solidFill>
            <a:srgbClr val="BFC6B9"/>
          </a:solidFill>
        </p:grpSpPr>
        <p:sp>
          <p:nvSpPr>
            <p:cNvPr id="8" name="Rectangle à coins arrondis 6">
              <a:extLst>
                <a:ext uri="{FF2B5EF4-FFF2-40B4-BE49-F238E27FC236}">
                  <a16:creationId xmlns:a16="http://schemas.microsoft.com/office/drawing/2014/main" id="{A0E60422-C51B-CE29-553F-E3C475A6F3DA}"/>
                </a:ext>
              </a:extLst>
            </p:cNvPr>
            <p:cNvSpPr/>
            <p:nvPr/>
          </p:nvSpPr>
          <p:spPr>
            <a:xfrm>
              <a:off x="0" y="849311"/>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6FC5A56D-C6FC-4609-395D-F0D7DD525849}"/>
                </a:ext>
              </a:extLst>
            </p:cNvPr>
            <p:cNvSpPr txBox="1"/>
            <p:nvPr/>
          </p:nvSpPr>
          <p:spPr>
            <a:xfrm>
              <a:off x="62080" y="911391"/>
              <a:ext cx="10802312"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latin typeface="Calibri" panose="020F0502020204030204" pitchFamily="34" charset="0"/>
                  <a:cs typeface="Calibri" panose="020F0502020204030204" pitchFamily="34" charset="0"/>
                </a:rPr>
                <a:t>Regard sur les hommes : du dégoût à la rage</a:t>
              </a:r>
              <a:endParaRPr lang="fr-FR" b="1" dirty="0">
                <a:latin typeface="Calibri" panose="020F0502020204030204" pitchFamily="34" charset="0"/>
                <a:cs typeface="Calibri" panose="020F0502020204030204" pitchFamily="34" charset="0"/>
              </a:endParaRPr>
            </a:p>
          </p:txBody>
        </p:sp>
      </p:grpSp>
      <p:grpSp>
        <p:nvGrpSpPr>
          <p:cNvPr id="10" name="Groupe 9">
            <a:extLst>
              <a:ext uri="{FF2B5EF4-FFF2-40B4-BE49-F238E27FC236}">
                <a16:creationId xmlns:a16="http://schemas.microsoft.com/office/drawing/2014/main" id="{DD2C6207-6B7E-B2A0-9BD6-2CB414C5793D}"/>
              </a:ext>
            </a:extLst>
          </p:cNvPr>
          <p:cNvGrpSpPr/>
          <p:nvPr/>
        </p:nvGrpSpPr>
        <p:grpSpPr>
          <a:xfrm>
            <a:off x="10677585" y="2985759"/>
            <a:ext cx="5485527" cy="961523"/>
            <a:chOff x="0" y="2069562"/>
            <a:chExt cx="11185827" cy="1282030"/>
          </a:xfrm>
        </p:grpSpPr>
        <p:sp>
          <p:nvSpPr>
            <p:cNvPr id="11" name="Rectangle 10">
              <a:extLst>
                <a:ext uri="{FF2B5EF4-FFF2-40B4-BE49-F238E27FC236}">
                  <a16:creationId xmlns:a16="http://schemas.microsoft.com/office/drawing/2014/main" id="{0B9983B1-CCBB-C815-8525-D2FCF274C62A}"/>
                </a:ext>
              </a:extLst>
            </p:cNvPr>
            <p:cNvSpPr/>
            <p:nvPr/>
          </p:nvSpPr>
          <p:spPr>
            <a:xfrm>
              <a:off x="0" y="2421242"/>
              <a:ext cx="10926472" cy="9303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2A8E31A2-BBA2-736D-E8F1-4D41D370EAE5}"/>
                </a:ext>
              </a:extLst>
            </p:cNvPr>
            <p:cNvSpPr txBox="1"/>
            <p:nvPr/>
          </p:nvSpPr>
          <p:spPr>
            <a:xfrm>
              <a:off x="259355" y="2069562"/>
              <a:ext cx="10926472" cy="9303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latin typeface="Calibri" panose="020F0502020204030204" pitchFamily="34" charset="0"/>
                  <a:cs typeface="Calibri" panose="020F0502020204030204" pitchFamily="34" charset="0"/>
                </a:rPr>
                <a:t>Méfiance, haine, colère</a:t>
              </a:r>
            </a:p>
          </p:txBody>
        </p:sp>
      </p:grpSp>
      <p:grpSp>
        <p:nvGrpSpPr>
          <p:cNvPr id="13" name="Groupe 12">
            <a:extLst>
              <a:ext uri="{FF2B5EF4-FFF2-40B4-BE49-F238E27FC236}">
                <a16:creationId xmlns:a16="http://schemas.microsoft.com/office/drawing/2014/main" id="{F709FE00-B747-B3AA-3900-54330845F379}"/>
              </a:ext>
            </a:extLst>
          </p:cNvPr>
          <p:cNvGrpSpPr/>
          <p:nvPr/>
        </p:nvGrpSpPr>
        <p:grpSpPr>
          <a:xfrm>
            <a:off x="11024262" y="3610476"/>
            <a:ext cx="5358340" cy="810000"/>
            <a:chOff x="0" y="2678273"/>
            <a:chExt cx="10926472" cy="1271716"/>
          </a:xfrm>
          <a:solidFill>
            <a:srgbClr val="A2C1C4"/>
          </a:solidFill>
        </p:grpSpPr>
        <p:sp>
          <p:nvSpPr>
            <p:cNvPr id="14" name="Rectangle à coins arrondis 19">
              <a:extLst>
                <a:ext uri="{FF2B5EF4-FFF2-40B4-BE49-F238E27FC236}">
                  <a16:creationId xmlns:a16="http://schemas.microsoft.com/office/drawing/2014/main" id="{5951BE99-F40B-00E1-ED17-7D2E47DCD8E8}"/>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latin typeface="Calibri" panose="020F0502020204030204" pitchFamily="34" charset="0"/>
                <a:cs typeface="Calibri" panose="020F0502020204030204" pitchFamily="34" charset="0"/>
              </a:endParaRPr>
            </a:p>
          </p:txBody>
        </p:sp>
        <p:sp>
          <p:nvSpPr>
            <p:cNvPr id="15" name="ZoneTexte 14">
              <a:extLst>
                <a:ext uri="{FF2B5EF4-FFF2-40B4-BE49-F238E27FC236}">
                  <a16:creationId xmlns:a16="http://schemas.microsoft.com/office/drawing/2014/main" id="{040CAD3A-E347-FBDC-819A-741B84E2AAD3}"/>
                </a:ext>
              </a:extLst>
            </p:cNvPr>
            <p:cNvSpPr txBox="1"/>
            <p:nvPr/>
          </p:nvSpPr>
          <p:spPr>
            <a:xfrm>
              <a:off x="62080" y="2740353"/>
              <a:ext cx="10802312"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latin typeface="Calibri" panose="020F0502020204030204" pitchFamily="34" charset="0"/>
                  <a:cs typeface="Calibri" panose="020F0502020204030204" pitchFamily="34" charset="0"/>
                </a:rPr>
                <a:t>Difficultés dans les relations amoureuses</a:t>
              </a:r>
              <a:endParaRPr lang="fr-FR" b="1" dirty="0">
                <a:latin typeface="Calibri" panose="020F0502020204030204" pitchFamily="34" charset="0"/>
                <a:cs typeface="Calibri" panose="020F0502020204030204" pitchFamily="34" charset="0"/>
              </a:endParaRPr>
            </a:p>
          </p:txBody>
        </p:sp>
      </p:grpSp>
      <p:grpSp>
        <p:nvGrpSpPr>
          <p:cNvPr id="16" name="Groupe 15">
            <a:extLst>
              <a:ext uri="{FF2B5EF4-FFF2-40B4-BE49-F238E27FC236}">
                <a16:creationId xmlns:a16="http://schemas.microsoft.com/office/drawing/2014/main" id="{3824896F-9CBC-60D7-5BF5-30B22F389D4A}"/>
              </a:ext>
            </a:extLst>
          </p:cNvPr>
          <p:cNvGrpSpPr/>
          <p:nvPr/>
        </p:nvGrpSpPr>
        <p:grpSpPr>
          <a:xfrm>
            <a:off x="10931142" y="4576715"/>
            <a:ext cx="5412919" cy="930320"/>
            <a:chOff x="0" y="6205133"/>
            <a:chExt cx="11037767" cy="1240427"/>
          </a:xfrm>
        </p:grpSpPr>
        <p:sp>
          <p:nvSpPr>
            <p:cNvPr id="17" name="Rectangle 16">
              <a:extLst>
                <a:ext uri="{FF2B5EF4-FFF2-40B4-BE49-F238E27FC236}">
                  <a16:creationId xmlns:a16="http://schemas.microsoft.com/office/drawing/2014/main" id="{2CED7042-BA03-C7D1-C638-42A448D011E2}"/>
                </a:ext>
              </a:extLst>
            </p:cNvPr>
            <p:cNvSpPr/>
            <p:nvPr/>
          </p:nvSpPr>
          <p:spPr>
            <a:xfrm>
              <a:off x="0" y="6589080"/>
              <a:ext cx="10926472" cy="8564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latin typeface="Calibri" panose="020F0502020204030204" pitchFamily="34" charset="0"/>
                <a:cs typeface="Calibri" panose="020F0502020204030204" pitchFamily="34" charset="0"/>
              </a:endParaRPr>
            </a:p>
          </p:txBody>
        </p:sp>
        <p:sp>
          <p:nvSpPr>
            <p:cNvPr id="18" name="ZoneTexte 17">
              <a:extLst>
                <a:ext uri="{FF2B5EF4-FFF2-40B4-BE49-F238E27FC236}">
                  <a16:creationId xmlns:a16="http://schemas.microsoft.com/office/drawing/2014/main" id="{3804C92E-CCBB-DD70-1B5E-31C7C019BD76}"/>
                </a:ext>
              </a:extLst>
            </p:cNvPr>
            <p:cNvSpPr txBox="1"/>
            <p:nvPr/>
          </p:nvSpPr>
          <p:spPr>
            <a:xfrm>
              <a:off x="111295" y="6205133"/>
              <a:ext cx="10926472" cy="8564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CA" dirty="0">
                  <a:solidFill>
                    <a:srgbClr val="000540"/>
                  </a:solidFill>
                  <a:latin typeface="Calibri" panose="020F0502020204030204" pitchFamily="34" charset="0"/>
                  <a:cs typeface="Calibri" panose="020F0502020204030204" pitchFamily="34" charset="0"/>
                </a:rPr>
                <a:t>Difficile rapport à l’intimité, ambiguïtés, malaises</a:t>
              </a:r>
              <a:endParaRPr lang="fr-FR" dirty="0">
                <a:solidFill>
                  <a:srgbClr val="000540"/>
                </a:solidFill>
                <a:latin typeface="Calibri" panose="020F0502020204030204" pitchFamily="34" charset="0"/>
                <a:cs typeface="Calibri" panose="020F0502020204030204" pitchFamily="34" charset="0"/>
              </a:endParaRPr>
            </a:p>
            <a:p>
              <a:pPr marL="214313" lvl="1" indent="-214313" algn="ctr" defTabSz="933450">
                <a:lnSpc>
                  <a:spcPct val="90000"/>
                </a:lnSpc>
                <a:spcBef>
                  <a:spcPct val="0"/>
                </a:spcBef>
                <a:spcAft>
                  <a:spcPct val="20000"/>
                </a:spcAft>
              </a:pPr>
              <a:endParaRPr lang="fr-FR" dirty="0">
                <a:solidFill>
                  <a:srgbClr val="000540"/>
                </a:solidFill>
                <a:latin typeface="Calibri" panose="020F0502020204030204" pitchFamily="34" charset="0"/>
                <a:cs typeface="Calibri" panose="020F0502020204030204" pitchFamily="34" charset="0"/>
              </a:endParaRPr>
            </a:p>
          </p:txBody>
        </p:sp>
      </p:grpSp>
      <p:grpSp>
        <p:nvGrpSpPr>
          <p:cNvPr id="19" name="Groupe 18">
            <a:extLst>
              <a:ext uri="{FF2B5EF4-FFF2-40B4-BE49-F238E27FC236}">
                <a16:creationId xmlns:a16="http://schemas.microsoft.com/office/drawing/2014/main" id="{73F0BE90-34A6-FFBC-6C8F-1EB4B4B10C15}"/>
              </a:ext>
            </a:extLst>
          </p:cNvPr>
          <p:cNvGrpSpPr/>
          <p:nvPr/>
        </p:nvGrpSpPr>
        <p:grpSpPr>
          <a:xfrm>
            <a:off x="11084787" y="5127457"/>
            <a:ext cx="5358340" cy="810000"/>
            <a:chOff x="0" y="5053820"/>
            <a:chExt cx="10926472" cy="1535259"/>
          </a:xfrm>
          <a:solidFill>
            <a:srgbClr val="8D95B5"/>
          </a:solidFill>
        </p:grpSpPr>
        <p:sp>
          <p:nvSpPr>
            <p:cNvPr id="20" name="Rectangle à coins arrondis 28">
              <a:extLst>
                <a:ext uri="{FF2B5EF4-FFF2-40B4-BE49-F238E27FC236}">
                  <a16:creationId xmlns:a16="http://schemas.microsoft.com/office/drawing/2014/main" id="{D5A9E8FE-57E1-24A1-577F-9B1C1FC479B2}"/>
                </a:ext>
              </a:extLst>
            </p:cNvPr>
            <p:cNvSpPr/>
            <p:nvPr/>
          </p:nvSpPr>
          <p:spPr>
            <a:xfrm>
              <a:off x="0" y="5053820"/>
              <a:ext cx="10926472" cy="15352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latin typeface="Calibri" panose="020F0502020204030204" pitchFamily="34" charset="0"/>
                <a:cs typeface="Calibri" panose="020F0502020204030204" pitchFamily="34" charset="0"/>
              </a:endParaRPr>
            </a:p>
          </p:txBody>
        </p:sp>
        <p:sp>
          <p:nvSpPr>
            <p:cNvPr id="21" name="ZoneTexte 20">
              <a:extLst>
                <a:ext uri="{FF2B5EF4-FFF2-40B4-BE49-F238E27FC236}">
                  <a16:creationId xmlns:a16="http://schemas.microsoft.com/office/drawing/2014/main" id="{1C880946-7D26-D3AF-CECD-FA3366E33F61}"/>
                </a:ext>
              </a:extLst>
            </p:cNvPr>
            <p:cNvSpPr txBox="1"/>
            <p:nvPr/>
          </p:nvSpPr>
          <p:spPr>
            <a:xfrm>
              <a:off x="74945" y="5128765"/>
              <a:ext cx="10776582" cy="1385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latin typeface="Calibri" panose="020F0502020204030204" pitchFamily="34" charset="0"/>
                  <a:cs typeface="Calibri" panose="020F0502020204030204" pitchFamily="34" charset="0"/>
                </a:rPr>
                <a:t>Sentiment de méfiance généralisé envers autrui</a:t>
              </a:r>
              <a:endParaRPr lang="fr-FR" b="1" dirty="0">
                <a:latin typeface="Calibri" panose="020F0502020204030204" pitchFamily="34" charset="0"/>
                <a:cs typeface="Calibri" panose="020F0502020204030204" pitchFamily="34" charset="0"/>
              </a:endParaRPr>
            </a:p>
          </p:txBody>
        </p:sp>
      </p:grpSp>
      <p:grpSp>
        <p:nvGrpSpPr>
          <p:cNvPr id="22" name="Groupe 21">
            <a:extLst>
              <a:ext uri="{FF2B5EF4-FFF2-40B4-BE49-F238E27FC236}">
                <a16:creationId xmlns:a16="http://schemas.microsoft.com/office/drawing/2014/main" id="{227634FE-909A-A661-FC5C-42A762784B48}"/>
              </a:ext>
            </a:extLst>
          </p:cNvPr>
          <p:cNvGrpSpPr/>
          <p:nvPr/>
        </p:nvGrpSpPr>
        <p:grpSpPr>
          <a:xfrm>
            <a:off x="10915176" y="6109614"/>
            <a:ext cx="5432490" cy="966848"/>
            <a:chOff x="0" y="6156429"/>
            <a:chExt cx="11077675" cy="1289131"/>
          </a:xfrm>
        </p:grpSpPr>
        <p:sp>
          <p:nvSpPr>
            <p:cNvPr id="23" name="Rectangle 22">
              <a:extLst>
                <a:ext uri="{FF2B5EF4-FFF2-40B4-BE49-F238E27FC236}">
                  <a16:creationId xmlns:a16="http://schemas.microsoft.com/office/drawing/2014/main" id="{C0D85CE6-1B96-9156-1A3B-02B94ECDAA8C}"/>
                </a:ext>
              </a:extLst>
            </p:cNvPr>
            <p:cNvSpPr/>
            <p:nvPr/>
          </p:nvSpPr>
          <p:spPr>
            <a:xfrm>
              <a:off x="0" y="6589080"/>
              <a:ext cx="10926472" cy="8564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latin typeface="Calibri" panose="020F0502020204030204" pitchFamily="34" charset="0"/>
                <a:cs typeface="Calibri" panose="020F0502020204030204" pitchFamily="34" charset="0"/>
              </a:endParaRPr>
            </a:p>
          </p:txBody>
        </p:sp>
        <p:sp>
          <p:nvSpPr>
            <p:cNvPr id="24" name="ZoneTexte 23">
              <a:extLst>
                <a:ext uri="{FF2B5EF4-FFF2-40B4-BE49-F238E27FC236}">
                  <a16:creationId xmlns:a16="http://schemas.microsoft.com/office/drawing/2014/main" id="{3CEFD771-FBE2-F958-C87C-463D7BB08B35}"/>
                </a:ext>
              </a:extLst>
            </p:cNvPr>
            <p:cNvSpPr txBox="1"/>
            <p:nvPr/>
          </p:nvSpPr>
          <p:spPr>
            <a:xfrm>
              <a:off x="151203" y="6156429"/>
              <a:ext cx="10926472" cy="8564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latin typeface="Calibri" panose="020F0502020204030204" pitchFamily="34" charset="0"/>
                  <a:cs typeface="Calibri" panose="020F0502020204030204" pitchFamily="34" charset="0"/>
                </a:rPr>
                <a:t>Fait ombrage aux opportunités de soutien</a:t>
              </a:r>
            </a:p>
          </p:txBody>
        </p:sp>
      </p:grpSp>
      <p:grpSp>
        <p:nvGrpSpPr>
          <p:cNvPr id="25" name="Groupe 24">
            <a:extLst>
              <a:ext uri="{FF2B5EF4-FFF2-40B4-BE49-F238E27FC236}">
                <a16:creationId xmlns:a16="http://schemas.microsoft.com/office/drawing/2014/main" id="{23569F01-1C87-9852-9E0A-ADDC3D3A17C0}"/>
              </a:ext>
            </a:extLst>
          </p:cNvPr>
          <p:cNvGrpSpPr/>
          <p:nvPr/>
        </p:nvGrpSpPr>
        <p:grpSpPr>
          <a:xfrm>
            <a:off x="11125018" y="6751974"/>
            <a:ext cx="5358340" cy="810000"/>
            <a:chOff x="0" y="7445560"/>
            <a:chExt cx="10926472" cy="1535259"/>
          </a:xfrm>
          <a:solidFill>
            <a:srgbClr val="5D87A3"/>
          </a:solidFill>
        </p:grpSpPr>
        <p:sp>
          <p:nvSpPr>
            <p:cNvPr id="26" name="Rectangle à coins arrondis 41">
              <a:extLst>
                <a:ext uri="{FF2B5EF4-FFF2-40B4-BE49-F238E27FC236}">
                  <a16:creationId xmlns:a16="http://schemas.microsoft.com/office/drawing/2014/main" id="{A742FF13-3F39-2C08-8654-202E1E60E44D}"/>
                </a:ext>
              </a:extLst>
            </p:cNvPr>
            <p:cNvSpPr/>
            <p:nvPr/>
          </p:nvSpPr>
          <p:spPr>
            <a:xfrm>
              <a:off x="0" y="7445560"/>
              <a:ext cx="10926472" cy="15352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latin typeface="Calibri" panose="020F0502020204030204" pitchFamily="34" charset="0"/>
                <a:cs typeface="Calibri" panose="020F0502020204030204" pitchFamily="34" charset="0"/>
              </a:endParaRPr>
            </a:p>
          </p:txBody>
        </p:sp>
        <p:sp>
          <p:nvSpPr>
            <p:cNvPr id="27" name="ZoneTexte 26">
              <a:extLst>
                <a:ext uri="{FF2B5EF4-FFF2-40B4-BE49-F238E27FC236}">
                  <a16:creationId xmlns:a16="http://schemas.microsoft.com/office/drawing/2014/main" id="{AC0A41B6-2FBC-D57A-BA6C-D70642CEA23D}"/>
                </a:ext>
              </a:extLst>
            </p:cNvPr>
            <p:cNvSpPr txBox="1"/>
            <p:nvPr/>
          </p:nvSpPr>
          <p:spPr>
            <a:xfrm>
              <a:off x="74945" y="7520505"/>
              <a:ext cx="10776582" cy="1385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latin typeface="Calibri" panose="020F0502020204030204" pitchFamily="34" charset="0"/>
                  <a:cs typeface="Calibri" panose="020F0502020204030204" pitchFamily="34" charset="0"/>
                </a:rPr>
                <a:t>Absence ou quasi-absence d’un réseau social</a:t>
              </a:r>
              <a:endParaRPr lang="fr-FR" b="1" dirty="0">
                <a:latin typeface="Calibri" panose="020F0502020204030204" pitchFamily="34" charset="0"/>
                <a:cs typeface="Calibri" panose="020F0502020204030204" pitchFamily="34" charset="0"/>
              </a:endParaRPr>
            </a:p>
          </p:txBody>
        </p:sp>
      </p:grpSp>
      <p:grpSp>
        <p:nvGrpSpPr>
          <p:cNvPr id="28" name="Groupe 27">
            <a:extLst>
              <a:ext uri="{FF2B5EF4-FFF2-40B4-BE49-F238E27FC236}">
                <a16:creationId xmlns:a16="http://schemas.microsoft.com/office/drawing/2014/main" id="{88279821-72D9-5A63-A1FE-A9F8B3BB0818}"/>
              </a:ext>
            </a:extLst>
          </p:cNvPr>
          <p:cNvGrpSpPr/>
          <p:nvPr/>
        </p:nvGrpSpPr>
        <p:grpSpPr>
          <a:xfrm>
            <a:off x="10985721" y="7638159"/>
            <a:ext cx="5364649" cy="975001"/>
            <a:chOff x="-12865" y="8611043"/>
            <a:chExt cx="10939337" cy="1300001"/>
          </a:xfrm>
        </p:grpSpPr>
        <p:sp>
          <p:nvSpPr>
            <p:cNvPr id="29" name="Rectangle 28">
              <a:extLst>
                <a:ext uri="{FF2B5EF4-FFF2-40B4-BE49-F238E27FC236}">
                  <a16:creationId xmlns:a16="http://schemas.microsoft.com/office/drawing/2014/main" id="{F4115BA8-7E0D-AFAC-F338-57C77D097A6E}"/>
                </a:ext>
              </a:extLst>
            </p:cNvPr>
            <p:cNvSpPr/>
            <p:nvPr/>
          </p:nvSpPr>
          <p:spPr>
            <a:xfrm>
              <a:off x="0" y="8980820"/>
              <a:ext cx="10926472" cy="9302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latin typeface="Calibri" panose="020F0502020204030204" pitchFamily="34" charset="0"/>
                <a:cs typeface="Calibri" panose="020F0502020204030204" pitchFamily="34" charset="0"/>
              </a:endParaRPr>
            </a:p>
          </p:txBody>
        </p:sp>
        <p:sp>
          <p:nvSpPr>
            <p:cNvPr id="30" name="ZoneTexte 29">
              <a:extLst>
                <a:ext uri="{FF2B5EF4-FFF2-40B4-BE49-F238E27FC236}">
                  <a16:creationId xmlns:a16="http://schemas.microsoft.com/office/drawing/2014/main" id="{9F69D013-DB1E-14EA-ACD1-D331D3B014E9}"/>
                </a:ext>
              </a:extLst>
            </p:cNvPr>
            <p:cNvSpPr txBox="1"/>
            <p:nvPr/>
          </p:nvSpPr>
          <p:spPr>
            <a:xfrm>
              <a:off x="-12865" y="8611043"/>
              <a:ext cx="10926472" cy="9302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41697" lvl="1" algn="ctr" defTabSz="933450">
                <a:lnSpc>
                  <a:spcPct val="90000"/>
                </a:lnSpc>
                <a:spcBef>
                  <a:spcPct val="0"/>
                </a:spcBef>
                <a:spcAft>
                  <a:spcPct val="20000"/>
                </a:spcAft>
              </a:pPr>
              <a:r>
                <a:rPr lang="fr-CA" dirty="0">
                  <a:solidFill>
                    <a:srgbClr val="000540"/>
                  </a:solidFill>
                  <a:latin typeface="Calibri" panose="020F0502020204030204" pitchFamily="34" charset="0"/>
                  <a:cs typeface="Calibri" panose="020F0502020204030204" pitchFamily="34" charset="0"/>
                </a:rPr>
                <a:t>Le réseau se limite souvent au milieu de la prostitution</a:t>
              </a:r>
              <a:endParaRPr lang="fr-FR" dirty="0">
                <a:solidFill>
                  <a:srgbClr val="000540"/>
                </a:solidFill>
                <a:latin typeface="Calibri" panose="020F0502020204030204" pitchFamily="34" charset="0"/>
                <a:cs typeface="Calibri" panose="020F0502020204030204" pitchFamily="34" charset="0"/>
              </a:endParaRPr>
            </a:p>
          </p:txBody>
        </p:sp>
      </p:grpSp>
      <p:grpSp>
        <p:nvGrpSpPr>
          <p:cNvPr id="31" name="Groupe 30">
            <a:extLst>
              <a:ext uri="{FF2B5EF4-FFF2-40B4-BE49-F238E27FC236}">
                <a16:creationId xmlns:a16="http://schemas.microsoft.com/office/drawing/2014/main" id="{21D6E585-3E2A-0564-2606-0FF674F5CEFD}"/>
              </a:ext>
            </a:extLst>
          </p:cNvPr>
          <p:cNvGrpSpPr/>
          <p:nvPr/>
        </p:nvGrpSpPr>
        <p:grpSpPr>
          <a:xfrm>
            <a:off x="11121540" y="8376491"/>
            <a:ext cx="5358340" cy="810000"/>
            <a:chOff x="0" y="7445560"/>
            <a:chExt cx="10926472" cy="1535259"/>
          </a:xfrm>
          <a:solidFill>
            <a:schemeClr val="accent1">
              <a:lumMod val="50000"/>
            </a:schemeClr>
          </a:solidFill>
        </p:grpSpPr>
        <p:sp>
          <p:nvSpPr>
            <p:cNvPr id="32" name="Rectangle à coins arrondis 22">
              <a:extLst>
                <a:ext uri="{FF2B5EF4-FFF2-40B4-BE49-F238E27FC236}">
                  <a16:creationId xmlns:a16="http://schemas.microsoft.com/office/drawing/2014/main" id="{9E2C5076-E5E6-C31C-3078-F9D9AF1365B0}"/>
                </a:ext>
              </a:extLst>
            </p:cNvPr>
            <p:cNvSpPr/>
            <p:nvPr/>
          </p:nvSpPr>
          <p:spPr>
            <a:xfrm>
              <a:off x="0" y="7445560"/>
              <a:ext cx="10926472" cy="153525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latin typeface="Calibri" panose="020F0502020204030204" pitchFamily="34" charset="0"/>
                <a:cs typeface="Calibri" panose="020F0502020204030204" pitchFamily="34" charset="0"/>
              </a:endParaRPr>
            </a:p>
          </p:txBody>
        </p:sp>
        <p:sp>
          <p:nvSpPr>
            <p:cNvPr id="33" name="ZoneTexte 32">
              <a:extLst>
                <a:ext uri="{FF2B5EF4-FFF2-40B4-BE49-F238E27FC236}">
                  <a16:creationId xmlns:a16="http://schemas.microsoft.com/office/drawing/2014/main" id="{585FD3E2-8F64-3CEE-354F-B0143F8CE0A4}"/>
                </a:ext>
              </a:extLst>
            </p:cNvPr>
            <p:cNvSpPr txBox="1"/>
            <p:nvPr/>
          </p:nvSpPr>
          <p:spPr>
            <a:xfrm>
              <a:off x="74945" y="7520505"/>
              <a:ext cx="10776582" cy="1385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latin typeface="Calibri" panose="020F0502020204030204" pitchFamily="34" charset="0"/>
                  <a:cs typeface="Calibri" panose="020F0502020204030204" pitchFamily="34" charset="0"/>
                </a:rPr>
                <a:t>Pour certaines : un soutien social précieux</a:t>
              </a:r>
              <a:endParaRPr lang="fr-FR" b="1" dirty="0">
                <a:latin typeface="Calibri" panose="020F0502020204030204" pitchFamily="34" charset="0"/>
                <a:cs typeface="Calibri" panose="020F0502020204030204" pitchFamily="34" charset="0"/>
              </a:endParaRPr>
            </a:p>
          </p:txBody>
        </p:sp>
      </p:grpSp>
      <p:grpSp>
        <p:nvGrpSpPr>
          <p:cNvPr id="34" name="Groupe 33">
            <a:extLst>
              <a:ext uri="{FF2B5EF4-FFF2-40B4-BE49-F238E27FC236}">
                <a16:creationId xmlns:a16="http://schemas.microsoft.com/office/drawing/2014/main" id="{C209250D-F676-EBC8-90A4-19BFF4CF8467}"/>
              </a:ext>
            </a:extLst>
          </p:cNvPr>
          <p:cNvGrpSpPr/>
          <p:nvPr/>
        </p:nvGrpSpPr>
        <p:grpSpPr>
          <a:xfrm>
            <a:off x="10829025" y="9516277"/>
            <a:ext cx="5364649" cy="975001"/>
            <a:chOff x="-12865" y="8611043"/>
            <a:chExt cx="10939337" cy="1300001"/>
          </a:xfrm>
        </p:grpSpPr>
        <p:sp>
          <p:nvSpPr>
            <p:cNvPr id="35" name="Rectangle 34">
              <a:extLst>
                <a:ext uri="{FF2B5EF4-FFF2-40B4-BE49-F238E27FC236}">
                  <a16:creationId xmlns:a16="http://schemas.microsoft.com/office/drawing/2014/main" id="{7CB27739-3C63-B375-5411-91DE49372C2B}"/>
                </a:ext>
              </a:extLst>
            </p:cNvPr>
            <p:cNvSpPr/>
            <p:nvPr/>
          </p:nvSpPr>
          <p:spPr>
            <a:xfrm>
              <a:off x="0" y="8980820"/>
              <a:ext cx="10926472" cy="9302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latin typeface="Calibri" panose="020F0502020204030204" pitchFamily="34" charset="0"/>
                <a:cs typeface="Calibri" panose="020F0502020204030204" pitchFamily="34" charset="0"/>
              </a:endParaRPr>
            </a:p>
          </p:txBody>
        </p:sp>
        <p:sp>
          <p:nvSpPr>
            <p:cNvPr id="36" name="ZoneTexte 35">
              <a:extLst>
                <a:ext uri="{FF2B5EF4-FFF2-40B4-BE49-F238E27FC236}">
                  <a16:creationId xmlns:a16="http://schemas.microsoft.com/office/drawing/2014/main" id="{3A45D0DB-4DF9-E305-4E18-BA56F9E13450}"/>
                </a:ext>
              </a:extLst>
            </p:cNvPr>
            <p:cNvSpPr txBox="1"/>
            <p:nvPr/>
          </p:nvSpPr>
          <p:spPr>
            <a:xfrm>
              <a:off x="-12865" y="8611043"/>
              <a:ext cx="10926472" cy="9302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41697" lvl="1" algn="ctr" defTabSz="933450">
                <a:lnSpc>
                  <a:spcPct val="90000"/>
                </a:lnSpc>
                <a:spcBef>
                  <a:spcPct val="0"/>
                </a:spcBef>
                <a:spcAft>
                  <a:spcPct val="20000"/>
                </a:spcAft>
              </a:pPr>
              <a:r>
                <a:rPr lang="fr-CA" dirty="0">
                  <a:solidFill>
                    <a:srgbClr val="000540"/>
                  </a:solidFill>
                  <a:latin typeface="Calibri" panose="020F0502020204030204" pitchFamily="34" charset="0"/>
                  <a:cs typeface="Calibri" panose="020F0502020204030204" pitchFamily="34" charset="0"/>
                </a:rPr>
                <a:t>Maintien des liens avec la famille, conjoint ou amis soutenants</a:t>
              </a:r>
              <a:endParaRPr lang="fr-FR" dirty="0">
                <a:solidFill>
                  <a:srgbClr val="000540"/>
                </a:solidFill>
                <a:latin typeface="Calibri" panose="020F0502020204030204" pitchFamily="34" charset="0"/>
                <a:cs typeface="Calibri" panose="020F0502020204030204" pitchFamily="34" charset="0"/>
              </a:endParaRPr>
            </a:p>
          </p:txBody>
        </p:sp>
      </p:grpSp>
      <p:sp>
        <p:nvSpPr>
          <p:cNvPr id="3" name="Bulle rectangulaire à coins arrondis 2">
            <a:extLst>
              <a:ext uri="{FF2B5EF4-FFF2-40B4-BE49-F238E27FC236}">
                <a16:creationId xmlns:a16="http://schemas.microsoft.com/office/drawing/2014/main" id="{DD74703C-5B44-5C0A-4E9A-CA221626FCAD}"/>
              </a:ext>
            </a:extLst>
          </p:cNvPr>
          <p:cNvSpPr/>
          <p:nvPr/>
        </p:nvSpPr>
        <p:spPr>
          <a:xfrm flipH="1">
            <a:off x="9016812" y="4657200"/>
            <a:ext cx="1660773" cy="1057310"/>
          </a:xfrm>
          <a:prstGeom prst="wedgeRound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5_mefiance_hommes">
            <a:hlinkClick r:id="" action="ppaction://media"/>
            <a:extLst>
              <a:ext uri="{FF2B5EF4-FFF2-40B4-BE49-F238E27FC236}">
                <a16:creationId xmlns:a16="http://schemas.microsoft.com/office/drawing/2014/main" id="{F62F56FE-8067-261B-1445-324159C301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68137" y="4902006"/>
            <a:ext cx="634137" cy="634137"/>
          </a:xfrm>
          <a:prstGeom prst="rect">
            <a:avLst/>
          </a:prstGeom>
        </p:spPr>
      </p:pic>
      <p:pic>
        <p:nvPicPr>
          <p:cNvPr id="5" name="Image 4">
            <a:extLst>
              <a:ext uri="{FF2B5EF4-FFF2-40B4-BE49-F238E27FC236}">
                <a16:creationId xmlns:a16="http://schemas.microsoft.com/office/drawing/2014/main" id="{BB9088AD-8E2C-7099-6632-60A42F7D8301}"/>
              </a:ext>
            </a:extLst>
          </p:cNvPr>
          <p:cNvPicPr>
            <a:picLocks noChangeAspect="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16121431" y="8960582"/>
            <a:ext cx="1926925" cy="1059809"/>
          </a:xfrm>
          <a:prstGeom prst="rect">
            <a:avLst/>
          </a:prstGeom>
        </p:spPr>
      </p:pic>
    </p:spTree>
    <p:extLst>
      <p:ext uri="{BB962C8B-B14F-4D97-AF65-F5344CB8AC3E}">
        <p14:creationId xmlns:p14="http://schemas.microsoft.com/office/powerpoint/2010/main" val="287140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DF0D2-A5C2-0F47-B752-17B30ECA67E1}"/>
              </a:ext>
            </a:extLst>
          </p:cNvPr>
          <p:cNvSpPr>
            <a:spLocks noGrp="1"/>
          </p:cNvSpPr>
          <p:nvPr>
            <p:ph type="title"/>
          </p:nvPr>
        </p:nvSpPr>
        <p:spPr>
          <a:xfrm>
            <a:off x="1257300" y="1620254"/>
            <a:ext cx="15773400" cy="270270"/>
          </a:xfrm>
        </p:spPr>
        <p:txBody>
          <a:bodyPr>
            <a:normAutofit fontScale="90000"/>
          </a:bodyPr>
          <a:lstStyle/>
          <a:p>
            <a:pPr algn="ctr">
              <a:lnSpc>
                <a:spcPct val="100000"/>
              </a:lnSpc>
            </a:pPr>
            <a:r>
              <a:rPr lang="fr-CA" dirty="0">
                <a:solidFill>
                  <a:srgbClr val="000540"/>
                </a:solidFill>
                <a:latin typeface="Lato" panose="020F0502020204030203" pitchFamily="34" charset="0"/>
                <a:ea typeface="Lato" panose="020F0502020204030203" pitchFamily="34" charset="0"/>
                <a:cs typeface="Lato" panose="020F0502020204030203" pitchFamily="34" charset="0"/>
              </a:rPr>
              <a:t>PERCEPTION NÉGATIVE DE SOI  </a:t>
            </a:r>
            <a:br>
              <a:rPr lang="fr-CA" sz="4050" dirty="0">
                <a:latin typeface="Corbel" panose="020B0503020204020204" pitchFamily="34" charset="0"/>
              </a:rPr>
            </a:br>
            <a:br>
              <a:rPr lang="fr-FR" sz="4050" dirty="0">
                <a:latin typeface="Corbel" panose="020B0503020204020204" pitchFamily="34" charset="0"/>
              </a:rPr>
            </a:br>
            <a:endParaRPr lang="fr-FR" sz="4050" dirty="0">
              <a:latin typeface="Corbel" panose="020B0503020204020204" pitchFamily="34" charset="0"/>
            </a:endParaRPr>
          </a:p>
        </p:txBody>
      </p:sp>
      <p:graphicFrame>
        <p:nvGraphicFramePr>
          <p:cNvPr id="37" name="Espace réservé du contenu 3">
            <a:extLst>
              <a:ext uri="{FF2B5EF4-FFF2-40B4-BE49-F238E27FC236}">
                <a16:creationId xmlns:a16="http://schemas.microsoft.com/office/drawing/2014/main" id="{DEC89447-17C8-AB40-BF26-8B4129F5A4D9}"/>
              </a:ext>
            </a:extLst>
          </p:cNvPr>
          <p:cNvGraphicFramePr>
            <a:graphicFrameLocks noGrp="1"/>
          </p:cNvGraphicFramePr>
          <p:nvPr>
            <p:ph idx="1"/>
            <p:extLst>
              <p:ext uri="{D42A27DB-BD31-4B8C-83A1-F6EECF244321}">
                <p14:modId xmlns:p14="http://schemas.microsoft.com/office/powerpoint/2010/main" val="1087782330"/>
              </p:ext>
            </p:extLst>
          </p:nvPr>
        </p:nvGraphicFramePr>
        <p:xfrm>
          <a:off x="1120029" y="3144252"/>
          <a:ext cx="7302076" cy="6464745"/>
        </p:xfrm>
        <a:graphic>
          <a:graphicData uri="http://schemas.openxmlformats.org/drawingml/2006/chart">
            <c:chart xmlns:c="http://schemas.openxmlformats.org/drawingml/2006/chart" xmlns:r="http://schemas.openxmlformats.org/officeDocument/2006/relationships" r:id="rId4"/>
          </a:graphicData>
        </a:graphic>
      </p:graphicFrame>
      <p:sp>
        <p:nvSpPr>
          <p:cNvPr id="8" name="ZoneTexte 7">
            <a:extLst>
              <a:ext uri="{FF2B5EF4-FFF2-40B4-BE49-F238E27FC236}">
                <a16:creationId xmlns:a16="http://schemas.microsoft.com/office/drawing/2014/main" id="{EBC01760-791D-7D62-4B08-583FCBCA6DF6}"/>
              </a:ext>
            </a:extLst>
          </p:cNvPr>
          <p:cNvSpPr txBox="1"/>
          <p:nvPr/>
        </p:nvSpPr>
        <p:spPr>
          <a:xfrm>
            <a:off x="1612231" y="2480087"/>
            <a:ext cx="6079958" cy="1323439"/>
          </a:xfrm>
          <a:prstGeom prst="rect">
            <a:avLst/>
          </a:prstGeom>
          <a:noFill/>
        </p:spPr>
        <p:txBody>
          <a:bodyPr wrap="square" rtlCol="0">
            <a:spAutoFit/>
          </a:bodyPr>
          <a:lstStyle/>
          <a:p>
            <a:pPr algn="ctr"/>
            <a:r>
              <a:rPr lang="fr-FR" sz="2000" dirty="0">
                <a:solidFill>
                  <a:srgbClr val="000540"/>
                </a:solidFill>
              </a:rPr>
              <a:t>L’effet de l’exploitation sexuelle à l’adolescence </a:t>
            </a:r>
            <a:br>
              <a:rPr lang="fr-FR" sz="2000" dirty="0">
                <a:solidFill>
                  <a:srgbClr val="000540"/>
                </a:solidFill>
              </a:rPr>
            </a:br>
            <a:r>
              <a:rPr lang="fr-FR" sz="2000" dirty="0">
                <a:solidFill>
                  <a:srgbClr val="000540"/>
                </a:solidFill>
              </a:rPr>
              <a:t>sur les symptômes</a:t>
            </a:r>
            <a:r>
              <a:rPr lang="fr-CA" sz="2000" dirty="0">
                <a:solidFill>
                  <a:srgbClr val="000540"/>
                </a:solidFill>
              </a:rPr>
              <a:t> rapportés </a:t>
            </a:r>
            <a:r>
              <a:rPr lang="fr-CA" sz="2000" b="1" dirty="0">
                <a:solidFill>
                  <a:srgbClr val="000540"/>
                </a:solidFill>
              </a:rPr>
              <a:t>au début de l’âge adulte </a:t>
            </a:r>
            <a:r>
              <a:rPr lang="fr-CA" sz="2000" dirty="0">
                <a:solidFill>
                  <a:srgbClr val="000540"/>
                </a:solidFill>
              </a:rPr>
              <a:t>chez des jeunes femmes avec un historique de placement en centre de réadaptation</a:t>
            </a:r>
          </a:p>
        </p:txBody>
      </p:sp>
      <p:grpSp>
        <p:nvGrpSpPr>
          <p:cNvPr id="9" name="Groupe 8">
            <a:extLst>
              <a:ext uri="{FF2B5EF4-FFF2-40B4-BE49-F238E27FC236}">
                <a16:creationId xmlns:a16="http://schemas.microsoft.com/office/drawing/2014/main" id="{39135916-AE55-101B-6221-2CFC394706A8}"/>
              </a:ext>
            </a:extLst>
          </p:cNvPr>
          <p:cNvGrpSpPr/>
          <p:nvPr/>
        </p:nvGrpSpPr>
        <p:grpSpPr>
          <a:xfrm>
            <a:off x="10865320" y="2349955"/>
            <a:ext cx="5080532" cy="1140741"/>
            <a:chOff x="0" y="849311"/>
            <a:chExt cx="10926472" cy="1271716"/>
          </a:xfrm>
          <a:solidFill>
            <a:srgbClr val="BFC6B9"/>
          </a:solidFill>
        </p:grpSpPr>
        <p:sp>
          <p:nvSpPr>
            <p:cNvPr id="10" name="Rectangle à coins arrondis 6">
              <a:extLst>
                <a:ext uri="{FF2B5EF4-FFF2-40B4-BE49-F238E27FC236}">
                  <a16:creationId xmlns:a16="http://schemas.microsoft.com/office/drawing/2014/main" id="{787F7FB5-C7EE-F051-75A5-4E1CD2B83903}"/>
                </a:ext>
              </a:extLst>
            </p:cNvPr>
            <p:cNvSpPr/>
            <p:nvPr/>
          </p:nvSpPr>
          <p:spPr>
            <a:xfrm>
              <a:off x="0" y="849311"/>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solidFill>
                  <a:schemeClr val="bg1"/>
                </a:solidFill>
              </a:endParaRPr>
            </a:p>
          </p:txBody>
        </p:sp>
        <p:sp>
          <p:nvSpPr>
            <p:cNvPr id="11" name="ZoneTexte 10">
              <a:extLst>
                <a:ext uri="{FF2B5EF4-FFF2-40B4-BE49-F238E27FC236}">
                  <a16:creationId xmlns:a16="http://schemas.microsoft.com/office/drawing/2014/main" id="{EE7D3566-F348-F1B0-B894-9020DEA71D7B}"/>
                </a:ext>
              </a:extLst>
            </p:cNvPr>
            <p:cNvSpPr txBox="1"/>
            <p:nvPr/>
          </p:nvSpPr>
          <p:spPr>
            <a:xfrm>
              <a:off x="62080" y="911391"/>
              <a:ext cx="10802312"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FR" b="1" dirty="0">
                  <a:solidFill>
                    <a:schemeClr val="bg1"/>
                  </a:solidFill>
                </a:rPr>
                <a:t>Sentiment d’être jugée</a:t>
              </a:r>
            </a:p>
          </p:txBody>
        </p:sp>
      </p:grpSp>
      <p:grpSp>
        <p:nvGrpSpPr>
          <p:cNvPr id="12" name="Groupe 11">
            <a:extLst>
              <a:ext uri="{FF2B5EF4-FFF2-40B4-BE49-F238E27FC236}">
                <a16:creationId xmlns:a16="http://schemas.microsoft.com/office/drawing/2014/main" id="{6D987AEF-F2C7-A466-0575-2313AA60EDD5}"/>
              </a:ext>
            </a:extLst>
          </p:cNvPr>
          <p:cNvGrpSpPr/>
          <p:nvPr/>
        </p:nvGrpSpPr>
        <p:grpSpPr>
          <a:xfrm>
            <a:off x="11257678" y="3688473"/>
            <a:ext cx="4030448" cy="636051"/>
            <a:chOff x="0" y="2069562"/>
            <a:chExt cx="11185827" cy="1282030"/>
          </a:xfrm>
        </p:grpSpPr>
        <p:sp>
          <p:nvSpPr>
            <p:cNvPr id="13" name="Rectangle 12">
              <a:extLst>
                <a:ext uri="{FF2B5EF4-FFF2-40B4-BE49-F238E27FC236}">
                  <a16:creationId xmlns:a16="http://schemas.microsoft.com/office/drawing/2014/main" id="{E2B83ADF-246C-D778-9959-73C675930166}"/>
                </a:ext>
              </a:extLst>
            </p:cNvPr>
            <p:cNvSpPr/>
            <p:nvPr/>
          </p:nvSpPr>
          <p:spPr>
            <a:xfrm>
              <a:off x="0" y="2421242"/>
              <a:ext cx="10926472" cy="9303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endParaRPr>
            </a:p>
          </p:txBody>
        </p:sp>
        <p:sp>
          <p:nvSpPr>
            <p:cNvPr id="14" name="ZoneTexte 13">
              <a:extLst>
                <a:ext uri="{FF2B5EF4-FFF2-40B4-BE49-F238E27FC236}">
                  <a16:creationId xmlns:a16="http://schemas.microsoft.com/office/drawing/2014/main" id="{AA643F3F-C2E6-990A-9D30-D0B25822FE85}"/>
                </a:ext>
              </a:extLst>
            </p:cNvPr>
            <p:cNvSpPr txBox="1"/>
            <p:nvPr/>
          </p:nvSpPr>
          <p:spPr>
            <a:xfrm>
              <a:off x="259355" y="2069562"/>
              <a:ext cx="10926472" cy="9303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defTabSz="933450">
                <a:lnSpc>
                  <a:spcPct val="90000"/>
                </a:lnSpc>
                <a:spcBef>
                  <a:spcPct val="0"/>
                </a:spcBef>
                <a:spcAft>
                  <a:spcPct val="20000"/>
                </a:spcAft>
              </a:pPr>
              <a:r>
                <a:rPr lang="fr-FR" dirty="0">
                  <a:solidFill>
                    <a:srgbClr val="000540"/>
                  </a:solidFill>
                </a:rPr>
                <a:t>	</a:t>
              </a:r>
              <a:r>
                <a:rPr lang="fr-CA" dirty="0">
                  <a:solidFill>
                    <a:srgbClr val="000540"/>
                  </a:solidFill>
                </a:rPr>
                <a:t>Par la société, mais aussi par les professionnels et par les proches </a:t>
              </a:r>
              <a:r>
                <a:rPr lang="fr-FR" dirty="0">
                  <a:solidFill>
                    <a:srgbClr val="000540"/>
                  </a:solidFill>
                </a:rPr>
                <a:t> </a:t>
              </a:r>
            </a:p>
          </p:txBody>
        </p:sp>
      </p:grpSp>
      <p:grpSp>
        <p:nvGrpSpPr>
          <p:cNvPr id="15" name="Groupe 14">
            <a:extLst>
              <a:ext uri="{FF2B5EF4-FFF2-40B4-BE49-F238E27FC236}">
                <a16:creationId xmlns:a16="http://schemas.microsoft.com/office/drawing/2014/main" id="{477066B9-C7ED-3A85-9ECF-076E11152F26}"/>
              </a:ext>
            </a:extLst>
          </p:cNvPr>
          <p:cNvGrpSpPr/>
          <p:nvPr/>
        </p:nvGrpSpPr>
        <p:grpSpPr>
          <a:xfrm>
            <a:off x="10836455" y="4643032"/>
            <a:ext cx="5080532" cy="1140741"/>
            <a:chOff x="0" y="2678273"/>
            <a:chExt cx="10926472" cy="1271716"/>
          </a:xfrm>
          <a:solidFill>
            <a:srgbClr val="A2C1C4"/>
          </a:solidFill>
        </p:grpSpPr>
        <p:sp>
          <p:nvSpPr>
            <p:cNvPr id="16" name="Rectangle à coins arrondis 19">
              <a:extLst>
                <a:ext uri="{FF2B5EF4-FFF2-40B4-BE49-F238E27FC236}">
                  <a16:creationId xmlns:a16="http://schemas.microsoft.com/office/drawing/2014/main" id="{BF3AA521-7B18-7D0F-FE97-F87BADF2D8EB}"/>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solidFill>
                  <a:schemeClr val="bg1"/>
                </a:solidFill>
              </a:endParaRPr>
            </a:p>
          </p:txBody>
        </p:sp>
        <p:sp>
          <p:nvSpPr>
            <p:cNvPr id="17" name="ZoneTexte 16">
              <a:extLst>
                <a:ext uri="{FF2B5EF4-FFF2-40B4-BE49-F238E27FC236}">
                  <a16:creationId xmlns:a16="http://schemas.microsoft.com/office/drawing/2014/main" id="{45EF1D41-790E-0B8C-74CB-CC1CCA5000BF}"/>
                </a:ext>
              </a:extLst>
            </p:cNvPr>
            <p:cNvSpPr txBox="1"/>
            <p:nvPr/>
          </p:nvSpPr>
          <p:spPr>
            <a:xfrm>
              <a:off x="62080" y="2740353"/>
              <a:ext cx="10802312"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FR" b="1" dirty="0">
                  <a:solidFill>
                    <a:schemeClr val="bg1"/>
                  </a:solidFill>
                </a:rPr>
                <a:t>Sentiment d’</a:t>
              </a:r>
              <a:r>
                <a:rPr lang="fr-CA" b="1" dirty="0">
                  <a:solidFill>
                    <a:schemeClr val="bg1"/>
                  </a:solidFill>
                </a:rPr>
                <a:t>avoir perdu son identité</a:t>
              </a:r>
              <a:endParaRPr lang="fr-FR" b="1" dirty="0">
                <a:solidFill>
                  <a:schemeClr val="bg1"/>
                </a:solidFill>
              </a:endParaRPr>
            </a:p>
          </p:txBody>
        </p:sp>
      </p:grpSp>
      <p:grpSp>
        <p:nvGrpSpPr>
          <p:cNvPr id="18" name="Groupe 17">
            <a:extLst>
              <a:ext uri="{FF2B5EF4-FFF2-40B4-BE49-F238E27FC236}">
                <a16:creationId xmlns:a16="http://schemas.microsoft.com/office/drawing/2014/main" id="{6383C5FA-040D-33E4-7F88-A90C44467826}"/>
              </a:ext>
            </a:extLst>
          </p:cNvPr>
          <p:cNvGrpSpPr/>
          <p:nvPr/>
        </p:nvGrpSpPr>
        <p:grpSpPr>
          <a:xfrm>
            <a:off x="10894186" y="6828911"/>
            <a:ext cx="5080532" cy="1140741"/>
            <a:chOff x="0" y="2678273"/>
            <a:chExt cx="10926472" cy="1271716"/>
          </a:xfrm>
          <a:solidFill>
            <a:srgbClr val="8D95B5"/>
          </a:solidFill>
        </p:grpSpPr>
        <p:sp>
          <p:nvSpPr>
            <p:cNvPr id="19" name="Rectangle à coins arrondis 37">
              <a:extLst>
                <a:ext uri="{FF2B5EF4-FFF2-40B4-BE49-F238E27FC236}">
                  <a16:creationId xmlns:a16="http://schemas.microsoft.com/office/drawing/2014/main" id="{FEDF5C0F-588A-A36D-68C2-7BA0701501D1}"/>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solidFill>
                  <a:schemeClr val="bg1"/>
                </a:solidFill>
              </a:endParaRPr>
            </a:p>
          </p:txBody>
        </p:sp>
        <p:sp>
          <p:nvSpPr>
            <p:cNvPr id="20" name="ZoneTexte 19">
              <a:extLst>
                <a:ext uri="{FF2B5EF4-FFF2-40B4-BE49-F238E27FC236}">
                  <a16:creationId xmlns:a16="http://schemas.microsoft.com/office/drawing/2014/main" id="{1560975B-5B57-E709-FB42-AEA2CE068266}"/>
                </a:ext>
              </a:extLst>
            </p:cNvPr>
            <p:cNvSpPr txBox="1"/>
            <p:nvPr/>
          </p:nvSpPr>
          <p:spPr>
            <a:xfrm>
              <a:off x="62080" y="2740353"/>
              <a:ext cx="10802312"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solidFill>
                    <a:schemeClr val="bg1"/>
                  </a:solidFill>
                </a:rPr>
                <a:t>Sentiment d’avoir perdu son humanité</a:t>
              </a:r>
              <a:endParaRPr lang="fr-FR" b="1" dirty="0">
                <a:solidFill>
                  <a:schemeClr val="bg1"/>
                </a:solidFill>
              </a:endParaRPr>
            </a:p>
          </p:txBody>
        </p:sp>
      </p:grpSp>
      <p:sp>
        <p:nvSpPr>
          <p:cNvPr id="21" name="ZoneTexte 20">
            <a:extLst>
              <a:ext uri="{FF2B5EF4-FFF2-40B4-BE49-F238E27FC236}">
                <a16:creationId xmlns:a16="http://schemas.microsoft.com/office/drawing/2014/main" id="{02306F8C-5B78-564F-569B-5E30F00EB4B8}"/>
              </a:ext>
            </a:extLst>
          </p:cNvPr>
          <p:cNvSpPr txBox="1"/>
          <p:nvPr/>
        </p:nvSpPr>
        <p:spPr>
          <a:xfrm>
            <a:off x="11328179" y="7884318"/>
            <a:ext cx="4097083" cy="7824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rPr>
              <a:t>	</a:t>
            </a:r>
            <a:r>
              <a:rPr lang="fr-CA" dirty="0">
                <a:solidFill>
                  <a:srgbClr val="000540"/>
                </a:solidFill>
              </a:rPr>
              <a:t> </a:t>
            </a:r>
            <a:endParaRPr lang="fr-FR" dirty="0">
              <a:solidFill>
                <a:srgbClr val="000540"/>
              </a:solidFill>
            </a:endParaRPr>
          </a:p>
          <a:p>
            <a:pPr marL="214313" lvl="1" indent="-214313" algn="ctr" defTabSz="933450">
              <a:lnSpc>
                <a:spcPct val="90000"/>
              </a:lnSpc>
              <a:spcBef>
                <a:spcPct val="0"/>
              </a:spcBef>
              <a:spcAft>
                <a:spcPct val="20000"/>
              </a:spcAft>
            </a:pPr>
            <a:r>
              <a:rPr lang="fr-FR" dirty="0">
                <a:solidFill>
                  <a:srgbClr val="000540"/>
                </a:solidFill>
              </a:rPr>
              <a:t>Se sentir comme un « déchet » dans le regard des autres et dans le sien </a:t>
            </a:r>
          </a:p>
          <a:p>
            <a:pPr marL="214313" lvl="1" indent="-214313" defTabSz="933450">
              <a:lnSpc>
                <a:spcPct val="90000"/>
              </a:lnSpc>
              <a:spcBef>
                <a:spcPct val="0"/>
              </a:spcBef>
              <a:spcAft>
                <a:spcPct val="20000"/>
              </a:spcAft>
            </a:pPr>
            <a:endParaRPr lang="fr-FR" dirty="0">
              <a:solidFill>
                <a:srgbClr val="000540"/>
              </a:solidFill>
            </a:endParaRPr>
          </a:p>
        </p:txBody>
      </p:sp>
      <p:sp>
        <p:nvSpPr>
          <p:cNvPr id="22" name="Rectangle 21">
            <a:extLst>
              <a:ext uri="{FF2B5EF4-FFF2-40B4-BE49-F238E27FC236}">
                <a16:creationId xmlns:a16="http://schemas.microsoft.com/office/drawing/2014/main" id="{9FD48D0E-1EF0-60C1-6AFD-2C66F8ACB2F9}"/>
              </a:ext>
            </a:extLst>
          </p:cNvPr>
          <p:cNvSpPr/>
          <p:nvPr/>
        </p:nvSpPr>
        <p:spPr>
          <a:xfrm>
            <a:off x="11831252" y="5981293"/>
            <a:ext cx="3206222" cy="590931"/>
          </a:xfrm>
          <a:prstGeom prst="rect">
            <a:avLst/>
          </a:prstGeom>
        </p:spPr>
        <p:txBody>
          <a:bodyPr wrap="square">
            <a:spAutoFit/>
          </a:bodyPr>
          <a:lstStyle/>
          <a:p>
            <a:pPr marL="214313" lvl="1" indent="-214313" algn="ctr" defTabSz="933450">
              <a:lnSpc>
                <a:spcPct val="90000"/>
              </a:lnSpc>
              <a:spcBef>
                <a:spcPct val="0"/>
              </a:spcBef>
              <a:spcAft>
                <a:spcPct val="20000"/>
              </a:spcAft>
            </a:pPr>
            <a:r>
              <a:rPr lang="fr-CA" dirty="0">
                <a:solidFill>
                  <a:srgbClr val="000540"/>
                </a:solidFill>
              </a:rPr>
              <a:t>Ne pas se connaitre ou ne plus se reconnaître</a:t>
            </a:r>
            <a:endParaRPr lang="fr-FR" dirty="0">
              <a:solidFill>
                <a:srgbClr val="000540"/>
              </a:solidFill>
            </a:endParaRPr>
          </a:p>
        </p:txBody>
      </p:sp>
      <p:pic>
        <p:nvPicPr>
          <p:cNvPr id="3" name="Image 2">
            <a:extLst>
              <a:ext uri="{FF2B5EF4-FFF2-40B4-BE49-F238E27FC236}">
                <a16:creationId xmlns:a16="http://schemas.microsoft.com/office/drawing/2014/main" id="{E728D19F-F0E3-3A03-6F89-833C27AC2D12}"/>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6121431" y="8960582"/>
            <a:ext cx="1926925" cy="1059809"/>
          </a:xfrm>
          <a:prstGeom prst="rect">
            <a:avLst/>
          </a:prstGeom>
        </p:spPr>
      </p:pic>
      <p:sp>
        <p:nvSpPr>
          <p:cNvPr id="4" name="Bulle rectangulaire à coins arrondis 3">
            <a:extLst>
              <a:ext uri="{FF2B5EF4-FFF2-40B4-BE49-F238E27FC236}">
                <a16:creationId xmlns:a16="http://schemas.microsoft.com/office/drawing/2014/main" id="{0D984A35-0718-1923-04BE-EA330BD04B93}"/>
              </a:ext>
            </a:extLst>
          </p:cNvPr>
          <p:cNvSpPr/>
          <p:nvPr/>
        </p:nvSpPr>
        <p:spPr>
          <a:xfrm>
            <a:off x="9033252" y="8238510"/>
            <a:ext cx="2092363" cy="1297236"/>
          </a:xfrm>
          <a:prstGeom prst="wedgeRound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xtrait 4">
            <a:hlinkClick r:id="" action="ppaction://media"/>
            <a:extLst>
              <a:ext uri="{FF2B5EF4-FFF2-40B4-BE49-F238E27FC236}">
                <a16:creationId xmlns:a16="http://schemas.microsoft.com/office/drawing/2014/main" id="{92BD8F56-2A58-C7B7-4E08-115E53154D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18249" y="8628235"/>
            <a:ext cx="664693" cy="664693"/>
          </a:xfrm>
          <a:prstGeom prst="rect">
            <a:avLst/>
          </a:prstGeom>
        </p:spPr>
      </p:pic>
    </p:spTree>
    <p:extLst>
      <p:ext uri="{BB962C8B-B14F-4D97-AF65-F5344CB8AC3E}">
        <p14:creationId xmlns:p14="http://schemas.microsoft.com/office/powerpoint/2010/main" val="80575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13"/>
          <p:cNvCxnSpPr>
            <a:cxnSpLocks/>
          </p:cNvCxnSpPr>
          <p:nvPr/>
        </p:nvCxnSpPr>
        <p:spPr>
          <a:xfrm flipV="1">
            <a:off x="5628184" y="1756263"/>
            <a:ext cx="10891354" cy="41703"/>
          </a:xfrm>
          <a:prstGeom prst="line">
            <a:avLst/>
          </a:prstGeom>
          <a:ln w="50800">
            <a:solidFill>
              <a:srgbClr val="5D87A3"/>
            </a:solidFill>
          </a:ln>
        </p:spPr>
        <p:style>
          <a:lnRef idx="1">
            <a:schemeClr val="accent1"/>
          </a:lnRef>
          <a:fillRef idx="0">
            <a:schemeClr val="accent1"/>
          </a:fillRef>
          <a:effectRef idx="0">
            <a:schemeClr val="accent1"/>
          </a:effectRef>
          <a:fontRef idx="minor">
            <a:schemeClr val="tx1"/>
          </a:fontRef>
        </p:style>
      </p:cxnSp>
      <p:cxnSp>
        <p:nvCxnSpPr>
          <p:cNvPr id="8" name="Straight Connector 19"/>
          <p:cNvCxnSpPr/>
          <p:nvPr/>
        </p:nvCxnSpPr>
        <p:spPr>
          <a:xfrm flipV="1">
            <a:off x="1363166" y="1797966"/>
            <a:ext cx="4265018" cy="9189"/>
          </a:xfrm>
          <a:prstGeom prst="line">
            <a:avLst/>
          </a:prstGeom>
          <a:ln w="50800">
            <a:solidFill>
              <a:srgbClr val="000540"/>
            </a:solidFill>
          </a:ln>
        </p:spPr>
        <p:style>
          <a:lnRef idx="1">
            <a:schemeClr val="accent1"/>
          </a:lnRef>
          <a:fillRef idx="0">
            <a:schemeClr val="accent1"/>
          </a:fillRef>
          <a:effectRef idx="0">
            <a:schemeClr val="accent1"/>
          </a:effectRef>
          <a:fontRef idx="minor">
            <a:schemeClr val="tx1"/>
          </a:fontRef>
        </p:style>
      </p:cxnSp>
      <p:sp>
        <p:nvSpPr>
          <p:cNvPr id="9" name="TextBox 33"/>
          <p:cNvSpPr txBox="1"/>
          <p:nvPr/>
        </p:nvSpPr>
        <p:spPr>
          <a:xfrm>
            <a:off x="1768462" y="875601"/>
            <a:ext cx="14751076" cy="707886"/>
          </a:xfrm>
          <a:prstGeom prst="rect">
            <a:avLst/>
          </a:prstGeom>
          <a:noFill/>
        </p:spPr>
        <p:txBody>
          <a:bodyPr wrap="square" rtlCol="0">
            <a:spAutoFit/>
          </a:bodyPr>
          <a:lstStyle/>
          <a:p>
            <a:r>
              <a:rPr lang="en-US" sz="4000" spc="75" dirty="0">
                <a:solidFill>
                  <a:srgbClr val="1F3865"/>
                </a:solidFill>
                <a:latin typeface="Lato" panose="020F0502020204030203" pitchFamily="34" charset="0"/>
                <a:ea typeface="Lato" panose="020F0502020204030203" pitchFamily="34" charset="0"/>
                <a:cs typeface="Lato" panose="020F0502020204030203" pitchFamily="34" charset="0"/>
              </a:rPr>
              <a:t>LES MULTIPLES SÉQUELLES DE L’EXPLOITATION SEXUELLE</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333180889"/>
              </p:ext>
            </p:extLst>
          </p:nvPr>
        </p:nvGraphicFramePr>
        <p:xfrm>
          <a:off x="4702175" y="2389187"/>
          <a:ext cx="7918450" cy="707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Espace réservé du contenu 4"/>
          <p:cNvGraphicFramePr>
            <a:graphicFrameLocks/>
          </p:cNvGraphicFramePr>
          <p:nvPr>
            <p:extLst>
              <p:ext uri="{D42A27DB-BD31-4B8C-83A1-F6EECF244321}">
                <p14:modId xmlns:p14="http://schemas.microsoft.com/office/powerpoint/2010/main" val="4091114883"/>
              </p:ext>
            </p:extLst>
          </p:nvPr>
        </p:nvGraphicFramePr>
        <p:xfrm>
          <a:off x="-1358900" y="2170113"/>
          <a:ext cx="9709150" cy="72278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Espace réservé du contenu 4"/>
          <p:cNvGraphicFramePr>
            <a:graphicFrameLocks/>
          </p:cNvGraphicFramePr>
          <p:nvPr>
            <p:extLst>
              <p:ext uri="{D42A27DB-BD31-4B8C-83A1-F6EECF244321}">
                <p14:modId xmlns:p14="http://schemas.microsoft.com/office/powerpoint/2010/main" val="677436683"/>
              </p:ext>
            </p:extLst>
          </p:nvPr>
        </p:nvGraphicFramePr>
        <p:xfrm>
          <a:off x="10134600" y="2122487"/>
          <a:ext cx="7918450" cy="70723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6" name="Image 5">
            <a:extLst>
              <a:ext uri="{FF2B5EF4-FFF2-40B4-BE49-F238E27FC236}">
                <a16:creationId xmlns:a16="http://schemas.microsoft.com/office/drawing/2014/main" id="{3A6A5C3B-ED31-4BEC-F7A3-D166B3E7EC38}"/>
              </a:ext>
            </a:extLst>
          </p:cNvPr>
          <p:cNvPicPr>
            <a:picLocks noChangeAspect="1"/>
          </p:cNvPicPr>
          <p:nvPr/>
        </p:nvPicPr>
        <p:blipFill>
          <a:blip r:embed="rId18">
            <a:duotone>
              <a:schemeClr val="accent5">
                <a:shade val="45000"/>
                <a:satMod val="135000"/>
              </a:schemeClr>
              <a:prstClr val="white"/>
            </a:duotone>
            <a:extLst>
              <a:ext uri="{BEBA8EAE-BF5A-486C-A8C5-ECC9F3942E4B}">
                <a14:imgProps xmlns:a14="http://schemas.microsoft.com/office/drawing/2010/main">
                  <a14:imgLayer r:embed="rId19">
                    <a14:imgEffect>
                      <a14:saturation sat="33000"/>
                    </a14:imgEffect>
                  </a14:imgLayer>
                </a14:imgProps>
              </a:ext>
              <a:ext uri="{28A0092B-C50C-407E-A947-70E740481C1C}">
                <a14:useLocalDpi xmlns:a14="http://schemas.microsoft.com/office/drawing/2010/main" val="0"/>
              </a:ext>
            </a:extLst>
          </a:blip>
          <a:stretch>
            <a:fillRect/>
          </a:stretch>
        </p:blipFill>
        <p:spPr>
          <a:xfrm>
            <a:off x="16121431" y="8960582"/>
            <a:ext cx="1926925" cy="1059809"/>
          </a:xfrm>
          <a:prstGeom prst="rect">
            <a:avLst/>
          </a:prstGeom>
        </p:spPr>
      </p:pic>
    </p:spTree>
    <p:extLst>
      <p:ext uri="{BB962C8B-B14F-4D97-AF65-F5344CB8AC3E}">
        <p14:creationId xmlns:p14="http://schemas.microsoft.com/office/powerpoint/2010/main" val="3931617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54BD1-2089-2427-59FB-A4C10558178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F21A6D6-5804-529F-4B7A-1E2FF4BD3879}"/>
              </a:ext>
            </a:extLst>
          </p:cNvPr>
          <p:cNvSpPr>
            <a:spLocks noGrp="1"/>
          </p:cNvSpPr>
          <p:nvPr>
            <p:ph type="title"/>
          </p:nvPr>
        </p:nvSpPr>
        <p:spPr>
          <a:xfrm>
            <a:off x="1459315" y="1075393"/>
            <a:ext cx="15147234" cy="976562"/>
          </a:xfrm>
        </p:spPr>
        <p:txBody>
          <a:bodyPr>
            <a:normAutofit fontScale="90000"/>
          </a:bodyPr>
          <a:lstStyle/>
          <a:p>
            <a:pPr algn="ctr"/>
            <a:r>
              <a:rPr lang="fr-CA" sz="4400" spc="75" dirty="0">
                <a:solidFill>
                  <a:srgbClr val="000540"/>
                </a:solidFill>
                <a:latin typeface="Calibri" panose="020F0502020204030204" pitchFamily="34" charset="0"/>
                <a:ea typeface="Lato" panose="020F0502020204030203" pitchFamily="34" charset="0"/>
                <a:cs typeface="Calibri" panose="020F0502020204030204" pitchFamily="34" charset="0"/>
              </a:rPr>
              <a:t>Maintenant, on fait quoi ?</a:t>
            </a:r>
            <a:br>
              <a:rPr lang="fr-CA" sz="2400" spc="75" dirty="0">
                <a:solidFill>
                  <a:srgbClr val="000540"/>
                </a:solidFill>
                <a:latin typeface="Calibri" panose="020F0502020204030204" pitchFamily="34" charset="0"/>
                <a:ea typeface="Lato" panose="020F0502020204030203" pitchFamily="34" charset="0"/>
                <a:cs typeface="Calibri" panose="020F0502020204030204" pitchFamily="34" charset="0"/>
              </a:rPr>
            </a:br>
            <a:r>
              <a:rPr lang="fr-CA" sz="4400" spc="75" dirty="0">
                <a:solidFill>
                  <a:srgbClr val="000540"/>
                </a:solidFill>
                <a:latin typeface="Calibri" panose="020F0502020204030204" pitchFamily="34" charset="0"/>
                <a:ea typeface="Lato" panose="020F0502020204030203" pitchFamily="34" charset="0"/>
                <a:cs typeface="Calibri" panose="020F0502020204030204" pitchFamily="34" charset="0"/>
              </a:rPr>
              <a:t>Quelles sont les pratiques d’intervention les plus prometteuses ?  </a:t>
            </a:r>
            <a:br>
              <a:rPr lang="fr-CA" sz="4400" spc="75" dirty="0">
                <a:solidFill>
                  <a:srgbClr val="000540"/>
                </a:solidFill>
                <a:latin typeface="Calibri" panose="020F0502020204030204" pitchFamily="34" charset="0"/>
                <a:ea typeface="Lato" panose="020F0502020204030203" pitchFamily="34" charset="0"/>
                <a:cs typeface="Calibri" panose="020F0502020204030204" pitchFamily="34" charset="0"/>
              </a:rPr>
            </a:br>
            <a:br>
              <a:rPr lang="fr-FR" sz="4050" dirty="0">
                <a:latin typeface="Corbel" panose="020B0503020204020204" pitchFamily="34" charset="0"/>
              </a:rPr>
            </a:br>
            <a:endParaRPr lang="fr-FR" sz="4050" dirty="0">
              <a:latin typeface="Corbel" panose="020B0503020204020204" pitchFamily="34" charset="0"/>
            </a:endParaRPr>
          </a:p>
        </p:txBody>
      </p:sp>
      <p:cxnSp>
        <p:nvCxnSpPr>
          <p:cNvPr id="5" name="Straight Connector 19">
            <a:extLst>
              <a:ext uri="{FF2B5EF4-FFF2-40B4-BE49-F238E27FC236}">
                <a16:creationId xmlns:a16="http://schemas.microsoft.com/office/drawing/2014/main" id="{1F5D02B1-AFE1-5F12-7CDD-E16015B35226}"/>
              </a:ext>
            </a:extLst>
          </p:cNvPr>
          <p:cNvCxnSpPr>
            <a:cxnSpLocks/>
          </p:cNvCxnSpPr>
          <p:nvPr/>
        </p:nvCxnSpPr>
        <p:spPr>
          <a:xfrm>
            <a:off x="1337766" y="1848507"/>
            <a:ext cx="15612467" cy="0"/>
          </a:xfrm>
          <a:prstGeom prst="line">
            <a:avLst/>
          </a:prstGeom>
          <a:ln w="50800">
            <a:solidFill>
              <a:srgbClr val="000540"/>
            </a:solidFill>
          </a:ln>
        </p:spPr>
        <p:style>
          <a:lnRef idx="1">
            <a:schemeClr val="accent1"/>
          </a:lnRef>
          <a:fillRef idx="0">
            <a:schemeClr val="accent1"/>
          </a:fillRef>
          <a:effectRef idx="0">
            <a:schemeClr val="accent1"/>
          </a:effectRef>
          <a:fontRef idx="minor">
            <a:schemeClr val="tx1"/>
          </a:fontRef>
        </p:style>
      </p:cxnSp>
      <p:sp>
        <p:nvSpPr>
          <p:cNvPr id="38" name="Rectangle à coins arrondis 37">
            <a:extLst>
              <a:ext uri="{FF2B5EF4-FFF2-40B4-BE49-F238E27FC236}">
                <a16:creationId xmlns:a16="http://schemas.microsoft.com/office/drawing/2014/main" id="{CE5247A4-7DEF-368A-C06F-D8BF7821CCEF}"/>
              </a:ext>
            </a:extLst>
          </p:cNvPr>
          <p:cNvSpPr/>
          <p:nvPr/>
        </p:nvSpPr>
        <p:spPr>
          <a:xfrm>
            <a:off x="4758518" y="4915380"/>
            <a:ext cx="12191715" cy="2314576"/>
          </a:xfrm>
          <a:prstGeom prst="roundRect">
            <a:avLst/>
          </a:prstGeom>
          <a:solidFill>
            <a:srgbClr val="BFC6B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fr-CA" sz="2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fr-CA" sz="2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Les services psychosociaux ont le mandat de protéger les jeunes des risques auxquels ils sont exposés, alors que ces jeunes sont souvent réticents à se considérer comme des victimes d’exploitation sexuelle.</a:t>
            </a:r>
          </a:p>
          <a:p>
            <a:pPr algn="ctr"/>
            <a:endParaRPr lang="fr-CA" sz="2400" dirty="0">
              <a:solidFill>
                <a:srgbClr val="000540"/>
              </a:solidFill>
              <a:latin typeface="Calibri" panose="020F0502020204030204" pitchFamily="34" charset="0"/>
              <a:cs typeface="Calibri" panose="020F0502020204030204" pitchFamily="34" charset="0"/>
            </a:endParaRPr>
          </a:p>
        </p:txBody>
      </p:sp>
      <p:sp>
        <p:nvSpPr>
          <p:cNvPr id="15" name="Rectangle à coins arrondis 37">
            <a:extLst>
              <a:ext uri="{FF2B5EF4-FFF2-40B4-BE49-F238E27FC236}">
                <a16:creationId xmlns:a16="http://schemas.microsoft.com/office/drawing/2014/main" id="{20CBCBEE-67CC-A1B6-9CB5-B2B7F2DEFE89}"/>
              </a:ext>
            </a:extLst>
          </p:cNvPr>
          <p:cNvSpPr/>
          <p:nvPr/>
        </p:nvSpPr>
        <p:spPr>
          <a:xfrm>
            <a:off x="1192695" y="2358638"/>
            <a:ext cx="12384747" cy="2314576"/>
          </a:xfrm>
          <a:prstGeom prst="roundRect">
            <a:avLst/>
          </a:prstGeom>
          <a:solidFill>
            <a:srgbClr val="A2C1C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fr-CA"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ctr"/>
            <a:r>
              <a:rPr lang="fr-CA" sz="2400" dirty="0">
                <a:solidFill>
                  <a:schemeClr val="tx1"/>
                </a:solidFill>
                <a:latin typeface="Calibri" panose="020F0502020204030204" pitchFamily="34" charset="0"/>
                <a:ea typeface="Times New Roman" panose="02020603050405020304" pitchFamily="18" charset="0"/>
                <a:cs typeface="Calibri" panose="020F0502020204030204" pitchFamily="34" charset="0"/>
              </a:rPr>
              <a:t>S</a:t>
            </a:r>
            <a:r>
              <a:rPr lang="fr-CA" sz="2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outenir la sortie du milieu de la prostitution présente son lot de difficultés. Il s’agit d’un processus de désistement graduel et non linéaire marqué par de l’ambivalence et de nombreux allers-retours.</a:t>
            </a:r>
            <a:endParaRPr lang="fr-FR" sz="2400" b="1" dirty="0">
              <a:solidFill>
                <a:schemeClr val="tx1"/>
              </a:solidFill>
              <a:latin typeface="Calibri" panose="020F0502020204030204" pitchFamily="34" charset="0"/>
              <a:cs typeface="Calibri" panose="020F0502020204030204" pitchFamily="34" charset="0"/>
            </a:endParaRPr>
          </a:p>
          <a:p>
            <a:pPr algn="ctr"/>
            <a:endParaRPr lang="fr-CA" sz="2400" dirty="0">
              <a:solidFill>
                <a:srgbClr val="000540"/>
              </a:solidFill>
              <a:latin typeface="Calibri" panose="020F0502020204030204" pitchFamily="34" charset="0"/>
              <a:cs typeface="Calibri" panose="020F0502020204030204" pitchFamily="34" charset="0"/>
            </a:endParaRPr>
          </a:p>
        </p:txBody>
      </p:sp>
      <p:sp>
        <p:nvSpPr>
          <p:cNvPr id="21" name="Rectangle à coins arrondis 20">
            <a:extLst>
              <a:ext uri="{FF2B5EF4-FFF2-40B4-BE49-F238E27FC236}">
                <a16:creationId xmlns:a16="http://schemas.microsoft.com/office/drawing/2014/main" id="{E73E4AA0-807D-F0CA-9D26-3790F933DE90}"/>
              </a:ext>
            </a:extLst>
          </p:cNvPr>
          <p:cNvSpPr/>
          <p:nvPr/>
        </p:nvSpPr>
        <p:spPr>
          <a:xfrm>
            <a:off x="1459315" y="7536639"/>
            <a:ext cx="13173364" cy="2314577"/>
          </a:xfrm>
          <a:prstGeom prst="roundRect">
            <a:avLst/>
          </a:prstGeom>
          <a:solidFill>
            <a:srgbClr val="93A1B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defTabSz="1066800">
              <a:lnSpc>
                <a:spcPct val="90000"/>
              </a:lnSpc>
              <a:spcBef>
                <a:spcPct val="0"/>
              </a:spcBef>
              <a:spcAft>
                <a:spcPct val="35000"/>
              </a:spcAft>
            </a:pPr>
            <a:endParaRPr lang="fr-CA"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ctr" defTabSz="1066800">
              <a:lnSpc>
                <a:spcPct val="90000"/>
              </a:lnSpc>
              <a:spcBef>
                <a:spcPct val="0"/>
              </a:spcBef>
              <a:spcAft>
                <a:spcPct val="35000"/>
              </a:spcAft>
            </a:pPr>
            <a:r>
              <a:rPr lang="fr-CA" sz="2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L’étude de Shaw et al. (2017) conclut que les adolescentes exploitées sexuellement restent aux prises avec d’importants symptômes post-traumatiques après le traitement, alors qu’une diminution de ces symptômes a été observée chez les adolescentes n’ayant pas été exploitées sexuellement mais qui ont vécu de l’abus sexuel.</a:t>
            </a:r>
            <a:endParaRPr lang="fr-FR" sz="2400" b="1" dirty="0">
              <a:solidFill>
                <a:schemeClr val="tx1"/>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BF8620EE-30BA-82B6-6130-B52B196C119D}"/>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5643086" y="8438493"/>
            <a:ext cx="1926925" cy="1059809"/>
          </a:xfrm>
          <a:prstGeom prst="rect">
            <a:avLst/>
          </a:prstGeom>
        </p:spPr>
      </p:pic>
    </p:spTree>
    <p:extLst>
      <p:ext uri="{BB962C8B-B14F-4D97-AF65-F5344CB8AC3E}">
        <p14:creationId xmlns:p14="http://schemas.microsoft.com/office/powerpoint/2010/main" val="3947886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0" y="-1"/>
            <a:ext cx="18304499" cy="2994534"/>
          </a:xfrm>
          <a:custGeom>
            <a:avLst/>
            <a:gdLst/>
            <a:ahLst/>
            <a:cxnLst/>
            <a:rect l="l" t="t" r="r" b="b"/>
            <a:pathLst>
              <a:path w="876892" h="2857916">
                <a:moveTo>
                  <a:pt x="0" y="0"/>
                </a:moveTo>
                <a:lnTo>
                  <a:pt x="876892" y="0"/>
                </a:lnTo>
                <a:lnTo>
                  <a:pt x="876892" y="2857916"/>
                </a:lnTo>
                <a:lnTo>
                  <a:pt x="0" y="2857916"/>
                </a:lnTo>
                <a:close/>
              </a:path>
            </a:pathLst>
          </a:custGeom>
          <a:solidFill>
            <a:srgbClr val="000640"/>
          </a:solidFill>
        </p:spPr>
        <p:txBody>
          <a:bodyPr/>
          <a:lstStyle/>
          <a:p>
            <a:endParaRPr lang="en-US"/>
          </a:p>
        </p:txBody>
      </p:sp>
      <p:sp>
        <p:nvSpPr>
          <p:cNvPr id="30" name="Rectangle 29">
            <a:extLst>
              <a:ext uri="{FF2B5EF4-FFF2-40B4-BE49-F238E27FC236}">
                <a16:creationId xmlns:a16="http://schemas.microsoft.com/office/drawing/2014/main" id="{B8AE0526-A769-EA0A-96C0-916090059669}"/>
              </a:ext>
            </a:extLst>
          </p:cNvPr>
          <p:cNvSpPr/>
          <p:nvPr/>
        </p:nvSpPr>
        <p:spPr>
          <a:xfrm>
            <a:off x="249431" y="3201844"/>
            <a:ext cx="17789140" cy="6877845"/>
          </a:xfrm>
          <a:prstGeom prst="rect">
            <a:avLst/>
          </a:prstGeom>
          <a:noFill/>
          <a:ln>
            <a:solidFill>
              <a:srgbClr val="CA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4017202" y="993271"/>
            <a:ext cx="9948795" cy="1470025"/>
          </a:xfrm>
        </p:spPr>
        <p:txBody>
          <a:bodyPr>
            <a:normAutofit/>
          </a:bodyPr>
          <a:lstStyle/>
          <a:p>
            <a:r>
              <a:rPr lang="fr-FR" sz="4000">
                <a:solidFill>
                  <a:schemeClr val="bg1"/>
                </a:solidFill>
                <a:latin typeface="Lato" panose="020F0502020204030203" pitchFamily="34" charset="0"/>
                <a:ea typeface="Lato" panose="020F0502020204030203" pitchFamily="34" charset="0"/>
                <a:cs typeface="Lato" panose="020F0502020204030203" pitchFamily="34" charset="0"/>
              </a:rPr>
              <a:t>OBJECTIFS D’APPRENTISSAGE</a:t>
            </a:r>
          </a:p>
        </p:txBody>
      </p:sp>
      <p:pic>
        <p:nvPicPr>
          <p:cNvPr id="10" name="Picture 21" descr="A logo with white text&#10;&#10;Description automatically generated">
            <a:extLst>
              <a:ext uri="{FF2B5EF4-FFF2-40B4-BE49-F238E27FC236}">
                <a16:creationId xmlns:a16="http://schemas.microsoft.com/office/drawing/2014/main" id="{D3249214-7408-4195-38B2-631D813CAB0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28600" y="9167752"/>
            <a:ext cx="1970545" cy="932688"/>
          </a:xfrm>
          <a:prstGeom prst="rect">
            <a:avLst/>
          </a:prstGeom>
        </p:spPr>
      </p:pic>
      <p:sp>
        <p:nvSpPr>
          <p:cNvPr id="25" name="Moins 24">
            <a:extLst>
              <a:ext uri="{FF2B5EF4-FFF2-40B4-BE49-F238E27FC236}">
                <a16:creationId xmlns:a16="http://schemas.microsoft.com/office/drawing/2014/main" id="{D8869A71-5547-A22E-084E-2A5706B7C556}"/>
              </a:ext>
            </a:extLst>
          </p:cNvPr>
          <p:cNvSpPr/>
          <p:nvPr/>
        </p:nvSpPr>
        <p:spPr>
          <a:xfrm>
            <a:off x="762000" y="5604096"/>
            <a:ext cx="4800600" cy="203173"/>
          </a:xfrm>
          <a:prstGeom prst="mathMinus">
            <a:avLst/>
          </a:prstGeom>
          <a:solidFill>
            <a:schemeClr val="bg1">
              <a:alpha val="60392"/>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3" name="Moins 2">
            <a:extLst>
              <a:ext uri="{FF2B5EF4-FFF2-40B4-BE49-F238E27FC236}">
                <a16:creationId xmlns:a16="http://schemas.microsoft.com/office/drawing/2014/main" id="{ACA2DE8E-C1EB-005E-3EEB-D5378FBD82B7}"/>
              </a:ext>
            </a:extLst>
          </p:cNvPr>
          <p:cNvSpPr/>
          <p:nvPr/>
        </p:nvSpPr>
        <p:spPr>
          <a:xfrm>
            <a:off x="4724400" y="2076232"/>
            <a:ext cx="15697200" cy="324068"/>
          </a:xfrm>
          <a:prstGeom prst="mathMinus">
            <a:avLst/>
          </a:prstGeom>
          <a:solidFill>
            <a:srgbClr val="BFC6B9">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4" name="Ellipse 3">
            <a:extLst>
              <a:ext uri="{FF2B5EF4-FFF2-40B4-BE49-F238E27FC236}">
                <a16:creationId xmlns:a16="http://schemas.microsoft.com/office/drawing/2014/main" id="{455EFC9F-2714-9815-B063-168164254162}"/>
              </a:ext>
            </a:extLst>
          </p:cNvPr>
          <p:cNvSpPr/>
          <p:nvPr/>
        </p:nvSpPr>
        <p:spPr>
          <a:xfrm>
            <a:off x="990600" y="4666935"/>
            <a:ext cx="4200640" cy="4148004"/>
          </a:xfrm>
          <a:prstGeom prst="ellipse">
            <a:avLst/>
          </a:prstGeom>
          <a:solidFill>
            <a:srgbClr val="A2C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2"/>
                </a:solidFill>
              </a:rPr>
              <a:t>Comment intervenir auprès des victimes d’exploitation sexuelle ?</a:t>
            </a:r>
          </a:p>
        </p:txBody>
      </p:sp>
      <p:sp>
        <p:nvSpPr>
          <p:cNvPr id="9" name="ZoneTexte 8">
            <a:extLst>
              <a:ext uri="{FF2B5EF4-FFF2-40B4-BE49-F238E27FC236}">
                <a16:creationId xmlns:a16="http://schemas.microsoft.com/office/drawing/2014/main" id="{528B5F6E-AA36-3354-B760-D8D6DC347D5F}"/>
              </a:ext>
            </a:extLst>
          </p:cNvPr>
          <p:cNvSpPr txBox="1"/>
          <p:nvPr/>
        </p:nvSpPr>
        <p:spPr>
          <a:xfrm>
            <a:off x="5937014" y="4666935"/>
            <a:ext cx="9763545" cy="1384995"/>
          </a:xfrm>
          <a:prstGeom prst="rect">
            <a:avLst/>
          </a:prstGeom>
          <a:noFill/>
        </p:spPr>
        <p:txBody>
          <a:bodyPr wrap="square" rtlCol="0">
            <a:spAutoFit/>
          </a:bodyPr>
          <a:lstStyle/>
          <a:p>
            <a:r>
              <a:rPr lang="fr-FR" sz="2800" dirty="0">
                <a:solidFill>
                  <a:srgbClr val="000540"/>
                </a:solidFill>
              </a:rPr>
              <a:t>Explorer les différents </a:t>
            </a:r>
            <a:r>
              <a:rPr lang="fr-FR" sz="2800" b="1" dirty="0">
                <a:solidFill>
                  <a:srgbClr val="000540"/>
                </a:solidFill>
              </a:rPr>
              <a:t>programmes d’intervention psychosociale </a:t>
            </a:r>
            <a:r>
              <a:rPr lang="fr-FR" sz="2800" dirty="0">
                <a:solidFill>
                  <a:srgbClr val="000540"/>
                </a:solidFill>
              </a:rPr>
              <a:t>recensés dans la littérature scientifique qui ont été mis en place auprès des jeunes en situation d’exploitation sexuelle.</a:t>
            </a:r>
          </a:p>
        </p:txBody>
      </p:sp>
      <p:sp>
        <p:nvSpPr>
          <p:cNvPr id="11" name="ZoneTexte 10">
            <a:extLst>
              <a:ext uri="{FF2B5EF4-FFF2-40B4-BE49-F238E27FC236}">
                <a16:creationId xmlns:a16="http://schemas.microsoft.com/office/drawing/2014/main" id="{81B4B4A8-5F94-C226-4CDD-294B85434BA0}"/>
              </a:ext>
            </a:extLst>
          </p:cNvPr>
          <p:cNvSpPr txBox="1"/>
          <p:nvPr/>
        </p:nvSpPr>
        <p:spPr>
          <a:xfrm>
            <a:off x="5937014" y="7013431"/>
            <a:ext cx="9763545" cy="1384995"/>
          </a:xfrm>
          <a:prstGeom prst="rect">
            <a:avLst/>
          </a:prstGeom>
          <a:noFill/>
        </p:spPr>
        <p:txBody>
          <a:bodyPr wrap="square" rtlCol="0">
            <a:spAutoFit/>
          </a:bodyPr>
          <a:lstStyle/>
          <a:p>
            <a:r>
              <a:rPr lang="fr-FR" sz="2800" dirty="0">
                <a:solidFill>
                  <a:srgbClr val="000540"/>
                </a:solidFill>
              </a:rPr>
              <a:t>Réfléchir sur les meilleures façons d’intervenir auprès des jeunes pour mettre fin aux situations d’exploitation sexuelle en relevant les </a:t>
            </a:r>
            <a:r>
              <a:rPr lang="fr-FR" sz="2800" b="1" dirty="0">
                <a:solidFill>
                  <a:srgbClr val="000540"/>
                </a:solidFill>
              </a:rPr>
              <a:t>pratiques prometteuses et leurs éléments essentiels.</a:t>
            </a: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A2C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F1C3AC00-B6CA-6B37-2137-4774BCAD31C2}"/>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6121431" y="8960582"/>
            <a:ext cx="1926925" cy="1059809"/>
          </a:xfrm>
          <a:prstGeom prst="rect">
            <a:avLst/>
          </a:prstGeom>
        </p:spPr>
      </p:pic>
    </p:spTree>
    <p:extLst>
      <p:ext uri="{BB962C8B-B14F-4D97-AF65-F5344CB8AC3E}">
        <p14:creationId xmlns:p14="http://schemas.microsoft.com/office/powerpoint/2010/main" val="2590560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1" descr="A logo with white text&#10;&#10;Description automatically generated">
            <a:extLst>
              <a:ext uri="{FF2B5EF4-FFF2-40B4-BE49-F238E27FC236}">
                <a16:creationId xmlns:a16="http://schemas.microsoft.com/office/drawing/2014/main" id="{D3249214-7408-4195-38B2-631D813CAB0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28600" y="9167752"/>
            <a:ext cx="1970545" cy="932688"/>
          </a:xfrm>
          <a:prstGeom prst="rect">
            <a:avLst/>
          </a:prstGeom>
        </p:spPr>
      </p:pic>
      <p:sp>
        <p:nvSpPr>
          <p:cNvPr id="3" name="Moins 2">
            <a:extLst>
              <a:ext uri="{FF2B5EF4-FFF2-40B4-BE49-F238E27FC236}">
                <a16:creationId xmlns:a16="http://schemas.microsoft.com/office/drawing/2014/main" id="{ACA2DE8E-C1EB-005E-3EEB-D5378FBD82B7}"/>
              </a:ext>
            </a:extLst>
          </p:cNvPr>
          <p:cNvSpPr/>
          <p:nvPr/>
        </p:nvSpPr>
        <p:spPr>
          <a:xfrm>
            <a:off x="4724400" y="1619032"/>
            <a:ext cx="15697200" cy="324068"/>
          </a:xfrm>
          <a:prstGeom prst="mathMinus">
            <a:avLst/>
          </a:prstGeom>
          <a:solidFill>
            <a:schemeClr val="bg1">
              <a:alpha val="60392"/>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000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9" name="ZoneTexte 1518">
            <a:extLst>
              <a:ext uri="{FF2B5EF4-FFF2-40B4-BE49-F238E27FC236}">
                <a16:creationId xmlns:a16="http://schemas.microsoft.com/office/drawing/2014/main" id="{D345DC29-3D05-E312-FB64-313847C3B857}"/>
              </a:ext>
            </a:extLst>
          </p:cNvPr>
          <p:cNvSpPr txBox="1"/>
          <p:nvPr/>
        </p:nvSpPr>
        <p:spPr>
          <a:xfrm>
            <a:off x="1887504" y="1334944"/>
            <a:ext cx="14322777" cy="1815882"/>
          </a:xfrm>
          <a:prstGeom prst="rect">
            <a:avLst/>
          </a:prstGeom>
          <a:solidFill>
            <a:srgbClr val="A2C1C4"/>
          </a:solidFill>
        </p:spPr>
        <p:txBody>
          <a:bodyPr wrap="square" rtlCol="0">
            <a:spAutoFit/>
          </a:bodyPr>
          <a:lstStyle/>
          <a:p>
            <a:pPr algn="ctr"/>
            <a:endParaRPr lang="fr-FR" sz="2800" b="1" dirty="0">
              <a:solidFill>
                <a:schemeClr val="bg1"/>
              </a:solidFill>
              <a:cs typeface="Arial" panose="020B0604020202020204" pitchFamily="34" charset="0"/>
            </a:endParaRPr>
          </a:p>
          <a:p>
            <a:pPr algn="ctr"/>
            <a:r>
              <a:rPr lang="fr-FR" sz="2800" b="1" dirty="0">
                <a:solidFill>
                  <a:schemeClr val="bg1"/>
                </a:solidFill>
                <a:cs typeface="Arial" panose="020B0604020202020204" pitchFamily="34" charset="0"/>
              </a:rPr>
              <a:t>Quels sont </a:t>
            </a:r>
            <a:r>
              <a:rPr lang="fr-CA" sz="2800" b="1" dirty="0">
                <a:solidFill>
                  <a:schemeClr val="bg1"/>
                </a:solidFill>
                <a:effectLst/>
                <a:cs typeface="Arial" panose="020B0604020202020204" pitchFamily="34" charset="0"/>
              </a:rPr>
              <a:t>les programmes</a:t>
            </a:r>
            <a:r>
              <a:rPr lang="fr-CA" sz="2800" b="1" dirty="0">
                <a:solidFill>
                  <a:schemeClr val="bg1"/>
                </a:solidFill>
                <a:cs typeface="Arial" panose="020B0604020202020204" pitchFamily="34" charset="0"/>
              </a:rPr>
              <a:t> </a:t>
            </a:r>
            <a:r>
              <a:rPr lang="fr-CA" sz="2800" b="1" dirty="0">
                <a:solidFill>
                  <a:schemeClr val="bg1"/>
                </a:solidFill>
                <a:effectLst/>
                <a:cs typeface="Arial" panose="020B0604020202020204" pitchFamily="34" charset="0"/>
              </a:rPr>
              <a:t>d’intervention psychosociale les plus prometteurs pour favoriser le sain développement des</a:t>
            </a:r>
            <a:r>
              <a:rPr lang="fr-CA" sz="2800" b="1" dirty="0">
                <a:solidFill>
                  <a:schemeClr val="bg1"/>
                </a:solidFill>
                <a:cs typeface="Arial" panose="020B0604020202020204" pitchFamily="34" charset="0"/>
              </a:rPr>
              <a:t> </a:t>
            </a:r>
            <a:r>
              <a:rPr lang="fr-CA" sz="2800" b="1" dirty="0">
                <a:solidFill>
                  <a:schemeClr val="bg1"/>
                </a:solidFill>
                <a:effectLst/>
                <a:cs typeface="Arial" panose="020B0604020202020204" pitchFamily="34" charset="0"/>
              </a:rPr>
              <a:t>jeunes (12-18 ans) victimes d’exploitation sexuelle ?</a:t>
            </a:r>
          </a:p>
          <a:p>
            <a:pPr algn="ctr"/>
            <a:endParaRPr lang="fr-CA" sz="2800" b="1" dirty="0">
              <a:solidFill>
                <a:schemeClr val="bg1"/>
              </a:solidFill>
              <a:effectLst/>
              <a:cs typeface="Arial" panose="020B0604020202020204" pitchFamily="34" charset="0"/>
            </a:endParaRPr>
          </a:p>
        </p:txBody>
      </p:sp>
      <p:grpSp>
        <p:nvGrpSpPr>
          <p:cNvPr id="1520" name="Groupe 1519">
            <a:extLst>
              <a:ext uri="{FF2B5EF4-FFF2-40B4-BE49-F238E27FC236}">
                <a16:creationId xmlns:a16="http://schemas.microsoft.com/office/drawing/2014/main" id="{B71A96CE-0957-2020-32E6-F74C3B55E34F}"/>
              </a:ext>
            </a:extLst>
          </p:cNvPr>
          <p:cNvGrpSpPr/>
          <p:nvPr/>
        </p:nvGrpSpPr>
        <p:grpSpPr>
          <a:xfrm>
            <a:off x="871714" y="778653"/>
            <a:ext cx="1533741" cy="1663806"/>
            <a:chOff x="324640" y="3801468"/>
            <a:chExt cx="729012" cy="788523"/>
          </a:xfrm>
        </p:grpSpPr>
        <p:sp>
          <p:nvSpPr>
            <p:cNvPr id="1521" name="Ellipse 1520">
              <a:extLst>
                <a:ext uri="{FF2B5EF4-FFF2-40B4-BE49-F238E27FC236}">
                  <a16:creationId xmlns:a16="http://schemas.microsoft.com/office/drawing/2014/main" id="{44917830-F5E3-F2CF-2CD8-928AFD85D311}"/>
                </a:ext>
              </a:extLst>
            </p:cNvPr>
            <p:cNvSpPr/>
            <p:nvPr/>
          </p:nvSpPr>
          <p:spPr>
            <a:xfrm>
              <a:off x="626267" y="3889502"/>
              <a:ext cx="307572" cy="393497"/>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22" name="Graphique 1521" descr="Badge Question Mark avec un remplissage uni">
              <a:extLst>
                <a:ext uri="{FF2B5EF4-FFF2-40B4-BE49-F238E27FC236}">
                  <a16:creationId xmlns:a16="http://schemas.microsoft.com/office/drawing/2014/main" id="{A7E8AA07-0828-CE46-D0B3-895732E4A1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236" y="3801468"/>
              <a:ext cx="567416" cy="580037"/>
            </a:xfrm>
            <a:prstGeom prst="rect">
              <a:avLst/>
            </a:prstGeom>
          </p:spPr>
        </p:pic>
        <p:pic>
          <p:nvPicPr>
            <p:cNvPr id="1523" name="Image 1522">
              <a:extLst>
                <a:ext uri="{FF2B5EF4-FFF2-40B4-BE49-F238E27FC236}">
                  <a16:creationId xmlns:a16="http://schemas.microsoft.com/office/drawing/2014/main" id="{7741FBAE-ED73-61E7-6876-ECBC072BC974}"/>
                </a:ext>
              </a:extLst>
            </p:cNvPr>
            <p:cNvPicPr>
              <a:picLocks noChangeAspect="1"/>
            </p:cNvPicPr>
            <p:nvPr/>
          </p:nvPicPr>
          <p:blipFill>
            <a:blip r:embed="rId7"/>
            <a:stretch>
              <a:fillRect/>
            </a:stretch>
          </p:blipFill>
          <p:spPr>
            <a:xfrm rot="20916028">
              <a:off x="324640" y="3874370"/>
              <a:ext cx="715621" cy="715621"/>
            </a:xfrm>
            <a:prstGeom prst="rect">
              <a:avLst/>
            </a:prstGeom>
          </p:spPr>
        </p:pic>
      </p:grpSp>
      <p:sp>
        <p:nvSpPr>
          <p:cNvPr id="1529" name="ZoneTexte 1528">
            <a:extLst>
              <a:ext uri="{FF2B5EF4-FFF2-40B4-BE49-F238E27FC236}">
                <a16:creationId xmlns:a16="http://schemas.microsoft.com/office/drawing/2014/main" id="{D2B2EA37-B84D-E664-9ED5-3F9F371110E8}"/>
              </a:ext>
            </a:extLst>
          </p:cNvPr>
          <p:cNvSpPr txBox="1"/>
          <p:nvPr/>
        </p:nvSpPr>
        <p:spPr>
          <a:xfrm>
            <a:off x="1904296" y="3340244"/>
            <a:ext cx="10196071" cy="923330"/>
          </a:xfrm>
          <a:prstGeom prst="rect">
            <a:avLst/>
          </a:prstGeom>
          <a:noFill/>
        </p:spPr>
        <p:txBody>
          <a:bodyPr wrap="square" rtlCol="0">
            <a:spAutoFit/>
          </a:bodyPr>
          <a:lstStyle/>
          <a:p>
            <a:pPr marL="171450" indent="-171450">
              <a:buClr>
                <a:schemeClr val="accent6"/>
              </a:buClr>
              <a:buFont typeface="Système normal"/>
              <a:buChar char="✦"/>
            </a:pPr>
            <a:r>
              <a:rPr lang="fr-FR" dirty="0">
                <a:solidFill>
                  <a:srgbClr val="000540"/>
                </a:solidFill>
              </a:rPr>
              <a:t>Pour répondre à cette question, </a:t>
            </a:r>
            <a:r>
              <a:rPr lang="fr-FR" b="1" dirty="0">
                <a:solidFill>
                  <a:srgbClr val="000540"/>
                </a:solidFill>
              </a:rPr>
              <a:t>une étude de portée a été réalisée </a:t>
            </a:r>
            <a:r>
              <a:rPr lang="fr-FR" dirty="0">
                <a:solidFill>
                  <a:srgbClr val="000540"/>
                </a:solidFill>
              </a:rPr>
              <a:t>pour cibler les écrits scientifiques revus par les pairs portant sur des programmes d’intervention de type psychosocial pour les jeunes qui se reconnaissent ou qui sont reconnus comme victimes d’exploitation sexuelle.</a:t>
            </a:r>
          </a:p>
        </p:txBody>
      </p:sp>
      <p:sp>
        <p:nvSpPr>
          <p:cNvPr id="1530" name="ZoneTexte 1529">
            <a:extLst>
              <a:ext uri="{FF2B5EF4-FFF2-40B4-BE49-F238E27FC236}">
                <a16:creationId xmlns:a16="http://schemas.microsoft.com/office/drawing/2014/main" id="{E8D9A784-B372-4B3C-5E6F-1C7D8A6DF794}"/>
              </a:ext>
            </a:extLst>
          </p:cNvPr>
          <p:cNvSpPr txBox="1"/>
          <p:nvPr/>
        </p:nvSpPr>
        <p:spPr>
          <a:xfrm>
            <a:off x="2617177" y="4298541"/>
            <a:ext cx="985653" cy="584775"/>
          </a:xfrm>
          <a:prstGeom prst="rect">
            <a:avLst/>
          </a:prstGeom>
          <a:noFill/>
        </p:spPr>
        <p:txBody>
          <a:bodyPr wrap="square" rtlCol="0">
            <a:spAutoFit/>
          </a:bodyPr>
          <a:lstStyle/>
          <a:p>
            <a:r>
              <a:rPr lang="fr-FR" sz="3200" b="1" dirty="0">
                <a:solidFill>
                  <a:schemeClr val="tx2"/>
                </a:solidFill>
              </a:rPr>
              <a:t>21</a:t>
            </a:r>
          </a:p>
        </p:txBody>
      </p:sp>
      <p:sp>
        <p:nvSpPr>
          <p:cNvPr id="1531" name="ZoneTexte 1530">
            <a:extLst>
              <a:ext uri="{FF2B5EF4-FFF2-40B4-BE49-F238E27FC236}">
                <a16:creationId xmlns:a16="http://schemas.microsoft.com/office/drawing/2014/main" id="{439919B2-A0DD-A924-8D03-ACF026912755}"/>
              </a:ext>
            </a:extLst>
          </p:cNvPr>
          <p:cNvSpPr txBox="1"/>
          <p:nvPr/>
        </p:nvSpPr>
        <p:spPr>
          <a:xfrm>
            <a:off x="3202818" y="4392278"/>
            <a:ext cx="3043164" cy="369332"/>
          </a:xfrm>
          <a:prstGeom prst="rect">
            <a:avLst/>
          </a:prstGeom>
          <a:noFill/>
        </p:spPr>
        <p:txBody>
          <a:bodyPr wrap="square" rtlCol="0">
            <a:spAutoFit/>
          </a:bodyPr>
          <a:lstStyle/>
          <a:p>
            <a:r>
              <a:rPr lang="fr-FR" b="1" dirty="0">
                <a:solidFill>
                  <a:schemeClr val="tx2"/>
                </a:solidFill>
              </a:rPr>
              <a:t>études</a:t>
            </a:r>
            <a:r>
              <a:rPr lang="fr-FR" b="1" dirty="0">
                <a:solidFill>
                  <a:schemeClr val="accent3"/>
                </a:solidFill>
              </a:rPr>
              <a:t> </a:t>
            </a:r>
            <a:r>
              <a:rPr lang="fr-FR" dirty="0">
                <a:solidFill>
                  <a:srgbClr val="212121"/>
                </a:solidFill>
              </a:rPr>
              <a:t>ont été recensées.</a:t>
            </a:r>
          </a:p>
        </p:txBody>
      </p:sp>
      <p:sp>
        <p:nvSpPr>
          <p:cNvPr id="1532" name="Flèche vers la droite 1531">
            <a:extLst>
              <a:ext uri="{FF2B5EF4-FFF2-40B4-BE49-F238E27FC236}">
                <a16:creationId xmlns:a16="http://schemas.microsoft.com/office/drawing/2014/main" id="{5555AC56-6C73-6E12-1E61-6C1C9FB63A0A}"/>
              </a:ext>
            </a:extLst>
          </p:cNvPr>
          <p:cNvSpPr/>
          <p:nvPr/>
        </p:nvSpPr>
        <p:spPr>
          <a:xfrm>
            <a:off x="2153385" y="4449019"/>
            <a:ext cx="394399" cy="274811"/>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a:p>
        </p:txBody>
      </p:sp>
      <p:sp>
        <p:nvSpPr>
          <p:cNvPr id="1533" name="Signalisation droite 1532">
            <a:extLst>
              <a:ext uri="{FF2B5EF4-FFF2-40B4-BE49-F238E27FC236}">
                <a16:creationId xmlns:a16="http://schemas.microsoft.com/office/drawing/2014/main" id="{2D617736-898C-E7D7-DC93-D0616D455415}"/>
              </a:ext>
            </a:extLst>
          </p:cNvPr>
          <p:cNvSpPr/>
          <p:nvPr/>
        </p:nvSpPr>
        <p:spPr>
          <a:xfrm>
            <a:off x="1937733" y="5253488"/>
            <a:ext cx="5356526" cy="475122"/>
          </a:xfrm>
          <a:prstGeom prst="homePlate">
            <a:avLst/>
          </a:prstGeom>
          <a:solidFill>
            <a:srgbClr val="5D87A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t>Caractéristiques des études recensées</a:t>
            </a:r>
          </a:p>
        </p:txBody>
      </p:sp>
      <p:sp>
        <p:nvSpPr>
          <p:cNvPr id="1534" name="ZoneTexte 1533">
            <a:extLst>
              <a:ext uri="{FF2B5EF4-FFF2-40B4-BE49-F238E27FC236}">
                <a16:creationId xmlns:a16="http://schemas.microsoft.com/office/drawing/2014/main" id="{BE36BDDF-C651-664F-3CEE-F03A083C0406}"/>
              </a:ext>
            </a:extLst>
          </p:cNvPr>
          <p:cNvSpPr txBox="1"/>
          <p:nvPr/>
        </p:nvSpPr>
        <p:spPr>
          <a:xfrm>
            <a:off x="1839329" y="5998073"/>
            <a:ext cx="4850098" cy="923330"/>
          </a:xfrm>
          <a:prstGeom prst="rect">
            <a:avLst/>
          </a:prstGeom>
          <a:noFill/>
        </p:spPr>
        <p:txBody>
          <a:bodyPr wrap="square" rtlCol="0">
            <a:spAutoFit/>
          </a:bodyPr>
          <a:lstStyle/>
          <a:p>
            <a:pPr marL="171450" indent="-171450">
              <a:buClr>
                <a:schemeClr val="accent6"/>
              </a:buClr>
              <a:buFont typeface="Système normal"/>
              <a:buChar char="✦"/>
            </a:pPr>
            <a:r>
              <a:rPr lang="fr-FR" dirty="0">
                <a:solidFill>
                  <a:srgbClr val="212121"/>
                </a:solidFill>
              </a:rPr>
              <a:t>Plus de la moitié des études (12) ont été publiées à partir de 2020, témoignant de </a:t>
            </a:r>
            <a:r>
              <a:rPr lang="fr-FR" b="1" dirty="0">
                <a:solidFill>
                  <a:schemeClr val="tx2"/>
                </a:solidFill>
              </a:rPr>
              <a:t>la récente expansion de la recherche</a:t>
            </a:r>
            <a:r>
              <a:rPr lang="fr-FR" b="1" dirty="0">
                <a:solidFill>
                  <a:srgbClr val="C4556A"/>
                </a:solidFill>
              </a:rPr>
              <a:t> </a:t>
            </a:r>
            <a:r>
              <a:rPr lang="fr-FR" dirty="0">
                <a:solidFill>
                  <a:srgbClr val="212121"/>
                </a:solidFill>
              </a:rPr>
              <a:t>sur le sujet.</a:t>
            </a:r>
          </a:p>
        </p:txBody>
      </p:sp>
      <p:sp>
        <p:nvSpPr>
          <p:cNvPr id="1535" name="ZoneTexte 1534">
            <a:extLst>
              <a:ext uri="{FF2B5EF4-FFF2-40B4-BE49-F238E27FC236}">
                <a16:creationId xmlns:a16="http://schemas.microsoft.com/office/drawing/2014/main" id="{7675C091-939A-41BC-9F00-620BDA799238}"/>
              </a:ext>
            </a:extLst>
          </p:cNvPr>
          <p:cNvSpPr txBox="1"/>
          <p:nvPr/>
        </p:nvSpPr>
        <p:spPr>
          <a:xfrm>
            <a:off x="13275851" y="4254477"/>
            <a:ext cx="3043164" cy="1200329"/>
          </a:xfrm>
          <a:prstGeom prst="rect">
            <a:avLst/>
          </a:prstGeom>
          <a:noFill/>
        </p:spPr>
        <p:txBody>
          <a:bodyPr wrap="square" rtlCol="0">
            <a:spAutoFit/>
          </a:bodyPr>
          <a:lstStyle/>
          <a:p>
            <a:pPr marL="171450" indent="-171450">
              <a:buClr>
                <a:schemeClr val="accent6"/>
              </a:buClr>
              <a:buFont typeface="Système normal"/>
              <a:buChar char="✦"/>
            </a:pPr>
            <a:r>
              <a:rPr lang="fr-FR" dirty="0">
                <a:solidFill>
                  <a:srgbClr val="212121"/>
                </a:solidFill>
              </a:rPr>
              <a:t>Les études proviennent de </a:t>
            </a:r>
            <a:r>
              <a:rPr lang="fr-FR" b="1" dirty="0">
                <a:solidFill>
                  <a:schemeClr val="tx2"/>
                </a:solidFill>
              </a:rPr>
              <a:t>cinq pays différents, </a:t>
            </a:r>
            <a:r>
              <a:rPr lang="fr-FR" dirty="0">
                <a:solidFill>
                  <a:srgbClr val="212121"/>
                </a:solidFill>
              </a:rPr>
              <a:t>dont plus de la moitié (11) venant des États-Unis.</a:t>
            </a:r>
          </a:p>
        </p:txBody>
      </p:sp>
      <p:grpSp>
        <p:nvGrpSpPr>
          <p:cNvPr id="1537" name="Group 107">
            <a:extLst>
              <a:ext uri="{FF2B5EF4-FFF2-40B4-BE49-F238E27FC236}">
                <a16:creationId xmlns:a16="http://schemas.microsoft.com/office/drawing/2014/main" id="{310B5028-264A-A9FD-CB49-63EE8DC3D0D7}"/>
              </a:ext>
            </a:extLst>
          </p:cNvPr>
          <p:cNvGrpSpPr>
            <a:grpSpLocks/>
          </p:cNvGrpSpPr>
          <p:nvPr/>
        </p:nvGrpSpPr>
        <p:grpSpPr>
          <a:xfrm>
            <a:off x="8462621" y="4473698"/>
            <a:ext cx="4678175" cy="2663256"/>
            <a:chOff x="121444" y="677228"/>
            <a:chExt cx="8908256" cy="5656897"/>
          </a:xfrm>
          <a:solidFill>
            <a:schemeClr val="bg1">
              <a:lumMod val="85000"/>
            </a:schemeClr>
          </a:solidFill>
        </p:grpSpPr>
        <p:sp>
          <p:nvSpPr>
            <p:cNvPr id="1543" name="Freeform: Shape 4">
              <a:extLst>
                <a:ext uri="{FF2B5EF4-FFF2-40B4-BE49-F238E27FC236}">
                  <a16:creationId xmlns:a16="http://schemas.microsoft.com/office/drawing/2014/main" id="{A8F17542-7A21-C916-81D3-D0BE0EDD8C48}"/>
                </a:ext>
              </a:extLst>
            </p:cNvPr>
            <p:cNvSpPr>
              <a:spLocks/>
            </p:cNvSpPr>
            <p:nvPr/>
          </p:nvSpPr>
          <p:spPr bwMode="auto">
            <a:xfrm>
              <a:off x="2486025" y="677228"/>
              <a:ext cx="1485900" cy="2154555"/>
            </a:xfrm>
            <a:custGeom>
              <a:avLst/>
              <a:gdLst>
                <a:gd name="connsiteX0" fmla="*/ 0 w 1485900"/>
                <a:gd name="connsiteY0" fmla="*/ 785812 h 2154555"/>
                <a:gd name="connsiteX1" fmla="*/ 45720 w 1485900"/>
                <a:gd name="connsiteY1" fmla="*/ 751522 h 2154555"/>
                <a:gd name="connsiteX2" fmla="*/ 68580 w 1485900"/>
                <a:gd name="connsiteY2" fmla="*/ 742950 h 2154555"/>
                <a:gd name="connsiteX3" fmla="*/ 80010 w 1485900"/>
                <a:gd name="connsiteY3" fmla="*/ 731520 h 2154555"/>
                <a:gd name="connsiteX4" fmla="*/ 97155 w 1485900"/>
                <a:gd name="connsiteY4" fmla="*/ 722947 h 2154555"/>
                <a:gd name="connsiteX5" fmla="*/ 88583 w 1485900"/>
                <a:gd name="connsiteY5" fmla="*/ 708660 h 2154555"/>
                <a:gd name="connsiteX6" fmla="*/ 100013 w 1485900"/>
                <a:gd name="connsiteY6" fmla="*/ 702945 h 2154555"/>
                <a:gd name="connsiteX7" fmla="*/ 117158 w 1485900"/>
                <a:gd name="connsiteY7" fmla="*/ 714375 h 2154555"/>
                <a:gd name="connsiteX8" fmla="*/ 134303 w 1485900"/>
                <a:gd name="connsiteY8" fmla="*/ 705802 h 2154555"/>
                <a:gd name="connsiteX9" fmla="*/ 131445 w 1485900"/>
                <a:gd name="connsiteY9" fmla="*/ 694372 h 2154555"/>
                <a:gd name="connsiteX10" fmla="*/ 145733 w 1485900"/>
                <a:gd name="connsiteY10" fmla="*/ 697230 h 2154555"/>
                <a:gd name="connsiteX11" fmla="*/ 165735 w 1485900"/>
                <a:gd name="connsiteY11" fmla="*/ 688657 h 2154555"/>
                <a:gd name="connsiteX12" fmla="*/ 188595 w 1485900"/>
                <a:gd name="connsiteY12" fmla="*/ 671512 h 2154555"/>
                <a:gd name="connsiteX13" fmla="*/ 197168 w 1485900"/>
                <a:gd name="connsiteY13" fmla="*/ 642937 h 2154555"/>
                <a:gd name="connsiteX14" fmla="*/ 191453 w 1485900"/>
                <a:gd name="connsiteY14" fmla="*/ 614362 h 2154555"/>
                <a:gd name="connsiteX15" fmla="*/ 185738 w 1485900"/>
                <a:gd name="connsiteY15" fmla="*/ 597217 h 2154555"/>
                <a:gd name="connsiteX16" fmla="*/ 202883 w 1485900"/>
                <a:gd name="connsiteY16" fmla="*/ 600075 h 2154555"/>
                <a:gd name="connsiteX17" fmla="*/ 200025 w 1485900"/>
                <a:gd name="connsiteY17" fmla="*/ 577215 h 2154555"/>
                <a:gd name="connsiteX18" fmla="*/ 211455 w 1485900"/>
                <a:gd name="connsiteY18" fmla="*/ 557212 h 2154555"/>
                <a:gd name="connsiteX19" fmla="*/ 200025 w 1485900"/>
                <a:gd name="connsiteY19" fmla="*/ 551497 h 2154555"/>
                <a:gd name="connsiteX20" fmla="*/ 177165 w 1485900"/>
                <a:gd name="connsiteY20" fmla="*/ 560070 h 2154555"/>
                <a:gd name="connsiteX21" fmla="*/ 154305 w 1485900"/>
                <a:gd name="connsiteY21" fmla="*/ 562927 h 2154555"/>
                <a:gd name="connsiteX22" fmla="*/ 128588 w 1485900"/>
                <a:gd name="connsiteY22" fmla="*/ 531495 h 2154555"/>
                <a:gd name="connsiteX23" fmla="*/ 145733 w 1485900"/>
                <a:gd name="connsiteY23" fmla="*/ 500062 h 2154555"/>
                <a:gd name="connsiteX24" fmla="*/ 174308 w 1485900"/>
                <a:gd name="connsiteY24" fmla="*/ 460057 h 2154555"/>
                <a:gd name="connsiteX25" fmla="*/ 200025 w 1485900"/>
                <a:gd name="connsiteY25" fmla="*/ 440055 h 2154555"/>
                <a:gd name="connsiteX26" fmla="*/ 222885 w 1485900"/>
                <a:gd name="connsiteY26" fmla="*/ 408622 h 2154555"/>
                <a:gd name="connsiteX27" fmla="*/ 231458 w 1485900"/>
                <a:gd name="connsiteY27" fmla="*/ 388620 h 2154555"/>
                <a:gd name="connsiteX28" fmla="*/ 262890 w 1485900"/>
                <a:gd name="connsiteY28" fmla="*/ 417195 h 2154555"/>
                <a:gd name="connsiteX29" fmla="*/ 285750 w 1485900"/>
                <a:gd name="connsiteY29" fmla="*/ 420052 h 2154555"/>
                <a:gd name="connsiteX30" fmla="*/ 294323 w 1485900"/>
                <a:gd name="connsiteY30" fmla="*/ 377190 h 2154555"/>
                <a:gd name="connsiteX31" fmla="*/ 294323 w 1485900"/>
                <a:gd name="connsiteY31" fmla="*/ 334327 h 2154555"/>
                <a:gd name="connsiteX32" fmla="*/ 274320 w 1485900"/>
                <a:gd name="connsiteY32" fmla="*/ 305752 h 2154555"/>
                <a:gd name="connsiteX33" fmla="*/ 291465 w 1485900"/>
                <a:gd name="connsiteY33" fmla="*/ 285750 h 2154555"/>
                <a:gd name="connsiteX34" fmla="*/ 308610 w 1485900"/>
                <a:gd name="connsiteY34" fmla="*/ 271462 h 2154555"/>
                <a:gd name="connsiteX35" fmla="*/ 328613 w 1485900"/>
                <a:gd name="connsiteY35" fmla="*/ 288607 h 2154555"/>
                <a:gd name="connsiteX36" fmla="*/ 337185 w 1485900"/>
                <a:gd name="connsiteY36" fmla="*/ 322897 h 2154555"/>
                <a:gd name="connsiteX37" fmla="*/ 351473 w 1485900"/>
                <a:gd name="connsiteY37" fmla="*/ 331470 h 2154555"/>
                <a:gd name="connsiteX38" fmla="*/ 385763 w 1485900"/>
                <a:gd name="connsiteY38" fmla="*/ 368617 h 2154555"/>
                <a:gd name="connsiteX39" fmla="*/ 397193 w 1485900"/>
                <a:gd name="connsiteY39" fmla="*/ 371475 h 2154555"/>
                <a:gd name="connsiteX40" fmla="*/ 405765 w 1485900"/>
                <a:gd name="connsiteY40" fmla="*/ 371475 h 2154555"/>
                <a:gd name="connsiteX41" fmla="*/ 397193 w 1485900"/>
                <a:gd name="connsiteY41" fmla="*/ 345757 h 2154555"/>
                <a:gd name="connsiteX42" fmla="*/ 380048 w 1485900"/>
                <a:gd name="connsiteY42" fmla="*/ 311467 h 2154555"/>
                <a:gd name="connsiteX43" fmla="*/ 368618 w 1485900"/>
                <a:gd name="connsiteY43" fmla="*/ 305752 h 2154555"/>
                <a:gd name="connsiteX44" fmla="*/ 357188 w 1485900"/>
                <a:gd name="connsiteY44" fmla="*/ 300037 h 2154555"/>
                <a:gd name="connsiteX45" fmla="*/ 348615 w 1485900"/>
                <a:gd name="connsiteY45" fmla="*/ 254317 h 2154555"/>
                <a:gd name="connsiteX46" fmla="*/ 331470 w 1485900"/>
                <a:gd name="connsiteY46" fmla="*/ 245745 h 2154555"/>
                <a:gd name="connsiteX47" fmla="*/ 345758 w 1485900"/>
                <a:gd name="connsiteY47" fmla="*/ 234315 h 2154555"/>
                <a:gd name="connsiteX48" fmla="*/ 397193 w 1485900"/>
                <a:gd name="connsiteY48" fmla="*/ 214312 h 2154555"/>
                <a:gd name="connsiteX49" fmla="*/ 428625 w 1485900"/>
                <a:gd name="connsiteY49" fmla="*/ 220027 h 2154555"/>
                <a:gd name="connsiteX50" fmla="*/ 442913 w 1485900"/>
                <a:gd name="connsiteY50" fmla="*/ 220027 h 2154555"/>
                <a:gd name="connsiteX51" fmla="*/ 434340 w 1485900"/>
                <a:gd name="connsiteY51" fmla="*/ 191452 h 2154555"/>
                <a:gd name="connsiteX52" fmla="*/ 445770 w 1485900"/>
                <a:gd name="connsiteY52" fmla="*/ 182880 h 2154555"/>
                <a:gd name="connsiteX53" fmla="*/ 471488 w 1485900"/>
                <a:gd name="connsiteY53" fmla="*/ 234315 h 2154555"/>
                <a:gd name="connsiteX54" fmla="*/ 460058 w 1485900"/>
                <a:gd name="connsiteY54" fmla="*/ 294322 h 2154555"/>
                <a:gd name="connsiteX55" fmla="*/ 454343 w 1485900"/>
                <a:gd name="connsiteY55" fmla="*/ 317182 h 2154555"/>
                <a:gd name="connsiteX56" fmla="*/ 462915 w 1485900"/>
                <a:gd name="connsiteY56" fmla="*/ 337185 h 2154555"/>
                <a:gd name="connsiteX57" fmla="*/ 480060 w 1485900"/>
                <a:gd name="connsiteY57" fmla="*/ 337185 h 2154555"/>
                <a:gd name="connsiteX58" fmla="*/ 480060 w 1485900"/>
                <a:gd name="connsiteY58" fmla="*/ 314325 h 2154555"/>
                <a:gd name="connsiteX59" fmla="*/ 477203 w 1485900"/>
                <a:gd name="connsiteY59" fmla="*/ 288607 h 2154555"/>
                <a:gd name="connsiteX60" fmla="*/ 494348 w 1485900"/>
                <a:gd name="connsiteY60" fmla="*/ 257175 h 2154555"/>
                <a:gd name="connsiteX61" fmla="*/ 514350 w 1485900"/>
                <a:gd name="connsiteY61" fmla="*/ 277177 h 2154555"/>
                <a:gd name="connsiteX62" fmla="*/ 534353 w 1485900"/>
                <a:gd name="connsiteY62" fmla="*/ 300037 h 2154555"/>
                <a:gd name="connsiteX63" fmla="*/ 554355 w 1485900"/>
                <a:gd name="connsiteY63" fmla="*/ 314325 h 2154555"/>
                <a:gd name="connsiteX64" fmla="*/ 574358 w 1485900"/>
                <a:gd name="connsiteY64" fmla="*/ 320040 h 2154555"/>
                <a:gd name="connsiteX65" fmla="*/ 574358 w 1485900"/>
                <a:gd name="connsiteY65" fmla="*/ 302895 h 2154555"/>
                <a:gd name="connsiteX66" fmla="*/ 545783 w 1485900"/>
                <a:gd name="connsiteY66" fmla="*/ 271462 h 2154555"/>
                <a:gd name="connsiteX67" fmla="*/ 571500 w 1485900"/>
                <a:gd name="connsiteY67" fmla="*/ 268605 h 2154555"/>
                <a:gd name="connsiteX68" fmla="*/ 565785 w 1485900"/>
                <a:gd name="connsiteY68" fmla="*/ 242887 h 2154555"/>
                <a:gd name="connsiteX69" fmla="*/ 554355 w 1485900"/>
                <a:gd name="connsiteY69" fmla="*/ 234315 h 2154555"/>
                <a:gd name="connsiteX70" fmla="*/ 548640 w 1485900"/>
                <a:gd name="connsiteY70" fmla="*/ 194310 h 2154555"/>
                <a:gd name="connsiteX71" fmla="*/ 540068 w 1485900"/>
                <a:gd name="connsiteY71" fmla="*/ 171450 h 2154555"/>
                <a:gd name="connsiteX72" fmla="*/ 540068 w 1485900"/>
                <a:gd name="connsiteY72" fmla="*/ 157162 h 2154555"/>
                <a:gd name="connsiteX73" fmla="*/ 554355 w 1485900"/>
                <a:gd name="connsiteY73" fmla="*/ 160020 h 2154555"/>
                <a:gd name="connsiteX74" fmla="*/ 608648 w 1485900"/>
                <a:gd name="connsiteY74" fmla="*/ 208597 h 2154555"/>
                <a:gd name="connsiteX75" fmla="*/ 631508 w 1485900"/>
                <a:gd name="connsiteY75" fmla="*/ 242887 h 2154555"/>
                <a:gd name="connsiteX76" fmla="*/ 651510 w 1485900"/>
                <a:gd name="connsiteY76" fmla="*/ 245745 h 2154555"/>
                <a:gd name="connsiteX77" fmla="*/ 665798 w 1485900"/>
                <a:gd name="connsiteY77" fmla="*/ 282892 h 2154555"/>
                <a:gd name="connsiteX78" fmla="*/ 682943 w 1485900"/>
                <a:gd name="connsiteY78" fmla="*/ 297180 h 2154555"/>
                <a:gd name="connsiteX79" fmla="*/ 700088 w 1485900"/>
                <a:gd name="connsiteY79" fmla="*/ 291465 h 2154555"/>
                <a:gd name="connsiteX80" fmla="*/ 705803 w 1485900"/>
                <a:gd name="connsiteY80" fmla="*/ 285750 h 2154555"/>
                <a:gd name="connsiteX81" fmla="*/ 688658 w 1485900"/>
                <a:gd name="connsiteY81" fmla="*/ 262890 h 2154555"/>
                <a:gd name="connsiteX82" fmla="*/ 688658 w 1485900"/>
                <a:gd name="connsiteY82" fmla="*/ 222885 h 2154555"/>
                <a:gd name="connsiteX83" fmla="*/ 660083 w 1485900"/>
                <a:gd name="connsiteY83" fmla="*/ 205740 h 2154555"/>
                <a:gd name="connsiteX84" fmla="*/ 622935 w 1485900"/>
                <a:gd name="connsiteY84" fmla="*/ 151447 h 2154555"/>
                <a:gd name="connsiteX85" fmla="*/ 622935 w 1485900"/>
                <a:gd name="connsiteY85" fmla="*/ 151447 h 2154555"/>
                <a:gd name="connsiteX86" fmla="*/ 617220 w 1485900"/>
                <a:gd name="connsiteY86" fmla="*/ 137160 h 2154555"/>
                <a:gd name="connsiteX87" fmla="*/ 651510 w 1485900"/>
                <a:gd name="connsiteY87" fmla="*/ 137160 h 2154555"/>
                <a:gd name="connsiteX88" fmla="*/ 688658 w 1485900"/>
                <a:gd name="connsiteY88" fmla="*/ 174307 h 2154555"/>
                <a:gd name="connsiteX89" fmla="*/ 688658 w 1485900"/>
                <a:gd name="connsiteY89" fmla="*/ 194310 h 2154555"/>
                <a:gd name="connsiteX90" fmla="*/ 685800 w 1485900"/>
                <a:gd name="connsiteY90" fmla="*/ 205740 h 2154555"/>
                <a:gd name="connsiteX91" fmla="*/ 697230 w 1485900"/>
                <a:gd name="connsiteY91" fmla="*/ 208597 h 2154555"/>
                <a:gd name="connsiteX92" fmla="*/ 705803 w 1485900"/>
                <a:gd name="connsiteY92" fmla="*/ 205740 h 2154555"/>
                <a:gd name="connsiteX93" fmla="*/ 748665 w 1485900"/>
                <a:gd name="connsiteY93" fmla="*/ 220027 h 2154555"/>
                <a:gd name="connsiteX94" fmla="*/ 748665 w 1485900"/>
                <a:gd name="connsiteY94" fmla="*/ 202882 h 2154555"/>
                <a:gd name="connsiteX95" fmla="*/ 725805 w 1485900"/>
                <a:gd name="connsiteY95" fmla="*/ 180022 h 2154555"/>
                <a:gd name="connsiteX96" fmla="*/ 682943 w 1485900"/>
                <a:gd name="connsiteY96" fmla="*/ 111442 h 2154555"/>
                <a:gd name="connsiteX97" fmla="*/ 711518 w 1485900"/>
                <a:gd name="connsiteY97" fmla="*/ 117157 h 2154555"/>
                <a:gd name="connsiteX98" fmla="*/ 742950 w 1485900"/>
                <a:gd name="connsiteY98" fmla="*/ 108585 h 2154555"/>
                <a:gd name="connsiteX99" fmla="*/ 777240 w 1485900"/>
                <a:gd name="connsiteY99" fmla="*/ 140017 h 2154555"/>
                <a:gd name="connsiteX100" fmla="*/ 788670 w 1485900"/>
                <a:gd name="connsiteY100" fmla="*/ 160020 h 2154555"/>
                <a:gd name="connsiteX101" fmla="*/ 797243 w 1485900"/>
                <a:gd name="connsiteY101" fmla="*/ 180022 h 2154555"/>
                <a:gd name="connsiteX102" fmla="*/ 808673 w 1485900"/>
                <a:gd name="connsiteY102" fmla="*/ 182880 h 2154555"/>
                <a:gd name="connsiteX103" fmla="*/ 822960 w 1485900"/>
                <a:gd name="connsiteY103" fmla="*/ 162877 h 2154555"/>
                <a:gd name="connsiteX104" fmla="*/ 814388 w 1485900"/>
                <a:gd name="connsiteY104" fmla="*/ 120015 h 2154555"/>
                <a:gd name="connsiteX105" fmla="*/ 760095 w 1485900"/>
                <a:gd name="connsiteY105" fmla="*/ 82867 h 2154555"/>
                <a:gd name="connsiteX106" fmla="*/ 674370 w 1485900"/>
                <a:gd name="connsiteY106" fmla="*/ 88582 h 2154555"/>
                <a:gd name="connsiteX107" fmla="*/ 654368 w 1485900"/>
                <a:gd name="connsiteY107" fmla="*/ 85725 h 2154555"/>
                <a:gd name="connsiteX108" fmla="*/ 645795 w 1485900"/>
                <a:gd name="connsiteY108" fmla="*/ 77152 h 2154555"/>
                <a:gd name="connsiteX109" fmla="*/ 642938 w 1485900"/>
                <a:gd name="connsiteY109" fmla="*/ 54292 h 2154555"/>
                <a:gd name="connsiteX110" fmla="*/ 685800 w 1485900"/>
                <a:gd name="connsiteY110" fmla="*/ 54292 h 2154555"/>
                <a:gd name="connsiteX111" fmla="*/ 694373 w 1485900"/>
                <a:gd name="connsiteY111" fmla="*/ 48577 h 2154555"/>
                <a:gd name="connsiteX112" fmla="*/ 657225 w 1485900"/>
                <a:gd name="connsiteY112" fmla="*/ 8572 h 2154555"/>
                <a:gd name="connsiteX113" fmla="*/ 682943 w 1485900"/>
                <a:gd name="connsiteY113" fmla="*/ 8572 h 2154555"/>
                <a:gd name="connsiteX114" fmla="*/ 731520 w 1485900"/>
                <a:gd name="connsiteY114" fmla="*/ 14287 h 2154555"/>
                <a:gd name="connsiteX115" fmla="*/ 762953 w 1485900"/>
                <a:gd name="connsiteY115" fmla="*/ 25717 h 2154555"/>
                <a:gd name="connsiteX116" fmla="*/ 774383 w 1485900"/>
                <a:gd name="connsiteY116" fmla="*/ 34290 h 2154555"/>
                <a:gd name="connsiteX117" fmla="*/ 774383 w 1485900"/>
                <a:gd name="connsiteY117" fmla="*/ 51435 h 2154555"/>
                <a:gd name="connsiteX118" fmla="*/ 808673 w 1485900"/>
                <a:gd name="connsiteY118" fmla="*/ 77152 h 2154555"/>
                <a:gd name="connsiteX119" fmla="*/ 822960 w 1485900"/>
                <a:gd name="connsiteY119" fmla="*/ 85725 h 2154555"/>
                <a:gd name="connsiteX120" fmla="*/ 831533 w 1485900"/>
                <a:gd name="connsiteY120" fmla="*/ 82867 h 2154555"/>
                <a:gd name="connsiteX121" fmla="*/ 834390 w 1485900"/>
                <a:gd name="connsiteY121" fmla="*/ 57150 h 2154555"/>
                <a:gd name="connsiteX122" fmla="*/ 860108 w 1485900"/>
                <a:gd name="connsiteY122" fmla="*/ 0 h 2154555"/>
                <a:gd name="connsiteX123" fmla="*/ 882968 w 1485900"/>
                <a:gd name="connsiteY123" fmla="*/ 8572 h 2154555"/>
                <a:gd name="connsiteX124" fmla="*/ 942975 w 1485900"/>
                <a:gd name="connsiteY124" fmla="*/ 25717 h 2154555"/>
                <a:gd name="connsiteX125" fmla="*/ 954405 w 1485900"/>
                <a:gd name="connsiteY125" fmla="*/ 25717 h 2154555"/>
                <a:gd name="connsiteX126" fmla="*/ 962978 w 1485900"/>
                <a:gd name="connsiteY126" fmla="*/ 17145 h 2154555"/>
                <a:gd name="connsiteX127" fmla="*/ 974408 w 1485900"/>
                <a:gd name="connsiteY127" fmla="*/ 34290 h 2154555"/>
                <a:gd name="connsiteX128" fmla="*/ 968693 w 1485900"/>
                <a:gd name="connsiteY128" fmla="*/ 65722 h 2154555"/>
                <a:gd name="connsiteX129" fmla="*/ 971550 w 1485900"/>
                <a:gd name="connsiteY129" fmla="*/ 74295 h 2154555"/>
                <a:gd name="connsiteX130" fmla="*/ 994410 w 1485900"/>
                <a:gd name="connsiteY130" fmla="*/ 62865 h 2154555"/>
                <a:gd name="connsiteX131" fmla="*/ 1020128 w 1485900"/>
                <a:gd name="connsiteY131" fmla="*/ 57150 h 2154555"/>
                <a:gd name="connsiteX132" fmla="*/ 1054418 w 1485900"/>
                <a:gd name="connsiteY132" fmla="*/ 20002 h 2154555"/>
                <a:gd name="connsiteX133" fmla="*/ 1088708 w 1485900"/>
                <a:gd name="connsiteY133" fmla="*/ 28575 h 2154555"/>
                <a:gd name="connsiteX134" fmla="*/ 1102995 w 1485900"/>
                <a:gd name="connsiteY134" fmla="*/ 45720 h 2154555"/>
                <a:gd name="connsiteX135" fmla="*/ 1117283 w 1485900"/>
                <a:gd name="connsiteY135" fmla="*/ 51435 h 2154555"/>
                <a:gd name="connsiteX136" fmla="*/ 1160145 w 1485900"/>
                <a:gd name="connsiteY136" fmla="*/ 22860 h 2154555"/>
                <a:gd name="connsiteX137" fmla="*/ 1174433 w 1485900"/>
                <a:gd name="connsiteY137" fmla="*/ 40005 h 2154555"/>
                <a:gd name="connsiteX138" fmla="*/ 1174433 w 1485900"/>
                <a:gd name="connsiteY138" fmla="*/ 40005 h 2154555"/>
                <a:gd name="connsiteX139" fmla="*/ 1151573 w 1485900"/>
                <a:gd name="connsiteY139" fmla="*/ 88582 h 2154555"/>
                <a:gd name="connsiteX140" fmla="*/ 1151573 w 1485900"/>
                <a:gd name="connsiteY140" fmla="*/ 111442 h 2154555"/>
                <a:gd name="connsiteX141" fmla="*/ 1145858 w 1485900"/>
                <a:gd name="connsiteY141" fmla="*/ 117157 h 2154555"/>
                <a:gd name="connsiteX142" fmla="*/ 1171575 w 1485900"/>
                <a:gd name="connsiteY142" fmla="*/ 102870 h 2154555"/>
                <a:gd name="connsiteX143" fmla="*/ 1194435 w 1485900"/>
                <a:gd name="connsiteY143" fmla="*/ 82867 h 2154555"/>
                <a:gd name="connsiteX144" fmla="*/ 1203008 w 1485900"/>
                <a:gd name="connsiteY144" fmla="*/ 100012 h 2154555"/>
                <a:gd name="connsiteX145" fmla="*/ 1228725 w 1485900"/>
                <a:gd name="connsiteY145" fmla="*/ 105727 h 2154555"/>
                <a:gd name="connsiteX146" fmla="*/ 1243013 w 1485900"/>
                <a:gd name="connsiteY146" fmla="*/ 125730 h 2154555"/>
                <a:gd name="connsiteX147" fmla="*/ 1263015 w 1485900"/>
                <a:gd name="connsiteY147" fmla="*/ 142875 h 2154555"/>
                <a:gd name="connsiteX148" fmla="*/ 1263015 w 1485900"/>
                <a:gd name="connsiteY148" fmla="*/ 142875 h 2154555"/>
                <a:gd name="connsiteX149" fmla="*/ 1234440 w 1485900"/>
                <a:gd name="connsiteY149" fmla="*/ 200025 h 2154555"/>
                <a:gd name="connsiteX150" fmla="*/ 1214438 w 1485900"/>
                <a:gd name="connsiteY150" fmla="*/ 205740 h 2154555"/>
                <a:gd name="connsiteX151" fmla="*/ 1191578 w 1485900"/>
                <a:gd name="connsiteY151" fmla="*/ 202882 h 2154555"/>
                <a:gd name="connsiteX152" fmla="*/ 1174433 w 1485900"/>
                <a:gd name="connsiteY152" fmla="*/ 220027 h 2154555"/>
                <a:gd name="connsiteX153" fmla="*/ 1148715 w 1485900"/>
                <a:gd name="connsiteY153" fmla="*/ 217170 h 2154555"/>
                <a:gd name="connsiteX154" fmla="*/ 1111568 w 1485900"/>
                <a:gd name="connsiteY154" fmla="*/ 200025 h 2154555"/>
                <a:gd name="connsiteX155" fmla="*/ 1068705 w 1485900"/>
                <a:gd name="connsiteY155" fmla="*/ 217170 h 2154555"/>
                <a:gd name="connsiteX156" fmla="*/ 1025843 w 1485900"/>
                <a:gd name="connsiteY156" fmla="*/ 211455 h 2154555"/>
                <a:gd name="connsiteX157" fmla="*/ 1011555 w 1485900"/>
                <a:gd name="connsiteY157" fmla="*/ 214312 h 2154555"/>
                <a:gd name="connsiteX158" fmla="*/ 1042988 w 1485900"/>
                <a:gd name="connsiteY158" fmla="*/ 240030 h 2154555"/>
                <a:gd name="connsiteX159" fmla="*/ 1005840 w 1485900"/>
                <a:gd name="connsiteY159" fmla="*/ 262890 h 2154555"/>
                <a:gd name="connsiteX160" fmla="*/ 980123 w 1485900"/>
                <a:gd name="connsiteY160" fmla="*/ 274320 h 2154555"/>
                <a:gd name="connsiteX161" fmla="*/ 980123 w 1485900"/>
                <a:gd name="connsiteY161" fmla="*/ 288607 h 2154555"/>
                <a:gd name="connsiteX162" fmla="*/ 982980 w 1485900"/>
                <a:gd name="connsiteY162" fmla="*/ 308610 h 2154555"/>
                <a:gd name="connsiteX163" fmla="*/ 997268 w 1485900"/>
                <a:gd name="connsiteY163" fmla="*/ 305752 h 2154555"/>
                <a:gd name="connsiteX164" fmla="*/ 1020128 w 1485900"/>
                <a:gd name="connsiteY164" fmla="*/ 285750 h 2154555"/>
                <a:gd name="connsiteX165" fmla="*/ 1068705 w 1485900"/>
                <a:gd name="connsiteY165" fmla="*/ 257175 h 2154555"/>
                <a:gd name="connsiteX166" fmla="*/ 1120140 w 1485900"/>
                <a:gd name="connsiteY166" fmla="*/ 257175 h 2154555"/>
                <a:gd name="connsiteX167" fmla="*/ 1154430 w 1485900"/>
                <a:gd name="connsiteY167" fmla="*/ 254317 h 2154555"/>
                <a:gd name="connsiteX168" fmla="*/ 1168718 w 1485900"/>
                <a:gd name="connsiteY168" fmla="*/ 274320 h 2154555"/>
                <a:gd name="connsiteX169" fmla="*/ 1157288 w 1485900"/>
                <a:gd name="connsiteY169" fmla="*/ 291465 h 2154555"/>
                <a:gd name="connsiteX170" fmla="*/ 1134428 w 1485900"/>
                <a:gd name="connsiteY170" fmla="*/ 314325 h 2154555"/>
                <a:gd name="connsiteX171" fmla="*/ 1114425 w 1485900"/>
                <a:gd name="connsiteY171" fmla="*/ 334327 h 2154555"/>
                <a:gd name="connsiteX172" fmla="*/ 1120140 w 1485900"/>
                <a:gd name="connsiteY172" fmla="*/ 360045 h 2154555"/>
                <a:gd name="connsiteX173" fmla="*/ 1148715 w 1485900"/>
                <a:gd name="connsiteY173" fmla="*/ 342900 h 2154555"/>
                <a:gd name="connsiteX174" fmla="*/ 1174433 w 1485900"/>
                <a:gd name="connsiteY174" fmla="*/ 311467 h 2154555"/>
                <a:gd name="connsiteX175" fmla="*/ 1208723 w 1485900"/>
                <a:gd name="connsiteY175" fmla="*/ 262890 h 2154555"/>
                <a:gd name="connsiteX176" fmla="*/ 1217295 w 1485900"/>
                <a:gd name="connsiteY176" fmla="*/ 242887 h 2154555"/>
                <a:gd name="connsiteX177" fmla="*/ 1237298 w 1485900"/>
                <a:gd name="connsiteY177" fmla="*/ 242887 h 2154555"/>
                <a:gd name="connsiteX178" fmla="*/ 1248728 w 1485900"/>
                <a:gd name="connsiteY178" fmla="*/ 268605 h 2154555"/>
                <a:gd name="connsiteX179" fmla="*/ 1240155 w 1485900"/>
                <a:gd name="connsiteY179" fmla="*/ 334327 h 2154555"/>
                <a:gd name="connsiteX180" fmla="*/ 1231583 w 1485900"/>
                <a:gd name="connsiteY180" fmla="*/ 365760 h 2154555"/>
                <a:gd name="connsiteX181" fmla="*/ 1191578 w 1485900"/>
                <a:gd name="connsiteY181" fmla="*/ 440055 h 2154555"/>
                <a:gd name="connsiteX182" fmla="*/ 1183005 w 1485900"/>
                <a:gd name="connsiteY182" fmla="*/ 474345 h 2154555"/>
                <a:gd name="connsiteX183" fmla="*/ 1177290 w 1485900"/>
                <a:gd name="connsiteY183" fmla="*/ 497205 h 2154555"/>
                <a:gd name="connsiteX184" fmla="*/ 1208723 w 1485900"/>
                <a:gd name="connsiteY184" fmla="*/ 468630 h 2154555"/>
                <a:gd name="connsiteX185" fmla="*/ 1245870 w 1485900"/>
                <a:gd name="connsiteY185" fmla="*/ 400050 h 2154555"/>
                <a:gd name="connsiteX186" fmla="*/ 1260158 w 1485900"/>
                <a:gd name="connsiteY186" fmla="*/ 377190 h 2154555"/>
                <a:gd name="connsiteX187" fmla="*/ 1291590 w 1485900"/>
                <a:gd name="connsiteY187" fmla="*/ 317182 h 2154555"/>
                <a:gd name="connsiteX188" fmla="*/ 1300163 w 1485900"/>
                <a:gd name="connsiteY188" fmla="*/ 342900 h 2154555"/>
                <a:gd name="connsiteX189" fmla="*/ 1311593 w 1485900"/>
                <a:gd name="connsiteY189" fmla="*/ 348615 h 2154555"/>
                <a:gd name="connsiteX190" fmla="*/ 1323023 w 1485900"/>
                <a:gd name="connsiteY190" fmla="*/ 328612 h 2154555"/>
                <a:gd name="connsiteX191" fmla="*/ 1343025 w 1485900"/>
                <a:gd name="connsiteY191" fmla="*/ 345757 h 2154555"/>
                <a:gd name="connsiteX192" fmla="*/ 1357313 w 1485900"/>
                <a:gd name="connsiteY192" fmla="*/ 348615 h 2154555"/>
                <a:gd name="connsiteX193" fmla="*/ 1363028 w 1485900"/>
                <a:gd name="connsiteY193" fmla="*/ 322897 h 2154555"/>
                <a:gd name="connsiteX194" fmla="*/ 1368743 w 1485900"/>
                <a:gd name="connsiteY194" fmla="*/ 280035 h 2154555"/>
                <a:gd name="connsiteX195" fmla="*/ 1394460 w 1485900"/>
                <a:gd name="connsiteY195" fmla="*/ 268605 h 2154555"/>
                <a:gd name="connsiteX196" fmla="*/ 1434465 w 1485900"/>
                <a:gd name="connsiteY196" fmla="*/ 282892 h 2154555"/>
                <a:gd name="connsiteX197" fmla="*/ 1434465 w 1485900"/>
                <a:gd name="connsiteY197" fmla="*/ 282892 h 2154555"/>
                <a:gd name="connsiteX198" fmla="*/ 1485900 w 1485900"/>
                <a:gd name="connsiteY198" fmla="*/ 320040 h 2154555"/>
                <a:gd name="connsiteX199" fmla="*/ 1480185 w 1485900"/>
                <a:gd name="connsiteY199" fmla="*/ 351472 h 2154555"/>
                <a:gd name="connsiteX200" fmla="*/ 1468755 w 1485900"/>
                <a:gd name="connsiteY200" fmla="*/ 377190 h 2154555"/>
                <a:gd name="connsiteX201" fmla="*/ 1437323 w 1485900"/>
                <a:gd name="connsiteY201" fmla="*/ 400050 h 2154555"/>
                <a:gd name="connsiteX202" fmla="*/ 1414463 w 1485900"/>
                <a:gd name="connsiteY202" fmla="*/ 408622 h 2154555"/>
                <a:gd name="connsiteX203" fmla="*/ 1428750 w 1485900"/>
                <a:gd name="connsiteY203" fmla="*/ 437197 h 2154555"/>
                <a:gd name="connsiteX204" fmla="*/ 1385888 w 1485900"/>
                <a:gd name="connsiteY204" fmla="*/ 462915 h 2154555"/>
                <a:gd name="connsiteX205" fmla="*/ 1354455 w 1485900"/>
                <a:gd name="connsiteY205" fmla="*/ 454342 h 2154555"/>
                <a:gd name="connsiteX206" fmla="*/ 1345883 w 1485900"/>
                <a:gd name="connsiteY206" fmla="*/ 468630 h 2154555"/>
                <a:gd name="connsiteX207" fmla="*/ 1320165 w 1485900"/>
                <a:gd name="connsiteY207" fmla="*/ 474345 h 2154555"/>
                <a:gd name="connsiteX208" fmla="*/ 1294448 w 1485900"/>
                <a:gd name="connsiteY208" fmla="*/ 471487 h 2154555"/>
                <a:gd name="connsiteX209" fmla="*/ 1271588 w 1485900"/>
                <a:gd name="connsiteY209" fmla="*/ 477202 h 2154555"/>
                <a:gd name="connsiteX210" fmla="*/ 1271588 w 1485900"/>
                <a:gd name="connsiteY210" fmla="*/ 497205 h 2154555"/>
                <a:gd name="connsiteX211" fmla="*/ 1288733 w 1485900"/>
                <a:gd name="connsiteY211" fmla="*/ 505777 h 2154555"/>
                <a:gd name="connsiteX212" fmla="*/ 1314450 w 1485900"/>
                <a:gd name="connsiteY212" fmla="*/ 485775 h 2154555"/>
                <a:gd name="connsiteX213" fmla="*/ 1343025 w 1485900"/>
                <a:gd name="connsiteY213" fmla="*/ 500062 h 2154555"/>
                <a:gd name="connsiteX214" fmla="*/ 1403033 w 1485900"/>
                <a:gd name="connsiteY214" fmla="*/ 488632 h 2154555"/>
                <a:gd name="connsiteX215" fmla="*/ 1383030 w 1485900"/>
                <a:gd name="connsiteY215" fmla="*/ 517207 h 2154555"/>
                <a:gd name="connsiteX216" fmla="*/ 1348740 w 1485900"/>
                <a:gd name="connsiteY216" fmla="*/ 534352 h 2154555"/>
                <a:gd name="connsiteX217" fmla="*/ 1314450 w 1485900"/>
                <a:gd name="connsiteY217" fmla="*/ 534352 h 2154555"/>
                <a:gd name="connsiteX218" fmla="*/ 1300163 w 1485900"/>
                <a:gd name="connsiteY218" fmla="*/ 531495 h 2154555"/>
                <a:gd name="connsiteX219" fmla="*/ 1288733 w 1485900"/>
                <a:gd name="connsiteY219" fmla="*/ 577215 h 2154555"/>
                <a:gd name="connsiteX220" fmla="*/ 1288733 w 1485900"/>
                <a:gd name="connsiteY220" fmla="*/ 600075 h 2154555"/>
                <a:gd name="connsiteX221" fmla="*/ 1311593 w 1485900"/>
                <a:gd name="connsiteY221" fmla="*/ 594360 h 2154555"/>
                <a:gd name="connsiteX222" fmla="*/ 1305878 w 1485900"/>
                <a:gd name="connsiteY222" fmla="*/ 577215 h 2154555"/>
                <a:gd name="connsiteX223" fmla="*/ 1340168 w 1485900"/>
                <a:gd name="connsiteY223" fmla="*/ 557212 h 2154555"/>
                <a:gd name="connsiteX224" fmla="*/ 1340168 w 1485900"/>
                <a:gd name="connsiteY224" fmla="*/ 557212 h 2154555"/>
                <a:gd name="connsiteX225" fmla="*/ 1354455 w 1485900"/>
                <a:gd name="connsiteY225" fmla="*/ 582930 h 2154555"/>
                <a:gd name="connsiteX226" fmla="*/ 1343025 w 1485900"/>
                <a:gd name="connsiteY226" fmla="*/ 608647 h 2154555"/>
                <a:gd name="connsiteX227" fmla="*/ 1328738 w 1485900"/>
                <a:gd name="connsiteY227" fmla="*/ 594360 h 2154555"/>
                <a:gd name="connsiteX228" fmla="*/ 1311593 w 1485900"/>
                <a:gd name="connsiteY228" fmla="*/ 622935 h 2154555"/>
                <a:gd name="connsiteX229" fmla="*/ 1311593 w 1485900"/>
                <a:gd name="connsiteY229" fmla="*/ 674370 h 2154555"/>
                <a:gd name="connsiteX230" fmla="*/ 1300163 w 1485900"/>
                <a:gd name="connsiteY230" fmla="*/ 691515 h 2154555"/>
                <a:gd name="connsiteX231" fmla="*/ 1297305 w 1485900"/>
                <a:gd name="connsiteY231" fmla="*/ 714375 h 2154555"/>
                <a:gd name="connsiteX232" fmla="*/ 1268730 w 1485900"/>
                <a:gd name="connsiteY232" fmla="*/ 737235 h 2154555"/>
                <a:gd name="connsiteX233" fmla="*/ 1277303 w 1485900"/>
                <a:gd name="connsiteY233" fmla="*/ 748665 h 2154555"/>
                <a:gd name="connsiteX234" fmla="*/ 1260158 w 1485900"/>
                <a:gd name="connsiteY234" fmla="*/ 857250 h 2154555"/>
                <a:gd name="connsiteX235" fmla="*/ 1257300 w 1485900"/>
                <a:gd name="connsiteY235" fmla="*/ 880110 h 2154555"/>
                <a:gd name="connsiteX236" fmla="*/ 1280160 w 1485900"/>
                <a:gd name="connsiteY236" fmla="*/ 848677 h 2154555"/>
                <a:gd name="connsiteX237" fmla="*/ 1320165 w 1485900"/>
                <a:gd name="connsiteY237" fmla="*/ 874395 h 2154555"/>
                <a:gd name="connsiteX238" fmla="*/ 1291590 w 1485900"/>
                <a:gd name="connsiteY238" fmla="*/ 871537 h 2154555"/>
                <a:gd name="connsiteX239" fmla="*/ 1283018 w 1485900"/>
                <a:gd name="connsiteY239" fmla="*/ 897255 h 2154555"/>
                <a:gd name="connsiteX240" fmla="*/ 1288733 w 1485900"/>
                <a:gd name="connsiteY240" fmla="*/ 917257 h 2154555"/>
                <a:gd name="connsiteX241" fmla="*/ 1308735 w 1485900"/>
                <a:gd name="connsiteY241" fmla="*/ 902970 h 2154555"/>
                <a:gd name="connsiteX242" fmla="*/ 1320165 w 1485900"/>
                <a:gd name="connsiteY242" fmla="*/ 920115 h 2154555"/>
                <a:gd name="connsiteX243" fmla="*/ 1343025 w 1485900"/>
                <a:gd name="connsiteY243" fmla="*/ 920115 h 2154555"/>
                <a:gd name="connsiteX244" fmla="*/ 1343025 w 1485900"/>
                <a:gd name="connsiteY244" fmla="*/ 954405 h 2154555"/>
                <a:gd name="connsiteX245" fmla="*/ 1328738 w 1485900"/>
                <a:gd name="connsiteY245" fmla="*/ 962977 h 2154555"/>
                <a:gd name="connsiteX246" fmla="*/ 1305878 w 1485900"/>
                <a:gd name="connsiteY246" fmla="*/ 957262 h 2154555"/>
                <a:gd name="connsiteX247" fmla="*/ 1271588 w 1485900"/>
                <a:gd name="connsiteY247" fmla="*/ 954405 h 2154555"/>
                <a:gd name="connsiteX248" fmla="*/ 1268730 w 1485900"/>
                <a:gd name="connsiteY248" fmla="*/ 980122 h 2154555"/>
                <a:gd name="connsiteX249" fmla="*/ 1245870 w 1485900"/>
                <a:gd name="connsiteY249" fmla="*/ 968692 h 2154555"/>
                <a:gd name="connsiteX250" fmla="*/ 1234440 w 1485900"/>
                <a:gd name="connsiteY250" fmla="*/ 977265 h 2154555"/>
                <a:gd name="connsiteX251" fmla="*/ 1234440 w 1485900"/>
                <a:gd name="connsiteY251" fmla="*/ 1000125 h 2154555"/>
                <a:gd name="connsiteX252" fmla="*/ 1265873 w 1485900"/>
                <a:gd name="connsiteY252" fmla="*/ 1040130 h 2154555"/>
                <a:gd name="connsiteX253" fmla="*/ 1297305 w 1485900"/>
                <a:gd name="connsiteY253" fmla="*/ 1028700 h 2154555"/>
                <a:gd name="connsiteX254" fmla="*/ 1280160 w 1485900"/>
                <a:gd name="connsiteY254" fmla="*/ 1054417 h 2154555"/>
                <a:gd name="connsiteX255" fmla="*/ 1297305 w 1485900"/>
                <a:gd name="connsiteY255" fmla="*/ 1071562 h 2154555"/>
                <a:gd name="connsiteX256" fmla="*/ 1308735 w 1485900"/>
                <a:gd name="connsiteY256" fmla="*/ 1100137 h 2154555"/>
                <a:gd name="connsiteX257" fmla="*/ 1311593 w 1485900"/>
                <a:gd name="connsiteY257" fmla="*/ 1131570 h 2154555"/>
                <a:gd name="connsiteX258" fmla="*/ 1288733 w 1485900"/>
                <a:gd name="connsiteY258" fmla="*/ 1114425 h 2154555"/>
                <a:gd name="connsiteX259" fmla="*/ 1265873 w 1485900"/>
                <a:gd name="connsiteY259" fmla="*/ 1105852 h 2154555"/>
                <a:gd name="connsiteX260" fmla="*/ 1240155 w 1485900"/>
                <a:gd name="connsiteY260" fmla="*/ 1117282 h 2154555"/>
                <a:gd name="connsiteX261" fmla="*/ 1263015 w 1485900"/>
                <a:gd name="connsiteY261" fmla="*/ 1128712 h 2154555"/>
                <a:gd name="connsiteX262" fmla="*/ 1251585 w 1485900"/>
                <a:gd name="connsiteY262" fmla="*/ 1157287 h 2154555"/>
                <a:gd name="connsiteX263" fmla="*/ 1283018 w 1485900"/>
                <a:gd name="connsiteY263" fmla="*/ 1145857 h 2154555"/>
                <a:gd name="connsiteX264" fmla="*/ 1263015 w 1485900"/>
                <a:gd name="connsiteY264" fmla="*/ 1185862 h 2154555"/>
                <a:gd name="connsiteX265" fmla="*/ 1294448 w 1485900"/>
                <a:gd name="connsiteY265" fmla="*/ 1194435 h 2154555"/>
                <a:gd name="connsiteX266" fmla="*/ 1308735 w 1485900"/>
                <a:gd name="connsiteY266" fmla="*/ 1183005 h 2154555"/>
                <a:gd name="connsiteX267" fmla="*/ 1308735 w 1485900"/>
                <a:gd name="connsiteY267" fmla="*/ 1205865 h 2154555"/>
                <a:gd name="connsiteX268" fmla="*/ 1317308 w 1485900"/>
                <a:gd name="connsiteY268" fmla="*/ 1225867 h 2154555"/>
                <a:gd name="connsiteX269" fmla="*/ 1300163 w 1485900"/>
                <a:gd name="connsiteY269" fmla="*/ 1208722 h 2154555"/>
                <a:gd name="connsiteX270" fmla="*/ 1260158 w 1485900"/>
                <a:gd name="connsiteY270" fmla="*/ 1200150 h 2154555"/>
                <a:gd name="connsiteX271" fmla="*/ 1243013 w 1485900"/>
                <a:gd name="connsiteY271" fmla="*/ 1220152 h 2154555"/>
                <a:gd name="connsiteX272" fmla="*/ 1260158 w 1485900"/>
                <a:gd name="connsiteY272" fmla="*/ 1248727 h 2154555"/>
                <a:gd name="connsiteX273" fmla="*/ 1277303 w 1485900"/>
                <a:gd name="connsiteY273" fmla="*/ 1257300 h 2154555"/>
                <a:gd name="connsiteX274" fmla="*/ 1288733 w 1485900"/>
                <a:gd name="connsiteY274" fmla="*/ 1257300 h 2154555"/>
                <a:gd name="connsiteX275" fmla="*/ 1285875 w 1485900"/>
                <a:gd name="connsiteY275" fmla="*/ 1274445 h 2154555"/>
                <a:gd name="connsiteX276" fmla="*/ 1274445 w 1485900"/>
                <a:gd name="connsiteY276" fmla="*/ 1294447 h 2154555"/>
                <a:gd name="connsiteX277" fmla="*/ 1257300 w 1485900"/>
                <a:gd name="connsiteY277" fmla="*/ 1300162 h 2154555"/>
                <a:gd name="connsiteX278" fmla="*/ 1243013 w 1485900"/>
                <a:gd name="connsiteY278" fmla="*/ 1300162 h 2154555"/>
                <a:gd name="connsiteX279" fmla="*/ 1211580 w 1485900"/>
                <a:gd name="connsiteY279" fmla="*/ 1288732 h 2154555"/>
                <a:gd name="connsiteX280" fmla="*/ 1203008 w 1485900"/>
                <a:gd name="connsiteY280" fmla="*/ 1260157 h 2154555"/>
                <a:gd name="connsiteX281" fmla="*/ 1174433 w 1485900"/>
                <a:gd name="connsiteY281" fmla="*/ 1268730 h 2154555"/>
                <a:gd name="connsiteX282" fmla="*/ 1180148 w 1485900"/>
                <a:gd name="connsiteY282" fmla="*/ 1285875 h 2154555"/>
                <a:gd name="connsiteX283" fmla="*/ 1160145 w 1485900"/>
                <a:gd name="connsiteY283" fmla="*/ 1303020 h 2154555"/>
                <a:gd name="connsiteX284" fmla="*/ 1134428 w 1485900"/>
                <a:gd name="connsiteY284" fmla="*/ 1300162 h 2154555"/>
                <a:gd name="connsiteX285" fmla="*/ 1134428 w 1485900"/>
                <a:gd name="connsiteY285" fmla="*/ 1323022 h 2154555"/>
                <a:gd name="connsiteX286" fmla="*/ 1157288 w 1485900"/>
                <a:gd name="connsiteY286" fmla="*/ 1317307 h 2154555"/>
                <a:gd name="connsiteX287" fmla="*/ 1165860 w 1485900"/>
                <a:gd name="connsiteY287" fmla="*/ 1337310 h 2154555"/>
                <a:gd name="connsiteX288" fmla="*/ 1125855 w 1485900"/>
                <a:gd name="connsiteY288" fmla="*/ 1345882 h 2154555"/>
                <a:gd name="connsiteX289" fmla="*/ 1143000 w 1485900"/>
                <a:gd name="connsiteY289" fmla="*/ 1365885 h 2154555"/>
                <a:gd name="connsiteX290" fmla="*/ 1174433 w 1485900"/>
                <a:gd name="connsiteY290" fmla="*/ 1348740 h 2154555"/>
                <a:gd name="connsiteX291" fmla="*/ 1188720 w 1485900"/>
                <a:gd name="connsiteY291" fmla="*/ 1371600 h 2154555"/>
                <a:gd name="connsiteX292" fmla="*/ 1157288 w 1485900"/>
                <a:gd name="connsiteY292" fmla="*/ 1374457 h 2154555"/>
                <a:gd name="connsiteX293" fmla="*/ 1165860 w 1485900"/>
                <a:gd name="connsiteY293" fmla="*/ 1405890 h 2154555"/>
                <a:gd name="connsiteX294" fmla="*/ 1165860 w 1485900"/>
                <a:gd name="connsiteY294" fmla="*/ 1405890 h 2154555"/>
                <a:gd name="connsiteX295" fmla="*/ 1188720 w 1485900"/>
                <a:gd name="connsiteY295" fmla="*/ 1385887 h 2154555"/>
                <a:gd name="connsiteX296" fmla="*/ 1225868 w 1485900"/>
                <a:gd name="connsiteY296" fmla="*/ 1417320 h 2154555"/>
                <a:gd name="connsiteX297" fmla="*/ 1228725 w 1485900"/>
                <a:gd name="connsiteY297" fmla="*/ 1448752 h 2154555"/>
                <a:gd name="connsiteX298" fmla="*/ 1251585 w 1485900"/>
                <a:gd name="connsiteY298" fmla="*/ 1434465 h 2154555"/>
                <a:gd name="connsiteX299" fmla="*/ 1243013 w 1485900"/>
                <a:gd name="connsiteY299" fmla="*/ 1460182 h 2154555"/>
                <a:gd name="connsiteX300" fmla="*/ 1248728 w 1485900"/>
                <a:gd name="connsiteY300" fmla="*/ 1480185 h 2154555"/>
                <a:gd name="connsiteX301" fmla="*/ 1265873 w 1485900"/>
                <a:gd name="connsiteY301" fmla="*/ 1463040 h 2154555"/>
                <a:gd name="connsiteX302" fmla="*/ 1263015 w 1485900"/>
                <a:gd name="connsiteY302" fmla="*/ 1494472 h 2154555"/>
                <a:gd name="connsiteX303" fmla="*/ 1268730 w 1485900"/>
                <a:gd name="connsiteY303" fmla="*/ 1531620 h 2154555"/>
                <a:gd name="connsiteX304" fmla="*/ 1243013 w 1485900"/>
                <a:gd name="connsiteY304" fmla="*/ 1505902 h 2154555"/>
                <a:gd name="connsiteX305" fmla="*/ 1225868 w 1485900"/>
                <a:gd name="connsiteY305" fmla="*/ 1531620 h 2154555"/>
                <a:gd name="connsiteX306" fmla="*/ 1208723 w 1485900"/>
                <a:gd name="connsiteY306" fmla="*/ 1520190 h 2154555"/>
                <a:gd name="connsiteX307" fmla="*/ 1200150 w 1485900"/>
                <a:gd name="connsiteY307" fmla="*/ 1483042 h 2154555"/>
                <a:gd name="connsiteX308" fmla="*/ 1194435 w 1485900"/>
                <a:gd name="connsiteY308" fmla="*/ 1465897 h 2154555"/>
                <a:gd name="connsiteX309" fmla="*/ 1180148 w 1485900"/>
                <a:gd name="connsiteY309" fmla="*/ 1451610 h 2154555"/>
                <a:gd name="connsiteX310" fmla="*/ 1168718 w 1485900"/>
                <a:gd name="connsiteY310" fmla="*/ 1457325 h 2154555"/>
                <a:gd name="connsiteX311" fmla="*/ 1160145 w 1485900"/>
                <a:gd name="connsiteY311" fmla="*/ 1448752 h 2154555"/>
                <a:gd name="connsiteX312" fmla="*/ 1145858 w 1485900"/>
                <a:gd name="connsiteY312" fmla="*/ 1440180 h 2154555"/>
                <a:gd name="connsiteX313" fmla="*/ 1120140 w 1485900"/>
                <a:gd name="connsiteY313" fmla="*/ 1423035 h 2154555"/>
                <a:gd name="connsiteX314" fmla="*/ 1105853 w 1485900"/>
                <a:gd name="connsiteY314" fmla="*/ 1425892 h 2154555"/>
                <a:gd name="connsiteX315" fmla="*/ 1108710 w 1485900"/>
                <a:gd name="connsiteY315" fmla="*/ 1443037 h 2154555"/>
                <a:gd name="connsiteX316" fmla="*/ 1131570 w 1485900"/>
                <a:gd name="connsiteY316" fmla="*/ 1457325 h 2154555"/>
                <a:gd name="connsiteX317" fmla="*/ 1165860 w 1485900"/>
                <a:gd name="connsiteY317" fmla="*/ 1471612 h 2154555"/>
                <a:gd name="connsiteX318" fmla="*/ 1134428 w 1485900"/>
                <a:gd name="connsiteY318" fmla="*/ 1494472 h 2154555"/>
                <a:gd name="connsiteX319" fmla="*/ 1108710 w 1485900"/>
                <a:gd name="connsiteY319" fmla="*/ 1483042 h 2154555"/>
                <a:gd name="connsiteX320" fmla="*/ 1094423 w 1485900"/>
                <a:gd name="connsiteY320" fmla="*/ 1497330 h 2154555"/>
                <a:gd name="connsiteX321" fmla="*/ 1100138 w 1485900"/>
                <a:gd name="connsiteY321" fmla="*/ 1514475 h 2154555"/>
                <a:gd name="connsiteX322" fmla="*/ 1100138 w 1485900"/>
                <a:gd name="connsiteY322" fmla="*/ 1514475 h 2154555"/>
                <a:gd name="connsiteX323" fmla="*/ 1088708 w 1485900"/>
                <a:gd name="connsiteY323" fmla="*/ 1543050 h 2154555"/>
                <a:gd name="connsiteX324" fmla="*/ 1125855 w 1485900"/>
                <a:gd name="connsiteY324" fmla="*/ 1531620 h 2154555"/>
                <a:gd name="connsiteX325" fmla="*/ 1097280 w 1485900"/>
                <a:gd name="connsiteY325" fmla="*/ 1563052 h 2154555"/>
                <a:gd name="connsiteX326" fmla="*/ 1120140 w 1485900"/>
                <a:gd name="connsiteY326" fmla="*/ 1574482 h 2154555"/>
                <a:gd name="connsiteX327" fmla="*/ 1168718 w 1485900"/>
                <a:gd name="connsiteY327" fmla="*/ 1545907 h 2154555"/>
                <a:gd name="connsiteX328" fmla="*/ 1245870 w 1485900"/>
                <a:gd name="connsiteY328" fmla="*/ 1560195 h 2154555"/>
                <a:gd name="connsiteX329" fmla="*/ 1203008 w 1485900"/>
                <a:gd name="connsiteY329" fmla="*/ 1574482 h 2154555"/>
                <a:gd name="connsiteX330" fmla="*/ 1203008 w 1485900"/>
                <a:gd name="connsiteY330" fmla="*/ 1603057 h 2154555"/>
                <a:gd name="connsiteX331" fmla="*/ 1180148 w 1485900"/>
                <a:gd name="connsiteY331" fmla="*/ 1620202 h 2154555"/>
                <a:gd name="connsiteX332" fmla="*/ 1163003 w 1485900"/>
                <a:gd name="connsiteY332" fmla="*/ 1628775 h 2154555"/>
                <a:gd name="connsiteX333" fmla="*/ 1163003 w 1485900"/>
                <a:gd name="connsiteY333" fmla="*/ 1628775 h 2154555"/>
                <a:gd name="connsiteX334" fmla="*/ 1151573 w 1485900"/>
                <a:gd name="connsiteY334" fmla="*/ 1631632 h 2154555"/>
                <a:gd name="connsiteX335" fmla="*/ 1148715 w 1485900"/>
                <a:gd name="connsiteY335" fmla="*/ 1651635 h 2154555"/>
                <a:gd name="connsiteX336" fmla="*/ 1111568 w 1485900"/>
                <a:gd name="connsiteY336" fmla="*/ 1665922 h 2154555"/>
                <a:gd name="connsiteX337" fmla="*/ 1080135 w 1485900"/>
                <a:gd name="connsiteY337" fmla="*/ 1665922 h 2154555"/>
                <a:gd name="connsiteX338" fmla="*/ 1062990 w 1485900"/>
                <a:gd name="connsiteY338" fmla="*/ 1694497 h 2154555"/>
                <a:gd name="connsiteX339" fmla="*/ 1062990 w 1485900"/>
                <a:gd name="connsiteY339" fmla="*/ 1694497 h 2154555"/>
                <a:gd name="connsiteX340" fmla="*/ 1008698 w 1485900"/>
                <a:gd name="connsiteY340" fmla="*/ 1697355 h 2154555"/>
                <a:gd name="connsiteX341" fmla="*/ 994410 w 1485900"/>
                <a:gd name="connsiteY341" fmla="*/ 1645920 h 2154555"/>
                <a:gd name="connsiteX342" fmla="*/ 994410 w 1485900"/>
                <a:gd name="connsiteY342" fmla="*/ 1645920 h 2154555"/>
                <a:gd name="connsiteX343" fmla="*/ 997268 w 1485900"/>
                <a:gd name="connsiteY343" fmla="*/ 1705927 h 2154555"/>
                <a:gd name="connsiteX344" fmla="*/ 980123 w 1485900"/>
                <a:gd name="connsiteY344" fmla="*/ 1728787 h 2154555"/>
                <a:gd name="connsiteX345" fmla="*/ 962978 w 1485900"/>
                <a:gd name="connsiteY345" fmla="*/ 1737360 h 2154555"/>
                <a:gd name="connsiteX346" fmla="*/ 971550 w 1485900"/>
                <a:gd name="connsiteY346" fmla="*/ 1780222 h 2154555"/>
                <a:gd name="connsiteX347" fmla="*/ 942975 w 1485900"/>
                <a:gd name="connsiteY347" fmla="*/ 1780222 h 2154555"/>
                <a:gd name="connsiteX348" fmla="*/ 922973 w 1485900"/>
                <a:gd name="connsiteY348" fmla="*/ 1791652 h 2154555"/>
                <a:gd name="connsiteX349" fmla="*/ 902970 w 1485900"/>
                <a:gd name="connsiteY349" fmla="*/ 1811655 h 2154555"/>
                <a:gd name="connsiteX350" fmla="*/ 902970 w 1485900"/>
                <a:gd name="connsiteY350" fmla="*/ 1811655 h 2154555"/>
                <a:gd name="connsiteX351" fmla="*/ 877253 w 1485900"/>
                <a:gd name="connsiteY351" fmla="*/ 1823085 h 2154555"/>
                <a:gd name="connsiteX352" fmla="*/ 860108 w 1485900"/>
                <a:gd name="connsiteY352" fmla="*/ 1825942 h 2154555"/>
                <a:gd name="connsiteX353" fmla="*/ 865823 w 1485900"/>
                <a:gd name="connsiteY353" fmla="*/ 1797367 h 2154555"/>
                <a:gd name="connsiteX354" fmla="*/ 837248 w 1485900"/>
                <a:gd name="connsiteY354" fmla="*/ 1803082 h 2154555"/>
                <a:gd name="connsiteX355" fmla="*/ 845820 w 1485900"/>
                <a:gd name="connsiteY355" fmla="*/ 1831657 h 2154555"/>
                <a:gd name="connsiteX356" fmla="*/ 840105 w 1485900"/>
                <a:gd name="connsiteY356" fmla="*/ 1845945 h 2154555"/>
                <a:gd name="connsiteX357" fmla="*/ 825818 w 1485900"/>
                <a:gd name="connsiteY357" fmla="*/ 1848802 h 2154555"/>
                <a:gd name="connsiteX358" fmla="*/ 800100 w 1485900"/>
                <a:gd name="connsiteY358" fmla="*/ 1851660 h 2154555"/>
                <a:gd name="connsiteX359" fmla="*/ 800100 w 1485900"/>
                <a:gd name="connsiteY359" fmla="*/ 1868805 h 2154555"/>
                <a:gd name="connsiteX360" fmla="*/ 800100 w 1485900"/>
                <a:gd name="connsiteY360" fmla="*/ 1868805 h 2154555"/>
                <a:gd name="connsiteX361" fmla="*/ 774383 w 1485900"/>
                <a:gd name="connsiteY361" fmla="*/ 1880235 h 2154555"/>
                <a:gd name="connsiteX362" fmla="*/ 780098 w 1485900"/>
                <a:gd name="connsiteY362" fmla="*/ 1908810 h 2154555"/>
                <a:gd name="connsiteX363" fmla="*/ 788670 w 1485900"/>
                <a:gd name="connsiteY363" fmla="*/ 1917382 h 2154555"/>
                <a:gd name="connsiteX364" fmla="*/ 771525 w 1485900"/>
                <a:gd name="connsiteY364" fmla="*/ 1931670 h 2154555"/>
                <a:gd name="connsiteX365" fmla="*/ 774383 w 1485900"/>
                <a:gd name="connsiteY365" fmla="*/ 1948815 h 2154555"/>
                <a:gd name="connsiteX366" fmla="*/ 791528 w 1485900"/>
                <a:gd name="connsiteY366" fmla="*/ 1948815 h 2154555"/>
                <a:gd name="connsiteX367" fmla="*/ 782955 w 1485900"/>
                <a:gd name="connsiteY367" fmla="*/ 1971675 h 2154555"/>
                <a:gd name="connsiteX368" fmla="*/ 780098 w 1485900"/>
                <a:gd name="connsiteY368" fmla="*/ 1991677 h 2154555"/>
                <a:gd name="connsiteX369" fmla="*/ 768668 w 1485900"/>
                <a:gd name="connsiteY369" fmla="*/ 2003107 h 2154555"/>
                <a:gd name="connsiteX370" fmla="*/ 745808 w 1485900"/>
                <a:gd name="connsiteY370" fmla="*/ 2005965 h 2154555"/>
                <a:gd name="connsiteX371" fmla="*/ 745808 w 1485900"/>
                <a:gd name="connsiteY371" fmla="*/ 2005965 h 2154555"/>
                <a:gd name="connsiteX372" fmla="*/ 754380 w 1485900"/>
                <a:gd name="connsiteY372" fmla="*/ 2031682 h 2154555"/>
                <a:gd name="connsiteX373" fmla="*/ 754380 w 1485900"/>
                <a:gd name="connsiteY373" fmla="*/ 2063115 h 2154555"/>
                <a:gd name="connsiteX374" fmla="*/ 742950 w 1485900"/>
                <a:gd name="connsiteY374" fmla="*/ 2094547 h 2154555"/>
                <a:gd name="connsiteX375" fmla="*/ 734378 w 1485900"/>
                <a:gd name="connsiteY375" fmla="*/ 2114550 h 2154555"/>
                <a:gd name="connsiteX376" fmla="*/ 717233 w 1485900"/>
                <a:gd name="connsiteY376" fmla="*/ 2125980 h 2154555"/>
                <a:gd name="connsiteX377" fmla="*/ 728663 w 1485900"/>
                <a:gd name="connsiteY377" fmla="*/ 2148840 h 2154555"/>
                <a:gd name="connsiteX378" fmla="*/ 705803 w 1485900"/>
                <a:gd name="connsiteY378" fmla="*/ 2154555 h 2154555"/>
                <a:gd name="connsiteX379" fmla="*/ 694373 w 1485900"/>
                <a:gd name="connsiteY379" fmla="*/ 2151697 h 2154555"/>
                <a:gd name="connsiteX380" fmla="*/ 682943 w 1485900"/>
                <a:gd name="connsiteY380" fmla="*/ 2123122 h 2154555"/>
                <a:gd name="connsiteX381" fmla="*/ 671513 w 1485900"/>
                <a:gd name="connsiteY381" fmla="*/ 2103120 h 2154555"/>
                <a:gd name="connsiteX382" fmla="*/ 617220 w 1485900"/>
                <a:gd name="connsiteY382" fmla="*/ 2117407 h 2154555"/>
                <a:gd name="connsiteX383" fmla="*/ 608648 w 1485900"/>
                <a:gd name="connsiteY383" fmla="*/ 2097405 h 2154555"/>
                <a:gd name="connsiteX384" fmla="*/ 602933 w 1485900"/>
                <a:gd name="connsiteY384" fmla="*/ 2080260 h 2154555"/>
                <a:gd name="connsiteX385" fmla="*/ 597218 w 1485900"/>
                <a:gd name="connsiteY385" fmla="*/ 2083117 h 2154555"/>
                <a:gd name="connsiteX386" fmla="*/ 597218 w 1485900"/>
                <a:gd name="connsiteY386" fmla="*/ 2051685 h 2154555"/>
                <a:gd name="connsiteX387" fmla="*/ 585788 w 1485900"/>
                <a:gd name="connsiteY387" fmla="*/ 2065972 h 2154555"/>
                <a:gd name="connsiteX388" fmla="*/ 594360 w 1485900"/>
                <a:gd name="connsiteY388" fmla="*/ 2037397 h 2154555"/>
                <a:gd name="connsiteX389" fmla="*/ 577215 w 1485900"/>
                <a:gd name="connsiteY389" fmla="*/ 2045970 h 2154555"/>
                <a:gd name="connsiteX390" fmla="*/ 565785 w 1485900"/>
                <a:gd name="connsiteY390" fmla="*/ 2031682 h 2154555"/>
                <a:gd name="connsiteX391" fmla="*/ 565785 w 1485900"/>
                <a:gd name="connsiteY391" fmla="*/ 2011680 h 2154555"/>
                <a:gd name="connsiteX392" fmla="*/ 551498 w 1485900"/>
                <a:gd name="connsiteY392" fmla="*/ 2011680 h 2154555"/>
                <a:gd name="connsiteX393" fmla="*/ 545783 w 1485900"/>
                <a:gd name="connsiteY393" fmla="*/ 1997392 h 2154555"/>
                <a:gd name="connsiteX394" fmla="*/ 540068 w 1485900"/>
                <a:gd name="connsiteY394" fmla="*/ 1983105 h 2154555"/>
                <a:gd name="connsiteX395" fmla="*/ 534353 w 1485900"/>
                <a:gd name="connsiteY395" fmla="*/ 1951672 h 2154555"/>
                <a:gd name="connsiteX396" fmla="*/ 551498 w 1485900"/>
                <a:gd name="connsiteY396" fmla="*/ 1934527 h 2154555"/>
                <a:gd name="connsiteX397" fmla="*/ 557213 w 1485900"/>
                <a:gd name="connsiteY397" fmla="*/ 1914525 h 2154555"/>
                <a:gd name="connsiteX398" fmla="*/ 565785 w 1485900"/>
                <a:gd name="connsiteY398" fmla="*/ 1914525 h 2154555"/>
                <a:gd name="connsiteX399" fmla="*/ 565785 w 1485900"/>
                <a:gd name="connsiteY399" fmla="*/ 1905952 h 2154555"/>
                <a:gd name="connsiteX400" fmla="*/ 554355 w 1485900"/>
                <a:gd name="connsiteY400" fmla="*/ 1897380 h 2154555"/>
                <a:gd name="connsiteX401" fmla="*/ 528638 w 1485900"/>
                <a:gd name="connsiteY401" fmla="*/ 1908810 h 2154555"/>
                <a:gd name="connsiteX402" fmla="*/ 514350 w 1485900"/>
                <a:gd name="connsiteY402" fmla="*/ 1923097 h 2154555"/>
                <a:gd name="connsiteX403" fmla="*/ 514350 w 1485900"/>
                <a:gd name="connsiteY403" fmla="*/ 1891665 h 2154555"/>
                <a:gd name="connsiteX404" fmla="*/ 511493 w 1485900"/>
                <a:gd name="connsiteY404" fmla="*/ 1851660 h 2154555"/>
                <a:gd name="connsiteX405" fmla="*/ 491490 w 1485900"/>
                <a:gd name="connsiteY405" fmla="*/ 1828800 h 2154555"/>
                <a:gd name="connsiteX406" fmla="*/ 488633 w 1485900"/>
                <a:gd name="connsiteY406" fmla="*/ 1805940 h 2154555"/>
                <a:gd name="connsiteX407" fmla="*/ 491490 w 1485900"/>
                <a:gd name="connsiteY407" fmla="*/ 1774507 h 2154555"/>
                <a:gd name="connsiteX408" fmla="*/ 471488 w 1485900"/>
                <a:gd name="connsiteY408" fmla="*/ 1754505 h 2154555"/>
                <a:gd name="connsiteX409" fmla="*/ 477203 w 1485900"/>
                <a:gd name="connsiteY409" fmla="*/ 1734502 h 2154555"/>
                <a:gd name="connsiteX410" fmla="*/ 468630 w 1485900"/>
                <a:gd name="connsiteY410" fmla="*/ 1717357 h 2154555"/>
                <a:gd name="connsiteX411" fmla="*/ 488633 w 1485900"/>
                <a:gd name="connsiteY411" fmla="*/ 1694497 h 2154555"/>
                <a:gd name="connsiteX412" fmla="*/ 525780 w 1485900"/>
                <a:gd name="connsiteY412" fmla="*/ 1708785 h 2154555"/>
                <a:gd name="connsiteX413" fmla="*/ 537210 w 1485900"/>
                <a:gd name="connsiteY413" fmla="*/ 1677352 h 2154555"/>
                <a:gd name="connsiteX414" fmla="*/ 502920 w 1485900"/>
                <a:gd name="connsiteY414" fmla="*/ 1677352 h 2154555"/>
                <a:gd name="connsiteX415" fmla="*/ 497205 w 1485900"/>
                <a:gd name="connsiteY415" fmla="*/ 1665922 h 2154555"/>
                <a:gd name="connsiteX416" fmla="*/ 534353 w 1485900"/>
                <a:gd name="connsiteY416" fmla="*/ 1665922 h 2154555"/>
                <a:gd name="connsiteX417" fmla="*/ 534353 w 1485900"/>
                <a:gd name="connsiteY417" fmla="*/ 1637347 h 2154555"/>
                <a:gd name="connsiteX418" fmla="*/ 554355 w 1485900"/>
                <a:gd name="connsiteY418" fmla="*/ 1634490 h 2154555"/>
                <a:gd name="connsiteX419" fmla="*/ 557213 w 1485900"/>
                <a:gd name="connsiteY419" fmla="*/ 1620202 h 2154555"/>
                <a:gd name="connsiteX420" fmla="*/ 537210 w 1485900"/>
                <a:gd name="connsiteY420" fmla="*/ 1600200 h 2154555"/>
                <a:gd name="connsiteX421" fmla="*/ 560070 w 1485900"/>
                <a:gd name="connsiteY421" fmla="*/ 1580197 h 2154555"/>
                <a:gd name="connsiteX422" fmla="*/ 517208 w 1485900"/>
                <a:gd name="connsiteY422" fmla="*/ 1563052 h 2154555"/>
                <a:gd name="connsiteX423" fmla="*/ 500063 w 1485900"/>
                <a:gd name="connsiteY423" fmla="*/ 1565910 h 2154555"/>
                <a:gd name="connsiteX424" fmla="*/ 480060 w 1485900"/>
                <a:gd name="connsiteY424" fmla="*/ 1534477 h 2154555"/>
                <a:gd name="connsiteX425" fmla="*/ 457200 w 1485900"/>
                <a:gd name="connsiteY425" fmla="*/ 1517332 h 2154555"/>
                <a:gd name="connsiteX426" fmla="*/ 477203 w 1485900"/>
                <a:gd name="connsiteY426" fmla="*/ 1503045 h 2154555"/>
                <a:gd name="connsiteX427" fmla="*/ 520065 w 1485900"/>
                <a:gd name="connsiteY427" fmla="*/ 1540192 h 2154555"/>
                <a:gd name="connsiteX428" fmla="*/ 551498 w 1485900"/>
                <a:gd name="connsiteY428" fmla="*/ 1543050 h 2154555"/>
                <a:gd name="connsiteX429" fmla="*/ 537210 w 1485900"/>
                <a:gd name="connsiteY429" fmla="*/ 1525905 h 2154555"/>
                <a:gd name="connsiteX430" fmla="*/ 540068 w 1485900"/>
                <a:gd name="connsiteY430" fmla="*/ 1514475 h 2154555"/>
                <a:gd name="connsiteX431" fmla="*/ 525780 w 1485900"/>
                <a:gd name="connsiteY431" fmla="*/ 1494472 h 2154555"/>
                <a:gd name="connsiteX432" fmla="*/ 508635 w 1485900"/>
                <a:gd name="connsiteY432" fmla="*/ 1483042 h 2154555"/>
                <a:gd name="connsiteX433" fmla="*/ 508635 w 1485900"/>
                <a:gd name="connsiteY433" fmla="*/ 1465897 h 2154555"/>
                <a:gd name="connsiteX434" fmla="*/ 508635 w 1485900"/>
                <a:gd name="connsiteY434" fmla="*/ 1445895 h 2154555"/>
                <a:gd name="connsiteX435" fmla="*/ 471488 w 1485900"/>
                <a:gd name="connsiteY435" fmla="*/ 1405890 h 2154555"/>
                <a:gd name="connsiteX436" fmla="*/ 442913 w 1485900"/>
                <a:gd name="connsiteY436" fmla="*/ 1448752 h 2154555"/>
                <a:gd name="connsiteX437" fmla="*/ 411480 w 1485900"/>
                <a:gd name="connsiteY437" fmla="*/ 1443037 h 2154555"/>
                <a:gd name="connsiteX438" fmla="*/ 434340 w 1485900"/>
                <a:gd name="connsiteY438" fmla="*/ 1425892 h 2154555"/>
                <a:gd name="connsiteX439" fmla="*/ 428625 w 1485900"/>
                <a:gd name="connsiteY439" fmla="*/ 1414462 h 2154555"/>
                <a:gd name="connsiteX440" fmla="*/ 454343 w 1485900"/>
                <a:gd name="connsiteY440" fmla="*/ 1385887 h 2154555"/>
                <a:gd name="connsiteX441" fmla="*/ 445770 w 1485900"/>
                <a:gd name="connsiteY441" fmla="*/ 1334452 h 2154555"/>
                <a:gd name="connsiteX442" fmla="*/ 425768 w 1485900"/>
                <a:gd name="connsiteY442" fmla="*/ 1325880 h 2154555"/>
                <a:gd name="connsiteX443" fmla="*/ 428625 w 1485900"/>
                <a:gd name="connsiteY443" fmla="*/ 1300162 h 2154555"/>
                <a:gd name="connsiteX444" fmla="*/ 414338 w 1485900"/>
                <a:gd name="connsiteY444" fmla="*/ 1274445 h 2154555"/>
                <a:gd name="connsiteX445" fmla="*/ 414338 w 1485900"/>
                <a:gd name="connsiteY445" fmla="*/ 1248727 h 2154555"/>
                <a:gd name="connsiteX446" fmla="*/ 400050 w 1485900"/>
                <a:gd name="connsiteY446" fmla="*/ 1205865 h 2154555"/>
                <a:gd name="connsiteX447" fmla="*/ 397193 w 1485900"/>
                <a:gd name="connsiteY447" fmla="*/ 1174432 h 2154555"/>
                <a:gd name="connsiteX448" fmla="*/ 385763 w 1485900"/>
                <a:gd name="connsiteY448" fmla="*/ 1154430 h 2154555"/>
                <a:gd name="connsiteX449" fmla="*/ 374333 w 1485900"/>
                <a:gd name="connsiteY449" fmla="*/ 1143000 h 2154555"/>
                <a:gd name="connsiteX450" fmla="*/ 354330 w 1485900"/>
                <a:gd name="connsiteY450" fmla="*/ 1100137 h 2154555"/>
                <a:gd name="connsiteX451" fmla="*/ 348615 w 1485900"/>
                <a:gd name="connsiteY451" fmla="*/ 1082992 h 2154555"/>
                <a:gd name="connsiteX452" fmla="*/ 337185 w 1485900"/>
                <a:gd name="connsiteY452" fmla="*/ 1065847 h 2154555"/>
                <a:gd name="connsiteX453" fmla="*/ 314325 w 1485900"/>
                <a:gd name="connsiteY453" fmla="*/ 1071562 h 2154555"/>
                <a:gd name="connsiteX454" fmla="*/ 305753 w 1485900"/>
                <a:gd name="connsiteY454" fmla="*/ 1057275 h 2154555"/>
                <a:gd name="connsiteX455" fmla="*/ 297180 w 1485900"/>
                <a:gd name="connsiteY455" fmla="*/ 1057275 h 2154555"/>
                <a:gd name="connsiteX456" fmla="*/ 280035 w 1485900"/>
                <a:gd name="connsiteY456" fmla="*/ 1040130 h 2154555"/>
                <a:gd name="connsiteX457" fmla="*/ 260033 w 1485900"/>
                <a:gd name="connsiteY457" fmla="*/ 1040130 h 2154555"/>
                <a:gd name="connsiteX458" fmla="*/ 242888 w 1485900"/>
                <a:gd name="connsiteY458" fmla="*/ 1025842 h 2154555"/>
                <a:gd name="connsiteX459" fmla="*/ 222885 w 1485900"/>
                <a:gd name="connsiteY459" fmla="*/ 1034415 h 2154555"/>
                <a:gd name="connsiteX460" fmla="*/ 214313 w 1485900"/>
                <a:gd name="connsiteY460" fmla="*/ 1011555 h 2154555"/>
                <a:gd name="connsiteX461" fmla="*/ 177165 w 1485900"/>
                <a:gd name="connsiteY461" fmla="*/ 1051560 h 2154555"/>
                <a:gd name="connsiteX462" fmla="*/ 171450 w 1485900"/>
                <a:gd name="connsiteY462" fmla="*/ 1014412 h 2154555"/>
                <a:gd name="connsiteX463" fmla="*/ 151448 w 1485900"/>
                <a:gd name="connsiteY463" fmla="*/ 1034415 h 2154555"/>
                <a:gd name="connsiteX464" fmla="*/ 128588 w 1485900"/>
                <a:gd name="connsiteY464" fmla="*/ 1028700 h 2154555"/>
                <a:gd name="connsiteX465" fmla="*/ 117158 w 1485900"/>
                <a:gd name="connsiteY465" fmla="*/ 1034415 h 2154555"/>
                <a:gd name="connsiteX466" fmla="*/ 151448 w 1485900"/>
                <a:gd name="connsiteY466" fmla="*/ 1068705 h 2154555"/>
                <a:gd name="connsiteX467" fmla="*/ 105728 w 1485900"/>
                <a:gd name="connsiteY467" fmla="*/ 1048702 h 2154555"/>
                <a:gd name="connsiteX468" fmla="*/ 94298 w 1485900"/>
                <a:gd name="connsiteY468" fmla="*/ 1025842 h 2154555"/>
                <a:gd name="connsiteX469" fmla="*/ 100013 w 1485900"/>
                <a:gd name="connsiteY469" fmla="*/ 997267 h 2154555"/>
                <a:gd name="connsiteX470" fmla="*/ 111443 w 1485900"/>
                <a:gd name="connsiteY470" fmla="*/ 982980 h 2154555"/>
                <a:gd name="connsiteX471" fmla="*/ 100013 w 1485900"/>
                <a:gd name="connsiteY471" fmla="*/ 965835 h 2154555"/>
                <a:gd name="connsiteX472" fmla="*/ 85725 w 1485900"/>
                <a:gd name="connsiteY472" fmla="*/ 960120 h 2154555"/>
                <a:gd name="connsiteX473" fmla="*/ 80010 w 1485900"/>
                <a:gd name="connsiteY473" fmla="*/ 945832 h 2154555"/>
                <a:gd name="connsiteX474" fmla="*/ 57150 w 1485900"/>
                <a:gd name="connsiteY474" fmla="*/ 940117 h 2154555"/>
                <a:gd name="connsiteX475" fmla="*/ 71438 w 1485900"/>
                <a:gd name="connsiteY475" fmla="*/ 965835 h 2154555"/>
                <a:gd name="connsiteX476" fmla="*/ 37148 w 1485900"/>
                <a:gd name="connsiteY476" fmla="*/ 940117 h 2154555"/>
                <a:gd name="connsiteX477" fmla="*/ 51435 w 1485900"/>
                <a:gd name="connsiteY477" fmla="*/ 925830 h 2154555"/>
                <a:gd name="connsiteX478" fmla="*/ 74295 w 1485900"/>
                <a:gd name="connsiteY478" fmla="*/ 931545 h 2154555"/>
                <a:gd name="connsiteX479" fmla="*/ 100013 w 1485900"/>
                <a:gd name="connsiteY479" fmla="*/ 937260 h 2154555"/>
                <a:gd name="connsiteX480" fmla="*/ 111443 w 1485900"/>
                <a:gd name="connsiteY480" fmla="*/ 931545 h 2154555"/>
                <a:gd name="connsiteX481" fmla="*/ 128588 w 1485900"/>
                <a:gd name="connsiteY481" fmla="*/ 934402 h 2154555"/>
                <a:gd name="connsiteX482" fmla="*/ 148590 w 1485900"/>
                <a:gd name="connsiteY482" fmla="*/ 937260 h 2154555"/>
                <a:gd name="connsiteX483" fmla="*/ 160020 w 1485900"/>
                <a:gd name="connsiteY483" fmla="*/ 934402 h 2154555"/>
                <a:gd name="connsiteX484" fmla="*/ 168593 w 1485900"/>
                <a:gd name="connsiteY484" fmla="*/ 920115 h 2154555"/>
                <a:gd name="connsiteX485" fmla="*/ 165735 w 1485900"/>
                <a:gd name="connsiteY485" fmla="*/ 891540 h 2154555"/>
                <a:gd name="connsiteX486" fmla="*/ 151448 w 1485900"/>
                <a:gd name="connsiteY486" fmla="*/ 854392 h 2154555"/>
                <a:gd name="connsiteX487" fmla="*/ 120015 w 1485900"/>
                <a:gd name="connsiteY487" fmla="*/ 882967 h 2154555"/>
                <a:gd name="connsiteX488" fmla="*/ 100013 w 1485900"/>
                <a:gd name="connsiteY488" fmla="*/ 862965 h 2154555"/>
                <a:gd name="connsiteX489" fmla="*/ 91440 w 1485900"/>
                <a:gd name="connsiteY489" fmla="*/ 871537 h 2154555"/>
                <a:gd name="connsiteX490" fmla="*/ 88583 w 1485900"/>
                <a:gd name="connsiteY490" fmla="*/ 885825 h 2154555"/>
                <a:gd name="connsiteX491" fmla="*/ 77153 w 1485900"/>
                <a:gd name="connsiteY491" fmla="*/ 882967 h 2154555"/>
                <a:gd name="connsiteX492" fmla="*/ 71438 w 1485900"/>
                <a:gd name="connsiteY492" fmla="*/ 865822 h 2154555"/>
                <a:gd name="connsiteX493" fmla="*/ 62865 w 1485900"/>
                <a:gd name="connsiteY493" fmla="*/ 857250 h 2154555"/>
                <a:gd name="connsiteX494" fmla="*/ 48578 w 1485900"/>
                <a:gd name="connsiteY494" fmla="*/ 845820 h 2154555"/>
                <a:gd name="connsiteX495" fmla="*/ 22860 w 1485900"/>
                <a:gd name="connsiteY495" fmla="*/ 840105 h 2154555"/>
                <a:gd name="connsiteX496" fmla="*/ 0 w 1485900"/>
                <a:gd name="connsiteY496" fmla="*/ 785812 h 215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Lst>
              <a:rect l="l" t="t" r="r" b="b"/>
              <a:pathLst>
                <a:path w="1485900" h="2154555">
                  <a:moveTo>
                    <a:pt x="0" y="785812"/>
                  </a:moveTo>
                  <a:lnTo>
                    <a:pt x="45720" y="751522"/>
                  </a:lnTo>
                  <a:lnTo>
                    <a:pt x="68580" y="742950"/>
                  </a:lnTo>
                  <a:lnTo>
                    <a:pt x="80010" y="731520"/>
                  </a:lnTo>
                  <a:lnTo>
                    <a:pt x="97155" y="722947"/>
                  </a:lnTo>
                  <a:lnTo>
                    <a:pt x="88583" y="708660"/>
                  </a:lnTo>
                  <a:lnTo>
                    <a:pt x="100013" y="702945"/>
                  </a:lnTo>
                  <a:lnTo>
                    <a:pt x="117158" y="714375"/>
                  </a:lnTo>
                  <a:lnTo>
                    <a:pt x="134303" y="705802"/>
                  </a:lnTo>
                  <a:lnTo>
                    <a:pt x="131445" y="694372"/>
                  </a:lnTo>
                  <a:lnTo>
                    <a:pt x="145733" y="697230"/>
                  </a:lnTo>
                  <a:lnTo>
                    <a:pt x="165735" y="688657"/>
                  </a:lnTo>
                  <a:lnTo>
                    <a:pt x="188595" y="671512"/>
                  </a:lnTo>
                  <a:lnTo>
                    <a:pt x="197168" y="642937"/>
                  </a:lnTo>
                  <a:lnTo>
                    <a:pt x="191453" y="614362"/>
                  </a:lnTo>
                  <a:lnTo>
                    <a:pt x="185738" y="597217"/>
                  </a:lnTo>
                  <a:lnTo>
                    <a:pt x="202883" y="600075"/>
                  </a:lnTo>
                  <a:lnTo>
                    <a:pt x="200025" y="577215"/>
                  </a:lnTo>
                  <a:lnTo>
                    <a:pt x="211455" y="557212"/>
                  </a:lnTo>
                  <a:lnTo>
                    <a:pt x="200025" y="551497"/>
                  </a:lnTo>
                  <a:lnTo>
                    <a:pt x="177165" y="560070"/>
                  </a:lnTo>
                  <a:lnTo>
                    <a:pt x="154305" y="562927"/>
                  </a:lnTo>
                  <a:lnTo>
                    <a:pt x="128588" y="531495"/>
                  </a:lnTo>
                  <a:lnTo>
                    <a:pt x="145733" y="500062"/>
                  </a:lnTo>
                  <a:lnTo>
                    <a:pt x="174308" y="460057"/>
                  </a:lnTo>
                  <a:lnTo>
                    <a:pt x="200025" y="440055"/>
                  </a:lnTo>
                  <a:lnTo>
                    <a:pt x="222885" y="408622"/>
                  </a:lnTo>
                  <a:lnTo>
                    <a:pt x="231458" y="388620"/>
                  </a:lnTo>
                  <a:lnTo>
                    <a:pt x="262890" y="417195"/>
                  </a:lnTo>
                  <a:lnTo>
                    <a:pt x="285750" y="420052"/>
                  </a:lnTo>
                  <a:lnTo>
                    <a:pt x="294323" y="377190"/>
                  </a:lnTo>
                  <a:lnTo>
                    <a:pt x="294323" y="334327"/>
                  </a:lnTo>
                  <a:lnTo>
                    <a:pt x="274320" y="305752"/>
                  </a:lnTo>
                  <a:lnTo>
                    <a:pt x="291465" y="285750"/>
                  </a:lnTo>
                  <a:lnTo>
                    <a:pt x="308610" y="271462"/>
                  </a:lnTo>
                  <a:lnTo>
                    <a:pt x="328613" y="288607"/>
                  </a:lnTo>
                  <a:lnTo>
                    <a:pt x="337185" y="322897"/>
                  </a:lnTo>
                  <a:lnTo>
                    <a:pt x="351473" y="331470"/>
                  </a:lnTo>
                  <a:lnTo>
                    <a:pt x="385763" y="368617"/>
                  </a:lnTo>
                  <a:lnTo>
                    <a:pt x="397193" y="371475"/>
                  </a:lnTo>
                  <a:lnTo>
                    <a:pt x="405765" y="371475"/>
                  </a:lnTo>
                  <a:lnTo>
                    <a:pt x="397193" y="345757"/>
                  </a:lnTo>
                  <a:lnTo>
                    <a:pt x="380048" y="311467"/>
                  </a:lnTo>
                  <a:lnTo>
                    <a:pt x="368618" y="305752"/>
                  </a:lnTo>
                  <a:lnTo>
                    <a:pt x="357188" y="300037"/>
                  </a:lnTo>
                  <a:lnTo>
                    <a:pt x="348615" y="254317"/>
                  </a:lnTo>
                  <a:lnTo>
                    <a:pt x="331470" y="245745"/>
                  </a:lnTo>
                  <a:lnTo>
                    <a:pt x="345758" y="234315"/>
                  </a:lnTo>
                  <a:lnTo>
                    <a:pt x="397193" y="214312"/>
                  </a:lnTo>
                  <a:lnTo>
                    <a:pt x="428625" y="220027"/>
                  </a:lnTo>
                  <a:lnTo>
                    <a:pt x="442913" y="220027"/>
                  </a:lnTo>
                  <a:lnTo>
                    <a:pt x="434340" y="191452"/>
                  </a:lnTo>
                  <a:lnTo>
                    <a:pt x="445770" y="182880"/>
                  </a:lnTo>
                  <a:lnTo>
                    <a:pt x="471488" y="234315"/>
                  </a:lnTo>
                  <a:lnTo>
                    <a:pt x="460058" y="294322"/>
                  </a:lnTo>
                  <a:lnTo>
                    <a:pt x="454343" y="317182"/>
                  </a:lnTo>
                  <a:lnTo>
                    <a:pt x="462915" y="337185"/>
                  </a:lnTo>
                  <a:lnTo>
                    <a:pt x="480060" y="337185"/>
                  </a:lnTo>
                  <a:lnTo>
                    <a:pt x="480060" y="314325"/>
                  </a:lnTo>
                  <a:lnTo>
                    <a:pt x="477203" y="288607"/>
                  </a:lnTo>
                  <a:lnTo>
                    <a:pt x="494348" y="257175"/>
                  </a:lnTo>
                  <a:lnTo>
                    <a:pt x="514350" y="277177"/>
                  </a:lnTo>
                  <a:lnTo>
                    <a:pt x="534353" y="300037"/>
                  </a:lnTo>
                  <a:lnTo>
                    <a:pt x="554355" y="314325"/>
                  </a:lnTo>
                  <a:lnTo>
                    <a:pt x="574358" y="320040"/>
                  </a:lnTo>
                  <a:lnTo>
                    <a:pt x="574358" y="302895"/>
                  </a:lnTo>
                  <a:lnTo>
                    <a:pt x="545783" y="271462"/>
                  </a:lnTo>
                  <a:lnTo>
                    <a:pt x="571500" y="268605"/>
                  </a:lnTo>
                  <a:lnTo>
                    <a:pt x="565785" y="242887"/>
                  </a:lnTo>
                  <a:lnTo>
                    <a:pt x="554355" y="234315"/>
                  </a:lnTo>
                  <a:lnTo>
                    <a:pt x="548640" y="194310"/>
                  </a:lnTo>
                  <a:lnTo>
                    <a:pt x="540068" y="171450"/>
                  </a:lnTo>
                  <a:lnTo>
                    <a:pt x="540068" y="157162"/>
                  </a:lnTo>
                  <a:lnTo>
                    <a:pt x="554355" y="160020"/>
                  </a:lnTo>
                  <a:lnTo>
                    <a:pt x="608648" y="208597"/>
                  </a:lnTo>
                  <a:lnTo>
                    <a:pt x="631508" y="242887"/>
                  </a:lnTo>
                  <a:lnTo>
                    <a:pt x="651510" y="245745"/>
                  </a:lnTo>
                  <a:lnTo>
                    <a:pt x="665798" y="282892"/>
                  </a:lnTo>
                  <a:lnTo>
                    <a:pt x="682943" y="297180"/>
                  </a:lnTo>
                  <a:lnTo>
                    <a:pt x="700088" y="291465"/>
                  </a:lnTo>
                  <a:lnTo>
                    <a:pt x="705803" y="285750"/>
                  </a:lnTo>
                  <a:lnTo>
                    <a:pt x="688658" y="262890"/>
                  </a:lnTo>
                  <a:lnTo>
                    <a:pt x="688658" y="222885"/>
                  </a:lnTo>
                  <a:lnTo>
                    <a:pt x="660083" y="205740"/>
                  </a:lnTo>
                  <a:lnTo>
                    <a:pt x="622935" y="151447"/>
                  </a:lnTo>
                  <a:lnTo>
                    <a:pt x="622935" y="151447"/>
                  </a:lnTo>
                  <a:lnTo>
                    <a:pt x="617220" y="137160"/>
                  </a:lnTo>
                  <a:lnTo>
                    <a:pt x="651510" y="137160"/>
                  </a:lnTo>
                  <a:lnTo>
                    <a:pt x="688658" y="174307"/>
                  </a:lnTo>
                  <a:lnTo>
                    <a:pt x="688658" y="194310"/>
                  </a:lnTo>
                  <a:lnTo>
                    <a:pt x="685800" y="205740"/>
                  </a:lnTo>
                  <a:lnTo>
                    <a:pt x="697230" y="208597"/>
                  </a:lnTo>
                  <a:lnTo>
                    <a:pt x="705803" y="205740"/>
                  </a:lnTo>
                  <a:lnTo>
                    <a:pt x="748665" y="220027"/>
                  </a:lnTo>
                  <a:lnTo>
                    <a:pt x="748665" y="202882"/>
                  </a:lnTo>
                  <a:lnTo>
                    <a:pt x="725805" y="180022"/>
                  </a:lnTo>
                  <a:lnTo>
                    <a:pt x="682943" y="111442"/>
                  </a:lnTo>
                  <a:lnTo>
                    <a:pt x="711518" y="117157"/>
                  </a:lnTo>
                  <a:lnTo>
                    <a:pt x="742950" y="108585"/>
                  </a:lnTo>
                  <a:lnTo>
                    <a:pt x="777240" y="140017"/>
                  </a:lnTo>
                  <a:lnTo>
                    <a:pt x="788670" y="160020"/>
                  </a:lnTo>
                  <a:lnTo>
                    <a:pt x="797243" y="180022"/>
                  </a:lnTo>
                  <a:lnTo>
                    <a:pt x="808673" y="182880"/>
                  </a:lnTo>
                  <a:lnTo>
                    <a:pt x="822960" y="162877"/>
                  </a:lnTo>
                  <a:lnTo>
                    <a:pt x="814388" y="120015"/>
                  </a:lnTo>
                  <a:lnTo>
                    <a:pt x="760095" y="82867"/>
                  </a:lnTo>
                  <a:lnTo>
                    <a:pt x="674370" y="88582"/>
                  </a:lnTo>
                  <a:lnTo>
                    <a:pt x="654368" y="85725"/>
                  </a:lnTo>
                  <a:lnTo>
                    <a:pt x="645795" y="77152"/>
                  </a:lnTo>
                  <a:lnTo>
                    <a:pt x="642938" y="54292"/>
                  </a:lnTo>
                  <a:lnTo>
                    <a:pt x="685800" y="54292"/>
                  </a:lnTo>
                  <a:lnTo>
                    <a:pt x="694373" y="48577"/>
                  </a:lnTo>
                  <a:lnTo>
                    <a:pt x="657225" y="8572"/>
                  </a:lnTo>
                  <a:lnTo>
                    <a:pt x="682943" y="8572"/>
                  </a:lnTo>
                  <a:lnTo>
                    <a:pt x="731520" y="14287"/>
                  </a:lnTo>
                  <a:lnTo>
                    <a:pt x="762953" y="25717"/>
                  </a:lnTo>
                  <a:lnTo>
                    <a:pt x="774383" y="34290"/>
                  </a:lnTo>
                  <a:lnTo>
                    <a:pt x="774383" y="51435"/>
                  </a:lnTo>
                  <a:lnTo>
                    <a:pt x="808673" y="77152"/>
                  </a:lnTo>
                  <a:lnTo>
                    <a:pt x="822960" y="85725"/>
                  </a:lnTo>
                  <a:lnTo>
                    <a:pt x="831533" y="82867"/>
                  </a:lnTo>
                  <a:lnTo>
                    <a:pt x="834390" y="57150"/>
                  </a:lnTo>
                  <a:lnTo>
                    <a:pt x="860108" y="0"/>
                  </a:lnTo>
                  <a:lnTo>
                    <a:pt x="882968" y="8572"/>
                  </a:lnTo>
                  <a:lnTo>
                    <a:pt x="942975" y="25717"/>
                  </a:lnTo>
                  <a:lnTo>
                    <a:pt x="954405" y="25717"/>
                  </a:lnTo>
                  <a:lnTo>
                    <a:pt x="962978" y="17145"/>
                  </a:lnTo>
                  <a:lnTo>
                    <a:pt x="974408" y="34290"/>
                  </a:lnTo>
                  <a:lnTo>
                    <a:pt x="968693" y="65722"/>
                  </a:lnTo>
                  <a:lnTo>
                    <a:pt x="971550" y="74295"/>
                  </a:lnTo>
                  <a:lnTo>
                    <a:pt x="994410" y="62865"/>
                  </a:lnTo>
                  <a:lnTo>
                    <a:pt x="1020128" y="57150"/>
                  </a:lnTo>
                  <a:lnTo>
                    <a:pt x="1054418" y="20002"/>
                  </a:lnTo>
                  <a:lnTo>
                    <a:pt x="1088708" y="28575"/>
                  </a:lnTo>
                  <a:lnTo>
                    <a:pt x="1102995" y="45720"/>
                  </a:lnTo>
                  <a:lnTo>
                    <a:pt x="1117283" y="51435"/>
                  </a:lnTo>
                  <a:lnTo>
                    <a:pt x="1160145" y="22860"/>
                  </a:lnTo>
                  <a:lnTo>
                    <a:pt x="1174433" y="40005"/>
                  </a:lnTo>
                  <a:lnTo>
                    <a:pt x="1174433" y="40005"/>
                  </a:lnTo>
                  <a:lnTo>
                    <a:pt x="1151573" y="88582"/>
                  </a:lnTo>
                  <a:lnTo>
                    <a:pt x="1151573" y="111442"/>
                  </a:lnTo>
                  <a:lnTo>
                    <a:pt x="1145858" y="117157"/>
                  </a:lnTo>
                  <a:lnTo>
                    <a:pt x="1171575" y="102870"/>
                  </a:lnTo>
                  <a:lnTo>
                    <a:pt x="1194435" y="82867"/>
                  </a:lnTo>
                  <a:lnTo>
                    <a:pt x="1203008" y="100012"/>
                  </a:lnTo>
                  <a:lnTo>
                    <a:pt x="1228725" y="105727"/>
                  </a:lnTo>
                  <a:lnTo>
                    <a:pt x="1243013" y="125730"/>
                  </a:lnTo>
                  <a:lnTo>
                    <a:pt x="1263015" y="142875"/>
                  </a:lnTo>
                  <a:lnTo>
                    <a:pt x="1263015" y="142875"/>
                  </a:lnTo>
                  <a:lnTo>
                    <a:pt x="1234440" y="200025"/>
                  </a:lnTo>
                  <a:lnTo>
                    <a:pt x="1214438" y="205740"/>
                  </a:lnTo>
                  <a:lnTo>
                    <a:pt x="1191578" y="202882"/>
                  </a:lnTo>
                  <a:lnTo>
                    <a:pt x="1174433" y="220027"/>
                  </a:lnTo>
                  <a:lnTo>
                    <a:pt x="1148715" y="217170"/>
                  </a:lnTo>
                  <a:lnTo>
                    <a:pt x="1111568" y="200025"/>
                  </a:lnTo>
                  <a:lnTo>
                    <a:pt x="1068705" y="217170"/>
                  </a:lnTo>
                  <a:lnTo>
                    <a:pt x="1025843" y="211455"/>
                  </a:lnTo>
                  <a:lnTo>
                    <a:pt x="1011555" y="214312"/>
                  </a:lnTo>
                  <a:lnTo>
                    <a:pt x="1042988" y="240030"/>
                  </a:lnTo>
                  <a:lnTo>
                    <a:pt x="1005840" y="262890"/>
                  </a:lnTo>
                  <a:lnTo>
                    <a:pt x="980123" y="274320"/>
                  </a:lnTo>
                  <a:lnTo>
                    <a:pt x="980123" y="288607"/>
                  </a:lnTo>
                  <a:lnTo>
                    <a:pt x="982980" y="308610"/>
                  </a:lnTo>
                  <a:lnTo>
                    <a:pt x="997268" y="305752"/>
                  </a:lnTo>
                  <a:lnTo>
                    <a:pt x="1020128" y="285750"/>
                  </a:lnTo>
                  <a:lnTo>
                    <a:pt x="1068705" y="257175"/>
                  </a:lnTo>
                  <a:lnTo>
                    <a:pt x="1120140" y="257175"/>
                  </a:lnTo>
                  <a:lnTo>
                    <a:pt x="1154430" y="254317"/>
                  </a:lnTo>
                  <a:lnTo>
                    <a:pt x="1168718" y="274320"/>
                  </a:lnTo>
                  <a:lnTo>
                    <a:pt x="1157288" y="291465"/>
                  </a:lnTo>
                  <a:lnTo>
                    <a:pt x="1134428" y="314325"/>
                  </a:lnTo>
                  <a:lnTo>
                    <a:pt x="1114425" y="334327"/>
                  </a:lnTo>
                  <a:lnTo>
                    <a:pt x="1120140" y="360045"/>
                  </a:lnTo>
                  <a:lnTo>
                    <a:pt x="1148715" y="342900"/>
                  </a:lnTo>
                  <a:lnTo>
                    <a:pt x="1174433" y="311467"/>
                  </a:lnTo>
                  <a:lnTo>
                    <a:pt x="1208723" y="262890"/>
                  </a:lnTo>
                  <a:lnTo>
                    <a:pt x="1217295" y="242887"/>
                  </a:lnTo>
                  <a:lnTo>
                    <a:pt x="1237298" y="242887"/>
                  </a:lnTo>
                  <a:lnTo>
                    <a:pt x="1248728" y="268605"/>
                  </a:lnTo>
                  <a:lnTo>
                    <a:pt x="1240155" y="334327"/>
                  </a:lnTo>
                  <a:lnTo>
                    <a:pt x="1231583" y="365760"/>
                  </a:lnTo>
                  <a:lnTo>
                    <a:pt x="1191578" y="440055"/>
                  </a:lnTo>
                  <a:lnTo>
                    <a:pt x="1183005" y="474345"/>
                  </a:lnTo>
                  <a:lnTo>
                    <a:pt x="1177290" y="497205"/>
                  </a:lnTo>
                  <a:lnTo>
                    <a:pt x="1208723" y="468630"/>
                  </a:lnTo>
                  <a:lnTo>
                    <a:pt x="1245870" y="400050"/>
                  </a:lnTo>
                  <a:lnTo>
                    <a:pt x="1260158" y="377190"/>
                  </a:lnTo>
                  <a:lnTo>
                    <a:pt x="1291590" y="317182"/>
                  </a:lnTo>
                  <a:lnTo>
                    <a:pt x="1300163" y="342900"/>
                  </a:lnTo>
                  <a:lnTo>
                    <a:pt x="1311593" y="348615"/>
                  </a:lnTo>
                  <a:lnTo>
                    <a:pt x="1323023" y="328612"/>
                  </a:lnTo>
                  <a:lnTo>
                    <a:pt x="1343025" y="345757"/>
                  </a:lnTo>
                  <a:lnTo>
                    <a:pt x="1357313" y="348615"/>
                  </a:lnTo>
                  <a:lnTo>
                    <a:pt x="1363028" y="322897"/>
                  </a:lnTo>
                  <a:lnTo>
                    <a:pt x="1368743" y="280035"/>
                  </a:lnTo>
                  <a:lnTo>
                    <a:pt x="1394460" y="268605"/>
                  </a:lnTo>
                  <a:lnTo>
                    <a:pt x="1434465" y="282892"/>
                  </a:lnTo>
                  <a:lnTo>
                    <a:pt x="1434465" y="282892"/>
                  </a:lnTo>
                  <a:lnTo>
                    <a:pt x="1485900" y="320040"/>
                  </a:lnTo>
                  <a:lnTo>
                    <a:pt x="1480185" y="351472"/>
                  </a:lnTo>
                  <a:lnTo>
                    <a:pt x="1468755" y="377190"/>
                  </a:lnTo>
                  <a:lnTo>
                    <a:pt x="1437323" y="400050"/>
                  </a:lnTo>
                  <a:lnTo>
                    <a:pt x="1414463" y="408622"/>
                  </a:lnTo>
                  <a:lnTo>
                    <a:pt x="1428750" y="437197"/>
                  </a:lnTo>
                  <a:lnTo>
                    <a:pt x="1385888" y="462915"/>
                  </a:lnTo>
                  <a:lnTo>
                    <a:pt x="1354455" y="454342"/>
                  </a:lnTo>
                  <a:lnTo>
                    <a:pt x="1345883" y="468630"/>
                  </a:lnTo>
                  <a:lnTo>
                    <a:pt x="1320165" y="474345"/>
                  </a:lnTo>
                  <a:lnTo>
                    <a:pt x="1294448" y="471487"/>
                  </a:lnTo>
                  <a:lnTo>
                    <a:pt x="1271588" y="477202"/>
                  </a:lnTo>
                  <a:lnTo>
                    <a:pt x="1271588" y="497205"/>
                  </a:lnTo>
                  <a:lnTo>
                    <a:pt x="1288733" y="505777"/>
                  </a:lnTo>
                  <a:lnTo>
                    <a:pt x="1314450" y="485775"/>
                  </a:lnTo>
                  <a:lnTo>
                    <a:pt x="1343025" y="500062"/>
                  </a:lnTo>
                  <a:lnTo>
                    <a:pt x="1403033" y="488632"/>
                  </a:lnTo>
                  <a:lnTo>
                    <a:pt x="1383030" y="517207"/>
                  </a:lnTo>
                  <a:lnTo>
                    <a:pt x="1348740" y="534352"/>
                  </a:lnTo>
                  <a:lnTo>
                    <a:pt x="1314450" y="534352"/>
                  </a:lnTo>
                  <a:lnTo>
                    <a:pt x="1300163" y="531495"/>
                  </a:lnTo>
                  <a:lnTo>
                    <a:pt x="1288733" y="577215"/>
                  </a:lnTo>
                  <a:lnTo>
                    <a:pt x="1288733" y="600075"/>
                  </a:lnTo>
                  <a:lnTo>
                    <a:pt x="1311593" y="594360"/>
                  </a:lnTo>
                  <a:lnTo>
                    <a:pt x="1305878" y="577215"/>
                  </a:lnTo>
                  <a:lnTo>
                    <a:pt x="1340168" y="557212"/>
                  </a:lnTo>
                  <a:lnTo>
                    <a:pt x="1340168" y="557212"/>
                  </a:lnTo>
                  <a:lnTo>
                    <a:pt x="1354455" y="582930"/>
                  </a:lnTo>
                  <a:lnTo>
                    <a:pt x="1343025" y="608647"/>
                  </a:lnTo>
                  <a:lnTo>
                    <a:pt x="1328738" y="594360"/>
                  </a:lnTo>
                  <a:lnTo>
                    <a:pt x="1311593" y="622935"/>
                  </a:lnTo>
                  <a:lnTo>
                    <a:pt x="1311593" y="674370"/>
                  </a:lnTo>
                  <a:lnTo>
                    <a:pt x="1300163" y="691515"/>
                  </a:lnTo>
                  <a:lnTo>
                    <a:pt x="1297305" y="714375"/>
                  </a:lnTo>
                  <a:lnTo>
                    <a:pt x="1268730" y="737235"/>
                  </a:lnTo>
                  <a:lnTo>
                    <a:pt x="1277303" y="748665"/>
                  </a:lnTo>
                  <a:lnTo>
                    <a:pt x="1260158" y="857250"/>
                  </a:lnTo>
                  <a:lnTo>
                    <a:pt x="1257300" y="880110"/>
                  </a:lnTo>
                  <a:lnTo>
                    <a:pt x="1280160" y="848677"/>
                  </a:lnTo>
                  <a:lnTo>
                    <a:pt x="1320165" y="874395"/>
                  </a:lnTo>
                  <a:lnTo>
                    <a:pt x="1291590" y="871537"/>
                  </a:lnTo>
                  <a:lnTo>
                    <a:pt x="1283018" y="897255"/>
                  </a:lnTo>
                  <a:lnTo>
                    <a:pt x="1288733" y="917257"/>
                  </a:lnTo>
                  <a:lnTo>
                    <a:pt x="1308735" y="902970"/>
                  </a:lnTo>
                  <a:lnTo>
                    <a:pt x="1320165" y="920115"/>
                  </a:lnTo>
                  <a:lnTo>
                    <a:pt x="1343025" y="920115"/>
                  </a:lnTo>
                  <a:lnTo>
                    <a:pt x="1343025" y="954405"/>
                  </a:lnTo>
                  <a:lnTo>
                    <a:pt x="1328738" y="962977"/>
                  </a:lnTo>
                  <a:lnTo>
                    <a:pt x="1305878" y="957262"/>
                  </a:lnTo>
                  <a:lnTo>
                    <a:pt x="1271588" y="954405"/>
                  </a:lnTo>
                  <a:lnTo>
                    <a:pt x="1268730" y="980122"/>
                  </a:lnTo>
                  <a:lnTo>
                    <a:pt x="1245870" y="968692"/>
                  </a:lnTo>
                  <a:lnTo>
                    <a:pt x="1234440" y="977265"/>
                  </a:lnTo>
                  <a:lnTo>
                    <a:pt x="1234440" y="1000125"/>
                  </a:lnTo>
                  <a:lnTo>
                    <a:pt x="1265873" y="1040130"/>
                  </a:lnTo>
                  <a:lnTo>
                    <a:pt x="1297305" y="1028700"/>
                  </a:lnTo>
                  <a:lnTo>
                    <a:pt x="1280160" y="1054417"/>
                  </a:lnTo>
                  <a:lnTo>
                    <a:pt x="1297305" y="1071562"/>
                  </a:lnTo>
                  <a:lnTo>
                    <a:pt x="1308735" y="1100137"/>
                  </a:lnTo>
                  <a:lnTo>
                    <a:pt x="1311593" y="1131570"/>
                  </a:lnTo>
                  <a:lnTo>
                    <a:pt x="1288733" y="1114425"/>
                  </a:lnTo>
                  <a:lnTo>
                    <a:pt x="1265873" y="1105852"/>
                  </a:lnTo>
                  <a:lnTo>
                    <a:pt x="1240155" y="1117282"/>
                  </a:lnTo>
                  <a:lnTo>
                    <a:pt x="1263015" y="1128712"/>
                  </a:lnTo>
                  <a:lnTo>
                    <a:pt x="1251585" y="1157287"/>
                  </a:lnTo>
                  <a:lnTo>
                    <a:pt x="1283018" y="1145857"/>
                  </a:lnTo>
                  <a:lnTo>
                    <a:pt x="1263015" y="1185862"/>
                  </a:lnTo>
                  <a:lnTo>
                    <a:pt x="1294448" y="1194435"/>
                  </a:lnTo>
                  <a:lnTo>
                    <a:pt x="1308735" y="1183005"/>
                  </a:lnTo>
                  <a:lnTo>
                    <a:pt x="1308735" y="1205865"/>
                  </a:lnTo>
                  <a:lnTo>
                    <a:pt x="1317308" y="1225867"/>
                  </a:lnTo>
                  <a:lnTo>
                    <a:pt x="1300163" y="1208722"/>
                  </a:lnTo>
                  <a:lnTo>
                    <a:pt x="1260158" y="1200150"/>
                  </a:lnTo>
                  <a:lnTo>
                    <a:pt x="1243013" y="1220152"/>
                  </a:lnTo>
                  <a:lnTo>
                    <a:pt x="1260158" y="1248727"/>
                  </a:lnTo>
                  <a:lnTo>
                    <a:pt x="1277303" y="1257300"/>
                  </a:lnTo>
                  <a:lnTo>
                    <a:pt x="1288733" y="1257300"/>
                  </a:lnTo>
                  <a:lnTo>
                    <a:pt x="1285875" y="1274445"/>
                  </a:lnTo>
                  <a:lnTo>
                    <a:pt x="1274445" y="1294447"/>
                  </a:lnTo>
                  <a:lnTo>
                    <a:pt x="1257300" y="1300162"/>
                  </a:lnTo>
                  <a:lnTo>
                    <a:pt x="1243013" y="1300162"/>
                  </a:lnTo>
                  <a:lnTo>
                    <a:pt x="1211580" y="1288732"/>
                  </a:lnTo>
                  <a:lnTo>
                    <a:pt x="1203008" y="1260157"/>
                  </a:lnTo>
                  <a:lnTo>
                    <a:pt x="1174433" y="1268730"/>
                  </a:lnTo>
                  <a:lnTo>
                    <a:pt x="1180148" y="1285875"/>
                  </a:lnTo>
                  <a:lnTo>
                    <a:pt x="1160145" y="1303020"/>
                  </a:lnTo>
                  <a:lnTo>
                    <a:pt x="1134428" y="1300162"/>
                  </a:lnTo>
                  <a:lnTo>
                    <a:pt x="1134428" y="1323022"/>
                  </a:lnTo>
                  <a:lnTo>
                    <a:pt x="1157288" y="1317307"/>
                  </a:lnTo>
                  <a:lnTo>
                    <a:pt x="1165860" y="1337310"/>
                  </a:lnTo>
                  <a:lnTo>
                    <a:pt x="1125855" y="1345882"/>
                  </a:lnTo>
                  <a:lnTo>
                    <a:pt x="1143000" y="1365885"/>
                  </a:lnTo>
                  <a:lnTo>
                    <a:pt x="1174433" y="1348740"/>
                  </a:lnTo>
                  <a:lnTo>
                    <a:pt x="1188720" y="1371600"/>
                  </a:lnTo>
                  <a:lnTo>
                    <a:pt x="1157288" y="1374457"/>
                  </a:lnTo>
                  <a:lnTo>
                    <a:pt x="1165860" y="1405890"/>
                  </a:lnTo>
                  <a:lnTo>
                    <a:pt x="1165860" y="1405890"/>
                  </a:lnTo>
                  <a:lnTo>
                    <a:pt x="1188720" y="1385887"/>
                  </a:lnTo>
                  <a:lnTo>
                    <a:pt x="1225868" y="1417320"/>
                  </a:lnTo>
                  <a:lnTo>
                    <a:pt x="1228725" y="1448752"/>
                  </a:lnTo>
                  <a:lnTo>
                    <a:pt x="1251585" y="1434465"/>
                  </a:lnTo>
                  <a:lnTo>
                    <a:pt x="1243013" y="1460182"/>
                  </a:lnTo>
                  <a:lnTo>
                    <a:pt x="1248728" y="1480185"/>
                  </a:lnTo>
                  <a:lnTo>
                    <a:pt x="1265873" y="1463040"/>
                  </a:lnTo>
                  <a:lnTo>
                    <a:pt x="1263015" y="1494472"/>
                  </a:lnTo>
                  <a:lnTo>
                    <a:pt x="1268730" y="1531620"/>
                  </a:lnTo>
                  <a:lnTo>
                    <a:pt x="1243013" y="1505902"/>
                  </a:lnTo>
                  <a:lnTo>
                    <a:pt x="1225868" y="1531620"/>
                  </a:lnTo>
                  <a:lnTo>
                    <a:pt x="1208723" y="1520190"/>
                  </a:lnTo>
                  <a:lnTo>
                    <a:pt x="1200150" y="1483042"/>
                  </a:lnTo>
                  <a:lnTo>
                    <a:pt x="1194435" y="1465897"/>
                  </a:lnTo>
                  <a:lnTo>
                    <a:pt x="1180148" y="1451610"/>
                  </a:lnTo>
                  <a:lnTo>
                    <a:pt x="1168718" y="1457325"/>
                  </a:lnTo>
                  <a:lnTo>
                    <a:pt x="1160145" y="1448752"/>
                  </a:lnTo>
                  <a:lnTo>
                    <a:pt x="1145858" y="1440180"/>
                  </a:lnTo>
                  <a:lnTo>
                    <a:pt x="1120140" y="1423035"/>
                  </a:lnTo>
                  <a:lnTo>
                    <a:pt x="1105853" y="1425892"/>
                  </a:lnTo>
                  <a:lnTo>
                    <a:pt x="1108710" y="1443037"/>
                  </a:lnTo>
                  <a:lnTo>
                    <a:pt x="1131570" y="1457325"/>
                  </a:lnTo>
                  <a:lnTo>
                    <a:pt x="1165860" y="1471612"/>
                  </a:lnTo>
                  <a:lnTo>
                    <a:pt x="1134428" y="1494472"/>
                  </a:lnTo>
                  <a:lnTo>
                    <a:pt x="1108710" y="1483042"/>
                  </a:lnTo>
                  <a:lnTo>
                    <a:pt x="1094423" y="1497330"/>
                  </a:lnTo>
                  <a:lnTo>
                    <a:pt x="1100138" y="1514475"/>
                  </a:lnTo>
                  <a:lnTo>
                    <a:pt x="1100138" y="1514475"/>
                  </a:lnTo>
                  <a:lnTo>
                    <a:pt x="1088708" y="1543050"/>
                  </a:lnTo>
                  <a:lnTo>
                    <a:pt x="1125855" y="1531620"/>
                  </a:lnTo>
                  <a:lnTo>
                    <a:pt x="1097280" y="1563052"/>
                  </a:lnTo>
                  <a:lnTo>
                    <a:pt x="1120140" y="1574482"/>
                  </a:lnTo>
                  <a:lnTo>
                    <a:pt x="1168718" y="1545907"/>
                  </a:lnTo>
                  <a:lnTo>
                    <a:pt x="1245870" y="1560195"/>
                  </a:lnTo>
                  <a:lnTo>
                    <a:pt x="1203008" y="1574482"/>
                  </a:lnTo>
                  <a:lnTo>
                    <a:pt x="1203008" y="1603057"/>
                  </a:lnTo>
                  <a:lnTo>
                    <a:pt x="1180148" y="1620202"/>
                  </a:lnTo>
                  <a:lnTo>
                    <a:pt x="1163003" y="1628775"/>
                  </a:lnTo>
                  <a:lnTo>
                    <a:pt x="1163003" y="1628775"/>
                  </a:lnTo>
                  <a:lnTo>
                    <a:pt x="1151573" y="1631632"/>
                  </a:lnTo>
                  <a:lnTo>
                    <a:pt x="1148715" y="1651635"/>
                  </a:lnTo>
                  <a:lnTo>
                    <a:pt x="1111568" y="1665922"/>
                  </a:lnTo>
                  <a:lnTo>
                    <a:pt x="1080135" y="1665922"/>
                  </a:lnTo>
                  <a:lnTo>
                    <a:pt x="1062990" y="1694497"/>
                  </a:lnTo>
                  <a:lnTo>
                    <a:pt x="1062990" y="1694497"/>
                  </a:lnTo>
                  <a:lnTo>
                    <a:pt x="1008698" y="1697355"/>
                  </a:lnTo>
                  <a:lnTo>
                    <a:pt x="994410" y="1645920"/>
                  </a:lnTo>
                  <a:lnTo>
                    <a:pt x="994410" y="1645920"/>
                  </a:lnTo>
                  <a:lnTo>
                    <a:pt x="997268" y="1705927"/>
                  </a:lnTo>
                  <a:lnTo>
                    <a:pt x="980123" y="1728787"/>
                  </a:lnTo>
                  <a:lnTo>
                    <a:pt x="962978" y="1737360"/>
                  </a:lnTo>
                  <a:lnTo>
                    <a:pt x="971550" y="1780222"/>
                  </a:lnTo>
                  <a:lnTo>
                    <a:pt x="942975" y="1780222"/>
                  </a:lnTo>
                  <a:lnTo>
                    <a:pt x="922973" y="1791652"/>
                  </a:lnTo>
                  <a:lnTo>
                    <a:pt x="902970" y="1811655"/>
                  </a:lnTo>
                  <a:lnTo>
                    <a:pt x="902970" y="1811655"/>
                  </a:lnTo>
                  <a:lnTo>
                    <a:pt x="877253" y="1823085"/>
                  </a:lnTo>
                  <a:lnTo>
                    <a:pt x="860108" y="1825942"/>
                  </a:lnTo>
                  <a:lnTo>
                    <a:pt x="865823" y="1797367"/>
                  </a:lnTo>
                  <a:lnTo>
                    <a:pt x="837248" y="1803082"/>
                  </a:lnTo>
                  <a:lnTo>
                    <a:pt x="845820" y="1831657"/>
                  </a:lnTo>
                  <a:lnTo>
                    <a:pt x="840105" y="1845945"/>
                  </a:lnTo>
                  <a:lnTo>
                    <a:pt x="825818" y="1848802"/>
                  </a:lnTo>
                  <a:lnTo>
                    <a:pt x="800100" y="1851660"/>
                  </a:lnTo>
                  <a:lnTo>
                    <a:pt x="800100" y="1868805"/>
                  </a:lnTo>
                  <a:lnTo>
                    <a:pt x="800100" y="1868805"/>
                  </a:lnTo>
                  <a:lnTo>
                    <a:pt x="774383" y="1880235"/>
                  </a:lnTo>
                  <a:lnTo>
                    <a:pt x="780098" y="1908810"/>
                  </a:lnTo>
                  <a:lnTo>
                    <a:pt x="788670" y="1917382"/>
                  </a:lnTo>
                  <a:lnTo>
                    <a:pt x="771525" y="1931670"/>
                  </a:lnTo>
                  <a:lnTo>
                    <a:pt x="774383" y="1948815"/>
                  </a:lnTo>
                  <a:lnTo>
                    <a:pt x="791528" y="1948815"/>
                  </a:lnTo>
                  <a:lnTo>
                    <a:pt x="782955" y="1971675"/>
                  </a:lnTo>
                  <a:lnTo>
                    <a:pt x="780098" y="1991677"/>
                  </a:lnTo>
                  <a:lnTo>
                    <a:pt x="768668" y="2003107"/>
                  </a:lnTo>
                  <a:lnTo>
                    <a:pt x="745808" y="2005965"/>
                  </a:lnTo>
                  <a:lnTo>
                    <a:pt x="745808" y="2005965"/>
                  </a:lnTo>
                  <a:lnTo>
                    <a:pt x="754380" y="2031682"/>
                  </a:lnTo>
                  <a:lnTo>
                    <a:pt x="754380" y="2063115"/>
                  </a:lnTo>
                  <a:lnTo>
                    <a:pt x="742950" y="2094547"/>
                  </a:lnTo>
                  <a:lnTo>
                    <a:pt x="734378" y="2114550"/>
                  </a:lnTo>
                  <a:lnTo>
                    <a:pt x="717233" y="2125980"/>
                  </a:lnTo>
                  <a:lnTo>
                    <a:pt x="728663" y="2148840"/>
                  </a:lnTo>
                  <a:lnTo>
                    <a:pt x="705803" y="2154555"/>
                  </a:lnTo>
                  <a:lnTo>
                    <a:pt x="694373" y="2151697"/>
                  </a:lnTo>
                  <a:lnTo>
                    <a:pt x="682943" y="2123122"/>
                  </a:lnTo>
                  <a:lnTo>
                    <a:pt x="671513" y="2103120"/>
                  </a:lnTo>
                  <a:lnTo>
                    <a:pt x="617220" y="2117407"/>
                  </a:lnTo>
                  <a:lnTo>
                    <a:pt x="608648" y="2097405"/>
                  </a:lnTo>
                  <a:lnTo>
                    <a:pt x="602933" y="2080260"/>
                  </a:lnTo>
                  <a:lnTo>
                    <a:pt x="597218" y="2083117"/>
                  </a:lnTo>
                  <a:lnTo>
                    <a:pt x="597218" y="2051685"/>
                  </a:lnTo>
                  <a:lnTo>
                    <a:pt x="585788" y="2065972"/>
                  </a:lnTo>
                  <a:lnTo>
                    <a:pt x="594360" y="2037397"/>
                  </a:lnTo>
                  <a:lnTo>
                    <a:pt x="577215" y="2045970"/>
                  </a:lnTo>
                  <a:lnTo>
                    <a:pt x="565785" y="2031682"/>
                  </a:lnTo>
                  <a:lnTo>
                    <a:pt x="565785" y="2011680"/>
                  </a:lnTo>
                  <a:lnTo>
                    <a:pt x="551498" y="2011680"/>
                  </a:lnTo>
                  <a:lnTo>
                    <a:pt x="545783" y="1997392"/>
                  </a:lnTo>
                  <a:lnTo>
                    <a:pt x="540068" y="1983105"/>
                  </a:lnTo>
                  <a:lnTo>
                    <a:pt x="534353" y="1951672"/>
                  </a:lnTo>
                  <a:lnTo>
                    <a:pt x="551498" y="1934527"/>
                  </a:lnTo>
                  <a:lnTo>
                    <a:pt x="557213" y="1914525"/>
                  </a:lnTo>
                  <a:lnTo>
                    <a:pt x="565785" y="1914525"/>
                  </a:lnTo>
                  <a:lnTo>
                    <a:pt x="565785" y="1905952"/>
                  </a:lnTo>
                  <a:lnTo>
                    <a:pt x="554355" y="1897380"/>
                  </a:lnTo>
                  <a:lnTo>
                    <a:pt x="528638" y="1908810"/>
                  </a:lnTo>
                  <a:lnTo>
                    <a:pt x="514350" y="1923097"/>
                  </a:lnTo>
                  <a:lnTo>
                    <a:pt x="514350" y="1891665"/>
                  </a:lnTo>
                  <a:lnTo>
                    <a:pt x="511493" y="1851660"/>
                  </a:lnTo>
                  <a:lnTo>
                    <a:pt x="491490" y="1828800"/>
                  </a:lnTo>
                  <a:lnTo>
                    <a:pt x="488633" y="1805940"/>
                  </a:lnTo>
                  <a:lnTo>
                    <a:pt x="491490" y="1774507"/>
                  </a:lnTo>
                  <a:lnTo>
                    <a:pt x="471488" y="1754505"/>
                  </a:lnTo>
                  <a:lnTo>
                    <a:pt x="477203" y="1734502"/>
                  </a:lnTo>
                  <a:lnTo>
                    <a:pt x="468630" y="1717357"/>
                  </a:lnTo>
                  <a:lnTo>
                    <a:pt x="488633" y="1694497"/>
                  </a:lnTo>
                  <a:lnTo>
                    <a:pt x="525780" y="1708785"/>
                  </a:lnTo>
                  <a:lnTo>
                    <a:pt x="537210" y="1677352"/>
                  </a:lnTo>
                  <a:lnTo>
                    <a:pt x="502920" y="1677352"/>
                  </a:lnTo>
                  <a:lnTo>
                    <a:pt x="497205" y="1665922"/>
                  </a:lnTo>
                  <a:lnTo>
                    <a:pt x="534353" y="1665922"/>
                  </a:lnTo>
                  <a:lnTo>
                    <a:pt x="534353" y="1637347"/>
                  </a:lnTo>
                  <a:lnTo>
                    <a:pt x="554355" y="1634490"/>
                  </a:lnTo>
                  <a:lnTo>
                    <a:pt x="557213" y="1620202"/>
                  </a:lnTo>
                  <a:lnTo>
                    <a:pt x="537210" y="1600200"/>
                  </a:lnTo>
                  <a:lnTo>
                    <a:pt x="560070" y="1580197"/>
                  </a:lnTo>
                  <a:lnTo>
                    <a:pt x="517208" y="1563052"/>
                  </a:lnTo>
                  <a:lnTo>
                    <a:pt x="500063" y="1565910"/>
                  </a:lnTo>
                  <a:lnTo>
                    <a:pt x="480060" y="1534477"/>
                  </a:lnTo>
                  <a:lnTo>
                    <a:pt x="457200" y="1517332"/>
                  </a:lnTo>
                  <a:lnTo>
                    <a:pt x="477203" y="1503045"/>
                  </a:lnTo>
                  <a:lnTo>
                    <a:pt x="520065" y="1540192"/>
                  </a:lnTo>
                  <a:lnTo>
                    <a:pt x="551498" y="1543050"/>
                  </a:lnTo>
                  <a:lnTo>
                    <a:pt x="537210" y="1525905"/>
                  </a:lnTo>
                  <a:lnTo>
                    <a:pt x="540068" y="1514475"/>
                  </a:lnTo>
                  <a:lnTo>
                    <a:pt x="525780" y="1494472"/>
                  </a:lnTo>
                  <a:lnTo>
                    <a:pt x="508635" y="1483042"/>
                  </a:lnTo>
                  <a:lnTo>
                    <a:pt x="508635" y="1465897"/>
                  </a:lnTo>
                  <a:lnTo>
                    <a:pt x="508635" y="1445895"/>
                  </a:lnTo>
                  <a:lnTo>
                    <a:pt x="471488" y="1405890"/>
                  </a:lnTo>
                  <a:lnTo>
                    <a:pt x="442913" y="1448752"/>
                  </a:lnTo>
                  <a:lnTo>
                    <a:pt x="411480" y="1443037"/>
                  </a:lnTo>
                  <a:lnTo>
                    <a:pt x="434340" y="1425892"/>
                  </a:lnTo>
                  <a:lnTo>
                    <a:pt x="428625" y="1414462"/>
                  </a:lnTo>
                  <a:lnTo>
                    <a:pt x="454343" y="1385887"/>
                  </a:lnTo>
                  <a:lnTo>
                    <a:pt x="445770" y="1334452"/>
                  </a:lnTo>
                  <a:lnTo>
                    <a:pt x="425768" y="1325880"/>
                  </a:lnTo>
                  <a:lnTo>
                    <a:pt x="428625" y="1300162"/>
                  </a:lnTo>
                  <a:lnTo>
                    <a:pt x="414338" y="1274445"/>
                  </a:lnTo>
                  <a:lnTo>
                    <a:pt x="414338" y="1248727"/>
                  </a:lnTo>
                  <a:lnTo>
                    <a:pt x="400050" y="1205865"/>
                  </a:lnTo>
                  <a:lnTo>
                    <a:pt x="397193" y="1174432"/>
                  </a:lnTo>
                  <a:lnTo>
                    <a:pt x="385763" y="1154430"/>
                  </a:lnTo>
                  <a:lnTo>
                    <a:pt x="374333" y="1143000"/>
                  </a:lnTo>
                  <a:lnTo>
                    <a:pt x="354330" y="1100137"/>
                  </a:lnTo>
                  <a:lnTo>
                    <a:pt x="348615" y="1082992"/>
                  </a:lnTo>
                  <a:lnTo>
                    <a:pt x="337185" y="1065847"/>
                  </a:lnTo>
                  <a:lnTo>
                    <a:pt x="314325" y="1071562"/>
                  </a:lnTo>
                  <a:lnTo>
                    <a:pt x="305753" y="1057275"/>
                  </a:lnTo>
                  <a:lnTo>
                    <a:pt x="297180" y="1057275"/>
                  </a:lnTo>
                  <a:lnTo>
                    <a:pt x="280035" y="1040130"/>
                  </a:lnTo>
                  <a:lnTo>
                    <a:pt x="260033" y="1040130"/>
                  </a:lnTo>
                  <a:lnTo>
                    <a:pt x="242888" y="1025842"/>
                  </a:lnTo>
                  <a:lnTo>
                    <a:pt x="222885" y="1034415"/>
                  </a:lnTo>
                  <a:lnTo>
                    <a:pt x="214313" y="1011555"/>
                  </a:lnTo>
                  <a:lnTo>
                    <a:pt x="177165" y="1051560"/>
                  </a:lnTo>
                  <a:lnTo>
                    <a:pt x="171450" y="1014412"/>
                  </a:lnTo>
                  <a:lnTo>
                    <a:pt x="151448" y="1034415"/>
                  </a:lnTo>
                  <a:lnTo>
                    <a:pt x="128588" y="1028700"/>
                  </a:lnTo>
                  <a:lnTo>
                    <a:pt x="117158" y="1034415"/>
                  </a:lnTo>
                  <a:lnTo>
                    <a:pt x="151448" y="1068705"/>
                  </a:lnTo>
                  <a:lnTo>
                    <a:pt x="105728" y="1048702"/>
                  </a:lnTo>
                  <a:lnTo>
                    <a:pt x="94298" y="1025842"/>
                  </a:lnTo>
                  <a:lnTo>
                    <a:pt x="100013" y="997267"/>
                  </a:lnTo>
                  <a:lnTo>
                    <a:pt x="111443" y="982980"/>
                  </a:lnTo>
                  <a:lnTo>
                    <a:pt x="100013" y="965835"/>
                  </a:lnTo>
                  <a:lnTo>
                    <a:pt x="85725" y="960120"/>
                  </a:lnTo>
                  <a:lnTo>
                    <a:pt x="80010" y="945832"/>
                  </a:lnTo>
                  <a:lnTo>
                    <a:pt x="57150" y="940117"/>
                  </a:lnTo>
                  <a:lnTo>
                    <a:pt x="71438" y="965835"/>
                  </a:lnTo>
                  <a:lnTo>
                    <a:pt x="37148" y="940117"/>
                  </a:lnTo>
                  <a:lnTo>
                    <a:pt x="51435" y="925830"/>
                  </a:lnTo>
                  <a:lnTo>
                    <a:pt x="74295" y="931545"/>
                  </a:lnTo>
                  <a:lnTo>
                    <a:pt x="100013" y="937260"/>
                  </a:lnTo>
                  <a:lnTo>
                    <a:pt x="111443" y="931545"/>
                  </a:lnTo>
                  <a:lnTo>
                    <a:pt x="128588" y="934402"/>
                  </a:lnTo>
                  <a:lnTo>
                    <a:pt x="148590" y="937260"/>
                  </a:lnTo>
                  <a:lnTo>
                    <a:pt x="160020" y="934402"/>
                  </a:lnTo>
                  <a:lnTo>
                    <a:pt x="168593" y="920115"/>
                  </a:lnTo>
                  <a:lnTo>
                    <a:pt x="165735" y="891540"/>
                  </a:lnTo>
                  <a:lnTo>
                    <a:pt x="151448" y="854392"/>
                  </a:lnTo>
                  <a:lnTo>
                    <a:pt x="120015" y="882967"/>
                  </a:lnTo>
                  <a:lnTo>
                    <a:pt x="100013" y="862965"/>
                  </a:lnTo>
                  <a:lnTo>
                    <a:pt x="91440" y="871537"/>
                  </a:lnTo>
                  <a:lnTo>
                    <a:pt x="88583" y="885825"/>
                  </a:lnTo>
                  <a:lnTo>
                    <a:pt x="77153" y="882967"/>
                  </a:lnTo>
                  <a:lnTo>
                    <a:pt x="71438" y="865822"/>
                  </a:lnTo>
                  <a:lnTo>
                    <a:pt x="62865" y="857250"/>
                  </a:lnTo>
                  <a:lnTo>
                    <a:pt x="48578" y="845820"/>
                  </a:lnTo>
                  <a:lnTo>
                    <a:pt x="22860" y="840105"/>
                  </a:lnTo>
                  <a:lnTo>
                    <a:pt x="0" y="785812"/>
                  </a:lnTo>
                  <a:close/>
                </a:path>
              </a:pathLst>
            </a:custGeom>
            <a:solidFill>
              <a:schemeClr val="bg1">
                <a:lumMod val="85000"/>
              </a:schemeClr>
            </a:solidFill>
            <a:ln w="9525">
              <a:solidFill>
                <a:schemeClr val="bg1"/>
              </a:solidFill>
              <a:round/>
              <a:headEnd/>
              <a:tailEnd/>
            </a:ln>
          </p:spPr>
          <p:txBody>
            <a:bodyPr/>
            <a:lstStyle/>
            <a:p>
              <a:endParaRPr lang="en-GB" sz="3600"/>
            </a:p>
          </p:txBody>
        </p:sp>
        <p:sp>
          <p:nvSpPr>
            <p:cNvPr id="1544" name="Freeform: Shape 7">
              <a:extLst>
                <a:ext uri="{FF2B5EF4-FFF2-40B4-BE49-F238E27FC236}">
                  <a16:creationId xmlns:a16="http://schemas.microsoft.com/office/drawing/2014/main" id="{3D976F4C-BF58-D91A-3652-66BDD3531E3A}"/>
                </a:ext>
              </a:extLst>
            </p:cNvPr>
            <p:cNvSpPr>
              <a:spLocks/>
            </p:cNvSpPr>
            <p:nvPr/>
          </p:nvSpPr>
          <p:spPr bwMode="auto">
            <a:xfrm>
              <a:off x="788194" y="2102644"/>
              <a:ext cx="2109787" cy="1443037"/>
            </a:xfrm>
            <a:custGeom>
              <a:avLst/>
              <a:gdLst>
                <a:gd name="connsiteX0" fmla="*/ 1574006 w 2109787"/>
                <a:gd name="connsiteY0" fmla="*/ 600075 h 1443037"/>
                <a:gd name="connsiteX1" fmla="*/ 1576387 w 2109787"/>
                <a:gd name="connsiteY1" fmla="*/ 652462 h 1443037"/>
                <a:gd name="connsiteX2" fmla="*/ 1562100 w 2109787"/>
                <a:gd name="connsiteY2" fmla="*/ 695325 h 1443037"/>
                <a:gd name="connsiteX3" fmla="*/ 1581150 w 2109787"/>
                <a:gd name="connsiteY3" fmla="*/ 704850 h 1443037"/>
                <a:gd name="connsiteX4" fmla="*/ 1583531 w 2109787"/>
                <a:gd name="connsiteY4" fmla="*/ 721519 h 1443037"/>
                <a:gd name="connsiteX5" fmla="*/ 1590675 w 2109787"/>
                <a:gd name="connsiteY5" fmla="*/ 754856 h 1443037"/>
                <a:gd name="connsiteX6" fmla="*/ 1552575 w 2109787"/>
                <a:gd name="connsiteY6" fmla="*/ 781050 h 1443037"/>
                <a:gd name="connsiteX7" fmla="*/ 1571625 w 2109787"/>
                <a:gd name="connsiteY7" fmla="*/ 814387 h 1443037"/>
                <a:gd name="connsiteX8" fmla="*/ 1585912 w 2109787"/>
                <a:gd name="connsiteY8" fmla="*/ 838200 h 1443037"/>
                <a:gd name="connsiteX9" fmla="*/ 1597819 w 2109787"/>
                <a:gd name="connsiteY9" fmla="*/ 892969 h 1443037"/>
                <a:gd name="connsiteX10" fmla="*/ 1602581 w 2109787"/>
                <a:gd name="connsiteY10" fmla="*/ 912019 h 1443037"/>
                <a:gd name="connsiteX11" fmla="*/ 1574006 w 2109787"/>
                <a:gd name="connsiteY11" fmla="*/ 954881 h 1443037"/>
                <a:gd name="connsiteX12" fmla="*/ 1531144 w 2109787"/>
                <a:gd name="connsiteY12" fmla="*/ 978694 h 1443037"/>
                <a:gd name="connsiteX13" fmla="*/ 1547812 w 2109787"/>
                <a:gd name="connsiteY13" fmla="*/ 1009650 h 1443037"/>
                <a:gd name="connsiteX14" fmla="*/ 1552575 w 2109787"/>
                <a:gd name="connsiteY14" fmla="*/ 1045369 h 1443037"/>
                <a:gd name="connsiteX15" fmla="*/ 1557337 w 2109787"/>
                <a:gd name="connsiteY15" fmla="*/ 1081087 h 1443037"/>
                <a:gd name="connsiteX16" fmla="*/ 1547812 w 2109787"/>
                <a:gd name="connsiteY16" fmla="*/ 1104900 h 1443037"/>
                <a:gd name="connsiteX17" fmla="*/ 1540669 w 2109787"/>
                <a:gd name="connsiteY17" fmla="*/ 1123950 h 1443037"/>
                <a:gd name="connsiteX18" fmla="*/ 1526381 w 2109787"/>
                <a:gd name="connsiteY18" fmla="*/ 1116806 h 1443037"/>
                <a:gd name="connsiteX19" fmla="*/ 1512094 w 2109787"/>
                <a:gd name="connsiteY19" fmla="*/ 1123950 h 1443037"/>
                <a:gd name="connsiteX20" fmla="*/ 1493044 w 2109787"/>
                <a:gd name="connsiteY20" fmla="*/ 1104900 h 1443037"/>
                <a:gd name="connsiteX21" fmla="*/ 1478756 w 2109787"/>
                <a:gd name="connsiteY21" fmla="*/ 1081087 h 1443037"/>
                <a:gd name="connsiteX22" fmla="*/ 1459706 w 2109787"/>
                <a:gd name="connsiteY22" fmla="*/ 1076325 h 1443037"/>
                <a:gd name="connsiteX23" fmla="*/ 1454944 w 2109787"/>
                <a:gd name="connsiteY23" fmla="*/ 1062037 h 1443037"/>
                <a:gd name="connsiteX24" fmla="*/ 1450181 w 2109787"/>
                <a:gd name="connsiteY24" fmla="*/ 1042987 h 1443037"/>
                <a:gd name="connsiteX25" fmla="*/ 1443037 w 2109787"/>
                <a:gd name="connsiteY25" fmla="*/ 1014412 h 1443037"/>
                <a:gd name="connsiteX26" fmla="*/ 1447800 w 2109787"/>
                <a:gd name="connsiteY26" fmla="*/ 990600 h 1443037"/>
                <a:gd name="connsiteX27" fmla="*/ 1447800 w 2109787"/>
                <a:gd name="connsiteY27" fmla="*/ 969169 h 1443037"/>
                <a:gd name="connsiteX28" fmla="*/ 1440656 w 2109787"/>
                <a:gd name="connsiteY28" fmla="*/ 957262 h 1443037"/>
                <a:gd name="connsiteX29" fmla="*/ 1421606 w 2109787"/>
                <a:gd name="connsiteY29" fmla="*/ 964406 h 1443037"/>
                <a:gd name="connsiteX30" fmla="*/ 1385887 w 2109787"/>
                <a:gd name="connsiteY30" fmla="*/ 954881 h 1443037"/>
                <a:gd name="connsiteX31" fmla="*/ 1340644 w 2109787"/>
                <a:gd name="connsiteY31" fmla="*/ 933450 h 1443037"/>
                <a:gd name="connsiteX32" fmla="*/ 1300162 w 2109787"/>
                <a:gd name="connsiteY32" fmla="*/ 900112 h 1443037"/>
                <a:gd name="connsiteX33" fmla="*/ 1231106 w 2109787"/>
                <a:gd name="connsiteY33" fmla="*/ 869156 h 1443037"/>
                <a:gd name="connsiteX34" fmla="*/ 1202531 w 2109787"/>
                <a:gd name="connsiteY34" fmla="*/ 881062 h 1443037"/>
                <a:gd name="connsiteX35" fmla="*/ 1181100 w 2109787"/>
                <a:gd name="connsiteY35" fmla="*/ 826294 h 1443037"/>
                <a:gd name="connsiteX36" fmla="*/ 1176337 w 2109787"/>
                <a:gd name="connsiteY36" fmla="*/ 797719 h 1443037"/>
                <a:gd name="connsiteX37" fmla="*/ 1150144 w 2109787"/>
                <a:gd name="connsiteY37" fmla="*/ 778669 h 1443037"/>
                <a:gd name="connsiteX38" fmla="*/ 1131094 w 2109787"/>
                <a:gd name="connsiteY38" fmla="*/ 723900 h 1443037"/>
                <a:gd name="connsiteX39" fmla="*/ 1150144 w 2109787"/>
                <a:gd name="connsiteY39" fmla="*/ 695325 h 1443037"/>
                <a:gd name="connsiteX40" fmla="*/ 1152525 w 2109787"/>
                <a:gd name="connsiteY40" fmla="*/ 681037 h 1443037"/>
                <a:gd name="connsiteX41" fmla="*/ 1140619 w 2109787"/>
                <a:gd name="connsiteY41" fmla="*/ 652462 h 1443037"/>
                <a:gd name="connsiteX42" fmla="*/ 1154906 w 2109787"/>
                <a:gd name="connsiteY42" fmla="*/ 650081 h 1443037"/>
                <a:gd name="connsiteX43" fmla="*/ 1176337 w 2109787"/>
                <a:gd name="connsiteY43" fmla="*/ 635794 h 1443037"/>
                <a:gd name="connsiteX44" fmla="*/ 1204912 w 2109787"/>
                <a:gd name="connsiteY44" fmla="*/ 604837 h 1443037"/>
                <a:gd name="connsiteX45" fmla="*/ 1204912 w 2109787"/>
                <a:gd name="connsiteY45" fmla="*/ 581025 h 1443037"/>
                <a:gd name="connsiteX46" fmla="*/ 1226344 w 2109787"/>
                <a:gd name="connsiteY46" fmla="*/ 581025 h 1443037"/>
                <a:gd name="connsiteX47" fmla="*/ 1252537 w 2109787"/>
                <a:gd name="connsiteY47" fmla="*/ 564356 h 1443037"/>
                <a:gd name="connsiteX48" fmla="*/ 1219200 w 2109787"/>
                <a:gd name="connsiteY48" fmla="*/ 528637 h 1443037"/>
                <a:gd name="connsiteX49" fmla="*/ 1219200 w 2109787"/>
                <a:gd name="connsiteY49" fmla="*/ 528637 h 1443037"/>
                <a:gd name="connsiteX50" fmla="*/ 1262062 w 2109787"/>
                <a:gd name="connsiteY50" fmla="*/ 540544 h 1443037"/>
                <a:gd name="connsiteX51" fmla="*/ 1257300 w 2109787"/>
                <a:gd name="connsiteY51" fmla="*/ 514350 h 1443037"/>
                <a:gd name="connsiteX52" fmla="*/ 1281112 w 2109787"/>
                <a:gd name="connsiteY52" fmla="*/ 516731 h 1443037"/>
                <a:gd name="connsiteX53" fmla="*/ 1297781 w 2109787"/>
                <a:gd name="connsiteY53" fmla="*/ 509587 h 1443037"/>
                <a:gd name="connsiteX54" fmla="*/ 1331119 w 2109787"/>
                <a:gd name="connsiteY54" fmla="*/ 464344 h 1443037"/>
                <a:gd name="connsiteX55" fmla="*/ 1290637 w 2109787"/>
                <a:gd name="connsiteY55" fmla="*/ 447675 h 1443037"/>
                <a:gd name="connsiteX56" fmla="*/ 1269206 w 2109787"/>
                <a:gd name="connsiteY56" fmla="*/ 419100 h 1443037"/>
                <a:gd name="connsiteX57" fmla="*/ 1281112 w 2109787"/>
                <a:gd name="connsiteY57" fmla="*/ 400050 h 1443037"/>
                <a:gd name="connsiteX58" fmla="*/ 1304925 w 2109787"/>
                <a:gd name="connsiteY58" fmla="*/ 419100 h 1443037"/>
                <a:gd name="connsiteX59" fmla="*/ 1335881 w 2109787"/>
                <a:gd name="connsiteY59" fmla="*/ 438150 h 1443037"/>
                <a:gd name="connsiteX60" fmla="*/ 1359694 w 2109787"/>
                <a:gd name="connsiteY60" fmla="*/ 392906 h 1443037"/>
                <a:gd name="connsiteX61" fmla="*/ 1340644 w 2109787"/>
                <a:gd name="connsiteY61" fmla="*/ 381000 h 1443037"/>
                <a:gd name="connsiteX62" fmla="*/ 1359694 w 2109787"/>
                <a:gd name="connsiteY62" fmla="*/ 364331 h 1443037"/>
                <a:gd name="connsiteX63" fmla="*/ 1390650 w 2109787"/>
                <a:gd name="connsiteY63" fmla="*/ 373856 h 1443037"/>
                <a:gd name="connsiteX64" fmla="*/ 1419225 w 2109787"/>
                <a:gd name="connsiteY64" fmla="*/ 364331 h 1443037"/>
                <a:gd name="connsiteX65" fmla="*/ 1440656 w 2109787"/>
                <a:gd name="connsiteY65" fmla="*/ 373856 h 1443037"/>
                <a:gd name="connsiteX66" fmla="*/ 1459706 w 2109787"/>
                <a:gd name="connsiteY66" fmla="*/ 350044 h 1443037"/>
                <a:gd name="connsiteX67" fmla="*/ 1464469 w 2109787"/>
                <a:gd name="connsiteY67" fmla="*/ 292894 h 1443037"/>
                <a:gd name="connsiteX68" fmla="*/ 1459706 w 2109787"/>
                <a:gd name="connsiteY68" fmla="*/ 269081 h 1443037"/>
                <a:gd name="connsiteX69" fmla="*/ 1450181 w 2109787"/>
                <a:gd name="connsiteY69" fmla="*/ 254794 h 1443037"/>
                <a:gd name="connsiteX70" fmla="*/ 1462087 w 2109787"/>
                <a:gd name="connsiteY70" fmla="*/ 230981 h 1443037"/>
                <a:gd name="connsiteX71" fmla="*/ 1476375 w 2109787"/>
                <a:gd name="connsiteY71" fmla="*/ 235744 h 1443037"/>
                <a:gd name="connsiteX72" fmla="*/ 1469231 w 2109787"/>
                <a:gd name="connsiteY72" fmla="*/ 216694 h 1443037"/>
                <a:gd name="connsiteX73" fmla="*/ 1469231 w 2109787"/>
                <a:gd name="connsiteY73" fmla="*/ 204787 h 1443037"/>
                <a:gd name="connsiteX74" fmla="*/ 1457325 w 2109787"/>
                <a:gd name="connsiteY74" fmla="*/ 188119 h 1443037"/>
                <a:gd name="connsiteX75" fmla="*/ 1447800 w 2109787"/>
                <a:gd name="connsiteY75" fmla="*/ 166687 h 1443037"/>
                <a:gd name="connsiteX76" fmla="*/ 1426369 w 2109787"/>
                <a:gd name="connsiteY76" fmla="*/ 166687 h 1443037"/>
                <a:gd name="connsiteX77" fmla="*/ 1390650 w 2109787"/>
                <a:gd name="connsiteY77" fmla="*/ 154781 h 1443037"/>
                <a:gd name="connsiteX78" fmla="*/ 1381125 w 2109787"/>
                <a:gd name="connsiteY78" fmla="*/ 159544 h 1443037"/>
                <a:gd name="connsiteX79" fmla="*/ 1383506 w 2109787"/>
                <a:gd name="connsiteY79" fmla="*/ 180975 h 1443037"/>
                <a:gd name="connsiteX80" fmla="*/ 1393031 w 2109787"/>
                <a:gd name="connsiteY80" fmla="*/ 192881 h 1443037"/>
                <a:gd name="connsiteX81" fmla="*/ 1393031 w 2109787"/>
                <a:gd name="connsiteY81" fmla="*/ 211931 h 1443037"/>
                <a:gd name="connsiteX82" fmla="*/ 1393031 w 2109787"/>
                <a:gd name="connsiteY82" fmla="*/ 230981 h 1443037"/>
                <a:gd name="connsiteX83" fmla="*/ 1371600 w 2109787"/>
                <a:gd name="connsiteY83" fmla="*/ 235744 h 1443037"/>
                <a:gd name="connsiteX84" fmla="*/ 1366837 w 2109787"/>
                <a:gd name="connsiteY84" fmla="*/ 273844 h 1443037"/>
                <a:gd name="connsiteX85" fmla="*/ 1354931 w 2109787"/>
                <a:gd name="connsiteY85" fmla="*/ 295275 h 1443037"/>
                <a:gd name="connsiteX86" fmla="*/ 1352550 w 2109787"/>
                <a:gd name="connsiteY86" fmla="*/ 309562 h 1443037"/>
                <a:gd name="connsiteX87" fmla="*/ 1338262 w 2109787"/>
                <a:gd name="connsiteY87" fmla="*/ 314325 h 1443037"/>
                <a:gd name="connsiteX88" fmla="*/ 1326356 w 2109787"/>
                <a:gd name="connsiteY88" fmla="*/ 307181 h 1443037"/>
                <a:gd name="connsiteX89" fmla="*/ 1302544 w 2109787"/>
                <a:gd name="connsiteY89" fmla="*/ 276225 h 1443037"/>
                <a:gd name="connsiteX90" fmla="*/ 1314450 w 2109787"/>
                <a:gd name="connsiteY90" fmla="*/ 257175 h 1443037"/>
                <a:gd name="connsiteX91" fmla="*/ 1285875 w 2109787"/>
                <a:gd name="connsiteY91" fmla="*/ 200025 h 1443037"/>
                <a:gd name="connsiteX92" fmla="*/ 1278731 w 2109787"/>
                <a:gd name="connsiteY92" fmla="*/ 200025 h 1443037"/>
                <a:gd name="connsiteX93" fmla="*/ 1278731 w 2109787"/>
                <a:gd name="connsiteY93" fmla="*/ 200025 h 1443037"/>
                <a:gd name="connsiteX94" fmla="*/ 1276350 w 2109787"/>
                <a:gd name="connsiteY94" fmla="*/ 242887 h 1443037"/>
                <a:gd name="connsiteX95" fmla="*/ 1276350 w 2109787"/>
                <a:gd name="connsiteY95" fmla="*/ 242887 h 1443037"/>
                <a:gd name="connsiteX96" fmla="*/ 1250156 w 2109787"/>
                <a:gd name="connsiteY96" fmla="*/ 219075 h 1443037"/>
                <a:gd name="connsiteX97" fmla="*/ 1238250 w 2109787"/>
                <a:gd name="connsiteY97" fmla="*/ 190500 h 1443037"/>
                <a:gd name="connsiteX98" fmla="*/ 1240631 w 2109787"/>
                <a:gd name="connsiteY98" fmla="*/ 171450 h 1443037"/>
                <a:gd name="connsiteX99" fmla="*/ 1226344 w 2109787"/>
                <a:gd name="connsiteY99" fmla="*/ 171450 h 1443037"/>
                <a:gd name="connsiteX100" fmla="*/ 1190625 w 2109787"/>
                <a:gd name="connsiteY100" fmla="*/ 152400 h 1443037"/>
                <a:gd name="connsiteX101" fmla="*/ 1219200 w 2109787"/>
                <a:gd name="connsiteY101" fmla="*/ 123825 h 1443037"/>
                <a:gd name="connsiteX102" fmla="*/ 1185862 w 2109787"/>
                <a:gd name="connsiteY102" fmla="*/ 76200 h 1443037"/>
                <a:gd name="connsiteX103" fmla="*/ 1183481 w 2109787"/>
                <a:gd name="connsiteY103" fmla="*/ 40481 h 1443037"/>
                <a:gd name="connsiteX104" fmla="*/ 1166812 w 2109787"/>
                <a:gd name="connsiteY104" fmla="*/ 11906 h 1443037"/>
                <a:gd name="connsiteX105" fmla="*/ 1143000 w 2109787"/>
                <a:gd name="connsiteY105" fmla="*/ 0 h 1443037"/>
                <a:gd name="connsiteX106" fmla="*/ 1126331 w 2109787"/>
                <a:gd name="connsiteY106" fmla="*/ 14287 h 1443037"/>
                <a:gd name="connsiteX107" fmla="*/ 1121569 w 2109787"/>
                <a:gd name="connsiteY107" fmla="*/ 42862 h 1443037"/>
                <a:gd name="connsiteX108" fmla="*/ 1107281 w 2109787"/>
                <a:gd name="connsiteY108" fmla="*/ 52387 h 1443037"/>
                <a:gd name="connsiteX109" fmla="*/ 1114425 w 2109787"/>
                <a:gd name="connsiteY109" fmla="*/ 71437 h 1443037"/>
                <a:gd name="connsiteX110" fmla="*/ 1116806 w 2109787"/>
                <a:gd name="connsiteY110" fmla="*/ 92869 h 1443037"/>
                <a:gd name="connsiteX111" fmla="*/ 1116806 w 2109787"/>
                <a:gd name="connsiteY111" fmla="*/ 92869 h 1443037"/>
                <a:gd name="connsiteX112" fmla="*/ 1112044 w 2109787"/>
                <a:gd name="connsiteY112" fmla="*/ 126206 h 1443037"/>
                <a:gd name="connsiteX113" fmla="*/ 1121569 w 2109787"/>
                <a:gd name="connsiteY113" fmla="*/ 152400 h 1443037"/>
                <a:gd name="connsiteX114" fmla="*/ 1152525 w 2109787"/>
                <a:gd name="connsiteY114" fmla="*/ 161925 h 1443037"/>
                <a:gd name="connsiteX115" fmla="*/ 1176337 w 2109787"/>
                <a:gd name="connsiteY115" fmla="*/ 183356 h 1443037"/>
                <a:gd name="connsiteX116" fmla="*/ 1185862 w 2109787"/>
                <a:gd name="connsiteY116" fmla="*/ 183356 h 1443037"/>
                <a:gd name="connsiteX117" fmla="*/ 1188244 w 2109787"/>
                <a:gd name="connsiteY117" fmla="*/ 202406 h 1443037"/>
                <a:gd name="connsiteX118" fmla="*/ 1157287 w 2109787"/>
                <a:gd name="connsiteY118" fmla="*/ 200025 h 1443037"/>
                <a:gd name="connsiteX119" fmla="*/ 1178719 w 2109787"/>
                <a:gd name="connsiteY119" fmla="*/ 219075 h 1443037"/>
                <a:gd name="connsiteX120" fmla="*/ 1176337 w 2109787"/>
                <a:gd name="connsiteY120" fmla="*/ 238125 h 1443037"/>
                <a:gd name="connsiteX121" fmla="*/ 1166812 w 2109787"/>
                <a:gd name="connsiteY121" fmla="*/ 257175 h 1443037"/>
                <a:gd name="connsiteX122" fmla="*/ 1133475 w 2109787"/>
                <a:gd name="connsiteY122" fmla="*/ 271462 h 1443037"/>
                <a:gd name="connsiteX123" fmla="*/ 1131094 w 2109787"/>
                <a:gd name="connsiteY123" fmla="*/ 300037 h 1443037"/>
                <a:gd name="connsiteX124" fmla="*/ 1133475 w 2109787"/>
                <a:gd name="connsiteY124" fmla="*/ 326231 h 1443037"/>
                <a:gd name="connsiteX125" fmla="*/ 1104900 w 2109787"/>
                <a:gd name="connsiteY125" fmla="*/ 314325 h 1443037"/>
                <a:gd name="connsiteX126" fmla="*/ 1114425 w 2109787"/>
                <a:gd name="connsiteY126" fmla="*/ 276225 h 1443037"/>
                <a:gd name="connsiteX127" fmla="*/ 1071562 w 2109787"/>
                <a:gd name="connsiteY127" fmla="*/ 250031 h 1443037"/>
                <a:gd name="connsiteX128" fmla="*/ 1071562 w 2109787"/>
                <a:gd name="connsiteY128" fmla="*/ 250031 h 1443037"/>
                <a:gd name="connsiteX129" fmla="*/ 1085850 w 2109787"/>
                <a:gd name="connsiteY129" fmla="*/ 288131 h 1443037"/>
                <a:gd name="connsiteX130" fmla="*/ 1071562 w 2109787"/>
                <a:gd name="connsiteY130" fmla="*/ 300037 h 1443037"/>
                <a:gd name="connsiteX131" fmla="*/ 1050131 w 2109787"/>
                <a:gd name="connsiteY131" fmla="*/ 292894 h 1443037"/>
                <a:gd name="connsiteX132" fmla="*/ 1035844 w 2109787"/>
                <a:gd name="connsiteY132" fmla="*/ 295275 h 1443037"/>
                <a:gd name="connsiteX133" fmla="*/ 988219 w 2109787"/>
                <a:gd name="connsiteY133" fmla="*/ 295275 h 1443037"/>
                <a:gd name="connsiteX134" fmla="*/ 964406 w 2109787"/>
                <a:gd name="connsiteY134" fmla="*/ 295275 h 1443037"/>
                <a:gd name="connsiteX135" fmla="*/ 926306 w 2109787"/>
                <a:gd name="connsiteY135" fmla="*/ 273844 h 1443037"/>
                <a:gd name="connsiteX136" fmla="*/ 902494 w 2109787"/>
                <a:gd name="connsiteY136" fmla="*/ 273844 h 1443037"/>
                <a:gd name="connsiteX137" fmla="*/ 881062 w 2109787"/>
                <a:gd name="connsiteY137" fmla="*/ 259556 h 1443037"/>
                <a:gd name="connsiteX138" fmla="*/ 871537 w 2109787"/>
                <a:gd name="connsiteY138" fmla="*/ 238125 h 1443037"/>
                <a:gd name="connsiteX139" fmla="*/ 852487 w 2109787"/>
                <a:gd name="connsiteY139" fmla="*/ 216694 h 1443037"/>
                <a:gd name="connsiteX140" fmla="*/ 807244 w 2109787"/>
                <a:gd name="connsiteY140" fmla="*/ 240506 h 1443037"/>
                <a:gd name="connsiteX141" fmla="*/ 823912 w 2109787"/>
                <a:gd name="connsiteY141" fmla="*/ 259556 h 1443037"/>
                <a:gd name="connsiteX142" fmla="*/ 840581 w 2109787"/>
                <a:gd name="connsiteY142" fmla="*/ 242887 h 1443037"/>
                <a:gd name="connsiteX143" fmla="*/ 850106 w 2109787"/>
                <a:gd name="connsiteY143" fmla="*/ 235744 h 1443037"/>
                <a:gd name="connsiteX144" fmla="*/ 862012 w 2109787"/>
                <a:gd name="connsiteY144" fmla="*/ 233362 h 1443037"/>
                <a:gd name="connsiteX145" fmla="*/ 869156 w 2109787"/>
                <a:gd name="connsiteY145" fmla="*/ 254794 h 1443037"/>
                <a:gd name="connsiteX146" fmla="*/ 831056 w 2109787"/>
                <a:gd name="connsiteY146" fmla="*/ 285750 h 1443037"/>
                <a:gd name="connsiteX147" fmla="*/ 842962 w 2109787"/>
                <a:gd name="connsiteY147" fmla="*/ 321469 h 1443037"/>
                <a:gd name="connsiteX148" fmla="*/ 835819 w 2109787"/>
                <a:gd name="connsiteY148" fmla="*/ 354806 h 1443037"/>
                <a:gd name="connsiteX149" fmla="*/ 807244 w 2109787"/>
                <a:gd name="connsiteY149" fmla="*/ 340519 h 1443037"/>
                <a:gd name="connsiteX150" fmla="*/ 800100 w 2109787"/>
                <a:gd name="connsiteY150" fmla="*/ 316706 h 1443037"/>
                <a:gd name="connsiteX151" fmla="*/ 762000 w 2109787"/>
                <a:gd name="connsiteY151" fmla="*/ 276225 h 1443037"/>
                <a:gd name="connsiteX152" fmla="*/ 735806 w 2109787"/>
                <a:gd name="connsiteY152" fmla="*/ 297656 h 1443037"/>
                <a:gd name="connsiteX153" fmla="*/ 688181 w 2109787"/>
                <a:gd name="connsiteY153" fmla="*/ 297656 h 1443037"/>
                <a:gd name="connsiteX154" fmla="*/ 640556 w 2109787"/>
                <a:gd name="connsiteY154" fmla="*/ 285750 h 1443037"/>
                <a:gd name="connsiteX155" fmla="*/ 616744 w 2109787"/>
                <a:gd name="connsiteY155" fmla="*/ 278606 h 1443037"/>
                <a:gd name="connsiteX156" fmla="*/ 645319 w 2109787"/>
                <a:gd name="connsiteY156" fmla="*/ 254794 h 1443037"/>
                <a:gd name="connsiteX157" fmla="*/ 650081 w 2109787"/>
                <a:gd name="connsiteY157" fmla="*/ 242887 h 1443037"/>
                <a:gd name="connsiteX158" fmla="*/ 628650 w 2109787"/>
                <a:gd name="connsiteY158" fmla="*/ 216694 h 1443037"/>
                <a:gd name="connsiteX159" fmla="*/ 609600 w 2109787"/>
                <a:gd name="connsiteY159" fmla="*/ 228600 h 1443037"/>
                <a:gd name="connsiteX160" fmla="*/ 557212 w 2109787"/>
                <a:gd name="connsiteY160" fmla="*/ 204787 h 1443037"/>
                <a:gd name="connsiteX161" fmla="*/ 516731 w 2109787"/>
                <a:gd name="connsiteY161" fmla="*/ 188119 h 1443037"/>
                <a:gd name="connsiteX162" fmla="*/ 481012 w 2109787"/>
                <a:gd name="connsiteY162" fmla="*/ 154781 h 1443037"/>
                <a:gd name="connsiteX163" fmla="*/ 442912 w 2109787"/>
                <a:gd name="connsiteY163" fmla="*/ 150019 h 1443037"/>
                <a:gd name="connsiteX164" fmla="*/ 442912 w 2109787"/>
                <a:gd name="connsiteY164" fmla="*/ 176212 h 1443037"/>
                <a:gd name="connsiteX165" fmla="*/ 423862 w 2109787"/>
                <a:gd name="connsiteY165" fmla="*/ 185737 h 1443037"/>
                <a:gd name="connsiteX166" fmla="*/ 409575 w 2109787"/>
                <a:gd name="connsiteY166" fmla="*/ 176212 h 1443037"/>
                <a:gd name="connsiteX167" fmla="*/ 404812 w 2109787"/>
                <a:gd name="connsiteY167" fmla="*/ 147637 h 1443037"/>
                <a:gd name="connsiteX168" fmla="*/ 392906 w 2109787"/>
                <a:gd name="connsiteY168" fmla="*/ 152400 h 1443037"/>
                <a:gd name="connsiteX169" fmla="*/ 392906 w 2109787"/>
                <a:gd name="connsiteY169" fmla="*/ 176212 h 1443037"/>
                <a:gd name="connsiteX170" fmla="*/ 373856 w 2109787"/>
                <a:gd name="connsiteY170" fmla="*/ 178594 h 1443037"/>
                <a:gd name="connsiteX171" fmla="*/ 323850 w 2109787"/>
                <a:gd name="connsiteY171" fmla="*/ 102394 h 1443037"/>
                <a:gd name="connsiteX172" fmla="*/ 321469 w 2109787"/>
                <a:gd name="connsiteY172" fmla="*/ 126206 h 1443037"/>
                <a:gd name="connsiteX173" fmla="*/ 321469 w 2109787"/>
                <a:gd name="connsiteY173" fmla="*/ 140494 h 1443037"/>
                <a:gd name="connsiteX174" fmla="*/ 307181 w 2109787"/>
                <a:gd name="connsiteY174" fmla="*/ 159544 h 1443037"/>
                <a:gd name="connsiteX175" fmla="*/ 297656 w 2109787"/>
                <a:gd name="connsiteY175" fmla="*/ 152400 h 1443037"/>
                <a:gd name="connsiteX176" fmla="*/ 264319 w 2109787"/>
                <a:gd name="connsiteY176" fmla="*/ 169069 h 1443037"/>
                <a:gd name="connsiteX177" fmla="*/ 264319 w 2109787"/>
                <a:gd name="connsiteY177" fmla="*/ 169069 h 1443037"/>
                <a:gd name="connsiteX178" fmla="*/ 242887 w 2109787"/>
                <a:gd name="connsiteY178" fmla="*/ 188119 h 1443037"/>
                <a:gd name="connsiteX179" fmla="*/ 207169 w 2109787"/>
                <a:gd name="connsiteY179" fmla="*/ 195262 h 1443037"/>
                <a:gd name="connsiteX180" fmla="*/ 214312 w 2109787"/>
                <a:gd name="connsiteY180" fmla="*/ 180975 h 1443037"/>
                <a:gd name="connsiteX181" fmla="*/ 276225 w 2109787"/>
                <a:gd name="connsiteY181" fmla="*/ 138112 h 1443037"/>
                <a:gd name="connsiteX182" fmla="*/ 223837 w 2109787"/>
                <a:gd name="connsiteY182" fmla="*/ 157162 h 1443037"/>
                <a:gd name="connsiteX183" fmla="*/ 171450 w 2109787"/>
                <a:gd name="connsiteY183" fmla="*/ 192881 h 1443037"/>
                <a:gd name="connsiteX184" fmla="*/ 161925 w 2109787"/>
                <a:gd name="connsiteY184" fmla="*/ 171450 h 1443037"/>
                <a:gd name="connsiteX185" fmla="*/ 145256 w 2109787"/>
                <a:gd name="connsiteY185" fmla="*/ 173831 h 1443037"/>
                <a:gd name="connsiteX186" fmla="*/ 164306 w 2109787"/>
                <a:gd name="connsiteY186" fmla="*/ 207169 h 1443037"/>
                <a:gd name="connsiteX187" fmla="*/ 169069 w 2109787"/>
                <a:gd name="connsiteY187" fmla="*/ 221456 h 1443037"/>
                <a:gd name="connsiteX188" fmla="*/ 171450 w 2109787"/>
                <a:gd name="connsiteY188" fmla="*/ 242887 h 1443037"/>
                <a:gd name="connsiteX189" fmla="*/ 154781 w 2109787"/>
                <a:gd name="connsiteY189" fmla="*/ 226219 h 1443037"/>
                <a:gd name="connsiteX190" fmla="*/ 130969 w 2109787"/>
                <a:gd name="connsiteY190" fmla="*/ 195262 h 1443037"/>
                <a:gd name="connsiteX191" fmla="*/ 140494 w 2109787"/>
                <a:gd name="connsiteY191" fmla="*/ 230981 h 1443037"/>
                <a:gd name="connsiteX192" fmla="*/ 123825 w 2109787"/>
                <a:gd name="connsiteY192" fmla="*/ 233362 h 1443037"/>
                <a:gd name="connsiteX193" fmla="*/ 114300 w 2109787"/>
                <a:gd name="connsiteY193" fmla="*/ 214312 h 1443037"/>
                <a:gd name="connsiteX194" fmla="*/ 80962 w 2109787"/>
                <a:gd name="connsiteY194" fmla="*/ 204787 h 1443037"/>
                <a:gd name="connsiteX195" fmla="*/ 35719 w 2109787"/>
                <a:gd name="connsiteY195" fmla="*/ 166687 h 1443037"/>
                <a:gd name="connsiteX196" fmla="*/ 14287 w 2109787"/>
                <a:gd name="connsiteY196" fmla="*/ 176212 h 1443037"/>
                <a:gd name="connsiteX197" fmla="*/ 0 w 2109787"/>
                <a:gd name="connsiteY197" fmla="*/ 723900 h 1443037"/>
                <a:gd name="connsiteX198" fmla="*/ 30956 w 2109787"/>
                <a:gd name="connsiteY198" fmla="*/ 716756 h 1443037"/>
                <a:gd name="connsiteX199" fmla="*/ 61912 w 2109787"/>
                <a:gd name="connsiteY199" fmla="*/ 726281 h 1443037"/>
                <a:gd name="connsiteX200" fmla="*/ 85725 w 2109787"/>
                <a:gd name="connsiteY200" fmla="*/ 759619 h 1443037"/>
                <a:gd name="connsiteX201" fmla="*/ 138112 w 2109787"/>
                <a:gd name="connsiteY201" fmla="*/ 740569 h 1443037"/>
                <a:gd name="connsiteX202" fmla="*/ 159544 w 2109787"/>
                <a:gd name="connsiteY202" fmla="*/ 773906 h 1443037"/>
                <a:gd name="connsiteX203" fmla="*/ 180975 w 2109787"/>
                <a:gd name="connsiteY203" fmla="*/ 804862 h 1443037"/>
                <a:gd name="connsiteX204" fmla="*/ 214312 w 2109787"/>
                <a:gd name="connsiteY204" fmla="*/ 864394 h 1443037"/>
                <a:gd name="connsiteX205" fmla="*/ 240506 w 2109787"/>
                <a:gd name="connsiteY205" fmla="*/ 902494 h 1443037"/>
                <a:gd name="connsiteX206" fmla="*/ 283369 w 2109787"/>
                <a:gd name="connsiteY206" fmla="*/ 919162 h 1443037"/>
                <a:gd name="connsiteX207" fmla="*/ 273844 w 2109787"/>
                <a:gd name="connsiteY207" fmla="*/ 973931 h 1443037"/>
                <a:gd name="connsiteX208" fmla="*/ 269081 w 2109787"/>
                <a:gd name="connsiteY208" fmla="*/ 992981 h 1443037"/>
                <a:gd name="connsiteX209" fmla="*/ 290512 w 2109787"/>
                <a:gd name="connsiteY209" fmla="*/ 1023937 h 1443037"/>
                <a:gd name="connsiteX210" fmla="*/ 300037 w 2109787"/>
                <a:gd name="connsiteY210" fmla="*/ 1035844 h 1443037"/>
                <a:gd name="connsiteX211" fmla="*/ 300037 w 2109787"/>
                <a:gd name="connsiteY211" fmla="*/ 1057275 h 1443037"/>
                <a:gd name="connsiteX212" fmla="*/ 323850 w 2109787"/>
                <a:gd name="connsiteY212" fmla="*/ 1085850 h 1443037"/>
                <a:gd name="connsiteX213" fmla="*/ 345281 w 2109787"/>
                <a:gd name="connsiteY213" fmla="*/ 1090612 h 1443037"/>
                <a:gd name="connsiteX214" fmla="*/ 345281 w 2109787"/>
                <a:gd name="connsiteY214" fmla="*/ 1119187 h 1443037"/>
                <a:gd name="connsiteX215" fmla="*/ 335756 w 2109787"/>
                <a:gd name="connsiteY215" fmla="*/ 1123950 h 1443037"/>
                <a:gd name="connsiteX216" fmla="*/ 350044 w 2109787"/>
                <a:gd name="connsiteY216" fmla="*/ 1131094 h 1443037"/>
                <a:gd name="connsiteX217" fmla="*/ 345281 w 2109787"/>
                <a:gd name="connsiteY217" fmla="*/ 1164431 h 1443037"/>
                <a:gd name="connsiteX218" fmla="*/ 366712 w 2109787"/>
                <a:gd name="connsiteY218" fmla="*/ 1173956 h 1443037"/>
                <a:gd name="connsiteX219" fmla="*/ 421481 w 2109787"/>
                <a:gd name="connsiteY219" fmla="*/ 1226344 h 1443037"/>
                <a:gd name="connsiteX220" fmla="*/ 423862 w 2109787"/>
                <a:gd name="connsiteY220" fmla="*/ 1214437 h 1443037"/>
                <a:gd name="connsiteX221" fmla="*/ 388144 w 2109787"/>
                <a:gd name="connsiteY221" fmla="*/ 1157287 h 1443037"/>
                <a:gd name="connsiteX222" fmla="*/ 390525 w 2109787"/>
                <a:gd name="connsiteY222" fmla="*/ 1150144 h 1443037"/>
                <a:gd name="connsiteX223" fmla="*/ 426244 w 2109787"/>
                <a:gd name="connsiteY223" fmla="*/ 1171575 h 1443037"/>
                <a:gd name="connsiteX224" fmla="*/ 447675 w 2109787"/>
                <a:gd name="connsiteY224" fmla="*/ 1202531 h 1443037"/>
                <a:gd name="connsiteX225" fmla="*/ 1135856 w 2109787"/>
                <a:gd name="connsiteY225" fmla="*/ 1204912 h 1443037"/>
                <a:gd name="connsiteX226" fmla="*/ 1135856 w 2109787"/>
                <a:gd name="connsiteY226" fmla="*/ 1183481 h 1443037"/>
                <a:gd name="connsiteX227" fmla="*/ 1157287 w 2109787"/>
                <a:gd name="connsiteY227" fmla="*/ 1204912 h 1443037"/>
                <a:gd name="connsiteX228" fmla="*/ 1171575 w 2109787"/>
                <a:gd name="connsiteY228" fmla="*/ 1212056 h 1443037"/>
                <a:gd name="connsiteX229" fmla="*/ 1200150 w 2109787"/>
                <a:gd name="connsiteY229" fmla="*/ 1212056 h 1443037"/>
                <a:gd name="connsiteX230" fmla="*/ 1231106 w 2109787"/>
                <a:gd name="connsiteY230" fmla="*/ 1233487 h 1443037"/>
                <a:gd name="connsiteX231" fmla="*/ 1264444 w 2109787"/>
                <a:gd name="connsiteY231" fmla="*/ 1238250 h 1443037"/>
                <a:gd name="connsiteX232" fmla="*/ 1304925 w 2109787"/>
                <a:gd name="connsiteY232" fmla="*/ 1216819 h 1443037"/>
                <a:gd name="connsiteX233" fmla="*/ 1312069 w 2109787"/>
                <a:gd name="connsiteY233" fmla="*/ 1202531 h 1443037"/>
                <a:gd name="connsiteX234" fmla="*/ 1333500 w 2109787"/>
                <a:gd name="connsiteY234" fmla="*/ 1216819 h 1443037"/>
                <a:gd name="connsiteX235" fmla="*/ 1343025 w 2109787"/>
                <a:gd name="connsiteY235" fmla="*/ 1202531 h 1443037"/>
                <a:gd name="connsiteX236" fmla="*/ 1371600 w 2109787"/>
                <a:gd name="connsiteY236" fmla="*/ 1228725 h 1443037"/>
                <a:gd name="connsiteX237" fmla="*/ 1390650 w 2109787"/>
                <a:gd name="connsiteY237" fmla="*/ 1240631 h 1443037"/>
                <a:gd name="connsiteX238" fmla="*/ 1407319 w 2109787"/>
                <a:gd name="connsiteY238" fmla="*/ 1273969 h 1443037"/>
                <a:gd name="connsiteX239" fmla="*/ 1431131 w 2109787"/>
                <a:gd name="connsiteY239" fmla="*/ 1297781 h 1443037"/>
                <a:gd name="connsiteX240" fmla="*/ 1500187 w 2109787"/>
                <a:gd name="connsiteY240" fmla="*/ 1309687 h 1443037"/>
                <a:gd name="connsiteX241" fmla="*/ 1519237 w 2109787"/>
                <a:gd name="connsiteY241" fmla="*/ 1350169 h 1443037"/>
                <a:gd name="connsiteX242" fmla="*/ 1502569 w 2109787"/>
                <a:gd name="connsiteY242" fmla="*/ 1371600 h 1443037"/>
                <a:gd name="connsiteX243" fmla="*/ 1483519 w 2109787"/>
                <a:gd name="connsiteY243" fmla="*/ 1354931 h 1443037"/>
                <a:gd name="connsiteX244" fmla="*/ 1466850 w 2109787"/>
                <a:gd name="connsiteY244" fmla="*/ 1383506 h 1443037"/>
                <a:gd name="connsiteX245" fmla="*/ 1462087 w 2109787"/>
                <a:gd name="connsiteY245" fmla="*/ 1404937 h 1443037"/>
                <a:gd name="connsiteX246" fmla="*/ 1454944 w 2109787"/>
                <a:gd name="connsiteY246" fmla="*/ 1421606 h 1443037"/>
                <a:gd name="connsiteX247" fmla="*/ 1457325 w 2109787"/>
                <a:gd name="connsiteY247" fmla="*/ 1443037 h 1443037"/>
                <a:gd name="connsiteX248" fmla="*/ 1493044 w 2109787"/>
                <a:gd name="connsiteY248" fmla="*/ 1421606 h 1443037"/>
                <a:gd name="connsiteX249" fmla="*/ 1533525 w 2109787"/>
                <a:gd name="connsiteY249" fmla="*/ 1412081 h 1443037"/>
                <a:gd name="connsiteX250" fmla="*/ 1524000 w 2109787"/>
                <a:gd name="connsiteY250" fmla="*/ 1404937 h 1443037"/>
                <a:gd name="connsiteX251" fmla="*/ 1538287 w 2109787"/>
                <a:gd name="connsiteY251" fmla="*/ 1385887 h 1443037"/>
                <a:gd name="connsiteX252" fmla="*/ 1571625 w 2109787"/>
                <a:gd name="connsiteY252" fmla="*/ 1388269 h 1443037"/>
                <a:gd name="connsiteX253" fmla="*/ 1590675 w 2109787"/>
                <a:gd name="connsiteY253" fmla="*/ 1364456 h 1443037"/>
                <a:gd name="connsiteX254" fmla="*/ 1607344 w 2109787"/>
                <a:gd name="connsiteY254" fmla="*/ 1366837 h 1443037"/>
                <a:gd name="connsiteX255" fmla="*/ 1645444 w 2109787"/>
                <a:gd name="connsiteY255" fmla="*/ 1345406 h 1443037"/>
                <a:gd name="connsiteX256" fmla="*/ 1712119 w 2109787"/>
                <a:gd name="connsiteY256" fmla="*/ 1350169 h 1443037"/>
                <a:gd name="connsiteX257" fmla="*/ 1740694 w 2109787"/>
                <a:gd name="connsiteY257" fmla="*/ 1335881 h 1443037"/>
                <a:gd name="connsiteX258" fmla="*/ 1750219 w 2109787"/>
                <a:gd name="connsiteY258" fmla="*/ 1335881 h 1443037"/>
                <a:gd name="connsiteX259" fmla="*/ 1769269 w 2109787"/>
                <a:gd name="connsiteY259" fmla="*/ 1288256 h 1443037"/>
                <a:gd name="connsiteX260" fmla="*/ 1778794 w 2109787"/>
                <a:gd name="connsiteY260" fmla="*/ 1269206 h 1443037"/>
                <a:gd name="connsiteX261" fmla="*/ 1804987 w 2109787"/>
                <a:gd name="connsiteY261" fmla="*/ 1278731 h 1443037"/>
                <a:gd name="connsiteX262" fmla="*/ 1814512 w 2109787"/>
                <a:gd name="connsiteY262" fmla="*/ 1278731 h 1443037"/>
                <a:gd name="connsiteX263" fmla="*/ 1812131 w 2109787"/>
                <a:gd name="connsiteY263" fmla="*/ 1331119 h 1443037"/>
                <a:gd name="connsiteX264" fmla="*/ 1838325 w 2109787"/>
                <a:gd name="connsiteY264" fmla="*/ 1354931 h 1443037"/>
                <a:gd name="connsiteX265" fmla="*/ 1869281 w 2109787"/>
                <a:gd name="connsiteY265" fmla="*/ 1338262 h 1443037"/>
                <a:gd name="connsiteX266" fmla="*/ 1905000 w 2109787"/>
                <a:gd name="connsiteY266" fmla="*/ 1312069 h 1443037"/>
                <a:gd name="connsiteX267" fmla="*/ 1890712 w 2109787"/>
                <a:gd name="connsiteY267" fmla="*/ 1281112 h 1443037"/>
                <a:gd name="connsiteX268" fmla="*/ 1885950 w 2109787"/>
                <a:gd name="connsiteY268" fmla="*/ 1262062 h 1443037"/>
                <a:gd name="connsiteX269" fmla="*/ 1878806 w 2109787"/>
                <a:gd name="connsiteY269" fmla="*/ 1254919 h 1443037"/>
                <a:gd name="connsiteX270" fmla="*/ 1859756 w 2109787"/>
                <a:gd name="connsiteY270" fmla="*/ 1250156 h 1443037"/>
                <a:gd name="connsiteX271" fmla="*/ 1845469 w 2109787"/>
                <a:gd name="connsiteY271" fmla="*/ 1245394 h 1443037"/>
                <a:gd name="connsiteX272" fmla="*/ 1857375 w 2109787"/>
                <a:gd name="connsiteY272" fmla="*/ 1231106 h 1443037"/>
                <a:gd name="connsiteX273" fmla="*/ 1883569 w 2109787"/>
                <a:gd name="connsiteY273" fmla="*/ 1231106 h 1443037"/>
                <a:gd name="connsiteX274" fmla="*/ 1895475 w 2109787"/>
                <a:gd name="connsiteY274" fmla="*/ 1207294 h 1443037"/>
                <a:gd name="connsiteX275" fmla="*/ 1878806 w 2109787"/>
                <a:gd name="connsiteY275" fmla="*/ 1197769 h 1443037"/>
                <a:gd name="connsiteX276" fmla="*/ 1852612 w 2109787"/>
                <a:gd name="connsiteY276" fmla="*/ 1202531 h 1443037"/>
                <a:gd name="connsiteX277" fmla="*/ 1824037 w 2109787"/>
                <a:gd name="connsiteY277" fmla="*/ 1212056 h 1443037"/>
                <a:gd name="connsiteX278" fmla="*/ 1804987 w 2109787"/>
                <a:gd name="connsiteY278" fmla="*/ 1226344 h 1443037"/>
                <a:gd name="connsiteX279" fmla="*/ 1757362 w 2109787"/>
                <a:gd name="connsiteY279" fmla="*/ 1262062 h 1443037"/>
                <a:gd name="connsiteX280" fmla="*/ 1745456 w 2109787"/>
                <a:gd name="connsiteY280" fmla="*/ 1276350 h 1443037"/>
                <a:gd name="connsiteX281" fmla="*/ 1731169 w 2109787"/>
                <a:gd name="connsiteY281" fmla="*/ 1281112 h 1443037"/>
                <a:gd name="connsiteX282" fmla="*/ 1785937 w 2109787"/>
                <a:gd name="connsiteY282" fmla="*/ 1197769 h 1443037"/>
                <a:gd name="connsiteX283" fmla="*/ 1802606 w 2109787"/>
                <a:gd name="connsiteY283" fmla="*/ 1185862 h 1443037"/>
                <a:gd name="connsiteX284" fmla="*/ 1826419 w 2109787"/>
                <a:gd name="connsiteY284" fmla="*/ 1183481 h 1443037"/>
                <a:gd name="connsiteX285" fmla="*/ 1840706 w 2109787"/>
                <a:gd name="connsiteY285" fmla="*/ 1162050 h 1443037"/>
                <a:gd name="connsiteX286" fmla="*/ 1885950 w 2109787"/>
                <a:gd name="connsiteY286" fmla="*/ 1147762 h 1443037"/>
                <a:gd name="connsiteX287" fmla="*/ 1957387 w 2109787"/>
                <a:gd name="connsiteY287" fmla="*/ 1143000 h 1443037"/>
                <a:gd name="connsiteX288" fmla="*/ 1988344 w 2109787"/>
                <a:gd name="connsiteY288" fmla="*/ 1152525 h 1443037"/>
                <a:gd name="connsiteX289" fmla="*/ 2024062 w 2109787"/>
                <a:gd name="connsiteY289" fmla="*/ 1138237 h 1443037"/>
                <a:gd name="connsiteX290" fmla="*/ 2062162 w 2109787"/>
                <a:gd name="connsiteY290" fmla="*/ 1104900 h 1443037"/>
                <a:gd name="connsiteX291" fmla="*/ 2078831 w 2109787"/>
                <a:gd name="connsiteY291" fmla="*/ 1104900 h 1443037"/>
                <a:gd name="connsiteX292" fmla="*/ 2109787 w 2109787"/>
                <a:gd name="connsiteY292" fmla="*/ 1071562 h 1443037"/>
                <a:gd name="connsiteX293" fmla="*/ 2109787 w 2109787"/>
                <a:gd name="connsiteY293" fmla="*/ 1028700 h 1443037"/>
                <a:gd name="connsiteX294" fmla="*/ 2095500 w 2109787"/>
                <a:gd name="connsiteY294" fmla="*/ 1014412 h 1443037"/>
                <a:gd name="connsiteX295" fmla="*/ 2078831 w 2109787"/>
                <a:gd name="connsiteY295" fmla="*/ 1023937 h 1443037"/>
                <a:gd name="connsiteX296" fmla="*/ 2066925 w 2109787"/>
                <a:gd name="connsiteY296" fmla="*/ 1002506 h 1443037"/>
                <a:gd name="connsiteX297" fmla="*/ 2035969 w 2109787"/>
                <a:gd name="connsiteY297" fmla="*/ 1014412 h 1443037"/>
                <a:gd name="connsiteX298" fmla="*/ 2024062 w 2109787"/>
                <a:gd name="connsiteY298" fmla="*/ 1033462 h 1443037"/>
                <a:gd name="connsiteX299" fmla="*/ 2005012 w 2109787"/>
                <a:gd name="connsiteY299" fmla="*/ 1038225 h 1443037"/>
                <a:gd name="connsiteX300" fmla="*/ 1993106 w 2109787"/>
                <a:gd name="connsiteY300" fmla="*/ 1033462 h 1443037"/>
                <a:gd name="connsiteX301" fmla="*/ 2012156 w 2109787"/>
                <a:gd name="connsiteY301" fmla="*/ 1012031 h 1443037"/>
                <a:gd name="connsiteX302" fmla="*/ 2050256 w 2109787"/>
                <a:gd name="connsiteY302" fmla="*/ 985837 h 1443037"/>
                <a:gd name="connsiteX303" fmla="*/ 2050256 w 2109787"/>
                <a:gd name="connsiteY303" fmla="*/ 969169 h 1443037"/>
                <a:gd name="connsiteX304" fmla="*/ 2033587 w 2109787"/>
                <a:gd name="connsiteY304" fmla="*/ 957262 h 1443037"/>
                <a:gd name="connsiteX305" fmla="*/ 2009775 w 2109787"/>
                <a:gd name="connsiteY305" fmla="*/ 957262 h 1443037"/>
                <a:gd name="connsiteX306" fmla="*/ 1978819 w 2109787"/>
                <a:gd name="connsiteY306" fmla="*/ 914400 h 1443037"/>
                <a:gd name="connsiteX307" fmla="*/ 1964531 w 2109787"/>
                <a:gd name="connsiteY307" fmla="*/ 904875 h 1443037"/>
                <a:gd name="connsiteX308" fmla="*/ 1976437 w 2109787"/>
                <a:gd name="connsiteY308" fmla="*/ 873919 h 1443037"/>
                <a:gd name="connsiteX309" fmla="*/ 1962150 w 2109787"/>
                <a:gd name="connsiteY309" fmla="*/ 871537 h 1443037"/>
                <a:gd name="connsiteX310" fmla="*/ 1959769 w 2109787"/>
                <a:gd name="connsiteY310" fmla="*/ 852487 h 1443037"/>
                <a:gd name="connsiteX311" fmla="*/ 1957387 w 2109787"/>
                <a:gd name="connsiteY311" fmla="*/ 838200 h 1443037"/>
                <a:gd name="connsiteX312" fmla="*/ 1935956 w 2109787"/>
                <a:gd name="connsiteY312" fmla="*/ 838200 h 1443037"/>
                <a:gd name="connsiteX313" fmla="*/ 1943100 w 2109787"/>
                <a:gd name="connsiteY313" fmla="*/ 816769 h 1443037"/>
                <a:gd name="connsiteX314" fmla="*/ 1924050 w 2109787"/>
                <a:gd name="connsiteY314" fmla="*/ 804862 h 1443037"/>
                <a:gd name="connsiteX315" fmla="*/ 1928812 w 2109787"/>
                <a:gd name="connsiteY315" fmla="*/ 785812 h 1443037"/>
                <a:gd name="connsiteX316" fmla="*/ 1914525 w 2109787"/>
                <a:gd name="connsiteY316" fmla="*/ 773906 h 1443037"/>
                <a:gd name="connsiteX317" fmla="*/ 1912144 w 2109787"/>
                <a:gd name="connsiteY317" fmla="*/ 757237 h 1443037"/>
                <a:gd name="connsiteX318" fmla="*/ 1909762 w 2109787"/>
                <a:gd name="connsiteY318" fmla="*/ 754856 h 1443037"/>
                <a:gd name="connsiteX319" fmla="*/ 1893094 w 2109787"/>
                <a:gd name="connsiteY319" fmla="*/ 723900 h 1443037"/>
                <a:gd name="connsiteX320" fmla="*/ 1878806 w 2109787"/>
                <a:gd name="connsiteY320" fmla="*/ 731044 h 1443037"/>
                <a:gd name="connsiteX321" fmla="*/ 1883569 w 2109787"/>
                <a:gd name="connsiteY321" fmla="*/ 757237 h 1443037"/>
                <a:gd name="connsiteX322" fmla="*/ 1878806 w 2109787"/>
                <a:gd name="connsiteY322" fmla="*/ 771525 h 1443037"/>
                <a:gd name="connsiteX323" fmla="*/ 1874044 w 2109787"/>
                <a:gd name="connsiteY323" fmla="*/ 781050 h 1443037"/>
                <a:gd name="connsiteX324" fmla="*/ 1871662 w 2109787"/>
                <a:gd name="connsiteY324" fmla="*/ 795337 h 1443037"/>
                <a:gd name="connsiteX325" fmla="*/ 1854994 w 2109787"/>
                <a:gd name="connsiteY325" fmla="*/ 795337 h 1443037"/>
                <a:gd name="connsiteX326" fmla="*/ 1850231 w 2109787"/>
                <a:gd name="connsiteY326" fmla="*/ 804862 h 1443037"/>
                <a:gd name="connsiteX327" fmla="*/ 1828800 w 2109787"/>
                <a:gd name="connsiteY327" fmla="*/ 809625 h 1443037"/>
                <a:gd name="connsiteX328" fmla="*/ 1816894 w 2109787"/>
                <a:gd name="connsiteY328" fmla="*/ 828675 h 1443037"/>
                <a:gd name="connsiteX329" fmla="*/ 1793081 w 2109787"/>
                <a:gd name="connsiteY329" fmla="*/ 792956 h 1443037"/>
                <a:gd name="connsiteX330" fmla="*/ 1769269 w 2109787"/>
                <a:gd name="connsiteY330" fmla="*/ 797719 h 1443037"/>
                <a:gd name="connsiteX331" fmla="*/ 1762125 w 2109787"/>
                <a:gd name="connsiteY331" fmla="*/ 792956 h 1443037"/>
                <a:gd name="connsiteX332" fmla="*/ 1762125 w 2109787"/>
                <a:gd name="connsiteY332" fmla="*/ 783431 h 1443037"/>
                <a:gd name="connsiteX333" fmla="*/ 1771650 w 2109787"/>
                <a:gd name="connsiteY333" fmla="*/ 769144 h 1443037"/>
                <a:gd name="connsiteX334" fmla="*/ 1771650 w 2109787"/>
                <a:gd name="connsiteY334" fmla="*/ 740569 h 1443037"/>
                <a:gd name="connsiteX335" fmla="*/ 1757362 w 2109787"/>
                <a:gd name="connsiteY335" fmla="*/ 726281 h 1443037"/>
                <a:gd name="connsiteX336" fmla="*/ 1769269 w 2109787"/>
                <a:gd name="connsiteY336" fmla="*/ 714375 h 1443037"/>
                <a:gd name="connsiteX337" fmla="*/ 1771650 w 2109787"/>
                <a:gd name="connsiteY337" fmla="*/ 688181 h 1443037"/>
                <a:gd name="connsiteX338" fmla="*/ 1747837 w 2109787"/>
                <a:gd name="connsiteY338" fmla="*/ 683419 h 1443037"/>
                <a:gd name="connsiteX339" fmla="*/ 1738312 w 2109787"/>
                <a:gd name="connsiteY339" fmla="*/ 671512 h 1443037"/>
                <a:gd name="connsiteX340" fmla="*/ 1724025 w 2109787"/>
                <a:gd name="connsiteY340" fmla="*/ 673894 h 1443037"/>
                <a:gd name="connsiteX341" fmla="*/ 1702594 w 2109787"/>
                <a:gd name="connsiteY341" fmla="*/ 635794 h 1443037"/>
                <a:gd name="connsiteX342" fmla="*/ 1690687 w 2109787"/>
                <a:gd name="connsiteY342" fmla="*/ 635794 h 1443037"/>
                <a:gd name="connsiteX343" fmla="*/ 1685925 w 2109787"/>
                <a:gd name="connsiteY343" fmla="*/ 609600 h 1443037"/>
                <a:gd name="connsiteX344" fmla="*/ 1659731 w 2109787"/>
                <a:gd name="connsiteY344" fmla="*/ 609600 h 1443037"/>
                <a:gd name="connsiteX345" fmla="*/ 1631156 w 2109787"/>
                <a:gd name="connsiteY345" fmla="*/ 628650 h 1443037"/>
                <a:gd name="connsiteX346" fmla="*/ 1574006 w 2109787"/>
                <a:gd name="connsiteY346" fmla="*/ 600075 h 144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Lst>
              <a:rect l="l" t="t" r="r" b="b"/>
              <a:pathLst>
                <a:path w="2109787" h="1443037">
                  <a:moveTo>
                    <a:pt x="1574006" y="600075"/>
                  </a:moveTo>
                  <a:lnTo>
                    <a:pt x="1576387" y="652462"/>
                  </a:lnTo>
                  <a:lnTo>
                    <a:pt x="1562100" y="695325"/>
                  </a:lnTo>
                  <a:lnTo>
                    <a:pt x="1581150" y="704850"/>
                  </a:lnTo>
                  <a:lnTo>
                    <a:pt x="1583531" y="721519"/>
                  </a:lnTo>
                  <a:lnTo>
                    <a:pt x="1590675" y="754856"/>
                  </a:lnTo>
                  <a:lnTo>
                    <a:pt x="1552575" y="781050"/>
                  </a:lnTo>
                  <a:lnTo>
                    <a:pt x="1571625" y="814387"/>
                  </a:lnTo>
                  <a:lnTo>
                    <a:pt x="1585912" y="838200"/>
                  </a:lnTo>
                  <a:lnTo>
                    <a:pt x="1597819" y="892969"/>
                  </a:lnTo>
                  <a:lnTo>
                    <a:pt x="1602581" y="912019"/>
                  </a:lnTo>
                  <a:lnTo>
                    <a:pt x="1574006" y="954881"/>
                  </a:lnTo>
                  <a:lnTo>
                    <a:pt x="1531144" y="978694"/>
                  </a:lnTo>
                  <a:lnTo>
                    <a:pt x="1547812" y="1009650"/>
                  </a:lnTo>
                  <a:lnTo>
                    <a:pt x="1552575" y="1045369"/>
                  </a:lnTo>
                  <a:lnTo>
                    <a:pt x="1557337" y="1081087"/>
                  </a:lnTo>
                  <a:lnTo>
                    <a:pt x="1547812" y="1104900"/>
                  </a:lnTo>
                  <a:lnTo>
                    <a:pt x="1540669" y="1123950"/>
                  </a:lnTo>
                  <a:lnTo>
                    <a:pt x="1526381" y="1116806"/>
                  </a:lnTo>
                  <a:lnTo>
                    <a:pt x="1512094" y="1123950"/>
                  </a:lnTo>
                  <a:lnTo>
                    <a:pt x="1493044" y="1104900"/>
                  </a:lnTo>
                  <a:lnTo>
                    <a:pt x="1478756" y="1081087"/>
                  </a:lnTo>
                  <a:lnTo>
                    <a:pt x="1459706" y="1076325"/>
                  </a:lnTo>
                  <a:lnTo>
                    <a:pt x="1454944" y="1062037"/>
                  </a:lnTo>
                  <a:lnTo>
                    <a:pt x="1450181" y="1042987"/>
                  </a:lnTo>
                  <a:lnTo>
                    <a:pt x="1443037" y="1014412"/>
                  </a:lnTo>
                  <a:lnTo>
                    <a:pt x="1447800" y="990600"/>
                  </a:lnTo>
                  <a:lnTo>
                    <a:pt x="1447800" y="969169"/>
                  </a:lnTo>
                  <a:lnTo>
                    <a:pt x="1440656" y="957262"/>
                  </a:lnTo>
                  <a:lnTo>
                    <a:pt x="1421606" y="964406"/>
                  </a:lnTo>
                  <a:lnTo>
                    <a:pt x="1385887" y="954881"/>
                  </a:lnTo>
                  <a:lnTo>
                    <a:pt x="1340644" y="933450"/>
                  </a:lnTo>
                  <a:lnTo>
                    <a:pt x="1300162" y="900112"/>
                  </a:lnTo>
                  <a:lnTo>
                    <a:pt x="1231106" y="869156"/>
                  </a:lnTo>
                  <a:lnTo>
                    <a:pt x="1202531" y="881062"/>
                  </a:lnTo>
                  <a:lnTo>
                    <a:pt x="1181100" y="826294"/>
                  </a:lnTo>
                  <a:lnTo>
                    <a:pt x="1176337" y="797719"/>
                  </a:lnTo>
                  <a:lnTo>
                    <a:pt x="1150144" y="778669"/>
                  </a:lnTo>
                  <a:lnTo>
                    <a:pt x="1131094" y="723900"/>
                  </a:lnTo>
                  <a:lnTo>
                    <a:pt x="1150144" y="695325"/>
                  </a:lnTo>
                  <a:lnTo>
                    <a:pt x="1152525" y="681037"/>
                  </a:lnTo>
                  <a:lnTo>
                    <a:pt x="1140619" y="652462"/>
                  </a:lnTo>
                  <a:lnTo>
                    <a:pt x="1154906" y="650081"/>
                  </a:lnTo>
                  <a:lnTo>
                    <a:pt x="1176337" y="635794"/>
                  </a:lnTo>
                  <a:lnTo>
                    <a:pt x="1204912" y="604837"/>
                  </a:lnTo>
                  <a:lnTo>
                    <a:pt x="1204912" y="581025"/>
                  </a:lnTo>
                  <a:lnTo>
                    <a:pt x="1226344" y="581025"/>
                  </a:lnTo>
                  <a:lnTo>
                    <a:pt x="1252537" y="564356"/>
                  </a:lnTo>
                  <a:lnTo>
                    <a:pt x="1219200" y="528637"/>
                  </a:lnTo>
                  <a:lnTo>
                    <a:pt x="1219200" y="528637"/>
                  </a:lnTo>
                  <a:lnTo>
                    <a:pt x="1262062" y="540544"/>
                  </a:lnTo>
                  <a:lnTo>
                    <a:pt x="1257300" y="514350"/>
                  </a:lnTo>
                  <a:lnTo>
                    <a:pt x="1281112" y="516731"/>
                  </a:lnTo>
                  <a:lnTo>
                    <a:pt x="1297781" y="509587"/>
                  </a:lnTo>
                  <a:lnTo>
                    <a:pt x="1331119" y="464344"/>
                  </a:lnTo>
                  <a:lnTo>
                    <a:pt x="1290637" y="447675"/>
                  </a:lnTo>
                  <a:lnTo>
                    <a:pt x="1269206" y="419100"/>
                  </a:lnTo>
                  <a:lnTo>
                    <a:pt x="1281112" y="400050"/>
                  </a:lnTo>
                  <a:lnTo>
                    <a:pt x="1304925" y="419100"/>
                  </a:lnTo>
                  <a:lnTo>
                    <a:pt x="1335881" y="438150"/>
                  </a:lnTo>
                  <a:lnTo>
                    <a:pt x="1359694" y="392906"/>
                  </a:lnTo>
                  <a:lnTo>
                    <a:pt x="1340644" y="381000"/>
                  </a:lnTo>
                  <a:lnTo>
                    <a:pt x="1359694" y="364331"/>
                  </a:lnTo>
                  <a:lnTo>
                    <a:pt x="1390650" y="373856"/>
                  </a:lnTo>
                  <a:lnTo>
                    <a:pt x="1419225" y="364331"/>
                  </a:lnTo>
                  <a:lnTo>
                    <a:pt x="1440656" y="373856"/>
                  </a:lnTo>
                  <a:lnTo>
                    <a:pt x="1459706" y="350044"/>
                  </a:lnTo>
                  <a:lnTo>
                    <a:pt x="1464469" y="292894"/>
                  </a:lnTo>
                  <a:lnTo>
                    <a:pt x="1459706" y="269081"/>
                  </a:lnTo>
                  <a:lnTo>
                    <a:pt x="1450181" y="254794"/>
                  </a:lnTo>
                  <a:lnTo>
                    <a:pt x="1462087" y="230981"/>
                  </a:lnTo>
                  <a:lnTo>
                    <a:pt x="1476375" y="235744"/>
                  </a:lnTo>
                  <a:lnTo>
                    <a:pt x="1469231" y="216694"/>
                  </a:lnTo>
                  <a:lnTo>
                    <a:pt x="1469231" y="204787"/>
                  </a:lnTo>
                  <a:lnTo>
                    <a:pt x="1457325" y="188119"/>
                  </a:lnTo>
                  <a:lnTo>
                    <a:pt x="1447800" y="166687"/>
                  </a:lnTo>
                  <a:lnTo>
                    <a:pt x="1426369" y="166687"/>
                  </a:lnTo>
                  <a:lnTo>
                    <a:pt x="1390650" y="154781"/>
                  </a:lnTo>
                  <a:lnTo>
                    <a:pt x="1381125" y="159544"/>
                  </a:lnTo>
                  <a:lnTo>
                    <a:pt x="1383506" y="180975"/>
                  </a:lnTo>
                  <a:lnTo>
                    <a:pt x="1393031" y="192881"/>
                  </a:lnTo>
                  <a:lnTo>
                    <a:pt x="1393031" y="211931"/>
                  </a:lnTo>
                  <a:lnTo>
                    <a:pt x="1393031" y="230981"/>
                  </a:lnTo>
                  <a:lnTo>
                    <a:pt x="1371600" y="235744"/>
                  </a:lnTo>
                  <a:lnTo>
                    <a:pt x="1366837" y="273844"/>
                  </a:lnTo>
                  <a:lnTo>
                    <a:pt x="1354931" y="295275"/>
                  </a:lnTo>
                  <a:lnTo>
                    <a:pt x="1352550" y="309562"/>
                  </a:lnTo>
                  <a:lnTo>
                    <a:pt x="1338262" y="314325"/>
                  </a:lnTo>
                  <a:lnTo>
                    <a:pt x="1326356" y="307181"/>
                  </a:lnTo>
                  <a:lnTo>
                    <a:pt x="1302544" y="276225"/>
                  </a:lnTo>
                  <a:lnTo>
                    <a:pt x="1314450" y="257175"/>
                  </a:lnTo>
                  <a:lnTo>
                    <a:pt x="1285875" y="200025"/>
                  </a:lnTo>
                  <a:lnTo>
                    <a:pt x="1278731" y="200025"/>
                  </a:lnTo>
                  <a:lnTo>
                    <a:pt x="1278731" y="200025"/>
                  </a:lnTo>
                  <a:lnTo>
                    <a:pt x="1276350" y="242887"/>
                  </a:lnTo>
                  <a:lnTo>
                    <a:pt x="1276350" y="242887"/>
                  </a:lnTo>
                  <a:lnTo>
                    <a:pt x="1250156" y="219075"/>
                  </a:lnTo>
                  <a:lnTo>
                    <a:pt x="1238250" y="190500"/>
                  </a:lnTo>
                  <a:lnTo>
                    <a:pt x="1240631" y="171450"/>
                  </a:lnTo>
                  <a:lnTo>
                    <a:pt x="1226344" y="171450"/>
                  </a:lnTo>
                  <a:lnTo>
                    <a:pt x="1190625" y="152400"/>
                  </a:lnTo>
                  <a:lnTo>
                    <a:pt x="1219200" y="123825"/>
                  </a:lnTo>
                  <a:lnTo>
                    <a:pt x="1185862" y="76200"/>
                  </a:lnTo>
                  <a:lnTo>
                    <a:pt x="1183481" y="40481"/>
                  </a:lnTo>
                  <a:lnTo>
                    <a:pt x="1166812" y="11906"/>
                  </a:lnTo>
                  <a:lnTo>
                    <a:pt x="1143000" y="0"/>
                  </a:lnTo>
                  <a:lnTo>
                    <a:pt x="1126331" y="14287"/>
                  </a:lnTo>
                  <a:lnTo>
                    <a:pt x="1121569" y="42862"/>
                  </a:lnTo>
                  <a:lnTo>
                    <a:pt x="1107281" y="52387"/>
                  </a:lnTo>
                  <a:lnTo>
                    <a:pt x="1114425" y="71437"/>
                  </a:lnTo>
                  <a:lnTo>
                    <a:pt x="1116806" y="92869"/>
                  </a:lnTo>
                  <a:lnTo>
                    <a:pt x="1116806" y="92869"/>
                  </a:lnTo>
                  <a:lnTo>
                    <a:pt x="1112044" y="126206"/>
                  </a:lnTo>
                  <a:lnTo>
                    <a:pt x="1121569" y="152400"/>
                  </a:lnTo>
                  <a:lnTo>
                    <a:pt x="1152525" y="161925"/>
                  </a:lnTo>
                  <a:lnTo>
                    <a:pt x="1176337" y="183356"/>
                  </a:lnTo>
                  <a:lnTo>
                    <a:pt x="1185862" y="183356"/>
                  </a:lnTo>
                  <a:lnTo>
                    <a:pt x="1188244" y="202406"/>
                  </a:lnTo>
                  <a:lnTo>
                    <a:pt x="1157287" y="200025"/>
                  </a:lnTo>
                  <a:lnTo>
                    <a:pt x="1178719" y="219075"/>
                  </a:lnTo>
                  <a:lnTo>
                    <a:pt x="1176337" y="238125"/>
                  </a:lnTo>
                  <a:lnTo>
                    <a:pt x="1166812" y="257175"/>
                  </a:lnTo>
                  <a:lnTo>
                    <a:pt x="1133475" y="271462"/>
                  </a:lnTo>
                  <a:lnTo>
                    <a:pt x="1131094" y="300037"/>
                  </a:lnTo>
                  <a:lnTo>
                    <a:pt x="1133475" y="326231"/>
                  </a:lnTo>
                  <a:lnTo>
                    <a:pt x="1104900" y="314325"/>
                  </a:lnTo>
                  <a:lnTo>
                    <a:pt x="1114425" y="276225"/>
                  </a:lnTo>
                  <a:lnTo>
                    <a:pt x="1071562" y="250031"/>
                  </a:lnTo>
                  <a:lnTo>
                    <a:pt x="1071562" y="250031"/>
                  </a:lnTo>
                  <a:lnTo>
                    <a:pt x="1085850" y="288131"/>
                  </a:lnTo>
                  <a:lnTo>
                    <a:pt x="1071562" y="300037"/>
                  </a:lnTo>
                  <a:lnTo>
                    <a:pt x="1050131" y="292894"/>
                  </a:lnTo>
                  <a:lnTo>
                    <a:pt x="1035844" y="295275"/>
                  </a:lnTo>
                  <a:lnTo>
                    <a:pt x="988219" y="295275"/>
                  </a:lnTo>
                  <a:lnTo>
                    <a:pt x="964406" y="295275"/>
                  </a:lnTo>
                  <a:lnTo>
                    <a:pt x="926306" y="273844"/>
                  </a:lnTo>
                  <a:lnTo>
                    <a:pt x="902494" y="273844"/>
                  </a:lnTo>
                  <a:lnTo>
                    <a:pt x="881062" y="259556"/>
                  </a:lnTo>
                  <a:lnTo>
                    <a:pt x="871537" y="238125"/>
                  </a:lnTo>
                  <a:lnTo>
                    <a:pt x="852487" y="216694"/>
                  </a:lnTo>
                  <a:lnTo>
                    <a:pt x="807244" y="240506"/>
                  </a:lnTo>
                  <a:lnTo>
                    <a:pt x="823912" y="259556"/>
                  </a:lnTo>
                  <a:lnTo>
                    <a:pt x="840581" y="242887"/>
                  </a:lnTo>
                  <a:lnTo>
                    <a:pt x="850106" y="235744"/>
                  </a:lnTo>
                  <a:lnTo>
                    <a:pt x="862012" y="233362"/>
                  </a:lnTo>
                  <a:lnTo>
                    <a:pt x="869156" y="254794"/>
                  </a:lnTo>
                  <a:lnTo>
                    <a:pt x="831056" y="285750"/>
                  </a:lnTo>
                  <a:lnTo>
                    <a:pt x="842962" y="321469"/>
                  </a:lnTo>
                  <a:lnTo>
                    <a:pt x="835819" y="354806"/>
                  </a:lnTo>
                  <a:lnTo>
                    <a:pt x="807244" y="340519"/>
                  </a:lnTo>
                  <a:lnTo>
                    <a:pt x="800100" y="316706"/>
                  </a:lnTo>
                  <a:lnTo>
                    <a:pt x="762000" y="276225"/>
                  </a:lnTo>
                  <a:lnTo>
                    <a:pt x="735806" y="297656"/>
                  </a:lnTo>
                  <a:lnTo>
                    <a:pt x="688181" y="297656"/>
                  </a:lnTo>
                  <a:lnTo>
                    <a:pt x="640556" y="285750"/>
                  </a:lnTo>
                  <a:lnTo>
                    <a:pt x="616744" y="278606"/>
                  </a:lnTo>
                  <a:lnTo>
                    <a:pt x="645319" y="254794"/>
                  </a:lnTo>
                  <a:lnTo>
                    <a:pt x="650081" y="242887"/>
                  </a:lnTo>
                  <a:lnTo>
                    <a:pt x="628650" y="216694"/>
                  </a:lnTo>
                  <a:lnTo>
                    <a:pt x="609600" y="228600"/>
                  </a:lnTo>
                  <a:lnTo>
                    <a:pt x="557212" y="204787"/>
                  </a:lnTo>
                  <a:lnTo>
                    <a:pt x="516731" y="188119"/>
                  </a:lnTo>
                  <a:lnTo>
                    <a:pt x="481012" y="154781"/>
                  </a:lnTo>
                  <a:lnTo>
                    <a:pt x="442912" y="150019"/>
                  </a:lnTo>
                  <a:lnTo>
                    <a:pt x="442912" y="176212"/>
                  </a:lnTo>
                  <a:lnTo>
                    <a:pt x="423862" y="185737"/>
                  </a:lnTo>
                  <a:lnTo>
                    <a:pt x="409575" y="176212"/>
                  </a:lnTo>
                  <a:lnTo>
                    <a:pt x="404812" y="147637"/>
                  </a:lnTo>
                  <a:lnTo>
                    <a:pt x="392906" y="152400"/>
                  </a:lnTo>
                  <a:lnTo>
                    <a:pt x="392906" y="176212"/>
                  </a:lnTo>
                  <a:lnTo>
                    <a:pt x="373856" y="178594"/>
                  </a:lnTo>
                  <a:lnTo>
                    <a:pt x="323850" y="102394"/>
                  </a:lnTo>
                  <a:lnTo>
                    <a:pt x="321469" y="126206"/>
                  </a:lnTo>
                  <a:lnTo>
                    <a:pt x="321469" y="140494"/>
                  </a:lnTo>
                  <a:lnTo>
                    <a:pt x="307181" y="159544"/>
                  </a:lnTo>
                  <a:lnTo>
                    <a:pt x="297656" y="152400"/>
                  </a:lnTo>
                  <a:lnTo>
                    <a:pt x="264319" y="169069"/>
                  </a:lnTo>
                  <a:lnTo>
                    <a:pt x="264319" y="169069"/>
                  </a:lnTo>
                  <a:lnTo>
                    <a:pt x="242887" y="188119"/>
                  </a:lnTo>
                  <a:lnTo>
                    <a:pt x="207169" y="195262"/>
                  </a:lnTo>
                  <a:lnTo>
                    <a:pt x="214312" y="180975"/>
                  </a:lnTo>
                  <a:lnTo>
                    <a:pt x="276225" y="138112"/>
                  </a:lnTo>
                  <a:lnTo>
                    <a:pt x="223837" y="157162"/>
                  </a:lnTo>
                  <a:lnTo>
                    <a:pt x="171450" y="192881"/>
                  </a:lnTo>
                  <a:lnTo>
                    <a:pt x="161925" y="171450"/>
                  </a:lnTo>
                  <a:lnTo>
                    <a:pt x="145256" y="173831"/>
                  </a:lnTo>
                  <a:lnTo>
                    <a:pt x="164306" y="207169"/>
                  </a:lnTo>
                  <a:lnTo>
                    <a:pt x="169069" y="221456"/>
                  </a:lnTo>
                  <a:lnTo>
                    <a:pt x="171450" y="242887"/>
                  </a:lnTo>
                  <a:lnTo>
                    <a:pt x="154781" y="226219"/>
                  </a:lnTo>
                  <a:lnTo>
                    <a:pt x="130969" y="195262"/>
                  </a:lnTo>
                  <a:lnTo>
                    <a:pt x="140494" y="230981"/>
                  </a:lnTo>
                  <a:lnTo>
                    <a:pt x="123825" y="233362"/>
                  </a:lnTo>
                  <a:lnTo>
                    <a:pt x="114300" y="214312"/>
                  </a:lnTo>
                  <a:lnTo>
                    <a:pt x="80962" y="204787"/>
                  </a:lnTo>
                  <a:lnTo>
                    <a:pt x="35719" y="166687"/>
                  </a:lnTo>
                  <a:lnTo>
                    <a:pt x="14287" y="176212"/>
                  </a:lnTo>
                  <a:lnTo>
                    <a:pt x="0" y="723900"/>
                  </a:lnTo>
                  <a:lnTo>
                    <a:pt x="30956" y="716756"/>
                  </a:lnTo>
                  <a:lnTo>
                    <a:pt x="61912" y="726281"/>
                  </a:lnTo>
                  <a:lnTo>
                    <a:pt x="85725" y="759619"/>
                  </a:lnTo>
                  <a:lnTo>
                    <a:pt x="138112" y="740569"/>
                  </a:lnTo>
                  <a:lnTo>
                    <a:pt x="159544" y="773906"/>
                  </a:lnTo>
                  <a:lnTo>
                    <a:pt x="180975" y="804862"/>
                  </a:lnTo>
                  <a:lnTo>
                    <a:pt x="214312" y="864394"/>
                  </a:lnTo>
                  <a:lnTo>
                    <a:pt x="240506" y="902494"/>
                  </a:lnTo>
                  <a:lnTo>
                    <a:pt x="283369" y="919162"/>
                  </a:lnTo>
                  <a:lnTo>
                    <a:pt x="273844" y="973931"/>
                  </a:lnTo>
                  <a:lnTo>
                    <a:pt x="269081" y="992981"/>
                  </a:lnTo>
                  <a:lnTo>
                    <a:pt x="290512" y="1023937"/>
                  </a:lnTo>
                  <a:lnTo>
                    <a:pt x="300037" y="1035844"/>
                  </a:lnTo>
                  <a:lnTo>
                    <a:pt x="300037" y="1057275"/>
                  </a:lnTo>
                  <a:lnTo>
                    <a:pt x="323850" y="1085850"/>
                  </a:lnTo>
                  <a:lnTo>
                    <a:pt x="345281" y="1090612"/>
                  </a:lnTo>
                  <a:lnTo>
                    <a:pt x="345281" y="1119187"/>
                  </a:lnTo>
                  <a:lnTo>
                    <a:pt x="335756" y="1123950"/>
                  </a:lnTo>
                  <a:lnTo>
                    <a:pt x="350044" y="1131094"/>
                  </a:lnTo>
                  <a:lnTo>
                    <a:pt x="345281" y="1164431"/>
                  </a:lnTo>
                  <a:lnTo>
                    <a:pt x="366712" y="1173956"/>
                  </a:lnTo>
                  <a:lnTo>
                    <a:pt x="421481" y="1226344"/>
                  </a:lnTo>
                  <a:lnTo>
                    <a:pt x="423862" y="1214437"/>
                  </a:lnTo>
                  <a:lnTo>
                    <a:pt x="388144" y="1157287"/>
                  </a:lnTo>
                  <a:lnTo>
                    <a:pt x="390525" y="1150144"/>
                  </a:lnTo>
                  <a:lnTo>
                    <a:pt x="426244" y="1171575"/>
                  </a:lnTo>
                  <a:lnTo>
                    <a:pt x="447675" y="1202531"/>
                  </a:lnTo>
                  <a:lnTo>
                    <a:pt x="1135856" y="1204912"/>
                  </a:lnTo>
                  <a:lnTo>
                    <a:pt x="1135856" y="1183481"/>
                  </a:lnTo>
                  <a:lnTo>
                    <a:pt x="1157287" y="1204912"/>
                  </a:lnTo>
                  <a:lnTo>
                    <a:pt x="1171575" y="1212056"/>
                  </a:lnTo>
                  <a:lnTo>
                    <a:pt x="1200150" y="1212056"/>
                  </a:lnTo>
                  <a:lnTo>
                    <a:pt x="1231106" y="1233487"/>
                  </a:lnTo>
                  <a:lnTo>
                    <a:pt x="1264444" y="1238250"/>
                  </a:lnTo>
                  <a:lnTo>
                    <a:pt x="1304925" y="1216819"/>
                  </a:lnTo>
                  <a:lnTo>
                    <a:pt x="1312069" y="1202531"/>
                  </a:lnTo>
                  <a:lnTo>
                    <a:pt x="1333500" y="1216819"/>
                  </a:lnTo>
                  <a:lnTo>
                    <a:pt x="1343025" y="1202531"/>
                  </a:lnTo>
                  <a:lnTo>
                    <a:pt x="1371600" y="1228725"/>
                  </a:lnTo>
                  <a:lnTo>
                    <a:pt x="1390650" y="1240631"/>
                  </a:lnTo>
                  <a:lnTo>
                    <a:pt x="1407319" y="1273969"/>
                  </a:lnTo>
                  <a:lnTo>
                    <a:pt x="1431131" y="1297781"/>
                  </a:lnTo>
                  <a:lnTo>
                    <a:pt x="1500187" y="1309687"/>
                  </a:lnTo>
                  <a:lnTo>
                    <a:pt x="1519237" y="1350169"/>
                  </a:lnTo>
                  <a:lnTo>
                    <a:pt x="1502569" y="1371600"/>
                  </a:lnTo>
                  <a:lnTo>
                    <a:pt x="1483519" y="1354931"/>
                  </a:lnTo>
                  <a:lnTo>
                    <a:pt x="1466850" y="1383506"/>
                  </a:lnTo>
                  <a:lnTo>
                    <a:pt x="1462087" y="1404937"/>
                  </a:lnTo>
                  <a:lnTo>
                    <a:pt x="1454944" y="1421606"/>
                  </a:lnTo>
                  <a:lnTo>
                    <a:pt x="1457325" y="1443037"/>
                  </a:lnTo>
                  <a:lnTo>
                    <a:pt x="1493044" y="1421606"/>
                  </a:lnTo>
                  <a:lnTo>
                    <a:pt x="1533525" y="1412081"/>
                  </a:lnTo>
                  <a:lnTo>
                    <a:pt x="1524000" y="1404937"/>
                  </a:lnTo>
                  <a:lnTo>
                    <a:pt x="1538287" y="1385887"/>
                  </a:lnTo>
                  <a:lnTo>
                    <a:pt x="1571625" y="1388269"/>
                  </a:lnTo>
                  <a:lnTo>
                    <a:pt x="1590675" y="1364456"/>
                  </a:lnTo>
                  <a:lnTo>
                    <a:pt x="1607344" y="1366837"/>
                  </a:lnTo>
                  <a:lnTo>
                    <a:pt x="1645444" y="1345406"/>
                  </a:lnTo>
                  <a:lnTo>
                    <a:pt x="1712119" y="1350169"/>
                  </a:lnTo>
                  <a:lnTo>
                    <a:pt x="1740694" y="1335881"/>
                  </a:lnTo>
                  <a:lnTo>
                    <a:pt x="1750219" y="1335881"/>
                  </a:lnTo>
                  <a:lnTo>
                    <a:pt x="1769269" y="1288256"/>
                  </a:lnTo>
                  <a:lnTo>
                    <a:pt x="1778794" y="1269206"/>
                  </a:lnTo>
                  <a:lnTo>
                    <a:pt x="1804987" y="1278731"/>
                  </a:lnTo>
                  <a:lnTo>
                    <a:pt x="1814512" y="1278731"/>
                  </a:lnTo>
                  <a:lnTo>
                    <a:pt x="1812131" y="1331119"/>
                  </a:lnTo>
                  <a:lnTo>
                    <a:pt x="1838325" y="1354931"/>
                  </a:lnTo>
                  <a:lnTo>
                    <a:pt x="1869281" y="1338262"/>
                  </a:lnTo>
                  <a:lnTo>
                    <a:pt x="1905000" y="1312069"/>
                  </a:lnTo>
                  <a:lnTo>
                    <a:pt x="1890712" y="1281112"/>
                  </a:lnTo>
                  <a:lnTo>
                    <a:pt x="1885950" y="1262062"/>
                  </a:lnTo>
                  <a:lnTo>
                    <a:pt x="1878806" y="1254919"/>
                  </a:lnTo>
                  <a:lnTo>
                    <a:pt x="1859756" y="1250156"/>
                  </a:lnTo>
                  <a:lnTo>
                    <a:pt x="1845469" y="1245394"/>
                  </a:lnTo>
                  <a:lnTo>
                    <a:pt x="1857375" y="1231106"/>
                  </a:lnTo>
                  <a:lnTo>
                    <a:pt x="1883569" y="1231106"/>
                  </a:lnTo>
                  <a:lnTo>
                    <a:pt x="1895475" y="1207294"/>
                  </a:lnTo>
                  <a:lnTo>
                    <a:pt x="1878806" y="1197769"/>
                  </a:lnTo>
                  <a:lnTo>
                    <a:pt x="1852612" y="1202531"/>
                  </a:lnTo>
                  <a:lnTo>
                    <a:pt x="1824037" y="1212056"/>
                  </a:lnTo>
                  <a:lnTo>
                    <a:pt x="1804987" y="1226344"/>
                  </a:lnTo>
                  <a:lnTo>
                    <a:pt x="1757362" y="1262062"/>
                  </a:lnTo>
                  <a:lnTo>
                    <a:pt x="1745456" y="1276350"/>
                  </a:lnTo>
                  <a:lnTo>
                    <a:pt x="1731169" y="1281112"/>
                  </a:lnTo>
                  <a:lnTo>
                    <a:pt x="1785937" y="1197769"/>
                  </a:lnTo>
                  <a:lnTo>
                    <a:pt x="1802606" y="1185862"/>
                  </a:lnTo>
                  <a:lnTo>
                    <a:pt x="1826419" y="1183481"/>
                  </a:lnTo>
                  <a:lnTo>
                    <a:pt x="1840706" y="1162050"/>
                  </a:lnTo>
                  <a:lnTo>
                    <a:pt x="1885950" y="1147762"/>
                  </a:lnTo>
                  <a:lnTo>
                    <a:pt x="1957387" y="1143000"/>
                  </a:lnTo>
                  <a:lnTo>
                    <a:pt x="1988344" y="1152525"/>
                  </a:lnTo>
                  <a:lnTo>
                    <a:pt x="2024062" y="1138237"/>
                  </a:lnTo>
                  <a:lnTo>
                    <a:pt x="2062162" y="1104900"/>
                  </a:lnTo>
                  <a:lnTo>
                    <a:pt x="2078831" y="1104900"/>
                  </a:lnTo>
                  <a:lnTo>
                    <a:pt x="2109787" y="1071562"/>
                  </a:lnTo>
                  <a:lnTo>
                    <a:pt x="2109787" y="1028700"/>
                  </a:lnTo>
                  <a:lnTo>
                    <a:pt x="2095500" y="1014412"/>
                  </a:lnTo>
                  <a:lnTo>
                    <a:pt x="2078831" y="1023937"/>
                  </a:lnTo>
                  <a:lnTo>
                    <a:pt x="2066925" y="1002506"/>
                  </a:lnTo>
                  <a:lnTo>
                    <a:pt x="2035969" y="1014412"/>
                  </a:lnTo>
                  <a:lnTo>
                    <a:pt x="2024062" y="1033462"/>
                  </a:lnTo>
                  <a:lnTo>
                    <a:pt x="2005012" y="1038225"/>
                  </a:lnTo>
                  <a:lnTo>
                    <a:pt x="1993106" y="1033462"/>
                  </a:lnTo>
                  <a:lnTo>
                    <a:pt x="2012156" y="1012031"/>
                  </a:lnTo>
                  <a:lnTo>
                    <a:pt x="2050256" y="985837"/>
                  </a:lnTo>
                  <a:lnTo>
                    <a:pt x="2050256" y="969169"/>
                  </a:lnTo>
                  <a:lnTo>
                    <a:pt x="2033587" y="957262"/>
                  </a:lnTo>
                  <a:lnTo>
                    <a:pt x="2009775" y="957262"/>
                  </a:lnTo>
                  <a:lnTo>
                    <a:pt x="1978819" y="914400"/>
                  </a:lnTo>
                  <a:lnTo>
                    <a:pt x="1964531" y="904875"/>
                  </a:lnTo>
                  <a:lnTo>
                    <a:pt x="1976437" y="873919"/>
                  </a:lnTo>
                  <a:lnTo>
                    <a:pt x="1962150" y="871537"/>
                  </a:lnTo>
                  <a:lnTo>
                    <a:pt x="1959769" y="852487"/>
                  </a:lnTo>
                  <a:lnTo>
                    <a:pt x="1957387" y="838200"/>
                  </a:lnTo>
                  <a:lnTo>
                    <a:pt x="1935956" y="838200"/>
                  </a:lnTo>
                  <a:lnTo>
                    <a:pt x="1943100" y="816769"/>
                  </a:lnTo>
                  <a:lnTo>
                    <a:pt x="1924050" y="804862"/>
                  </a:lnTo>
                  <a:lnTo>
                    <a:pt x="1928812" y="785812"/>
                  </a:lnTo>
                  <a:lnTo>
                    <a:pt x="1914525" y="773906"/>
                  </a:lnTo>
                  <a:lnTo>
                    <a:pt x="1912144" y="757237"/>
                  </a:lnTo>
                  <a:lnTo>
                    <a:pt x="1909762" y="754856"/>
                  </a:lnTo>
                  <a:lnTo>
                    <a:pt x="1893094" y="723900"/>
                  </a:lnTo>
                  <a:lnTo>
                    <a:pt x="1878806" y="731044"/>
                  </a:lnTo>
                  <a:lnTo>
                    <a:pt x="1883569" y="757237"/>
                  </a:lnTo>
                  <a:lnTo>
                    <a:pt x="1878806" y="771525"/>
                  </a:lnTo>
                  <a:lnTo>
                    <a:pt x="1874044" y="781050"/>
                  </a:lnTo>
                  <a:lnTo>
                    <a:pt x="1871662" y="795337"/>
                  </a:lnTo>
                  <a:lnTo>
                    <a:pt x="1854994" y="795337"/>
                  </a:lnTo>
                  <a:lnTo>
                    <a:pt x="1850231" y="804862"/>
                  </a:lnTo>
                  <a:lnTo>
                    <a:pt x="1828800" y="809625"/>
                  </a:lnTo>
                  <a:lnTo>
                    <a:pt x="1816894" y="828675"/>
                  </a:lnTo>
                  <a:lnTo>
                    <a:pt x="1793081" y="792956"/>
                  </a:lnTo>
                  <a:lnTo>
                    <a:pt x="1769269" y="797719"/>
                  </a:lnTo>
                  <a:lnTo>
                    <a:pt x="1762125" y="792956"/>
                  </a:lnTo>
                  <a:lnTo>
                    <a:pt x="1762125" y="783431"/>
                  </a:lnTo>
                  <a:lnTo>
                    <a:pt x="1771650" y="769144"/>
                  </a:lnTo>
                  <a:lnTo>
                    <a:pt x="1771650" y="740569"/>
                  </a:lnTo>
                  <a:lnTo>
                    <a:pt x="1757362" y="726281"/>
                  </a:lnTo>
                  <a:lnTo>
                    <a:pt x="1769269" y="714375"/>
                  </a:lnTo>
                  <a:lnTo>
                    <a:pt x="1771650" y="688181"/>
                  </a:lnTo>
                  <a:lnTo>
                    <a:pt x="1747837" y="683419"/>
                  </a:lnTo>
                  <a:lnTo>
                    <a:pt x="1738312" y="671512"/>
                  </a:lnTo>
                  <a:lnTo>
                    <a:pt x="1724025" y="673894"/>
                  </a:lnTo>
                  <a:lnTo>
                    <a:pt x="1702594" y="635794"/>
                  </a:lnTo>
                  <a:lnTo>
                    <a:pt x="1690687" y="635794"/>
                  </a:lnTo>
                  <a:lnTo>
                    <a:pt x="1685925" y="609600"/>
                  </a:lnTo>
                  <a:lnTo>
                    <a:pt x="1659731" y="609600"/>
                  </a:lnTo>
                  <a:lnTo>
                    <a:pt x="1631156" y="628650"/>
                  </a:lnTo>
                  <a:lnTo>
                    <a:pt x="1574006" y="600075"/>
                  </a:lnTo>
                  <a:close/>
                </a:path>
              </a:pathLst>
            </a:custGeom>
            <a:solidFill>
              <a:srgbClr val="5D87A3"/>
            </a:solidFill>
            <a:ln w="9525">
              <a:solidFill>
                <a:schemeClr val="bg1"/>
              </a:solidFill>
              <a:round/>
              <a:headEnd/>
              <a:tailEnd/>
            </a:ln>
          </p:spPr>
          <p:txBody>
            <a:bodyPr/>
            <a:lstStyle/>
            <a:p>
              <a:endParaRPr lang="en-GB" sz="3600">
                <a:solidFill>
                  <a:srgbClr val="B24C5D"/>
                </a:solidFill>
              </a:endParaRPr>
            </a:p>
          </p:txBody>
        </p:sp>
        <p:sp>
          <p:nvSpPr>
            <p:cNvPr id="1545" name="Freeform: Shape 9">
              <a:extLst>
                <a:ext uri="{FF2B5EF4-FFF2-40B4-BE49-F238E27FC236}">
                  <a16:creationId xmlns:a16="http://schemas.microsoft.com/office/drawing/2014/main" id="{9C32E9A0-9D3B-BDA5-D2DB-1C74E8AA7503}"/>
                </a:ext>
              </a:extLst>
            </p:cNvPr>
            <p:cNvSpPr>
              <a:spLocks/>
            </p:cNvSpPr>
            <p:nvPr/>
          </p:nvSpPr>
          <p:spPr bwMode="auto">
            <a:xfrm>
              <a:off x="1176338" y="1864519"/>
              <a:ext cx="245268" cy="292894"/>
            </a:xfrm>
            <a:custGeom>
              <a:avLst/>
              <a:gdLst>
                <a:gd name="connsiteX0" fmla="*/ 126206 w 245268"/>
                <a:gd name="connsiteY0" fmla="*/ 247650 h 292894"/>
                <a:gd name="connsiteX1" fmla="*/ 150018 w 245268"/>
                <a:gd name="connsiteY1" fmla="*/ 185737 h 292894"/>
                <a:gd name="connsiteX2" fmla="*/ 147637 w 245268"/>
                <a:gd name="connsiteY2" fmla="*/ 157162 h 292894"/>
                <a:gd name="connsiteX3" fmla="*/ 245268 w 245268"/>
                <a:gd name="connsiteY3" fmla="*/ 97631 h 292894"/>
                <a:gd name="connsiteX4" fmla="*/ 211931 w 245268"/>
                <a:gd name="connsiteY4" fmla="*/ 66675 h 292894"/>
                <a:gd name="connsiteX5" fmla="*/ 171450 w 245268"/>
                <a:gd name="connsiteY5" fmla="*/ 28575 h 292894"/>
                <a:gd name="connsiteX6" fmla="*/ 154781 w 245268"/>
                <a:gd name="connsiteY6" fmla="*/ 50006 h 292894"/>
                <a:gd name="connsiteX7" fmla="*/ 140493 w 245268"/>
                <a:gd name="connsiteY7" fmla="*/ 42862 h 292894"/>
                <a:gd name="connsiteX8" fmla="*/ 92868 w 245268"/>
                <a:gd name="connsiteY8" fmla="*/ 0 h 292894"/>
                <a:gd name="connsiteX9" fmla="*/ 66675 w 245268"/>
                <a:gd name="connsiteY9" fmla="*/ 11906 h 292894"/>
                <a:gd name="connsiteX10" fmla="*/ 54768 w 245268"/>
                <a:gd name="connsiteY10" fmla="*/ 26194 h 292894"/>
                <a:gd name="connsiteX11" fmla="*/ 35718 w 245268"/>
                <a:gd name="connsiteY11" fmla="*/ 16669 h 292894"/>
                <a:gd name="connsiteX12" fmla="*/ 35718 w 245268"/>
                <a:gd name="connsiteY12" fmla="*/ 16669 h 292894"/>
                <a:gd name="connsiteX13" fmla="*/ 45243 w 245268"/>
                <a:gd name="connsiteY13" fmla="*/ 61912 h 292894"/>
                <a:gd name="connsiteX14" fmla="*/ 33337 w 245268"/>
                <a:gd name="connsiteY14" fmla="*/ 97631 h 292894"/>
                <a:gd name="connsiteX15" fmla="*/ 19050 w 245268"/>
                <a:gd name="connsiteY15" fmla="*/ 135731 h 292894"/>
                <a:gd name="connsiteX16" fmla="*/ 9525 w 245268"/>
                <a:gd name="connsiteY16" fmla="*/ 183356 h 292894"/>
                <a:gd name="connsiteX17" fmla="*/ 0 w 245268"/>
                <a:gd name="connsiteY17" fmla="*/ 219075 h 292894"/>
                <a:gd name="connsiteX18" fmla="*/ 45243 w 245268"/>
                <a:gd name="connsiteY18" fmla="*/ 247650 h 292894"/>
                <a:gd name="connsiteX19" fmla="*/ 61912 w 245268"/>
                <a:gd name="connsiteY19" fmla="*/ 292894 h 292894"/>
                <a:gd name="connsiteX20" fmla="*/ 126206 w 245268"/>
                <a:gd name="connsiteY20" fmla="*/ 247650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5268" h="292894">
                  <a:moveTo>
                    <a:pt x="126206" y="247650"/>
                  </a:moveTo>
                  <a:lnTo>
                    <a:pt x="150018" y="185737"/>
                  </a:lnTo>
                  <a:lnTo>
                    <a:pt x="147637" y="157162"/>
                  </a:lnTo>
                  <a:lnTo>
                    <a:pt x="245268" y="97631"/>
                  </a:lnTo>
                  <a:lnTo>
                    <a:pt x="211931" y="66675"/>
                  </a:lnTo>
                  <a:lnTo>
                    <a:pt x="171450" y="28575"/>
                  </a:lnTo>
                  <a:lnTo>
                    <a:pt x="154781" y="50006"/>
                  </a:lnTo>
                  <a:lnTo>
                    <a:pt x="140493" y="42862"/>
                  </a:lnTo>
                  <a:lnTo>
                    <a:pt x="92868" y="0"/>
                  </a:lnTo>
                  <a:lnTo>
                    <a:pt x="66675" y="11906"/>
                  </a:lnTo>
                  <a:lnTo>
                    <a:pt x="54768" y="26194"/>
                  </a:lnTo>
                  <a:lnTo>
                    <a:pt x="35718" y="16669"/>
                  </a:lnTo>
                  <a:lnTo>
                    <a:pt x="35718" y="16669"/>
                  </a:lnTo>
                  <a:lnTo>
                    <a:pt x="45243" y="61912"/>
                  </a:lnTo>
                  <a:lnTo>
                    <a:pt x="33337" y="97631"/>
                  </a:lnTo>
                  <a:lnTo>
                    <a:pt x="19050" y="135731"/>
                  </a:lnTo>
                  <a:lnTo>
                    <a:pt x="9525" y="183356"/>
                  </a:lnTo>
                  <a:lnTo>
                    <a:pt x="0" y="219075"/>
                  </a:lnTo>
                  <a:lnTo>
                    <a:pt x="45243" y="247650"/>
                  </a:lnTo>
                  <a:lnTo>
                    <a:pt x="61912" y="292894"/>
                  </a:lnTo>
                  <a:lnTo>
                    <a:pt x="126206" y="247650"/>
                  </a:lnTo>
                  <a:close/>
                </a:path>
              </a:pathLst>
            </a:custGeom>
            <a:grpFill/>
            <a:ln w="6350"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546" name="Freeform: Shape 10">
              <a:extLst>
                <a:ext uri="{FF2B5EF4-FFF2-40B4-BE49-F238E27FC236}">
                  <a16:creationId xmlns:a16="http://schemas.microsoft.com/office/drawing/2014/main" id="{4FBAB61E-1458-61A4-1BBD-1D98F76E1E99}"/>
                </a:ext>
              </a:extLst>
            </p:cNvPr>
            <p:cNvSpPr>
              <a:spLocks/>
            </p:cNvSpPr>
            <p:nvPr/>
          </p:nvSpPr>
          <p:spPr bwMode="auto">
            <a:xfrm>
              <a:off x="1345406" y="1985963"/>
              <a:ext cx="442913" cy="357187"/>
            </a:xfrm>
            <a:custGeom>
              <a:avLst/>
              <a:gdLst>
                <a:gd name="connsiteX0" fmla="*/ 157163 w 442913"/>
                <a:gd name="connsiteY0" fmla="*/ 211931 h 357187"/>
                <a:gd name="connsiteX1" fmla="*/ 97632 w 442913"/>
                <a:gd name="connsiteY1" fmla="*/ 245268 h 357187"/>
                <a:gd name="connsiteX2" fmla="*/ 52388 w 442913"/>
                <a:gd name="connsiteY2" fmla="*/ 252412 h 357187"/>
                <a:gd name="connsiteX3" fmla="*/ 61913 w 442913"/>
                <a:gd name="connsiteY3" fmla="*/ 285750 h 357187"/>
                <a:gd name="connsiteX4" fmla="*/ 97632 w 442913"/>
                <a:gd name="connsiteY4" fmla="*/ 311943 h 357187"/>
                <a:gd name="connsiteX5" fmla="*/ 119063 w 442913"/>
                <a:gd name="connsiteY5" fmla="*/ 307181 h 357187"/>
                <a:gd name="connsiteX6" fmla="*/ 150019 w 442913"/>
                <a:gd name="connsiteY6" fmla="*/ 342900 h 357187"/>
                <a:gd name="connsiteX7" fmla="*/ 192882 w 442913"/>
                <a:gd name="connsiteY7" fmla="*/ 357187 h 357187"/>
                <a:gd name="connsiteX8" fmla="*/ 245269 w 442913"/>
                <a:gd name="connsiteY8" fmla="*/ 323850 h 357187"/>
                <a:gd name="connsiteX9" fmla="*/ 276225 w 442913"/>
                <a:gd name="connsiteY9" fmla="*/ 307181 h 357187"/>
                <a:gd name="connsiteX10" fmla="*/ 292894 w 442913"/>
                <a:gd name="connsiteY10" fmla="*/ 290512 h 357187"/>
                <a:gd name="connsiteX11" fmla="*/ 321469 w 442913"/>
                <a:gd name="connsiteY11" fmla="*/ 314325 h 357187"/>
                <a:gd name="connsiteX12" fmla="*/ 345282 w 442913"/>
                <a:gd name="connsiteY12" fmla="*/ 314325 h 357187"/>
                <a:gd name="connsiteX13" fmla="*/ 350044 w 442913"/>
                <a:gd name="connsiteY13" fmla="*/ 328612 h 357187"/>
                <a:gd name="connsiteX14" fmla="*/ 390525 w 442913"/>
                <a:gd name="connsiteY14" fmla="*/ 330993 h 357187"/>
                <a:gd name="connsiteX15" fmla="*/ 409575 w 442913"/>
                <a:gd name="connsiteY15" fmla="*/ 316706 h 357187"/>
                <a:gd name="connsiteX16" fmla="*/ 409575 w 442913"/>
                <a:gd name="connsiteY16" fmla="*/ 316706 h 357187"/>
                <a:gd name="connsiteX17" fmla="*/ 373857 w 442913"/>
                <a:gd name="connsiteY17" fmla="*/ 307181 h 357187"/>
                <a:gd name="connsiteX18" fmla="*/ 390525 w 442913"/>
                <a:gd name="connsiteY18" fmla="*/ 273843 h 357187"/>
                <a:gd name="connsiteX19" fmla="*/ 402432 w 442913"/>
                <a:gd name="connsiteY19" fmla="*/ 257175 h 357187"/>
                <a:gd name="connsiteX20" fmla="*/ 433388 w 442913"/>
                <a:gd name="connsiteY20" fmla="*/ 278606 h 357187"/>
                <a:gd name="connsiteX21" fmla="*/ 442913 w 442913"/>
                <a:gd name="connsiteY21" fmla="*/ 269081 h 357187"/>
                <a:gd name="connsiteX22" fmla="*/ 400050 w 442913"/>
                <a:gd name="connsiteY22" fmla="*/ 230981 h 357187"/>
                <a:gd name="connsiteX23" fmla="*/ 385763 w 442913"/>
                <a:gd name="connsiteY23" fmla="*/ 209550 h 357187"/>
                <a:gd name="connsiteX24" fmla="*/ 373857 w 442913"/>
                <a:gd name="connsiteY24" fmla="*/ 219075 h 357187"/>
                <a:gd name="connsiteX25" fmla="*/ 340519 w 442913"/>
                <a:gd name="connsiteY25" fmla="*/ 180975 h 357187"/>
                <a:gd name="connsiteX26" fmla="*/ 342900 w 442913"/>
                <a:gd name="connsiteY26" fmla="*/ 126206 h 357187"/>
                <a:gd name="connsiteX27" fmla="*/ 326232 w 442913"/>
                <a:gd name="connsiteY27" fmla="*/ 66675 h 357187"/>
                <a:gd name="connsiteX28" fmla="*/ 311944 w 442913"/>
                <a:gd name="connsiteY28" fmla="*/ 30956 h 357187"/>
                <a:gd name="connsiteX29" fmla="*/ 273844 w 442913"/>
                <a:gd name="connsiteY29" fmla="*/ 0 h 357187"/>
                <a:gd name="connsiteX30" fmla="*/ 257175 w 442913"/>
                <a:gd name="connsiteY30" fmla="*/ 4762 h 357187"/>
                <a:gd name="connsiteX31" fmla="*/ 278607 w 442913"/>
                <a:gd name="connsiteY31" fmla="*/ 66675 h 357187"/>
                <a:gd name="connsiteX32" fmla="*/ 278607 w 442913"/>
                <a:gd name="connsiteY32" fmla="*/ 107156 h 357187"/>
                <a:gd name="connsiteX33" fmla="*/ 259557 w 442913"/>
                <a:gd name="connsiteY33" fmla="*/ 126206 h 357187"/>
                <a:gd name="connsiteX34" fmla="*/ 259557 w 442913"/>
                <a:gd name="connsiteY34" fmla="*/ 126206 h 357187"/>
                <a:gd name="connsiteX35" fmla="*/ 245269 w 442913"/>
                <a:gd name="connsiteY35" fmla="*/ 88106 h 357187"/>
                <a:gd name="connsiteX36" fmla="*/ 207169 w 442913"/>
                <a:gd name="connsiteY36" fmla="*/ 28575 h 357187"/>
                <a:gd name="connsiteX37" fmla="*/ 209550 w 442913"/>
                <a:gd name="connsiteY37" fmla="*/ 61912 h 357187"/>
                <a:gd name="connsiteX38" fmla="*/ 195263 w 442913"/>
                <a:gd name="connsiteY38" fmla="*/ 64293 h 357187"/>
                <a:gd name="connsiteX39" fmla="*/ 173832 w 442913"/>
                <a:gd name="connsiteY39" fmla="*/ 73818 h 357187"/>
                <a:gd name="connsiteX40" fmla="*/ 166688 w 442913"/>
                <a:gd name="connsiteY40" fmla="*/ 66675 h 357187"/>
                <a:gd name="connsiteX41" fmla="*/ 166688 w 442913"/>
                <a:gd name="connsiteY41" fmla="*/ 50006 h 357187"/>
                <a:gd name="connsiteX42" fmla="*/ 133350 w 442913"/>
                <a:gd name="connsiteY42" fmla="*/ 30956 h 357187"/>
                <a:gd name="connsiteX43" fmla="*/ 126207 w 442913"/>
                <a:gd name="connsiteY43" fmla="*/ 54768 h 357187"/>
                <a:gd name="connsiteX44" fmla="*/ 95250 w 442913"/>
                <a:gd name="connsiteY44" fmla="*/ 57150 h 357187"/>
                <a:gd name="connsiteX45" fmla="*/ 97632 w 442913"/>
                <a:gd name="connsiteY45" fmla="*/ 2381 h 357187"/>
                <a:gd name="connsiteX46" fmla="*/ 38100 w 442913"/>
                <a:gd name="connsiteY46" fmla="*/ 52387 h 357187"/>
                <a:gd name="connsiteX47" fmla="*/ 16669 w 442913"/>
                <a:gd name="connsiteY47" fmla="*/ 66675 h 357187"/>
                <a:gd name="connsiteX48" fmla="*/ 11907 w 442913"/>
                <a:gd name="connsiteY48" fmla="*/ 92868 h 357187"/>
                <a:gd name="connsiteX49" fmla="*/ 0 w 442913"/>
                <a:gd name="connsiteY49" fmla="*/ 114300 h 357187"/>
                <a:gd name="connsiteX50" fmla="*/ 19050 w 442913"/>
                <a:gd name="connsiteY50" fmla="*/ 126206 h 357187"/>
                <a:gd name="connsiteX51" fmla="*/ 30957 w 442913"/>
                <a:gd name="connsiteY51" fmla="*/ 145256 h 357187"/>
                <a:gd name="connsiteX52" fmla="*/ 69057 w 442913"/>
                <a:gd name="connsiteY52" fmla="*/ 138112 h 357187"/>
                <a:gd name="connsiteX53" fmla="*/ 61913 w 442913"/>
                <a:gd name="connsiteY53" fmla="*/ 159543 h 357187"/>
                <a:gd name="connsiteX54" fmla="*/ 19050 w 442913"/>
                <a:gd name="connsiteY54" fmla="*/ 176212 h 357187"/>
                <a:gd name="connsiteX55" fmla="*/ 61913 w 442913"/>
                <a:gd name="connsiteY55" fmla="*/ 209550 h 357187"/>
                <a:gd name="connsiteX56" fmla="*/ 100013 w 442913"/>
                <a:gd name="connsiteY56" fmla="*/ 202406 h 357187"/>
                <a:gd name="connsiteX57" fmla="*/ 157163 w 442913"/>
                <a:gd name="connsiteY57" fmla="*/ 211931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42913" h="357187">
                  <a:moveTo>
                    <a:pt x="157163" y="211931"/>
                  </a:moveTo>
                  <a:lnTo>
                    <a:pt x="97632" y="245268"/>
                  </a:lnTo>
                  <a:lnTo>
                    <a:pt x="52388" y="252412"/>
                  </a:lnTo>
                  <a:lnTo>
                    <a:pt x="61913" y="285750"/>
                  </a:lnTo>
                  <a:lnTo>
                    <a:pt x="97632" y="311943"/>
                  </a:lnTo>
                  <a:lnTo>
                    <a:pt x="119063" y="307181"/>
                  </a:lnTo>
                  <a:lnTo>
                    <a:pt x="150019" y="342900"/>
                  </a:lnTo>
                  <a:lnTo>
                    <a:pt x="192882" y="357187"/>
                  </a:lnTo>
                  <a:lnTo>
                    <a:pt x="245269" y="323850"/>
                  </a:lnTo>
                  <a:lnTo>
                    <a:pt x="276225" y="307181"/>
                  </a:lnTo>
                  <a:lnTo>
                    <a:pt x="292894" y="290512"/>
                  </a:lnTo>
                  <a:lnTo>
                    <a:pt x="321469" y="314325"/>
                  </a:lnTo>
                  <a:lnTo>
                    <a:pt x="345282" y="314325"/>
                  </a:lnTo>
                  <a:lnTo>
                    <a:pt x="350044" y="328612"/>
                  </a:lnTo>
                  <a:lnTo>
                    <a:pt x="390525" y="330993"/>
                  </a:lnTo>
                  <a:lnTo>
                    <a:pt x="409575" y="316706"/>
                  </a:lnTo>
                  <a:lnTo>
                    <a:pt x="409575" y="316706"/>
                  </a:lnTo>
                  <a:lnTo>
                    <a:pt x="373857" y="307181"/>
                  </a:lnTo>
                  <a:lnTo>
                    <a:pt x="390525" y="273843"/>
                  </a:lnTo>
                  <a:lnTo>
                    <a:pt x="402432" y="257175"/>
                  </a:lnTo>
                  <a:lnTo>
                    <a:pt x="433388" y="278606"/>
                  </a:lnTo>
                  <a:lnTo>
                    <a:pt x="442913" y="269081"/>
                  </a:lnTo>
                  <a:lnTo>
                    <a:pt x="400050" y="230981"/>
                  </a:lnTo>
                  <a:lnTo>
                    <a:pt x="385763" y="209550"/>
                  </a:lnTo>
                  <a:lnTo>
                    <a:pt x="373857" y="219075"/>
                  </a:lnTo>
                  <a:lnTo>
                    <a:pt x="340519" y="180975"/>
                  </a:lnTo>
                  <a:cubicBezTo>
                    <a:pt x="341313" y="162719"/>
                    <a:pt x="342106" y="144462"/>
                    <a:pt x="342900" y="126206"/>
                  </a:cubicBezTo>
                  <a:lnTo>
                    <a:pt x="326232" y="66675"/>
                  </a:lnTo>
                  <a:lnTo>
                    <a:pt x="311944" y="30956"/>
                  </a:lnTo>
                  <a:lnTo>
                    <a:pt x="273844" y="0"/>
                  </a:lnTo>
                  <a:lnTo>
                    <a:pt x="257175" y="4762"/>
                  </a:lnTo>
                  <a:lnTo>
                    <a:pt x="278607" y="66675"/>
                  </a:lnTo>
                  <a:lnTo>
                    <a:pt x="278607" y="107156"/>
                  </a:lnTo>
                  <a:lnTo>
                    <a:pt x="259557" y="126206"/>
                  </a:lnTo>
                  <a:lnTo>
                    <a:pt x="259557" y="126206"/>
                  </a:lnTo>
                  <a:lnTo>
                    <a:pt x="245269" y="88106"/>
                  </a:lnTo>
                  <a:lnTo>
                    <a:pt x="207169" y="28575"/>
                  </a:lnTo>
                  <a:lnTo>
                    <a:pt x="209550" y="61912"/>
                  </a:lnTo>
                  <a:lnTo>
                    <a:pt x="195263" y="64293"/>
                  </a:lnTo>
                  <a:lnTo>
                    <a:pt x="173832" y="73818"/>
                  </a:lnTo>
                  <a:lnTo>
                    <a:pt x="166688" y="66675"/>
                  </a:lnTo>
                  <a:lnTo>
                    <a:pt x="166688" y="50006"/>
                  </a:lnTo>
                  <a:lnTo>
                    <a:pt x="133350" y="30956"/>
                  </a:lnTo>
                  <a:lnTo>
                    <a:pt x="126207" y="54768"/>
                  </a:lnTo>
                  <a:lnTo>
                    <a:pt x="95250" y="57150"/>
                  </a:lnTo>
                  <a:lnTo>
                    <a:pt x="97632" y="2381"/>
                  </a:lnTo>
                  <a:lnTo>
                    <a:pt x="38100" y="52387"/>
                  </a:lnTo>
                  <a:lnTo>
                    <a:pt x="16669" y="66675"/>
                  </a:lnTo>
                  <a:lnTo>
                    <a:pt x="11907" y="92868"/>
                  </a:lnTo>
                  <a:lnTo>
                    <a:pt x="0" y="114300"/>
                  </a:lnTo>
                  <a:lnTo>
                    <a:pt x="19050" y="126206"/>
                  </a:lnTo>
                  <a:lnTo>
                    <a:pt x="30957" y="145256"/>
                  </a:lnTo>
                  <a:lnTo>
                    <a:pt x="69057" y="138112"/>
                  </a:lnTo>
                  <a:lnTo>
                    <a:pt x="61913" y="159543"/>
                  </a:lnTo>
                  <a:lnTo>
                    <a:pt x="19050" y="176212"/>
                  </a:lnTo>
                  <a:lnTo>
                    <a:pt x="61913" y="209550"/>
                  </a:lnTo>
                  <a:lnTo>
                    <a:pt x="100013" y="202406"/>
                  </a:lnTo>
                  <a:lnTo>
                    <a:pt x="157163" y="211931"/>
                  </a:lnTo>
                  <a:close/>
                </a:path>
              </a:pathLst>
            </a:custGeom>
            <a:grpFill/>
            <a:ln w="6350"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547" name="Freeform: Shape 11">
              <a:extLst>
                <a:ext uri="{FF2B5EF4-FFF2-40B4-BE49-F238E27FC236}">
                  <a16:creationId xmlns:a16="http://schemas.microsoft.com/office/drawing/2014/main" id="{4B355626-6567-253A-EF33-9E7579D6001E}"/>
                </a:ext>
              </a:extLst>
            </p:cNvPr>
            <p:cNvSpPr>
              <a:spLocks/>
            </p:cNvSpPr>
            <p:nvPr/>
          </p:nvSpPr>
          <p:spPr bwMode="auto">
            <a:xfrm>
              <a:off x="121444" y="2150269"/>
              <a:ext cx="942975" cy="940594"/>
            </a:xfrm>
            <a:custGeom>
              <a:avLst/>
              <a:gdLst>
                <a:gd name="connsiteX0" fmla="*/ 683419 w 942975"/>
                <a:gd name="connsiteY0" fmla="*/ 133350 h 940594"/>
                <a:gd name="connsiteX1" fmla="*/ 628650 w 942975"/>
                <a:gd name="connsiteY1" fmla="*/ 102394 h 940594"/>
                <a:gd name="connsiteX2" fmla="*/ 604837 w 942975"/>
                <a:gd name="connsiteY2" fmla="*/ 100012 h 940594"/>
                <a:gd name="connsiteX3" fmla="*/ 592931 w 942975"/>
                <a:gd name="connsiteY3" fmla="*/ 88106 h 940594"/>
                <a:gd name="connsiteX4" fmla="*/ 557212 w 942975"/>
                <a:gd name="connsiteY4" fmla="*/ 100012 h 940594"/>
                <a:gd name="connsiteX5" fmla="*/ 538162 w 942975"/>
                <a:gd name="connsiteY5" fmla="*/ 88106 h 940594"/>
                <a:gd name="connsiteX6" fmla="*/ 504825 w 942975"/>
                <a:gd name="connsiteY6" fmla="*/ 83344 h 940594"/>
                <a:gd name="connsiteX7" fmla="*/ 461962 w 942975"/>
                <a:gd name="connsiteY7" fmla="*/ 59531 h 940594"/>
                <a:gd name="connsiteX8" fmla="*/ 431006 w 942975"/>
                <a:gd name="connsiteY8" fmla="*/ 57150 h 940594"/>
                <a:gd name="connsiteX9" fmla="*/ 404812 w 942975"/>
                <a:gd name="connsiteY9" fmla="*/ 57150 h 940594"/>
                <a:gd name="connsiteX10" fmla="*/ 390525 w 942975"/>
                <a:gd name="connsiteY10" fmla="*/ 30956 h 940594"/>
                <a:gd name="connsiteX11" fmla="*/ 371475 w 942975"/>
                <a:gd name="connsiteY11" fmla="*/ 35719 h 940594"/>
                <a:gd name="connsiteX12" fmla="*/ 352425 w 942975"/>
                <a:gd name="connsiteY12" fmla="*/ 26194 h 940594"/>
                <a:gd name="connsiteX13" fmla="*/ 321469 w 942975"/>
                <a:gd name="connsiteY13" fmla="*/ 35719 h 940594"/>
                <a:gd name="connsiteX14" fmla="*/ 316706 w 942975"/>
                <a:gd name="connsiteY14" fmla="*/ 11906 h 940594"/>
                <a:gd name="connsiteX15" fmla="*/ 309562 w 942975"/>
                <a:gd name="connsiteY15" fmla="*/ 47625 h 940594"/>
                <a:gd name="connsiteX16" fmla="*/ 295275 w 942975"/>
                <a:gd name="connsiteY16" fmla="*/ 21431 h 940594"/>
                <a:gd name="connsiteX17" fmla="*/ 285750 w 942975"/>
                <a:gd name="connsiteY17" fmla="*/ 0 h 940594"/>
                <a:gd name="connsiteX18" fmla="*/ 240506 w 942975"/>
                <a:gd name="connsiteY18" fmla="*/ 30956 h 940594"/>
                <a:gd name="connsiteX19" fmla="*/ 219075 w 942975"/>
                <a:gd name="connsiteY19" fmla="*/ 38100 h 940594"/>
                <a:gd name="connsiteX20" fmla="*/ 200025 w 942975"/>
                <a:gd name="connsiteY20" fmla="*/ 30956 h 940594"/>
                <a:gd name="connsiteX21" fmla="*/ 204787 w 942975"/>
                <a:gd name="connsiteY21" fmla="*/ 57150 h 940594"/>
                <a:gd name="connsiteX22" fmla="*/ 178594 w 942975"/>
                <a:gd name="connsiteY22" fmla="*/ 57150 h 940594"/>
                <a:gd name="connsiteX23" fmla="*/ 152400 w 942975"/>
                <a:gd name="connsiteY23" fmla="*/ 73819 h 940594"/>
                <a:gd name="connsiteX24" fmla="*/ 140494 w 942975"/>
                <a:gd name="connsiteY24" fmla="*/ 90487 h 940594"/>
                <a:gd name="connsiteX25" fmla="*/ 128587 w 942975"/>
                <a:gd name="connsiteY25" fmla="*/ 119062 h 940594"/>
                <a:gd name="connsiteX26" fmla="*/ 123825 w 942975"/>
                <a:gd name="connsiteY26" fmla="*/ 147637 h 940594"/>
                <a:gd name="connsiteX27" fmla="*/ 111919 w 942975"/>
                <a:gd name="connsiteY27" fmla="*/ 173831 h 940594"/>
                <a:gd name="connsiteX28" fmla="*/ 50006 w 942975"/>
                <a:gd name="connsiteY28" fmla="*/ 173831 h 940594"/>
                <a:gd name="connsiteX29" fmla="*/ 38100 w 942975"/>
                <a:gd name="connsiteY29" fmla="*/ 209550 h 940594"/>
                <a:gd name="connsiteX30" fmla="*/ 80962 w 942975"/>
                <a:gd name="connsiteY30" fmla="*/ 233362 h 940594"/>
                <a:gd name="connsiteX31" fmla="*/ 119062 w 942975"/>
                <a:gd name="connsiteY31" fmla="*/ 300037 h 940594"/>
                <a:gd name="connsiteX32" fmla="*/ 138112 w 942975"/>
                <a:gd name="connsiteY32" fmla="*/ 292894 h 940594"/>
                <a:gd name="connsiteX33" fmla="*/ 159544 w 942975"/>
                <a:gd name="connsiteY33" fmla="*/ 314325 h 940594"/>
                <a:gd name="connsiteX34" fmla="*/ 207169 w 942975"/>
                <a:gd name="connsiteY34" fmla="*/ 316706 h 940594"/>
                <a:gd name="connsiteX35" fmla="*/ 197644 w 942975"/>
                <a:gd name="connsiteY35" fmla="*/ 340519 h 940594"/>
                <a:gd name="connsiteX36" fmla="*/ 166687 w 942975"/>
                <a:gd name="connsiteY36" fmla="*/ 342900 h 940594"/>
                <a:gd name="connsiteX37" fmla="*/ 147637 w 942975"/>
                <a:gd name="connsiteY37" fmla="*/ 357187 h 940594"/>
                <a:gd name="connsiteX38" fmla="*/ 114300 w 942975"/>
                <a:gd name="connsiteY38" fmla="*/ 357187 h 940594"/>
                <a:gd name="connsiteX39" fmla="*/ 92869 w 942975"/>
                <a:gd name="connsiteY39" fmla="*/ 345281 h 940594"/>
                <a:gd name="connsiteX40" fmla="*/ 95250 w 942975"/>
                <a:gd name="connsiteY40" fmla="*/ 326231 h 940594"/>
                <a:gd name="connsiteX41" fmla="*/ 64294 w 942975"/>
                <a:gd name="connsiteY41" fmla="*/ 333375 h 940594"/>
                <a:gd name="connsiteX42" fmla="*/ 64294 w 942975"/>
                <a:gd name="connsiteY42" fmla="*/ 333375 h 940594"/>
                <a:gd name="connsiteX43" fmla="*/ 19050 w 942975"/>
                <a:gd name="connsiteY43" fmla="*/ 357187 h 940594"/>
                <a:gd name="connsiteX44" fmla="*/ 0 w 942975"/>
                <a:gd name="connsiteY44" fmla="*/ 378619 h 940594"/>
                <a:gd name="connsiteX45" fmla="*/ 35719 w 942975"/>
                <a:gd name="connsiteY45" fmla="*/ 395287 h 940594"/>
                <a:gd name="connsiteX46" fmla="*/ 42862 w 942975"/>
                <a:gd name="connsiteY46" fmla="*/ 421481 h 940594"/>
                <a:gd name="connsiteX47" fmla="*/ 54769 w 942975"/>
                <a:gd name="connsiteY47" fmla="*/ 438150 h 940594"/>
                <a:gd name="connsiteX48" fmla="*/ 80962 w 942975"/>
                <a:gd name="connsiteY48" fmla="*/ 447675 h 940594"/>
                <a:gd name="connsiteX49" fmla="*/ 107156 w 942975"/>
                <a:gd name="connsiteY49" fmla="*/ 431006 h 940594"/>
                <a:gd name="connsiteX50" fmla="*/ 138112 w 942975"/>
                <a:gd name="connsiteY50" fmla="*/ 447675 h 940594"/>
                <a:gd name="connsiteX51" fmla="*/ 147637 w 942975"/>
                <a:gd name="connsiteY51" fmla="*/ 423862 h 940594"/>
                <a:gd name="connsiteX52" fmla="*/ 183356 w 942975"/>
                <a:gd name="connsiteY52" fmla="*/ 416719 h 940594"/>
                <a:gd name="connsiteX53" fmla="*/ 183356 w 942975"/>
                <a:gd name="connsiteY53" fmla="*/ 447675 h 940594"/>
                <a:gd name="connsiteX54" fmla="*/ 183356 w 942975"/>
                <a:gd name="connsiteY54" fmla="*/ 447675 h 940594"/>
                <a:gd name="connsiteX55" fmla="*/ 180975 w 942975"/>
                <a:gd name="connsiteY55" fmla="*/ 473869 h 940594"/>
                <a:gd name="connsiteX56" fmla="*/ 159544 w 942975"/>
                <a:gd name="connsiteY56" fmla="*/ 502444 h 940594"/>
                <a:gd name="connsiteX57" fmla="*/ 128587 w 942975"/>
                <a:gd name="connsiteY57" fmla="*/ 514350 h 940594"/>
                <a:gd name="connsiteX58" fmla="*/ 92869 w 942975"/>
                <a:gd name="connsiteY58" fmla="*/ 538162 h 940594"/>
                <a:gd name="connsiteX59" fmla="*/ 80962 w 942975"/>
                <a:gd name="connsiteY59" fmla="*/ 538162 h 940594"/>
                <a:gd name="connsiteX60" fmla="*/ 76200 w 942975"/>
                <a:gd name="connsiteY60" fmla="*/ 571500 h 940594"/>
                <a:gd name="connsiteX61" fmla="*/ 52387 w 942975"/>
                <a:gd name="connsiteY61" fmla="*/ 583406 h 940594"/>
                <a:gd name="connsiteX62" fmla="*/ 59531 w 942975"/>
                <a:gd name="connsiteY62" fmla="*/ 623887 h 940594"/>
                <a:gd name="connsiteX63" fmla="*/ 73819 w 942975"/>
                <a:gd name="connsiteY63" fmla="*/ 642937 h 940594"/>
                <a:gd name="connsiteX64" fmla="*/ 73819 w 942975"/>
                <a:gd name="connsiteY64" fmla="*/ 642937 h 940594"/>
                <a:gd name="connsiteX65" fmla="*/ 78581 w 942975"/>
                <a:gd name="connsiteY65" fmla="*/ 683419 h 940594"/>
                <a:gd name="connsiteX66" fmla="*/ 119062 w 942975"/>
                <a:gd name="connsiteY66" fmla="*/ 700087 h 940594"/>
                <a:gd name="connsiteX67" fmla="*/ 145256 w 942975"/>
                <a:gd name="connsiteY67" fmla="*/ 640556 h 940594"/>
                <a:gd name="connsiteX68" fmla="*/ 150019 w 942975"/>
                <a:gd name="connsiteY68" fmla="*/ 695325 h 940594"/>
                <a:gd name="connsiteX69" fmla="*/ 152400 w 942975"/>
                <a:gd name="connsiteY69" fmla="*/ 726281 h 940594"/>
                <a:gd name="connsiteX70" fmla="*/ 159544 w 942975"/>
                <a:gd name="connsiteY70" fmla="*/ 742950 h 940594"/>
                <a:gd name="connsiteX71" fmla="*/ 185737 w 942975"/>
                <a:gd name="connsiteY71" fmla="*/ 728662 h 940594"/>
                <a:gd name="connsiteX72" fmla="*/ 214312 w 942975"/>
                <a:gd name="connsiteY72" fmla="*/ 757237 h 940594"/>
                <a:gd name="connsiteX73" fmla="*/ 223837 w 942975"/>
                <a:gd name="connsiteY73" fmla="*/ 731044 h 940594"/>
                <a:gd name="connsiteX74" fmla="*/ 245269 w 942975"/>
                <a:gd name="connsiteY74" fmla="*/ 740569 h 940594"/>
                <a:gd name="connsiteX75" fmla="*/ 273844 w 942975"/>
                <a:gd name="connsiteY75" fmla="*/ 719137 h 940594"/>
                <a:gd name="connsiteX76" fmla="*/ 266700 w 942975"/>
                <a:gd name="connsiteY76" fmla="*/ 764381 h 940594"/>
                <a:gd name="connsiteX77" fmla="*/ 254794 w 942975"/>
                <a:gd name="connsiteY77" fmla="*/ 814387 h 940594"/>
                <a:gd name="connsiteX78" fmla="*/ 228600 w 942975"/>
                <a:gd name="connsiteY78" fmla="*/ 833437 h 940594"/>
                <a:gd name="connsiteX79" fmla="*/ 209550 w 942975"/>
                <a:gd name="connsiteY79" fmla="*/ 850106 h 940594"/>
                <a:gd name="connsiteX80" fmla="*/ 190500 w 942975"/>
                <a:gd name="connsiteY80" fmla="*/ 871537 h 940594"/>
                <a:gd name="connsiteX81" fmla="*/ 161925 w 942975"/>
                <a:gd name="connsiteY81" fmla="*/ 871537 h 940594"/>
                <a:gd name="connsiteX82" fmla="*/ 128587 w 942975"/>
                <a:gd name="connsiteY82" fmla="*/ 897731 h 940594"/>
                <a:gd name="connsiteX83" fmla="*/ 95250 w 942975"/>
                <a:gd name="connsiteY83" fmla="*/ 914400 h 940594"/>
                <a:gd name="connsiteX84" fmla="*/ 78581 w 942975"/>
                <a:gd name="connsiteY84" fmla="*/ 940594 h 940594"/>
                <a:gd name="connsiteX85" fmla="*/ 133350 w 942975"/>
                <a:gd name="connsiteY85" fmla="*/ 916781 h 940594"/>
                <a:gd name="connsiteX86" fmla="*/ 152400 w 942975"/>
                <a:gd name="connsiteY86" fmla="*/ 895350 h 940594"/>
                <a:gd name="connsiteX87" fmla="*/ 190500 w 942975"/>
                <a:gd name="connsiteY87" fmla="*/ 881062 h 940594"/>
                <a:gd name="connsiteX88" fmla="*/ 226219 w 942975"/>
                <a:gd name="connsiteY88" fmla="*/ 859631 h 940594"/>
                <a:gd name="connsiteX89" fmla="*/ 257175 w 942975"/>
                <a:gd name="connsiteY89" fmla="*/ 833437 h 940594"/>
                <a:gd name="connsiteX90" fmla="*/ 273844 w 942975"/>
                <a:gd name="connsiteY90" fmla="*/ 812006 h 940594"/>
                <a:gd name="connsiteX91" fmla="*/ 304800 w 942975"/>
                <a:gd name="connsiteY91" fmla="*/ 781050 h 940594"/>
                <a:gd name="connsiteX92" fmla="*/ 347662 w 942975"/>
                <a:gd name="connsiteY92" fmla="*/ 750094 h 940594"/>
                <a:gd name="connsiteX93" fmla="*/ 342900 w 942975"/>
                <a:gd name="connsiteY93" fmla="*/ 728662 h 940594"/>
                <a:gd name="connsiteX94" fmla="*/ 361950 w 942975"/>
                <a:gd name="connsiteY94" fmla="*/ 688181 h 940594"/>
                <a:gd name="connsiteX95" fmla="*/ 371475 w 942975"/>
                <a:gd name="connsiteY95" fmla="*/ 671512 h 940594"/>
                <a:gd name="connsiteX96" fmla="*/ 404812 w 942975"/>
                <a:gd name="connsiteY96" fmla="*/ 628650 h 940594"/>
                <a:gd name="connsiteX97" fmla="*/ 440531 w 942975"/>
                <a:gd name="connsiteY97" fmla="*/ 611981 h 940594"/>
                <a:gd name="connsiteX98" fmla="*/ 454819 w 942975"/>
                <a:gd name="connsiteY98" fmla="*/ 619125 h 940594"/>
                <a:gd name="connsiteX99" fmla="*/ 454819 w 942975"/>
                <a:gd name="connsiteY99" fmla="*/ 631031 h 940594"/>
                <a:gd name="connsiteX100" fmla="*/ 428625 w 942975"/>
                <a:gd name="connsiteY100" fmla="*/ 631031 h 940594"/>
                <a:gd name="connsiteX101" fmla="*/ 407194 w 942975"/>
                <a:gd name="connsiteY101" fmla="*/ 652462 h 940594"/>
                <a:gd name="connsiteX102" fmla="*/ 419100 w 942975"/>
                <a:gd name="connsiteY102" fmla="*/ 671512 h 940594"/>
                <a:gd name="connsiteX103" fmla="*/ 419100 w 942975"/>
                <a:gd name="connsiteY103" fmla="*/ 690562 h 940594"/>
                <a:gd name="connsiteX104" fmla="*/ 402431 w 942975"/>
                <a:gd name="connsiteY104" fmla="*/ 721519 h 940594"/>
                <a:gd name="connsiteX105" fmla="*/ 442912 w 942975"/>
                <a:gd name="connsiteY105" fmla="*/ 695325 h 940594"/>
                <a:gd name="connsiteX106" fmla="*/ 461962 w 942975"/>
                <a:gd name="connsiteY106" fmla="*/ 673894 h 940594"/>
                <a:gd name="connsiteX107" fmla="*/ 485775 w 942975"/>
                <a:gd name="connsiteY107" fmla="*/ 681037 h 940594"/>
                <a:gd name="connsiteX108" fmla="*/ 481012 w 942975"/>
                <a:gd name="connsiteY108" fmla="*/ 659606 h 940594"/>
                <a:gd name="connsiteX109" fmla="*/ 481012 w 942975"/>
                <a:gd name="connsiteY109" fmla="*/ 638175 h 940594"/>
                <a:gd name="connsiteX110" fmla="*/ 492919 w 942975"/>
                <a:gd name="connsiteY110" fmla="*/ 619125 h 940594"/>
                <a:gd name="connsiteX111" fmla="*/ 533400 w 942975"/>
                <a:gd name="connsiteY111" fmla="*/ 626269 h 940594"/>
                <a:gd name="connsiteX112" fmla="*/ 573881 w 942975"/>
                <a:gd name="connsiteY112" fmla="*/ 654844 h 940594"/>
                <a:gd name="connsiteX113" fmla="*/ 609600 w 942975"/>
                <a:gd name="connsiteY113" fmla="*/ 681037 h 940594"/>
                <a:gd name="connsiteX114" fmla="*/ 635794 w 942975"/>
                <a:gd name="connsiteY114" fmla="*/ 688181 h 940594"/>
                <a:gd name="connsiteX115" fmla="*/ 647700 w 942975"/>
                <a:gd name="connsiteY115" fmla="*/ 683419 h 940594"/>
                <a:gd name="connsiteX116" fmla="*/ 669131 w 942975"/>
                <a:gd name="connsiteY116" fmla="*/ 700087 h 940594"/>
                <a:gd name="connsiteX117" fmla="*/ 692944 w 942975"/>
                <a:gd name="connsiteY117" fmla="*/ 690562 h 940594"/>
                <a:gd name="connsiteX118" fmla="*/ 714375 w 942975"/>
                <a:gd name="connsiteY118" fmla="*/ 690562 h 940594"/>
                <a:gd name="connsiteX119" fmla="*/ 723900 w 942975"/>
                <a:gd name="connsiteY119" fmla="*/ 707231 h 940594"/>
                <a:gd name="connsiteX120" fmla="*/ 735806 w 942975"/>
                <a:gd name="connsiteY120" fmla="*/ 721519 h 940594"/>
                <a:gd name="connsiteX121" fmla="*/ 754856 w 942975"/>
                <a:gd name="connsiteY121" fmla="*/ 726281 h 940594"/>
                <a:gd name="connsiteX122" fmla="*/ 754856 w 942975"/>
                <a:gd name="connsiteY122" fmla="*/ 745331 h 940594"/>
                <a:gd name="connsiteX123" fmla="*/ 783431 w 942975"/>
                <a:gd name="connsiteY123" fmla="*/ 769144 h 940594"/>
                <a:gd name="connsiteX124" fmla="*/ 778669 w 942975"/>
                <a:gd name="connsiteY124" fmla="*/ 740569 h 940594"/>
                <a:gd name="connsiteX125" fmla="*/ 797719 w 942975"/>
                <a:gd name="connsiteY125" fmla="*/ 740569 h 940594"/>
                <a:gd name="connsiteX126" fmla="*/ 816769 w 942975"/>
                <a:gd name="connsiteY126" fmla="*/ 754856 h 940594"/>
                <a:gd name="connsiteX127" fmla="*/ 816769 w 942975"/>
                <a:gd name="connsiteY127" fmla="*/ 745331 h 940594"/>
                <a:gd name="connsiteX128" fmla="*/ 840581 w 942975"/>
                <a:gd name="connsiteY128" fmla="*/ 764381 h 940594"/>
                <a:gd name="connsiteX129" fmla="*/ 862012 w 942975"/>
                <a:gd name="connsiteY129" fmla="*/ 807244 h 940594"/>
                <a:gd name="connsiteX130" fmla="*/ 888206 w 942975"/>
                <a:gd name="connsiteY130" fmla="*/ 847725 h 940594"/>
                <a:gd name="connsiteX131" fmla="*/ 897731 w 942975"/>
                <a:gd name="connsiteY131" fmla="*/ 878681 h 940594"/>
                <a:gd name="connsiteX132" fmla="*/ 919162 w 942975"/>
                <a:gd name="connsiteY132" fmla="*/ 883444 h 940594"/>
                <a:gd name="connsiteX133" fmla="*/ 921544 w 942975"/>
                <a:gd name="connsiteY133" fmla="*/ 881062 h 940594"/>
                <a:gd name="connsiteX134" fmla="*/ 928687 w 942975"/>
                <a:gd name="connsiteY134" fmla="*/ 900112 h 940594"/>
                <a:gd name="connsiteX135" fmla="*/ 942975 w 942975"/>
                <a:gd name="connsiteY135" fmla="*/ 871537 h 940594"/>
                <a:gd name="connsiteX136" fmla="*/ 907256 w 942975"/>
                <a:gd name="connsiteY136" fmla="*/ 859631 h 940594"/>
                <a:gd name="connsiteX137" fmla="*/ 842962 w 942975"/>
                <a:gd name="connsiteY137" fmla="*/ 745331 h 940594"/>
                <a:gd name="connsiteX138" fmla="*/ 802481 w 942975"/>
                <a:gd name="connsiteY138" fmla="*/ 697706 h 940594"/>
                <a:gd name="connsiteX139" fmla="*/ 752475 w 942975"/>
                <a:gd name="connsiteY139" fmla="*/ 711994 h 940594"/>
                <a:gd name="connsiteX140" fmla="*/ 723900 w 942975"/>
                <a:gd name="connsiteY140" fmla="*/ 681037 h 940594"/>
                <a:gd name="connsiteX141" fmla="*/ 692944 w 942975"/>
                <a:gd name="connsiteY141" fmla="*/ 666750 h 940594"/>
                <a:gd name="connsiteX142" fmla="*/ 664369 w 942975"/>
                <a:gd name="connsiteY142" fmla="*/ 678656 h 940594"/>
                <a:gd name="connsiteX143" fmla="*/ 683419 w 942975"/>
                <a:gd name="connsiteY143" fmla="*/ 133350 h 94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942975" h="940594">
                  <a:moveTo>
                    <a:pt x="683419" y="133350"/>
                  </a:moveTo>
                  <a:lnTo>
                    <a:pt x="628650" y="102394"/>
                  </a:lnTo>
                  <a:lnTo>
                    <a:pt x="604837" y="100012"/>
                  </a:lnTo>
                  <a:lnTo>
                    <a:pt x="592931" y="88106"/>
                  </a:lnTo>
                  <a:lnTo>
                    <a:pt x="557212" y="100012"/>
                  </a:lnTo>
                  <a:lnTo>
                    <a:pt x="538162" y="88106"/>
                  </a:lnTo>
                  <a:lnTo>
                    <a:pt x="504825" y="83344"/>
                  </a:lnTo>
                  <a:lnTo>
                    <a:pt x="461962" y="59531"/>
                  </a:lnTo>
                  <a:lnTo>
                    <a:pt x="431006" y="57150"/>
                  </a:lnTo>
                  <a:lnTo>
                    <a:pt x="404812" y="57150"/>
                  </a:lnTo>
                  <a:lnTo>
                    <a:pt x="390525" y="30956"/>
                  </a:lnTo>
                  <a:lnTo>
                    <a:pt x="371475" y="35719"/>
                  </a:lnTo>
                  <a:lnTo>
                    <a:pt x="352425" y="26194"/>
                  </a:lnTo>
                  <a:lnTo>
                    <a:pt x="321469" y="35719"/>
                  </a:lnTo>
                  <a:lnTo>
                    <a:pt x="316706" y="11906"/>
                  </a:lnTo>
                  <a:lnTo>
                    <a:pt x="309562" y="47625"/>
                  </a:lnTo>
                  <a:lnTo>
                    <a:pt x="295275" y="21431"/>
                  </a:lnTo>
                  <a:lnTo>
                    <a:pt x="285750" y="0"/>
                  </a:lnTo>
                  <a:lnTo>
                    <a:pt x="240506" y="30956"/>
                  </a:lnTo>
                  <a:lnTo>
                    <a:pt x="219075" y="38100"/>
                  </a:lnTo>
                  <a:lnTo>
                    <a:pt x="200025" y="30956"/>
                  </a:lnTo>
                  <a:lnTo>
                    <a:pt x="204787" y="57150"/>
                  </a:lnTo>
                  <a:lnTo>
                    <a:pt x="178594" y="57150"/>
                  </a:lnTo>
                  <a:lnTo>
                    <a:pt x="152400" y="73819"/>
                  </a:lnTo>
                  <a:lnTo>
                    <a:pt x="140494" y="90487"/>
                  </a:lnTo>
                  <a:lnTo>
                    <a:pt x="128587" y="119062"/>
                  </a:lnTo>
                  <a:lnTo>
                    <a:pt x="123825" y="147637"/>
                  </a:lnTo>
                  <a:lnTo>
                    <a:pt x="111919" y="173831"/>
                  </a:lnTo>
                  <a:lnTo>
                    <a:pt x="50006" y="173831"/>
                  </a:lnTo>
                  <a:lnTo>
                    <a:pt x="38100" y="209550"/>
                  </a:lnTo>
                  <a:lnTo>
                    <a:pt x="80962" y="233362"/>
                  </a:lnTo>
                  <a:lnTo>
                    <a:pt x="119062" y="300037"/>
                  </a:lnTo>
                  <a:lnTo>
                    <a:pt x="138112" y="292894"/>
                  </a:lnTo>
                  <a:lnTo>
                    <a:pt x="159544" y="314325"/>
                  </a:lnTo>
                  <a:lnTo>
                    <a:pt x="207169" y="316706"/>
                  </a:lnTo>
                  <a:lnTo>
                    <a:pt x="197644" y="340519"/>
                  </a:lnTo>
                  <a:lnTo>
                    <a:pt x="166687" y="342900"/>
                  </a:lnTo>
                  <a:lnTo>
                    <a:pt x="147637" y="357187"/>
                  </a:lnTo>
                  <a:lnTo>
                    <a:pt x="114300" y="357187"/>
                  </a:lnTo>
                  <a:lnTo>
                    <a:pt x="92869" y="345281"/>
                  </a:lnTo>
                  <a:lnTo>
                    <a:pt x="95250" y="326231"/>
                  </a:lnTo>
                  <a:lnTo>
                    <a:pt x="64294" y="333375"/>
                  </a:lnTo>
                  <a:lnTo>
                    <a:pt x="64294" y="333375"/>
                  </a:lnTo>
                  <a:lnTo>
                    <a:pt x="19050" y="357187"/>
                  </a:lnTo>
                  <a:lnTo>
                    <a:pt x="0" y="378619"/>
                  </a:lnTo>
                  <a:lnTo>
                    <a:pt x="35719" y="395287"/>
                  </a:lnTo>
                  <a:lnTo>
                    <a:pt x="42862" y="421481"/>
                  </a:lnTo>
                  <a:lnTo>
                    <a:pt x="54769" y="438150"/>
                  </a:lnTo>
                  <a:lnTo>
                    <a:pt x="80962" y="447675"/>
                  </a:lnTo>
                  <a:lnTo>
                    <a:pt x="107156" y="431006"/>
                  </a:lnTo>
                  <a:lnTo>
                    <a:pt x="138112" y="447675"/>
                  </a:lnTo>
                  <a:lnTo>
                    <a:pt x="147637" y="423862"/>
                  </a:lnTo>
                  <a:lnTo>
                    <a:pt x="183356" y="416719"/>
                  </a:lnTo>
                  <a:lnTo>
                    <a:pt x="183356" y="447675"/>
                  </a:lnTo>
                  <a:lnTo>
                    <a:pt x="183356" y="447675"/>
                  </a:lnTo>
                  <a:lnTo>
                    <a:pt x="180975" y="473869"/>
                  </a:lnTo>
                  <a:lnTo>
                    <a:pt x="159544" y="502444"/>
                  </a:lnTo>
                  <a:lnTo>
                    <a:pt x="128587" y="514350"/>
                  </a:lnTo>
                  <a:lnTo>
                    <a:pt x="92869" y="538162"/>
                  </a:lnTo>
                  <a:lnTo>
                    <a:pt x="80962" y="538162"/>
                  </a:lnTo>
                  <a:lnTo>
                    <a:pt x="76200" y="571500"/>
                  </a:lnTo>
                  <a:lnTo>
                    <a:pt x="52387" y="583406"/>
                  </a:lnTo>
                  <a:lnTo>
                    <a:pt x="59531" y="623887"/>
                  </a:lnTo>
                  <a:lnTo>
                    <a:pt x="73819" y="642937"/>
                  </a:lnTo>
                  <a:lnTo>
                    <a:pt x="73819" y="642937"/>
                  </a:lnTo>
                  <a:lnTo>
                    <a:pt x="78581" y="683419"/>
                  </a:lnTo>
                  <a:lnTo>
                    <a:pt x="119062" y="700087"/>
                  </a:lnTo>
                  <a:lnTo>
                    <a:pt x="145256" y="640556"/>
                  </a:lnTo>
                  <a:lnTo>
                    <a:pt x="150019" y="695325"/>
                  </a:lnTo>
                  <a:lnTo>
                    <a:pt x="152400" y="726281"/>
                  </a:lnTo>
                  <a:lnTo>
                    <a:pt x="159544" y="742950"/>
                  </a:lnTo>
                  <a:lnTo>
                    <a:pt x="185737" y="728662"/>
                  </a:lnTo>
                  <a:lnTo>
                    <a:pt x="214312" y="757237"/>
                  </a:lnTo>
                  <a:lnTo>
                    <a:pt x="223837" y="731044"/>
                  </a:lnTo>
                  <a:lnTo>
                    <a:pt x="245269" y="740569"/>
                  </a:lnTo>
                  <a:lnTo>
                    <a:pt x="273844" y="719137"/>
                  </a:lnTo>
                  <a:lnTo>
                    <a:pt x="266700" y="764381"/>
                  </a:lnTo>
                  <a:lnTo>
                    <a:pt x="254794" y="814387"/>
                  </a:lnTo>
                  <a:lnTo>
                    <a:pt x="228600" y="833437"/>
                  </a:lnTo>
                  <a:lnTo>
                    <a:pt x="209550" y="850106"/>
                  </a:lnTo>
                  <a:lnTo>
                    <a:pt x="190500" y="871537"/>
                  </a:lnTo>
                  <a:lnTo>
                    <a:pt x="161925" y="871537"/>
                  </a:lnTo>
                  <a:lnTo>
                    <a:pt x="128587" y="897731"/>
                  </a:lnTo>
                  <a:lnTo>
                    <a:pt x="95250" y="914400"/>
                  </a:lnTo>
                  <a:lnTo>
                    <a:pt x="78581" y="940594"/>
                  </a:lnTo>
                  <a:lnTo>
                    <a:pt x="133350" y="916781"/>
                  </a:lnTo>
                  <a:lnTo>
                    <a:pt x="152400" y="895350"/>
                  </a:lnTo>
                  <a:lnTo>
                    <a:pt x="190500" y="881062"/>
                  </a:lnTo>
                  <a:lnTo>
                    <a:pt x="226219" y="859631"/>
                  </a:lnTo>
                  <a:lnTo>
                    <a:pt x="257175" y="833437"/>
                  </a:lnTo>
                  <a:lnTo>
                    <a:pt x="273844" y="812006"/>
                  </a:lnTo>
                  <a:lnTo>
                    <a:pt x="304800" y="781050"/>
                  </a:lnTo>
                  <a:lnTo>
                    <a:pt x="347662" y="750094"/>
                  </a:lnTo>
                  <a:lnTo>
                    <a:pt x="342900" y="728662"/>
                  </a:lnTo>
                  <a:lnTo>
                    <a:pt x="361950" y="688181"/>
                  </a:lnTo>
                  <a:lnTo>
                    <a:pt x="371475" y="671512"/>
                  </a:lnTo>
                  <a:lnTo>
                    <a:pt x="404812" y="628650"/>
                  </a:lnTo>
                  <a:lnTo>
                    <a:pt x="440531" y="611981"/>
                  </a:lnTo>
                  <a:lnTo>
                    <a:pt x="454819" y="619125"/>
                  </a:lnTo>
                  <a:lnTo>
                    <a:pt x="454819" y="631031"/>
                  </a:lnTo>
                  <a:lnTo>
                    <a:pt x="428625" y="631031"/>
                  </a:lnTo>
                  <a:lnTo>
                    <a:pt x="407194" y="652462"/>
                  </a:lnTo>
                  <a:lnTo>
                    <a:pt x="419100" y="671512"/>
                  </a:lnTo>
                  <a:lnTo>
                    <a:pt x="419100" y="690562"/>
                  </a:lnTo>
                  <a:lnTo>
                    <a:pt x="402431" y="721519"/>
                  </a:lnTo>
                  <a:lnTo>
                    <a:pt x="442912" y="695325"/>
                  </a:lnTo>
                  <a:lnTo>
                    <a:pt x="461962" y="673894"/>
                  </a:lnTo>
                  <a:lnTo>
                    <a:pt x="485775" y="681037"/>
                  </a:lnTo>
                  <a:lnTo>
                    <a:pt x="481012" y="659606"/>
                  </a:lnTo>
                  <a:lnTo>
                    <a:pt x="481012" y="638175"/>
                  </a:lnTo>
                  <a:lnTo>
                    <a:pt x="492919" y="619125"/>
                  </a:lnTo>
                  <a:lnTo>
                    <a:pt x="533400" y="626269"/>
                  </a:lnTo>
                  <a:lnTo>
                    <a:pt x="573881" y="654844"/>
                  </a:lnTo>
                  <a:lnTo>
                    <a:pt x="609600" y="681037"/>
                  </a:lnTo>
                  <a:lnTo>
                    <a:pt x="635794" y="688181"/>
                  </a:lnTo>
                  <a:lnTo>
                    <a:pt x="647700" y="683419"/>
                  </a:lnTo>
                  <a:lnTo>
                    <a:pt x="669131" y="700087"/>
                  </a:lnTo>
                  <a:lnTo>
                    <a:pt x="692944" y="690562"/>
                  </a:lnTo>
                  <a:lnTo>
                    <a:pt x="714375" y="690562"/>
                  </a:lnTo>
                  <a:lnTo>
                    <a:pt x="723900" y="707231"/>
                  </a:lnTo>
                  <a:lnTo>
                    <a:pt x="735806" y="721519"/>
                  </a:lnTo>
                  <a:lnTo>
                    <a:pt x="754856" y="726281"/>
                  </a:lnTo>
                  <a:lnTo>
                    <a:pt x="754856" y="745331"/>
                  </a:lnTo>
                  <a:lnTo>
                    <a:pt x="783431" y="769144"/>
                  </a:lnTo>
                  <a:lnTo>
                    <a:pt x="778669" y="740569"/>
                  </a:lnTo>
                  <a:lnTo>
                    <a:pt x="797719" y="740569"/>
                  </a:lnTo>
                  <a:lnTo>
                    <a:pt x="816769" y="754856"/>
                  </a:lnTo>
                  <a:lnTo>
                    <a:pt x="816769" y="745331"/>
                  </a:lnTo>
                  <a:lnTo>
                    <a:pt x="840581" y="764381"/>
                  </a:lnTo>
                  <a:lnTo>
                    <a:pt x="862012" y="807244"/>
                  </a:lnTo>
                  <a:lnTo>
                    <a:pt x="888206" y="847725"/>
                  </a:lnTo>
                  <a:lnTo>
                    <a:pt x="897731" y="878681"/>
                  </a:lnTo>
                  <a:lnTo>
                    <a:pt x="919162" y="883444"/>
                  </a:lnTo>
                  <a:lnTo>
                    <a:pt x="921544" y="881062"/>
                  </a:lnTo>
                  <a:lnTo>
                    <a:pt x="928687" y="900112"/>
                  </a:lnTo>
                  <a:lnTo>
                    <a:pt x="942975" y="871537"/>
                  </a:lnTo>
                  <a:lnTo>
                    <a:pt x="907256" y="859631"/>
                  </a:lnTo>
                  <a:lnTo>
                    <a:pt x="842962" y="745331"/>
                  </a:lnTo>
                  <a:lnTo>
                    <a:pt x="802481" y="697706"/>
                  </a:lnTo>
                  <a:lnTo>
                    <a:pt x="752475" y="711994"/>
                  </a:lnTo>
                  <a:lnTo>
                    <a:pt x="723900" y="681037"/>
                  </a:lnTo>
                  <a:lnTo>
                    <a:pt x="692944" y="666750"/>
                  </a:lnTo>
                  <a:lnTo>
                    <a:pt x="664369" y="678656"/>
                  </a:lnTo>
                  <a:lnTo>
                    <a:pt x="683419" y="133350"/>
                  </a:lnTo>
                  <a:close/>
                </a:path>
              </a:pathLst>
            </a:custGeom>
            <a:grpFill/>
            <a:ln w="6350"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548" name="Freeform: Shape 12">
              <a:extLst>
                <a:ext uri="{FF2B5EF4-FFF2-40B4-BE49-F238E27FC236}">
                  <a16:creationId xmlns:a16="http://schemas.microsoft.com/office/drawing/2014/main" id="{9CC7290A-BA0C-5AE3-3FF6-E43CC18C647D}"/>
                </a:ext>
              </a:extLst>
            </p:cNvPr>
            <p:cNvSpPr>
              <a:spLocks/>
            </p:cNvSpPr>
            <p:nvPr/>
          </p:nvSpPr>
          <p:spPr bwMode="auto">
            <a:xfrm>
              <a:off x="1207294" y="3288506"/>
              <a:ext cx="1421606" cy="764382"/>
            </a:xfrm>
            <a:custGeom>
              <a:avLst/>
              <a:gdLst>
                <a:gd name="connsiteX0" fmla="*/ 33337 w 1421606"/>
                <a:gd name="connsiteY0" fmla="*/ 11907 h 764382"/>
                <a:gd name="connsiteX1" fmla="*/ 33337 w 1421606"/>
                <a:gd name="connsiteY1" fmla="*/ 80963 h 764382"/>
                <a:gd name="connsiteX2" fmla="*/ 2381 w 1421606"/>
                <a:gd name="connsiteY2" fmla="*/ 57150 h 764382"/>
                <a:gd name="connsiteX3" fmla="*/ 0 w 1421606"/>
                <a:gd name="connsiteY3" fmla="*/ 64294 h 764382"/>
                <a:gd name="connsiteX4" fmla="*/ 11906 w 1421606"/>
                <a:gd name="connsiteY4" fmla="*/ 114300 h 764382"/>
                <a:gd name="connsiteX5" fmla="*/ 11906 w 1421606"/>
                <a:gd name="connsiteY5" fmla="*/ 195263 h 764382"/>
                <a:gd name="connsiteX6" fmla="*/ 11906 w 1421606"/>
                <a:gd name="connsiteY6" fmla="*/ 261938 h 764382"/>
                <a:gd name="connsiteX7" fmla="*/ 9525 w 1421606"/>
                <a:gd name="connsiteY7" fmla="*/ 295275 h 764382"/>
                <a:gd name="connsiteX8" fmla="*/ 0 w 1421606"/>
                <a:gd name="connsiteY8" fmla="*/ 326232 h 764382"/>
                <a:gd name="connsiteX9" fmla="*/ 23812 w 1421606"/>
                <a:gd name="connsiteY9" fmla="*/ 361950 h 764382"/>
                <a:gd name="connsiteX10" fmla="*/ 42862 w 1421606"/>
                <a:gd name="connsiteY10" fmla="*/ 392907 h 764382"/>
                <a:gd name="connsiteX11" fmla="*/ 61912 w 1421606"/>
                <a:gd name="connsiteY11" fmla="*/ 414338 h 764382"/>
                <a:gd name="connsiteX12" fmla="*/ 92869 w 1421606"/>
                <a:gd name="connsiteY12" fmla="*/ 497682 h 764382"/>
                <a:gd name="connsiteX13" fmla="*/ 119062 w 1421606"/>
                <a:gd name="connsiteY13" fmla="*/ 500063 h 764382"/>
                <a:gd name="connsiteX14" fmla="*/ 142875 w 1421606"/>
                <a:gd name="connsiteY14" fmla="*/ 509588 h 764382"/>
                <a:gd name="connsiteX15" fmla="*/ 157162 w 1421606"/>
                <a:gd name="connsiteY15" fmla="*/ 516732 h 764382"/>
                <a:gd name="connsiteX16" fmla="*/ 183356 w 1421606"/>
                <a:gd name="connsiteY16" fmla="*/ 566738 h 764382"/>
                <a:gd name="connsiteX17" fmla="*/ 202406 w 1421606"/>
                <a:gd name="connsiteY17" fmla="*/ 557213 h 764382"/>
                <a:gd name="connsiteX18" fmla="*/ 252412 w 1421606"/>
                <a:gd name="connsiteY18" fmla="*/ 559594 h 764382"/>
                <a:gd name="connsiteX19" fmla="*/ 321469 w 1421606"/>
                <a:gd name="connsiteY19" fmla="*/ 595313 h 764382"/>
                <a:gd name="connsiteX20" fmla="*/ 392906 w 1421606"/>
                <a:gd name="connsiteY20" fmla="*/ 595313 h 764382"/>
                <a:gd name="connsiteX21" fmla="*/ 392906 w 1421606"/>
                <a:gd name="connsiteY21" fmla="*/ 578644 h 764382"/>
                <a:gd name="connsiteX22" fmla="*/ 435769 w 1421606"/>
                <a:gd name="connsiteY22" fmla="*/ 571500 h 764382"/>
                <a:gd name="connsiteX23" fmla="*/ 452437 w 1421606"/>
                <a:gd name="connsiteY23" fmla="*/ 595313 h 764382"/>
                <a:gd name="connsiteX24" fmla="*/ 478631 w 1421606"/>
                <a:gd name="connsiteY24" fmla="*/ 611982 h 764382"/>
                <a:gd name="connsiteX25" fmla="*/ 495300 w 1421606"/>
                <a:gd name="connsiteY25" fmla="*/ 642938 h 764382"/>
                <a:gd name="connsiteX26" fmla="*/ 511969 w 1421606"/>
                <a:gd name="connsiteY26" fmla="*/ 661988 h 764382"/>
                <a:gd name="connsiteX27" fmla="*/ 535781 w 1421606"/>
                <a:gd name="connsiteY27" fmla="*/ 638175 h 764382"/>
                <a:gd name="connsiteX28" fmla="*/ 571500 w 1421606"/>
                <a:gd name="connsiteY28" fmla="*/ 633413 h 764382"/>
                <a:gd name="connsiteX29" fmla="*/ 595312 w 1421606"/>
                <a:gd name="connsiteY29" fmla="*/ 683419 h 764382"/>
                <a:gd name="connsiteX30" fmla="*/ 611981 w 1421606"/>
                <a:gd name="connsiteY30" fmla="*/ 716757 h 764382"/>
                <a:gd name="connsiteX31" fmla="*/ 621506 w 1421606"/>
                <a:gd name="connsiteY31" fmla="*/ 740569 h 764382"/>
                <a:gd name="connsiteX32" fmla="*/ 664369 w 1421606"/>
                <a:gd name="connsiteY32" fmla="*/ 747713 h 764382"/>
                <a:gd name="connsiteX33" fmla="*/ 664369 w 1421606"/>
                <a:gd name="connsiteY33" fmla="*/ 707232 h 764382"/>
                <a:gd name="connsiteX34" fmla="*/ 688181 w 1421606"/>
                <a:gd name="connsiteY34" fmla="*/ 683419 h 764382"/>
                <a:gd name="connsiteX35" fmla="*/ 688181 w 1421606"/>
                <a:gd name="connsiteY35" fmla="*/ 683419 h 764382"/>
                <a:gd name="connsiteX36" fmla="*/ 709612 w 1421606"/>
                <a:gd name="connsiteY36" fmla="*/ 664369 h 764382"/>
                <a:gd name="connsiteX37" fmla="*/ 731044 w 1421606"/>
                <a:gd name="connsiteY37" fmla="*/ 645319 h 764382"/>
                <a:gd name="connsiteX38" fmla="*/ 747712 w 1421606"/>
                <a:gd name="connsiteY38" fmla="*/ 635794 h 764382"/>
                <a:gd name="connsiteX39" fmla="*/ 783431 w 1421606"/>
                <a:gd name="connsiteY39" fmla="*/ 628650 h 764382"/>
                <a:gd name="connsiteX40" fmla="*/ 783431 w 1421606"/>
                <a:gd name="connsiteY40" fmla="*/ 628650 h 764382"/>
                <a:gd name="connsiteX41" fmla="*/ 852487 w 1421606"/>
                <a:gd name="connsiteY41" fmla="*/ 654844 h 764382"/>
                <a:gd name="connsiteX42" fmla="*/ 857250 w 1421606"/>
                <a:gd name="connsiteY42" fmla="*/ 642938 h 764382"/>
                <a:gd name="connsiteX43" fmla="*/ 850106 w 1421606"/>
                <a:gd name="connsiteY43" fmla="*/ 635794 h 764382"/>
                <a:gd name="connsiteX44" fmla="*/ 850106 w 1421606"/>
                <a:gd name="connsiteY44" fmla="*/ 626269 h 764382"/>
                <a:gd name="connsiteX45" fmla="*/ 869156 w 1421606"/>
                <a:gd name="connsiteY45" fmla="*/ 623888 h 764382"/>
                <a:gd name="connsiteX46" fmla="*/ 897731 w 1421606"/>
                <a:gd name="connsiteY46" fmla="*/ 623888 h 764382"/>
                <a:gd name="connsiteX47" fmla="*/ 909637 w 1421606"/>
                <a:gd name="connsiteY47" fmla="*/ 604838 h 764382"/>
                <a:gd name="connsiteX48" fmla="*/ 923925 w 1421606"/>
                <a:gd name="connsiteY48" fmla="*/ 623888 h 764382"/>
                <a:gd name="connsiteX49" fmla="*/ 938212 w 1421606"/>
                <a:gd name="connsiteY49" fmla="*/ 623888 h 764382"/>
                <a:gd name="connsiteX50" fmla="*/ 985837 w 1421606"/>
                <a:gd name="connsiteY50" fmla="*/ 640557 h 764382"/>
                <a:gd name="connsiteX51" fmla="*/ 995362 w 1421606"/>
                <a:gd name="connsiteY51" fmla="*/ 635794 h 764382"/>
                <a:gd name="connsiteX52" fmla="*/ 1040606 w 1421606"/>
                <a:gd name="connsiteY52" fmla="*/ 664369 h 764382"/>
                <a:gd name="connsiteX53" fmla="*/ 1031081 w 1421606"/>
                <a:gd name="connsiteY53" fmla="*/ 690563 h 764382"/>
                <a:gd name="connsiteX54" fmla="*/ 1042987 w 1421606"/>
                <a:gd name="connsiteY54" fmla="*/ 719138 h 764382"/>
                <a:gd name="connsiteX55" fmla="*/ 1062037 w 1421606"/>
                <a:gd name="connsiteY55" fmla="*/ 750094 h 764382"/>
                <a:gd name="connsiteX56" fmla="*/ 1069181 w 1421606"/>
                <a:gd name="connsiteY56" fmla="*/ 764382 h 764382"/>
                <a:gd name="connsiteX57" fmla="*/ 1092994 w 1421606"/>
                <a:gd name="connsiteY57" fmla="*/ 745332 h 764382"/>
                <a:gd name="connsiteX58" fmla="*/ 1092994 w 1421606"/>
                <a:gd name="connsiteY58" fmla="*/ 723900 h 764382"/>
                <a:gd name="connsiteX59" fmla="*/ 1085850 w 1421606"/>
                <a:gd name="connsiteY59" fmla="*/ 688182 h 764382"/>
                <a:gd name="connsiteX60" fmla="*/ 1071562 w 1421606"/>
                <a:gd name="connsiteY60" fmla="*/ 642938 h 764382"/>
                <a:gd name="connsiteX61" fmla="*/ 1054894 w 1421606"/>
                <a:gd name="connsiteY61" fmla="*/ 623888 h 764382"/>
                <a:gd name="connsiteX62" fmla="*/ 1069181 w 1421606"/>
                <a:gd name="connsiteY62" fmla="*/ 588169 h 764382"/>
                <a:gd name="connsiteX63" fmla="*/ 1071562 w 1421606"/>
                <a:gd name="connsiteY63" fmla="*/ 566738 h 764382"/>
                <a:gd name="connsiteX64" fmla="*/ 1102519 w 1421606"/>
                <a:gd name="connsiteY64" fmla="*/ 550069 h 764382"/>
                <a:gd name="connsiteX65" fmla="*/ 1133475 w 1421606"/>
                <a:gd name="connsiteY65" fmla="*/ 516732 h 764382"/>
                <a:gd name="connsiteX66" fmla="*/ 1162050 w 1421606"/>
                <a:gd name="connsiteY66" fmla="*/ 490538 h 764382"/>
                <a:gd name="connsiteX67" fmla="*/ 1185862 w 1421606"/>
                <a:gd name="connsiteY67" fmla="*/ 476250 h 764382"/>
                <a:gd name="connsiteX68" fmla="*/ 1200150 w 1421606"/>
                <a:gd name="connsiteY68" fmla="*/ 442913 h 764382"/>
                <a:gd name="connsiteX69" fmla="*/ 1185862 w 1421606"/>
                <a:gd name="connsiteY69" fmla="*/ 438150 h 764382"/>
                <a:gd name="connsiteX70" fmla="*/ 1190625 w 1421606"/>
                <a:gd name="connsiteY70" fmla="*/ 411957 h 764382"/>
                <a:gd name="connsiteX71" fmla="*/ 1185862 w 1421606"/>
                <a:gd name="connsiteY71" fmla="*/ 381000 h 764382"/>
                <a:gd name="connsiteX72" fmla="*/ 1212056 w 1421606"/>
                <a:gd name="connsiteY72" fmla="*/ 385763 h 764382"/>
                <a:gd name="connsiteX73" fmla="*/ 1207294 w 1421606"/>
                <a:gd name="connsiteY73" fmla="*/ 361950 h 764382"/>
                <a:gd name="connsiteX74" fmla="*/ 1209675 w 1421606"/>
                <a:gd name="connsiteY74" fmla="*/ 347663 h 764382"/>
                <a:gd name="connsiteX75" fmla="*/ 1228725 w 1421606"/>
                <a:gd name="connsiteY75" fmla="*/ 357188 h 764382"/>
                <a:gd name="connsiteX76" fmla="*/ 1245394 w 1421606"/>
                <a:gd name="connsiteY76" fmla="*/ 335757 h 764382"/>
                <a:gd name="connsiteX77" fmla="*/ 1240631 w 1421606"/>
                <a:gd name="connsiteY77" fmla="*/ 311944 h 764382"/>
                <a:gd name="connsiteX78" fmla="*/ 1250156 w 1421606"/>
                <a:gd name="connsiteY78" fmla="*/ 302419 h 764382"/>
                <a:gd name="connsiteX79" fmla="*/ 1290637 w 1421606"/>
                <a:gd name="connsiteY79" fmla="*/ 300038 h 764382"/>
                <a:gd name="connsiteX80" fmla="*/ 1264444 w 1421606"/>
                <a:gd name="connsiteY80" fmla="*/ 292894 h 764382"/>
                <a:gd name="connsiteX81" fmla="*/ 1281112 w 1421606"/>
                <a:gd name="connsiteY81" fmla="*/ 283369 h 764382"/>
                <a:gd name="connsiteX82" fmla="*/ 1328737 w 1421606"/>
                <a:gd name="connsiteY82" fmla="*/ 264319 h 764382"/>
                <a:gd name="connsiteX83" fmla="*/ 1333500 w 1421606"/>
                <a:gd name="connsiteY83" fmla="*/ 200025 h 764382"/>
                <a:gd name="connsiteX84" fmla="*/ 1397794 w 1421606"/>
                <a:gd name="connsiteY84" fmla="*/ 176213 h 764382"/>
                <a:gd name="connsiteX85" fmla="*/ 1421606 w 1421606"/>
                <a:gd name="connsiteY85" fmla="*/ 171450 h 764382"/>
                <a:gd name="connsiteX86" fmla="*/ 1395412 w 1421606"/>
                <a:gd name="connsiteY86" fmla="*/ 150019 h 764382"/>
                <a:gd name="connsiteX87" fmla="*/ 1395412 w 1421606"/>
                <a:gd name="connsiteY87" fmla="*/ 95250 h 764382"/>
                <a:gd name="connsiteX88" fmla="*/ 1352550 w 1421606"/>
                <a:gd name="connsiteY88" fmla="*/ 85725 h 764382"/>
                <a:gd name="connsiteX89" fmla="*/ 1331119 w 1421606"/>
                <a:gd name="connsiteY89" fmla="*/ 152400 h 764382"/>
                <a:gd name="connsiteX90" fmla="*/ 1295400 w 1421606"/>
                <a:gd name="connsiteY90" fmla="*/ 161925 h 764382"/>
                <a:gd name="connsiteX91" fmla="*/ 1231106 w 1421606"/>
                <a:gd name="connsiteY91" fmla="*/ 164307 h 764382"/>
                <a:gd name="connsiteX92" fmla="*/ 1193006 w 1421606"/>
                <a:gd name="connsiteY92" fmla="*/ 197644 h 764382"/>
                <a:gd name="connsiteX93" fmla="*/ 1171575 w 1421606"/>
                <a:gd name="connsiteY93" fmla="*/ 226219 h 764382"/>
                <a:gd name="connsiteX94" fmla="*/ 1135856 w 1421606"/>
                <a:gd name="connsiteY94" fmla="*/ 221457 h 764382"/>
                <a:gd name="connsiteX95" fmla="*/ 1116806 w 1421606"/>
                <a:gd name="connsiteY95" fmla="*/ 245269 h 764382"/>
                <a:gd name="connsiteX96" fmla="*/ 1062037 w 1421606"/>
                <a:gd name="connsiteY96" fmla="*/ 276225 h 764382"/>
                <a:gd name="connsiteX97" fmla="*/ 1026319 w 1421606"/>
                <a:gd name="connsiteY97" fmla="*/ 278607 h 764382"/>
                <a:gd name="connsiteX98" fmla="*/ 1009650 w 1421606"/>
                <a:gd name="connsiteY98" fmla="*/ 261938 h 764382"/>
                <a:gd name="connsiteX99" fmla="*/ 1033462 w 1421606"/>
                <a:gd name="connsiteY99" fmla="*/ 254794 h 764382"/>
                <a:gd name="connsiteX100" fmla="*/ 1033462 w 1421606"/>
                <a:gd name="connsiteY100" fmla="*/ 226219 h 764382"/>
                <a:gd name="connsiteX101" fmla="*/ 1026319 w 1421606"/>
                <a:gd name="connsiteY101" fmla="*/ 204788 h 764382"/>
                <a:gd name="connsiteX102" fmla="*/ 1007269 w 1421606"/>
                <a:gd name="connsiteY102" fmla="*/ 216694 h 764382"/>
                <a:gd name="connsiteX103" fmla="*/ 1007269 w 1421606"/>
                <a:gd name="connsiteY103" fmla="*/ 188119 h 764382"/>
                <a:gd name="connsiteX104" fmla="*/ 995362 w 1421606"/>
                <a:gd name="connsiteY104" fmla="*/ 157163 h 764382"/>
                <a:gd name="connsiteX105" fmla="*/ 990600 w 1421606"/>
                <a:gd name="connsiteY105" fmla="*/ 147638 h 764382"/>
                <a:gd name="connsiteX106" fmla="*/ 952500 w 1421606"/>
                <a:gd name="connsiteY106" fmla="*/ 190500 h 764382"/>
                <a:gd name="connsiteX107" fmla="*/ 935831 w 1421606"/>
                <a:gd name="connsiteY107" fmla="*/ 223838 h 764382"/>
                <a:gd name="connsiteX108" fmla="*/ 935831 w 1421606"/>
                <a:gd name="connsiteY108" fmla="*/ 254794 h 764382"/>
                <a:gd name="connsiteX109" fmla="*/ 916781 w 1421606"/>
                <a:gd name="connsiteY109" fmla="*/ 271463 h 764382"/>
                <a:gd name="connsiteX110" fmla="*/ 902494 w 1421606"/>
                <a:gd name="connsiteY110" fmla="*/ 240507 h 764382"/>
                <a:gd name="connsiteX111" fmla="*/ 900112 w 1421606"/>
                <a:gd name="connsiteY111" fmla="*/ 190500 h 764382"/>
                <a:gd name="connsiteX112" fmla="*/ 914400 w 1421606"/>
                <a:gd name="connsiteY112" fmla="*/ 166688 h 764382"/>
                <a:gd name="connsiteX113" fmla="*/ 914400 w 1421606"/>
                <a:gd name="connsiteY113" fmla="*/ 130969 h 764382"/>
                <a:gd name="connsiteX114" fmla="*/ 942975 w 1421606"/>
                <a:gd name="connsiteY114" fmla="*/ 116682 h 764382"/>
                <a:gd name="connsiteX115" fmla="*/ 988219 w 1421606"/>
                <a:gd name="connsiteY115" fmla="*/ 119063 h 764382"/>
                <a:gd name="connsiteX116" fmla="*/ 954881 w 1421606"/>
                <a:gd name="connsiteY116" fmla="*/ 109538 h 764382"/>
                <a:gd name="connsiteX117" fmla="*/ 914400 w 1421606"/>
                <a:gd name="connsiteY117" fmla="*/ 109538 h 764382"/>
                <a:gd name="connsiteX118" fmla="*/ 890587 w 1421606"/>
                <a:gd name="connsiteY118" fmla="*/ 92869 h 764382"/>
                <a:gd name="connsiteX119" fmla="*/ 890587 w 1421606"/>
                <a:gd name="connsiteY119" fmla="*/ 76200 h 764382"/>
                <a:gd name="connsiteX120" fmla="*/ 866775 w 1421606"/>
                <a:gd name="connsiteY120" fmla="*/ 102394 h 764382"/>
                <a:gd name="connsiteX121" fmla="*/ 840581 w 1421606"/>
                <a:gd name="connsiteY121" fmla="*/ 116682 h 764382"/>
                <a:gd name="connsiteX122" fmla="*/ 823912 w 1421606"/>
                <a:gd name="connsiteY122" fmla="*/ 100013 h 764382"/>
                <a:gd name="connsiteX123" fmla="*/ 795337 w 1421606"/>
                <a:gd name="connsiteY123" fmla="*/ 107157 h 764382"/>
                <a:gd name="connsiteX124" fmla="*/ 812006 w 1421606"/>
                <a:gd name="connsiteY124" fmla="*/ 85725 h 764382"/>
                <a:gd name="connsiteX125" fmla="*/ 852487 w 1421606"/>
                <a:gd name="connsiteY125" fmla="*/ 57150 h 764382"/>
                <a:gd name="connsiteX126" fmla="*/ 814387 w 1421606"/>
                <a:gd name="connsiteY126" fmla="*/ 47625 h 764382"/>
                <a:gd name="connsiteX127" fmla="*/ 781050 w 1421606"/>
                <a:gd name="connsiteY127" fmla="*/ 28575 h 764382"/>
                <a:gd name="connsiteX128" fmla="*/ 752475 w 1421606"/>
                <a:gd name="connsiteY128" fmla="*/ 28575 h 764382"/>
                <a:gd name="connsiteX129" fmla="*/ 719137 w 1421606"/>
                <a:gd name="connsiteY129" fmla="*/ 0 h 764382"/>
                <a:gd name="connsiteX130" fmla="*/ 716756 w 1421606"/>
                <a:gd name="connsiteY130" fmla="*/ 19050 h 764382"/>
                <a:gd name="connsiteX131" fmla="*/ 33337 w 1421606"/>
                <a:gd name="connsiteY131" fmla="*/ 11907 h 76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421606" h="764382">
                  <a:moveTo>
                    <a:pt x="33337" y="11907"/>
                  </a:moveTo>
                  <a:lnTo>
                    <a:pt x="33337" y="80963"/>
                  </a:lnTo>
                  <a:lnTo>
                    <a:pt x="2381" y="57150"/>
                  </a:lnTo>
                  <a:lnTo>
                    <a:pt x="0" y="64294"/>
                  </a:lnTo>
                  <a:lnTo>
                    <a:pt x="11906" y="114300"/>
                  </a:lnTo>
                  <a:lnTo>
                    <a:pt x="11906" y="195263"/>
                  </a:lnTo>
                  <a:lnTo>
                    <a:pt x="11906" y="261938"/>
                  </a:lnTo>
                  <a:lnTo>
                    <a:pt x="9525" y="295275"/>
                  </a:lnTo>
                  <a:lnTo>
                    <a:pt x="0" y="326232"/>
                  </a:lnTo>
                  <a:lnTo>
                    <a:pt x="23812" y="361950"/>
                  </a:lnTo>
                  <a:lnTo>
                    <a:pt x="42862" y="392907"/>
                  </a:lnTo>
                  <a:lnTo>
                    <a:pt x="61912" y="414338"/>
                  </a:lnTo>
                  <a:lnTo>
                    <a:pt x="92869" y="497682"/>
                  </a:lnTo>
                  <a:lnTo>
                    <a:pt x="119062" y="500063"/>
                  </a:lnTo>
                  <a:lnTo>
                    <a:pt x="142875" y="509588"/>
                  </a:lnTo>
                  <a:lnTo>
                    <a:pt x="157162" y="516732"/>
                  </a:lnTo>
                  <a:lnTo>
                    <a:pt x="183356" y="566738"/>
                  </a:lnTo>
                  <a:lnTo>
                    <a:pt x="202406" y="557213"/>
                  </a:lnTo>
                  <a:lnTo>
                    <a:pt x="252412" y="559594"/>
                  </a:lnTo>
                  <a:lnTo>
                    <a:pt x="321469" y="595313"/>
                  </a:lnTo>
                  <a:lnTo>
                    <a:pt x="392906" y="595313"/>
                  </a:lnTo>
                  <a:lnTo>
                    <a:pt x="392906" y="578644"/>
                  </a:lnTo>
                  <a:lnTo>
                    <a:pt x="435769" y="571500"/>
                  </a:lnTo>
                  <a:lnTo>
                    <a:pt x="452437" y="595313"/>
                  </a:lnTo>
                  <a:lnTo>
                    <a:pt x="478631" y="611982"/>
                  </a:lnTo>
                  <a:lnTo>
                    <a:pt x="495300" y="642938"/>
                  </a:lnTo>
                  <a:lnTo>
                    <a:pt x="511969" y="661988"/>
                  </a:lnTo>
                  <a:lnTo>
                    <a:pt x="535781" y="638175"/>
                  </a:lnTo>
                  <a:lnTo>
                    <a:pt x="571500" y="633413"/>
                  </a:lnTo>
                  <a:lnTo>
                    <a:pt x="595312" y="683419"/>
                  </a:lnTo>
                  <a:lnTo>
                    <a:pt x="611981" y="716757"/>
                  </a:lnTo>
                  <a:lnTo>
                    <a:pt x="621506" y="740569"/>
                  </a:lnTo>
                  <a:lnTo>
                    <a:pt x="664369" y="747713"/>
                  </a:lnTo>
                  <a:lnTo>
                    <a:pt x="664369" y="707232"/>
                  </a:lnTo>
                  <a:lnTo>
                    <a:pt x="688181" y="683419"/>
                  </a:lnTo>
                  <a:lnTo>
                    <a:pt x="688181" y="683419"/>
                  </a:lnTo>
                  <a:lnTo>
                    <a:pt x="709612" y="664369"/>
                  </a:lnTo>
                  <a:lnTo>
                    <a:pt x="731044" y="645319"/>
                  </a:lnTo>
                  <a:lnTo>
                    <a:pt x="747712" y="635794"/>
                  </a:lnTo>
                  <a:lnTo>
                    <a:pt x="783431" y="628650"/>
                  </a:lnTo>
                  <a:lnTo>
                    <a:pt x="783431" y="628650"/>
                  </a:lnTo>
                  <a:lnTo>
                    <a:pt x="852487" y="654844"/>
                  </a:lnTo>
                  <a:lnTo>
                    <a:pt x="857250" y="642938"/>
                  </a:lnTo>
                  <a:lnTo>
                    <a:pt x="850106" y="635794"/>
                  </a:lnTo>
                  <a:lnTo>
                    <a:pt x="850106" y="626269"/>
                  </a:lnTo>
                  <a:lnTo>
                    <a:pt x="869156" y="623888"/>
                  </a:lnTo>
                  <a:lnTo>
                    <a:pt x="897731" y="623888"/>
                  </a:lnTo>
                  <a:lnTo>
                    <a:pt x="909637" y="604838"/>
                  </a:lnTo>
                  <a:lnTo>
                    <a:pt x="923925" y="623888"/>
                  </a:lnTo>
                  <a:lnTo>
                    <a:pt x="938212" y="623888"/>
                  </a:lnTo>
                  <a:lnTo>
                    <a:pt x="985837" y="640557"/>
                  </a:lnTo>
                  <a:lnTo>
                    <a:pt x="995362" y="635794"/>
                  </a:lnTo>
                  <a:lnTo>
                    <a:pt x="1040606" y="664369"/>
                  </a:lnTo>
                  <a:lnTo>
                    <a:pt x="1031081" y="690563"/>
                  </a:lnTo>
                  <a:lnTo>
                    <a:pt x="1042987" y="719138"/>
                  </a:lnTo>
                  <a:lnTo>
                    <a:pt x="1062037" y="750094"/>
                  </a:lnTo>
                  <a:lnTo>
                    <a:pt x="1069181" y="764382"/>
                  </a:lnTo>
                  <a:lnTo>
                    <a:pt x="1092994" y="745332"/>
                  </a:lnTo>
                  <a:lnTo>
                    <a:pt x="1092994" y="723900"/>
                  </a:lnTo>
                  <a:lnTo>
                    <a:pt x="1085850" y="688182"/>
                  </a:lnTo>
                  <a:lnTo>
                    <a:pt x="1071562" y="642938"/>
                  </a:lnTo>
                  <a:lnTo>
                    <a:pt x="1054894" y="623888"/>
                  </a:lnTo>
                  <a:lnTo>
                    <a:pt x="1069181" y="588169"/>
                  </a:lnTo>
                  <a:lnTo>
                    <a:pt x="1071562" y="566738"/>
                  </a:lnTo>
                  <a:lnTo>
                    <a:pt x="1102519" y="550069"/>
                  </a:lnTo>
                  <a:lnTo>
                    <a:pt x="1133475" y="516732"/>
                  </a:lnTo>
                  <a:lnTo>
                    <a:pt x="1162050" y="490538"/>
                  </a:lnTo>
                  <a:lnTo>
                    <a:pt x="1185862" y="476250"/>
                  </a:lnTo>
                  <a:lnTo>
                    <a:pt x="1200150" y="442913"/>
                  </a:lnTo>
                  <a:lnTo>
                    <a:pt x="1185862" y="438150"/>
                  </a:lnTo>
                  <a:lnTo>
                    <a:pt x="1190625" y="411957"/>
                  </a:lnTo>
                  <a:lnTo>
                    <a:pt x="1185862" y="381000"/>
                  </a:lnTo>
                  <a:lnTo>
                    <a:pt x="1212056" y="385763"/>
                  </a:lnTo>
                  <a:lnTo>
                    <a:pt x="1207294" y="361950"/>
                  </a:lnTo>
                  <a:lnTo>
                    <a:pt x="1209675" y="347663"/>
                  </a:lnTo>
                  <a:lnTo>
                    <a:pt x="1228725" y="357188"/>
                  </a:lnTo>
                  <a:lnTo>
                    <a:pt x="1245394" y="335757"/>
                  </a:lnTo>
                  <a:lnTo>
                    <a:pt x="1240631" y="311944"/>
                  </a:lnTo>
                  <a:lnTo>
                    <a:pt x="1250156" y="302419"/>
                  </a:lnTo>
                  <a:lnTo>
                    <a:pt x="1290637" y="300038"/>
                  </a:lnTo>
                  <a:lnTo>
                    <a:pt x="1264444" y="292894"/>
                  </a:lnTo>
                  <a:lnTo>
                    <a:pt x="1281112" y="283369"/>
                  </a:lnTo>
                  <a:lnTo>
                    <a:pt x="1328737" y="264319"/>
                  </a:lnTo>
                  <a:lnTo>
                    <a:pt x="1333500" y="200025"/>
                  </a:lnTo>
                  <a:lnTo>
                    <a:pt x="1397794" y="176213"/>
                  </a:lnTo>
                  <a:lnTo>
                    <a:pt x="1421606" y="171450"/>
                  </a:lnTo>
                  <a:lnTo>
                    <a:pt x="1395412" y="150019"/>
                  </a:lnTo>
                  <a:lnTo>
                    <a:pt x="1395412" y="95250"/>
                  </a:lnTo>
                  <a:lnTo>
                    <a:pt x="1352550" y="85725"/>
                  </a:lnTo>
                  <a:lnTo>
                    <a:pt x="1331119" y="152400"/>
                  </a:lnTo>
                  <a:lnTo>
                    <a:pt x="1295400" y="161925"/>
                  </a:lnTo>
                  <a:lnTo>
                    <a:pt x="1231106" y="164307"/>
                  </a:lnTo>
                  <a:lnTo>
                    <a:pt x="1193006" y="197644"/>
                  </a:lnTo>
                  <a:lnTo>
                    <a:pt x="1171575" y="226219"/>
                  </a:lnTo>
                  <a:lnTo>
                    <a:pt x="1135856" y="221457"/>
                  </a:lnTo>
                  <a:lnTo>
                    <a:pt x="1116806" y="245269"/>
                  </a:lnTo>
                  <a:lnTo>
                    <a:pt x="1062037" y="276225"/>
                  </a:lnTo>
                  <a:lnTo>
                    <a:pt x="1026319" y="278607"/>
                  </a:lnTo>
                  <a:lnTo>
                    <a:pt x="1009650" y="261938"/>
                  </a:lnTo>
                  <a:lnTo>
                    <a:pt x="1033462" y="254794"/>
                  </a:lnTo>
                  <a:lnTo>
                    <a:pt x="1033462" y="226219"/>
                  </a:lnTo>
                  <a:lnTo>
                    <a:pt x="1026319" y="204788"/>
                  </a:lnTo>
                  <a:lnTo>
                    <a:pt x="1007269" y="216694"/>
                  </a:lnTo>
                  <a:lnTo>
                    <a:pt x="1007269" y="188119"/>
                  </a:lnTo>
                  <a:lnTo>
                    <a:pt x="995362" y="157163"/>
                  </a:lnTo>
                  <a:lnTo>
                    <a:pt x="990600" y="147638"/>
                  </a:lnTo>
                  <a:lnTo>
                    <a:pt x="952500" y="190500"/>
                  </a:lnTo>
                  <a:lnTo>
                    <a:pt x="935831" y="223838"/>
                  </a:lnTo>
                  <a:lnTo>
                    <a:pt x="935831" y="254794"/>
                  </a:lnTo>
                  <a:lnTo>
                    <a:pt x="916781" y="271463"/>
                  </a:lnTo>
                  <a:lnTo>
                    <a:pt x="902494" y="240507"/>
                  </a:lnTo>
                  <a:lnTo>
                    <a:pt x="900112" y="190500"/>
                  </a:lnTo>
                  <a:lnTo>
                    <a:pt x="914400" y="166688"/>
                  </a:lnTo>
                  <a:lnTo>
                    <a:pt x="914400" y="130969"/>
                  </a:lnTo>
                  <a:lnTo>
                    <a:pt x="942975" y="116682"/>
                  </a:lnTo>
                  <a:lnTo>
                    <a:pt x="988219" y="119063"/>
                  </a:lnTo>
                  <a:lnTo>
                    <a:pt x="954881" y="109538"/>
                  </a:lnTo>
                  <a:lnTo>
                    <a:pt x="914400" y="109538"/>
                  </a:lnTo>
                  <a:lnTo>
                    <a:pt x="890587" y="92869"/>
                  </a:lnTo>
                  <a:lnTo>
                    <a:pt x="890587" y="76200"/>
                  </a:lnTo>
                  <a:lnTo>
                    <a:pt x="866775" y="102394"/>
                  </a:lnTo>
                  <a:lnTo>
                    <a:pt x="840581" y="116682"/>
                  </a:lnTo>
                  <a:lnTo>
                    <a:pt x="823912" y="100013"/>
                  </a:lnTo>
                  <a:lnTo>
                    <a:pt x="795337" y="107157"/>
                  </a:lnTo>
                  <a:lnTo>
                    <a:pt x="812006" y="85725"/>
                  </a:lnTo>
                  <a:lnTo>
                    <a:pt x="852487" y="57150"/>
                  </a:lnTo>
                  <a:lnTo>
                    <a:pt x="814387" y="47625"/>
                  </a:lnTo>
                  <a:lnTo>
                    <a:pt x="781050" y="28575"/>
                  </a:lnTo>
                  <a:lnTo>
                    <a:pt x="752475" y="28575"/>
                  </a:lnTo>
                  <a:lnTo>
                    <a:pt x="719137" y="0"/>
                  </a:lnTo>
                  <a:lnTo>
                    <a:pt x="716756" y="19050"/>
                  </a:lnTo>
                  <a:lnTo>
                    <a:pt x="33337" y="11907"/>
                  </a:lnTo>
                  <a:close/>
                </a:path>
              </a:pathLst>
            </a:custGeom>
            <a:solidFill>
              <a:srgbClr val="5D87A3"/>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549" name="Freeform: Shape 13">
              <a:extLst>
                <a:ext uri="{FF2B5EF4-FFF2-40B4-BE49-F238E27FC236}">
                  <a16:creationId xmlns:a16="http://schemas.microsoft.com/office/drawing/2014/main" id="{B1B25299-4EB6-A97D-DF4D-568741928EFF}"/>
                </a:ext>
              </a:extLst>
            </p:cNvPr>
            <p:cNvSpPr>
              <a:spLocks/>
            </p:cNvSpPr>
            <p:nvPr/>
          </p:nvSpPr>
          <p:spPr bwMode="auto">
            <a:xfrm>
              <a:off x="1385888" y="3848100"/>
              <a:ext cx="738187" cy="481013"/>
            </a:xfrm>
            <a:custGeom>
              <a:avLst/>
              <a:gdLst>
                <a:gd name="connsiteX0" fmla="*/ 0 w 738187"/>
                <a:gd name="connsiteY0" fmla="*/ 2381 h 481013"/>
                <a:gd name="connsiteX1" fmla="*/ 35718 w 738187"/>
                <a:gd name="connsiteY1" fmla="*/ 69056 h 481013"/>
                <a:gd name="connsiteX2" fmla="*/ 50006 w 738187"/>
                <a:gd name="connsiteY2" fmla="*/ 90488 h 481013"/>
                <a:gd name="connsiteX3" fmla="*/ 64293 w 738187"/>
                <a:gd name="connsiteY3" fmla="*/ 92869 h 481013"/>
                <a:gd name="connsiteX4" fmla="*/ 76200 w 738187"/>
                <a:gd name="connsiteY4" fmla="*/ 114300 h 481013"/>
                <a:gd name="connsiteX5" fmla="*/ 66675 w 738187"/>
                <a:gd name="connsiteY5" fmla="*/ 121444 h 481013"/>
                <a:gd name="connsiteX6" fmla="*/ 80962 w 738187"/>
                <a:gd name="connsiteY6" fmla="*/ 130969 h 481013"/>
                <a:gd name="connsiteX7" fmla="*/ 66675 w 738187"/>
                <a:gd name="connsiteY7" fmla="*/ 145256 h 481013"/>
                <a:gd name="connsiteX8" fmla="*/ 52387 w 738187"/>
                <a:gd name="connsiteY8" fmla="*/ 140494 h 481013"/>
                <a:gd name="connsiteX9" fmla="*/ 80962 w 738187"/>
                <a:gd name="connsiteY9" fmla="*/ 154781 h 481013"/>
                <a:gd name="connsiteX10" fmla="*/ 104775 w 738187"/>
                <a:gd name="connsiteY10" fmla="*/ 164306 h 481013"/>
                <a:gd name="connsiteX11" fmla="*/ 116681 w 738187"/>
                <a:gd name="connsiteY11" fmla="*/ 183356 h 481013"/>
                <a:gd name="connsiteX12" fmla="*/ 133350 w 738187"/>
                <a:gd name="connsiteY12" fmla="*/ 209550 h 481013"/>
                <a:gd name="connsiteX13" fmla="*/ 133350 w 738187"/>
                <a:gd name="connsiteY13" fmla="*/ 226219 h 481013"/>
                <a:gd name="connsiteX14" fmla="*/ 154781 w 738187"/>
                <a:gd name="connsiteY14" fmla="*/ 230981 h 481013"/>
                <a:gd name="connsiteX15" fmla="*/ 183356 w 738187"/>
                <a:gd name="connsiteY15" fmla="*/ 261938 h 481013"/>
                <a:gd name="connsiteX16" fmla="*/ 157162 w 738187"/>
                <a:gd name="connsiteY16" fmla="*/ 216694 h 481013"/>
                <a:gd name="connsiteX17" fmla="*/ 140493 w 738187"/>
                <a:gd name="connsiteY17" fmla="*/ 185738 h 481013"/>
                <a:gd name="connsiteX18" fmla="*/ 130968 w 738187"/>
                <a:gd name="connsiteY18" fmla="*/ 161925 h 481013"/>
                <a:gd name="connsiteX19" fmla="*/ 121443 w 738187"/>
                <a:gd name="connsiteY19" fmla="*/ 154781 h 481013"/>
                <a:gd name="connsiteX20" fmla="*/ 95250 w 738187"/>
                <a:gd name="connsiteY20" fmla="*/ 121444 h 481013"/>
                <a:gd name="connsiteX21" fmla="*/ 54768 w 738187"/>
                <a:gd name="connsiteY21" fmla="*/ 71438 h 481013"/>
                <a:gd name="connsiteX22" fmla="*/ 54768 w 738187"/>
                <a:gd name="connsiteY22" fmla="*/ 14288 h 481013"/>
                <a:gd name="connsiteX23" fmla="*/ 88106 w 738187"/>
                <a:gd name="connsiteY23" fmla="*/ 30956 h 481013"/>
                <a:gd name="connsiteX24" fmla="*/ 102393 w 738187"/>
                <a:gd name="connsiteY24" fmla="*/ 47625 h 481013"/>
                <a:gd name="connsiteX25" fmla="*/ 138112 w 738187"/>
                <a:gd name="connsiteY25" fmla="*/ 123825 h 481013"/>
                <a:gd name="connsiteX26" fmla="*/ 159543 w 738187"/>
                <a:gd name="connsiteY26" fmla="*/ 142875 h 481013"/>
                <a:gd name="connsiteX27" fmla="*/ 178593 w 738187"/>
                <a:gd name="connsiteY27" fmla="*/ 166688 h 481013"/>
                <a:gd name="connsiteX28" fmla="*/ 188118 w 738187"/>
                <a:gd name="connsiteY28" fmla="*/ 171450 h 481013"/>
                <a:gd name="connsiteX29" fmla="*/ 209550 w 738187"/>
                <a:gd name="connsiteY29" fmla="*/ 202406 h 481013"/>
                <a:gd name="connsiteX30" fmla="*/ 235743 w 738187"/>
                <a:gd name="connsiteY30" fmla="*/ 219075 h 481013"/>
                <a:gd name="connsiteX31" fmla="*/ 240506 w 738187"/>
                <a:gd name="connsiteY31" fmla="*/ 247650 h 481013"/>
                <a:gd name="connsiteX32" fmla="*/ 297656 w 738187"/>
                <a:gd name="connsiteY32" fmla="*/ 295275 h 481013"/>
                <a:gd name="connsiteX33" fmla="*/ 297656 w 738187"/>
                <a:gd name="connsiteY33" fmla="*/ 328613 h 481013"/>
                <a:gd name="connsiteX34" fmla="*/ 295275 w 738187"/>
                <a:gd name="connsiteY34" fmla="*/ 345281 h 481013"/>
                <a:gd name="connsiteX35" fmla="*/ 345281 w 738187"/>
                <a:gd name="connsiteY35" fmla="*/ 381000 h 481013"/>
                <a:gd name="connsiteX36" fmla="*/ 383381 w 738187"/>
                <a:gd name="connsiteY36" fmla="*/ 402431 h 481013"/>
                <a:gd name="connsiteX37" fmla="*/ 421481 w 738187"/>
                <a:gd name="connsiteY37" fmla="*/ 426244 h 481013"/>
                <a:gd name="connsiteX38" fmla="*/ 457200 w 738187"/>
                <a:gd name="connsiteY38" fmla="*/ 435769 h 481013"/>
                <a:gd name="connsiteX39" fmla="*/ 504825 w 738187"/>
                <a:gd name="connsiteY39" fmla="*/ 450056 h 481013"/>
                <a:gd name="connsiteX40" fmla="*/ 521493 w 738187"/>
                <a:gd name="connsiteY40" fmla="*/ 450056 h 481013"/>
                <a:gd name="connsiteX41" fmla="*/ 545306 w 738187"/>
                <a:gd name="connsiteY41" fmla="*/ 431006 h 481013"/>
                <a:gd name="connsiteX42" fmla="*/ 614362 w 738187"/>
                <a:gd name="connsiteY42" fmla="*/ 481013 h 481013"/>
                <a:gd name="connsiteX43" fmla="*/ 626268 w 738187"/>
                <a:gd name="connsiteY43" fmla="*/ 445294 h 481013"/>
                <a:gd name="connsiteX44" fmla="*/ 650081 w 738187"/>
                <a:gd name="connsiteY44" fmla="*/ 447675 h 481013"/>
                <a:gd name="connsiteX45" fmla="*/ 650081 w 738187"/>
                <a:gd name="connsiteY45" fmla="*/ 438150 h 481013"/>
                <a:gd name="connsiteX46" fmla="*/ 635793 w 738187"/>
                <a:gd name="connsiteY46" fmla="*/ 414338 h 481013"/>
                <a:gd name="connsiteX47" fmla="*/ 642937 w 738187"/>
                <a:gd name="connsiteY47" fmla="*/ 404813 h 481013"/>
                <a:gd name="connsiteX48" fmla="*/ 671512 w 738187"/>
                <a:gd name="connsiteY48" fmla="*/ 395288 h 481013"/>
                <a:gd name="connsiteX49" fmla="*/ 697706 w 738187"/>
                <a:gd name="connsiteY49" fmla="*/ 397669 h 481013"/>
                <a:gd name="connsiteX50" fmla="*/ 707231 w 738187"/>
                <a:gd name="connsiteY50" fmla="*/ 381000 h 481013"/>
                <a:gd name="connsiteX51" fmla="*/ 719137 w 738187"/>
                <a:gd name="connsiteY51" fmla="*/ 340519 h 481013"/>
                <a:gd name="connsiteX52" fmla="*/ 738187 w 738187"/>
                <a:gd name="connsiteY52" fmla="*/ 319088 h 481013"/>
                <a:gd name="connsiteX53" fmla="*/ 721518 w 738187"/>
                <a:gd name="connsiteY53" fmla="*/ 304800 h 481013"/>
                <a:gd name="connsiteX54" fmla="*/ 700087 w 738187"/>
                <a:gd name="connsiteY54" fmla="*/ 309563 h 481013"/>
                <a:gd name="connsiteX55" fmla="*/ 676275 w 738187"/>
                <a:gd name="connsiteY55" fmla="*/ 307181 h 481013"/>
                <a:gd name="connsiteX56" fmla="*/ 661987 w 738187"/>
                <a:gd name="connsiteY56" fmla="*/ 345281 h 481013"/>
                <a:gd name="connsiteX57" fmla="*/ 647700 w 738187"/>
                <a:gd name="connsiteY57" fmla="*/ 376238 h 481013"/>
                <a:gd name="connsiteX58" fmla="*/ 614362 w 738187"/>
                <a:gd name="connsiteY58" fmla="*/ 385763 h 481013"/>
                <a:gd name="connsiteX59" fmla="*/ 578643 w 738187"/>
                <a:gd name="connsiteY59" fmla="*/ 383381 h 481013"/>
                <a:gd name="connsiteX60" fmla="*/ 559593 w 738187"/>
                <a:gd name="connsiteY60" fmla="*/ 392906 h 481013"/>
                <a:gd name="connsiteX61" fmla="*/ 516731 w 738187"/>
                <a:gd name="connsiteY61" fmla="*/ 373856 h 481013"/>
                <a:gd name="connsiteX62" fmla="*/ 476250 w 738187"/>
                <a:gd name="connsiteY62" fmla="*/ 290513 h 481013"/>
                <a:gd name="connsiteX63" fmla="*/ 478631 w 738187"/>
                <a:gd name="connsiteY63" fmla="*/ 233363 h 481013"/>
                <a:gd name="connsiteX64" fmla="*/ 469106 w 738187"/>
                <a:gd name="connsiteY64" fmla="*/ 202406 h 481013"/>
                <a:gd name="connsiteX65" fmla="*/ 478631 w 738187"/>
                <a:gd name="connsiteY65" fmla="*/ 188119 h 481013"/>
                <a:gd name="connsiteX66" fmla="*/ 445293 w 738187"/>
                <a:gd name="connsiteY66" fmla="*/ 180975 h 481013"/>
                <a:gd name="connsiteX67" fmla="*/ 385762 w 738187"/>
                <a:gd name="connsiteY67" fmla="*/ 73819 h 481013"/>
                <a:gd name="connsiteX68" fmla="*/ 354806 w 738187"/>
                <a:gd name="connsiteY68" fmla="*/ 76200 h 481013"/>
                <a:gd name="connsiteX69" fmla="*/ 333375 w 738187"/>
                <a:gd name="connsiteY69" fmla="*/ 102394 h 481013"/>
                <a:gd name="connsiteX70" fmla="*/ 297656 w 738187"/>
                <a:gd name="connsiteY70" fmla="*/ 52388 h 481013"/>
                <a:gd name="connsiteX71" fmla="*/ 264318 w 738187"/>
                <a:gd name="connsiteY71" fmla="*/ 30956 h 481013"/>
                <a:gd name="connsiteX72" fmla="*/ 250031 w 738187"/>
                <a:gd name="connsiteY72" fmla="*/ 14288 h 481013"/>
                <a:gd name="connsiteX73" fmla="*/ 214312 w 738187"/>
                <a:gd name="connsiteY73" fmla="*/ 14288 h 481013"/>
                <a:gd name="connsiteX74" fmla="*/ 202406 w 738187"/>
                <a:gd name="connsiteY74" fmla="*/ 38100 h 481013"/>
                <a:gd name="connsiteX75" fmla="*/ 150018 w 738187"/>
                <a:gd name="connsiteY75" fmla="*/ 35719 h 481013"/>
                <a:gd name="connsiteX76" fmla="*/ 73818 w 738187"/>
                <a:gd name="connsiteY76" fmla="*/ 0 h 481013"/>
                <a:gd name="connsiteX77" fmla="*/ 0 w 738187"/>
                <a:gd name="connsiteY77" fmla="*/ 2381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738187" h="481013">
                  <a:moveTo>
                    <a:pt x="0" y="2381"/>
                  </a:moveTo>
                  <a:lnTo>
                    <a:pt x="35718" y="69056"/>
                  </a:lnTo>
                  <a:lnTo>
                    <a:pt x="50006" y="90488"/>
                  </a:lnTo>
                  <a:lnTo>
                    <a:pt x="64293" y="92869"/>
                  </a:lnTo>
                  <a:lnTo>
                    <a:pt x="76200" y="114300"/>
                  </a:lnTo>
                  <a:lnTo>
                    <a:pt x="66675" y="121444"/>
                  </a:lnTo>
                  <a:lnTo>
                    <a:pt x="80962" y="130969"/>
                  </a:lnTo>
                  <a:lnTo>
                    <a:pt x="66675" y="145256"/>
                  </a:lnTo>
                  <a:lnTo>
                    <a:pt x="52387" y="140494"/>
                  </a:lnTo>
                  <a:lnTo>
                    <a:pt x="80962" y="154781"/>
                  </a:lnTo>
                  <a:lnTo>
                    <a:pt x="104775" y="164306"/>
                  </a:lnTo>
                  <a:lnTo>
                    <a:pt x="116681" y="183356"/>
                  </a:lnTo>
                  <a:lnTo>
                    <a:pt x="133350" y="209550"/>
                  </a:lnTo>
                  <a:lnTo>
                    <a:pt x="133350" y="226219"/>
                  </a:lnTo>
                  <a:lnTo>
                    <a:pt x="154781" y="230981"/>
                  </a:lnTo>
                  <a:lnTo>
                    <a:pt x="183356" y="261938"/>
                  </a:lnTo>
                  <a:lnTo>
                    <a:pt x="157162" y="216694"/>
                  </a:lnTo>
                  <a:lnTo>
                    <a:pt x="140493" y="185738"/>
                  </a:lnTo>
                  <a:lnTo>
                    <a:pt x="130968" y="161925"/>
                  </a:lnTo>
                  <a:lnTo>
                    <a:pt x="121443" y="154781"/>
                  </a:lnTo>
                  <a:lnTo>
                    <a:pt x="95250" y="121444"/>
                  </a:lnTo>
                  <a:lnTo>
                    <a:pt x="54768" y="71438"/>
                  </a:lnTo>
                  <a:lnTo>
                    <a:pt x="54768" y="14288"/>
                  </a:lnTo>
                  <a:lnTo>
                    <a:pt x="88106" y="30956"/>
                  </a:lnTo>
                  <a:lnTo>
                    <a:pt x="102393" y="47625"/>
                  </a:lnTo>
                  <a:lnTo>
                    <a:pt x="138112" y="123825"/>
                  </a:lnTo>
                  <a:lnTo>
                    <a:pt x="159543" y="142875"/>
                  </a:lnTo>
                  <a:lnTo>
                    <a:pt x="178593" y="166688"/>
                  </a:lnTo>
                  <a:lnTo>
                    <a:pt x="188118" y="171450"/>
                  </a:lnTo>
                  <a:lnTo>
                    <a:pt x="209550" y="202406"/>
                  </a:lnTo>
                  <a:lnTo>
                    <a:pt x="235743" y="219075"/>
                  </a:lnTo>
                  <a:lnTo>
                    <a:pt x="240506" y="247650"/>
                  </a:lnTo>
                  <a:lnTo>
                    <a:pt x="297656" y="295275"/>
                  </a:lnTo>
                  <a:lnTo>
                    <a:pt x="297656" y="328613"/>
                  </a:lnTo>
                  <a:lnTo>
                    <a:pt x="295275" y="345281"/>
                  </a:lnTo>
                  <a:lnTo>
                    <a:pt x="345281" y="381000"/>
                  </a:lnTo>
                  <a:lnTo>
                    <a:pt x="383381" y="402431"/>
                  </a:lnTo>
                  <a:lnTo>
                    <a:pt x="421481" y="426244"/>
                  </a:lnTo>
                  <a:lnTo>
                    <a:pt x="457200" y="435769"/>
                  </a:lnTo>
                  <a:lnTo>
                    <a:pt x="504825" y="450056"/>
                  </a:lnTo>
                  <a:lnTo>
                    <a:pt x="521493" y="450056"/>
                  </a:lnTo>
                  <a:lnTo>
                    <a:pt x="545306" y="431006"/>
                  </a:lnTo>
                  <a:lnTo>
                    <a:pt x="614362" y="481013"/>
                  </a:lnTo>
                  <a:lnTo>
                    <a:pt x="626268" y="445294"/>
                  </a:lnTo>
                  <a:lnTo>
                    <a:pt x="650081" y="447675"/>
                  </a:lnTo>
                  <a:lnTo>
                    <a:pt x="650081" y="438150"/>
                  </a:lnTo>
                  <a:lnTo>
                    <a:pt x="635793" y="414338"/>
                  </a:lnTo>
                  <a:lnTo>
                    <a:pt x="642937" y="404813"/>
                  </a:lnTo>
                  <a:lnTo>
                    <a:pt x="671512" y="395288"/>
                  </a:lnTo>
                  <a:lnTo>
                    <a:pt x="697706" y="397669"/>
                  </a:lnTo>
                  <a:lnTo>
                    <a:pt x="707231" y="381000"/>
                  </a:lnTo>
                  <a:lnTo>
                    <a:pt x="719137" y="340519"/>
                  </a:lnTo>
                  <a:lnTo>
                    <a:pt x="738187" y="319088"/>
                  </a:lnTo>
                  <a:lnTo>
                    <a:pt x="721518" y="304800"/>
                  </a:lnTo>
                  <a:lnTo>
                    <a:pt x="700087" y="309563"/>
                  </a:lnTo>
                  <a:lnTo>
                    <a:pt x="676275" y="307181"/>
                  </a:lnTo>
                  <a:lnTo>
                    <a:pt x="661987" y="345281"/>
                  </a:lnTo>
                  <a:lnTo>
                    <a:pt x="647700" y="376238"/>
                  </a:lnTo>
                  <a:lnTo>
                    <a:pt x="614362" y="385763"/>
                  </a:lnTo>
                  <a:lnTo>
                    <a:pt x="578643" y="383381"/>
                  </a:lnTo>
                  <a:lnTo>
                    <a:pt x="559593" y="392906"/>
                  </a:lnTo>
                  <a:lnTo>
                    <a:pt x="516731" y="373856"/>
                  </a:lnTo>
                  <a:lnTo>
                    <a:pt x="476250" y="290513"/>
                  </a:lnTo>
                  <a:cubicBezTo>
                    <a:pt x="477044" y="271463"/>
                    <a:pt x="477837" y="252413"/>
                    <a:pt x="478631" y="233363"/>
                  </a:cubicBezTo>
                  <a:lnTo>
                    <a:pt x="469106" y="202406"/>
                  </a:lnTo>
                  <a:lnTo>
                    <a:pt x="478631" y="188119"/>
                  </a:lnTo>
                  <a:lnTo>
                    <a:pt x="445293" y="180975"/>
                  </a:lnTo>
                  <a:lnTo>
                    <a:pt x="385762" y="73819"/>
                  </a:lnTo>
                  <a:lnTo>
                    <a:pt x="354806" y="76200"/>
                  </a:lnTo>
                  <a:lnTo>
                    <a:pt x="333375" y="102394"/>
                  </a:lnTo>
                  <a:lnTo>
                    <a:pt x="297656" y="52388"/>
                  </a:lnTo>
                  <a:lnTo>
                    <a:pt x="264318" y="30956"/>
                  </a:lnTo>
                  <a:lnTo>
                    <a:pt x="250031" y="14288"/>
                  </a:lnTo>
                  <a:lnTo>
                    <a:pt x="214312" y="14288"/>
                  </a:lnTo>
                  <a:lnTo>
                    <a:pt x="202406" y="38100"/>
                  </a:lnTo>
                  <a:lnTo>
                    <a:pt x="150018" y="35719"/>
                  </a:lnTo>
                  <a:lnTo>
                    <a:pt x="73818" y="0"/>
                  </a:lnTo>
                  <a:lnTo>
                    <a:pt x="0" y="2381"/>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550" name="Freeform: Shape 14">
              <a:extLst>
                <a:ext uri="{FF2B5EF4-FFF2-40B4-BE49-F238E27FC236}">
                  <a16:creationId xmlns:a16="http://schemas.microsoft.com/office/drawing/2014/main" id="{B4959938-E89C-434C-E905-82FAEB8CD2BA}"/>
                </a:ext>
              </a:extLst>
            </p:cNvPr>
            <p:cNvSpPr>
              <a:spLocks/>
            </p:cNvSpPr>
            <p:nvPr/>
          </p:nvSpPr>
          <p:spPr bwMode="auto">
            <a:xfrm>
              <a:off x="2833688" y="3212306"/>
              <a:ext cx="142875" cy="169069"/>
            </a:xfrm>
            <a:custGeom>
              <a:avLst/>
              <a:gdLst>
                <a:gd name="connsiteX0" fmla="*/ 61912 w 142875"/>
                <a:gd name="connsiteY0" fmla="*/ 0 h 169069"/>
                <a:gd name="connsiteX1" fmla="*/ 19050 w 142875"/>
                <a:gd name="connsiteY1" fmla="*/ 66675 h 169069"/>
                <a:gd name="connsiteX2" fmla="*/ 0 w 142875"/>
                <a:gd name="connsiteY2" fmla="*/ 102394 h 169069"/>
                <a:gd name="connsiteX3" fmla="*/ 2381 w 142875"/>
                <a:gd name="connsiteY3" fmla="*/ 119063 h 169069"/>
                <a:gd name="connsiteX4" fmla="*/ 2381 w 142875"/>
                <a:gd name="connsiteY4" fmla="*/ 119063 h 169069"/>
                <a:gd name="connsiteX5" fmla="*/ 21431 w 142875"/>
                <a:gd name="connsiteY5" fmla="*/ 145257 h 169069"/>
                <a:gd name="connsiteX6" fmla="*/ 64293 w 142875"/>
                <a:gd name="connsiteY6" fmla="*/ 140494 h 169069"/>
                <a:gd name="connsiteX7" fmla="*/ 64293 w 142875"/>
                <a:gd name="connsiteY7" fmla="*/ 126207 h 169069"/>
                <a:gd name="connsiteX8" fmla="*/ 83343 w 142875"/>
                <a:gd name="connsiteY8" fmla="*/ 147638 h 169069"/>
                <a:gd name="connsiteX9" fmla="*/ 97631 w 142875"/>
                <a:gd name="connsiteY9" fmla="*/ 142875 h 169069"/>
                <a:gd name="connsiteX10" fmla="*/ 88106 w 142875"/>
                <a:gd name="connsiteY10" fmla="*/ 166688 h 169069"/>
                <a:gd name="connsiteX11" fmla="*/ 121443 w 142875"/>
                <a:gd name="connsiteY11" fmla="*/ 145257 h 169069"/>
                <a:gd name="connsiteX12" fmla="*/ 142875 w 142875"/>
                <a:gd name="connsiteY12" fmla="*/ 169069 h 169069"/>
                <a:gd name="connsiteX13" fmla="*/ 140493 w 142875"/>
                <a:gd name="connsiteY13" fmla="*/ 147638 h 169069"/>
                <a:gd name="connsiteX14" fmla="*/ 130968 w 142875"/>
                <a:gd name="connsiteY14" fmla="*/ 133350 h 169069"/>
                <a:gd name="connsiteX15" fmla="*/ 121443 w 142875"/>
                <a:gd name="connsiteY15" fmla="*/ 123825 h 169069"/>
                <a:gd name="connsiteX16" fmla="*/ 130968 w 142875"/>
                <a:gd name="connsiteY16" fmla="*/ 109538 h 169069"/>
                <a:gd name="connsiteX17" fmla="*/ 111918 w 142875"/>
                <a:gd name="connsiteY17" fmla="*/ 116682 h 169069"/>
                <a:gd name="connsiteX18" fmla="*/ 121443 w 142875"/>
                <a:gd name="connsiteY18" fmla="*/ 90488 h 169069"/>
                <a:gd name="connsiteX19" fmla="*/ 88106 w 142875"/>
                <a:gd name="connsiteY19" fmla="*/ 83344 h 169069"/>
                <a:gd name="connsiteX20" fmla="*/ 71437 w 142875"/>
                <a:gd name="connsiteY20" fmla="*/ 95250 h 169069"/>
                <a:gd name="connsiteX21" fmla="*/ 57150 w 142875"/>
                <a:gd name="connsiteY21" fmla="*/ 76200 h 169069"/>
                <a:gd name="connsiteX22" fmla="*/ 64293 w 142875"/>
                <a:gd name="connsiteY22" fmla="*/ 64294 h 169069"/>
                <a:gd name="connsiteX23" fmla="*/ 47625 w 142875"/>
                <a:gd name="connsiteY23" fmla="*/ 69057 h 169069"/>
                <a:gd name="connsiteX24" fmla="*/ 42862 w 142875"/>
                <a:gd name="connsiteY24" fmla="*/ 57150 h 169069"/>
                <a:gd name="connsiteX25" fmla="*/ 61912 w 142875"/>
                <a:gd name="connsiteY25" fmla="*/ 0 h 1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169069">
                  <a:moveTo>
                    <a:pt x="61912" y="0"/>
                  </a:moveTo>
                  <a:lnTo>
                    <a:pt x="19050" y="66675"/>
                  </a:lnTo>
                  <a:lnTo>
                    <a:pt x="0" y="102394"/>
                  </a:lnTo>
                  <a:lnTo>
                    <a:pt x="2381" y="119063"/>
                  </a:lnTo>
                  <a:lnTo>
                    <a:pt x="2381" y="119063"/>
                  </a:lnTo>
                  <a:lnTo>
                    <a:pt x="21431" y="145257"/>
                  </a:lnTo>
                  <a:lnTo>
                    <a:pt x="64293" y="140494"/>
                  </a:lnTo>
                  <a:lnTo>
                    <a:pt x="64293" y="126207"/>
                  </a:lnTo>
                  <a:lnTo>
                    <a:pt x="83343" y="147638"/>
                  </a:lnTo>
                  <a:lnTo>
                    <a:pt x="97631" y="142875"/>
                  </a:lnTo>
                  <a:lnTo>
                    <a:pt x="88106" y="166688"/>
                  </a:lnTo>
                  <a:lnTo>
                    <a:pt x="121443" y="145257"/>
                  </a:lnTo>
                  <a:lnTo>
                    <a:pt x="142875" y="169069"/>
                  </a:lnTo>
                  <a:lnTo>
                    <a:pt x="140493" y="147638"/>
                  </a:lnTo>
                  <a:lnTo>
                    <a:pt x="130968" y="133350"/>
                  </a:lnTo>
                  <a:lnTo>
                    <a:pt x="121443" y="123825"/>
                  </a:lnTo>
                  <a:lnTo>
                    <a:pt x="130968" y="109538"/>
                  </a:lnTo>
                  <a:lnTo>
                    <a:pt x="111918" y="116682"/>
                  </a:lnTo>
                  <a:lnTo>
                    <a:pt x="121443" y="90488"/>
                  </a:lnTo>
                  <a:lnTo>
                    <a:pt x="88106" y="83344"/>
                  </a:lnTo>
                  <a:lnTo>
                    <a:pt x="71437" y="95250"/>
                  </a:lnTo>
                  <a:lnTo>
                    <a:pt x="57150" y="76200"/>
                  </a:lnTo>
                  <a:lnTo>
                    <a:pt x="64293" y="64294"/>
                  </a:lnTo>
                  <a:lnTo>
                    <a:pt x="47625" y="69057"/>
                  </a:lnTo>
                  <a:lnTo>
                    <a:pt x="42862" y="57150"/>
                  </a:lnTo>
                  <a:lnTo>
                    <a:pt x="61912"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551" name="Freeform: Shape 18">
              <a:extLst>
                <a:ext uri="{FF2B5EF4-FFF2-40B4-BE49-F238E27FC236}">
                  <a16:creationId xmlns:a16="http://schemas.microsoft.com/office/drawing/2014/main" id="{3292F56D-B578-240F-CE15-9D3D90E28891}"/>
                </a:ext>
              </a:extLst>
            </p:cNvPr>
            <p:cNvSpPr>
              <a:spLocks/>
            </p:cNvSpPr>
            <p:nvPr/>
          </p:nvSpPr>
          <p:spPr bwMode="auto">
            <a:xfrm>
              <a:off x="2655094" y="3426619"/>
              <a:ext cx="104775" cy="83344"/>
            </a:xfrm>
            <a:custGeom>
              <a:avLst/>
              <a:gdLst>
                <a:gd name="connsiteX0" fmla="*/ 104775 w 104775"/>
                <a:gd name="connsiteY0" fmla="*/ 11906 h 83344"/>
                <a:gd name="connsiteX1" fmla="*/ 40481 w 104775"/>
                <a:gd name="connsiteY1" fmla="*/ 45244 h 83344"/>
                <a:gd name="connsiteX2" fmla="*/ 2381 w 104775"/>
                <a:gd name="connsiteY2" fmla="*/ 83344 h 83344"/>
                <a:gd name="connsiteX3" fmla="*/ 0 w 104775"/>
                <a:gd name="connsiteY3" fmla="*/ 42862 h 83344"/>
                <a:gd name="connsiteX4" fmla="*/ 35719 w 104775"/>
                <a:gd name="connsiteY4" fmla="*/ 26194 h 83344"/>
                <a:gd name="connsiteX5" fmla="*/ 54769 w 104775"/>
                <a:gd name="connsiteY5" fmla="*/ 0 h 83344"/>
                <a:gd name="connsiteX6" fmla="*/ 104775 w 104775"/>
                <a:gd name="connsiteY6" fmla="*/ 11906 h 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83344">
                  <a:moveTo>
                    <a:pt x="104775" y="11906"/>
                  </a:moveTo>
                  <a:lnTo>
                    <a:pt x="40481" y="45244"/>
                  </a:lnTo>
                  <a:lnTo>
                    <a:pt x="2381" y="83344"/>
                  </a:lnTo>
                  <a:lnTo>
                    <a:pt x="0" y="42862"/>
                  </a:lnTo>
                  <a:lnTo>
                    <a:pt x="35719" y="26194"/>
                  </a:lnTo>
                  <a:lnTo>
                    <a:pt x="54769" y="0"/>
                  </a:lnTo>
                  <a:lnTo>
                    <a:pt x="104775" y="11906"/>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552" name="Freeform: Shape 19">
              <a:extLst>
                <a:ext uri="{FF2B5EF4-FFF2-40B4-BE49-F238E27FC236}">
                  <a16:creationId xmlns:a16="http://schemas.microsoft.com/office/drawing/2014/main" id="{A518A1A0-3ECD-B270-40DE-A2F28A9BCB02}"/>
                </a:ext>
              </a:extLst>
            </p:cNvPr>
            <p:cNvSpPr>
              <a:spLocks/>
            </p:cNvSpPr>
            <p:nvPr/>
          </p:nvSpPr>
          <p:spPr bwMode="auto">
            <a:xfrm>
              <a:off x="2121694" y="2526506"/>
              <a:ext cx="171450" cy="145257"/>
            </a:xfrm>
            <a:custGeom>
              <a:avLst/>
              <a:gdLst>
                <a:gd name="connsiteX0" fmla="*/ 33337 w 171450"/>
                <a:gd name="connsiteY0" fmla="*/ 0 h 145257"/>
                <a:gd name="connsiteX1" fmla="*/ 26194 w 171450"/>
                <a:gd name="connsiteY1" fmla="*/ 54769 h 145257"/>
                <a:gd name="connsiteX2" fmla="*/ 23812 w 171450"/>
                <a:gd name="connsiteY2" fmla="*/ 83344 h 145257"/>
                <a:gd name="connsiteX3" fmla="*/ 0 w 171450"/>
                <a:gd name="connsiteY3" fmla="*/ 119063 h 145257"/>
                <a:gd name="connsiteX4" fmla="*/ 38100 w 171450"/>
                <a:gd name="connsiteY4" fmla="*/ 104775 h 145257"/>
                <a:gd name="connsiteX5" fmla="*/ 57150 w 171450"/>
                <a:gd name="connsiteY5" fmla="*/ 145257 h 145257"/>
                <a:gd name="connsiteX6" fmla="*/ 90487 w 171450"/>
                <a:gd name="connsiteY6" fmla="*/ 109538 h 145257"/>
                <a:gd name="connsiteX7" fmla="*/ 90487 w 171450"/>
                <a:gd name="connsiteY7" fmla="*/ 80963 h 145257"/>
                <a:gd name="connsiteX8" fmla="*/ 111919 w 171450"/>
                <a:gd name="connsiteY8" fmla="*/ 90488 h 145257"/>
                <a:gd name="connsiteX9" fmla="*/ 138112 w 171450"/>
                <a:gd name="connsiteY9" fmla="*/ 109538 h 145257"/>
                <a:gd name="connsiteX10" fmla="*/ 154781 w 171450"/>
                <a:gd name="connsiteY10" fmla="*/ 126207 h 145257"/>
                <a:gd name="connsiteX11" fmla="*/ 171450 w 171450"/>
                <a:gd name="connsiteY11" fmla="*/ 114300 h 145257"/>
                <a:gd name="connsiteX12" fmla="*/ 159544 w 171450"/>
                <a:gd name="connsiteY12" fmla="*/ 95250 h 145257"/>
                <a:gd name="connsiteX13" fmla="*/ 138112 w 171450"/>
                <a:gd name="connsiteY13" fmla="*/ 95250 h 145257"/>
                <a:gd name="connsiteX14" fmla="*/ 126206 w 171450"/>
                <a:gd name="connsiteY14" fmla="*/ 66675 h 145257"/>
                <a:gd name="connsiteX15" fmla="*/ 90487 w 171450"/>
                <a:gd name="connsiteY15" fmla="*/ 40482 h 145257"/>
                <a:gd name="connsiteX16" fmla="*/ 71437 w 171450"/>
                <a:gd name="connsiteY16" fmla="*/ 33338 h 145257"/>
                <a:gd name="connsiteX17" fmla="*/ 33337 w 171450"/>
                <a:gd name="connsiteY17" fmla="*/ 0 h 14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50" h="145257">
                  <a:moveTo>
                    <a:pt x="33337" y="0"/>
                  </a:moveTo>
                  <a:lnTo>
                    <a:pt x="26194" y="54769"/>
                  </a:lnTo>
                  <a:lnTo>
                    <a:pt x="23812" y="83344"/>
                  </a:lnTo>
                  <a:lnTo>
                    <a:pt x="0" y="119063"/>
                  </a:lnTo>
                  <a:lnTo>
                    <a:pt x="38100" y="104775"/>
                  </a:lnTo>
                  <a:lnTo>
                    <a:pt x="57150" y="145257"/>
                  </a:lnTo>
                  <a:lnTo>
                    <a:pt x="90487" y="109538"/>
                  </a:lnTo>
                  <a:lnTo>
                    <a:pt x="90487" y="80963"/>
                  </a:lnTo>
                  <a:lnTo>
                    <a:pt x="111919" y="90488"/>
                  </a:lnTo>
                  <a:lnTo>
                    <a:pt x="138112" y="109538"/>
                  </a:lnTo>
                  <a:lnTo>
                    <a:pt x="154781" y="126207"/>
                  </a:lnTo>
                  <a:lnTo>
                    <a:pt x="171450" y="114300"/>
                  </a:lnTo>
                  <a:lnTo>
                    <a:pt x="159544" y="95250"/>
                  </a:lnTo>
                  <a:lnTo>
                    <a:pt x="138112" y="95250"/>
                  </a:lnTo>
                  <a:lnTo>
                    <a:pt x="126206" y="66675"/>
                  </a:lnTo>
                  <a:lnTo>
                    <a:pt x="90487" y="40482"/>
                  </a:lnTo>
                  <a:lnTo>
                    <a:pt x="71437" y="33338"/>
                  </a:lnTo>
                  <a:lnTo>
                    <a:pt x="33337"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553" name="Freeform: Shape 20">
              <a:extLst>
                <a:ext uri="{FF2B5EF4-FFF2-40B4-BE49-F238E27FC236}">
                  <a16:creationId xmlns:a16="http://schemas.microsoft.com/office/drawing/2014/main" id="{F601C957-7D02-CC11-875C-001B32438E61}"/>
                </a:ext>
              </a:extLst>
            </p:cNvPr>
            <p:cNvSpPr>
              <a:spLocks/>
            </p:cNvSpPr>
            <p:nvPr/>
          </p:nvSpPr>
          <p:spPr bwMode="auto">
            <a:xfrm>
              <a:off x="2057400" y="1945481"/>
              <a:ext cx="695325" cy="785813"/>
            </a:xfrm>
            <a:custGeom>
              <a:avLst/>
              <a:gdLst>
                <a:gd name="connsiteX0" fmla="*/ 109538 w 695325"/>
                <a:gd name="connsiteY0" fmla="*/ 0 h 785813"/>
                <a:gd name="connsiteX1" fmla="*/ 54769 w 695325"/>
                <a:gd name="connsiteY1" fmla="*/ 4763 h 785813"/>
                <a:gd name="connsiteX2" fmla="*/ 21431 w 695325"/>
                <a:gd name="connsiteY2" fmla="*/ 38100 h 785813"/>
                <a:gd name="connsiteX3" fmla="*/ 21431 w 695325"/>
                <a:gd name="connsiteY3" fmla="*/ 69057 h 785813"/>
                <a:gd name="connsiteX4" fmla="*/ 11906 w 695325"/>
                <a:gd name="connsiteY4" fmla="*/ 88107 h 785813"/>
                <a:gd name="connsiteX5" fmla="*/ 7144 w 695325"/>
                <a:gd name="connsiteY5" fmla="*/ 126207 h 785813"/>
                <a:gd name="connsiteX6" fmla="*/ 7144 w 695325"/>
                <a:gd name="connsiteY6" fmla="*/ 126207 h 785813"/>
                <a:gd name="connsiteX7" fmla="*/ 0 w 695325"/>
                <a:gd name="connsiteY7" fmla="*/ 145257 h 785813"/>
                <a:gd name="connsiteX8" fmla="*/ 0 w 695325"/>
                <a:gd name="connsiteY8" fmla="*/ 190500 h 785813"/>
                <a:gd name="connsiteX9" fmla="*/ 38100 w 695325"/>
                <a:gd name="connsiteY9" fmla="*/ 200025 h 785813"/>
                <a:gd name="connsiteX10" fmla="*/ 64294 w 695325"/>
                <a:gd name="connsiteY10" fmla="*/ 219075 h 785813"/>
                <a:gd name="connsiteX11" fmla="*/ 66675 w 695325"/>
                <a:gd name="connsiteY11" fmla="*/ 233363 h 785813"/>
                <a:gd name="connsiteX12" fmla="*/ 35719 w 695325"/>
                <a:gd name="connsiteY12" fmla="*/ 228600 h 785813"/>
                <a:gd name="connsiteX13" fmla="*/ 9525 w 695325"/>
                <a:gd name="connsiteY13" fmla="*/ 216694 h 785813"/>
                <a:gd name="connsiteX14" fmla="*/ 47625 w 695325"/>
                <a:gd name="connsiteY14" fmla="*/ 276225 h 785813"/>
                <a:gd name="connsiteX15" fmla="*/ 76200 w 695325"/>
                <a:gd name="connsiteY15" fmla="*/ 257175 h 785813"/>
                <a:gd name="connsiteX16" fmla="*/ 102394 w 695325"/>
                <a:gd name="connsiteY16" fmla="*/ 288132 h 785813"/>
                <a:gd name="connsiteX17" fmla="*/ 147638 w 695325"/>
                <a:gd name="connsiteY17" fmla="*/ 300038 h 785813"/>
                <a:gd name="connsiteX18" fmla="*/ 188119 w 695325"/>
                <a:gd name="connsiteY18" fmla="*/ 307182 h 785813"/>
                <a:gd name="connsiteX19" fmla="*/ 209550 w 695325"/>
                <a:gd name="connsiteY19" fmla="*/ 295275 h 785813"/>
                <a:gd name="connsiteX20" fmla="*/ 197644 w 695325"/>
                <a:gd name="connsiteY20" fmla="*/ 285750 h 785813"/>
                <a:gd name="connsiteX21" fmla="*/ 219075 w 695325"/>
                <a:gd name="connsiteY21" fmla="*/ 285750 h 785813"/>
                <a:gd name="connsiteX22" fmla="*/ 247650 w 695325"/>
                <a:gd name="connsiteY22" fmla="*/ 314325 h 785813"/>
                <a:gd name="connsiteX23" fmla="*/ 266700 w 695325"/>
                <a:gd name="connsiteY23" fmla="*/ 292894 h 785813"/>
                <a:gd name="connsiteX24" fmla="*/ 252413 w 695325"/>
                <a:gd name="connsiteY24" fmla="*/ 266700 h 785813"/>
                <a:gd name="connsiteX25" fmla="*/ 266700 w 695325"/>
                <a:gd name="connsiteY25" fmla="*/ 261938 h 785813"/>
                <a:gd name="connsiteX26" fmla="*/ 345281 w 695325"/>
                <a:gd name="connsiteY26" fmla="*/ 342900 h 785813"/>
                <a:gd name="connsiteX27" fmla="*/ 352425 w 695325"/>
                <a:gd name="connsiteY27" fmla="*/ 357188 h 785813"/>
                <a:gd name="connsiteX28" fmla="*/ 330994 w 695325"/>
                <a:gd name="connsiteY28" fmla="*/ 383382 h 785813"/>
                <a:gd name="connsiteX29" fmla="*/ 373856 w 695325"/>
                <a:gd name="connsiteY29" fmla="*/ 371475 h 785813"/>
                <a:gd name="connsiteX30" fmla="*/ 395288 w 695325"/>
                <a:gd name="connsiteY30" fmla="*/ 371475 h 785813"/>
                <a:gd name="connsiteX31" fmla="*/ 381000 w 695325"/>
                <a:gd name="connsiteY31" fmla="*/ 388144 h 785813"/>
                <a:gd name="connsiteX32" fmla="*/ 395288 w 695325"/>
                <a:gd name="connsiteY32" fmla="*/ 397669 h 785813"/>
                <a:gd name="connsiteX33" fmla="*/ 421481 w 695325"/>
                <a:gd name="connsiteY33" fmla="*/ 426244 h 785813"/>
                <a:gd name="connsiteX34" fmla="*/ 438150 w 695325"/>
                <a:gd name="connsiteY34" fmla="*/ 461963 h 785813"/>
                <a:gd name="connsiteX35" fmla="*/ 440531 w 695325"/>
                <a:gd name="connsiteY35" fmla="*/ 492919 h 785813"/>
                <a:gd name="connsiteX36" fmla="*/ 423863 w 695325"/>
                <a:gd name="connsiteY36" fmla="*/ 511969 h 785813"/>
                <a:gd name="connsiteX37" fmla="*/ 423863 w 695325"/>
                <a:gd name="connsiteY37" fmla="*/ 535782 h 785813"/>
                <a:gd name="connsiteX38" fmla="*/ 402431 w 695325"/>
                <a:gd name="connsiteY38" fmla="*/ 535782 h 785813"/>
                <a:gd name="connsiteX39" fmla="*/ 383381 w 695325"/>
                <a:gd name="connsiteY39" fmla="*/ 547688 h 785813"/>
                <a:gd name="connsiteX40" fmla="*/ 407194 w 695325"/>
                <a:gd name="connsiteY40" fmla="*/ 583407 h 785813"/>
                <a:gd name="connsiteX41" fmla="*/ 395288 w 695325"/>
                <a:gd name="connsiteY41" fmla="*/ 611982 h 785813"/>
                <a:gd name="connsiteX42" fmla="*/ 359569 w 695325"/>
                <a:gd name="connsiteY42" fmla="*/ 611982 h 785813"/>
                <a:gd name="connsiteX43" fmla="*/ 328613 w 695325"/>
                <a:gd name="connsiteY43" fmla="*/ 609600 h 785813"/>
                <a:gd name="connsiteX44" fmla="*/ 309563 w 695325"/>
                <a:gd name="connsiteY44" fmla="*/ 597694 h 785813"/>
                <a:gd name="connsiteX45" fmla="*/ 297656 w 695325"/>
                <a:gd name="connsiteY45" fmla="*/ 621507 h 785813"/>
                <a:gd name="connsiteX46" fmla="*/ 297656 w 695325"/>
                <a:gd name="connsiteY46" fmla="*/ 645319 h 785813"/>
                <a:gd name="connsiteX47" fmla="*/ 330994 w 695325"/>
                <a:gd name="connsiteY47" fmla="*/ 661988 h 785813"/>
                <a:gd name="connsiteX48" fmla="*/ 354806 w 695325"/>
                <a:gd name="connsiteY48" fmla="*/ 642938 h 785813"/>
                <a:gd name="connsiteX49" fmla="*/ 371475 w 695325"/>
                <a:gd name="connsiteY49" fmla="*/ 638175 h 785813"/>
                <a:gd name="connsiteX50" fmla="*/ 378619 w 695325"/>
                <a:gd name="connsiteY50" fmla="*/ 628650 h 785813"/>
                <a:gd name="connsiteX51" fmla="*/ 400050 w 695325"/>
                <a:gd name="connsiteY51" fmla="*/ 640557 h 785813"/>
                <a:gd name="connsiteX52" fmla="*/ 414338 w 695325"/>
                <a:gd name="connsiteY52" fmla="*/ 659607 h 785813"/>
                <a:gd name="connsiteX53" fmla="*/ 438150 w 695325"/>
                <a:gd name="connsiteY53" fmla="*/ 688182 h 785813"/>
                <a:gd name="connsiteX54" fmla="*/ 452438 w 695325"/>
                <a:gd name="connsiteY54" fmla="*/ 688182 h 785813"/>
                <a:gd name="connsiteX55" fmla="*/ 464344 w 695325"/>
                <a:gd name="connsiteY55" fmla="*/ 704850 h 785813"/>
                <a:gd name="connsiteX56" fmla="*/ 450056 w 695325"/>
                <a:gd name="connsiteY56" fmla="*/ 714375 h 785813"/>
                <a:gd name="connsiteX57" fmla="*/ 481013 w 695325"/>
                <a:gd name="connsiteY57" fmla="*/ 740569 h 785813"/>
                <a:gd name="connsiteX58" fmla="*/ 497681 w 695325"/>
                <a:gd name="connsiteY58" fmla="*/ 738188 h 785813"/>
                <a:gd name="connsiteX59" fmla="*/ 526256 w 695325"/>
                <a:gd name="connsiteY59" fmla="*/ 752475 h 785813"/>
                <a:gd name="connsiteX60" fmla="*/ 566738 w 695325"/>
                <a:gd name="connsiteY60" fmla="*/ 783432 h 785813"/>
                <a:gd name="connsiteX61" fmla="*/ 578644 w 695325"/>
                <a:gd name="connsiteY61" fmla="*/ 785813 h 785813"/>
                <a:gd name="connsiteX62" fmla="*/ 588169 w 695325"/>
                <a:gd name="connsiteY62" fmla="*/ 776288 h 785813"/>
                <a:gd name="connsiteX63" fmla="*/ 566738 w 695325"/>
                <a:gd name="connsiteY63" fmla="*/ 762000 h 785813"/>
                <a:gd name="connsiteX64" fmla="*/ 535781 w 695325"/>
                <a:gd name="connsiteY64" fmla="*/ 733425 h 785813"/>
                <a:gd name="connsiteX65" fmla="*/ 523875 w 695325"/>
                <a:gd name="connsiteY65" fmla="*/ 697707 h 785813"/>
                <a:gd name="connsiteX66" fmla="*/ 531019 w 695325"/>
                <a:gd name="connsiteY66" fmla="*/ 685800 h 785813"/>
                <a:gd name="connsiteX67" fmla="*/ 557213 w 695325"/>
                <a:gd name="connsiteY67" fmla="*/ 711994 h 785813"/>
                <a:gd name="connsiteX68" fmla="*/ 597694 w 695325"/>
                <a:gd name="connsiteY68" fmla="*/ 733425 h 785813"/>
                <a:gd name="connsiteX69" fmla="*/ 619125 w 695325"/>
                <a:gd name="connsiteY69" fmla="*/ 742950 h 785813"/>
                <a:gd name="connsiteX70" fmla="*/ 611981 w 695325"/>
                <a:gd name="connsiteY70" fmla="*/ 716757 h 785813"/>
                <a:gd name="connsiteX71" fmla="*/ 623888 w 695325"/>
                <a:gd name="connsiteY71" fmla="*/ 707232 h 785813"/>
                <a:gd name="connsiteX72" fmla="*/ 619125 w 695325"/>
                <a:gd name="connsiteY72" fmla="*/ 683419 h 785813"/>
                <a:gd name="connsiteX73" fmla="*/ 602456 w 695325"/>
                <a:gd name="connsiteY73" fmla="*/ 664369 h 785813"/>
                <a:gd name="connsiteX74" fmla="*/ 607219 w 695325"/>
                <a:gd name="connsiteY74" fmla="*/ 647700 h 785813"/>
                <a:gd name="connsiteX75" fmla="*/ 592931 w 695325"/>
                <a:gd name="connsiteY75" fmla="*/ 640557 h 785813"/>
                <a:gd name="connsiteX76" fmla="*/ 585788 w 695325"/>
                <a:gd name="connsiteY76" fmla="*/ 628650 h 785813"/>
                <a:gd name="connsiteX77" fmla="*/ 564356 w 695325"/>
                <a:gd name="connsiteY77" fmla="*/ 623888 h 785813"/>
                <a:gd name="connsiteX78" fmla="*/ 550069 w 695325"/>
                <a:gd name="connsiteY78" fmla="*/ 588169 h 785813"/>
                <a:gd name="connsiteX79" fmla="*/ 540544 w 695325"/>
                <a:gd name="connsiteY79" fmla="*/ 581025 h 785813"/>
                <a:gd name="connsiteX80" fmla="*/ 550069 w 695325"/>
                <a:gd name="connsiteY80" fmla="*/ 561975 h 785813"/>
                <a:gd name="connsiteX81" fmla="*/ 545306 w 695325"/>
                <a:gd name="connsiteY81" fmla="*/ 547688 h 785813"/>
                <a:gd name="connsiteX82" fmla="*/ 540544 w 695325"/>
                <a:gd name="connsiteY82" fmla="*/ 523875 h 785813"/>
                <a:gd name="connsiteX83" fmla="*/ 571500 w 695325"/>
                <a:gd name="connsiteY83" fmla="*/ 519113 h 785813"/>
                <a:gd name="connsiteX84" fmla="*/ 595313 w 695325"/>
                <a:gd name="connsiteY84" fmla="*/ 550069 h 785813"/>
                <a:gd name="connsiteX85" fmla="*/ 626269 w 695325"/>
                <a:gd name="connsiteY85" fmla="*/ 569119 h 785813"/>
                <a:gd name="connsiteX86" fmla="*/ 631031 w 695325"/>
                <a:gd name="connsiteY86" fmla="*/ 592932 h 785813"/>
                <a:gd name="connsiteX87" fmla="*/ 659606 w 695325"/>
                <a:gd name="connsiteY87" fmla="*/ 611982 h 785813"/>
                <a:gd name="connsiteX88" fmla="*/ 650081 w 695325"/>
                <a:gd name="connsiteY88" fmla="*/ 576263 h 785813"/>
                <a:gd name="connsiteX89" fmla="*/ 669131 w 695325"/>
                <a:gd name="connsiteY89" fmla="*/ 576263 h 785813"/>
                <a:gd name="connsiteX90" fmla="*/ 683419 w 695325"/>
                <a:gd name="connsiteY90" fmla="*/ 554832 h 785813"/>
                <a:gd name="connsiteX91" fmla="*/ 671513 w 695325"/>
                <a:gd name="connsiteY91" fmla="*/ 535782 h 785813"/>
                <a:gd name="connsiteX92" fmla="*/ 695325 w 695325"/>
                <a:gd name="connsiteY92" fmla="*/ 528638 h 785813"/>
                <a:gd name="connsiteX93" fmla="*/ 676275 w 695325"/>
                <a:gd name="connsiteY93" fmla="*/ 516732 h 785813"/>
                <a:gd name="connsiteX94" fmla="*/ 645319 w 695325"/>
                <a:gd name="connsiteY94" fmla="*/ 511969 h 785813"/>
                <a:gd name="connsiteX95" fmla="*/ 652463 w 695325"/>
                <a:gd name="connsiteY95" fmla="*/ 483394 h 785813"/>
                <a:gd name="connsiteX96" fmla="*/ 631031 w 695325"/>
                <a:gd name="connsiteY96" fmla="*/ 488157 h 785813"/>
                <a:gd name="connsiteX97" fmla="*/ 631031 w 695325"/>
                <a:gd name="connsiteY97" fmla="*/ 461963 h 785813"/>
                <a:gd name="connsiteX98" fmla="*/ 609600 w 695325"/>
                <a:gd name="connsiteY98" fmla="*/ 452438 h 785813"/>
                <a:gd name="connsiteX99" fmla="*/ 602456 w 695325"/>
                <a:gd name="connsiteY99" fmla="*/ 435769 h 785813"/>
                <a:gd name="connsiteX100" fmla="*/ 585788 w 695325"/>
                <a:gd name="connsiteY100" fmla="*/ 447675 h 785813"/>
                <a:gd name="connsiteX101" fmla="*/ 576263 w 695325"/>
                <a:gd name="connsiteY101" fmla="*/ 423863 h 785813"/>
                <a:gd name="connsiteX102" fmla="*/ 545306 w 695325"/>
                <a:gd name="connsiteY102" fmla="*/ 400050 h 785813"/>
                <a:gd name="connsiteX103" fmla="*/ 526256 w 695325"/>
                <a:gd name="connsiteY103" fmla="*/ 400050 h 785813"/>
                <a:gd name="connsiteX104" fmla="*/ 540544 w 695325"/>
                <a:gd name="connsiteY104" fmla="*/ 381000 h 785813"/>
                <a:gd name="connsiteX105" fmla="*/ 540544 w 695325"/>
                <a:gd name="connsiteY105" fmla="*/ 359569 h 785813"/>
                <a:gd name="connsiteX106" fmla="*/ 535781 w 695325"/>
                <a:gd name="connsiteY106" fmla="*/ 352425 h 785813"/>
                <a:gd name="connsiteX107" fmla="*/ 578644 w 695325"/>
                <a:gd name="connsiteY107" fmla="*/ 364332 h 785813"/>
                <a:gd name="connsiteX108" fmla="*/ 566738 w 695325"/>
                <a:gd name="connsiteY108" fmla="*/ 347663 h 785813"/>
                <a:gd name="connsiteX109" fmla="*/ 528638 w 695325"/>
                <a:gd name="connsiteY109" fmla="*/ 335757 h 785813"/>
                <a:gd name="connsiteX110" fmla="*/ 519113 w 695325"/>
                <a:gd name="connsiteY110" fmla="*/ 321469 h 785813"/>
                <a:gd name="connsiteX111" fmla="*/ 557213 w 695325"/>
                <a:gd name="connsiteY111" fmla="*/ 307182 h 785813"/>
                <a:gd name="connsiteX112" fmla="*/ 545306 w 695325"/>
                <a:gd name="connsiteY112" fmla="*/ 280988 h 785813"/>
                <a:gd name="connsiteX113" fmla="*/ 538163 w 695325"/>
                <a:gd name="connsiteY113" fmla="*/ 297657 h 785813"/>
                <a:gd name="connsiteX114" fmla="*/ 514350 w 695325"/>
                <a:gd name="connsiteY114" fmla="*/ 309563 h 785813"/>
                <a:gd name="connsiteX115" fmla="*/ 507206 w 695325"/>
                <a:gd name="connsiteY115" fmla="*/ 288132 h 785813"/>
                <a:gd name="connsiteX116" fmla="*/ 500063 w 695325"/>
                <a:gd name="connsiteY116" fmla="*/ 278607 h 785813"/>
                <a:gd name="connsiteX117" fmla="*/ 523875 w 695325"/>
                <a:gd name="connsiteY117" fmla="*/ 259557 h 785813"/>
                <a:gd name="connsiteX118" fmla="*/ 504825 w 695325"/>
                <a:gd name="connsiteY118" fmla="*/ 242888 h 785813"/>
                <a:gd name="connsiteX119" fmla="*/ 485775 w 695325"/>
                <a:gd name="connsiteY119" fmla="*/ 254794 h 785813"/>
                <a:gd name="connsiteX120" fmla="*/ 473869 w 695325"/>
                <a:gd name="connsiteY120" fmla="*/ 240507 h 785813"/>
                <a:gd name="connsiteX121" fmla="*/ 471488 w 695325"/>
                <a:gd name="connsiteY121" fmla="*/ 223838 h 785813"/>
                <a:gd name="connsiteX122" fmla="*/ 452438 w 695325"/>
                <a:gd name="connsiteY122" fmla="*/ 230982 h 785813"/>
                <a:gd name="connsiteX123" fmla="*/ 450056 w 695325"/>
                <a:gd name="connsiteY123" fmla="*/ 214313 h 785813"/>
                <a:gd name="connsiteX124" fmla="*/ 457200 w 695325"/>
                <a:gd name="connsiteY124" fmla="*/ 202407 h 785813"/>
                <a:gd name="connsiteX125" fmla="*/ 433388 w 695325"/>
                <a:gd name="connsiteY125" fmla="*/ 171450 h 785813"/>
                <a:gd name="connsiteX126" fmla="*/ 423863 w 695325"/>
                <a:gd name="connsiteY126" fmla="*/ 190500 h 785813"/>
                <a:gd name="connsiteX127" fmla="*/ 416719 w 695325"/>
                <a:gd name="connsiteY127" fmla="*/ 207169 h 785813"/>
                <a:gd name="connsiteX128" fmla="*/ 397669 w 695325"/>
                <a:gd name="connsiteY128" fmla="*/ 192882 h 785813"/>
                <a:gd name="connsiteX129" fmla="*/ 395288 w 695325"/>
                <a:gd name="connsiteY129" fmla="*/ 166688 h 785813"/>
                <a:gd name="connsiteX130" fmla="*/ 383381 w 695325"/>
                <a:gd name="connsiteY130" fmla="*/ 180975 h 785813"/>
                <a:gd name="connsiteX131" fmla="*/ 376238 w 695325"/>
                <a:gd name="connsiteY131" fmla="*/ 166688 h 785813"/>
                <a:gd name="connsiteX132" fmla="*/ 376238 w 695325"/>
                <a:gd name="connsiteY132" fmla="*/ 147638 h 785813"/>
                <a:gd name="connsiteX133" fmla="*/ 364331 w 695325"/>
                <a:gd name="connsiteY133" fmla="*/ 142875 h 785813"/>
                <a:gd name="connsiteX134" fmla="*/ 364331 w 695325"/>
                <a:gd name="connsiteY134" fmla="*/ 116682 h 785813"/>
                <a:gd name="connsiteX135" fmla="*/ 309563 w 695325"/>
                <a:gd name="connsiteY135" fmla="*/ 90488 h 785813"/>
                <a:gd name="connsiteX136" fmla="*/ 288131 w 695325"/>
                <a:gd name="connsiteY136" fmla="*/ 97632 h 785813"/>
                <a:gd name="connsiteX137" fmla="*/ 292894 w 695325"/>
                <a:gd name="connsiteY137" fmla="*/ 123825 h 785813"/>
                <a:gd name="connsiteX138" fmla="*/ 273844 w 695325"/>
                <a:gd name="connsiteY138" fmla="*/ 126207 h 785813"/>
                <a:gd name="connsiteX139" fmla="*/ 259556 w 695325"/>
                <a:gd name="connsiteY139" fmla="*/ 121444 h 785813"/>
                <a:gd name="connsiteX140" fmla="*/ 247650 w 695325"/>
                <a:gd name="connsiteY140" fmla="*/ 140494 h 785813"/>
                <a:gd name="connsiteX141" fmla="*/ 223838 w 695325"/>
                <a:gd name="connsiteY141" fmla="*/ 152400 h 785813"/>
                <a:gd name="connsiteX142" fmla="*/ 221456 w 695325"/>
                <a:gd name="connsiteY142" fmla="*/ 130969 h 785813"/>
                <a:gd name="connsiteX143" fmla="*/ 223838 w 695325"/>
                <a:gd name="connsiteY143" fmla="*/ 92869 h 785813"/>
                <a:gd name="connsiteX144" fmla="*/ 216694 w 695325"/>
                <a:gd name="connsiteY144" fmla="*/ 66675 h 785813"/>
                <a:gd name="connsiteX145" fmla="*/ 214313 w 695325"/>
                <a:gd name="connsiteY145" fmla="*/ 50007 h 785813"/>
                <a:gd name="connsiteX146" fmla="*/ 204788 w 695325"/>
                <a:gd name="connsiteY146" fmla="*/ 28575 h 785813"/>
                <a:gd name="connsiteX147" fmla="*/ 202406 w 695325"/>
                <a:gd name="connsiteY147" fmla="*/ 0 h 785813"/>
                <a:gd name="connsiteX148" fmla="*/ 183356 w 695325"/>
                <a:gd name="connsiteY148" fmla="*/ 7144 h 785813"/>
                <a:gd name="connsiteX149" fmla="*/ 109538 w 695325"/>
                <a:gd name="connsiteY149" fmla="*/ 0 h 785813"/>
                <a:gd name="connsiteX0" fmla="*/ 114300 w 695325"/>
                <a:gd name="connsiteY0" fmla="*/ 223837 h 785813"/>
                <a:gd name="connsiteX1" fmla="*/ 54769 w 695325"/>
                <a:gd name="connsiteY1" fmla="*/ 4763 h 785813"/>
                <a:gd name="connsiteX2" fmla="*/ 21431 w 695325"/>
                <a:gd name="connsiteY2" fmla="*/ 38100 h 785813"/>
                <a:gd name="connsiteX3" fmla="*/ 21431 w 695325"/>
                <a:gd name="connsiteY3" fmla="*/ 69057 h 785813"/>
                <a:gd name="connsiteX4" fmla="*/ 11906 w 695325"/>
                <a:gd name="connsiteY4" fmla="*/ 88107 h 785813"/>
                <a:gd name="connsiteX5" fmla="*/ 7144 w 695325"/>
                <a:gd name="connsiteY5" fmla="*/ 126207 h 785813"/>
                <a:gd name="connsiteX6" fmla="*/ 7144 w 695325"/>
                <a:gd name="connsiteY6" fmla="*/ 126207 h 785813"/>
                <a:gd name="connsiteX7" fmla="*/ 0 w 695325"/>
                <a:gd name="connsiteY7" fmla="*/ 145257 h 785813"/>
                <a:gd name="connsiteX8" fmla="*/ 0 w 695325"/>
                <a:gd name="connsiteY8" fmla="*/ 190500 h 785813"/>
                <a:gd name="connsiteX9" fmla="*/ 38100 w 695325"/>
                <a:gd name="connsiteY9" fmla="*/ 200025 h 785813"/>
                <a:gd name="connsiteX10" fmla="*/ 64294 w 695325"/>
                <a:gd name="connsiteY10" fmla="*/ 219075 h 785813"/>
                <a:gd name="connsiteX11" fmla="*/ 66675 w 695325"/>
                <a:gd name="connsiteY11" fmla="*/ 233363 h 785813"/>
                <a:gd name="connsiteX12" fmla="*/ 35719 w 695325"/>
                <a:gd name="connsiteY12" fmla="*/ 228600 h 785813"/>
                <a:gd name="connsiteX13" fmla="*/ 9525 w 695325"/>
                <a:gd name="connsiteY13" fmla="*/ 216694 h 785813"/>
                <a:gd name="connsiteX14" fmla="*/ 47625 w 695325"/>
                <a:gd name="connsiteY14" fmla="*/ 276225 h 785813"/>
                <a:gd name="connsiteX15" fmla="*/ 76200 w 695325"/>
                <a:gd name="connsiteY15" fmla="*/ 257175 h 785813"/>
                <a:gd name="connsiteX16" fmla="*/ 102394 w 695325"/>
                <a:gd name="connsiteY16" fmla="*/ 288132 h 785813"/>
                <a:gd name="connsiteX17" fmla="*/ 147638 w 695325"/>
                <a:gd name="connsiteY17" fmla="*/ 300038 h 785813"/>
                <a:gd name="connsiteX18" fmla="*/ 188119 w 695325"/>
                <a:gd name="connsiteY18" fmla="*/ 307182 h 785813"/>
                <a:gd name="connsiteX19" fmla="*/ 209550 w 695325"/>
                <a:gd name="connsiteY19" fmla="*/ 295275 h 785813"/>
                <a:gd name="connsiteX20" fmla="*/ 197644 w 695325"/>
                <a:gd name="connsiteY20" fmla="*/ 285750 h 785813"/>
                <a:gd name="connsiteX21" fmla="*/ 219075 w 695325"/>
                <a:gd name="connsiteY21" fmla="*/ 285750 h 785813"/>
                <a:gd name="connsiteX22" fmla="*/ 247650 w 695325"/>
                <a:gd name="connsiteY22" fmla="*/ 314325 h 785813"/>
                <a:gd name="connsiteX23" fmla="*/ 266700 w 695325"/>
                <a:gd name="connsiteY23" fmla="*/ 292894 h 785813"/>
                <a:gd name="connsiteX24" fmla="*/ 252413 w 695325"/>
                <a:gd name="connsiteY24" fmla="*/ 266700 h 785813"/>
                <a:gd name="connsiteX25" fmla="*/ 266700 w 695325"/>
                <a:gd name="connsiteY25" fmla="*/ 261938 h 785813"/>
                <a:gd name="connsiteX26" fmla="*/ 345281 w 695325"/>
                <a:gd name="connsiteY26" fmla="*/ 342900 h 785813"/>
                <a:gd name="connsiteX27" fmla="*/ 352425 w 695325"/>
                <a:gd name="connsiteY27" fmla="*/ 357188 h 785813"/>
                <a:gd name="connsiteX28" fmla="*/ 330994 w 695325"/>
                <a:gd name="connsiteY28" fmla="*/ 383382 h 785813"/>
                <a:gd name="connsiteX29" fmla="*/ 373856 w 695325"/>
                <a:gd name="connsiteY29" fmla="*/ 371475 h 785813"/>
                <a:gd name="connsiteX30" fmla="*/ 395288 w 695325"/>
                <a:gd name="connsiteY30" fmla="*/ 371475 h 785813"/>
                <a:gd name="connsiteX31" fmla="*/ 381000 w 695325"/>
                <a:gd name="connsiteY31" fmla="*/ 388144 h 785813"/>
                <a:gd name="connsiteX32" fmla="*/ 395288 w 695325"/>
                <a:gd name="connsiteY32" fmla="*/ 397669 h 785813"/>
                <a:gd name="connsiteX33" fmla="*/ 421481 w 695325"/>
                <a:gd name="connsiteY33" fmla="*/ 426244 h 785813"/>
                <a:gd name="connsiteX34" fmla="*/ 438150 w 695325"/>
                <a:gd name="connsiteY34" fmla="*/ 461963 h 785813"/>
                <a:gd name="connsiteX35" fmla="*/ 440531 w 695325"/>
                <a:gd name="connsiteY35" fmla="*/ 492919 h 785813"/>
                <a:gd name="connsiteX36" fmla="*/ 423863 w 695325"/>
                <a:gd name="connsiteY36" fmla="*/ 511969 h 785813"/>
                <a:gd name="connsiteX37" fmla="*/ 423863 w 695325"/>
                <a:gd name="connsiteY37" fmla="*/ 535782 h 785813"/>
                <a:gd name="connsiteX38" fmla="*/ 402431 w 695325"/>
                <a:gd name="connsiteY38" fmla="*/ 535782 h 785813"/>
                <a:gd name="connsiteX39" fmla="*/ 383381 w 695325"/>
                <a:gd name="connsiteY39" fmla="*/ 547688 h 785813"/>
                <a:gd name="connsiteX40" fmla="*/ 407194 w 695325"/>
                <a:gd name="connsiteY40" fmla="*/ 583407 h 785813"/>
                <a:gd name="connsiteX41" fmla="*/ 395288 w 695325"/>
                <a:gd name="connsiteY41" fmla="*/ 611982 h 785813"/>
                <a:gd name="connsiteX42" fmla="*/ 359569 w 695325"/>
                <a:gd name="connsiteY42" fmla="*/ 611982 h 785813"/>
                <a:gd name="connsiteX43" fmla="*/ 328613 w 695325"/>
                <a:gd name="connsiteY43" fmla="*/ 609600 h 785813"/>
                <a:gd name="connsiteX44" fmla="*/ 309563 w 695325"/>
                <a:gd name="connsiteY44" fmla="*/ 597694 h 785813"/>
                <a:gd name="connsiteX45" fmla="*/ 297656 w 695325"/>
                <a:gd name="connsiteY45" fmla="*/ 621507 h 785813"/>
                <a:gd name="connsiteX46" fmla="*/ 297656 w 695325"/>
                <a:gd name="connsiteY46" fmla="*/ 645319 h 785813"/>
                <a:gd name="connsiteX47" fmla="*/ 330994 w 695325"/>
                <a:gd name="connsiteY47" fmla="*/ 661988 h 785813"/>
                <a:gd name="connsiteX48" fmla="*/ 354806 w 695325"/>
                <a:gd name="connsiteY48" fmla="*/ 642938 h 785813"/>
                <a:gd name="connsiteX49" fmla="*/ 371475 w 695325"/>
                <a:gd name="connsiteY49" fmla="*/ 638175 h 785813"/>
                <a:gd name="connsiteX50" fmla="*/ 378619 w 695325"/>
                <a:gd name="connsiteY50" fmla="*/ 628650 h 785813"/>
                <a:gd name="connsiteX51" fmla="*/ 400050 w 695325"/>
                <a:gd name="connsiteY51" fmla="*/ 640557 h 785813"/>
                <a:gd name="connsiteX52" fmla="*/ 414338 w 695325"/>
                <a:gd name="connsiteY52" fmla="*/ 659607 h 785813"/>
                <a:gd name="connsiteX53" fmla="*/ 438150 w 695325"/>
                <a:gd name="connsiteY53" fmla="*/ 688182 h 785813"/>
                <a:gd name="connsiteX54" fmla="*/ 452438 w 695325"/>
                <a:gd name="connsiteY54" fmla="*/ 688182 h 785813"/>
                <a:gd name="connsiteX55" fmla="*/ 464344 w 695325"/>
                <a:gd name="connsiteY55" fmla="*/ 704850 h 785813"/>
                <a:gd name="connsiteX56" fmla="*/ 450056 w 695325"/>
                <a:gd name="connsiteY56" fmla="*/ 714375 h 785813"/>
                <a:gd name="connsiteX57" fmla="*/ 481013 w 695325"/>
                <a:gd name="connsiteY57" fmla="*/ 740569 h 785813"/>
                <a:gd name="connsiteX58" fmla="*/ 497681 w 695325"/>
                <a:gd name="connsiteY58" fmla="*/ 738188 h 785813"/>
                <a:gd name="connsiteX59" fmla="*/ 526256 w 695325"/>
                <a:gd name="connsiteY59" fmla="*/ 752475 h 785813"/>
                <a:gd name="connsiteX60" fmla="*/ 566738 w 695325"/>
                <a:gd name="connsiteY60" fmla="*/ 783432 h 785813"/>
                <a:gd name="connsiteX61" fmla="*/ 578644 w 695325"/>
                <a:gd name="connsiteY61" fmla="*/ 785813 h 785813"/>
                <a:gd name="connsiteX62" fmla="*/ 588169 w 695325"/>
                <a:gd name="connsiteY62" fmla="*/ 776288 h 785813"/>
                <a:gd name="connsiteX63" fmla="*/ 566738 w 695325"/>
                <a:gd name="connsiteY63" fmla="*/ 762000 h 785813"/>
                <a:gd name="connsiteX64" fmla="*/ 535781 w 695325"/>
                <a:gd name="connsiteY64" fmla="*/ 733425 h 785813"/>
                <a:gd name="connsiteX65" fmla="*/ 523875 w 695325"/>
                <a:gd name="connsiteY65" fmla="*/ 697707 h 785813"/>
                <a:gd name="connsiteX66" fmla="*/ 531019 w 695325"/>
                <a:gd name="connsiteY66" fmla="*/ 685800 h 785813"/>
                <a:gd name="connsiteX67" fmla="*/ 557213 w 695325"/>
                <a:gd name="connsiteY67" fmla="*/ 711994 h 785813"/>
                <a:gd name="connsiteX68" fmla="*/ 597694 w 695325"/>
                <a:gd name="connsiteY68" fmla="*/ 733425 h 785813"/>
                <a:gd name="connsiteX69" fmla="*/ 619125 w 695325"/>
                <a:gd name="connsiteY69" fmla="*/ 742950 h 785813"/>
                <a:gd name="connsiteX70" fmla="*/ 611981 w 695325"/>
                <a:gd name="connsiteY70" fmla="*/ 716757 h 785813"/>
                <a:gd name="connsiteX71" fmla="*/ 623888 w 695325"/>
                <a:gd name="connsiteY71" fmla="*/ 707232 h 785813"/>
                <a:gd name="connsiteX72" fmla="*/ 619125 w 695325"/>
                <a:gd name="connsiteY72" fmla="*/ 683419 h 785813"/>
                <a:gd name="connsiteX73" fmla="*/ 602456 w 695325"/>
                <a:gd name="connsiteY73" fmla="*/ 664369 h 785813"/>
                <a:gd name="connsiteX74" fmla="*/ 607219 w 695325"/>
                <a:gd name="connsiteY74" fmla="*/ 647700 h 785813"/>
                <a:gd name="connsiteX75" fmla="*/ 592931 w 695325"/>
                <a:gd name="connsiteY75" fmla="*/ 640557 h 785813"/>
                <a:gd name="connsiteX76" fmla="*/ 585788 w 695325"/>
                <a:gd name="connsiteY76" fmla="*/ 628650 h 785813"/>
                <a:gd name="connsiteX77" fmla="*/ 564356 w 695325"/>
                <a:gd name="connsiteY77" fmla="*/ 623888 h 785813"/>
                <a:gd name="connsiteX78" fmla="*/ 550069 w 695325"/>
                <a:gd name="connsiteY78" fmla="*/ 588169 h 785813"/>
                <a:gd name="connsiteX79" fmla="*/ 540544 w 695325"/>
                <a:gd name="connsiteY79" fmla="*/ 581025 h 785813"/>
                <a:gd name="connsiteX80" fmla="*/ 550069 w 695325"/>
                <a:gd name="connsiteY80" fmla="*/ 561975 h 785813"/>
                <a:gd name="connsiteX81" fmla="*/ 545306 w 695325"/>
                <a:gd name="connsiteY81" fmla="*/ 547688 h 785813"/>
                <a:gd name="connsiteX82" fmla="*/ 540544 w 695325"/>
                <a:gd name="connsiteY82" fmla="*/ 523875 h 785813"/>
                <a:gd name="connsiteX83" fmla="*/ 571500 w 695325"/>
                <a:gd name="connsiteY83" fmla="*/ 519113 h 785813"/>
                <a:gd name="connsiteX84" fmla="*/ 595313 w 695325"/>
                <a:gd name="connsiteY84" fmla="*/ 550069 h 785813"/>
                <a:gd name="connsiteX85" fmla="*/ 626269 w 695325"/>
                <a:gd name="connsiteY85" fmla="*/ 569119 h 785813"/>
                <a:gd name="connsiteX86" fmla="*/ 631031 w 695325"/>
                <a:gd name="connsiteY86" fmla="*/ 592932 h 785813"/>
                <a:gd name="connsiteX87" fmla="*/ 659606 w 695325"/>
                <a:gd name="connsiteY87" fmla="*/ 611982 h 785813"/>
                <a:gd name="connsiteX88" fmla="*/ 650081 w 695325"/>
                <a:gd name="connsiteY88" fmla="*/ 576263 h 785813"/>
                <a:gd name="connsiteX89" fmla="*/ 669131 w 695325"/>
                <a:gd name="connsiteY89" fmla="*/ 576263 h 785813"/>
                <a:gd name="connsiteX90" fmla="*/ 683419 w 695325"/>
                <a:gd name="connsiteY90" fmla="*/ 554832 h 785813"/>
                <a:gd name="connsiteX91" fmla="*/ 671513 w 695325"/>
                <a:gd name="connsiteY91" fmla="*/ 535782 h 785813"/>
                <a:gd name="connsiteX92" fmla="*/ 695325 w 695325"/>
                <a:gd name="connsiteY92" fmla="*/ 528638 h 785813"/>
                <a:gd name="connsiteX93" fmla="*/ 676275 w 695325"/>
                <a:gd name="connsiteY93" fmla="*/ 516732 h 785813"/>
                <a:gd name="connsiteX94" fmla="*/ 645319 w 695325"/>
                <a:gd name="connsiteY94" fmla="*/ 511969 h 785813"/>
                <a:gd name="connsiteX95" fmla="*/ 652463 w 695325"/>
                <a:gd name="connsiteY95" fmla="*/ 483394 h 785813"/>
                <a:gd name="connsiteX96" fmla="*/ 631031 w 695325"/>
                <a:gd name="connsiteY96" fmla="*/ 488157 h 785813"/>
                <a:gd name="connsiteX97" fmla="*/ 631031 w 695325"/>
                <a:gd name="connsiteY97" fmla="*/ 461963 h 785813"/>
                <a:gd name="connsiteX98" fmla="*/ 609600 w 695325"/>
                <a:gd name="connsiteY98" fmla="*/ 452438 h 785813"/>
                <a:gd name="connsiteX99" fmla="*/ 602456 w 695325"/>
                <a:gd name="connsiteY99" fmla="*/ 435769 h 785813"/>
                <a:gd name="connsiteX100" fmla="*/ 585788 w 695325"/>
                <a:gd name="connsiteY100" fmla="*/ 447675 h 785813"/>
                <a:gd name="connsiteX101" fmla="*/ 576263 w 695325"/>
                <a:gd name="connsiteY101" fmla="*/ 423863 h 785813"/>
                <a:gd name="connsiteX102" fmla="*/ 545306 w 695325"/>
                <a:gd name="connsiteY102" fmla="*/ 400050 h 785813"/>
                <a:gd name="connsiteX103" fmla="*/ 526256 w 695325"/>
                <a:gd name="connsiteY103" fmla="*/ 400050 h 785813"/>
                <a:gd name="connsiteX104" fmla="*/ 540544 w 695325"/>
                <a:gd name="connsiteY104" fmla="*/ 381000 h 785813"/>
                <a:gd name="connsiteX105" fmla="*/ 540544 w 695325"/>
                <a:gd name="connsiteY105" fmla="*/ 359569 h 785813"/>
                <a:gd name="connsiteX106" fmla="*/ 535781 w 695325"/>
                <a:gd name="connsiteY106" fmla="*/ 352425 h 785813"/>
                <a:gd name="connsiteX107" fmla="*/ 578644 w 695325"/>
                <a:gd name="connsiteY107" fmla="*/ 364332 h 785813"/>
                <a:gd name="connsiteX108" fmla="*/ 566738 w 695325"/>
                <a:gd name="connsiteY108" fmla="*/ 347663 h 785813"/>
                <a:gd name="connsiteX109" fmla="*/ 528638 w 695325"/>
                <a:gd name="connsiteY109" fmla="*/ 335757 h 785813"/>
                <a:gd name="connsiteX110" fmla="*/ 519113 w 695325"/>
                <a:gd name="connsiteY110" fmla="*/ 321469 h 785813"/>
                <a:gd name="connsiteX111" fmla="*/ 557213 w 695325"/>
                <a:gd name="connsiteY111" fmla="*/ 307182 h 785813"/>
                <a:gd name="connsiteX112" fmla="*/ 545306 w 695325"/>
                <a:gd name="connsiteY112" fmla="*/ 280988 h 785813"/>
                <a:gd name="connsiteX113" fmla="*/ 538163 w 695325"/>
                <a:gd name="connsiteY113" fmla="*/ 297657 h 785813"/>
                <a:gd name="connsiteX114" fmla="*/ 514350 w 695325"/>
                <a:gd name="connsiteY114" fmla="*/ 309563 h 785813"/>
                <a:gd name="connsiteX115" fmla="*/ 507206 w 695325"/>
                <a:gd name="connsiteY115" fmla="*/ 288132 h 785813"/>
                <a:gd name="connsiteX116" fmla="*/ 500063 w 695325"/>
                <a:gd name="connsiteY116" fmla="*/ 278607 h 785813"/>
                <a:gd name="connsiteX117" fmla="*/ 523875 w 695325"/>
                <a:gd name="connsiteY117" fmla="*/ 259557 h 785813"/>
                <a:gd name="connsiteX118" fmla="*/ 504825 w 695325"/>
                <a:gd name="connsiteY118" fmla="*/ 242888 h 785813"/>
                <a:gd name="connsiteX119" fmla="*/ 485775 w 695325"/>
                <a:gd name="connsiteY119" fmla="*/ 254794 h 785813"/>
                <a:gd name="connsiteX120" fmla="*/ 473869 w 695325"/>
                <a:gd name="connsiteY120" fmla="*/ 240507 h 785813"/>
                <a:gd name="connsiteX121" fmla="*/ 471488 w 695325"/>
                <a:gd name="connsiteY121" fmla="*/ 223838 h 785813"/>
                <a:gd name="connsiteX122" fmla="*/ 452438 w 695325"/>
                <a:gd name="connsiteY122" fmla="*/ 230982 h 785813"/>
                <a:gd name="connsiteX123" fmla="*/ 450056 w 695325"/>
                <a:gd name="connsiteY123" fmla="*/ 214313 h 785813"/>
                <a:gd name="connsiteX124" fmla="*/ 457200 w 695325"/>
                <a:gd name="connsiteY124" fmla="*/ 202407 h 785813"/>
                <a:gd name="connsiteX125" fmla="*/ 433388 w 695325"/>
                <a:gd name="connsiteY125" fmla="*/ 171450 h 785813"/>
                <a:gd name="connsiteX126" fmla="*/ 423863 w 695325"/>
                <a:gd name="connsiteY126" fmla="*/ 190500 h 785813"/>
                <a:gd name="connsiteX127" fmla="*/ 416719 w 695325"/>
                <a:gd name="connsiteY127" fmla="*/ 207169 h 785813"/>
                <a:gd name="connsiteX128" fmla="*/ 397669 w 695325"/>
                <a:gd name="connsiteY128" fmla="*/ 192882 h 785813"/>
                <a:gd name="connsiteX129" fmla="*/ 395288 w 695325"/>
                <a:gd name="connsiteY129" fmla="*/ 166688 h 785813"/>
                <a:gd name="connsiteX130" fmla="*/ 383381 w 695325"/>
                <a:gd name="connsiteY130" fmla="*/ 180975 h 785813"/>
                <a:gd name="connsiteX131" fmla="*/ 376238 w 695325"/>
                <a:gd name="connsiteY131" fmla="*/ 166688 h 785813"/>
                <a:gd name="connsiteX132" fmla="*/ 376238 w 695325"/>
                <a:gd name="connsiteY132" fmla="*/ 147638 h 785813"/>
                <a:gd name="connsiteX133" fmla="*/ 364331 w 695325"/>
                <a:gd name="connsiteY133" fmla="*/ 142875 h 785813"/>
                <a:gd name="connsiteX134" fmla="*/ 364331 w 695325"/>
                <a:gd name="connsiteY134" fmla="*/ 116682 h 785813"/>
                <a:gd name="connsiteX135" fmla="*/ 309563 w 695325"/>
                <a:gd name="connsiteY135" fmla="*/ 90488 h 785813"/>
                <a:gd name="connsiteX136" fmla="*/ 288131 w 695325"/>
                <a:gd name="connsiteY136" fmla="*/ 97632 h 785813"/>
                <a:gd name="connsiteX137" fmla="*/ 292894 w 695325"/>
                <a:gd name="connsiteY137" fmla="*/ 123825 h 785813"/>
                <a:gd name="connsiteX138" fmla="*/ 273844 w 695325"/>
                <a:gd name="connsiteY138" fmla="*/ 126207 h 785813"/>
                <a:gd name="connsiteX139" fmla="*/ 259556 w 695325"/>
                <a:gd name="connsiteY139" fmla="*/ 121444 h 785813"/>
                <a:gd name="connsiteX140" fmla="*/ 247650 w 695325"/>
                <a:gd name="connsiteY140" fmla="*/ 140494 h 785813"/>
                <a:gd name="connsiteX141" fmla="*/ 223838 w 695325"/>
                <a:gd name="connsiteY141" fmla="*/ 152400 h 785813"/>
                <a:gd name="connsiteX142" fmla="*/ 221456 w 695325"/>
                <a:gd name="connsiteY142" fmla="*/ 130969 h 785813"/>
                <a:gd name="connsiteX143" fmla="*/ 223838 w 695325"/>
                <a:gd name="connsiteY143" fmla="*/ 92869 h 785813"/>
                <a:gd name="connsiteX144" fmla="*/ 216694 w 695325"/>
                <a:gd name="connsiteY144" fmla="*/ 66675 h 785813"/>
                <a:gd name="connsiteX145" fmla="*/ 214313 w 695325"/>
                <a:gd name="connsiteY145" fmla="*/ 50007 h 785813"/>
                <a:gd name="connsiteX146" fmla="*/ 204788 w 695325"/>
                <a:gd name="connsiteY146" fmla="*/ 28575 h 785813"/>
                <a:gd name="connsiteX147" fmla="*/ 202406 w 695325"/>
                <a:gd name="connsiteY147" fmla="*/ 0 h 785813"/>
                <a:gd name="connsiteX148" fmla="*/ 183356 w 695325"/>
                <a:gd name="connsiteY148" fmla="*/ 7144 h 785813"/>
                <a:gd name="connsiteX149" fmla="*/ 114300 w 695325"/>
                <a:gd name="connsiteY149" fmla="*/ 223837 h 785813"/>
                <a:gd name="connsiteX0" fmla="*/ 114300 w 695325"/>
                <a:gd name="connsiteY0" fmla="*/ 223837 h 785813"/>
                <a:gd name="connsiteX1" fmla="*/ 54769 w 695325"/>
                <a:gd name="connsiteY1" fmla="*/ 4763 h 785813"/>
                <a:gd name="connsiteX2" fmla="*/ 21431 w 695325"/>
                <a:gd name="connsiteY2" fmla="*/ 38100 h 785813"/>
                <a:gd name="connsiteX3" fmla="*/ 21431 w 695325"/>
                <a:gd name="connsiteY3" fmla="*/ 69057 h 785813"/>
                <a:gd name="connsiteX4" fmla="*/ 11906 w 695325"/>
                <a:gd name="connsiteY4" fmla="*/ 88107 h 785813"/>
                <a:gd name="connsiteX5" fmla="*/ 7144 w 695325"/>
                <a:gd name="connsiteY5" fmla="*/ 126207 h 785813"/>
                <a:gd name="connsiteX6" fmla="*/ 7144 w 695325"/>
                <a:gd name="connsiteY6" fmla="*/ 126207 h 785813"/>
                <a:gd name="connsiteX7" fmla="*/ 0 w 695325"/>
                <a:gd name="connsiteY7" fmla="*/ 145257 h 785813"/>
                <a:gd name="connsiteX8" fmla="*/ 0 w 695325"/>
                <a:gd name="connsiteY8" fmla="*/ 190500 h 785813"/>
                <a:gd name="connsiteX9" fmla="*/ 38100 w 695325"/>
                <a:gd name="connsiteY9" fmla="*/ 200025 h 785813"/>
                <a:gd name="connsiteX10" fmla="*/ 64294 w 695325"/>
                <a:gd name="connsiteY10" fmla="*/ 219075 h 785813"/>
                <a:gd name="connsiteX11" fmla="*/ 66675 w 695325"/>
                <a:gd name="connsiteY11" fmla="*/ 233363 h 785813"/>
                <a:gd name="connsiteX12" fmla="*/ 35719 w 695325"/>
                <a:gd name="connsiteY12" fmla="*/ 228600 h 785813"/>
                <a:gd name="connsiteX13" fmla="*/ 9525 w 695325"/>
                <a:gd name="connsiteY13" fmla="*/ 216694 h 785813"/>
                <a:gd name="connsiteX14" fmla="*/ 47625 w 695325"/>
                <a:gd name="connsiteY14" fmla="*/ 276225 h 785813"/>
                <a:gd name="connsiteX15" fmla="*/ 76200 w 695325"/>
                <a:gd name="connsiteY15" fmla="*/ 257175 h 785813"/>
                <a:gd name="connsiteX16" fmla="*/ 102394 w 695325"/>
                <a:gd name="connsiteY16" fmla="*/ 288132 h 785813"/>
                <a:gd name="connsiteX17" fmla="*/ 147638 w 695325"/>
                <a:gd name="connsiteY17" fmla="*/ 300038 h 785813"/>
                <a:gd name="connsiteX18" fmla="*/ 188119 w 695325"/>
                <a:gd name="connsiteY18" fmla="*/ 307182 h 785813"/>
                <a:gd name="connsiteX19" fmla="*/ 209550 w 695325"/>
                <a:gd name="connsiteY19" fmla="*/ 295275 h 785813"/>
                <a:gd name="connsiteX20" fmla="*/ 197644 w 695325"/>
                <a:gd name="connsiteY20" fmla="*/ 285750 h 785813"/>
                <a:gd name="connsiteX21" fmla="*/ 219075 w 695325"/>
                <a:gd name="connsiteY21" fmla="*/ 285750 h 785813"/>
                <a:gd name="connsiteX22" fmla="*/ 247650 w 695325"/>
                <a:gd name="connsiteY22" fmla="*/ 314325 h 785813"/>
                <a:gd name="connsiteX23" fmla="*/ 266700 w 695325"/>
                <a:gd name="connsiteY23" fmla="*/ 292894 h 785813"/>
                <a:gd name="connsiteX24" fmla="*/ 252413 w 695325"/>
                <a:gd name="connsiteY24" fmla="*/ 266700 h 785813"/>
                <a:gd name="connsiteX25" fmla="*/ 266700 w 695325"/>
                <a:gd name="connsiteY25" fmla="*/ 261938 h 785813"/>
                <a:gd name="connsiteX26" fmla="*/ 345281 w 695325"/>
                <a:gd name="connsiteY26" fmla="*/ 342900 h 785813"/>
                <a:gd name="connsiteX27" fmla="*/ 352425 w 695325"/>
                <a:gd name="connsiteY27" fmla="*/ 357188 h 785813"/>
                <a:gd name="connsiteX28" fmla="*/ 330994 w 695325"/>
                <a:gd name="connsiteY28" fmla="*/ 383382 h 785813"/>
                <a:gd name="connsiteX29" fmla="*/ 373856 w 695325"/>
                <a:gd name="connsiteY29" fmla="*/ 371475 h 785813"/>
                <a:gd name="connsiteX30" fmla="*/ 395288 w 695325"/>
                <a:gd name="connsiteY30" fmla="*/ 371475 h 785813"/>
                <a:gd name="connsiteX31" fmla="*/ 381000 w 695325"/>
                <a:gd name="connsiteY31" fmla="*/ 388144 h 785813"/>
                <a:gd name="connsiteX32" fmla="*/ 395288 w 695325"/>
                <a:gd name="connsiteY32" fmla="*/ 397669 h 785813"/>
                <a:gd name="connsiteX33" fmla="*/ 421481 w 695325"/>
                <a:gd name="connsiteY33" fmla="*/ 426244 h 785813"/>
                <a:gd name="connsiteX34" fmla="*/ 438150 w 695325"/>
                <a:gd name="connsiteY34" fmla="*/ 461963 h 785813"/>
                <a:gd name="connsiteX35" fmla="*/ 440531 w 695325"/>
                <a:gd name="connsiteY35" fmla="*/ 492919 h 785813"/>
                <a:gd name="connsiteX36" fmla="*/ 423863 w 695325"/>
                <a:gd name="connsiteY36" fmla="*/ 511969 h 785813"/>
                <a:gd name="connsiteX37" fmla="*/ 423863 w 695325"/>
                <a:gd name="connsiteY37" fmla="*/ 535782 h 785813"/>
                <a:gd name="connsiteX38" fmla="*/ 402431 w 695325"/>
                <a:gd name="connsiteY38" fmla="*/ 535782 h 785813"/>
                <a:gd name="connsiteX39" fmla="*/ 383381 w 695325"/>
                <a:gd name="connsiteY39" fmla="*/ 547688 h 785813"/>
                <a:gd name="connsiteX40" fmla="*/ 407194 w 695325"/>
                <a:gd name="connsiteY40" fmla="*/ 583407 h 785813"/>
                <a:gd name="connsiteX41" fmla="*/ 395288 w 695325"/>
                <a:gd name="connsiteY41" fmla="*/ 611982 h 785813"/>
                <a:gd name="connsiteX42" fmla="*/ 359569 w 695325"/>
                <a:gd name="connsiteY42" fmla="*/ 611982 h 785813"/>
                <a:gd name="connsiteX43" fmla="*/ 328613 w 695325"/>
                <a:gd name="connsiteY43" fmla="*/ 609600 h 785813"/>
                <a:gd name="connsiteX44" fmla="*/ 309563 w 695325"/>
                <a:gd name="connsiteY44" fmla="*/ 597694 h 785813"/>
                <a:gd name="connsiteX45" fmla="*/ 297656 w 695325"/>
                <a:gd name="connsiteY45" fmla="*/ 621507 h 785813"/>
                <a:gd name="connsiteX46" fmla="*/ 297656 w 695325"/>
                <a:gd name="connsiteY46" fmla="*/ 645319 h 785813"/>
                <a:gd name="connsiteX47" fmla="*/ 330994 w 695325"/>
                <a:gd name="connsiteY47" fmla="*/ 661988 h 785813"/>
                <a:gd name="connsiteX48" fmla="*/ 354806 w 695325"/>
                <a:gd name="connsiteY48" fmla="*/ 642938 h 785813"/>
                <a:gd name="connsiteX49" fmla="*/ 371475 w 695325"/>
                <a:gd name="connsiteY49" fmla="*/ 638175 h 785813"/>
                <a:gd name="connsiteX50" fmla="*/ 378619 w 695325"/>
                <a:gd name="connsiteY50" fmla="*/ 628650 h 785813"/>
                <a:gd name="connsiteX51" fmla="*/ 400050 w 695325"/>
                <a:gd name="connsiteY51" fmla="*/ 640557 h 785813"/>
                <a:gd name="connsiteX52" fmla="*/ 414338 w 695325"/>
                <a:gd name="connsiteY52" fmla="*/ 659607 h 785813"/>
                <a:gd name="connsiteX53" fmla="*/ 438150 w 695325"/>
                <a:gd name="connsiteY53" fmla="*/ 688182 h 785813"/>
                <a:gd name="connsiteX54" fmla="*/ 452438 w 695325"/>
                <a:gd name="connsiteY54" fmla="*/ 688182 h 785813"/>
                <a:gd name="connsiteX55" fmla="*/ 464344 w 695325"/>
                <a:gd name="connsiteY55" fmla="*/ 704850 h 785813"/>
                <a:gd name="connsiteX56" fmla="*/ 450056 w 695325"/>
                <a:gd name="connsiteY56" fmla="*/ 714375 h 785813"/>
                <a:gd name="connsiteX57" fmla="*/ 481013 w 695325"/>
                <a:gd name="connsiteY57" fmla="*/ 740569 h 785813"/>
                <a:gd name="connsiteX58" fmla="*/ 497681 w 695325"/>
                <a:gd name="connsiteY58" fmla="*/ 738188 h 785813"/>
                <a:gd name="connsiteX59" fmla="*/ 526256 w 695325"/>
                <a:gd name="connsiteY59" fmla="*/ 752475 h 785813"/>
                <a:gd name="connsiteX60" fmla="*/ 566738 w 695325"/>
                <a:gd name="connsiteY60" fmla="*/ 783432 h 785813"/>
                <a:gd name="connsiteX61" fmla="*/ 578644 w 695325"/>
                <a:gd name="connsiteY61" fmla="*/ 785813 h 785813"/>
                <a:gd name="connsiteX62" fmla="*/ 588169 w 695325"/>
                <a:gd name="connsiteY62" fmla="*/ 776288 h 785813"/>
                <a:gd name="connsiteX63" fmla="*/ 566738 w 695325"/>
                <a:gd name="connsiteY63" fmla="*/ 762000 h 785813"/>
                <a:gd name="connsiteX64" fmla="*/ 535781 w 695325"/>
                <a:gd name="connsiteY64" fmla="*/ 733425 h 785813"/>
                <a:gd name="connsiteX65" fmla="*/ 523875 w 695325"/>
                <a:gd name="connsiteY65" fmla="*/ 697707 h 785813"/>
                <a:gd name="connsiteX66" fmla="*/ 531019 w 695325"/>
                <a:gd name="connsiteY66" fmla="*/ 685800 h 785813"/>
                <a:gd name="connsiteX67" fmla="*/ 557213 w 695325"/>
                <a:gd name="connsiteY67" fmla="*/ 711994 h 785813"/>
                <a:gd name="connsiteX68" fmla="*/ 597694 w 695325"/>
                <a:gd name="connsiteY68" fmla="*/ 733425 h 785813"/>
                <a:gd name="connsiteX69" fmla="*/ 619125 w 695325"/>
                <a:gd name="connsiteY69" fmla="*/ 742950 h 785813"/>
                <a:gd name="connsiteX70" fmla="*/ 611981 w 695325"/>
                <a:gd name="connsiteY70" fmla="*/ 716757 h 785813"/>
                <a:gd name="connsiteX71" fmla="*/ 623888 w 695325"/>
                <a:gd name="connsiteY71" fmla="*/ 707232 h 785813"/>
                <a:gd name="connsiteX72" fmla="*/ 619125 w 695325"/>
                <a:gd name="connsiteY72" fmla="*/ 683419 h 785813"/>
                <a:gd name="connsiteX73" fmla="*/ 602456 w 695325"/>
                <a:gd name="connsiteY73" fmla="*/ 664369 h 785813"/>
                <a:gd name="connsiteX74" fmla="*/ 607219 w 695325"/>
                <a:gd name="connsiteY74" fmla="*/ 647700 h 785813"/>
                <a:gd name="connsiteX75" fmla="*/ 592931 w 695325"/>
                <a:gd name="connsiteY75" fmla="*/ 640557 h 785813"/>
                <a:gd name="connsiteX76" fmla="*/ 585788 w 695325"/>
                <a:gd name="connsiteY76" fmla="*/ 628650 h 785813"/>
                <a:gd name="connsiteX77" fmla="*/ 564356 w 695325"/>
                <a:gd name="connsiteY77" fmla="*/ 623888 h 785813"/>
                <a:gd name="connsiteX78" fmla="*/ 550069 w 695325"/>
                <a:gd name="connsiteY78" fmla="*/ 588169 h 785813"/>
                <a:gd name="connsiteX79" fmla="*/ 540544 w 695325"/>
                <a:gd name="connsiteY79" fmla="*/ 581025 h 785813"/>
                <a:gd name="connsiteX80" fmla="*/ 550069 w 695325"/>
                <a:gd name="connsiteY80" fmla="*/ 561975 h 785813"/>
                <a:gd name="connsiteX81" fmla="*/ 545306 w 695325"/>
                <a:gd name="connsiteY81" fmla="*/ 547688 h 785813"/>
                <a:gd name="connsiteX82" fmla="*/ 540544 w 695325"/>
                <a:gd name="connsiteY82" fmla="*/ 523875 h 785813"/>
                <a:gd name="connsiteX83" fmla="*/ 571500 w 695325"/>
                <a:gd name="connsiteY83" fmla="*/ 519113 h 785813"/>
                <a:gd name="connsiteX84" fmla="*/ 595313 w 695325"/>
                <a:gd name="connsiteY84" fmla="*/ 550069 h 785813"/>
                <a:gd name="connsiteX85" fmla="*/ 626269 w 695325"/>
                <a:gd name="connsiteY85" fmla="*/ 569119 h 785813"/>
                <a:gd name="connsiteX86" fmla="*/ 631031 w 695325"/>
                <a:gd name="connsiteY86" fmla="*/ 592932 h 785813"/>
                <a:gd name="connsiteX87" fmla="*/ 659606 w 695325"/>
                <a:gd name="connsiteY87" fmla="*/ 611982 h 785813"/>
                <a:gd name="connsiteX88" fmla="*/ 650081 w 695325"/>
                <a:gd name="connsiteY88" fmla="*/ 576263 h 785813"/>
                <a:gd name="connsiteX89" fmla="*/ 669131 w 695325"/>
                <a:gd name="connsiteY89" fmla="*/ 576263 h 785813"/>
                <a:gd name="connsiteX90" fmla="*/ 683419 w 695325"/>
                <a:gd name="connsiteY90" fmla="*/ 554832 h 785813"/>
                <a:gd name="connsiteX91" fmla="*/ 671513 w 695325"/>
                <a:gd name="connsiteY91" fmla="*/ 535782 h 785813"/>
                <a:gd name="connsiteX92" fmla="*/ 695325 w 695325"/>
                <a:gd name="connsiteY92" fmla="*/ 528638 h 785813"/>
                <a:gd name="connsiteX93" fmla="*/ 676275 w 695325"/>
                <a:gd name="connsiteY93" fmla="*/ 516732 h 785813"/>
                <a:gd name="connsiteX94" fmla="*/ 645319 w 695325"/>
                <a:gd name="connsiteY94" fmla="*/ 511969 h 785813"/>
                <a:gd name="connsiteX95" fmla="*/ 652463 w 695325"/>
                <a:gd name="connsiteY95" fmla="*/ 483394 h 785813"/>
                <a:gd name="connsiteX96" fmla="*/ 631031 w 695325"/>
                <a:gd name="connsiteY96" fmla="*/ 488157 h 785813"/>
                <a:gd name="connsiteX97" fmla="*/ 631031 w 695325"/>
                <a:gd name="connsiteY97" fmla="*/ 461963 h 785813"/>
                <a:gd name="connsiteX98" fmla="*/ 609600 w 695325"/>
                <a:gd name="connsiteY98" fmla="*/ 452438 h 785813"/>
                <a:gd name="connsiteX99" fmla="*/ 602456 w 695325"/>
                <a:gd name="connsiteY99" fmla="*/ 435769 h 785813"/>
                <a:gd name="connsiteX100" fmla="*/ 585788 w 695325"/>
                <a:gd name="connsiteY100" fmla="*/ 447675 h 785813"/>
                <a:gd name="connsiteX101" fmla="*/ 576263 w 695325"/>
                <a:gd name="connsiteY101" fmla="*/ 423863 h 785813"/>
                <a:gd name="connsiteX102" fmla="*/ 545306 w 695325"/>
                <a:gd name="connsiteY102" fmla="*/ 400050 h 785813"/>
                <a:gd name="connsiteX103" fmla="*/ 526256 w 695325"/>
                <a:gd name="connsiteY103" fmla="*/ 400050 h 785813"/>
                <a:gd name="connsiteX104" fmla="*/ 540544 w 695325"/>
                <a:gd name="connsiteY104" fmla="*/ 381000 h 785813"/>
                <a:gd name="connsiteX105" fmla="*/ 540544 w 695325"/>
                <a:gd name="connsiteY105" fmla="*/ 359569 h 785813"/>
                <a:gd name="connsiteX106" fmla="*/ 535781 w 695325"/>
                <a:gd name="connsiteY106" fmla="*/ 352425 h 785813"/>
                <a:gd name="connsiteX107" fmla="*/ 578644 w 695325"/>
                <a:gd name="connsiteY107" fmla="*/ 364332 h 785813"/>
                <a:gd name="connsiteX108" fmla="*/ 566738 w 695325"/>
                <a:gd name="connsiteY108" fmla="*/ 347663 h 785813"/>
                <a:gd name="connsiteX109" fmla="*/ 528638 w 695325"/>
                <a:gd name="connsiteY109" fmla="*/ 335757 h 785813"/>
                <a:gd name="connsiteX110" fmla="*/ 519113 w 695325"/>
                <a:gd name="connsiteY110" fmla="*/ 321469 h 785813"/>
                <a:gd name="connsiteX111" fmla="*/ 557213 w 695325"/>
                <a:gd name="connsiteY111" fmla="*/ 307182 h 785813"/>
                <a:gd name="connsiteX112" fmla="*/ 545306 w 695325"/>
                <a:gd name="connsiteY112" fmla="*/ 280988 h 785813"/>
                <a:gd name="connsiteX113" fmla="*/ 538163 w 695325"/>
                <a:gd name="connsiteY113" fmla="*/ 297657 h 785813"/>
                <a:gd name="connsiteX114" fmla="*/ 514350 w 695325"/>
                <a:gd name="connsiteY114" fmla="*/ 309563 h 785813"/>
                <a:gd name="connsiteX115" fmla="*/ 507206 w 695325"/>
                <a:gd name="connsiteY115" fmla="*/ 288132 h 785813"/>
                <a:gd name="connsiteX116" fmla="*/ 500063 w 695325"/>
                <a:gd name="connsiteY116" fmla="*/ 278607 h 785813"/>
                <a:gd name="connsiteX117" fmla="*/ 523875 w 695325"/>
                <a:gd name="connsiteY117" fmla="*/ 259557 h 785813"/>
                <a:gd name="connsiteX118" fmla="*/ 504825 w 695325"/>
                <a:gd name="connsiteY118" fmla="*/ 242888 h 785813"/>
                <a:gd name="connsiteX119" fmla="*/ 485775 w 695325"/>
                <a:gd name="connsiteY119" fmla="*/ 254794 h 785813"/>
                <a:gd name="connsiteX120" fmla="*/ 473869 w 695325"/>
                <a:gd name="connsiteY120" fmla="*/ 240507 h 785813"/>
                <a:gd name="connsiteX121" fmla="*/ 471488 w 695325"/>
                <a:gd name="connsiteY121" fmla="*/ 223838 h 785813"/>
                <a:gd name="connsiteX122" fmla="*/ 452438 w 695325"/>
                <a:gd name="connsiteY122" fmla="*/ 230982 h 785813"/>
                <a:gd name="connsiteX123" fmla="*/ 450056 w 695325"/>
                <a:gd name="connsiteY123" fmla="*/ 214313 h 785813"/>
                <a:gd name="connsiteX124" fmla="*/ 457200 w 695325"/>
                <a:gd name="connsiteY124" fmla="*/ 202407 h 785813"/>
                <a:gd name="connsiteX125" fmla="*/ 433388 w 695325"/>
                <a:gd name="connsiteY125" fmla="*/ 171450 h 785813"/>
                <a:gd name="connsiteX126" fmla="*/ 423863 w 695325"/>
                <a:gd name="connsiteY126" fmla="*/ 190500 h 785813"/>
                <a:gd name="connsiteX127" fmla="*/ 416719 w 695325"/>
                <a:gd name="connsiteY127" fmla="*/ 207169 h 785813"/>
                <a:gd name="connsiteX128" fmla="*/ 397669 w 695325"/>
                <a:gd name="connsiteY128" fmla="*/ 192882 h 785813"/>
                <a:gd name="connsiteX129" fmla="*/ 395288 w 695325"/>
                <a:gd name="connsiteY129" fmla="*/ 166688 h 785813"/>
                <a:gd name="connsiteX130" fmla="*/ 383381 w 695325"/>
                <a:gd name="connsiteY130" fmla="*/ 180975 h 785813"/>
                <a:gd name="connsiteX131" fmla="*/ 376238 w 695325"/>
                <a:gd name="connsiteY131" fmla="*/ 166688 h 785813"/>
                <a:gd name="connsiteX132" fmla="*/ 376238 w 695325"/>
                <a:gd name="connsiteY132" fmla="*/ 147638 h 785813"/>
                <a:gd name="connsiteX133" fmla="*/ 364331 w 695325"/>
                <a:gd name="connsiteY133" fmla="*/ 142875 h 785813"/>
                <a:gd name="connsiteX134" fmla="*/ 364331 w 695325"/>
                <a:gd name="connsiteY134" fmla="*/ 116682 h 785813"/>
                <a:gd name="connsiteX135" fmla="*/ 309563 w 695325"/>
                <a:gd name="connsiteY135" fmla="*/ 90488 h 785813"/>
                <a:gd name="connsiteX136" fmla="*/ 288131 w 695325"/>
                <a:gd name="connsiteY136" fmla="*/ 97632 h 785813"/>
                <a:gd name="connsiteX137" fmla="*/ 292894 w 695325"/>
                <a:gd name="connsiteY137" fmla="*/ 123825 h 785813"/>
                <a:gd name="connsiteX138" fmla="*/ 273844 w 695325"/>
                <a:gd name="connsiteY138" fmla="*/ 126207 h 785813"/>
                <a:gd name="connsiteX139" fmla="*/ 259556 w 695325"/>
                <a:gd name="connsiteY139" fmla="*/ 121444 h 785813"/>
                <a:gd name="connsiteX140" fmla="*/ 247650 w 695325"/>
                <a:gd name="connsiteY140" fmla="*/ 140494 h 785813"/>
                <a:gd name="connsiteX141" fmla="*/ 223838 w 695325"/>
                <a:gd name="connsiteY141" fmla="*/ 152400 h 785813"/>
                <a:gd name="connsiteX142" fmla="*/ 221456 w 695325"/>
                <a:gd name="connsiteY142" fmla="*/ 130969 h 785813"/>
                <a:gd name="connsiteX143" fmla="*/ 223838 w 695325"/>
                <a:gd name="connsiteY143" fmla="*/ 92869 h 785813"/>
                <a:gd name="connsiteX144" fmla="*/ 216694 w 695325"/>
                <a:gd name="connsiteY144" fmla="*/ 66675 h 785813"/>
                <a:gd name="connsiteX145" fmla="*/ 214313 w 695325"/>
                <a:gd name="connsiteY145" fmla="*/ 50007 h 785813"/>
                <a:gd name="connsiteX146" fmla="*/ 204788 w 695325"/>
                <a:gd name="connsiteY146" fmla="*/ 28575 h 785813"/>
                <a:gd name="connsiteX147" fmla="*/ 202406 w 695325"/>
                <a:gd name="connsiteY147" fmla="*/ 0 h 785813"/>
                <a:gd name="connsiteX148" fmla="*/ 183356 w 695325"/>
                <a:gd name="connsiteY148" fmla="*/ 7144 h 785813"/>
                <a:gd name="connsiteX149" fmla="*/ 169069 w 695325"/>
                <a:gd name="connsiteY149" fmla="*/ 52388 h 785813"/>
                <a:gd name="connsiteX150" fmla="*/ 114300 w 695325"/>
                <a:gd name="connsiteY150" fmla="*/ 223837 h 785813"/>
                <a:gd name="connsiteX0" fmla="*/ 114300 w 695325"/>
                <a:gd name="connsiteY0" fmla="*/ 223837 h 785813"/>
                <a:gd name="connsiteX1" fmla="*/ 54769 w 695325"/>
                <a:gd name="connsiteY1" fmla="*/ 4763 h 785813"/>
                <a:gd name="connsiteX2" fmla="*/ 21431 w 695325"/>
                <a:gd name="connsiteY2" fmla="*/ 38100 h 785813"/>
                <a:gd name="connsiteX3" fmla="*/ 21431 w 695325"/>
                <a:gd name="connsiteY3" fmla="*/ 69057 h 785813"/>
                <a:gd name="connsiteX4" fmla="*/ 11906 w 695325"/>
                <a:gd name="connsiteY4" fmla="*/ 88107 h 785813"/>
                <a:gd name="connsiteX5" fmla="*/ 7144 w 695325"/>
                <a:gd name="connsiteY5" fmla="*/ 126207 h 785813"/>
                <a:gd name="connsiteX6" fmla="*/ 7144 w 695325"/>
                <a:gd name="connsiteY6" fmla="*/ 126207 h 785813"/>
                <a:gd name="connsiteX7" fmla="*/ 0 w 695325"/>
                <a:gd name="connsiteY7" fmla="*/ 145257 h 785813"/>
                <a:gd name="connsiteX8" fmla="*/ 0 w 695325"/>
                <a:gd name="connsiteY8" fmla="*/ 190500 h 785813"/>
                <a:gd name="connsiteX9" fmla="*/ 38100 w 695325"/>
                <a:gd name="connsiteY9" fmla="*/ 200025 h 785813"/>
                <a:gd name="connsiteX10" fmla="*/ 64294 w 695325"/>
                <a:gd name="connsiteY10" fmla="*/ 219075 h 785813"/>
                <a:gd name="connsiteX11" fmla="*/ 66675 w 695325"/>
                <a:gd name="connsiteY11" fmla="*/ 233363 h 785813"/>
                <a:gd name="connsiteX12" fmla="*/ 35719 w 695325"/>
                <a:gd name="connsiteY12" fmla="*/ 228600 h 785813"/>
                <a:gd name="connsiteX13" fmla="*/ 9525 w 695325"/>
                <a:gd name="connsiteY13" fmla="*/ 216694 h 785813"/>
                <a:gd name="connsiteX14" fmla="*/ 47625 w 695325"/>
                <a:gd name="connsiteY14" fmla="*/ 276225 h 785813"/>
                <a:gd name="connsiteX15" fmla="*/ 76200 w 695325"/>
                <a:gd name="connsiteY15" fmla="*/ 257175 h 785813"/>
                <a:gd name="connsiteX16" fmla="*/ 102394 w 695325"/>
                <a:gd name="connsiteY16" fmla="*/ 288132 h 785813"/>
                <a:gd name="connsiteX17" fmla="*/ 147638 w 695325"/>
                <a:gd name="connsiteY17" fmla="*/ 300038 h 785813"/>
                <a:gd name="connsiteX18" fmla="*/ 188119 w 695325"/>
                <a:gd name="connsiteY18" fmla="*/ 307182 h 785813"/>
                <a:gd name="connsiteX19" fmla="*/ 209550 w 695325"/>
                <a:gd name="connsiteY19" fmla="*/ 295275 h 785813"/>
                <a:gd name="connsiteX20" fmla="*/ 197644 w 695325"/>
                <a:gd name="connsiteY20" fmla="*/ 285750 h 785813"/>
                <a:gd name="connsiteX21" fmla="*/ 219075 w 695325"/>
                <a:gd name="connsiteY21" fmla="*/ 285750 h 785813"/>
                <a:gd name="connsiteX22" fmla="*/ 247650 w 695325"/>
                <a:gd name="connsiteY22" fmla="*/ 314325 h 785813"/>
                <a:gd name="connsiteX23" fmla="*/ 266700 w 695325"/>
                <a:gd name="connsiteY23" fmla="*/ 292894 h 785813"/>
                <a:gd name="connsiteX24" fmla="*/ 252413 w 695325"/>
                <a:gd name="connsiteY24" fmla="*/ 266700 h 785813"/>
                <a:gd name="connsiteX25" fmla="*/ 266700 w 695325"/>
                <a:gd name="connsiteY25" fmla="*/ 261938 h 785813"/>
                <a:gd name="connsiteX26" fmla="*/ 345281 w 695325"/>
                <a:gd name="connsiteY26" fmla="*/ 342900 h 785813"/>
                <a:gd name="connsiteX27" fmla="*/ 352425 w 695325"/>
                <a:gd name="connsiteY27" fmla="*/ 357188 h 785813"/>
                <a:gd name="connsiteX28" fmla="*/ 330994 w 695325"/>
                <a:gd name="connsiteY28" fmla="*/ 383382 h 785813"/>
                <a:gd name="connsiteX29" fmla="*/ 373856 w 695325"/>
                <a:gd name="connsiteY29" fmla="*/ 371475 h 785813"/>
                <a:gd name="connsiteX30" fmla="*/ 395288 w 695325"/>
                <a:gd name="connsiteY30" fmla="*/ 371475 h 785813"/>
                <a:gd name="connsiteX31" fmla="*/ 381000 w 695325"/>
                <a:gd name="connsiteY31" fmla="*/ 388144 h 785813"/>
                <a:gd name="connsiteX32" fmla="*/ 395288 w 695325"/>
                <a:gd name="connsiteY32" fmla="*/ 397669 h 785813"/>
                <a:gd name="connsiteX33" fmla="*/ 421481 w 695325"/>
                <a:gd name="connsiteY33" fmla="*/ 426244 h 785813"/>
                <a:gd name="connsiteX34" fmla="*/ 438150 w 695325"/>
                <a:gd name="connsiteY34" fmla="*/ 461963 h 785813"/>
                <a:gd name="connsiteX35" fmla="*/ 440531 w 695325"/>
                <a:gd name="connsiteY35" fmla="*/ 492919 h 785813"/>
                <a:gd name="connsiteX36" fmla="*/ 423863 w 695325"/>
                <a:gd name="connsiteY36" fmla="*/ 511969 h 785813"/>
                <a:gd name="connsiteX37" fmla="*/ 423863 w 695325"/>
                <a:gd name="connsiteY37" fmla="*/ 535782 h 785813"/>
                <a:gd name="connsiteX38" fmla="*/ 402431 w 695325"/>
                <a:gd name="connsiteY38" fmla="*/ 535782 h 785813"/>
                <a:gd name="connsiteX39" fmla="*/ 383381 w 695325"/>
                <a:gd name="connsiteY39" fmla="*/ 547688 h 785813"/>
                <a:gd name="connsiteX40" fmla="*/ 407194 w 695325"/>
                <a:gd name="connsiteY40" fmla="*/ 583407 h 785813"/>
                <a:gd name="connsiteX41" fmla="*/ 395288 w 695325"/>
                <a:gd name="connsiteY41" fmla="*/ 611982 h 785813"/>
                <a:gd name="connsiteX42" fmla="*/ 359569 w 695325"/>
                <a:gd name="connsiteY42" fmla="*/ 611982 h 785813"/>
                <a:gd name="connsiteX43" fmla="*/ 328613 w 695325"/>
                <a:gd name="connsiteY43" fmla="*/ 609600 h 785813"/>
                <a:gd name="connsiteX44" fmla="*/ 309563 w 695325"/>
                <a:gd name="connsiteY44" fmla="*/ 597694 h 785813"/>
                <a:gd name="connsiteX45" fmla="*/ 297656 w 695325"/>
                <a:gd name="connsiteY45" fmla="*/ 621507 h 785813"/>
                <a:gd name="connsiteX46" fmla="*/ 297656 w 695325"/>
                <a:gd name="connsiteY46" fmla="*/ 645319 h 785813"/>
                <a:gd name="connsiteX47" fmla="*/ 330994 w 695325"/>
                <a:gd name="connsiteY47" fmla="*/ 661988 h 785813"/>
                <a:gd name="connsiteX48" fmla="*/ 354806 w 695325"/>
                <a:gd name="connsiteY48" fmla="*/ 642938 h 785813"/>
                <a:gd name="connsiteX49" fmla="*/ 371475 w 695325"/>
                <a:gd name="connsiteY49" fmla="*/ 638175 h 785813"/>
                <a:gd name="connsiteX50" fmla="*/ 378619 w 695325"/>
                <a:gd name="connsiteY50" fmla="*/ 628650 h 785813"/>
                <a:gd name="connsiteX51" fmla="*/ 400050 w 695325"/>
                <a:gd name="connsiteY51" fmla="*/ 640557 h 785813"/>
                <a:gd name="connsiteX52" fmla="*/ 414338 w 695325"/>
                <a:gd name="connsiteY52" fmla="*/ 659607 h 785813"/>
                <a:gd name="connsiteX53" fmla="*/ 438150 w 695325"/>
                <a:gd name="connsiteY53" fmla="*/ 688182 h 785813"/>
                <a:gd name="connsiteX54" fmla="*/ 452438 w 695325"/>
                <a:gd name="connsiteY54" fmla="*/ 688182 h 785813"/>
                <a:gd name="connsiteX55" fmla="*/ 464344 w 695325"/>
                <a:gd name="connsiteY55" fmla="*/ 704850 h 785813"/>
                <a:gd name="connsiteX56" fmla="*/ 450056 w 695325"/>
                <a:gd name="connsiteY56" fmla="*/ 714375 h 785813"/>
                <a:gd name="connsiteX57" fmla="*/ 481013 w 695325"/>
                <a:gd name="connsiteY57" fmla="*/ 740569 h 785813"/>
                <a:gd name="connsiteX58" fmla="*/ 497681 w 695325"/>
                <a:gd name="connsiteY58" fmla="*/ 738188 h 785813"/>
                <a:gd name="connsiteX59" fmla="*/ 526256 w 695325"/>
                <a:gd name="connsiteY59" fmla="*/ 752475 h 785813"/>
                <a:gd name="connsiteX60" fmla="*/ 566738 w 695325"/>
                <a:gd name="connsiteY60" fmla="*/ 783432 h 785813"/>
                <a:gd name="connsiteX61" fmla="*/ 578644 w 695325"/>
                <a:gd name="connsiteY61" fmla="*/ 785813 h 785813"/>
                <a:gd name="connsiteX62" fmla="*/ 588169 w 695325"/>
                <a:gd name="connsiteY62" fmla="*/ 776288 h 785813"/>
                <a:gd name="connsiteX63" fmla="*/ 566738 w 695325"/>
                <a:gd name="connsiteY63" fmla="*/ 762000 h 785813"/>
                <a:gd name="connsiteX64" fmla="*/ 535781 w 695325"/>
                <a:gd name="connsiteY64" fmla="*/ 733425 h 785813"/>
                <a:gd name="connsiteX65" fmla="*/ 523875 w 695325"/>
                <a:gd name="connsiteY65" fmla="*/ 697707 h 785813"/>
                <a:gd name="connsiteX66" fmla="*/ 531019 w 695325"/>
                <a:gd name="connsiteY66" fmla="*/ 685800 h 785813"/>
                <a:gd name="connsiteX67" fmla="*/ 557213 w 695325"/>
                <a:gd name="connsiteY67" fmla="*/ 711994 h 785813"/>
                <a:gd name="connsiteX68" fmla="*/ 597694 w 695325"/>
                <a:gd name="connsiteY68" fmla="*/ 733425 h 785813"/>
                <a:gd name="connsiteX69" fmla="*/ 619125 w 695325"/>
                <a:gd name="connsiteY69" fmla="*/ 742950 h 785813"/>
                <a:gd name="connsiteX70" fmla="*/ 611981 w 695325"/>
                <a:gd name="connsiteY70" fmla="*/ 716757 h 785813"/>
                <a:gd name="connsiteX71" fmla="*/ 623888 w 695325"/>
                <a:gd name="connsiteY71" fmla="*/ 707232 h 785813"/>
                <a:gd name="connsiteX72" fmla="*/ 619125 w 695325"/>
                <a:gd name="connsiteY72" fmla="*/ 683419 h 785813"/>
                <a:gd name="connsiteX73" fmla="*/ 602456 w 695325"/>
                <a:gd name="connsiteY73" fmla="*/ 664369 h 785813"/>
                <a:gd name="connsiteX74" fmla="*/ 607219 w 695325"/>
                <a:gd name="connsiteY74" fmla="*/ 647700 h 785813"/>
                <a:gd name="connsiteX75" fmla="*/ 592931 w 695325"/>
                <a:gd name="connsiteY75" fmla="*/ 640557 h 785813"/>
                <a:gd name="connsiteX76" fmla="*/ 585788 w 695325"/>
                <a:gd name="connsiteY76" fmla="*/ 628650 h 785813"/>
                <a:gd name="connsiteX77" fmla="*/ 564356 w 695325"/>
                <a:gd name="connsiteY77" fmla="*/ 623888 h 785813"/>
                <a:gd name="connsiteX78" fmla="*/ 550069 w 695325"/>
                <a:gd name="connsiteY78" fmla="*/ 588169 h 785813"/>
                <a:gd name="connsiteX79" fmla="*/ 540544 w 695325"/>
                <a:gd name="connsiteY79" fmla="*/ 581025 h 785813"/>
                <a:gd name="connsiteX80" fmla="*/ 550069 w 695325"/>
                <a:gd name="connsiteY80" fmla="*/ 561975 h 785813"/>
                <a:gd name="connsiteX81" fmla="*/ 545306 w 695325"/>
                <a:gd name="connsiteY81" fmla="*/ 547688 h 785813"/>
                <a:gd name="connsiteX82" fmla="*/ 540544 w 695325"/>
                <a:gd name="connsiteY82" fmla="*/ 523875 h 785813"/>
                <a:gd name="connsiteX83" fmla="*/ 571500 w 695325"/>
                <a:gd name="connsiteY83" fmla="*/ 519113 h 785813"/>
                <a:gd name="connsiteX84" fmla="*/ 595313 w 695325"/>
                <a:gd name="connsiteY84" fmla="*/ 550069 h 785813"/>
                <a:gd name="connsiteX85" fmla="*/ 626269 w 695325"/>
                <a:gd name="connsiteY85" fmla="*/ 569119 h 785813"/>
                <a:gd name="connsiteX86" fmla="*/ 631031 w 695325"/>
                <a:gd name="connsiteY86" fmla="*/ 592932 h 785813"/>
                <a:gd name="connsiteX87" fmla="*/ 659606 w 695325"/>
                <a:gd name="connsiteY87" fmla="*/ 611982 h 785813"/>
                <a:gd name="connsiteX88" fmla="*/ 650081 w 695325"/>
                <a:gd name="connsiteY88" fmla="*/ 576263 h 785813"/>
                <a:gd name="connsiteX89" fmla="*/ 669131 w 695325"/>
                <a:gd name="connsiteY89" fmla="*/ 576263 h 785813"/>
                <a:gd name="connsiteX90" fmla="*/ 683419 w 695325"/>
                <a:gd name="connsiteY90" fmla="*/ 554832 h 785813"/>
                <a:gd name="connsiteX91" fmla="*/ 671513 w 695325"/>
                <a:gd name="connsiteY91" fmla="*/ 535782 h 785813"/>
                <a:gd name="connsiteX92" fmla="*/ 695325 w 695325"/>
                <a:gd name="connsiteY92" fmla="*/ 528638 h 785813"/>
                <a:gd name="connsiteX93" fmla="*/ 676275 w 695325"/>
                <a:gd name="connsiteY93" fmla="*/ 516732 h 785813"/>
                <a:gd name="connsiteX94" fmla="*/ 645319 w 695325"/>
                <a:gd name="connsiteY94" fmla="*/ 511969 h 785813"/>
                <a:gd name="connsiteX95" fmla="*/ 652463 w 695325"/>
                <a:gd name="connsiteY95" fmla="*/ 483394 h 785813"/>
                <a:gd name="connsiteX96" fmla="*/ 631031 w 695325"/>
                <a:gd name="connsiteY96" fmla="*/ 488157 h 785813"/>
                <a:gd name="connsiteX97" fmla="*/ 631031 w 695325"/>
                <a:gd name="connsiteY97" fmla="*/ 461963 h 785813"/>
                <a:gd name="connsiteX98" fmla="*/ 609600 w 695325"/>
                <a:gd name="connsiteY98" fmla="*/ 452438 h 785813"/>
                <a:gd name="connsiteX99" fmla="*/ 602456 w 695325"/>
                <a:gd name="connsiteY99" fmla="*/ 435769 h 785813"/>
                <a:gd name="connsiteX100" fmla="*/ 585788 w 695325"/>
                <a:gd name="connsiteY100" fmla="*/ 447675 h 785813"/>
                <a:gd name="connsiteX101" fmla="*/ 576263 w 695325"/>
                <a:gd name="connsiteY101" fmla="*/ 423863 h 785813"/>
                <a:gd name="connsiteX102" fmla="*/ 545306 w 695325"/>
                <a:gd name="connsiteY102" fmla="*/ 400050 h 785813"/>
                <a:gd name="connsiteX103" fmla="*/ 526256 w 695325"/>
                <a:gd name="connsiteY103" fmla="*/ 400050 h 785813"/>
                <a:gd name="connsiteX104" fmla="*/ 540544 w 695325"/>
                <a:gd name="connsiteY104" fmla="*/ 381000 h 785813"/>
                <a:gd name="connsiteX105" fmla="*/ 540544 w 695325"/>
                <a:gd name="connsiteY105" fmla="*/ 359569 h 785813"/>
                <a:gd name="connsiteX106" fmla="*/ 535781 w 695325"/>
                <a:gd name="connsiteY106" fmla="*/ 352425 h 785813"/>
                <a:gd name="connsiteX107" fmla="*/ 578644 w 695325"/>
                <a:gd name="connsiteY107" fmla="*/ 364332 h 785813"/>
                <a:gd name="connsiteX108" fmla="*/ 566738 w 695325"/>
                <a:gd name="connsiteY108" fmla="*/ 347663 h 785813"/>
                <a:gd name="connsiteX109" fmla="*/ 528638 w 695325"/>
                <a:gd name="connsiteY109" fmla="*/ 335757 h 785813"/>
                <a:gd name="connsiteX110" fmla="*/ 519113 w 695325"/>
                <a:gd name="connsiteY110" fmla="*/ 321469 h 785813"/>
                <a:gd name="connsiteX111" fmla="*/ 557213 w 695325"/>
                <a:gd name="connsiteY111" fmla="*/ 307182 h 785813"/>
                <a:gd name="connsiteX112" fmla="*/ 545306 w 695325"/>
                <a:gd name="connsiteY112" fmla="*/ 280988 h 785813"/>
                <a:gd name="connsiteX113" fmla="*/ 538163 w 695325"/>
                <a:gd name="connsiteY113" fmla="*/ 297657 h 785813"/>
                <a:gd name="connsiteX114" fmla="*/ 514350 w 695325"/>
                <a:gd name="connsiteY114" fmla="*/ 309563 h 785813"/>
                <a:gd name="connsiteX115" fmla="*/ 507206 w 695325"/>
                <a:gd name="connsiteY115" fmla="*/ 288132 h 785813"/>
                <a:gd name="connsiteX116" fmla="*/ 500063 w 695325"/>
                <a:gd name="connsiteY116" fmla="*/ 278607 h 785813"/>
                <a:gd name="connsiteX117" fmla="*/ 523875 w 695325"/>
                <a:gd name="connsiteY117" fmla="*/ 259557 h 785813"/>
                <a:gd name="connsiteX118" fmla="*/ 504825 w 695325"/>
                <a:gd name="connsiteY118" fmla="*/ 242888 h 785813"/>
                <a:gd name="connsiteX119" fmla="*/ 485775 w 695325"/>
                <a:gd name="connsiteY119" fmla="*/ 254794 h 785813"/>
                <a:gd name="connsiteX120" fmla="*/ 473869 w 695325"/>
                <a:gd name="connsiteY120" fmla="*/ 240507 h 785813"/>
                <a:gd name="connsiteX121" fmla="*/ 471488 w 695325"/>
                <a:gd name="connsiteY121" fmla="*/ 223838 h 785813"/>
                <a:gd name="connsiteX122" fmla="*/ 452438 w 695325"/>
                <a:gd name="connsiteY122" fmla="*/ 230982 h 785813"/>
                <a:gd name="connsiteX123" fmla="*/ 450056 w 695325"/>
                <a:gd name="connsiteY123" fmla="*/ 214313 h 785813"/>
                <a:gd name="connsiteX124" fmla="*/ 457200 w 695325"/>
                <a:gd name="connsiteY124" fmla="*/ 202407 h 785813"/>
                <a:gd name="connsiteX125" fmla="*/ 433388 w 695325"/>
                <a:gd name="connsiteY125" fmla="*/ 171450 h 785813"/>
                <a:gd name="connsiteX126" fmla="*/ 423863 w 695325"/>
                <a:gd name="connsiteY126" fmla="*/ 190500 h 785813"/>
                <a:gd name="connsiteX127" fmla="*/ 416719 w 695325"/>
                <a:gd name="connsiteY127" fmla="*/ 207169 h 785813"/>
                <a:gd name="connsiteX128" fmla="*/ 397669 w 695325"/>
                <a:gd name="connsiteY128" fmla="*/ 192882 h 785813"/>
                <a:gd name="connsiteX129" fmla="*/ 395288 w 695325"/>
                <a:gd name="connsiteY129" fmla="*/ 166688 h 785813"/>
                <a:gd name="connsiteX130" fmla="*/ 383381 w 695325"/>
                <a:gd name="connsiteY130" fmla="*/ 180975 h 785813"/>
                <a:gd name="connsiteX131" fmla="*/ 376238 w 695325"/>
                <a:gd name="connsiteY131" fmla="*/ 166688 h 785813"/>
                <a:gd name="connsiteX132" fmla="*/ 376238 w 695325"/>
                <a:gd name="connsiteY132" fmla="*/ 147638 h 785813"/>
                <a:gd name="connsiteX133" fmla="*/ 364331 w 695325"/>
                <a:gd name="connsiteY133" fmla="*/ 142875 h 785813"/>
                <a:gd name="connsiteX134" fmla="*/ 364331 w 695325"/>
                <a:gd name="connsiteY134" fmla="*/ 116682 h 785813"/>
                <a:gd name="connsiteX135" fmla="*/ 309563 w 695325"/>
                <a:gd name="connsiteY135" fmla="*/ 90488 h 785813"/>
                <a:gd name="connsiteX136" fmla="*/ 288131 w 695325"/>
                <a:gd name="connsiteY136" fmla="*/ 97632 h 785813"/>
                <a:gd name="connsiteX137" fmla="*/ 292894 w 695325"/>
                <a:gd name="connsiteY137" fmla="*/ 123825 h 785813"/>
                <a:gd name="connsiteX138" fmla="*/ 273844 w 695325"/>
                <a:gd name="connsiteY138" fmla="*/ 126207 h 785813"/>
                <a:gd name="connsiteX139" fmla="*/ 259556 w 695325"/>
                <a:gd name="connsiteY139" fmla="*/ 121444 h 785813"/>
                <a:gd name="connsiteX140" fmla="*/ 247650 w 695325"/>
                <a:gd name="connsiteY140" fmla="*/ 140494 h 785813"/>
                <a:gd name="connsiteX141" fmla="*/ 223838 w 695325"/>
                <a:gd name="connsiteY141" fmla="*/ 152400 h 785813"/>
                <a:gd name="connsiteX142" fmla="*/ 221456 w 695325"/>
                <a:gd name="connsiteY142" fmla="*/ 130969 h 785813"/>
                <a:gd name="connsiteX143" fmla="*/ 223838 w 695325"/>
                <a:gd name="connsiteY143" fmla="*/ 92869 h 785813"/>
                <a:gd name="connsiteX144" fmla="*/ 216694 w 695325"/>
                <a:gd name="connsiteY144" fmla="*/ 66675 h 785813"/>
                <a:gd name="connsiteX145" fmla="*/ 214313 w 695325"/>
                <a:gd name="connsiteY145" fmla="*/ 50007 h 785813"/>
                <a:gd name="connsiteX146" fmla="*/ 204788 w 695325"/>
                <a:gd name="connsiteY146" fmla="*/ 28575 h 785813"/>
                <a:gd name="connsiteX147" fmla="*/ 202406 w 695325"/>
                <a:gd name="connsiteY147" fmla="*/ 0 h 785813"/>
                <a:gd name="connsiteX148" fmla="*/ 183356 w 695325"/>
                <a:gd name="connsiteY148" fmla="*/ 7144 h 785813"/>
                <a:gd name="connsiteX149" fmla="*/ 161926 w 695325"/>
                <a:gd name="connsiteY149" fmla="*/ 23813 h 785813"/>
                <a:gd name="connsiteX150" fmla="*/ 114300 w 695325"/>
                <a:gd name="connsiteY150" fmla="*/ 223837 h 785813"/>
                <a:gd name="connsiteX0" fmla="*/ 114300 w 695325"/>
                <a:gd name="connsiteY0" fmla="*/ 223837 h 785813"/>
                <a:gd name="connsiteX1" fmla="*/ 54769 w 695325"/>
                <a:gd name="connsiteY1" fmla="*/ 4763 h 785813"/>
                <a:gd name="connsiteX2" fmla="*/ 21431 w 695325"/>
                <a:gd name="connsiteY2" fmla="*/ 38100 h 785813"/>
                <a:gd name="connsiteX3" fmla="*/ 21431 w 695325"/>
                <a:gd name="connsiteY3" fmla="*/ 69057 h 785813"/>
                <a:gd name="connsiteX4" fmla="*/ 11906 w 695325"/>
                <a:gd name="connsiteY4" fmla="*/ 88107 h 785813"/>
                <a:gd name="connsiteX5" fmla="*/ 7144 w 695325"/>
                <a:gd name="connsiteY5" fmla="*/ 126207 h 785813"/>
                <a:gd name="connsiteX6" fmla="*/ 7144 w 695325"/>
                <a:gd name="connsiteY6" fmla="*/ 126207 h 785813"/>
                <a:gd name="connsiteX7" fmla="*/ 0 w 695325"/>
                <a:gd name="connsiteY7" fmla="*/ 145257 h 785813"/>
                <a:gd name="connsiteX8" fmla="*/ 0 w 695325"/>
                <a:gd name="connsiteY8" fmla="*/ 190500 h 785813"/>
                <a:gd name="connsiteX9" fmla="*/ 38100 w 695325"/>
                <a:gd name="connsiteY9" fmla="*/ 200025 h 785813"/>
                <a:gd name="connsiteX10" fmla="*/ 64294 w 695325"/>
                <a:gd name="connsiteY10" fmla="*/ 219075 h 785813"/>
                <a:gd name="connsiteX11" fmla="*/ 66675 w 695325"/>
                <a:gd name="connsiteY11" fmla="*/ 233363 h 785813"/>
                <a:gd name="connsiteX12" fmla="*/ 35719 w 695325"/>
                <a:gd name="connsiteY12" fmla="*/ 228600 h 785813"/>
                <a:gd name="connsiteX13" fmla="*/ 9525 w 695325"/>
                <a:gd name="connsiteY13" fmla="*/ 216694 h 785813"/>
                <a:gd name="connsiteX14" fmla="*/ 47625 w 695325"/>
                <a:gd name="connsiteY14" fmla="*/ 276225 h 785813"/>
                <a:gd name="connsiteX15" fmla="*/ 76200 w 695325"/>
                <a:gd name="connsiteY15" fmla="*/ 257175 h 785813"/>
                <a:gd name="connsiteX16" fmla="*/ 102394 w 695325"/>
                <a:gd name="connsiteY16" fmla="*/ 288132 h 785813"/>
                <a:gd name="connsiteX17" fmla="*/ 147638 w 695325"/>
                <a:gd name="connsiteY17" fmla="*/ 300038 h 785813"/>
                <a:gd name="connsiteX18" fmla="*/ 188119 w 695325"/>
                <a:gd name="connsiteY18" fmla="*/ 307182 h 785813"/>
                <a:gd name="connsiteX19" fmla="*/ 209550 w 695325"/>
                <a:gd name="connsiteY19" fmla="*/ 295275 h 785813"/>
                <a:gd name="connsiteX20" fmla="*/ 197644 w 695325"/>
                <a:gd name="connsiteY20" fmla="*/ 285750 h 785813"/>
                <a:gd name="connsiteX21" fmla="*/ 219075 w 695325"/>
                <a:gd name="connsiteY21" fmla="*/ 285750 h 785813"/>
                <a:gd name="connsiteX22" fmla="*/ 247650 w 695325"/>
                <a:gd name="connsiteY22" fmla="*/ 314325 h 785813"/>
                <a:gd name="connsiteX23" fmla="*/ 266700 w 695325"/>
                <a:gd name="connsiteY23" fmla="*/ 292894 h 785813"/>
                <a:gd name="connsiteX24" fmla="*/ 252413 w 695325"/>
                <a:gd name="connsiteY24" fmla="*/ 266700 h 785813"/>
                <a:gd name="connsiteX25" fmla="*/ 266700 w 695325"/>
                <a:gd name="connsiteY25" fmla="*/ 261938 h 785813"/>
                <a:gd name="connsiteX26" fmla="*/ 345281 w 695325"/>
                <a:gd name="connsiteY26" fmla="*/ 342900 h 785813"/>
                <a:gd name="connsiteX27" fmla="*/ 352425 w 695325"/>
                <a:gd name="connsiteY27" fmla="*/ 357188 h 785813"/>
                <a:gd name="connsiteX28" fmla="*/ 330994 w 695325"/>
                <a:gd name="connsiteY28" fmla="*/ 383382 h 785813"/>
                <a:gd name="connsiteX29" fmla="*/ 373856 w 695325"/>
                <a:gd name="connsiteY29" fmla="*/ 371475 h 785813"/>
                <a:gd name="connsiteX30" fmla="*/ 395288 w 695325"/>
                <a:gd name="connsiteY30" fmla="*/ 371475 h 785813"/>
                <a:gd name="connsiteX31" fmla="*/ 381000 w 695325"/>
                <a:gd name="connsiteY31" fmla="*/ 388144 h 785813"/>
                <a:gd name="connsiteX32" fmla="*/ 395288 w 695325"/>
                <a:gd name="connsiteY32" fmla="*/ 397669 h 785813"/>
                <a:gd name="connsiteX33" fmla="*/ 421481 w 695325"/>
                <a:gd name="connsiteY33" fmla="*/ 426244 h 785813"/>
                <a:gd name="connsiteX34" fmla="*/ 438150 w 695325"/>
                <a:gd name="connsiteY34" fmla="*/ 461963 h 785813"/>
                <a:gd name="connsiteX35" fmla="*/ 440531 w 695325"/>
                <a:gd name="connsiteY35" fmla="*/ 492919 h 785813"/>
                <a:gd name="connsiteX36" fmla="*/ 423863 w 695325"/>
                <a:gd name="connsiteY36" fmla="*/ 511969 h 785813"/>
                <a:gd name="connsiteX37" fmla="*/ 423863 w 695325"/>
                <a:gd name="connsiteY37" fmla="*/ 535782 h 785813"/>
                <a:gd name="connsiteX38" fmla="*/ 402431 w 695325"/>
                <a:gd name="connsiteY38" fmla="*/ 535782 h 785813"/>
                <a:gd name="connsiteX39" fmla="*/ 383381 w 695325"/>
                <a:gd name="connsiteY39" fmla="*/ 547688 h 785813"/>
                <a:gd name="connsiteX40" fmla="*/ 407194 w 695325"/>
                <a:gd name="connsiteY40" fmla="*/ 583407 h 785813"/>
                <a:gd name="connsiteX41" fmla="*/ 395288 w 695325"/>
                <a:gd name="connsiteY41" fmla="*/ 611982 h 785813"/>
                <a:gd name="connsiteX42" fmla="*/ 359569 w 695325"/>
                <a:gd name="connsiteY42" fmla="*/ 611982 h 785813"/>
                <a:gd name="connsiteX43" fmla="*/ 328613 w 695325"/>
                <a:gd name="connsiteY43" fmla="*/ 609600 h 785813"/>
                <a:gd name="connsiteX44" fmla="*/ 309563 w 695325"/>
                <a:gd name="connsiteY44" fmla="*/ 597694 h 785813"/>
                <a:gd name="connsiteX45" fmla="*/ 297656 w 695325"/>
                <a:gd name="connsiteY45" fmla="*/ 621507 h 785813"/>
                <a:gd name="connsiteX46" fmla="*/ 297656 w 695325"/>
                <a:gd name="connsiteY46" fmla="*/ 645319 h 785813"/>
                <a:gd name="connsiteX47" fmla="*/ 330994 w 695325"/>
                <a:gd name="connsiteY47" fmla="*/ 661988 h 785813"/>
                <a:gd name="connsiteX48" fmla="*/ 354806 w 695325"/>
                <a:gd name="connsiteY48" fmla="*/ 642938 h 785813"/>
                <a:gd name="connsiteX49" fmla="*/ 371475 w 695325"/>
                <a:gd name="connsiteY49" fmla="*/ 638175 h 785813"/>
                <a:gd name="connsiteX50" fmla="*/ 378619 w 695325"/>
                <a:gd name="connsiteY50" fmla="*/ 628650 h 785813"/>
                <a:gd name="connsiteX51" fmla="*/ 400050 w 695325"/>
                <a:gd name="connsiteY51" fmla="*/ 640557 h 785813"/>
                <a:gd name="connsiteX52" fmla="*/ 414338 w 695325"/>
                <a:gd name="connsiteY52" fmla="*/ 659607 h 785813"/>
                <a:gd name="connsiteX53" fmla="*/ 438150 w 695325"/>
                <a:gd name="connsiteY53" fmla="*/ 688182 h 785813"/>
                <a:gd name="connsiteX54" fmla="*/ 452438 w 695325"/>
                <a:gd name="connsiteY54" fmla="*/ 688182 h 785813"/>
                <a:gd name="connsiteX55" fmla="*/ 464344 w 695325"/>
                <a:gd name="connsiteY55" fmla="*/ 704850 h 785813"/>
                <a:gd name="connsiteX56" fmla="*/ 450056 w 695325"/>
                <a:gd name="connsiteY56" fmla="*/ 714375 h 785813"/>
                <a:gd name="connsiteX57" fmla="*/ 481013 w 695325"/>
                <a:gd name="connsiteY57" fmla="*/ 740569 h 785813"/>
                <a:gd name="connsiteX58" fmla="*/ 497681 w 695325"/>
                <a:gd name="connsiteY58" fmla="*/ 738188 h 785813"/>
                <a:gd name="connsiteX59" fmla="*/ 526256 w 695325"/>
                <a:gd name="connsiteY59" fmla="*/ 752475 h 785813"/>
                <a:gd name="connsiteX60" fmla="*/ 566738 w 695325"/>
                <a:gd name="connsiteY60" fmla="*/ 783432 h 785813"/>
                <a:gd name="connsiteX61" fmla="*/ 578644 w 695325"/>
                <a:gd name="connsiteY61" fmla="*/ 785813 h 785813"/>
                <a:gd name="connsiteX62" fmla="*/ 588169 w 695325"/>
                <a:gd name="connsiteY62" fmla="*/ 776288 h 785813"/>
                <a:gd name="connsiteX63" fmla="*/ 566738 w 695325"/>
                <a:gd name="connsiteY63" fmla="*/ 762000 h 785813"/>
                <a:gd name="connsiteX64" fmla="*/ 535781 w 695325"/>
                <a:gd name="connsiteY64" fmla="*/ 733425 h 785813"/>
                <a:gd name="connsiteX65" fmla="*/ 523875 w 695325"/>
                <a:gd name="connsiteY65" fmla="*/ 697707 h 785813"/>
                <a:gd name="connsiteX66" fmla="*/ 531019 w 695325"/>
                <a:gd name="connsiteY66" fmla="*/ 685800 h 785813"/>
                <a:gd name="connsiteX67" fmla="*/ 557213 w 695325"/>
                <a:gd name="connsiteY67" fmla="*/ 711994 h 785813"/>
                <a:gd name="connsiteX68" fmla="*/ 597694 w 695325"/>
                <a:gd name="connsiteY68" fmla="*/ 733425 h 785813"/>
                <a:gd name="connsiteX69" fmla="*/ 619125 w 695325"/>
                <a:gd name="connsiteY69" fmla="*/ 742950 h 785813"/>
                <a:gd name="connsiteX70" fmla="*/ 611981 w 695325"/>
                <a:gd name="connsiteY70" fmla="*/ 716757 h 785813"/>
                <a:gd name="connsiteX71" fmla="*/ 623888 w 695325"/>
                <a:gd name="connsiteY71" fmla="*/ 707232 h 785813"/>
                <a:gd name="connsiteX72" fmla="*/ 619125 w 695325"/>
                <a:gd name="connsiteY72" fmla="*/ 683419 h 785813"/>
                <a:gd name="connsiteX73" fmla="*/ 602456 w 695325"/>
                <a:gd name="connsiteY73" fmla="*/ 664369 h 785813"/>
                <a:gd name="connsiteX74" fmla="*/ 607219 w 695325"/>
                <a:gd name="connsiteY74" fmla="*/ 647700 h 785813"/>
                <a:gd name="connsiteX75" fmla="*/ 592931 w 695325"/>
                <a:gd name="connsiteY75" fmla="*/ 640557 h 785813"/>
                <a:gd name="connsiteX76" fmla="*/ 585788 w 695325"/>
                <a:gd name="connsiteY76" fmla="*/ 628650 h 785813"/>
                <a:gd name="connsiteX77" fmla="*/ 564356 w 695325"/>
                <a:gd name="connsiteY77" fmla="*/ 623888 h 785813"/>
                <a:gd name="connsiteX78" fmla="*/ 550069 w 695325"/>
                <a:gd name="connsiteY78" fmla="*/ 588169 h 785813"/>
                <a:gd name="connsiteX79" fmla="*/ 540544 w 695325"/>
                <a:gd name="connsiteY79" fmla="*/ 581025 h 785813"/>
                <a:gd name="connsiteX80" fmla="*/ 550069 w 695325"/>
                <a:gd name="connsiteY80" fmla="*/ 561975 h 785813"/>
                <a:gd name="connsiteX81" fmla="*/ 545306 w 695325"/>
                <a:gd name="connsiteY81" fmla="*/ 547688 h 785813"/>
                <a:gd name="connsiteX82" fmla="*/ 540544 w 695325"/>
                <a:gd name="connsiteY82" fmla="*/ 523875 h 785813"/>
                <a:gd name="connsiteX83" fmla="*/ 571500 w 695325"/>
                <a:gd name="connsiteY83" fmla="*/ 519113 h 785813"/>
                <a:gd name="connsiteX84" fmla="*/ 595313 w 695325"/>
                <a:gd name="connsiteY84" fmla="*/ 550069 h 785813"/>
                <a:gd name="connsiteX85" fmla="*/ 626269 w 695325"/>
                <a:gd name="connsiteY85" fmla="*/ 569119 h 785813"/>
                <a:gd name="connsiteX86" fmla="*/ 631031 w 695325"/>
                <a:gd name="connsiteY86" fmla="*/ 592932 h 785813"/>
                <a:gd name="connsiteX87" fmla="*/ 659606 w 695325"/>
                <a:gd name="connsiteY87" fmla="*/ 611982 h 785813"/>
                <a:gd name="connsiteX88" fmla="*/ 650081 w 695325"/>
                <a:gd name="connsiteY88" fmla="*/ 576263 h 785813"/>
                <a:gd name="connsiteX89" fmla="*/ 669131 w 695325"/>
                <a:gd name="connsiteY89" fmla="*/ 576263 h 785813"/>
                <a:gd name="connsiteX90" fmla="*/ 683419 w 695325"/>
                <a:gd name="connsiteY90" fmla="*/ 554832 h 785813"/>
                <a:gd name="connsiteX91" fmla="*/ 671513 w 695325"/>
                <a:gd name="connsiteY91" fmla="*/ 535782 h 785813"/>
                <a:gd name="connsiteX92" fmla="*/ 695325 w 695325"/>
                <a:gd name="connsiteY92" fmla="*/ 528638 h 785813"/>
                <a:gd name="connsiteX93" fmla="*/ 676275 w 695325"/>
                <a:gd name="connsiteY93" fmla="*/ 516732 h 785813"/>
                <a:gd name="connsiteX94" fmla="*/ 645319 w 695325"/>
                <a:gd name="connsiteY94" fmla="*/ 511969 h 785813"/>
                <a:gd name="connsiteX95" fmla="*/ 652463 w 695325"/>
                <a:gd name="connsiteY95" fmla="*/ 483394 h 785813"/>
                <a:gd name="connsiteX96" fmla="*/ 631031 w 695325"/>
                <a:gd name="connsiteY96" fmla="*/ 488157 h 785813"/>
                <a:gd name="connsiteX97" fmla="*/ 631031 w 695325"/>
                <a:gd name="connsiteY97" fmla="*/ 461963 h 785813"/>
                <a:gd name="connsiteX98" fmla="*/ 609600 w 695325"/>
                <a:gd name="connsiteY98" fmla="*/ 452438 h 785813"/>
                <a:gd name="connsiteX99" fmla="*/ 602456 w 695325"/>
                <a:gd name="connsiteY99" fmla="*/ 435769 h 785813"/>
                <a:gd name="connsiteX100" fmla="*/ 585788 w 695325"/>
                <a:gd name="connsiteY100" fmla="*/ 447675 h 785813"/>
                <a:gd name="connsiteX101" fmla="*/ 576263 w 695325"/>
                <a:gd name="connsiteY101" fmla="*/ 423863 h 785813"/>
                <a:gd name="connsiteX102" fmla="*/ 545306 w 695325"/>
                <a:gd name="connsiteY102" fmla="*/ 400050 h 785813"/>
                <a:gd name="connsiteX103" fmla="*/ 526256 w 695325"/>
                <a:gd name="connsiteY103" fmla="*/ 400050 h 785813"/>
                <a:gd name="connsiteX104" fmla="*/ 540544 w 695325"/>
                <a:gd name="connsiteY104" fmla="*/ 381000 h 785813"/>
                <a:gd name="connsiteX105" fmla="*/ 540544 w 695325"/>
                <a:gd name="connsiteY105" fmla="*/ 359569 h 785813"/>
                <a:gd name="connsiteX106" fmla="*/ 535781 w 695325"/>
                <a:gd name="connsiteY106" fmla="*/ 352425 h 785813"/>
                <a:gd name="connsiteX107" fmla="*/ 578644 w 695325"/>
                <a:gd name="connsiteY107" fmla="*/ 364332 h 785813"/>
                <a:gd name="connsiteX108" fmla="*/ 566738 w 695325"/>
                <a:gd name="connsiteY108" fmla="*/ 347663 h 785813"/>
                <a:gd name="connsiteX109" fmla="*/ 528638 w 695325"/>
                <a:gd name="connsiteY109" fmla="*/ 335757 h 785813"/>
                <a:gd name="connsiteX110" fmla="*/ 519113 w 695325"/>
                <a:gd name="connsiteY110" fmla="*/ 321469 h 785813"/>
                <a:gd name="connsiteX111" fmla="*/ 557213 w 695325"/>
                <a:gd name="connsiteY111" fmla="*/ 307182 h 785813"/>
                <a:gd name="connsiteX112" fmla="*/ 545306 w 695325"/>
                <a:gd name="connsiteY112" fmla="*/ 280988 h 785813"/>
                <a:gd name="connsiteX113" fmla="*/ 538163 w 695325"/>
                <a:gd name="connsiteY113" fmla="*/ 297657 h 785813"/>
                <a:gd name="connsiteX114" fmla="*/ 514350 w 695325"/>
                <a:gd name="connsiteY114" fmla="*/ 309563 h 785813"/>
                <a:gd name="connsiteX115" fmla="*/ 507206 w 695325"/>
                <a:gd name="connsiteY115" fmla="*/ 288132 h 785813"/>
                <a:gd name="connsiteX116" fmla="*/ 500063 w 695325"/>
                <a:gd name="connsiteY116" fmla="*/ 278607 h 785813"/>
                <a:gd name="connsiteX117" fmla="*/ 523875 w 695325"/>
                <a:gd name="connsiteY117" fmla="*/ 259557 h 785813"/>
                <a:gd name="connsiteX118" fmla="*/ 504825 w 695325"/>
                <a:gd name="connsiteY118" fmla="*/ 242888 h 785813"/>
                <a:gd name="connsiteX119" fmla="*/ 485775 w 695325"/>
                <a:gd name="connsiteY119" fmla="*/ 254794 h 785813"/>
                <a:gd name="connsiteX120" fmla="*/ 473869 w 695325"/>
                <a:gd name="connsiteY120" fmla="*/ 240507 h 785813"/>
                <a:gd name="connsiteX121" fmla="*/ 471488 w 695325"/>
                <a:gd name="connsiteY121" fmla="*/ 223838 h 785813"/>
                <a:gd name="connsiteX122" fmla="*/ 452438 w 695325"/>
                <a:gd name="connsiteY122" fmla="*/ 230982 h 785813"/>
                <a:gd name="connsiteX123" fmla="*/ 450056 w 695325"/>
                <a:gd name="connsiteY123" fmla="*/ 214313 h 785813"/>
                <a:gd name="connsiteX124" fmla="*/ 457200 w 695325"/>
                <a:gd name="connsiteY124" fmla="*/ 202407 h 785813"/>
                <a:gd name="connsiteX125" fmla="*/ 433388 w 695325"/>
                <a:gd name="connsiteY125" fmla="*/ 171450 h 785813"/>
                <a:gd name="connsiteX126" fmla="*/ 423863 w 695325"/>
                <a:gd name="connsiteY126" fmla="*/ 190500 h 785813"/>
                <a:gd name="connsiteX127" fmla="*/ 416719 w 695325"/>
                <a:gd name="connsiteY127" fmla="*/ 207169 h 785813"/>
                <a:gd name="connsiteX128" fmla="*/ 397669 w 695325"/>
                <a:gd name="connsiteY128" fmla="*/ 192882 h 785813"/>
                <a:gd name="connsiteX129" fmla="*/ 395288 w 695325"/>
                <a:gd name="connsiteY129" fmla="*/ 166688 h 785813"/>
                <a:gd name="connsiteX130" fmla="*/ 383381 w 695325"/>
                <a:gd name="connsiteY130" fmla="*/ 180975 h 785813"/>
                <a:gd name="connsiteX131" fmla="*/ 376238 w 695325"/>
                <a:gd name="connsiteY131" fmla="*/ 166688 h 785813"/>
                <a:gd name="connsiteX132" fmla="*/ 376238 w 695325"/>
                <a:gd name="connsiteY132" fmla="*/ 147638 h 785813"/>
                <a:gd name="connsiteX133" fmla="*/ 364331 w 695325"/>
                <a:gd name="connsiteY133" fmla="*/ 142875 h 785813"/>
                <a:gd name="connsiteX134" fmla="*/ 364331 w 695325"/>
                <a:gd name="connsiteY134" fmla="*/ 116682 h 785813"/>
                <a:gd name="connsiteX135" fmla="*/ 309563 w 695325"/>
                <a:gd name="connsiteY135" fmla="*/ 90488 h 785813"/>
                <a:gd name="connsiteX136" fmla="*/ 288131 w 695325"/>
                <a:gd name="connsiteY136" fmla="*/ 97632 h 785813"/>
                <a:gd name="connsiteX137" fmla="*/ 292894 w 695325"/>
                <a:gd name="connsiteY137" fmla="*/ 123825 h 785813"/>
                <a:gd name="connsiteX138" fmla="*/ 273844 w 695325"/>
                <a:gd name="connsiteY138" fmla="*/ 126207 h 785813"/>
                <a:gd name="connsiteX139" fmla="*/ 259556 w 695325"/>
                <a:gd name="connsiteY139" fmla="*/ 121444 h 785813"/>
                <a:gd name="connsiteX140" fmla="*/ 247650 w 695325"/>
                <a:gd name="connsiteY140" fmla="*/ 140494 h 785813"/>
                <a:gd name="connsiteX141" fmla="*/ 223838 w 695325"/>
                <a:gd name="connsiteY141" fmla="*/ 152400 h 785813"/>
                <a:gd name="connsiteX142" fmla="*/ 221456 w 695325"/>
                <a:gd name="connsiteY142" fmla="*/ 130969 h 785813"/>
                <a:gd name="connsiteX143" fmla="*/ 223838 w 695325"/>
                <a:gd name="connsiteY143" fmla="*/ 92869 h 785813"/>
                <a:gd name="connsiteX144" fmla="*/ 216694 w 695325"/>
                <a:gd name="connsiteY144" fmla="*/ 66675 h 785813"/>
                <a:gd name="connsiteX145" fmla="*/ 214313 w 695325"/>
                <a:gd name="connsiteY145" fmla="*/ 50007 h 785813"/>
                <a:gd name="connsiteX146" fmla="*/ 204788 w 695325"/>
                <a:gd name="connsiteY146" fmla="*/ 28575 h 785813"/>
                <a:gd name="connsiteX147" fmla="*/ 202406 w 695325"/>
                <a:gd name="connsiteY147" fmla="*/ 0 h 785813"/>
                <a:gd name="connsiteX148" fmla="*/ 183356 w 695325"/>
                <a:gd name="connsiteY148" fmla="*/ 7144 h 785813"/>
                <a:gd name="connsiteX149" fmla="*/ 161926 w 695325"/>
                <a:gd name="connsiteY149" fmla="*/ 23813 h 785813"/>
                <a:gd name="connsiteX150" fmla="*/ 150019 w 695325"/>
                <a:gd name="connsiteY150" fmla="*/ 57150 h 785813"/>
                <a:gd name="connsiteX151" fmla="*/ 114300 w 695325"/>
                <a:gd name="connsiteY151" fmla="*/ 223837 h 785813"/>
                <a:gd name="connsiteX0" fmla="*/ 114300 w 695325"/>
                <a:gd name="connsiteY0" fmla="*/ 223837 h 785813"/>
                <a:gd name="connsiteX1" fmla="*/ 54769 w 695325"/>
                <a:gd name="connsiteY1" fmla="*/ 4763 h 785813"/>
                <a:gd name="connsiteX2" fmla="*/ 21431 w 695325"/>
                <a:gd name="connsiteY2" fmla="*/ 38100 h 785813"/>
                <a:gd name="connsiteX3" fmla="*/ 21431 w 695325"/>
                <a:gd name="connsiteY3" fmla="*/ 69057 h 785813"/>
                <a:gd name="connsiteX4" fmla="*/ 11906 w 695325"/>
                <a:gd name="connsiteY4" fmla="*/ 88107 h 785813"/>
                <a:gd name="connsiteX5" fmla="*/ 7144 w 695325"/>
                <a:gd name="connsiteY5" fmla="*/ 126207 h 785813"/>
                <a:gd name="connsiteX6" fmla="*/ 7144 w 695325"/>
                <a:gd name="connsiteY6" fmla="*/ 126207 h 785813"/>
                <a:gd name="connsiteX7" fmla="*/ 0 w 695325"/>
                <a:gd name="connsiteY7" fmla="*/ 145257 h 785813"/>
                <a:gd name="connsiteX8" fmla="*/ 0 w 695325"/>
                <a:gd name="connsiteY8" fmla="*/ 190500 h 785813"/>
                <a:gd name="connsiteX9" fmla="*/ 38100 w 695325"/>
                <a:gd name="connsiteY9" fmla="*/ 200025 h 785813"/>
                <a:gd name="connsiteX10" fmla="*/ 64294 w 695325"/>
                <a:gd name="connsiteY10" fmla="*/ 219075 h 785813"/>
                <a:gd name="connsiteX11" fmla="*/ 66675 w 695325"/>
                <a:gd name="connsiteY11" fmla="*/ 233363 h 785813"/>
                <a:gd name="connsiteX12" fmla="*/ 35719 w 695325"/>
                <a:gd name="connsiteY12" fmla="*/ 228600 h 785813"/>
                <a:gd name="connsiteX13" fmla="*/ 9525 w 695325"/>
                <a:gd name="connsiteY13" fmla="*/ 216694 h 785813"/>
                <a:gd name="connsiteX14" fmla="*/ 47625 w 695325"/>
                <a:gd name="connsiteY14" fmla="*/ 276225 h 785813"/>
                <a:gd name="connsiteX15" fmla="*/ 76200 w 695325"/>
                <a:gd name="connsiteY15" fmla="*/ 257175 h 785813"/>
                <a:gd name="connsiteX16" fmla="*/ 102394 w 695325"/>
                <a:gd name="connsiteY16" fmla="*/ 288132 h 785813"/>
                <a:gd name="connsiteX17" fmla="*/ 147638 w 695325"/>
                <a:gd name="connsiteY17" fmla="*/ 300038 h 785813"/>
                <a:gd name="connsiteX18" fmla="*/ 188119 w 695325"/>
                <a:gd name="connsiteY18" fmla="*/ 307182 h 785813"/>
                <a:gd name="connsiteX19" fmla="*/ 209550 w 695325"/>
                <a:gd name="connsiteY19" fmla="*/ 295275 h 785813"/>
                <a:gd name="connsiteX20" fmla="*/ 197644 w 695325"/>
                <a:gd name="connsiteY20" fmla="*/ 285750 h 785813"/>
                <a:gd name="connsiteX21" fmla="*/ 219075 w 695325"/>
                <a:gd name="connsiteY21" fmla="*/ 285750 h 785813"/>
                <a:gd name="connsiteX22" fmla="*/ 247650 w 695325"/>
                <a:gd name="connsiteY22" fmla="*/ 314325 h 785813"/>
                <a:gd name="connsiteX23" fmla="*/ 266700 w 695325"/>
                <a:gd name="connsiteY23" fmla="*/ 292894 h 785813"/>
                <a:gd name="connsiteX24" fmla="*/ 252413 w 695325"/>
                <a:gd name="connsiteY24" fmla="*/ 266700 h 785813"/>
                <a:gd name="connsiteX25" fmla="*/ 266700 w 695325"/>
                <a:gd name="connsiteY25" fmla="*/ 261938 h 785813"/>
                <a:gd name="connsiteX26" fmla="*/ 345281 w 695325"/>
                <a:gd name="connsiteY26" fmla="*/ 342900 h 785813"/>
                <a:gd name="connsiteX27" fmla="*/ 352425 w 695325"/>
                <a:gd name="connsiteY27" fmla="*/ 357188 h 785813"/>
                <a:gd name="connsiteX28" fmla="*/ 330994 w 695325"/>
                <a:gd name="connsiteY28" fmla="*/ 383382 h 785813"/>
                <a:gd name="connsiteX29" fmla="*/ 373856 w 695325"/>
                <a:gd name="connsiteY29" fmla="*/ 371475 h 785813"/>
                <a:gd name="connsiteX30" fmla="*/ 395288 w 695325"/>
                <a:gd name="connsiteY30" fmla="*/ 371475 h 785813"/>
                <a:gd name="connsiteX31" fmla="*/ 381000 w 695325"/>
                <a:gd name="connsiteY31" fmla="*/ 388144 h 785813"/>
                <a:gd name="connsiteX32" fmla="*/ 395288 w 695325"/>
                <a:gd name="connsiteY32" fmla="*/ 397669 h 785813"/>
                <a:gd name="connsiteX33" fmla="*/ 421481 w 695325"/>
                <a:gd name="connsiteY33" fmla="*/ 426244 h 785813"/>
                <a:gd name="connsiteX34" fmla="*/ 438150 w 695325"/>
                <a:gd name="connsiteY34" fmla="*/ 461963 h 785813"/>
                <a:gd name="connsiteX35" fmla="*/ 440531 w 695325"/>
                <a:gd name="connsiteY35" fmla="*/ 492919 h 785813"/>
                <a:gd name="connsiteX36" fmla="*/ 423863 w 695325"/>
                <a:gd name="connsiteY36" fmla="*/ 511969 h 785813"/>
                <a:gd name="connsiteX37" fmla="*/ 423863 w 695325"/>
                <a:gd name="connsiteY37" fmla="*/ 535782 h 785813"/>
                <a:gd name="connsiteX38" fmla="*/ 402431 w 695325"/>
                <a:gd name="connsiteY38" fmla="*/ 535782 h 785813"/>
                <a:gd name="connsiteX39" fmla="*/ 383381 w 695325"/>
                <a:gd name="connsiteY39" fmla="*/ 547688 h 785813"/>
                <a:gd name="connsiteX40" fmla="*/ 407194 w 695325"/>
                <a:gd name="connsiteY40" fmla="*/ 583407 h 785813"/>
                <a:gd name="connsiteX41" fmla="*/ 395288 w 695325"/>
                <a:gd name="connsiteY41" fmla="*/ 611982 h 785813"/>
                <a:gd name="connsiteX42" fmla="*/ 359569 w 695325"/>
                <a:gd name="connsiteY42" fmla="*/ 611982 h 785813"/>
                <a:gd name="connsiteX43" fmla="*/ 328613 w 695325"/>
                <a:gd name="connsiteY43" fmla="*/ 609600 h 785813"/>
                <a:gd name="connsiteX44" fmla="*/ 309563 w 695325"/>
                <a:gd name="connsiteY44" fmla="*/ 597694 h 785813"/>
                <a:gd name="connsiteX45" fmla="*/ 297656 w 695325"/>
                <a:gd name="connsiteY45" fmla="*/ 621507 h 785813"/>
                <a:gd name="connsiteX46" fmla="*/ 297656 w 695325"/>
                <a:gd name="connsiteY46" fmla="*/ 645319 h 785813"/>
                <a:gd name="connsiteX47" fmla="*/ 330994 w 695325"/>
                <a:gd name="connsiteY47" fmla="*/ 661988 h 785813"/>
                <a:gd name="connsiteX48" fmla="*/ 354806 w 695325"/>
                <a:gd name="connsiteY48" fmla="*/ 642938 h 785813"/>
                <a:gd name="connsiteX49" fmla="*/ 371475 w 695325"/>
                <a:gd name="connsiteY49" fmla="*/ 638175 h 785813"/>
                <a:gd name="connsiteX50" fmla="*/ 378619 w 695325"/>
                <a:gd name="connsiteY50" fmla="*/ 628650 h 785813"/>
                <a:gd name="connsiteX51" fmla="*/ 400050 w 695325"/>
                <a:gd name="connsiteY51" fmla="*/ 640557 h 785813"/>
                <a:gd name="connsiteX52" fmla="*/ 414338 w 695325"/>
                <a:gd name="connsiteY52" fmla="*/ 659607 h 785813"/>
                <a:gd name="connsiteX53" fmla="*/ 438150 w 695325"/>
                <a:gd name="connsiteY53" fmla="*/ 688182 h 785813"/>
                <a:gd name="connsiteX54" fmla="*/ 452438 w 695325"/>
                <a:gd name="connsiteY54" fmla="*/ 688182 h 785813"/>
                <a:gd name="connsiteX55" fmla="*/ 464344 w 695325"/>
                <a:gd name="connsiteY55" fmla="*/ 704850 h 785813"/>
                <a:gd name="connsiteX56" fmla="*/ 450056 w 695325"/>
                <a:gd name="connsiteY56" fmla="*/ 714375 h 785813"/>
                <a:gd name="connsiteX57" fmla="*/ 481013 w 695325"/>
                <a:gd name="connsiteY57" fmla="*/ 740569 h 785813"/>
                <a:gd name="connsiteX58" fmla="*/ 497681 w 695325"/>
                <a:gd name="connsiteY58" fmla="*/ 738188 h 785813"/>
                <a:gd name="connsiteX59" fmla="*/ 526256 w 695325"/>
                <a:gd name="connsiteY59" fmla="*/ 752475 h 785813"/>
                <a:gd name="connsiteX60" fmla="*/ 566738 w 695325"/>
                <a:gd name="connsiteY60" fmla="*/ 783432 h 785813"/>
                <a:gd name="connsiteX61" fmla="*/ 578644 w 695325"/>
                <a:gd name="connsiteY61" fmla="*/ 785813 h 785813"/>
                <a:gd name="connsiteX62" fmla="*/ 588169 w 695325"/>
                <a:gd name="connsiteY62" fmla="*/ 776288 h 785813"/>
                <a:gd name="connsiteX63" fmla="*/ 566738 w 695325"/>
                <a:gd name="connsiteY63" fmla="*/ 762000 h 785813"/>
                <a:gd name="connsiteX64" fmla="*/ 535781 w 695325"/>
                <a:gd name="connsiteY64" fmla="*/ 733425 h 785813"/>
                <a:gd name="connsiteX65" fmla="*/ 523875 w 695325"/>
                <a:gd name="connsiteY65" fmla="*/ 697707 h 785813"/>
                <a:gd name="connsiteX66" fmla="*/ 531019 w 695325"/>
                <a:gd name="connsiteY66" fmla="*/ 685800 h 785813"/>
                <a:gd name="connsiteX67" fmla="*/ 557213 w 695325"/>
                <a:gd name="connsiteY67" fmla="*/ 711994 h 785813"/>
                <a:gd name="connsiteX68" fmla="*/ 597694 w 695325"/>
                <a:gd name="connsiteY68" fmla="*/ 733425 h 785813"/>
                <a:gd name="connsiteX69" fmla="*/ 619125 w 695325"/>
                <a:gd name="connsiteY69" fmla="*/ 742950 h 785813"/>
                <a:gd name="connsiteX70" fmla="*/ 611981 w 695325"/>
                <a:gd name="connsiteY70" fmla="*/ 716757 h 785813"/>
                <a:gd name="connsiteX71" fmla="*/ 623888 w 695325"/>
                <a:gd name="connsiteY71" fmla="*/ 707232 h 785813"/>
                <a:gd name="connsiteX72" fmla="*/ 619125 w 695325"/>
                <a:gd name="connsiteY72" fmla="*/ 683419 h 785813"/>
                <a:gd name="connsiteX73" fmla="*/ 602456 w 695325"/>
                <a:gd name="connsiteY73" fmla="*/ 664369 h 785813"/>
                <a:gd name="connsiteX74" fmla="*/ 607219 w 695325"/>
                <a:gd name="connsiteY74" fmla="*/ 647700 h 785813"/>
                <a:gd name="connsiteX75" fmla="*/ 592931 w 695325"/>
                <a:gd name="connsiteY75" fmla="*/ 640557 h 785813"/>
                <a:gd name="connsiteX76" fmla="*/ 585788 w 695325"/>
                <a:gd name="connsiteY76" fmla="*/ 628650 h 785813"/>
                <a:gd name="connsiteX77" fmla="*/ 564356 w 695325"/>
                <a:gd name="connsiteY77" fmla="*/ 623888 h 785813"/>
                <a:gd name="connsiteX78" fmla="*/ 550069 w 695325"/>
                <a:gd name="connsiteY78" fmla="*/ 588169 h 785813"/>
                <a:gd name="connsiteX79" fmla="*/ 540544 w 695325"/>
                <a:gd name="connsiteY79" fmla="*/ 581025 h 785813"/>
                <a:gd name="connsiteX80" fmla="*/ 550069 w 695325"/>
                <a:gd name="connsiteY80" fmla="*/ 561975 h 785813"/>
                <a:gd name="connsiteX81" fmla="*/ 545306 w 695325"/>
                <a:gd name="connsiteY81" fmla="*/ 547688 h 785813"/>
                <a:gd name="connsiteX82" fmla="*/ 540544 w 695325"/>
                <a:gd name="connsiteY82" fmla="*/ 523875 h 785813"/>
                <a:gd name="connsiteX83" fmla="*/ 571500 w 695325"/>
                <a:gd name="connsiteY83" fmla="*/ 519113 h 785813"/>
                <a:gd name="connsiteX84" fmla="*/ 595313 w 695325"/>
                <a:gd name="connsiteY84" fmla="*/ 550069 h 785813"/>
                <a:gd name="connsiteX85" fmla="*/ 626269 w 695325"/>
                <a:gd name="connsiteY85" fmla="*/ 569119 h 785813"/>
                <a:gd name="connsiteX86" fmla="*/ 631031 w 695325"/>
                <a:gd name="connsiteY86" fmla="*/ 592932 h 785813"/>
                <a:gd name="connsiteX87" fmla="*/ 659606 w 695325"/>
                <a:gd name="connsiteY87" fmla="*/ 611982 h 785813"/>
                <a:gd name="connsiteX88" fmla="*/ 650081 w 695325"/>
                <a:gd name="connsiteY88" fmla="*/ 576263 h 785813"/>
                <a:gd name="connsiteX89" fmla="*/ 669131 w 695325"/>
                <a:gd name="connsiteY89" fmla="*/ 576263 h 785813"/>
                <a:gd name="connsiteX90" fmla="*/ 683419 w 695325"/>
                <a:gd name="connsiteY90" fmla="*/ 554832 h 785813"/>
                <a:gd name="connsiteX91" fmla="*/ 671513 w 695325"/>
                <a:gd name="connsiteY91" fmla="*/ 535782 h 785813"/>
                <a:gd name="connsiteX92" fmla="*/ 695325 w 695325"/>
                <a:gd name="connsiteY92" fmla="*/ 528638 h 785813"/>
                <a:gd name="connsiteX93" fmla="*/ 676275 w 695325"/>
                <a:gd name="connsiteY93" fmla="*/ 516732 h 785813"/>
                <a:gd name="connsiteX94" fmla="*/ 645319 w 695325"/>
                <a:gd name="connsiteY94" fmla="*/ 511969 h 785813"/>
                <a:gd name="connsiteX95" fmla="*/ 652463 w 695325"/>
                <a:gd name="connsiteY95" fmla="*/ 483394 h 785813"/>
                <a:gd name="connsiteX96" fmla="*/ 631031 w 695325"/>
                <a:gd name="connsiteY96" fmla="*/ 488157 h 785813"/>
                <a:gd name="connsiteX97" fmla="*/ 631031 w 695325"/>
                <a:gd name="connsiteY97" fmla="*/ 461963 h 785813"/>
                <a:gd name="connsiteX98" fmla="*/ 609600 w 695325"/>
                <a:gd name="connsiteY98" fmla="*/ 452438 h 785813"/>
                <a:gd name="connsiteX99" fmla="*/ 602456 w 695325"/>
                <a:gd name="connsiteY99" fmla="*/ 435769 h 785813"/>
                <a:gd name="connsiteX100" fmla="*/ 585788 w 695325"/>
                <a:gd name="connsiteY100" fmla="*/ 447675 h 785813"/>
                <a:gd name="connsiteX101" fmla="*/ 576263 w 695325"/>
                <a:gd name="connsiteY101" fmla="*/ 423863 h 785813"/>
                <a:gd name="connsiteX102" fmla="*/ 545306 w 695325"/>
                <a:gd name="connsiteY102" fmla="*/ 400050 h 785813"/>
                <a:gd name="connsiteX103" fmla="*/ 526256 w 695325"/>
                <a:gd name="connsiteY103" fmla="*/ 400050 h 785813"/>
                <a:gd name="connsiteX104" fmla="*/ 540544 w 695325"/>
                <a:gd name="connsiteY104" fmla="*/ 381000 h 785813"/>
                <a:gd name="connsiteX105" fmla="*/ 540544 w 695325"/>
                <a:gd name="connsiteY105" fmla="*/ 359569 h 785813"/>
                <a:gd name="connsiteX106" fmla="*/ 535781 w 695325"/>
                <a:gd name="connsiteY106" fmla="*/ 352425 h 785813"/>
                <a:gd name="connsiteX107" fmla="*/ 578644 w 695325"/>
                <a:gd name="connsiteY107" fmla="*/ 364332 h 785813"/>
                <a:gd name="connsiteX108" fmla="*/ 566738 w 695325"/>
                <a:gd name="connsiteY108" fmla="*/ 347663 h 785813"/>
                <a:gd name="connsiteX109" fmla="*/ 528638 w 695325"/>
                <a:gd name="connsiteY109" fmla="*/ 335757 h 785813"/>
                <a:gd name="connsiteX110" fmla="*/ 519113 w 695325"/>
                <a:gd name="connsiteY110" fmla="*/ 321469 h 785813"/>
                <a:gd name="connsiteX111" fmla="*/ 557213 w 695325"/>
                <a:gd name="connsiteY111" fmla="*/ 307182 h 785813"/>
                <a:gd name="connsiteX112" fmla="*/ 545306 w 695325"/>
                <a:gd name="connsiteY112" fmla="*/ 280988 h 785813"/>
                <a:gd name="connsiteX113" fmla="*/ 538163 w 695325"/>
                <a:gd name="connsiteY113" fmla="*/ 297657 h 785813"/>
                <a:gd name="connsiteX114" fmla="*/ 514350 w 695325"/>
                <a:gd name="connsiteY114" fmla="*/ 309563 h 785813"/>
                <a:gd name="connsiteX115" fmla="*/ 507206 w 695325"/>
                <a:gd name="connsiteY115" fmla="*/ 288132 h 785813"/>
                <a:gd name="connsiteX116" fmla="*/ 500063 w 695325"/>
                <a:gd name="connsiteY116" fmla="*/ 278607 h 785813"/>
                <a:gd name="connsiteX117" fmla="*/ 523875 w 695325"/>
                <a:gd name="connsiteY117" fmla="*/ 259557 h 785813"/>
                <a:gd name="connsiteX118" fmla="*/ 504825 w 695325"/>
                <a:gd name="connsiteY118" fmla="*/ 242888 h 785813"/>
                <a:gd name="connsiteX119" fmla="*/ 485775 w 695325"/>
                <a:gd name="connsiteY119" fmla="*/ 254794 h 785813"/>
                <a:gd name="connsiteX120" fmla="*/ 473869 w 695325"/>
                <a:gd name="connsiteY120" fmla="*/ 240507 h 785813"/>
                <a:gd name="connsiteX121" fmla="*/ 471488 w 695325"/>
                <a:gd name="connsiteY121" fmla="*/ 223838 h 785813"/>
                <a:gd name="connsiteX122" fmla="*/ 452438 w 695325"/>
                <a:gd name="connsiteY122" fmla="*/ 230982 h 785813"/>
                <a:gd name="connsiteX123" fmla="*/ 450056 w 695325"/>
                <a:gd name="connsiteY123" fmla="*/ 214313 h 785813"/>
                <a:gd name="connsiteX124" fmla="*/ 457200 w 695325"/>
                <a:gd name="connsiteY124" fmla="*/ 202407 h 785813"/>
                <a:gd name="connsiteX125" fmla="*/ 433388 w 695325"/>
                <a:gd name="connsiteY125" fmla="*/ 171450 h 785813"/>
                <a:gd name="connsiteX126" fmla="*/ 423863 w 695325"/>
                <a:gd name="connsiteY126" fmla="*/ 190500 h 785813"/>
                <a:gd name="connsiteX127" fmla="*/ 416719 w 695325"/>
                <a:gd name="connsiteY127" fmla="*/ 207169 h 785813"/>
                <a:gd name="connsiteX128" fmla="*/ 397669 w 695325"/>
                <a:gd name="connsiteY128" fmla="*/ 192882 h 785813"/>
                <a:gd name="connsiteX129" fmla="*/ 395288 w 695325"/>
                <a:gd name="connsiteY129" fmla="*/ 166688 h 785813"/>
                <a:gd name="connsiteX130" fmla="*/ 383381 w 695325"/>
                <a:gd name="connsiteY130" fmla="*/ 180975 h 785813"/>
                <a:gd name="connsiteX131" fmla="*/ 376238 w 695325"/>
                <a:gd name="connsiteY131" fmla="*/ 166688 h 785813"/>
                <a:gd name="connsiteX132" fmla="*/ 376238 w 695325"/>
                <a:gd name="connsiteY132" fmla="*/ 147638 h 785813"/>
                <a:gd name="connsiteX133" fmla="*/ 364331 w 695325"/>
                <a:gd name="connsiteY133" fmla="*/ 142875 h 785813"/>
                <a:gd name="connsiteX134" fmla="*/ 364331 w 695325"/>
                <a:gd name="connsiteY134" fmla="*/ 116682 h 785813"/>
                <a:gd name="connsiteX135" fmla="*/ 309563 w 695325"/>
                <a:gd name="connsiteY135" fmla="*/ 90488 h 785813"/>
                <a:gd name="connsiteX136" fmla="*/ 288131 w 695325"/>
                <a:gd name="connsiteY136" fmla="*/ 97632 h 785813"/>
                <a:gd name="connsiteX137" fmla="*/ 292894 w 695325"/>
                <a:gd name="connsiteY137" fmla="*/ 123825 h 785813"/>
                <a:gd name="connsiteX138" fmla="*/ 273844 w 695325"/>
                <a:gd name="connsiteY138" fmla="*/ 126207 h 785813"/>
                <a:gd name="connsiteX139" fmla="*/ 259556 w 695325"/>
                <a:gd name="connsiteY139" fmla="*/ 121444 h 785813"/>
                <a:gd name="connsiteX140" fmla="*/ 247650 w 695325"/>
                <a:gd name="connsiteY140" fmla="*/ 140494 h 785813"/>
                <a:gd name="connsiteX141" fmla="*/ 223838 w 695325"/>
                <a:gd name="connsiteY141" fmla="*/ 152400 h 785813"/>
                <a:gd name="connsiteX142" fmla="*/ 221456 w 695325"/>
                <a:gd name="connsiteY142" fmla="*/ 130969 h 785813"/>
                <a:gd name="connsiteX143" fmla="*/ 223838 w 695325"/>
                <a:gd name="connsiteY143" fmla="*/ 92869 h 785813"/>
                <a:gd name="connsiteX144" fmla="*/ 216694 w 695325"/>
                <a:gd name="connsiteY144" fmla="*/ 66675 h 785813"/>
                <a:gd name="connsiteX145" fmla="*/ 214313 w 695325"/>
                <a:gd name="connsiteY145" fmla="*/ 50007 h 785813"/>
                <a:gd name="connsiteX146" fmla="*/ 204788 w 695325"/>
                <a:gd name="connsiteY146" fmla="*/ 28575 h 785813"/>
                <a:gd name="connsiteX147" fmla="*/ 202406 w 695325"/>
                <a:gd name="connsiteY147" fmla="*/ 0 h 785813"/>
                <a:gd name="connsiteX148" fmla="*/ 183356 w 695325"/>
                <a:gd name="connsiteY148" fmla="*/ 7144 h 785813"/>
                <a:gd name="connsiteX149" fmla="*/ 161926 w 695325"/>
                <a:gd name="connsiteY149" fmla="*/ 23813 h 785813"/>
                <a:gd name="connsiteX150" fmla="*/ 147638 w 695325"/>
                <a:gd name="connsiteY150" fmla="*/ 33338 h 785813"/>
                <a:gd name="connsiteX151" fmla="*/ 114300 w 695325"/>
                <a:gd name="connsiteY151" fmla="*/ 223837 h 785813"/>
                <a:gd name="connsiteX0" fmla="*/ 114300 w 695325"/>
                <a:gd name="connsiteY0" fmla="*/ 223837 h 785813"/>
                <a:gd name="connsiteX1" fmla="*/ 140494 w 695325"/>
                <a:gd name="connsiteY1" fmla="*/ 78582 h 785813"/>
                <a:gd name="connsiteX2" fmla="*/ 54769 w 695325"/>
                <a:gd name="connsiteY2" fmla="*/ 4763 h 785813"/>
                <a:gd name="connsiteX3" fmla="*/ 21431 w 695325"/>
                <a:gd name="connsiteY3" fmla="*/ 38100 h 785813"/>
                <a:gd name="connsiteX4" fmla="*/ 21431 w 695325"/>
                <a:gd name="connsiteY4" fmla="*/ 69057 h 785813"/>
                <a:gd name="connsiteX5" fmla="*/ 11906 w 695325"/>
                <a:gd name="connsiteY5" fmla="*/ 88107 h 785813"/>
                <a:gd name="connsiteX6" fmla="*/ 7144 w 695325"/>
                <a:gd name="connsiteY6" fmla="*/ 126207 h 785813"/>
                <a:gd name="connsiteX7" fmla="*/ 7144 w 695325"/>
                <a:gd name="connsiteY7" fmla="*/ 126207 h 785813"/>
                <a:gd name="connsiteX8" fmla="*/ 0 w 695325"/>
                <a:gd name="connsiteY8" fmla="*/ 145257 h 785813"/>
                <a:gd name="connsiteX9" fmla="*/ 0 w 695325"/>
                <a:gd name="connsiteY9" fmla="*/ 190500 h 785813"/>
                <a:gd name="connsiteX10" fmla="*/ 38100 w 695325"/>
                <a:gd name="connsiteY10" fmla="*/ 200025 h 785813"/>
                <a:gd name="connsiteX11" fmla="*/ 64294 w 695325"/>
                <a:gd name="connsiteY11" fmla="*/ 219075 h 785813"/>
                <a:gd name="connsiteX12" fmla="*/ 66675 w 695325"/>
                <a:gd name="connsiteY12" fmla="*/ 233363 h 785813"/>
                <a:gd name="connsiteX13" fmla="*/ 35719 w 695325"/>
                <a:gd name="connsiteY13" fmla="*/ 228600 h 785813"/>
                <a:gd name="connsiteX14" fmla="*/ 9525 w 695325"/>
                <a:gd name="connsiteY14" fmla="*/ 216694 h 785813"/>
                <a:gd name="connsiteX15" fmla="*/ 47625 w 695325"/>
                <a:gd name="connsiteY15" fmla="*/ 276225 h 785813"/>
                <a:gd name="connsiteX16" fmla="*/ 76200 w 695325"/>
                <a:gd name="connsiteY16" fmla="*/ 257175 h 785813"/>
                <a:gd name="connsiteX17" fmla="*/ 102394 w 695325"/>
                <a:gd name="connsiteY17" fmla="*/ 288132 h 785813"/>
                <a:gd name="connsiteX18" fmla="*/ 147638 w 695325"/>
                <a:gd name="connsiteY18" fmla="*/ 300038 h 785813"/>
                <a:gd name="connsiteX19" fmla="*/ 188119 w 695325"/>
                <a:gd name="connsiteY19" fmla="*/ 307182 h 785813"/>
                <a:gd name="connsiteX20" fmla="*/ 209550 w 695325"/>
                <a:gd name="connsiteY20" fmla="*/ 295275 h 785813"/>
                <a:gd name="connsiteX21" fmla="*/ 197644 w 695325"/>
                <a:gd name="connsiteY21" fmla="*/ 285750 h 785813"/>
                <a:gd name="connsiteX22" fmla="*/ 219075 w 695325"/>
                <a:gd name="connsiteY22" fmla="*/ 285750 h 785813"/>
                <a:gd name="connsiteX23" fmla="*/ 247650 w 695325"/>
                <a:gd name="connsiteY23" fmla="*/ 314325 h 785813"/>
                <a:gd name="connsiteX24" fmla="*/ 266700 w 695325"/>
                <a:gd name="connsiteY24" fmla="*/ 292894 h 785813"/>
                <a:gd name="connsiteX25" fmla="*/ 252413 w 695325"/>
                <a:gd name="connsiteY25" fmla="*/ 266700 h 785813"/>
                <a:gd name="connsiteX26" fmla="*/ 266700 w 695325"/>
                <a:gd name="connsiteY26" fmla="*/ 261938 h 785813"/>
                <a:gd name="connsiteX27" fmla="*/ 345281 w 695325"/>
                <a:gd name="connsiteY27" fmla="*/ 342900 h 785813"/>
                <a:gd name="connsiteX28" fmla="*/ 352425 w 695325"/>
                <a:gd name="connsiteY28" fmla="*/ 357188 h 785813"/>
                <a:gd name="connsiteX29" fmla="*/ 330994 w 695325"/>
                <a:gd name="connsiteY29" fmla="*/ 383382 h 785813"/>
                <a:gd name="connsiteX30" fmla="*/ 373856 w 695325"/>
                <a:gd name="connsiteY30" fmla="*/ 371475 h 785813"/>
                <a:gd name="connsiteX31" fmla="*/ 395288 w 695325"/>
                <a:gd name="connsiteY31" fmla="*/ 371475 h 785813"/>
                <a:gd name="connsiteX32" fmla="*/ 381000 w 695325"/>
                <a:gd name="connsiteY32" fmla="*/ 388144 h 785813"/>
                <a:gd name="connsiteX33" fmla="*/ 395288 w 695325"/>
                <a:gd name="connsiteY33" fmla="*/ 397669 h 785813"/>
                <a:gd name="connsiteX34" fmla="*/ 421481 w 695325"/>
                <a:gd name="connsiteY34" fmla="*/ 426244 h 785813"/>
                <a:gd name="connsiteX35" fmla="*/ 438150 w 695325"/>
                <a:gd name="connsiteY35" fmla="*/ 461963 h 785813"/>
                <a:gd name="connsiteX36" fmla="*/ 440531 w 695325"/>
                <a:gd name="connsiteY36" fmla="*/ 492919 h 785813"/>
                <a:gd name="connsiteX37" fmla="*/ 423863 w 695325"/>
                <a:gd name="connsiteY37" fmla="*/ 511969 h 785813"/>
                <a:gd name="connsiteX38" fmla="*/ 423863 w 695325"/>
                <a:gd name="connsiteY38" fmla="*/ 535782 h 785813"/>
                <a:gd name="connsiteX39" fmla="*/ 402431 w 695325"/>
                <a:gd name="connsiteY39" fmla="*/ 535782 h 785813"/>
                <a:gd name="connsiteX40" fmla="*/ 383381 w 695325"/>
                <a:gd name="connsiteY40" fmla="*/ 547688 h 785813"/>
                <a:gd name="connsiteX41" fmla="*/ 407194 w 695325"/>
                <a:gd name="connsiteY41" fmla="*/ 583407 h 785813"/>
                <a:gd name="connsiteX42" fmla="*/ 395288 w 695325"/>
                <a:gd name="connsiteY42" fmla="*/ 611982 h 785813"/>
                <a:gd name="connsiteX43" fmla="*/ 359569 w 695325"/>
                <a:gd name="connsiteY43" fmla="*/ 611982 h 785813"/>
                <a:gd name="connsiteX44" fmla="*/ 328613 w 695325"/>
                <a:gd name="connsiteY44" fmla="*/ 609600 h 785813"/>
                <a:gd name="connsiteX45" fmla="*/ 309563 w 695325"/>
                <a:gd name="connsiteY45" fmla="*/ 597694 h 785813"/>
                <a:gd name="connsiteX46" fmla="*/ 297656 w 695325"/>
                <a:gd name="connsiteY46" fmla="*/ 621507 h 785813"/>
                <a:gd name="connsiteX47" fmla="*/ 297656 w 695325"/>
                <a:gd name="connsiteY47" fmla="*/ 645319 h 785813"/>
                <a:gd name="connsiteX48" fmla="*/ 330994 w 695325"/>
                <a:gd name="connsiteY48" fmla="*/ 661988 h 785813"/>
                <a:gd name="connsiteX49" fmla="*/ 354806 w 695325"/>
                <a:gd name="connsiteY49" fmla="*/ 642938 h 785813"/>
                <a:gd name="connsiteX50" fmla="*/ 371475 w 695325"/>
                <a:gd name="connsiteY50" fmla="*/ 638175 h 785813"/>
                <a:gd name="connsiteX51" fmla="*/ 378619 w 695325"/>
                <a:gd name="connsiteY51" fmla="*/ 628650 h 785813"/>
                <a:gd name="connsiteX52" fmla="*/ 400050 w 695325"/>
                <a:gd name="connsiteY52" fmla="*/ 640557 h 785813"/>
                <a:gd name="connsiteX53" fmla="*/ 414338 w 695325"/>
                <a:gd name="connsiteY53" fmla="*/ 659607 h 785813"/>
                <a:gd name="connsiteX54" fmla="*/ 438150 w 695325"/>
                <a:gd name="connsiteY54" fmla="*/ 688182 h 785813"/>
                <a:gd name="connsiteX55" fmla="*/ 452438 w 695325"/>
                <a:gd name="connsiteY55" fmla="*/ 688182 h 785813"/>
                <a:gd name="connsiteX56" fmla="*/ 464344 w 695325"/>
                <a:gd name="connsiteY56" fmla="*/ 704850 h 785813"/>
                <a:gd name="connsiteX57" fmla="*/ 450056 w 695325"/>
                <a:gd name="connsiteY57" fmla="*/ 714375 h 785813"/>
                <a:gd name="connsiteX58" fmla="*/ 481013 w 695325"/>
                <a:gd name="connsiteY58" fmla="*/ 740569 h 785813"/>
                <a:gd name="connsiteX59" fmla="*/ 497681 w 695325"/>
                <a:gd name="connsiteY59" fmla="*/ 738188 h 785813"/>
                <a:gd name="connsiteX60" fmla="*/ 526256 w 695325"/>
                <a:gd name="connsiteY60" fmla="*/ 752475 h 785813"/>
                <a:gd name="connsiteX61" fmla="*/ 566738 w 695325"/>
                <a:gd name="connsiteY61" fmla="*/ 783432 h 785813"/>
                <a:gd name="connsiteX62" fmla="*/ 578644 w 695325"/>
                <a:gd name="connsiteY62" fmla="*/ 785813 h 785813"/>
                <a:gd name="connsiteX63" fmla="*/ 588169 w 695325"/>
                <a:gd name="connsiteY63" fmla="*/ 776288 h 785813"/>
                <a:gd name="connsiteX64" fmla="*/ 566738 w 695325"/>
                <a:gd name="connsiteY64" fmla="*/ 762000 h 785813"/>
                <a:gd name="connsiteX65" fmla="*/ 535781 w 695325"/>
                <a:gd name="connsiteY65" fmla="*/ 733425 h 785813"/>
                <a:gd name="connsiteX66" fmla="*/ 523875 w 695325"/>
                <a:gd name="connsiteY66" fmla="*/ 697707 h 785813"/>
                <a:gd name="connsiteX67" fmla="*/ 531019 w 695325"/>
                <a:gd name="connsiteY67" fmla="*/ 685800 h 785813"/>
                <a:gd name="connsiteX68" fmla="*/ 557213 w 695325"/>
                <a:gd name="connsiteY68" fmla="*/ 711994 h 785813"/>
                <a:gd name="connsiteX69" fmla="*/ 597694 w 695325"/>
                <a:gd name="connsiteY69" fmla="*/ 733425 h 785813"/>
                <a:gd name="connsiteX70" fmla="*/ 619125 w 695325"/>
                <a:gd name="connsiteY70" fmla="*/ 742950 h 785813"/>
                <a:gd name="connsiteX71" fmla="*/ 611981 w 695325"/>
                <a:gd name="connsiteY71" fmla="*/ 716757 h 785813"/>
                <a:gd name="connsiteX72" fmla="*/ 623888 w 695325"/>
                <a:gd name="connsiteY72" fmla="*/ 707232 h 785813"/>
                <a:gd name="connsiteX73" fmla="*/ 619125 w 695325"/>
                <a:gd name="connsiteY73" fmla="*/ 683419 h 785813"/>
                <a:gd name="connsiteX74" fmla="*/ 602456 w 695325"/>
                <a:gd name="connsiteY74" fmla="*/ 664369 h 785813"/>
                <a:gd name="connsiteX75" fmla="*/ 607219 w 695325"/>
                <a:gd name="connsiteY75" fmla="*/ 647700 h 785813"/>
                <a:gd name="connsiteX76" fmla="*/ 592931 w 695325"/>
                <a:gd name="connsiteY76" fmla="*/ 640557 h 785813"/>
                <a:gd name="connsiteX77" fmla="*/ 585788 w 695325"/>
                <a:gd name="connsiteY77" fmla="*/ 628650 h 785813"/>
                <a:gd name="connsiteX78" fmla="*/ 564356 w 695325"/>
                <a:gd name="connsiteY78" fmla="*/ 623888 h 785813"/>
                <a:gd name="connsiteX79" fmla="*/ 550069 w 695325"/>
                <a:gd name="connsiteY79" fmla="*/ 588169 h 785813"/>
                <a:gd name="connsiteX80" fmla="*/ 540544 w 695325"/>
                <a:gd name="connsiteY80" fmla="*/ 581025 h 785813"/>
                <a:gd name="connsiteX81" fmla="*/ 550069 w 695325"/>
                <a:gd name="connsiteY81" fmla="*/ 561975 h 785813"/>
                <a:gd name="connsiteX82" fmla="*/ 545306 w 695325"/>
                <a:gd name="connsiteY82" fmla="*/ 547688 h 785813"/>
                <a:gd name="connsiteX83" fmla="*/ 540544 w 695325"/>
                <a:gd name="connsiteY83" fmla="*/ 523875 h 785813"/>
                <a:gd name="connsiteX84" fmla="*/ 571500 w 695325"/>
                <a:gd name="connsiteY84" fmla="*/ 519113 h 785813"/>
                <a:gd name="connsiteX85" fmla="*/ 595313 w 695325"/>
                <a:gd name="connsiteY85" fmla="*/ 550069 h 785813"/>
                <a:gd name="connsiteX86" fmla="*/ 626269 w 695325"/>
                <a:gd name="connsiteY86" fmla="*/ 569119 h 785813"/>
                <a:gd name="connsiteX87" fmla="*/ 631031 w 695325"/>
                <a:gd name="connsiteY87" fmla="*/ 592932 h 785813"/>
                <a:gd name="connsiteX88" fmla="*/ 659606 w 695325"/>
                <a:gd name="connsiteY88" fmla="*/ 611982 h 785813"/>
                <a:gd name="connsiteX89" fmla="*/ 650081 w 695325"/>
                <a:gd name="connsiteY89" fmla="*/ 576263 h 785813"/>
                <a:gd name="connsiteX90" fmla="*/ 669131 w 695325"/>
                <a:gd name="connsiteY90" fmla="*/ 576263 h 785813"/>
                <a:gd name="connsiteX91" fmla="*/ 683419 w 695325"/>
                <a:gd name="connsiteY91" fmla="*/ 554832 h 785813"/>
                <a:gd name="connsiteX92" fmla="*/ 671513 w 695325"/>
                <a:gd name="connsiteY92" fmla="*/ 535782 h 785813"/>
                <a:gd name="connsiteX93" fmla="*/ 695325 w 695325"/>
                <a:gd name="connsiteY93" fmla="*/ 528638 h 785813"/>
                <a:gd name="connsiteX94" fmla="*/ 676275 w 695325"/>
                <a:gd name="connsiteY94" fmla="*/ 516732 h 785813"/>
                <a:gd name="connsiteX95" fmla="*/ 645319 w 695325"/>
                <a:gd name="connsiteY95" fmla="*/ 511969 h 785813"/>
                <a:gd name="connsiteX96" fmla="*/ 652463 w 695325"/>
                <a:gd name="connsiteY96" fmla="*/ 483394 h 785813"/>
                <a:gd name="connsiteX97" fmla="*/ 631031 w 695325"/>
                <a:gd name="connsiteY97" fmla="*/ 488157 h 785813"/>
                <a:gd name="connsiteX98" fmla="*/ 631031 w 695325"/>
                <a:gd name="connsiteY98" fmla="*/ 461963 h 785813"/>
                <a:gd name="connsiteX99" fmla="*/ 609600 w 695325"/>
                <a:gd name="connsiteY99" fmla="*/ 452438 h 785813"/>
                <a:gd name="connsiteX100" fmla="*/ 602456 w 695325"/>
                <a:gd name="connsiteY100" fmla="*/ 435769 h 785813"/>
                <a:gd name="connsiteX101" fmla="*/ 585788 w 695325"/>
                <a:gd name="connsiteY101" fmla="*/ 447675 h 785813"/>
                <a:gd name="connsiteX102" fmla="*/ 576263 w 695325"/>
                <a:gd name="connsiteY102" fmla="*/ 423863 h 785813"/>
                <a:gd name="connsiteX103" fmla="*/ 545306 w 695325"/>
                <a:gd name="connsiteY103" fmla="*/ 400050 h 785813"/>
                <a:gd name="connsiteX104" fmla="*/ 526256 w 695325"/>
                <a:gd name="connsiteY104" fmla="*/ 400050 h 785813"/>
                <a:gd name="connsiteX105" fmla="*/ 540544 w 695325"/>
                <a:gd name="connsiteY105" fmla="*/ 381000 h 785813"/>
                <a:gd name="connsiteX106" fmla="*/ 540544 w 695325"/>
                <a:gd name="connsiteY106" fmla="*/ 359569 h 785813"/>
                <a:gd name="connsiteX107" fmla="*/ 535781 w 695325"/>
                <a:gd name="connsiteY107" fmla="*/ 352425 h 785813"/>
                <a:gd name="connsiteX108" fmla="*/ 578644 w 695325"/>
                <a:gd name="connsiteY108" fmla="*/ 364332 h 785813"/>
                <a:gd name="connsiteX109" fmla="*/ 566738 w 695325"/>
                <a:gd name="connsiteY109" fmla="*/ 347663 h 785813"/>
                <a:gd name="connsiteX110" fmla="*/ 528638 w 695325"/>
                <a:gd name="connsiteY110" fmla="*/ 335757 h 785813"/>
                <a:gd name="connsiteX111" fmla="*/ 519113 w 695325"/>
                <a:gd name="connsiteY111" fmla="*/ 321469 h 785813"/>
                <a:gd name="connsiteX112" fmla="*/ 557213 w 695325"/>
                <a:gd name="connsiteY112" fmla="*/ 307182 h 785813"/>
                <a:gd name="connsiteX113" fmla="*/ 545306 w 695325"/>
                <a:gd name="connsiteY113" fmla="*/ 280988 h 785813"/>
                <a:gd name="connsiteX114" fmla="*/ 538163 w 695325"/>
                <a:gd name="connsiteY114" fmla="*/ 297657 h 785813"/>
                <a:gd name="connsiteX115" fmla="*/ 514350 w 695325"/>
                <a:gd name="connsiteY115" fmla="*/ 309563 h 785813"/>
                <a:gd name="connsiteX116" fmla="*/ 507206 w 695325"/>
                <a:gd name="connsiteY116" fmla="*/ 288132 h 785813"/>
                <a:gd name="connsiteX117" fmla="*/ 500063 w 695325"/>
                <a:gd name="connsiteY117" fmla="*/ 278607 h 785813"/>
                <a:gd name="connsiteX118" fmla="*/ 523875 w 695325"/>
                <a:gd name="connsiteY118" fmla="*/ 259557 h 785813"/>
                <a:gd name="connsiteX119" fmla="*/ 504825 w 695325"/>
                <a:gd name="connsiteY119" fmla="*/ 242888 h 785813"/>
                <a:gd name="connsiteX120" fmla="*/ 485775 w 695325"/>
                <a:gd name="connsiteY120" fmla="*/ 254794 h 785813"/>
                <a:gd name="connsiteX121" fmla="*/ 473869 w 695325"/>
                <a:gd name="connsiteY121" fmla="*/ 240507 h 785813"/>
                <a:gd name="connsiteX122" fmla="*/ 471488 w 695325"/>
                <a:gd name="connsiteY122" fmla="*/ 223838 h 785813"/>
                <a:gd name="connsiteX123" fmla="*/ 452438 w 695325"/>
                <a:gd name="connsiteY123" fmla="*/ 230982 h 785813"/>
                <a:gd name="connsiteX124" fmla="*/ 450056 w 695325"/>
                <a:gd name="connsiteY124" fmla="*/ 214313 h 785813"/>
                <a:gd name="connsiteX125" fmla="*/ 457200 w 695325"/>
                <a:gd name="connsiteY125" fmla="*/ 202407 h 785813"/>
                <a:gd name="connsiteX126" fmla="*/ 433388 w 695325"/>
                <a:gd name="connsiteY126" fmla="*/ 171450 h 785813"/>
                <a:gd name="connsiteX127" fmla="*/ 423863 w 695325"/>
                <a:gd name="connsiteY127" fmla="*/ 190500 h 785813"/>
                <a:gd name="connsiteX128" fmla="*/ 416719 w 695325"/>
                <a:gd name="connsiteY128" fmla="*/ 207169 h 785813"/>
                <a:gd name="connsiteX129" fmla="*/ 397669 w 695325"/>
                <a:gd name="connsiteY129" fmla="*/ 192882 h 785813"/>
                <a:gd name="connsiteX130" fmla="*/ 395288 w 695325"/>
                <a:gd name="connsiteY130" fmla="*/ 166688 h 785813"/>
                <a:gd name="connsiteX131" fmla="*/ 383381 w 695325"/>
                <a:gd name="connsiteY131" fmla="*/ 180975 h 785813"/>
                <a:gd name="connsiteX132" fmla="*/ 376238 w 695325"/>
                <a:gd name="connsiteY132" fmla="*/ 166688 h 785813"/>
                <a:gd name="connsiteX133" fmla="*/ 376238 w 695325"/>
                <a:gd name="connsiteY133" fmla="*/ 147638 h 785813"/>
                <a:gd name="connsiteX134" fmla="*/ 364331 w 695325"/>
                <a:gd name="connsiteY134" fmla="*/ 142875 h 785813"/>
                <a:gd name="connsiteX135" fmla="*/ 364331 w 695325"/>
                <a:gd name="connsiteY135" fmla="*/ 116682 h 785813"/>
                <a:gd name="connsiteX136" fmla="*/ 309563 w 695325"/>
                <a:gd name="connsiteY136" fmla="*/ 90488 h 785813"/>
                <a:gd name="connsiteX137" fmla="*/ 288131 w 695325"/>
                <a:gd name="connsiteY137" fmla="*/ 97632 h 785813"/>
                <a:gd name="connsiteX138" fmla="*/ 292894 w 695325"/>
                <a:gd name="connsiteY138" fmla="*/ 123825 h 785813"/>
                <a:gd name="connsiteX139" fmla="*/ 273844 w 695325"/>
                <a:gd name="connsiteY139" fmla="*/ 126207 h 785813"/>
                <a:gd name="connsiteX140" fmla="*/ 259556 w 695325"/>
                <a:gd name="connsiteY140" fmla="*/ 121444 h 785813"/>
                <a:gd name="connsiteX141" fmla="*/ 247650 w 695325"/>
                <a:gd name="connsiteY141" fmla="*/ 140494 h 785813"/>
                <a:gd name="connsiteX142" fmla="*/ 223838 w 695325"/>
                <a:gd name="connsiteY142" fmla="*/ 152400 h 785813"/>
                <a:gd name="connsiteX143" fmla="*/ 221456 w 695325"/>
                <a:gd name="connsiteY143" fmla="*/ 130969 h 785813"/>
                <a:gd name="connsiteX144" fmla="*/ 223838 w 695325"/>
                <a:gd name="connsiteY144" fmla="*/ 92869 h 785813"/>
                <a:gd name="connsiteX145" fmla="*/ 216694 w 695325"/>
                <a:gd name="connsiteY145" fmla="*/ 66675 h 785813"/>
                <a:gd name="connsiteX146" fmla="*/ 214313 w 695325"/>
                <a:gd name="connsiteY146" fmla="*/ 50007 h 785813"/>
                <a:gd name="connsiteX147" fmla="*/ 204788 w 695325"/>
                <a:gd name="connsiteY147" fmla="*/ 28575 h 785813"/>
                <a:gd name="connsiteX148" fmla="*/ 202406 w 695325"/>
                <a:gd name="connsiteY148" fmla="*/ 0 h 785813"/>
                <a:gd name="connsiteX149" fmla="*/ 183356 w 695325"/>
                <a:gd name="connsiteY149" fmla="*/ 7144 h 785813"/>
                <a:gd name="connsiteX150" fmla="*/ 161926 w 695325"/>
                <a:gd name="connsiteY150" fmla="*/ 23813 h 785813"/>
                <a:gd name="connsiteX151" fmla="*/ 147638 w 695325"/>
                <a:gd name="connsiteY151" fmla="*/ 33338 h 785813"/>
                <a:gd name="connsiteX152" fmla="*/ 114300 w 695325"/>
                <a:gd name="connsiteY152" fmla="*/ 223837 h 785813"/>
                <a:gd name="connsiteX0" fmla="*/ 114300 w 695325"/>
                <a:gd name="connsiteY0" fmla="*/ 223837 h 785813"/>
                <a:gd name="connsiteX1" fmla="*/ 102394 w 695325"/>
                <a:gd name="connsiteY1" fmla="*/ 1 h 785813"/>
                <a:gd name="connsiteX2" fmla="*/ 54769 w 695325"/>
                <a:gd name="connsiteY2" fmla="*/ 4763 h 785813"/>
                <a:gd name="connsiteX3" fmla="*/ 21431 w 695325"/>
                <a:gd name="connsiteY3" fmla="*/ 38100 h 785813"/>
                <a:gd name="connsiteX4" fmla="*/ 21431 w 695325"/>
                <a:gd name="connsiteY4" fmla="*/ 69057 h 785813"/>
                <a:gd name="connsiteX5" fmla="*/ 11906 w 695325"/>
                <a:gd name="connsiteY5" fmla="*/ 88107 h 785813"/>
                <a:gd name="connsiteX6" fmla="*/ 7144 w 695325"/>
                <a:gd name="connsiteY6" fmla="*/ 126207 h 785813"/>
                <a:gd name="connsiteX7" fmla="*/ 7144 w 695325"/>
                <a:gd name="connsiteY7" fmla="*/ 126207 h 785813"/>
                <a:gd name="connsiteX8" fmla="*/ 0 w 695325"/>
                <a:gd name="connsiteY8" fmla="*/ 145257 h 785813"/>
                <a:gd name="connsiteX9" fmla="*/ 0 w 695325"/>
                <a:gd name="connsiteY9" fmla="*/ 190500 h 785813"/>
                <a:gd name="connsiteX10" fmla="*/ 38100 w 695325"/>
                <a:gd name="connsiteY10" fmla="*/ 200025 h 785813"/>
                <a:gd name="connsiteX11" fmla="*/ 64294 w 695325"/>
                <a:gd name="connsiteY11" fmla="*/ 219075 h 785813"/>
                <a:gd name="connsiteX12" fmla="*/ 66675 w 695325"/>
                <a:gd name="connsiteY12" fmla="*/ 233363 h 785813"/>
                <a:gd name="connsiteX13" fmla="*/ 35719 w 695325"/>
                <a:gd name="connsiteY13" fmla="*/ 228600 h 785813"/>
                <a:gd name="connsiteX14" fmla="*/ 9525 w 695325"/>
                <a:gd name="connsiteY14" fmla="*/ 216694 h 785813"/>
                <a:gd name="connsiteX15" fmla="*/ 47625 w 695325"/>
                <a:gd name="connsiteY15" fmla="*/ 276225 h 785813"/>
                <a:gd name="connsiteX16" fmla="*/ 76200 w 695325"/>
                <a:gd name="connsiteY16" fmla="*/ 257175 h 785813"/>
                <a:gd name="connsiteX17" fmla="*/ 102394 w 695325"/>
                <a:gd name="connsiteY17" fmla="*/ 288132 h 785813"/>
                <a:gd name="connsiteX18" fmla="*/ 147638 w 695325"/>
                <a:gd name="connsiteY18" fmla="*/ 300038 h 785813"/>
                <a:gd name="connsiteX19" fmla="*/ 188119 w 695325"/>
                <a:gd name="connsiteY19" fmla="*/ 307182 h 785813"/>
                <a:gd name="connsiteX20" fmla="*/ 209550 w 695325"/>
                <a:gd name="connsiteY20" fmla="*/ 295275 h 785813"/>
                <a:gd name="connsiteX21" fmla="*/ 197644 w 695325"/>
                <a:gd name="connsiteY21" fmla="*/ 285750 h 785813"/>
                <a:gd name="connsiteX22" fmla="*/ 219075 w 695325"/>
                <a:gd name="connsiteY22" fmla="*/ 285750 h 785813"/>
                <a:gd name="connsiteX23" fmla="*/ 247650 w 695325"/>
                <a:gd name="connsiteY23" fmla="*/ 314325 h 785813"/>
                <a:gd name="connsiteX24" fmla="*/ 266700 w 695325"/>
                <a:gd name="connsiteY24" fmla="*/ 292894 h 785813"/>
                <a:gd name="connsiteX25" fmla="*/ 252413 w 695325"/>
                <a:gd name="connsiteY25" fmla="*/ 266700 h 785813"/>
                <a:gd name="connsiteX26" fmla="*/ 266700 w 695325"/>
                <a:gd name="connsiteY26" fmla="*/ 261938 h 785813"/>
                <a:gd name="connsiteX27" fmla="*/ 345281 w 695325"/>
                <a:gd name="connsiteY27" fmla="*/ 342900 h 785813"/>
                <a:gd name="connsiteX28" fmla="*/ 352425 w 695325"/>
                <a:gd name="connsiteY28" fmla="*/ 357188 h 785813"/>
                <a:gd name="connsiteX29" fmla="*/ 330994 w 695325"/>
                <a:gd name="connsiteY29" fmla="*/ 383382 h 785813"/>
                <a:gd name="connsiteX30" fmla="*/ 373856 w 695325"/>
                <a:gd name="connsiteY30" fmla="*/ 371475 h 785813"/>
                <a:gd name="connsiteX31" fmla="*/ 395288 w 695325"/>
                <a:gd name="connsiteY31" fmla="*/ 371475 h 785813"/>
                <a:gd name="connsiteX32" fmla="*/ 381000 w 695325"/>
                <a:gd name="connsiteY32" fmla="*/ 388144 h 785813"/>
                <a:gd name="connsiteX33" fmla="*/ 395288 w 695325"/>
                <a:gd name="connsiteY33" fmla="*/ 397669 h 785813"/>
                <a:gd name="connsiteX34" fmla="*/ 421481 w 695325"/>
                <a:gd name="connsiteY34" fmla="*/ 426244 h 785813"/>
                <a:gd name="connsiteX35" fmla="*/ 438150 w 695325"/>
                <a:gd name="connsiteY35" fmla="*/ 461963 h 785813"/>
                <a:gd name="connsiteX36" fmla="*/ 440531 w 695325"/>
                <a:gd name="connsiteY36" fmla="*/ 492919 h 785813"/>
                <a:gd name="connsiteX37" fmla="*/ 423863 w 695325"/>
                <a:gd name="connsiteY37" fmla="*/ 511969 h 785813"/>
                <a:gd name="connsiteX38" fmla="*/ 423863 w 695325"/>
                <a:gd name="connsiteY38" fmla="*/ 535782 h 785813"/>
                <a:gd name="connsiteX39" fmla="*/ 402431 w 695325"/>
                <a:gd name="connsiteY39" fmla="*/ 535782 h 785813"/>
                <a:gd name="connsiteX40" fmla="*/ 383381 w 695325"/>
                <a:gd name="connsiteY40" fmla="*/ 547688 h 785813"/>
                <a:gd name="connsiteX41" fmla="*/ 407194 w 695325"/>
                <a:gd name="connsiteY41" fmla="*/ 583407 h 785813"/>
                <a:gd name="connsiteX42" fmla="*/ 395288 w 695325"/>
                <a:gd name="connsiteY42" fmla="*/ 611982 h 785813"/>
                <a:gd name="connsiteX43" fmla="*/ 359569 w 695325"/>
                <a:gd name="connsiteY43" fmla="*/ 611982 h 785813"/>
                <a:gd name="connsiteX44" fmla="*/ 328613 w 695325"/>
                <a:gd name="connsiteY44" fmla="*/ 609600 h 785813"/>
                <a:gd name="connsiteX45" fmla="*/ 309563 w 695325"/>
                <a:gd name="connsiteY45" fmla="*/ 597694 h 785813"/>
                <a:gd name="connsiteX46" fmla="*/ 297656 w 695325"/>
                <a:gd name="connsiteY46" fmla="*/ 621507 h 785813"/>
                <a:gd name="connsiteX47" fmla="*/ 297656 w 695325"/>
                <a:gd name="connsiteY47" fmla="*/ 645319 h 785813"/>
                <a:gd name="connsiteX48" fmla="*/ 330994 w 695325"/>
                <a:gd name="connsiteY48" fmla="*/ 661988 h 785813"/>
                <a:gd name="connsiteX49" fmla="*/ 354806 w 695325"/>
                <a:gd name="connsiteY49" fmla="*/ 642938 h 785813"/>
                <a:gd name="connsiteX50" fmla="*/ 371475 w 695325"/>
                <a:gd name="connsiteY50" fmla="*/ 638175 h 785813"/>
                <a:gd name="connsiteX51" fmla="*/ 378619 w 695325"/>
                <a:gd name="connsiteY51" fmla="*/ 628650 h 785813"/>
                <a:gd name="connsiteX52" fmla="*/ 400050 w 695325"/>
                <a:gd name="connsiteY52" fmla="*/ 640557 h 785813"/>
                <a:gd name="connsiteX53" fmla="*/ 414338 w 695325"/>
                <a:gd name="connsiteY53" fmla="*/ 659607 h 785813"/>
                <a:gd name="connsiteX54" fmla="*/ 438150 w 695325"/>
                <a:gd name="connsiteY54" fmla="*/ 688182 h 785813"/>
                <a:gd name="connsiteX55" fmla="*/ 452438 w 695325"/>
                <a:gd name="connsiteY55" fmla="*/ 688182 h 785813"/>
                <a:gd name="connsiteX56" fmla="*/ 464344 w 695325"/>
                <a:gd name="connsiteY56" fmla="*/ 704850 h 785813"/>
                <a:gd name="connsiteX57" fmla="*/ 450056 w 695325"/>
                <a:gd name="connsiteY57" fmla="*/ 714375 h 785813"/>
                <a:gd name="connsiteX58" fmla="*/ 481013 w 695325"/>
                <a:gd name="connsiteY58" fmla="*/ 740569 h 785813"/>
                <a:gd name="connsiteX59" fmla="*/ 497681 w 695325"/>
                <a:gd name="connsiteY59" fmla="*/ 738188 h 785813"/>
                <a:gd name="connsiteX60" fmla="*/ 526256 w 695325"/>
                <a:gd name="connsiteY60" fmla="*/ 752475 h 785813"/>
                <a:gd name="connsiteX61" fmla="*/ 566738 w 695325"/>
                <a:gd name="connsiteY61" fmla="*/ 783432 h 785813"/>
                <a:gd name="connsiteX62" fmla="*/ 578644 w 695325"/>
                <a:gd name="connsiteY62" fmla="*/ 785813 h 785813"/>
                <a:gd name="connsiteX63" fmla="*/ 588169 w 695325"/>
                <a:gd name="connsiteY63" fmla="*/ 776288 h 785813"/>
                <a:gd name="connsiteX64" fmla="*/ 566738 w 695325"/>
                <a:gd name="connsiteY64" fmla="*/ 762000 h 785813"/>
                <a:gd name="connsiteX65" fmla="*/ 535781 w 695325"/>
                <a:gd name="connsiteY65" fmla="*/ 733425 h 785813"/>
                <a:gd name="connsiteX66" fmla="*/ 523875 w 695325"/>
                <a:gd name="connsiteY66" fmla="*/ 697707 h 785813"/>
                <a:gd name="connsiteX67" fmla="*/ 531019 w 695325"/>
                <a:gd name="connsiteY67" fmla="*/ 685800 h 785813"/>
                <a:gd name="connsiteX68" fmla="*/ 557213 w 695325"/>
                <a:gd name="connsiteY68" fmla="*/ 711994 h 785813"/>
                <a:gd name="connsiteX69" fmla="*/ 597694 w 695325"/>
                <a:gd name="connsiteY69" fmla="*/ 733425 h 785813"/>
                <a:gd name="connsiteX70" fmla="*/ 619125 w 695325"/>
                <a:gd name="connsiteY70" fmla="*/ 742950 h 785813"/>
                <a:gd name="connsiteX71" fmla="*/ 611981 w 695325"/>
                <a:gd name="connsiteY71" fmla="*/ 716757 h 785813"/>
                <a:gd name="connsiteX72" fmla="*/ 623888 w 695325"/>
                <a:gd name="connsiteY72" fmla="*/ 707232 h 785813"/>
                <a:gd name="connsiteX73" fmla="*/ 619125 w 695325"/>
                <a:gd name="connsiteY73" fmla="*/ 683419 h 785813"/>
                <a:gd name="connsiteX74" fmla="*/ 602456 w 695325"/>
                <a:gd name="connsiteY74" fmla="*/ 664369 h 785813"/>
                <a:gd name="connsiteX75" fmla="*/ 607219 w 695325"/>
                <a:gd name="connsiteY75" fmla="*/ 647700 h 785813"/>
                <a:gd name="connsiteX76" fmla="*/ 592931 w 695325"/>
                <a:gd name="connsiteY76" fmla="*/ 640557 h 785813"/>
                <a:gd name="connsiteX77" fmla="*/ 585788 w 695325"/>
                <a:gd name="connsiteY77" fmla="*/ 628650 h 785813"/>
                <a:gd name="connsiteX78" fmla="*/ 564356 w 695325"/>
                <a:gd name="connsiteY78" fmla="*/ 623888 h 785813"/>
                <a:gd name="connsiteX79" fmla="*/ 550069 w 695325"/>
                <a:gd name="connsiteY79" fmla="*/ 588169 h 785813"/>
                <a:gd name="connsiteX80" fmla="*/ 540544 w 695325"/>
                <a:gd name="connsiteY80" fmla="*/ 581025 h 785813"/>
                <a:gd name="connsiteX81" fmla="*/ 550069 w 695325"/>
                <a:gd name="connsiteY81" fmla="*/ 561975 h 785813"/>
                <a:gd name="connsiteX82" fmla="*/ 545306 w 695325"/>
                <a:gd name="connsiteY82" fmla="*/ 547688 h 785813"/>
                <a:gd name="connsiteX83" fmla="*/ 540544 w 695325"/>
                <a:gd name="connsiteY83" fmla="*/ 523875 h 785813"/>
                <a:gd name="connsiteX84" fmla="*/ 571500 w 695325"/>
                <a:gd name="connsiteY84" fmla="*/ 519113 h 785813"/>
                <a:gd name="connsiteX85" fmla="*/ 595313 w 695325"/>
                <a:gd name="connsiteY85" fmla="*/ 550069 h 785813"/>
                <a:gd name="connsiteX86" fmla="*/ 626269 w 695325"/>
                <a:gd name="connsiteY86" fmla="*/ 569119 h 785813"/>
                <a:gd name="connsiteX87" fmla="*/ 631031 w 695325"/>
                <a:gd name="connsiteY87" fmla="*/ 592932 h 785813"/>
                <a:gd name="connsiteX88" fmla="*/ 659606 w 695325"/>
                <a:gd name="connsiteY88" fmla="*/ 611982 h 785813"/>
                <a:gd name="connsiteX89" fmla="*/ 650081 w 695325"/>
                <a:gd name="connsiteY89" fmla="*/ 576263 h 785813"/>
                <a:gd name="connsiteX90" fmla="*/ 669131 w 695325"/>
                <a:gd name="connsiteY90" fmla="*/ 576263 h 785813"/>
                <a:gd name="connsiteX91" fmla="*/ 683419 w 695325"/>
                <a:gd name="connsiteY91" fmla="*/ 554832 h 785813"/>
                <a:gd name="connsiteX92" fmla="*/ 671513 w 695325"/>
                <a:gd name="connsiteY92" fmla="*/ 535782 h 785813"/>
                <a:gd name="connsiteX93" fmla="*/ 695325 w 695325"/>
                <a:gd name="connsiteY93" fmla="*/ 528638 h 785813"/>
                <a:gd name="connsiteX94" fmla="*/ 676275 w 695325"/>
                <a:gd name="connsiteY94" fmla="*/ 516732 h 785813"/>
                <a:gd name="connsiteX95" fmla="*/ 645319 w 695325"/>
                <a:gd name="connsiteY95" fmla="*/ 511969 h 785813"/>
                <a:gd name="connsiteX96" fmla="*/ 652463 w 695325"/>
                <a:gd name="connsiteY96" fmla="*/ 483394 h 785813"/>
                <a:gd name="connsiteX97" fmla="*/ 631031 w 695325"/>
                <a:gd name="connsiteY97" fmla="*/ 488157 h 785813"/>
                <a:gd name="connsiteX98" fmla="*/ 631031 w 695325"/>
                <a:gd name="connsiteY98" fmla="*/ 461963 h 785813"/>
                <a:gd name="connsiteX99" fmla="*/ 609600 w 695325"/>
                <a:gd name="connsiteY99" fmla="*/ 452438 h 785813"/>
                <a:gd name="connsiteX100" fmla="*/ 602456 w 695325"/>
                <a:gd name="connsiteY100" fmla="*/ 435769 h 785813"/>
                <a:gd name="connsiteX101" fmla="*/ 585788 w 695325"/>
                <a:gd name="connsiteY101" fmla="*/ 447675 h 785813"/>
                <a:gd name="connsiteX102" fmla="*/ 576263 w 695325"/>
                <a:gd name="connsiteY102" fmla="*/ 423863 h 785813"/>
                <a:gd name="connsiteX103" fmla="*/ 545306 w 695325"/>
                <a:gd name="connsiteY103" fmla="*/ 400050 h 785813"/>
                <a:gd name="connsiteX104" fmla="*/ 526256 w 695325"/>
                <a:gd name="connsiteY104" fmla="*/ 400050 h 785813"/>
                <a:gd name="connsiteX105" fmla="*/ 540544 w 695325"/>
                <a:gd name="connsiteY105" fmla="*/ 381000 h 785813"/>
                <a:gd name="connsiteX106" fmla="*/ 540544 w 695325"/>
                <a:gd name="connsiteY106" fmla="*/ 359569 h 785813"/>
                <a:gd name="connsiteX107" fmla="*/ 535781 w 695325"/>
                <a:gd name="connsiteY107" fmla="*/ 352425 h 785813"/>
                <a:gd name="connsiteX108" fmla="*/ 578644 w 695325"/>
                <a:gd name="connsiteY108" fmla="*/ 364332 h 785813"/>
                <a:gd name="connsiteX109" fmla="*/ 566738 w 695325"/>
                <a:gd name="connsiteY109" fmla="*/ 347663 h 785813"/>
                <a:gd name="connsiteX110" fmla="*/ 528638 w 695325"/>
                <a:gd name="connsiteY110" fmla="*/ 335757 h 785813"/>
                <a:gd name="connsiteX111" fmla="*/ 519113 w 695325"/>
                <a:gd name="connsiteY111" fmla="*/ 321469 h 785813"/>
                <a:gd name="connsiteX112" fmla="*/ 557213 w 695325"/>
                <a:gd name="connsiteY112" fmla="*/ 307182 h 785813"/>
                <a:gd name="connsiteX113" fmla="*/ 545306 w 695325"/>
                <a:gd name="connsiteY113" fmla="*/ 280988 h 785813"/>
                <a:gd name="connsiteX114" fmla="*/ 538163 w 695325"/>
                <a:gd name="connsiteY114" fmla="*/ 297657 h 785813"/>
                <a:gd name="connsiteX115" fmla="*/ 514350 w 695325"/>
                <a:gd name="connsiteY115" fmla="*/ 309563 h 785813"/>
                <a:gd name="connsiteX116" fmla="*/ 507206 w 695325"/>
                <a:gd name="connsiteY116" fmla="*/ 288132 h 785813"/>
                <a:gd name="connsiteX117" fmla="*/ 500063 w 695325"/>
                <a:gd name="connsiteY117" fmla="*/ 278607 h 785813"/>
                <a:gd name="connsiteX118" fmla="*/ 523875 w 695325"/>
                <a:gd name="connsiteY118" fmla="*/ 259557 h 785813"/>
                <a:gd name="connsiteX119" fmla="*/ 504825 w 695325"/>
                <a:gd name="connsiteY119" fmla="*/ 242888 h 785813"/>
                <a:gd name="connsiteX120" fmla="*/ 485775 w 695325"/>
                <a:gd name="connsiteY120" fmla="*/ 254794 h 785813"/>
                <a:gd name="connsiteX121" fmla="*/ 473869 w 695325"/>
                <a:gd name="connsiteY121" fmla="*/ 240507 h 785813"/>
                <a:gd name="connsiteX122" fmla="*/ 471488 w 695325"/>
                <a:gd name="connsiteY122" fmla="*/ 223838 h 785813"/>
                <a:gd name="connsiteX123" fmla="*/ 452438 w 695325"/>
                <a:gd name="connsiteY123" fmla="*/ 230982 h 785813"/>
                <a:gd name="connsiteX124" fmla="*/ 450056 w 695325"/>
                <a:gd name="connsiteY124" fmla="*/ 214313 h 785813"/>
                <a:gd name="connsiteX125" fmla="*/ 457200 w 695325"/>
                <a:gd name="connsiteY125" fmla="*/ 202407 h 785813"/>
                <a:gd name="connsiteX126" fmla="*/ 433388 w 695325"/>
                <a:gd name="connsiteY126" fmla="*/ 171450 h 785813"/>
                <a:gd name="connsiteX127" fmla="*/ 423863 w 695325"/>
                <a:gd name="connsiteY127" fmla="*/ 190500 h 785813"/>
                <a:gd name="connsiteX128" fmla="*/ 416719 w 695325"/>
                <a:gd name="connsiteY128" fmla="*/ 207169 h 785813"/>
                <a:gd name="connsiteX129" fmla="*/ 397669 w 695325"/>
                <a:gd name="connsiteY129" fmla="*/ 192882 h 785813"/>
                <a:gd name="connsiteX130" fmla="*/ 395288 w 695325"/>
                <a:gd name="connsiteY130" fmla="*/ 166688 h 785813"/>
                <a:gd name="connsiteX131" fmla="*/ 383381 w 695325"/>
                <a:gd name="connsiteY131" fmla="*/ 180975 h 785813"/>
                <a:gd name="connsiteX132" fmla="*/ 376238 w 695325"/>
                <a:gd name="connsiteY132" fmla="*/ 166688 h 785813"/>
                <a:gd name="connsiteX133" fmla="*/ 376238 w 695325"/>
                <a:gd name="connsiteY133" fmla="*/ 147638 h 785813"/>
                <a:gd name="connsiteX134" fmla="*/ 364331 w 695325"/>
                <a:gd name="connsiteY134" fmla="*/ 142875 h 785813"/>
                <a:gd name="connsiteX135" fmla="*/ 364331 w 695325"/>
                <a:gd name="connsiteY135" fmla="*/ 116682 h 785813"/>
                <a:gd name="connsiteX136" fmla="*/ 309563 w 695325"/>
                <a:gd name="connsiteY136" fmla="*/ 90488 h 785813"/>
                <a:gd name="connsiteX137" fmla="*/ 288131 w 695325"/>
                <a:gd name="connsiteY137" fmla="*/ 97632 h 785813"/>
                <a:gd name="connsiteX138" fmla="*/ 292894 w 695325"/>
                <a:gd name="connsiteY138" fmla="*/ 123825 h 785813"/>
                <a:gd name="connsiteX139" fmla="*/ 273844 w 695325"/>
                <a:gd name="connsiteY139" fmla="*/ 126207 h 785813"/>
                <a:gd name="connsiteX140" fmla="*/ 259556 w 695325"/>
                <a:gd name="connsiteY140" fmla="*/ 121444 h 785813"/>
                <a:gd name="connsiteX141" fmla="*/ 247650 w 695325"/>
                <a:gd name="connsiteY141" fmla="*/ 140494 h 785813"/>
                <a:gd name="connsiteX142" fmla="*/ 223838 w 695325"/>
                <a:gd name="connsiteY142" fmla="*/ 152400 h 785813"/>
                <a:gd name="connsiteX143" fmla="*/ 221456 w 695325"/>
                <a:gd name="connsiteY143" fmla="*/ 130969 h 785813"/>
                <a:gd name="connsiteX144" fmla="*/ 223838 w 695325"/>
                <a:gd name="connsiteY144" fmla="*/ 92869 h 785813"/>
                <a:gd name="connsiteX145" fmla="*/ 216694 w 695325"/>
                <a:gd name="connsiteY145" fmla="*/ 66675 h 785813"/>
                <a:gd name="connsiteX146" fmla="*/ 214313 w 695325"/>
                <a:gd name="connsiteY146" fmla="*/ 50007 h 785813"/>
                <a:gd name="connsiteX147" fmla="*/ 204788 w 695325"/>
                <a:gd name="connsiteY147" fmla="*/ 28575 h 785813"/>
                <a:gd name="connsiteX148" fmla="*/ 202406 w 695325"/>
                <a:gd name="connsiteY148" fmla="*/ 0 h 785813"/>
                <a:gd name="connsiteX149" fmla="*/ 183356 w 695325"/>
                <a:gd name="connsiteY149" fmla="*/ 7144 h 785813"/>
                <a:gd name="connsiteX150" fmla="*/ 161926 w 695325"/>
                <a:gd name="connsiteY150" fmla="*/ 23813 h 785813"/>
                <a:gd name="connsiteX151" fmla="*/ 147638 w 695325"/>
                <a:gd name="connsiteY151" fmla="*/ 33338 h 785813"/>
                <a:gd name="connsiteX152" fmla="*/ 114300 w 695325"/>
                <a:gd name="connsiteY152" fmla="*/ 223837 h 785813"/>
                <a:gd name="connsiteX0" fmla="*/ 114300 w 695325"/>
                <a:gd name="connsiteY0" fmla="*/ 223837 h 785813"/>
                <a:gd name="connsiteX1" fmla="*/ 104775 w 695325"/>
                <a:gd name="connsiteY1" fmla="*/ 64294 h 785813"/>
                <a:gd name="connsiteX2" fmla="*/ 102394 w 695325"/>
                <a:gd name="connsiteY2" fmla="*/ 1 h 785813"/>
                <a:gd name="connsiteX3" fmla="*/ 54769 w 695325"/>
                <a:gd name="connsiteY3" fmla="*/ 4763 h 785813"/>
                <a:gd name="connsiteX4" fmla="*/ 21431 w 695325"/>
                <a:gd name="connsiteY4" fmla="*/ 38100 h 785813"/>
                <a:gd name="connsiteX5" fmla="*/ 21431 w 695325"/>
                <a:gd name="connsiteY5" fmla="*/ 69057 h 785813"/>
                <a:gd name="connsiteX6" fmla="*/ 11906 w 695325"/>
                <a:gd name="connsiteY6" fmla="*/ 88107 h 785813"/>
                <a:gd name="connsiteX7" fmla="*/ 7144 w 695325"/>
                <a:gd name="connsiteY7" fmla="*/ 126207 h 785813"/>
                <a:gd name="connsiteX8" fmla="*/ 7144 w 695325"/>
                <a:gd name="connsiteY8" fmla="*/ 126207 h 785813"/>
                <a:gd name="connsiteX9" fmla="*/ 0 w 695325"/>
                <a:gd name="connsiteY9" fmla="*/ 145257 h 785813"/>
                <a:gd name="connsiteX10" fmla="*/ 0 w 695325"/>
                <a:gd name="connsiteY10" fmla="*/ 190500 h 785813"/>
                <a:gd name="connsiteX11" fmla="*/ 38100 w 695325"/>
                <a:gd name="connsiteY11" fmla="*/ 200025 h 785813"/>
                <a:gd name="connsiteX12" fmla="*/ 64294 w 695325"/>
                <a:gd name="connsiteY12" fmla="*/ 219075 h 785813"/>
                <a:gd name="connsiteX13" fmla="*/ 66675 w 695325"/>
                <a:gd name="connsiteY13" fmla="*/ 233363 h 785813"/>
                <a:gd name="connsiteX14" fmla="*/ 35719 w 695325"/>
                <a:gd name="connsiteY14" fmla="*/ 228600 h 785813"/>
                <a:gd name="connsiteX15" fmla="*/ 9525 w 695325"/>
                <a:gd name="connsiteY15" fmla="*/ 216694 h 785813"/>
                <a:gd name="connsiteX16" fmla="*/ 47625 w 695325"/>
                <a:gd name="connsiteY16" fmla="*/ 276225 h 785813"/>
                <a:gd name="connsiteX17" fmla="*/ 76200 w 695325"/>
                <a:gd name="connsiteY17" fmla="*/ 257175 h 785813"/>
                <a:gd name="connsiteX18" fmla="*/ 102394 w 695325"/>
                <a:gd name="connsiteY18" fmla="*/ 288132 h 785813"/>
                <a:gd name="connsiteX19" fmla="*/ 147638 w 695325"/>
                <a:gd name="connsiteY19" fmla="*/ 300038 h 785813"/>
                <a:gd name="connsiteX20" fmla="*/ 188119 w 695325"/>
                <a:gd name="connsiteY20" fmla="*/ 307182 h 785813"/>
                <a:gd name="connsiteX21" fmla="*/ 209550 w 695325"/>
                <a:gd name="connsiteY21" fmla="*/ 295275 h 785813"/>
                <a:gd name="connsiteX22" fmla="*/ 197644 w 695325"/>
                <a:gd name="connsiteY22" fmla="*/ 285750 h 785813"/>
                <a:gd name="connsiteX23" fmla="*/ 219075 w 695325"/>
                <a:gd name="connsiteY23" fmla="*/ 285750 h 785813"/>
                <a:gd name="connsiteX24" fmla="*/ 247650 w 695325"/>
                <a:gd name="connsiteY24" fmla="*/ 314325 h 785813"/>
                <a:gd name="connsiteX25" fmla="*/ 266700 w 695325"/>
                <a:gd name="connsiteY25" fmla="*/ 292894 h 785813"/>
                <a:gd name="connsiteX26" fmla="*/ 252413 w 695325"/>
                <a:gd name="connsiteY26" fmla="*/ 266700 h 785813"/>
                <a:gd name="connsiteX27" fmla="*/ 266700 w 695325"/>
                <a:gd name="connsiteY27" fmla="*/ 261938 h 785813"/>
                <a:gd name="connsiteX28" fmla="*/ 345281 w 695325"/>
                <a:gd name="connsiteY28" fmla="*/ 342900 h 785813"/>
                <a:gd name="connsiteX29" fmla="*/ 352425 w 695325"/>
                <a:gd name="connsiteY29" fmla="*/ 357188 h 785813"/>
                <a:gd name="connsiteX30" fmla="*/ 330994 w 695325"/>
                <a:gd name="connsiteY30" fmla="*/ 383382 h 785813"/>
                <a:gd name="connsiteX31" fmla="*/ 373856 w 695325"/>
                <a:gd name="connsiteY31" fmla="*/ 371475 h 785813"/>
                <a:gd name="connsiteX32" fmla="*/ 395288 w 695325"/>
                <a:gd name="connsiteY32" fmla="*/ 371475 h 785813"/>
                <a:gd name="connsiteX33" fmla="*/ 381000 w 695325"/>
                <a:gd name="connsiteY33" fmla="*/ 388144 h 785813"/>
                <a:gd name="connsiteX34" fmla="*/ 395288 w 695325"/>
                <a:gd name="connsiteY34" fmla="*/ 397669 h 785813"/>
                <a:gd name="connsiteX35" fmla="*/ 421481 w 695325"/>
                <a:gd name="connsiteY35" fmla="*/ 426244 h 785813"/>
                <a:gd name="connsiteX36" fmla="*/ 438150 w 695325"/>
                <a:gd name="connsiteY36" fmla="*/ 461963 h 785813"/>
                <a:gd name="connsiteX37" fmla="*/ 440531 w 695325"/>
                <a:gd name="connsiteY37" fmla="*/ 492919 h 785813"/>
                <a:gd name="connsiteX38" fmla="*/ 423863 w 695325"/>
                <a:gd name="connsiteY38" fmla="*/ 511969 h 785813"/>
                <a:gd name="connsiteX39" fmla="*/ 423863 w 695325"/>
                <a:gd name="connsiteY39" fmla="*/ 535782 h 785813"/>
                <a:gd name="connsiteX40" fmla="*/ 402431 w 695325"/>
                <a:gd name="connsiteY40" fmla="*/ 535782 h 785813"/>
                <a:gd name="connsiteX41" fmla="*/ 383381 w 695325"/>
                <a:gd name="connsiteY41" fmla="*/ 547688 h 785813"/>
                <a:gd name="connsiteX42" fmla="*/ 407194 w 695325"/>
                <a:gd name="connsiteY42" fmla="*/ 583407 h 785813"/>
                <a:gd name="connsiteX43" fmla="*/ 395288 w 695325"/>
                <a:gd name="connsiteY43" fmla="*/ 611982 h 785813"/>
                <a:gd name="connsiteX44" fmla="*/ 359569 w 695325"/>
                <a:gd name="connsiteY44" fmla="*/ 611982 h 785813"/>
                <a:gd name="connsiteX45" fmla="*/ 328613 w 695325"/>
                <a:gd name="connsiteY45" fmla="*/ 609600 h 785813"/>
                <a:gd name="connsiteX46" fmla="*/ 309563 w 695325"/>
                <a:gd name="connsiteY46" fmla="*/ 597694 h 785813"/>
                <a:gd name="connsiteX47" fmla="*/ 297656 w 695325"/>
                <a:gd name="connsiteY47" fmla="*/ 621507 h 785813"/>
                <a:gd name="connsiteX48" fmla="*/ 297656 w 695325"/>
                <a:gd name="connsiteY48" fmla="*/ 645319 h 785813"/>
                <a:gd name="connsiteX49" fmla="*/ 330994 w 695325"/>
                <a:gd name="connsiteY49" fmla="*/ 661988 h 785813"/>
                <a:gd name="connsiteX50" fmla="*/ 354806 w 695325"/>
                <a:gd name="connsiteY50" fmla="*/ 642938 h 785813"/>
                <a:gd name="connsiteX51" fmla="*/ 371475 w 695325"/>
                <a:gd name="connsiteY51" fmla="*/ 638175 h 785813"/>
                <a:gd name="connsiteX52" fmla="*/ 378619 w 695325"/>
                <a:gd name="connsiteY52" fmla="*/ 628650 h 785813"/>
                <a:gd name="connsiteX53" fmla="*/ 400050 w 695325"/>
                <a:gd name="connsiteY53" fmla="*/ 640557 h 785813"/>
                <a:gd name="connsiteX54" fmla="*/ 414338 w 695325"/>
                <a:gd name="connsiteY54" fmla="*/ 659607 h 785813"/>
                <a:gd name="connsiteX55" fmla="*/ 438150 w 695325"/>
                <a:gd name="connsiteY55" fmla="*/ 688182 h 785813"/>
                <a:gd name="connsiteX56" fmla="*/ 452438 w 695325"/>
                <a:gd name="connsiteY56" fmla="*/ 688182 h 785813"/>
                <a:gd name="connsiteX57" fmla="*/ 464344 w 695325"/>
                <a:gd name="connsiteY57" fmla="*/ 704850 h 785813"/>
                <a:gd name="connsiteX58" fmla="*/ 450056 w 695325"/>
                <a:gd name="connsiteY58" fmla="*/ 714375 h 785813"/>
                <a:gd name="connsiteX59" fmla="*/ 481013 w 695325"/>
                <a:gd name="connsiteY59" fmla="*/ 740569 h 785813"/>
                <a:gd name="connsiteX60" fmla="*/ 497681 w 695325"/>
                <a:gd name="connsiteY60" fmla="*/ 738188 h 785813"/>
                <a:gd name="connsiteX61" fmla="*/ 526256 w 695325"/>
                <a:gd name="connsiteY61" fmla="*/ 752475 h 785813"/>
                <a:gd name="connsiteX62" fmla="*/ 566738 w 695325"/>
                <a:gd name="connsiteY62" fmla="*/ 783432 h 785813"/>
                <a:gd name="connsiteX63" fmla="*/ 578644 w 695325"/>
                <a:gd name="connsiteY63" fmla="*/ 785813 h 785813"/>
                <a:gd name="connsiteX64" fmla="*/ 588169 w 695325"/>
                <a:gd name="connsiteY64" fmla="*/ 776288 h 785813"/>
                <a:gd name="connsiteX65" fmla="*/ 566738 w 695325"/>
                <a:gd name="connsiteY65" fmla="*/ 762000 h 785813"/>
                <a:gd name="connsiteX66" fmla="*/ 535781 w 695325"/>
                <a:gd name="connsiteY66" fmla="*/ 733425 h 785813"/>
                <a:gd name="connsiteX67" fmla="*/ 523875 w 695325"/>
                <a:gd name="connsiteY67" fmla="*/ 697707 h 785813"/>
                <a:gd name="connsiteX68" fmla="*/ 531019 w 695325"/>
                <a:gd name="connsiteY68" fmla="*/ 685800 h 785813"/>
                <a:gd name="connsiteX69" fmla="*/ 557213 w 695325"/>
                <a:gd name="connsiteY69" fmla="*/ 711994 h 785813"/>
                <a:gd name="connsiteX70" fmla="*/ 597694 w 695325"/>
                <a:gd name="connsiteY70" fmla="*/ 733425 h 785813"/>
                <a:gd name="connsiteX71" fmla="*/ 619125 w 695325"/>
                <a:gd name="connsiteY71" fmla="*/ 742950 h 785813"/>
                <a:gd name="connsiteX72" fmla="*/ 611981 w 695325"/>
                <a:gd name="connsiteY72" fmla="*/ 716757 h 785813"/>
                <a:gd name="connsiteX73" fmla="*/ 623888 w 695325"/>
                <a:gd name="connsiteY73" fmla="*/ 707232 h 785813"/>
                <a:gd name="connsiteX74" fmla="*/ 619125 w 695325"/>
                <a:gd name="connsiteY74" fmla="*/ 683419 h 785813"/>
                <a:gd name="connsiteX75" fmla="*/ 602456 w 695325"/>
                <a:gd name="connsiteY75" fmla="*/ 664369 h 785813"/>
                <a:gd name="connsiteX76" fmla="*/ 607219 w 695325"/>
                <a:gd name="connsiteY76" fmla="*/ 647700 h 785813"/>
                <a:gd name="connsiteX77" fmla="*/ 592931 w 695325"/>
                <a:gd name="connsiteY77" fmla="*/ 640557 h 785813"/>
                <a:gd name="connsiteX78" fmla="*/ 585788 w 695325"/>
                <a:gd name="connsiteY78" fmla="*/ 628650 h 785813"/>
                <a:gd name="connsiteX79" fmla="*/ 564356 w 695325"/>
                <a:gd name="connsiteY79" fmla="*/ 623888 h 785813"/>
                <a:gd name="connsiteX80" fmla="*/ 550069 w 695325"/>
                <a:gd name="connsiteY80" fmla="*/ 588169 h 785813"/>
                <a:gd name="connsiteX81" fmla="*/ 540544 w 695325"/>
                <a:gd name="connsiteY81" fmla="*/ 581025 h 785813"/>
                <a:gd name="connsiteX82" fmla="*/ 550069 w 695325"/>
                <a:gd name="connsiteY82" fmla="*/ 561975 h 785813"/>
                <a:gd name="connsiteX83" fmla="*/ 545306 w 695325"/>
                <a:gd name="connsiteY83" fmla="*/ 547688 h 785813"/>
                <a:gd name="connsiteX84" fmla="*/ 540544 w 695325"/>
                <a:gd name="connsiteY84" fmla="*/ 523875 h 785813"/>
                <a:gd name="connsiteX85" fmla="*/ 571500 w 695325"/>
                <a:gd name="connsiteY85" fmla="*/ 519113 h 785813"/>
                <a:gd name="connsiteX86" fmla="*/ 595313 w 695325"/>
                <a:gd name="connsiteY86" fmla="*/ 550069 h 785813"/>
                <a:gd name="connsiteX87" fmla="*/ 626269 w 695325"/>
                <a:gd name="connsiteY87" fmla="*/ 569119 h 785813"/>
                <a:gd name="connsiteX88" fmla="*/ 631031 w 695325"/>
                <a:gd name="connsiteY88" fmla="*/ 592932 h 785813"/>
                <a:gd name="connsiteX89" fmla="*/ 659606 w 695325"/>
                <a:gd name="connsiteY89" fmla="*/ 611982 h 785813"/>
                <a:gd name="connsiteX90" fmla="*/ 650081 w 695325"/>
                <a:gd name="connsiteY90" fmla="*/ 576263 h 785813"/>
                <a:gd name="connsiteX91" fmla="*/ 669131 w 695325"/>
                <a:gd name="connsiteY91" fmla="*/ 576263 h 785813"/>
                <a:gd name="connsiteX92" fmla="*/ 683419 w 695325"/>
                <a:gd name="connsiteY92" fmla="*/ 554832 h 785813"/>
                <a:gd name="connsiteX93" fmla="*/ 671513 w 695325"/>
                <a:gd name="connsiteY93" fmla="*/ 535782 h 785813"/>
                <a:gd name="connsiteX94" fmla="*/ 695325 w 695325"/>
                <a:gd name="connsiteY94" fmla="*/ 528638 h 785813"/>
                <a:gd name="connsiteX95" fmla="*/ 676275 w 695325"/>
                <a:gd name="connsiteY95" fmla="*/ 516732 h 785813"/>
                <a:gd name="connsiteX96" fmla="*/ 645319 w 695325"/>
                <a:gd name="connsiteY96" fmla="*/ 511969 h 785813"/>
                <a:gd name="connsiteX97" fmla="*/ 652463 w 695325"/>
                <a:gd name="connsiteY97" fmla="*/ 483394 h 785813"/>
                <a:gd name="connsiteX98" fmla="*/ 631031 w 695325"/>
                <a:gd name="connsiteY98" fmla="*/ 488157 h 785813"/>
                <a:gd name="connsiteX99" fmla="*/ 631031 w 695325"/>
                <a:gd name="connsiteY99" fmla="*/ 461963 h 785813"/>
                <a:gd name="connsiteX100" fmla="*/ 609600 w 695325"/>
                <a:gd name="connsiteY100" fmla="*/ 452438 h 785813"/>
                <a:gd name="connsiteX101" fmla="*/ 602456 w 695325"/>
                <a:gd name="connsiteY101" fmla="*/ 435769 h 785813"/>
                <a:gd name="connsiteX102" fmla="*/ 585788 w 695325"/>
                <a:gd name="connsiteY102" fmla="*/ 447675 h 785813"/>
                <a:gd name="connsiteX103" fmla="*/ 576263 w 695325"/>
                <a:gd name="connsiteY103" fmla="*/ 423863 h 785813"/>
                <a:gd name="connsiteX104" fmla="*/ 545306 w 695325"/>
                <a:gd name="connsiteY104" fmla="*/ 400050 h 785813"/>
                <a:gd name="connsiteX105" fmla="*/ 526256 w 695325"/>
                <a:gd name="connsiteY105" fmla="*/ 400050 h 785813"/>
                <a:gd name="connsiteX106" fmla="*/ 540544 w 695325"/>
                <a:gd name="connsiteY106" fmla="*/ 381000 h 785813"/>
                <a:gd name="connsiteX107" fmla="*/ 540544 w 695325"/>
                <a:gd name="connsiteY107" fmla="*/ 359569 h 785813"/>
                <a:gd name="connsiteX108" fmla="*/ 535781 w 695325"/>
                <a:gd name="connsiteY108" fmla="*/ 352425 h 785813"/>
                <a:gd name="connsiteX109" fmla="*/ 578644 w 695325"/>
                <a:gd name="connsiteY109" fmla="*/ 364332 h 785813"/>
                <a:gd name="connsiteX110" fmla="*/ 566738 w 695325"/>
                <a:gd name="connsiteY110" fmla="*/ 347663 h 785813"/>
                <a:gd name="connsiteX111" fmla="*/ 528638 w 695325"/>
                <a:gd name="connsiteY111" fmla="*/ 335757 h 785813"/>
                <a:gd name="connsiteX112" fmla="*/ 519113 w 695325"/>
                <a:gd name="connsiteY112" fmla="*/ 321469 h 785813"/>
                <a:gd name="connsiteX113" fmla="*/ 557213 w 695325"/>
                <a:gd name="connsiteY113" fmla="*/ 307182 h 785813"/>
                <a:gd name="connsiteX114" fmla="*/ 545306 w 695325"/>
                <a:gd name="connsiteY114" fmla="*/ 280988 h 785813"/>
                <a:gd name="connsiteX115" fmla="*/ 538163 w 695325"/>
                <a:gd name="connsiteY115" fmla="*/ 297657 h 785813"/>
                <a:gd name="connsiteX116" fmla="*/ 514350 w 695325"/>
                <a:gd name="connsiteY116" fmla="*/ 309563 h 785813"/>
                <a:gd name="connsiteX117" fmla="*/ 507206 w 695325"/>
                <a:gd name="connsiteY117" fmla="*/ 288132 h 785813"/>
                <a:gd name="connsiteX118" fmla="*/ 500063 w 695325"/>
                <a:gd name="connsiteY118" fmla="*/ 278607 h 785813"/>
                <a:gd name="connsiteX119" fmla="*/ 523875 w 695325"/>
                <a:gd name="connsiteY119" fmla="*/ 259557 h 785813"/>
                <a:gd name="connsiteX120" fmla="*/ 504825 w 695325"/>
                <a:gd name="connsiteY120" fmla="*/ 242888 h 785813"/>
                <a:gd name="connsiteX121" fmla="*/ 485775 w 695325"/>
                <a:gd name="connsiteY121" fmla="*/ 254794 h 785813"/>
                <a:gd name="connsiteX122" fmla="*/ 473869 w 695325"/>
                <a:gd name="connsiteY122" fmla="*/ 240507 h 785813"/>
                <a:gd name="connsiteX123" fmla="*/ 471488 w 695325"/>
                <a:gd name="connsiteY123" fmla="*/ 223838 h 785813"/>
                <a:gd name="connsiteX124" fmla="*/ 452438 w 695325"/>
                <a:gd name="connsiteY124" fmla="*/ 230982 h 785813"/>
                <a:gd name="connsiteX125" fmla="*/ 450056 w 695325"/>
                <a:gd name="connsiteY125" fmla="*/ 214313 h 785813"/>
                <a:gd name="connsiteX126" fmla="*/ 457200 w 695325"/>
                <a:gd name="connsiteY126" fmla="*/ 202407 h 785813"/>
                <a:gd name="connsiteX127" fmla="*/ 433388 w 695325"/>
                <a:gd name="connsiteY127" fmla="*/ 171450 h 785813"/>
                <a:gd name="connsiteX128" fmla="*/ 423863 w 695325"/>
                <a:gd name="connsiteY128" fmla="*/ 190500 h 785813"/>
                <a:gd name="connsiteX129" fmla="*/ 416719 w 695325"/>
                <a:gd name="connsiteY129" fmla="*/ 207169 h 785813"/>
                <a:gd name="connsiteX130" fmla="*/ 397669 w 695325"/>
                <a:gd name="connsiteY130" fmla="*/ 192882 h 785813"/>
                <a:gd name="connsiteX131" fmla="*/ 395288 w 695325"/>
                <a:gd name="connsiteY131" fmla="*/ 166688 h 785813"/>
                <a:gd name="connsiteX132" fmla="*/ 383381 w 695325"/>
                <a:gd name="connsiteY132" fmla="*/ 180975 h 785813"/>
                <a:gd name="connsiteX133" fmla="*/ 376238 w 695325"/>
                <a:gd name="connsiteY133" fmla="*/ 166688 h 785813"/>
                <a:gd name="connsiteX134" fmla="*/ 376238 w 695325"/>
                <a:gd name="connsiteY134" fmla="*/ 147638 h 785813"/>
                <a:gd name="connsiteX135" fmla="*/ 364331 w 695325"/>
                <a:gd name="connsiteY135" fmla="*/ 142875 h 785813"/>
                <a:gd name="connsiteX136" fmla="*/ 364331 w 695325"/>
                <a:gd name="connsiteY136" fmla="*/ 116682 h 785813"/>
                <a:gd name="connsiteX137" fmla="*/ 309563 w 695325"/>
                <a:gd name="connsiteY137" fmla="*/ 90488 h 785813"/>
                <a:gd name="connsiteX138" fmla="*/ 288131 w 695325"/>
                <a:gd name="connsiteY138" fmla="*/ 97632 h 785813"/>
                <a:gd name="connsiteX139" fmla="*/ 292894 w 695325"/>
                <a:gd name="connsiteY139" fmla="*/ 123825 h 785813"/>
                <a:gd name="connsiteX140" fmla="*/ 273844 w 695325"/>
                <a:gd name="connsiteY140" fmla="*/ 126207 h 785813"/>
                <a:gd name="connsiteX141" fmla="*/ 259556 w 695325"/>
                <a:gd name="connsiteY141" fmla="*/ 121444 h 785813"/>
                <a:gd name="connsiteX142" fmla="*/ 247650 w 695325"/>
                <a:gd name="connsiteY142" fmla="*/ 140494 h 785813"/>
                <a:gd name="connsiteX143" fmla="*/ 223838 w 695325"/>
                <a:gd name="connsiteY143" fmla="*/ 152400 h 785813"/>
                <a:gd name="connsiteX144" fmla="*/ 221456 w 695325"/>
                <a:gd name="connsiteY144" fmla="*/ 130969 h 785813"/>
                <a:gd name="connsiteX145" fmla="*/ 223838 w 695325"/>
                <a:gd name="connsiteY145" fmla="*/ 92869 h 785813"/>
                <a:gd name="connsiteX146" fmla="*/ 216694 w 695325"/>
                <a:gd name="connsiteY146" fmla="*/ 66675 h 785813"/>
                <a:gd name="connsiteX147" fmla="*/ 214313 w 695325"/>
                <a:gd name="connsiteY147" fmla="*/ 50007 h 785813"/>
                <a:gd name="connsiteX148" fmla="*/ 204788 w 695325"/>
                <a:gd name="connsiteY148" fmla="*/ 28575 h 785813"/>
                <a:gd name="connsiteX149" fmla="*/ 202406 w 695325"/>
                <a:gd name="connsiteY149" fmla="*/ 0 h 785813"/>
                <a:gd name="connsiteX150" fmla="*/ 183356 w 695325"/>
                <a:gd name="connsiteY150" fmla="*/ 7144 h 785813"/>
                <a:gd name="connsiteX151" fmla="*/ 161926 w 695325"/>
                <a:gd name="connsiteY151" fmla="*/ 23813 h 785813"/>
                <a:gd name="connsiteX152" fmla="*/ 147638 w 695325"/>
                <a:gd name="connsiteY152" fmla="*/ 33338 h 785813"/>
                <a:gd name="connsiteX153" fmla="*/ 114300 w 695325"/>
                <a:gd name="connsiteY153" fmla="*/ 223837 h 785813"/>
                <a:gd name="connsiteX0" fmla="*/ 114300 w 695325"/>
                <a:gd name="connsiteY0" fmla="*/ 223837 h 785813"/>
                <a:gd name="connsiteX1" fmla="*/ 78582 w 695325"/>
                <a:gd name="connsiteY1" fmla="*/ 71438 h 785813"/>
                <a:gd name="connsiteX2" fmla="*/ 102394 w 695325"/>
                <a:gd name="connsiteY2" fmla="*/ 1 h 785813"/>
                <a:gd name="connsiteX3" fmla="*/ 54769 w 695325"/>
                <a:gd name="connsiteY3" fmla="*/ 4763 h 785813"/>
                <a:gd name="connsiteX4" fmla="*/ 21431 w 695325"/>
                <a:gd name="connsiteY4" fmla="*/ 38100 h 785813"/>
                <a:gd name="connsiteX5" fmla="*/ 21431 w 695325"/>
                <a:gd name="connsiteY5" fmla="*/ 69057 h 785813"/>
                <a:gd name="connsiteX6" fmla="*/ 11906 w 695325"/>
                <a:gd name="connsiteY6" fmla="*/ 88107 h 785813"/>
                <a:gd name="connsiteX7" fmla="*/ 7144 w 695325"/>
                <a:gd name="connsiteY7" fmla="*/ 126207 h 785813"/>
                <a:gd name="connsiteX8" fmla="*/ 7144 w 695325"/>
                <a:gd name="connsiteY8" fmla="*/ 126207 h 785813"/>
                <a:gd name="connsiteX9" fmla="*/ 0 w 695325"/>
                <a:gd name="connsiteY9" fmla="*/ 145257 h 785813"/>
                <a:gd name="connsiteX10" fmla="*/ 0 w 695325"/>
                <a:gd name="connsiteY10" fmla="*/ 190500 h 785813"/>
                <a:gd name="connsiteX11" fmla="*/ 38100 w 695325"/>
                <a:gd name="connsiteY11" fmla="*/ 200025 h 785813"/>
                <a:gd name="connsiteX12" fmla="*/ 64294 w 695325"/>
                <a:gd name="connsiteY12" fmla="*/ 219075 h 785813"/>
                <a:gd name="connsiteX13" fmla="*/ 66675 w 695325"/>
                <a:gd name="connsiteY13" fmla="*/ 233363 h 785813"/>
                <a:gd name="connsiteX14" fmla="*/ 35719 w 695325"/>
                <a:gd name="connsiteY14" fmla="*/ 228600 h 785813"/>
                <a:gd name="connsiteX15" fmla="*/ 9525 w 695325"/>
                <a:gd name="connsiteY15" fmla="*/ 216694 h 785813"/>
                <a:gd name="connsiteX16" fmla="*/ 47625 w 695325"/>
                <a:gd name="connsiteY16" fmla="*/ 276225 h 785813"/>
                <a:gd name="connsiteX17" fmla="*/ 76200 w 695325"/>
                <a:gd name="connsiteY17" fmla="*/ 257175 h 785813"/>
                <a:gd name="connsiteX18" fmla="*/ 102394 w 695325"/>
                <a:gd name="connsiteY18" fmla="*/ 288132 h 785813"/>
                <a:gd name="connsiteX19" fmla="*/ 147638 w 695325"/>
                <a:gd name="connsiteY19" fmla="*/ 300038 h 785813"/>
                <a:gd name="connsiteX20" fmla="*/ 188119 w 695325"/>
                <a:gd name="connsiteY20" fmla="*/ 307182 h 785813"/>
                <a:gd name="connsiteX21" fmla="*/ 209550 w 695325"/>
                <a:gd name="connsiteY21" fmla="*/ 295275 h 785813"/>
                <a:gd name="connsiteX22" fmla="*/ 197644 w 695325"/>
                <a:gd name="connsiteY22" fmla="*/ 285750 h 785813"/>
                <a:gd name="connsiteX23" fmla="*/ 219075 w 695325"/>
                <a:gd name="connsiteY23" fmla="*/ 285750 h 785813"/>
                <a:gd name="connsiteX24" fmla="*/ 247650 w 695325"/>
                <a:gd name="connsiteY24" fmla="*/ 314325 h 785813"/>
                <a:gd name="connsiteX25" fmla="*/ 266700 w 695325"/>
                <a:gd name="connsiteY25" fmla="*/ 292894 h 785813"/>
                <a:gd name="connsiteX26" fmla="*/ 252413 w 695325"/>
                <a:gd name="connsiteY26" fmla="*/ 266700 h 785813"/>
                <a:gd name="connsiteX27" fmla="*/ 266700 w 695325"/>
                <a:gd name="connsiteY27" fmla="*/ 261938 h 785813"/>
                <a:gd name="connsiteX28" fmla="*/ 345281 w 695325"/>
                <a:gd name="connsiteY28" fmla="*/ 342900 h 785813"/>
                <a:gd name="connsiteX29" fmla="*/ 352425 w 695325"/>
                <a:gd name="connsiteY29" fmla="*/ 357188 h 785813"/>
                <a:gd name="connsiteX30" fmla="*/ 330994 w 695325"/>
                <a:gd name="connsiteY30" fmla="*/ 383382 h 785813"/>
                <a:gd name="connsiteX31" fmla="*/ 373856 w 695325"/>
                <a:gd name="connsiteY31" fmla="*/ 371475 h 785813"/>
                <a:gd name="connsiteX32" fmla="*/ 395288 w 695325"/>
                <a:gd name="connsiteY32" fmla="*/ 371475 h 785813"/>
                <a:gd name="connsiteX33" fmla="*/ 381000 w 695325"/>
                <a:gd name="connsiteY33" fmla="*/ 388144 h 785813"/>
                <a:gd name="connsiteX34" fmla="*/ 395288 w 695325"/>
                <a:gd name="connsiteY34" fmla="*/ 397669 h 785813"/>
                <a:gd name="connsiteX35" fmla="*/ 421481 w 695325"/>
                <a:gd name="connsiteY35" fmla="*/ 426244 h 785813"/>
                <a:gd name="connsiteX36" fmla="*/ 438150 w 695325"/>
                <a:gd name="connsiteY36" fmla="*/ 461963 h 785813"/>
                <a:gd name="connsiteX37" fmla="*/ 440531 w 695325"/>
                <a:gd name="connsiteY37" fmla="*/ 492919 h 785813"/>
                <a:gd name="connsiteX38" fmla="*/ 423863 w 695325"/>
                <a:gd name="connsiteY38" fmla="*/ 511969 h 785813"/>
                <a:gd name="connsiteX39" fmla="*/ 423863 w 695325"/>
                <a:gd name="connsiteY39" fmla="*/ 535782 h 785813"/>
                <a:gd name="connsiteX40" fmla="*/ 402431 w 695325"/>
                <a:gd name="connsiteY40" fmla="*/ 535782 h 785813"/>
                <a:gd name="connsiteX41" fmla="*/ 383381 w 695325"/>
                <a:gd name="connsiteY41" fmla="*/ 547688 h 785813"/>
                <a:gd name="connsiteX42" fmla="*/ 407194 w 695325"/>
                <a:gd name="connsiteY42" fmla="*/ 583407 h 785813"/>
                <a:gd name="connsiteX43" fmla="*/ 395288 w 695325"/>
                <a:gd name="connsiteY43" fmla="*/ 611982 h 785813"/>
                <a:gd name="connsiteX44" fmla="*/ 359569 w 695325"/>
                <a:gd name="connsiteY44" fmla="*/ 611982 h 785813"/>
                <a:gd name="connsiteX45" fmla="*/ 328613 w 695325"/>
                <a:gd name="connsiteY45" fmla="*/ 609600 h 785813"/>
                <a:gd name="connsiteX46" fmla="*/ 309563 w 695325"/>
                <a:gd name="connsiteY46" fmla="*/ 597694 h 785813"/>
                <a:gd name="connsiteX47" fmla="*/ 297656 w 695325"/>
                <a:gd name="connsiteY47" fmla="*/ 621507 h 785813"/>
                <a:gd name="connsiteX48" fmla="*/ 297656 w 695325"/>
                <a:gd name="connsiteY48" fmla="*/ 645319 h 785813"/>
                <a:gd name="connsiteX49" fmla="*/ 330994 w 695325"/>
                <a:gd name="connsiteY49" fmla="*/ 661988 h 785813"/>
                <a:gd name="connsiteX50" fmla="*/ 354806 w 695325"/>
                <a:gd name="connsiteY50" fmla="*/ 642938 h 785813"/>
                <a:gd name="connsiteX51" fmla="*/ 371475 w 695325"/>
                <a:gd name="connsiteY51" fmla="*/ 638175 h 785813"/>
                <a:gd name="connsiteX52" fmla="*/ 378619 w 695325"/>
                <a:gd name="connsiteY52" fmla="*/ 628650 h 785813"/>
                <a:gd name="connsiteX53" fmla="*/ 400050 w 695325"/>
                <a:gd name="connsiteY53" fmla="*/ 640557 h 785813"/>
                <a:gd name="connsiteX54" fmla="*/ 414338 w 695325"/>
                <a:gd name="connsiteY54" fmla="*/ 659607 h 785813"/>
                <a:gd name="connsiteX55" fmla="*/ 438150 w 695325"/>
                <a:gd name="connsiteY55" fmla="*/ 688182 h 785813"/>
                <a:gd name="connsiteX56" fmla="*/ 452438 w 695325"/>
                <a:gd name="connsiteY56" fmla="*/ 688182 h 785813"/>
                <a:gd name="connsiteX57" fmla="*/ 464344 w 695325"/>
                <a:gd name="connsiteY57" fmla="*/ 704850 h 785813"/>
                <a:gd name="connsiteX58" fmla="*/ 450056 w 695325"/>
                <a:gd name="connsiteY58" fmla="*/ 714375 h 785813"/>
                <a:gd name="connsiteX59" fmla="*/ 481013 w 695325"/>
                <a:gd name="connsiteY59" fmla="*/ 740569 h 785813"/>
                <a:gd name="connsiteX60" fmla="*/ 497681 w 695325"/>
                <a:gd name="connsiteY60" fmla="*/ 738188 h 785813"/>
                <a:gd name="connsiteX61" fmla="*/ 526256 w 695325"/>
                <a:gd name="connsiteY61" fmla="*/ 752475 h 785813"/>
                <a:gd name="connsiteX62" fmla="*/ 566738 w 695325"/>
                <a:gd name="connsiteY62" fmla="*/ 783432 h 785813"/>
                <a:gd name="connsiteX63" fmla="*/ 578644 w 695325"/>
                <a:gd name="connsiteY63" fmla="*/ 785813 h 785813"/>
                <a:gd name="connsiteX64" fmla="*/ 588169 w 695325"/>
                <a:gd name="connsiteY64" fmla="*/ 776288 h 785813"/>
                <a:gd name="connsiteX65" fmla="*/ 566738 w 695325"/>
                <a:gd name="connsiteY65" fmla="*/ 762000 h 785813"/>
                <a:gd name="connsiteX66" fmla="*/ 535781 w 695325"/>
                <a:gd name="connsiteY66" fmla="*/ 733425 h 785813"/>
                <a:gd name="connsiteX67" fmla="*/ 523875 w 695325"/>
                <a:gd name="connsiteY67" fmla="*/ 697707 h 785813"/>
                <a:gd name="connsiteX68" fmla="*/ 531019 w 695325"/>
                <a:gd name="connsiteY68" fmla="*/ 685800 h 785813"/>
                <a:gd name="connsiteX69" fmla="*/ 557213 w 695325"/>
                <a:gd name="connsiteY69" fmla="*/ 711994 h 785813"/>
                <a:gd name="connsiteX70" fmla="*/ 597694 w 695325"/>
                <a:gd name="connsiteY70" fmla="*/ 733425 h 785813"/>
                <a:gd name="connsiteX71" fmla="*/ 619125 w 695325"/>
                <a:gd name="connsiteY71" fmla="*/ 742950 h 785813"/>
                <a:gd name="connsiteX72" fmla="*/ 611981 w 695325"/>
                <a:gd name="connsiteY72" fmla="*/ 716757 h 785813"/>
                <a:gd name="connsiteX73" fmla="*/ 623888 w 695325"/>
                <a:gd name="connsiteY73" fmla="*/ 707232 h 785813"/>
                <a:gd name="connsiteX74" fmla="*/ 619125 w 695325"/>
                <a:gd name="connsiteY74" fmla="*/ 683419 h 785813"/>
                <a:gd name="connsiteX75" fmla="*/ 602456 w 695325"/>
                <a:gd name="connsiteY75" fmla="*/ 664369 h 785813"/>
                <a:gd name="connsiteX76" fmla="*/ 607219 w 695325"/>
                <a:gd name="connsiteY76" fmla="*/ 647700 h 785813"/>
                <a:gd name="connsiteX77" fmla="*/ 592931 w 695325"/>
                <a:gd name="connsiteY77" fmla="*/ 640557 h 785813"/>
                <a:gd name="connsiteX78" fmla="*/ 585788 w 695325"/>
                <a:gd name="connsiteY78" fmla="*/ 628650 h 785813"/>
                <a:gd name="connsiteX79" fmla="*/ 564356 w 695325"/>
                <a:gd name="connsiteY79" fmla="*/ 623888 h 785813"/>
                <a:gd name="connsiteX80" fmla="*/ 550069 w 695325"/>
                <a:gd name="connsiteY80" fmla="*/ 588169 h 785813"/>
                <a:gd name="connsiteX81" fmla="*/ 540544 w 695325"/>
                <a:gd name="connsiteY81" fmla="*/ 581025 h 785813"/>
                <a:gd name="connsiteX82" fmla="*/ 550069 w 695325"/>
                <a:gd name="connsiteY82" fmla="*/ 561975 h 785813"/>
                <a:gd name="connsiteX83" fmla="*/ 545306 w 695325"/>
                <a:gd name="connsiteY83" fmla="*/ 547688 h 785813"/>
                <a:gd name="connsiteX84" fmla="*/ 540544 w 695325"/>
                <a:gd name="connsiteY84" fmla="*/ 523875 h 785813"/>
                <a:gd name="connsiteX85" fmla="*/ 571500 w 695325"/>
                <a:gd name="connsiteY85" fmla="*/ 519113 h 785813"/>
                <a:gd name="connsiteX86" fmla="*/ 595313 w 695325"/>
                <a:gd name="connsiteY86" fmla="*/ 550069 h 785813"/>
                <a:gd name="connsiteX87" fmla="*/ 626269 w 695325"/>
                <a:gd name="connsiteY87" fmla="*/ 569119 h 785813"/>
                <a:gd name="connsiteX88" fmla="*/ 631031 w 695325"/>
                <a:gd name="connsiteY88" fmla="*/ 592932 h 785813"/>
                <a:gd name="connsiteX89" fmla="*/ 659606 w 695325"/>
                <a:gd name="connsiteY89" fmla="*/ 611982 h 785813"/>
                <a:gd name="connsiteX90" fmla="*/ 650081 w 695325"/>
                <a:gd name="connsiteY90" fmla="*/ 576263 h 785813"/>
                <a:gd name="connsiteX91" fmla="*/ 669131 w 695325"/>
                <a:gd name="connsiteY91" fmla="*/ 576263 h 785813"/>
                <a:gd name="connsiteX92" fmla="*/ 683419 w 695325"/>
                <a:gd name="connsiteY92" fmla="*/ 554832 h 785813"/>
                <a:gd name="connsiteX93" fmla="*/ 671513 w 695325"/>
                <a:gd name="connsiteY93" fmla="*/ 535782 h 785813"/>
                <a:gd name="connsiteX94" fmla="*/ 695325 w 695325"/>
                <a:gd name="connsiteY94" fmla="*/ 528638 h 785813"/>
                <a:gd name="connsiteX95" fmla="*/ 676275 w 695325"/>
                <a:gd name="connsiteY95" fmla="*/ 516732 h 785813"/>
                <a:gd name="connsiteX96" fmla="*/ 645319 w 695325"/>
                <a:gd name="connsiteY96" fmla="*/ 511969 h 785813"/>
                <a:gd name="connsiteX97" fmla="*/ 652463 w 695325"/>
                <a:gd name="connsiteY97" fmla="*/ 483394 h 785813"/>
                <a:gd name="connsiteX98" fmla="*/ 631031 w 695325"/>
                <a:gd name="connsiteY98" fmla="*/ 488157 h 785813"/>
                <a:gd name="connsiteX99" fmla="*/ 631031 w 695325"/>
                <a:gd name="connsiteY99" fmla="*/ 461963 h 785813"/>
                <a:gd name="connsiteX100" fmla="*/ 609600 w 695325"/>
                <a:gd name="connsiteY100" fmla="*/ 452438 h 785813"/>
                <a:gd name="connsiteX101" fmla="*/ 602456 w 695325"/>
                <a:gd name="connsiteY101" fmla="*/ 435769 h 785813"/>
                <a:gd name="connsiteX102" fmla="*/ 585788 w 695325"/>
                <a:gd name="connsiteY102" fmla="*/ 447675 h 785813"/>
                <a:gd name="connsiteX103" fmla="*/ 576263 w 695325"/>
                <a:gd name="connsiteY103" fmla="*/ 423863 h 785813"/>
                <a:gd name="connsiteX104" fmla="*/ 545306 w 695325"/>
                <a:gd name="connsiteY104" fmla="*/ 400050 h 785813"/>
                <a:gd name="connsiteX105" fmla="*/ 526256 w 695325"/>
                <a:gd name="connsiteY105" fmla="*/ 400050 h 785813"/>
                <a:gd name="connsiteX106" fmla="*/ 540544 w 695325"/>
                <a:gd name="connsiteY106" fmla="*/ 381000 h 785813"/>
                <a:gd name="connsiteX107" fmla="*/ 540544 w 695325"/>
                <a:gd name="connsiteY107" fmla="*/ 359569 h 785813"/>
                <a:gd name="connsiteX108" fmla="*/ 535781 w 695325"/>
                <a:gd name="connsiteY108" fmla="*/ 352425 h 785813"/>
                <a:gd name="connsiteX109" fmla="*/ 578644 w 695325"/>
                <a:gd name="connsiteY109" fmla="*/ 364332 h 785813"/>
                <a:gd name="connsiteX110" fmla="*/ 566738 w 695325"/>
                <a:gd name="connsiteY110" fmla="*/ 347663 h 785813"/>
                <a:gd name="connsiteX111" fmla="*/ 528638 w 695325"/>
                <a:gd name="connsiteY111" fmla="*/ 335757 h 785813"/>
                <a:gd name="connsiteX112" fmla="*/ 519113 w 695325"/>
                <a:gd name="connsiteY112" fmla="*/ 321469 h 785813"/>
                <a:gd name="connsiteX113" fmla="*/ 557213 w 695325"/>
                <a:gd name="connsiteY113" fmla="*/ 307182 h 785813"/>
                <a:gd name="connsiteX114" fmla="*/ 545306 w 695325"/>
                <a:gd name="connsiteY114" fmla="*/ 280988 h 785813"/>
                <a:gd name="connsiteX115" fmla="*/ 538163 w 695325"/>
                <a:gd name="connsiteY115" fmla="*/ 297657 h 785813"/>
                <a:gd name="connsiteX116" fmla="*/ 514350 w 695325"/>
                <a:gd name="connsiteY116" fmla="*/ 309563 h 785813"/>
                <a:gd name="connsiteX117" fmla="*/ 507206 w 695325"/>
                <a:gd name="connsiteY117" fmla="*/ 288132 h 785813"/>
                <a:gd name="connsiteX118" fmla="*/ 500063 w 695325"/>
                <a:gd name="connsiteY118" fmla="*/ 278607 h 785813"/>
                <a:gd name="connsiteX119" fmla="*/ 523875 w 695325"/>
                <a:gd name="connsiteY119" fmla="*/ 259557 h 785813"/>
                <a:gd name="connsiteX120" fmla="*/ 504825 w 695325"/>
                <a:gd name="connsiteY120" fmla="*/ 242888 h 785813"/>
                <a:gd name="connsiteX121" fmla="*/ 485775 w 695325"/>
                <a:gd name="connsiteY121" fmla="*/ 254794 h 785813"/>
                <a:gd name="connsiteX122" fmla="*/ 473869 w 695325"/>
                <a:gd name="connsiteY122" fmla="*/ 240507 h 785813"/>
                <a:gd name="connsiteX123" fmla="*/ 471488 w 695325"/>
                <a:gd name="connsiteY123" fmla="*/ 223838 h 785813"/>
                <a:gd name="connsiteX124" fmla="*/ 452438 w 695325"/>
                <a:gd name="connsiteY124" fmla="*/ 230982 h 785813"/>
                <a:gd name="connsiteX125" fmla="*/ 450056 w 695325"/>
                <a:gd name="connsiteY125" fmla="*/ 214313 h 785813"/>
                <a:gd name="connsiteX126" fmla="*/ 457200 w 695325"/>
                <a:gd name="connsiteY126" fmla="*/ 202407 h 785813"/>
                <a:gd name="connsiteX127" fmla="*/ 433388 w 695325"/>
                <a:gd name="connsiteY127" fmla="*/ 171450 h 785813"/>
                <a:gd name="connsiteX128" fmla="*/ 423863 w 695325"/>
                <a:gd name="connsiteY128" fmla="*/ 190500 h 785813"/>
                <a:gd name="connsiteX129" fmla="*/ 416719 w 695325"/>
                <a:gd name="connsiteY129" fmla="*/ 207169 h 785813"/>
                <a:gd name="connsiteX130" fmla="*/ 397669 w 695325"/>
                <a:gd name="connsiteY130" fmla="*/ 192882 h 785813"/>
                <a:gd name="connsiteX131" fmla="*/ 395288 w 695325"/>
                <a:gd name="connsiteY131" fmla="*/ 166688 h 785813"/>
                <a:gd name="connsiteX132" fmla="*/ 383381 w 695325"/>
                <a:gd name="connsiteY132" fmla="*/ 180975 h 785813"/>
                <a:gd name="connsiteX133" fmla="*/ 376238 w 695325"/>
                <a:gd name="connsiteY133" fmla="*/ 166688 h 785813"/>
                <a:gd name="connsiteX134" fmla="*/ 376238 w 695325"/>
                <a:gd name="connsiteY134" fmla="*/ 147638 h 785813"/>
                <a:gd name="connsiteX135" fmla="*/ 364331 w 695325"/>
                <a:gd name="connsiteY135" fmla="*/ 142875 h 785813"/>
                <a:gd name="connsiteX136" fmla="*/ 364331 w 695325"/>
                <a:gd name="connsiteY136" fmla="*/ 116682 h 785813"/>
                <a:gd name="connsiteX137" fmla="*/ 309563 w 695325"/>
                <a:gd name="connsiteY137" fmla="*/ 90488 h 785813"/>
                <a:gd name="connsiteX138" fmla="*/ 288131 w 695325"/>
                <a:gd name="connsiteY138" fmla="*/ 97632 h 785813"/>
                <a:gd name="connsiteX139" fmla="*/ 292894 w 695325"/>
                <a:gd name="connsiteY139" fmla="*/ 123825 h 785813"/>
                <a:gd name="connsiteX140" fmla="*/ 273844 w 695325"/>
                <a:gd name="connsiteY140" fmla="*/ 126207 h 785813"/>
                <a:gd name="connsiteX141" fmla="*/ 259556 w 695325"/>
                <a:gd name="connsiteY141" fmla="*/ 121444 h 785813"/>
                <a:gd name="connsiteX142" fmla="*/ 247650 w 695325"/>
                <a:gd name="connsiteY142" fmla="*/ 140494 h 785813"/>
                <a:gd name="connsiteX143" fmla="*/ 223838 w 695325"/>
                <a:gd name="connsiteY143" fmla="*/ 152400 h 785813"/>
                <a:gd name="connsiteX144" fmla="*/ 221456 w 695325"/>
                <a:gd name="connsiteY144" fmla="*/ 130969 h 785813"/>
                <a:gd name="connsiteX145" fmla="*/ 223838 w 695325"/>
                <a:gd name="connsiteY145" fmla="*/ 92869 h 785813"/>
                <a:gd name="connsiteX146" fmla="*/ 216694 w 695325"/>
                <a:gd name="connsiteY146" fmla="*/ 66675 h 785813"/>
                <a:gd name="connsiteX147" fmla="*/ 214313 w 695325"/>
                <a:gd name="connsiteY147" fmla="*/ 50007 h 785813"/>
                <a:gd name="connsiteX148" fmla="*/ 204788 w 695325"/>
                <a:gd name="connsiteY148" fmla="*/ 28575 h 785813"/>
                <a:gd name="connsiteX149" fmla="*/ 202406 w 695325"/>
                <a:gd name="connsiteY149" fmla="*/ 0 h 785813"/>
                <a:gd name="connsiteX150" fmla="*/ 183356 w 695325"/>
                <a:gd name="connsiteY150" fmla="*/ 7144 h 785813"/>
                <a:gd name="connsiteX151" fmla="*/ 161926 w 695325"/>
                <a:gd name="connsiteY151" fmla="*/ 23813 h 785813"/>
                <a:gd name="connsiteX152" fmla="*/ 147638 w 695325"/>
                <a:gd name="connsiteY152" fmla="*/ 33338 h 785813"/>
                <a:gd name="connsiteX153" fmla="*/ 114300 w 695325"/>
                <a:gd name="connsiteY153" fmla="*/ 223837 h 785813"/>
                <a:gd name="connsiteX0" fmla="*/ 114300 w 695325"/>
                <a:gd name="connsiteY0" fmla="*/ 223837 h 785813"/>
                <a:gd name="connsiteX1" fmla="*/ 64295 w 695325"/>
                <a:gd name="connsiteY1" fmla="*/ 71438 h 785813"/>
                <a:gd name="connsiteX2" fmla="*/ 102394 w 695325"/>
                <a:gd name="connsiteY2" fmla="*/ 1 h 785813"/>
                <a:gd name="connsiteX3" fmla="*/ 54769 w 695325"/>
                <a:gd name="connsiteY3" fmla="*/ 4763 h 785813"/>
                <a:gd name="connsiteX4" fmla="*/ 21431 w 695325"/>
                <a:gd name="connsiteY4" fmla="*/ 38100 h 785813"/>
                <a:gd name="connsiteX5" fmla="*/ 21431 w 695325"/>
                <a:gd name="connsiteY5" fmla="*/ 69057 h 785813"/>
                <a:gd name="connsiteX6" fmla="*/ 11906 w 695325"/>
                <a:gd name="connsiteY6" fmla="*/ 88107 h 785813"/>
                <a:gd name="connsiteX7" fmla="*/ 7144 w 695325"/>
                <a:gd name="connsiteY7" fmla="*/ 126207 h 785813"/>
                <a:gd name="connsiteX8" fmla="*/ 7144 w 695325"/>
                <a:gd name="connsiteY8" fmla="*/ 126207 h 785813"/>
                <a:gd name="connsiteX9" fmla="*/ 0 w 695325"/>
                <a:gd name="connsiteY9" fmla="*/ 145257 h 785813"/>
                <a:gd name="connsiteX10" fmla="*/ 0 w 695325"/>
                <a:gd name="connsiteY10" fmla="*/ 190500 h 785813"/>
                <a:gd name="connsiteX11" fmla="*/ 38100 w 695325"/>
                <a:gd name="connsiteY11" fmla="*/ 200025 h 785813"/>
                <a:gd name="connsiteX12" fmla="*/ 64294 w 695325"/>
                <a:gd name="connsiteY12" fmla="*/ 219075 h 785813"/>
                <a:gd name="connsiteX13" fmla="*/ 66675 w 695325"/>
                <a:gd name="connsiteY13" fmla="*/ 233363 h 785813"/>
                <a:gd name="connsiteX14" fmla="*/ 35719 w 695325"/>
                <a:gd name="connsiteY14" fmla="*/ 228600 h 785813"/>
                <a:gd name="connsiteX15" fmla="*/ 9525 w 695325"/>
                <a:gd name="connsiteY15" fmla="*/ 216694 h 785813"/>
                <a:gd name="connsiteX16" fmla="*/ 47625 w 695325"/>
                <a:gd name="connsiteY16" fmla="*/ 276225 h 785813"/>
                <a:gd name="connsiteX17" fmla="*/ 76200 w 695325"/>
                <a:gd name="connsiteY17" fmla="*/ 257175 h 785813"/>
                <a:gd name="connsiteX18" fmla="*/ 102394 w 695325"/>
                <a:gd name="connsiteY18" fmla="*/ 288132 h 785813"/>
                <a:gd name="connsiteX19" fmla="*/ 147638 w 695325"/>
                <a:gd name="connsiteY19" fmla="*/ 300038 h 785813"/>
                <a:gd name="connsiteX20" fmla="*/ 188119 w 695325"/>
                <a:gd name="connsiteY20" fmla="*/ 307182 h 785813"/>
                <a:gd name="connsiteX21" fmla="*/ 209550 w 695325"/>
                <a:gd name="connsiteY21" fmla="*/ 295275 h 785813"/>
                <a:gd name="connsiteX22" fmla="*/ 197644 w 695325"/>
                <a:gd name="connsiteY22" fmla="*/ 285750 h 785813"/>
                <a:gd name="connsiteX23" fmla="*/ 219075 w 695325"/>
                <a:gd name="connsiteY23" fmla="*/ 285750 h 785813"/>
                <a:gd name="connsiteX24" fmla="*/ 247650 w 695325"/>
                <a:gd name="connsiteY24" fmla="*/ 314325 h 785813"/>
                <a:gd name="connsiteX25" fmla="*/ 266700 w 695325"/>
                <a:gd name="connsiteY25" fmla="*/ 292894 h 785813"/>
                <a:gd name="connsiteX26" fmla="*/ 252413 w 695325"/>
                <a:gd name="connsiteY26" fmla="*/ 266700 h 785813"/>
                <a:gd name="connsiteX27" fmla="*/ 266700 w 695325"/>
                <a:gd name="connsiteY27" fmla="*/ 261938 h 785813"/>
                <a:gd name="connsiteX28" fmla="*/ 345281 w 695325"/>
                <a:gd name="connsiteY28" fmla="*/ 342900 h 785813"/>
                <a:gd name="connsiteX29" fmla="*/ 352425 w 695325"/>
                <a:gd name="connsiteY29" fmla="*/ 357188 h 785813"/>
                <a:gd name="connsiteX30" fmla="*/ 330994 w 695325"/>
                <a:gd name="connsiteY30" fmla="*/ 383382 h 785813"/>
                <a:gd name="connsiteX31" fmla="*/ 373856 w 695325"/>
                <a:gd name="connsiteY31" fmla="*/ 371475 h 785813"/>
                <a:gd name="connsiteX32" fmla="*/ 395288 w 695325"/>
                <a:gd name="connsiteY32" fmla="*/ 371475 h 785813"/>
                <a:gd name="connsiteX33" fmla="*/ 381000 w 695325"/>
                <a:gd name="connsiteY33" fmla="*/ 388144 h 785813"/>
                <a:gd name="connsiteX34" fmla="*/ 395288 w 695325"/>
                <a:gd name="connsiteY34" fmla="*/ 397669 h 785813"/>
                <a:gd name="connsiteX35" fmla="*/ 421481 w 695325"/>
                <a:gd name="connsiteY35" fmla="*/ 426244 h 785813"/>
                <a:gd name="connsiteX36" fmla="*/ 438150 w 695325"/>
                <a:gd name="connsiteY36" fmla="*/ 461963 h 785813"/>
                <a:gd name="connsiteX37" fmla="*/ 440531 w 695325"/>
                <a:gd name="connsiteY37" fmla="*/ 492919 h 785813"/>
                <a:gd name="connsiteX38" fmla="*/ 423863 w 695325"/>
                <a:gd name="connsiteY38" fmla="*/ 511969 h 785813"/>
                <a:gd name="connsiteX39" fmla="*/ 423863 w 695325"/>
                <a:gd name="connsiteY39" fmla="*/ 535782 h 785813"/>
                <a:gd name="connsiteX40" fmla="*/ 402431 w 695325"/>
                <a:gd name="connsiteY40" fmla="*/ 535782 h 785813"/>
                <a:gd name="connsiteX41" fmla="*/ 383381 w 695325"/>
                <a:gd name="connsiteY41" fmla="*/ 547688 h 785813"/>
                <a:gd name="connsiteX42" fmla="*/ 407194 w 695325"/>
                <a:gd name="connsiteY42" fmla="*/ 583407 h 785813"/>
                <a:gd name="connsiteX43" fmla="*/ 395288 w 695325"/>
                <a:gd name="connsiteY43" fmla="*/ 611982 h 785813"/>
                <a:gd name="connsiteX44" fmla="*/ 359569 w 695325"/>
                <a:gd name="connsiteY44" fmla="*/ 611982 h 785813"/>
                <a:gd name="connsiteX45" fmla="*/ 328613 w 695325"/>
                <a:gd name="connsiteY45" fmla="*/ 609600 h 785813"/>
                <a:gd name="connsiteX46" fmla="*/ 309563 w 695325"/>
                <a:gd name="connsiteY46" fmla="*/ 597694 h 785813"/>
                <a:gd name="connsiteX47" fmla="*/ 297656 w 695325"/>
                <a:gd name="connsiteY47" fmla="*/ 621507 h 785813"/>
                <a:gd name="connsiteX48" fmla="*/ 297656 w 695325"/>
                <a:gd name="connsiteY48" fmla="*/ 645319 h 785813"/>
                <a:gd name="connsiteX49" fmla="*/ 330994 w 695325"/>
                <a:gd name="connsiteY49" fmla="*/ 661988 h 785813"/>
                <a:gd name="connsiteX50" fmla="*/ 354806 w 695325"/>
                <a:gd name="connsiteY50" fmla="*/ 642938 h 785813"/>
                <a:gd name="connsiteX51" fmla="*/ 371475 w 695325"/>
                <a:gd name="connsiteY51" fmla="*/ 638175 h 785813"/>
                <a:gd name="connsiteX52" fmla="*/ 378619 w 695325"/>
                <a:gd name="connsiteY52" fmla="*/ 628650 h 785813"/>
                <a:gd name="connsiteX53" fmla="*/ 400050 w 695325"/>
                <a:gd name="connsiteY53" fmla="*/ 640557 h 785813"/>
                <a:gd name="connsiteX54" fmla="*/ 414338 w 695325"/>
                <a:gd name="connsiteY54" fmla="*/ 659607 h 785813"/>
                <a:gd name="connsiteX55" fmla="*/ 438150 w 695325"/>
                <a:gd name="connsiteY55" fmla="*/ 688182 h 785813"/>
                <a:gd name="connsiteX56" fmla="*/ 452438 w 695325"/>
                <a:gd name="connsiteY56" fmla="*/ 688182 h 785813"/>
                <a:gd name="connsiteX57" fmla="*/ 464344 w 695325"/>
                <a:gd name="connsiteY57" fmla="*/ 704850 h 785813"/>
                <a:gd name="connsiteX58" fmla="*/ 450056 w 695325"/>
                <a:gd name="connsiteY58" fmla="*/ 714375 h 785813"/>
                <a:gd name="connsiteX59" fmla="*/ 481013 w 695325"/>
                <a:gd name="connsiteY59" fmla="*/ 740569 h 785813"/>
                <a:gd name="connsiteX60" fmla="*/ 497681 w 695325"/>
                <a:gd name="connsiteY60" fmla="*/ 738188 h 785813"/>
                <a:gd name="connsiteX61" fmla="*/ 526256 w 695325"/>
                <a:gd name="connsiteY61" fmla="*/ 752475 h 785813"/>
                <a:gd name="connsiteX62" fmla="*/ 566738 w 695325"/>
                <a:gd name="connsiteY62" fmla="*/ 783432 h 785813"/>
                <a:gd name="connsiteX63" fmla="*/ 578644 w 695325"/>
                <a:gd name="connsiteY63" fmla="*/ 785813 h 785813"/>
                <a:gd name="connsiteX64" fmla="*/ 588169 w 695325"/>
                <a:gd name="connsiteY64" fmla="*/ 776288 h 785813"/>
                <a:gd name="connsiteX65" fmla="*/ 566738 w 695325"/>
                <a:gd name="connsiteY65" fmla="*/ 762000 h 785813"/>
                <a:gd name="connsiteX66" fmla="*/ 535781 w 695325"/>
                <a:gd name="connsiteY66" fmla="*/ 733425 h 785813"/>
                <a:gd name="connsiteX67" fmla="*/ 523875 w 695325"/>
                <a:gd name="connsiteY67" fmla="*/ 697707 h 785813"/>
                <a:gd name="connsiteX68" fmla="*/ 531019 w 695325"/>
                <a:gd name="connsiteY68" fmla="*/ 685800 h 785813"/>
                <a:gd name="connsiteX69" fmla="*/ 557213 w 695325"/>
                <a:gd name="connsiteY69" fmla="*/ 711994 h 785813"/>
                <a:gd name="connsiteX70" fmla="*/ 597694 w 695325"/>
                <a:gd name="connsiteY70" fmla="*/ 733425 h 785813"/>
                <a:gd name="connsiteX71" fmla="*/ 619125 w 695325"/>
                <a:gd name="connsiteY71" fmla="*/ 742950 h 785813"/>
                <a:gd name="connsiteX72" fmla="*/ 611981 w 695325"/>
                <a:gd name="connsiteY72" fmla="*/ 716757 h 785813"/>
                <a:gd name="connsiteX73" fmla="*/ 623888 w 695325"/>
                <a:gd name="connsiteY73" fmla="*/ 707232 h 785813"/>
                <a:gd name="connsiteX74" fmla="*/ 619125 w 695325"/>
                <a:gd name="connsiteY74" fmla="*/ 683419 h 785813"/>
                <a:gd name="connsiteX75" fmla="*/ 602456 w 695325"/>
                <a:gd name="connsiteY75" fmla="*/ 664369 h 785813"/>
                <a:gd name="connsiteX76" fmla="*/ 607219 w 695325"/>
                <a:gd name="connsiteY76" fmla="*/ 647700 h 785813"/>
                <a:gd name="connsiteX77" fmla="*/ 592931 w 695325"/>
                <a:gd name="connsiteY77" fmla="*/ 640557 h 785813"/>
                <a:gd name="connsiteX78" fmla="*/ 585788 w 695325"/>
                <a:gd name="connsiteY78" fmla="*/ 628650 h 785813"/>
                <a:gd name="connsiteX79" fmla="*/ 564356 w 695325"/>
                <a:gd name="connsiteY79" fmla="*/ 623888 h 785813"/>
                <a:gd name="connsiteX80" fmla="*/ 550069 w 695325"/>
                <a:gd name="connsiteY80" fmla="*/ 588169 h 785813"/>
                <a:gd name="connsiteX81" fmla="*/ 540544 w 695325"/>
                <a:gd name="connsiteY81" fmla="*/ 581025 h 785813"/>
                <a:gd name="connsiteX82" fmla="*/ 550069 w 695325"/>
                <a:gd name="connsiteY82" fmla="*/ 561975 h 785813"/>
                <a:gd name="connsiteX83" fmla="*/ 545306 w 695325"/>
                <a:gd name="connsiteY83" fmla="*/ 547688 h 785813"/>
                <a:gd name="connsiteX84" fmla="*/ 540544 w 695325"/>
                <a:gd name="connsiteY84" fmla="*/ 523875 h 785813"/>
                <a:gd name="connsiteX85" fmla="*/ 571500 w 695325"/>
                <a:gd name="connsiteY85" fmla="*/ 519113 h 785813"/>
                <a:gd name="connsiteX86" fmla="*/ 595313 w 695325"/>
                <a:gd name="connsiteY86" fmla="*/ 550069 h 785813"/>
                <a:gd name="connsiteX87" fmla="*/ 626269 w 695325"/>
                <a:gd name="connsiteY87" fmla="*/ 569119 h 785813"/>
                <a:gd name="connsiteX88" fmla="*/ 631031 w 695325"/>
                <a:gd name="connsiteY88" fmla="*/ 592932 h 785813"/>
                <a:gd name="connsiteX89" fmla="*/ 659606 w 695325"/>
                <a:gd name="connsiteY89" fmla="*/ 611982 h 785813"/>
                <a:gd name="connsiteX90" fmla="*/ 650081 w 695325"/>
                <a:gd name="connsiteY90" fmla="*/ 576263 h 785813"/>
                <a:gd name="connsiteX91" fmla="*/ 669131 w 695325"/>
                <a:gd name="connsiteY91" fmla="*/ 576263 h 785813"/>
                <a:gd name="connsiteX92" fmla="*/ 683419 w 695325"/>
                <a:gd name="connsiteY92" fmla="*/ 554832 h 785813"/>
                <a:gd name="connsiteX93" fmla="*/ 671513 w 695325"/>
                <a:gd name="connsiteY93" fmla="*/ 535782 h 785813"/>
                <a:gd name="connsiteX94" fmla="*/ 695325 w 695325"/>
                <a:gd name="connsiteY94" fmla="*/ 528638 h 785813"/>
                <a:gd name="connsiteX95" fmla="*/ 676275 w 695325"/>
                <a:gd name="connsiteY95" fmla="*/ 516732 h 785813"/>
                <a:gd name="connsiteX96" fmla="*/ 645319 w 695325"/>
                <a:gd name="connsiteY96" fmla="*/ 511969 h 785813"/>
                <a:gd name="connsiteX97" fmla="*/ 652463 w 695325"/>
                <a:gd name="connsiteY97" fmla="*/ 483394 h 785813"/>
                <a:gd name="connsiteX98" fmla="*/ 631031 w 695325"/>
                <a:gd name="connsiteY98" fmla="*/ 488157 h 785813"/>
                <a:gd name="connsiteX99" fmla="*/ 631031 w 695325"/>
                <a:gd name="connsiteY99" fmla="*/ 461963 h 785813"/>
                <a:gd name="connsiteX100" fmla="*/ 609600 w 695325"/>
                <a:gd name="connsiteY100" fmla="*/ 452438 h 785813"/>
                <a:gd name="connsiteX101" fmla="*/ 602456 w 695325"/>
                <a:gd name="connsiteY101" fmla="*/ 435769 h 785813"/>
                <a:gd name="connsiteX102" fmla="*/ 585788 w 695325"/>
                <a:gd name="connsiteY102" fmla="*/ 447675 h 785813"/>
                <a:gd name="connsiteX103" fmla="*/ 576263 w 695325"/>
                <a:gd name="connsiteY103" fmla="*/ 423863 h 785813"/>
                <a:gd name="connsiteX104" fmla="*/ 545306 w 695325"/>
                <a:gd name="connsiteY104" fmla="*/ 400050 h 785813"/>
                <a:gd name="connsiteX105" fmla="*/ 526256 w 695325"/>
                <a:gd name="connsiteY105" fmla="*/ 400050 h 785813"/>
                <a:gd name="connsiteX106" fmla="*/ 540544 w 695325"/>
                <a:gd name="connsiteY106" fmla="*/ 381000 h 785813"/>
                <a:gd name="connsiteX107" fmla="*/ 540544 w 695325"/>
                <a:gd name="connsiteY107" fmla="*/ 359569 h 785813"/>
                <a:gd name="connsiteX108" fmla="*/ 535781 w 695325"/>
                <a:gd name="connsiteY108" fmla="*/ 352425 h 785813"/>
                <a:gd name="connsiteX109" fmla="*/ 578644 w 695325"/>
                <a:gd name="connsiteY109" fmla="*/ 364332 h 785813"/>
                <a:gd name="connsiteX110" fmla="*/ 566738 w 695325"/>
                <a:gd name="connsiteY110" fmla="*/ 347663 h 785813"/>
                <a:gd name="connsiteX111" fmla="*/ 528638 w 695325"/>
                <a:gd name="connsiteY111" fmla="*/ 335757 h 785813"/>
                <a:gd name="connsiteX112" fmla="*/ 519113 w 695325"/>
                <a:gd name="connsiteY112" fmla="*/ 321469 h 785813"/>
                <a:gd name="connsiteX113" fmla="*/ 557213 w 695325"/>
                <a:gd name="connsiteY113" fmla="*/ 307182 h 785813"/>
                <a:gd name="connsiteX114" fmla="*/ 545306 w 695325"/>
                <a:gd name="connsiteY114" fmla="*/ 280988 h 785813"/>
                <a:gd name="connsiteX115" fmla="*/ 538163 w 695325"/>
                <a:gd name="connsiteY115" fmla="*/ 297657 h 785813"/>
                <a:gd name="connsiteX116" fmla="*/ 514350 w 695325"/>
                <a:gd name="connsiteY116" fmla="*/ 309563 h 785813"/>
                <a:gd name="connsiteX117" fmla="*/ 507206 w 695325"/>
                <a:gd name="connsiteY117" fmla="*/ 288132 h 785813"/>
                <a:gd name="connsiteX118" fmla="*/ 500063 w 695325"/>
                <a:gd name="connsiteY118" fmla="*/ 278607 h 785813"/>
                <a:gd name="connsiteX119" fmla="*/ 523875 w 695325"/>
                <a:gd name="connsiteY119" fmla="*/ 259557 h 785813"/>
                <a:gd name="connsiteX120" fmla="*/ 504825 w 695325"/>
                <a:gd name="connsiteY120" fmla="*/ 242888 h 785813"/>
                <a:gd name="connsiteX121" fmla="*/ 485775 w 695325"/>
                <a:gd name="connsiteY121" fmla="*/ 254794 h 785813"/>
                <a:gd name="connsiteX122" fmla="*/ 473869 w 695325"/>
                <a:gd name="connsiteY122" fmla="*/ 240507 h 785813"/>
                <a:gd name="connsiteX123" fmla="*/ 471488 w 695325"/>
                <a:gd name="connsiteY123" fmla="*/ 223838 h 785813"/>
                <a:gd name="connsiteX124" fmla="*/ 452438 w 695325"/>
                <a:gd name="connsiteY124" fmla="*/ 230982 h 785813"/>
                <a:gd name="connsiteX125" fmla="*/ 450056 w 695325"/>
                <a:gd name="connsiteY125" fmla="*/ 214313 h 785813"/>
                <a:gd name="connsiteX126" fmla="*/ 457200 w 695325"/>
                <a:gd name="connsiteY126" fmla="*/ 202407 h 785813"/>
                <a:gd name="connsiteX127" fmla="*/ 433388 w 695325"/>
                <a:gd name="connsiteY127" fmla="*/ 171450 h 785813"/>
                <a:gd name="connsiteX128" fmla="*/ 423863 w 695325"/>
                <a:gd name="connsiteY128" fmla="*/ 190500 h 785813"/>
                <a:gd name="connsiteX129" fmla="*/ 416719 w 695325"/>
                <a:gd name="connsiteY129" fmla="*/ 207169 h 785813"/>
                <a:gd name="connsiteX130" fmla="*/ 397669 w 695325"/>
                <a:gd name="connsiteY130" fmla="*/ 192882 h 785813"/>
                <a:gd name="connsiteX131" fmla="*/ 395288 w 695325"/>
                <a:gd name="connsiteY131" fmla="*/ 166688 h 785813"/>
                <a:gd name="connsiteX132" fmla="*/ 383381 w 695325"/>
                <a:gd name="connsiteY132" fmla="*/ 180975 h 785813"/>
                <a:gd name="connsiteX133" fmla="*/ 376238 w 695325"/>
                <a:gd name="connsiteY133" fmla="*/ 166688 h 785813"/>
                <a:gd name="connsiteX134" fmla="*/ 376238 w 695325"/>
                <a:gd name="connsiteY134" fmla="*/ 147638 h 785813"/>
                <a:gd name="connsiteX135" fmla="*/ 364331 w 695325"/>
                <a:gd name="connsiteY135" fmla="*/ 142875 h 785813"/>
                <a:gd name="connsiteX136" fmla="*/ 364331 w 695325"/>
                <a:gd name="connsiteY136" fmla="*/ 116682 h 785813"/>
                <a:gd name="connsiteX137" fmla="*/ 309563 w 695325"/>
                <a:gd name="connsiteY137" fmla="*/ 90488 h 785813"/>
                <a:gd name="connsiteX138" fmla="*/ 288131 w 695325"/>
                <a:gd name="connsiteY138" fmla="*/ 97632 h 785813"/>
                <a:gd name="connsiteX139" fmla="*/ 292894 w 695325"/>
                <a:gd name="connsiteY139" fmla="*/ 123825 h 785813"/>
                <a:gd name="connsiteX140" fmla="*/ 273844 w 695325"/>
                <a:gd name="connsiteY140" fmla="*/ 126207 h 785813"/>
                <a:gd name="connsiteX141" fmla="*/ 259556 w 695325"/>
                <a:gd name="connsiteY141" fmla="*/ 121444 h 785813"/>
                <a:gd name="connsiteX142" fmla="*/ 247650 w 695325"/>
                <a:gd name="connsiteY142" fmla="*/ 140494 h 785813"/>
                <a:gd name="connsiteX143" fmla="*/ 223838 w 695325"/>
                <a:gd name="connsiteY143" fmla="*/ 152400 h 785813"/>
                <a:gd name="connsiteX144" fmla="*/ 221456 w 695325"/>
                <a:gd name="connsiteY144" fmla="*/ 130969 h 785813"/>
                <a:gd name="connsiteX145" fmla="*/ 223838 w 695325"/>
                <a:gd name="connsiteY145" fmla="*/ 92869 h 785813"/>
                <a:gd name="connsiteX146" fmla="*/ 216694 w 695325"/>
                <a:gd name="connsiteY146" fmla="*/ 66675 h 785813"/>
                <a:gd name="connsiteX147" fmla="*/ 214313 w 695325"/>
                <a:gd name="connsiteY147" fmla="*/ 50007 h 785813"/>
                <a:gd name="connsiteX148" fmla="*/ 204788 w 695325"/>
                <a:gd name="connsiteY148" fmla="*/ 28575 h 785813"/>
                <a:gd name="connsiteX149" fmla="*/ 202406 w 695325"/>
                <a:gd name="connsiteY149" fmla="*/ 0 h 785813"/>
                <a:gd name="connsiteX150" fmla="*/ 183356 w 695325"/>
                <a:gd name="connsiteY150" fmla="*/ 7144 h 785813"/>
                <a:gd name="connsiteX151" fmla="*/ 161926 w 695325"/>
                <a:gd name="connsiteY151" fmla="*/ 23813 h 785813"/>
                <a:gd name="connsiteX152" fmla="*/ 147638 w 695325"/>
                <a:gd name="connsiteY152" fmla="*/ 33338 h 785813"/>
                <a:gd name="connsiteX153" fmla="*/ 114300 w 695325"/>
                <a:gd name="connsiteY153" fmla="*/ 223837 h 785813"/>
                <a:gd name="connsiteX0" fmla="*/ 114300 w 695325"/>
                <a:gd name="connsiteY0" fmla="*/ 223837 h 785813"/>
                <a:gd name="connsiteX1" fmla="*/ 64295 w 695325"/>
                <a:gd name="connsiteY1" fmla="*/ 71438 h 785813"/>
                <a:gd name="connsiteX2" fmla="*/ 90488 w 695325"/>
                <a:gd name="connsiteY2" fmla="*/ 138113 h 785813"/>
                <a:gd name="connsiteX3" fmla="*/ 102394 w 695325"/>
                <a:gd name="connsiteY3" fmla="*/ 1 h 785813"/>
                <a:gd name="connsiteX4" fmla="*/ 54769 w 695325"/>
                <a:gd name="connsiteY4" fmla="*/ 4763 h 785813"/>
                <a:gd name="connsiteX5" fmla="*/ 21431 w 695325"/>
                <a:gd name="connsiteY5" fmla="*/ 38100 h 785813"/>
                <a:gd name="connsiteX6" fmla="*/ 21431 w 695325"/>
                <a:gd name="connsiteY6" fmla="*/ 69057 h 785813"/>
                <a:gd name="connsiteX7" fmla="*/ 11906 w 695325"/>
                <a:gd name="connsiteY7" fmla="*/ 88107 h 785813"/>
                <a:gd name="connsiteX8" fmla="*/ 7144 w 695325"/>
                <a:gd name="connsiteY8" fmla="*/ 126207 h 785813"/>
                <a:gd name="connsiteX9" fmla="*/ 7144 w 695325"/>
                <a:gd name="connsiteY9" fmla="*/ 126207 h 785813"/>
                <a:gd name="connsiteX10" fmla="*/ 0 w 695325"/>
                <a:gd name="connsiteY10" fmla="*/ 145257 h 785813"/>
                <a:gd name="connsiteX11" fmla="*/ 0 w 695325"/>
                <a:gd name="connsiteY11" fmla="*/ 190500 h 785813"/>
                <a:gd name="connsiteX12" fmla="*/ 38100 w 695325"/>
                <a:gd name="connsiteY12" fmla="*/ 200025 h 785813"/>
                <a:gd name="connsiteX13" fmla="*/ 64294 w 695325"/>
                <a:gd name="connsiteY13" fmla="*/ 219075 h 785813"/>
                <a:gd name="connsiteX14" fmla="*/ 66675 w 695325"/>
                <a:gd name="connsiteY14" fmla="*/ 233363 h 785813"/>
                <a:gd name="connsiteX15" fmla="*/ 35719 w 695325"/>
                <a:gd name="connsiteY15" fmla="*/ 228600 h 785813"/>
                <a:gd name="connsiteX16" fmla="*/ 9525 w 695325"/>
                <a:gd name="connsiteY16" fmla="*/ 216694 h 785813"/>
                <a:gd name="connsiteX17" fmla="*/ 47625 w 695325"/>
                <a:gd name="connsiteY17" fmla="*/ 276225 h 785813"/>
                <a:gd name="connsiteX18" fmla="*/ 76200 w 695325"/>
                <a:gd name="connsiteY18" fmla="*/ 257175 h 785813"/>
                <a:gd name="connsiteX19" fmla="*/ 102394 w 695325"/>
                <a:gd name="connsiteY19" fmla="*/ 288132 h 785813"/>
                <a:gd name="connsiteX20" fmla="*/ 147638 w 695325"/>
                <a:gd name="connsiteY20" fmla="*/ 300038 h 785813"/>
                <a:gd name="connsiteX21" fmla="*/ 188119 w 695325"/>
                <a:gd name="connsiteY21" fmla="*/ 307182 h 785813"/>
                <a:gd name="connsiteX22" fmla="*/ 209550 w 695325"/>
                <a:gd name="connsiteY22" fmla="*/ 295275 h 785813"/>
                <a:gd name="connsiteX23" fmla="*/ 197644 w 695325"/>
                <a:gd name="connsiteY23" fmla="*/ 285750 h 785813"/>
                <a:gd name="connsiteX24" fmla="*/ 219075 w 695325"/>
                <a:gd name="connsiteY24" fmla="*/ 285750 h 785813"/>
                <a:gd name="connsiteX25" fmla="*/ 247650 w 695325"/>
                <a:gd name="connsiteY25" fmla="*/ 314325 h 785813"/>
                <a:gd name="connsiteX26" fmla="*/ 266700 w 695325"/>
                <a:gd name="connsiteY26" fmla="*/ 292894 h 785813"/>
                <a:gd name="connsiteX27" fmla="*/ 252413 w 695325"/>
                <a:gd name="connsiteY27" fmla="*/ 266700 h 785813"/>
                <a:gd name="connsiteX28" fmla="*/ 266700 w 695325"/>
                <a:gd name="connsiteY28" fmla="*/ 261938 h 785813"/>
                <a:gd name="connsiteX29" fmla="*/ 345281 w 695325"/>
                <a:gd name="connsiteY29" fmla="*/ 342900 h 785813"/>
                <a:gd name="connsiteX30" fmla="*/ 352425 w 695325"/>
                <a:gd name="connsiteY30" fmla="*/ 357188 h 785813"/>
                <a:gd name="connsiteX31" fmla="*/ 330994 w 695325"/>
                <a:gd name="connsiteY31" fmla="*/ 383382 h 785813"/>
                <a:gd name="connsiteX32" fmla="*/ 373856 w 695325"/>
                <a:gd name="connsiteY32" fmla="*/ 371475 h 785813"/>
                <a:gd name="connsiteX33" fmla="*/ 395288 w 695325"/>
                <a:gd name="connsiteY33" fmla="*/ 371475 h 785813"/>
                <a:gd name="connsiteX34" fmla="*/ 381000 w 695325"/>
                <a:gd name="connsiteY34" fmla="*/ 388144 h 785813"/>
                <a:gd name="connsiteX35" fmla="*/ 395288 w 695325"/>
                <a:gd name="connsiteY35" fmla="*/ 397669 h 785813"/>
                <a:gd name="connsiteX36" fmla="*/ 421481 w 695325"/>
                <a:gd name="connsiteY36" fmla="*/ 426244 h 785813"/>
                <a:gd name="connsiteX37" fmla="*/ 438150 w 695325"/>
                <a:gd name="connsiteY37" fmla="*/ 461963 h 785813"/>
                <a:gd name="connsiteX38" fmla="*/ 440531 w 695325"/>
                <a:gd name="connsiteY38" fmla="*/ 492919 h 785813"/>
                <a:gd name="connsiteX39" fmla="*/ 423863 w 695325"/>
                <a:gd name="connsiteY39" fmla="*/ 511969 h 785813"/>
                <a:gd name="connsiteX40" fmla="*/ 423863 w 695325"/>
                <a:gd name="connsiteY40" fmla="*/ 535782 h 785813"/>
                <a:gd name="connsiteX41" fmla="*/ 402431 w 695325"/>
                <a:gd name="connsiteY41" fmla="*/ 535782 h 785813"/>
                <a:gd name="connsiteX42" fmla="*/ 383381 w 695325"/>
                <a:gd name="connsiteY42" fmla="*/ 547688 h 785813"/>
                <a:gd name="connsiteX43" fmla="*/ 407194 w 695325"/>
                <a:gd name="connsiteY43" fmla="*/ 583407 h 785813"/>
                <a:gd name="connsiteX44" fmla="*/ 395288 w 695325"/>
                <a:gd name="connsiteY44" fmla="*/ 611982 h 785813"/>
                <a:gd name="connsiteX45" fmla="*/ 359569 w 695325"/>
                <a:gd name="connsiteY45" fmla="*/ 611982 h 785813"/>
                <a:gd name="connsiteX46" fmla="*/ 328613 w 695325"/>
                <a:gd name="connsiteY46" fmla="*/ 609600 h 785813"/>
                <a:gd name="connsiteX47" fmla="*/ 309563 w 695325"/>
                <a:gd name="connsiteY47" fmla="*/ 597694 h 785813"/>
                <a:gd name="connsiteX48" fmla="*/ 297656 w 695325"/>
                <a:gd name="connsiteY48" fmla="*/ 621507 h 785813"/>
                <a:gd name="connsiteX49" fmla="*/ 297656 w 695325"/>
                <a:gd name="connsiteY49" fmla="*/ 645319 h 785813"/>
                <a:gd name="connsiteX50" fmla="*/ 330994 w 695325"/>
                <a:gd name="connsiteY50" fmla="*/ 661988 h 785813"/>
                <a:gd name="connsiteX51" fmla="*/ 354806 w 695325"/>
                <a:gd name="connsiteY51" fmla="*/ 642938 h 785813"/>
                <a:gd name="connsiteX52" fmla="*/ 371475 w 695325"/>
                <a:gd name="connsiteY52" fmla="*/ 638175 h 785813"/>
                <a:gd name="connsiteX53" fmla="*/ 378619 w 695325"/>
                <a:gd name="connsiteY53" fmla="*/ 628650 h 785813"/>
                <a:gd name="connsiteX54" fmla="*/ 400050 w 695325"/>
                <a:gd name="connsiteY54" fmla="*/ 640557 h 785813"/>
                <a:gd name="connsiteX55" fmla="*/ 414338 w 695325"/>
                <a:gd name="connsiteY55" fmla="*/ 659607 h 785813"/>
                <a:gd name="connsiteX56" fmla="*/ 438150 w 695325"/>
                <a:gd name="connsiteY56" fmla="*/ 688182 h 785813"/>
                <a:gd name="connsiteX57" fmla="*/ 452438 w 695325"/>
                <a:gd name="connsiteY57" fmla="*/ 688182 h 785813"/>
                <a:gd name="connsiteX58" fmla="*/ 464344 w 695325"/>
                <a:gd name="connsiteY58" fmla="*/ 704850 h 785813"/>
                <a:gd name="connsiteX59" fmla="*/ 450056 w 695325"/>
                <a:gd name="connsiteY59" fmla="*/ 714375 h 785813"/>
                <a:gd name="connsiteX60" fmla="*/ 481013 w 695325"/>
                <a:gd name="connsiteY60" fmla="*/ 740569 h 785813"/>
                <a:gd name="connsiteX61" fmla="*/ 497681 w 695325"/>
                <a:gd name="connsiteY61" fmla="*/ 738188 h 785813"/>
                <a:gd name="connsiteX62" fmla="*/ 526256 w 695325"/>
                <a:gd name="connsiteY62" fmla="*/ 752475 h 785813"/>
                <a:gd name="connsiteX63" fmla="*/ 566738 w 695325"/>
                <a:gd name="connsiteY63" fmla="*/ 783432 h 785813"/>
                <a:gd name="connsiteX64" fmla="*/ 578644 w 695325"/>
                <a:gd name="connsiteY64" fmla="*/ 785813 h 785813"/>
                <a:gd name="connsiteX65" fmla="*/ 588169 w 695325"/>
                <a:gd name="connsiteY65" fmla="*/ 776288 h 785813"/>
                <a:gd name="connsiteX66" fmla="*/ 566738 w 695325"/>
                <a:gd name="connsiteY66" fmla="*/ 762000 h 785813"/>
                <a:gd name="connsiteX67" fmla="*/ 535781 w 695325"/>
                <a:gd name="connsiteY67" fmla="*/ 733425 h 785813"/>
                <a:gd name="connsiteX68" fmla="*/ 523875 w 695325"/>
                <a:gd name="connsiteY68" fmla="*/ 697707 h 785813"/>
                <a:gd name="connsiteX69" fmla="*/ 531019 w 695325"/>
                <a:gd name="connsiteY69" fmla="*/ 685800 h 785813"/>
                <a:gd name="connsiteX70" fmla="*/ 557213 w 695325"/>
                <a:gd name="connsiteY70" fmla="*/ 711994 h 785813"/>
                <a:gd name="connsiteX71" fmla="*/ 597694 w 695325"/>
                <a:gd name="connsiteY71" fmla="*/ 733425 h 785813"/>
                <a:gd name="connsiteX72" fmla="*/ 619125 w 695325"/>
                <a:gd name="connsiteY72" fmla="*/ 742950 h 785813"/>
                <a:gd name="connsiteX73" fmla="*/ 611981 w 695325"/>
                <a:gd name="connsiteY73" fmla="*/ 716757 h 785813"/>
                <a:gd name="connsiteX74" fmla="*/ 623888 w 695325"/>
                <a:gd name="connsiteY74" fmla="*/ 707232 h 785813"/>
                <a:gd name="connsiteX75" fmla="*/ 619125 w 695325"/>
                <a:gd name="connsiteY75" fmla="*/ 683419 h 785813"/>
                <a:gd name="connsiteX76" fmla="*/ 602456 w 695325"/>
                <a:gd name="connsiteY76" fmla="*/ 664369 h 785813"/>
                <a:gd name="connsiteX77" fmla="*/ 607219 w 695325"/>
                <a:gd name="connsiteY77" fmla="*/ 647700 h 785813"/>
                <a:gd name="connsiteX78" fmla="*/ 592931 w 695325"/>
                <a:gd name="connsiteY78" fmla="*/ 640557 h 785813"/>
                <a:gd name="connsiteX79" fmla="*/ 585788 w 695325"/>
                <a:gd name="connsiteY79" fmla="*/ 628650 h 785813"/>
                <a:gd name="connsiteX80" fmla="*/ 564356 w 695325"/>
                <a:gd name="connsiteY80" fmla="*/ 623888 h 785813"/>
                <a:gd name="connsiteX81" fmla="*/ 550069 w 695325"/>
                <a:gd name="connsiteY81" fmla="*/ 588169 h 785813"/>
                <a:gd name="connsiteX82" fmla="*/ 540544 w 695325"/>
                <a:gd name="connsiteY82" fmla="*/ 581025 h 785813"/>
                <a:gd name="connsiteX83" fmla="*/ 550069 w 695325"/>
                <a:gd name="connsiteY83" fmla="*/ 561975 h 785813"/>
                <a:gd name="connsiteX84" fmla="*/ 545306 w 695325"/>
                <a:gd name="connsiteY84" fmla="*/ 547688 h 785813"/>
                <a:gd name="connsiteX85" fmla="*/ 540544 w 695325"/>
                <a:gd name="connsiteY85" fmla="*/ 523875 h 785813"/>
                <a:gd name="connsiteX86" fmla="*/ 571500 w 695325"/>
                <a:gd name="connsiteY86" fmla="*/ 519113 h 785813"/>
                <a:gd name="connsiteX87" fmla="*/ 595313 w 695325"/>
                <a:gd name="connsiteY87" fmla="*/ 550069 h 785813"/>
                <a:gd name="connsiteX88" fmla="*/ 626269 w 695325"/>
                <a:gd name="connsiteY88" fmla="*/ 569119 h 785813"/>
                <a:gd name="connsiteX89" fmla="*/ 631031 w 695325"/>
                <a:gd name="connsiteY89" fmla="*/ 592932 h 785813"/>
                <a:gd name="connsiteX90" fmla="*/ 659606 w 695325"/>
                <a:gd name="connsiteY90" fmla="*/ 611982 h 785813"/>
                <a:gd name="connsiteX91" fmla="*/ 650081 w 695325"/>
                <a:gd name="connsiteY91" fmla="*/ 576263 h 785813"/>
                <a:gd name="connsiteX92" fmla="*/ 669131 w 695325"/>
                <a:gd name="connsiteY92" fmla="*/ 576263 h 785813"/>
                <a:gd name="connsiteX93" fmla="*/ 683419 w 695325"/>
                <a:gd name="connsiteY93" fmla="*/ 554832 h 785813"/>
                <a:gd name="connsiteX94" fmla="*/ 671513 w 695325"/>
                <a:gd name="connsiteY94" fmla="*/ 535782 h 785813"/>
                <a:gd name="connsiteX95" fmla="*/ 695325 w 695325"/>
                <a:gd name="connsiteY95" fmla="*/ 528638 h 785813"/>
                <a:gd name="connsiteX96" fmla="*/ 676275 w 695325"/>
                <a:gd name="connsiteY96" fmla="*/ 516732 h 785813"/>
                <a:gd name="connsiteX97" fmla="*/ 645319 w 695325"/>
                <a:gd name="connsiteY97" fmla="*/ 511969 h 785813"/>
                <a:gd name="connsiteX98" fmla="*/ 652463 w 695325"/>
                <a:gd name="connsiteY98" fmla="*/ 483394 h 785813"/>
                <a:gd name="connsiteX99" fmla="*/ 631031 w 695325"/>
                <a:gd name="connsiteY99" fmla="*/ 488157 h 785813"/>
                <a:gd name="connsiteX100" fmla="*/ 631031 w 695325"/>
                <a:gd name="connsiteY100" fmla="*/ 461963 h 785813"/>
                <a:gd name="connsiteX101" fmla="*/ 609600 w 695325"/>
                <a:gd name="connsiteY101" fmla="*/ 452438 h 785813"/>
                <a:gd name="connsiteX102" fmla="*/ 602456 w 695325"/>
                <a:gd name="connsiteY102" fmla="*/ 435769 h 785813"/>
                <a:gd name="connsiteX103" fmla="*/ 585788 w 695325"/>
                <a:gd name="connsiteY103" fmla="*/ 447675 h 785813"/>
                <a:gd name="connsiteX104" fmla="*/ 576263 w 695325"/>
                <a:gd name="connsiteY104" fmla="*/ 423863 h 785813"/>
                <a:gd name="connsiteX105" fmla="*/ 545306 w 695325"/>
                <a:gd name="connsiteY105" fmla="*/ 400050 h 785813"/>
                <a:gd name="connsiteX106" fmla="*/ 526256 w 695325"/>
                <a:gd name="connsiteY106" fmla="*/ 400050 h 785813"/>
                <a:gd name="connsiteX107" fmla="*/ 540544 w 695325"/>
                <a:gd name="connsiteY107" fmla="*/ 381000 h 785813"/>
                <a:gd name="connsiteX108" fmla="*/ 540544 w 695325"/>
                <a:gd name="connsiteY108" fmla="*/ 359569 h 785813"/>
                <a:gd name="connsiteX109" fmla="*/ 535781 w 695325"/>
                <a:gd name="connsiteY109" fmla="*/ 352425 h 785813"/>
                <a:gd name="connsiteX110" fmla="*/ 578644 w 695325"/>
                <a:gd name="connsiteY110" fmla="*/ 364332 h 785813"/>
                <a:gd name="connsiteX111" fmla="*/ 566738 w 695325"/>
                <a:gd name="connsiteY111" fmla="*/ 347663 h 785813"/>
                <a:gd name="connsiteX112" fmla="*/ 528638 w 695325"/>
                <a:gd name="connsiteY112" fmla="*/ 335757 h 785813"/>
                <a:gd name="connsiteX113" fmla="*/ 519113 w 695325"/>
                <a:gd name="connsiteY113" fmla="*/ 321469 h 785813"/>
                <a:gd name="connsiteX114" fmla="*/ 557213 w 695325"/>
                <a:gd name="connsiteY114" fmla="*/ 307182 h 785813"/>
                <a:gd name="connsiteX115" fmla="*/ 545306 w 695325"/>
                <a:gd name="connsiteY115" fmla="*/ 280988 h 785813"/>
                <a:gd name="connsiteX116" fmla="*/ 538163 w 695325"/>
                <a:gd name="connsiteY116" fmla="*/ 297657 h 785813"/>
                <a:gd name="connsiteX117" fmla="*/ 514350 w 695325"/>
                <a:gd name="connsiteY117" fmla="*/ 309563 h 785813"/>
                <a:gd name="connsiteX118" fmla="*/ 507206 w 695325"/>
                <a:gd name="connsiteY118" fmla="*/ 288132 h 785813"/>
                <a:gd name="connsiteX119" fmla="*/ 500063 w 695325"/>
                <a:gd name="connsiteY119" fmla="*/ 278607 h 785813"/>
                <a:gd name="connsiteX120" fmla="*/ 523875 w 695325"/>
                <a:gd name="connsiteY120" fmla="*/ 259557 h 785813"/>
                <a:gd name="connsiteX121" fmla="*/ 504825 w 695325"/>
                <a:gd name="connsiteY121" fmla="*/ 242888 h 785813"/>
                <a:gd name="connsiteX122" fmla="*/ 485775 w 695325"/>
                <a:gd name="connsiteY122" fmla="*/ 254794 h 785813"/>
                <a:gd name="connsiteX123" fmla="*/ 473869 w 695325"/>
                <a:gd name="connsiteY123" fmla="*/ 240507 h 785813"/>
                <a:gd name="connsiteX124" fmla="*/ 471488 w 695325"/>
                <a:gd name="connsiteY124" fmla="*/ 223838 h 785813"/>
                <a:gd name="connsiteX125" fmla="*/ 452438 w 695325"/>
                <a:gd name="connsiteY125" fmla="*/ 230982 h 785813"/>
                <a:gd name="connsiteX126" fmla="*/ 450056 w 695325"/>
                <a:gd name="connsiteY126" fmla="*/ 214313 h 785813"/>
                <a:gd name="connsiteX127" fmla="*/ 457200 w 695325"/>
                <a:gd name="connsiteY127" fmla="*/ 202407 h 785813"/>
                <a:gd name="connsiteX128" fmla="*/ 433388 w 695325"/>
                <a:gd name="connsiteY128" fmla="*/ 171450 h 785813"/>
                <a:gd name="connsiteX129" fmla="*/ 423863 w 695325"/>
                <a:gd name="connsiteY129" fmla="*/ 190500 h 785813"/>
                <a:gd name="connsiteX130" fmla="*/ 416719 w 695325"/>
                <a:gd name="connsiteY130" fmla="*/ 207169 h 785813"/>
                <a:gd name="connsiteX131" fmla="*/ 397669 w 695325"/>
                <a:gd name="connsiteY131" fmla="*/ 192882 h 785813"/>
                <a:gd name="connsiteX132" fmla="*/ 395288 w 695325"/>
                <a:gd name="connsiteY132" fmla="*/ 166688 h 785813"/>
                <a:gd name="connsiteX133" fmla="*/ 383381 w 695325"/>
                <a:gd name="connsiteY133" fmla="*/ 180975 h 785813"/>
                <a:gd name="connsiteX134" fmla="*/ 376238 w 695325"/>
                <a:gd name="connsiteY134" fmla="*/ 166688 h 785813"/>
                <a:gd name="connsiteX135" fmla="*/ 376238 w 695325"/>
                <a:gd name="connsiteY135" fmla="*/ 147638 h 785813"/>
                <a:gd name="connsiteX136" fmla="*/ 364331 w 695325"/>
                <a:gd name="connsiteY136" fmla="*/ 142875 h 785813"/>
                <a:gd name="connsiteX137" fmla="*/ 364331 w 695325"/>
                <a:gd name="connsiteY137" fmla="*/ 116682 h 785813"/>
                <a:gd name="connsiteX138" fmla="*/ 309563 w 695325"/>
                <a:gd name="connsiteY138" fmla="*/ 90488 h 785813"/>
                <a:gd name="connsiteX139" fmla="*/ 288131 w 695325"/>
                <a:gd name="connsiteY139" fmla="*/ 97632 h 785813"/>
                <a:gd name="connsiteX140" fmla="*/ 292894 w 695325"/>
                <a:gd name="connsiteY140" fmla="*/ 123825 h 785813"/>
                <a:gd name="connsiteX141" fmla="*/ 273844 w 695325"/>
                <a:gd name="connsiteY141" fmla="*/ 126207 h 785813"/>
                <a:gd name="connsiteX142" fmla="*/ 259556 w 695325"/>
                <a:gd name="connsiteY142" fmla="*/ 121444 h 785813"/>
                <a:gd name="connsiteX143" fmla="*/ 247650 w 695325"/>
                <a:gd name="connsiteY143" fmla="*/ 140494 h 785813"/>
                <a:gd name="connsiteX144" fmla="*/ 223838 w 695325"/>
                <a:gd name="connsiteY144" fmla="*/ 152400 h 785813"/>
                <a:gd name="connsiteX145" fmla="*/ 221456 w 695325"/>
                <a:gd name="connsiteY145" fmla="*/ 130969 h 785813"/>
                <a:gd name="connsiteX146" fmla="*/ 223838 w 695325"/>
                <a:gd name="connsiteY146" fmla="*/ 92869 h 785813"/>
                <a:gd name="connsiteX147" fmla="*/ 216694 w 695325"/>
                <a:gd name="connsiteY147" fmla="*/ 66675 h 785813"/>
                <a:gd name="connsiteX148" fmla="*/ 214313 w 695325"/>
                <a:gd name="connsiteY148" fmla="*/ 50007 h 785813"/>
                <a:gd name="connsiteX149" fmla="*/ 204788 w 695325"/>
                <a:gd name="connsiteY149" fmla="*/ 28575 h 785813"/>
                <a:gd name="connsiteX150" fmla="*/ 202406 w 695325"/>
                <a:gd name="connsiteY150" fmla="*/ 0 h 785813"/>
                <a:gd name="connsiteX151" fmla="*/ 183356 w 695325"/>
                <a:gd name="connsiteY151" fmla="*/ 7144 h 785813"/>
                <a:gd name="connsiteX152" fmla="*/ 161926 w 695325"/>
                <a:gd name="connsiteY152" fmla="*/ 23813 h 785813"/>
                <a:gd name="connsiteX153" fmla="*/ 147638 w 695325"/>
                <a:gd name="connsiteY153" fmla="*/ 33338 h 785813"/>
                <a:gd name="connsiteX154" fmla="*/ 114300 w 695325"/>
                <a:gd name="connsiteY154" fmla="*/ 223837 h 785813"/>
                <a:gd name="connsiteX0" fmla="*/ 114300 w 695325"/>
                <a:gd name="connsiteY0" fmla="*/ 223837 h 785813"/>
                <a:gd name="connsiteX1" fmla="*/ 64295 w 695325"/>
                <a:gd name="connsiteY1" fmla="*/ 71438 h 785813"/>
                <a:gd name="connsiteX2" fmla="*/ 80963 w 695325"/>
                <a:gd name="connsiteY2" fmla="*/ 30957 h 785813"/>
                <a:gd name="connsiteX3" fmla="*/ 102394 w 695325"/>
                <a:gd name="connsiteY3" fmla="*/ 1 h 785813"/>
                <a:gd name="connsiteX4" fmla="*/ 54769 w 695325"/>
                <a:gd name="connsiteY4" fmla="*/ 4763 h 785813"/>
                <a:gd name="connsiteX5" fmla="*/ 21431 w 695325"/>
                <a:gd name="connsiteY5" fmla="*/ 38100 h 785813"/>
                <a:gd name="connsiteX6" fmla="*/ 21431 w 695325"/>
                <a:gd name="connsiteY6" fmla="*/ 69057 h 785813"/>
                <a:gd name="connsiteX7" fmla="*/ 11906 w 695325"/>
                <a:gd name="connsiteY7" fmla="*/ 88107 h 785813"/>
                <a:gd name="connsiteX8" fmla="*/ 7144 w 695325"/>
                <a:gd name="connsiteY8" fmla="*/ 126207 h 785813"/>
                <a:gd name="connsiteX9" fmla="*/ 7144 w 695325"/>
                <a:gd name="connsiteY9" fmla="*/ 126207 h 785813"/>
                <a:gd name="connsiteX10" fmla="*/ 0 w 695325"/>
                <a:gd name="connsiteY10" fmla="*/ 145257 h 785813"/>
                <a:gd name="connsiteX11" fmla="*/ 0 w 695325"/>
                <a:gd name="connsiteY11" fmla="*/ 190500 h 785813"/>
                <a:gd name="connsiteX12" fmla="*/ 38100 w 695325"/>
                <a:gd name="connsiteY12" fmla="*/ 200025 h 785813"/>
                <a:gd name="connsiteX13" fmla="*/ 64294 w 695325"/>
                <a:gd name="connsiteY13" fmla="*/ 219075 h 785813"/>
                <a:gd name="connsiteX14" fmla="*/ 66675 w 695325"/>
                <a:gd name="connsiteY14" fmla="*/ 233363 h 785813"/>
                <a:gd name="connsiteX15" fmla="*/ 35719 w 695325"/>
                <a:gd name="connsiteY15" fmla="*/ 228600 h 785813"/>
                <a:gd name="connsiteX16" fmla="*/ 9525 w 695325"/>
                <a:gd name="connsiteY16" fmla="*/ 216694 h 785813"/>
                <a:gd name="connsiteX17" fmla="*/ 47625 w 695325"/>
                <a:gd name="connsiteY17" fmla="*/ 276225 h 785813"/>
                <a:gd name="connsiteX18" fmla="*/ 76200 w 695325"/>
                <a:gd name="connsiteY18" fmla="*/ 257175 h 785813"/>
                <a:gd name="connsiteX19" fmla="*/ 102394 w 695325"/>
                <a:gd name="connsiteY19" fmla="*/ 288132 h 785813"/>
                <a:gd name="connsiteX20" fmla="*/ 147638 w 695325"/>
                <a:gd name="connsiteY20" fmla="*/ 300038 h 785813"/>
                <a:gd name="connsiteX21" fmla="*/ 188119 w 695325"/>
                <a:gd name="connsiteY21" fmla="*/ 307182 h 785813"/>
                <a:gd name="connsiteX22" fmla="*/ 209550 w 695325"/>
                <a:gd name="connsiteY22" fmla="*/ 295275 h 785813"/>
                <a:gd name="connsiteX23" fmla="*/ 197644 w 695325"/>
                <a:gd name="connsiteY23" fmla="*/ 285750 h 785813"/>
                <a:gd name="connsiteX24" fmla="*/ 219075 w 695325"/>
                <a:gd name="connsiteY24" fmla="*/ 285750 h 785813"/>
                <a:gd name="connsiteX25" fmla="*/ 247650 w 695325"/>
                <a:gd name="connsiteY25" fmla="*/ 314325 h 785813"/>
                <a:gd name="connsiteX26" fmla="*/ 266700 w 695325"/>
                <a:gd name="connsiteY26" fmla="*/ 292894 h 785813"/>
                <a:gd name="connsiteX27" fmla="*/ 252413 w 695325"/>
                <a:gd name="connsiteY27" fmla="*/ 266700 h 785813"/>
                <a:gd name="connsiteX28" fmla="*/ 266700 w 695325"/>
                <a:gd name="connsiteY28" fmla="*/ 261938 h 785813"/>
                <a:gd name="connsiteX29" fmla="*/ 345281 w 695325"/>
                <a:gd name="connsiteY29" fmla="*/ 342900 h 785813"/>
                <a:gd name="connsiteX30" fmla="*/ 352425 w 695325"/>
                <a:gd name="connsiteY30" fmla="*/ 357188 h 785813"/>
                <a:gd name="connsiteX31" fmla="*/ 330994 w 695325"/>
                <a:gd name="connsiteY31" fmla="*/ 383382 h 785813"/>
                <a:gd name="connsiteX32" fmla="*/ 373856 w 695325"/>
                <a:gd name="connsiteY32" fmla="*/ 371475 h 785813"/>
                <a:gd name="connsiteX33" fmla="*/ 395288 w 695325"/>
                <a:gd name="connsiteY33" fmla="*/ 371475 h 785813"/>
                <a:gd name="connsiteX34" fmla="*/ 381000 w 695325"/>
                <a:gd name="connsiteY34" fmla="*/ 388144 h 785813"/>
                <a:gd name="connsiteX35" fmla="*/ 395288 w 695325"/>
                <a:gd name="connsiteY35" fmla="*/ 397669 h 785813"/>
                <a:gd name="connsiteX36" fmla="*/ 421481 w 695325"/>
                <a:gd name="connsiteY36" fmla="*/ 426244 h 785813"/>
                <a:gd name="connsiteX37" fmla="*/ 438150 w 695325"/>
                <a:gd name="connsiteY37" fmla="*/ 461963 h 785813"/>
                <a:gd name="connsiteX38" fmla="*/ 440531 w 695325"/>
                <a:gd name="connsiteY38" fmla="*/ 492919 h 785813"/>
                <a:gd name="connsiteX39" fmla="*/ 423863 w 695325"/>
                <a:gd name="connsiteY39" fmla="*/ 511969 h 785813"/>
                <a:gd name="connsiteX40" fmla="*/ 423863 w 695325"/>
                <a:gd name="connsiteY40" fmla="*/ 535782 h 785813"/>
                <a:gd name="connsiteX41" fmla="*/ 402431 w 695325"/>
                <a:gd name="connsiteY41" fmla="*/ 535782 h 785813"/>
                <a:gd name="connsiteX42" fmla="*/ 383381 w 695325"/>
                <a:gd name="connsiteY42" fmla="*/ 547688 h 785813"/>
                <a:gd name="connsiteX43" fmla="*/ 407194 w 695325"/>
                <a:gd name="connsiteY43" fmla="*/ 583407 h 785813"/>
                <a:gd name="connsiteX44" fmla="*/ 395288 w 695325"/>
                <a:gd name="connsiteY44" fmla="*/ 611982 h 785813"/>
                <a:gd name="connsiteX45" fmla="*/ 359569 w 695325"/>
                <a:gd name="connsiteY45" fmla="*/ 611982 h 785813"/>
                <a:gd name="connsiteX46" fmla="*/ 328613 w 695325"/>
                <a:gd name="connsiteY46" fmla="*/ 609600 h 785813"/>
                <a:gd name="connsiteX47" fmla="*/ 309563 w 695325"/>
                <a:gd name="connsiteY47" fmla="*/ 597694 h 785813"/>
                <a:gd name="connsiteX48" fmla="*/ 297656 w 695325"/>
                <a:gd name="connsiteY48" fmla="*/ 621507 h 785813"/>
                <a:gd name="connsiteX49" fmla="*/ 297656 w 695325"/>
                <a:gd name="connsiteY49" fmla="*/ 645319 h 785813"/>
                <a:gd name="connsiteX50" fmla="*/ 330994 w 695325"/>
                <a:gd name="connsiteY50" fmla="*/ 661988 h 785813"/>
                <a:gd name="connsiteX51" fmla="*/ 354806 w 695325"/>
                <a:gd name="connsiteY51" fmla="*/ 642938 h 785813"/>
                <a:gd name="connsiteX52" fmla="*/ 371475 w 695325"/>
                <a:gd name="connsiteY52" fmla="*/ 638175 h 785813"/>
                <a:gd name="connsiteX53" fmla="*/ 378619 w 695325"/>
                <a:gd name="connsiteY53" fmla="*/ 628650 h 785813"/>
                <a:gd name="connsiteX54" fmla="*/ 400050 w 695325"/>
                <a:gd name="connsiteY54" fmla="*/ 640557 h 785813"/>
                <a:gd name="connsiteX55" fmla="*/ 414338 w 695325"/>
                <a:gd name="connsiteY55" fmla="*/ 659607 h 785813"/>
                <a:gd name="connsiteX56" fmla="*/ 438150 w 695325"/>
                <a:gd name="connsiteY56" fmla="*/ 688182 h 785813"/>
                <a:gd name="connsiteX57" fmla="*/ 452438 w 695325"/>
                <a:gd name="connsiteY57" fmla="*/ 688182 h 785813"/>
                <a:gd name="connsiteX58" fmla="*/ 464344 w 695325"/>
                <a:gd name="connsiteY58" fmla="*/ 704850 h 785813"/>
                <a:gd name="connsiteX59" fmla="*/ 450056 w 695325"/>
                <a:gd name="connsiteY59" fmla="*/ 714375 h 785813"/>
                <a:gd name="connsiteX60" fmla="*/ 481013 w 695325"/>
                <a:gd name="connsiteY60" fmla="*/ 740569 h 785813"/>
                <a:gd name="connsiteX61" fmla="*/ 497681 w 695325"/>
                <a:gd name="connsiteY61" fmla="*/ 738188 h 785813"/>
                <a:gd name="connsiteX62" fmla="*/ 526256 w 695325"/>
                <a:gd name="connsiteY62" fmla="*/ 752475 h 785813"/>
                <a:gd name="connsiteX63" fmla="*/ 566738 w 695325"/>
                <a:gd name="connsiteY63" fmla="*/ 783432 h 785813"/>
                <a:gd name="connsiteX64" fmla="*/ 578644 w 695325"/>
                <a:gd name="connsiteY64" fmla="*/ 785813 h 785813"/>
                <a:gd name="connsiteX65" fmla="*/ 588169 w 695325"/>
                <a:gd name="connsiteY65" fmla="*/ 776288 h 785813"/>
                <a:gd name="connsiteX66" fmla="*/ 566738 w 695325"/>
                <a:gd name="connsiteY66" fmla="*/ 762000 h 785813"/>
                <a:gd name="connsiteX67" fmla="*/ 535781 w 695325"/>
                <a:gd name="connsiteY67" fmla="*/ 733425 h 785813"/>
                <a:gd name="connsiteX68" fmla="*/ 523875 w 695325"/>
                <a:gd name="connsiteY68" fmla="*/ 697707 h 785813"/>
                <a:gd name="connsiteX69" fmla="*/ 531019 w 695325"/>
                <a:gd name="connsiteY69" fmla="*/ 685800 h 785813"/>
                <a:gd name="connsiteX70" fmla="*/ 557213 w 695325"/>
                <a:gd name="connsiteY70" fmla="*/ 711994 h 785813"/>
                <a:gd name="connsiteX71" fmla="*/ 597694 w 695325"/>
                <a:gd name="connsiteY71" fmla="*/ 733425 h 785813"/>
                <a:gd name="connsiteX72" fmla="*/ 619125 w 695325"/>
                <a:gd name="connsiteY72" fmla="*/ 742950 h 785813"/>
                <a:gd name="connsiteX73" fmla="*/ 611981 w 695325"/>
                <a:gd name="connsiteY73" fmla="*/ 716757 h 785813"/>
                <a:gd name="connsiteX74" fmla="*/ 623888 w 695325"/>
                <a:gd name="connsiteY74" fmla="*/ 707232 h 785813"/>
                <a:gd name="connsiteX75" fmla="*/ 619125 w 695325"/>
                <a:gd name="connsiteY75" fmla="*/ 683419 h 785813"/>
                <a:gd name="connsiteX76" fmla="*/ 602456 w 695325"/>
                <a:gd name="connsiteY76" fmla="*/ 664369 h 785813"/>
                <a:gd name="connsiteX77" fmla="*/ 607219 w 695325"/>
                <a:gd name="connsiteY77" fmla="*/ 647700 h 785813"/>
                <a:gd name="connsiteX78" fmla="*/ 592931 w 695325"/>
                <a:gd name="connsiteY78" fmla="*/ 640557 h 785813"/>
                <a:gd name="connsiteX79" fmla="*/ 585788 w 695325"/>
                <a:gd name="connsiteY79" fmla="*/ 628650 h 785813"/>
                <a:gd name="connsiteX80" fmla="*/ 564356 w 695325"/>
                <a:gd name="connsiteY80" fmla="*/ 623888 h 785813"/>
                <a:gd name="connsiteX81" fmla="*/ 550069 w 695325"/>
                <a:gd name="connsiteY81" fmla="*/ 588169 h 785813"/>
                <a:gd name="connsiteX82" fmla="*/ 540544 w 695325"/>
                <a:gd name="connsiteY82" fmla="*/ 581025 h 785813"/>
                <a:gd name="connsiteX83" fmla="*/ 550069 w 695325"/>
                <a:gd name="connsiteY83" fmla="*/ 561975 h 785813"/>
                <a:gd name="connsiteX84" fmla="*/ 545306 w 695325"/>
                <a:gd name="connsiteY84" fmla="*/ 547688 h 785813"/>
                <a:gd name="connsiteX85" fmla="*/ 540544 w 695325"/>
                <a:gd name="connsiteY85" fmla="*/ 523875 h 785813"/>
                <a:gd name="connsiteX86" fmla="*/ 571500 w 695325"/>
                <a:gd name="connsiteY86" fmla="*/ 519113 h 785813"/>
                <a:gd name="connsiteX87" fmla="*/ 595313 w 695325"/>
                <a:gd name="connsiteY87" fmla="*/ 550069 h 785813"/>
                <a:gd name="connsiteX88" fmla="*/ 626269 w 695325"/>
                <a:gd name="connsiteY88" fmla="*/ 569119 h 785813"/>
                <a:gd name="connsiteX89" fmla="*/ 631031 w 695325"/>
                <a:gd name="connsiteY89" fmla="*/ 592932 h 785813"/>
                <a:gd name="connsiteX90" fmla="*/ 659606 w 695325"/>
                <a:gd name="connsiteY90" fmla="*/ 611982 h 785813"/>
                <a:gd name="connsiteX91" fmla="*/ 650081 w 695325"/>
                <a:gd name="connsiteY91" fmla="*/ 576263 h 785813"/>
                <a:gd name="connsiteX92" fmla="*/ 669131 w 695325"/>
                <a:gd name="connsiteY92" fmla="*/ 576263 h 785813"/>
                <a:gd name="connsiteX93" fmla="*/ 683419 w 695325"/>
                <a:gd name="connsiteY93" fmla="*/ 554832 h 785813"/>
                <a:gd name="connsiteX94" fmla="*/ 671513 w 695325"/>
                <a:gd name="connsiteY94" fmla="*/ 535782 h 785813"/>
                <a:gd name="connsiteX95" fmla="*/ 695325 w 695325"/>
                <a:gd name="connsiteY95" fmla="*/ 528638 h 785813"/>
                <a:gd name="connsiteX96" fmla="*/ 676275 w 695325"/>
                <a:gd name="connsiteY96" fmla="*/ 516732 h 785813"/>
                <a:gd name="connsiteX97" fmla="*/ 645319 w 695325"/>
                <a:gd name="connsiteY97" fmla="*/ 511969 h 785813"/>
                <a:gd name="connsiteX98" fmla="*/ 652463 w 695325"/>
                <a:gd name="connsiteY98" fmla="*/ 483394 h 785813"/>
                <a:gd name="connsiteX99" fmla="*/ 631031 w 695325"/>
                <a:gd name="connsiteY99" fmla="*/ 488157 h 785813"/>
                <a:gd name="connsiteX100" fmla="*/ 631031 w 695325"/>
                <a:gd name="connsiteY100" fmla="*/ 461963 h 785813"/>
                <a:gd name="connsiteX101" fmla="*/ 609600 w 695325"/>
                <a:gd name="connsiteY101" fmla="*/ 452438 h 785813"/>
                <a:gd name="connsiteX102" fmla="*/ 602456 w 695325"/>
                <a:gd name="connsiteY102" fmla="*/ 435769 h 785813"/>
                <a:gd name="connsiteX103" fmla="*/ 585788 w 695325"/>
                <a:gd name="connsiteY103" fmla="*/ 447675 h 785813"/>
                <a:gd name="connsiteX104" fmla="*/ 576263 w 695325"/>
                <a:gd name="connsiteY104" fmla="*/ 423863 h 785813"/>
                <a:gd name="connsiteX105" fmla="*/ 545306 w 695325"/>
                <a:gd name="connsiteY105" fmla="*/ 400050 h 785813"/>
                <a:gd name="connsiteX106" fmla="*/ 526256 w 695325"/>
                <a:gd name="connsiteY106" fmla="*/ 400050 h 785813"/>
                <a:gd name="connsiteX107" fmla="*/ 540544 w 695325"/>
                <a:gd name="connsiteY107" fmla="*/ 381000 h 785813"/>
                <a:gd name="connsiteX108" fmla="*/ 540544 w 695325"/>
                <a:gd name="connsiteY108" fmla="*/ 359569 h 785813"/>
                <a:gd name="connsiteX109" fmla="*/ 535781 w 695325"/>
                <a:gd name="connsiteY109" fmla="*/ 352425 h 785813"/>
                <a:gd name="connsiteX110" fmla="*/ 578644 w 695325"/>
                <a:gd name="connsiteY110" fmla="*/ 364332 h 785813"/>
                <a:gd name="connsiteX111" fmla="*/ 566738 w 695325"/>
                <a:gd name="connsiteY111" fmla="*/ 347663 h 785813"/>
                <a:gd name="connsiteX112" fmla="*/ 528638 w 695325"/>
                <a:gd name="connsiteY112" fmla="*/ 335757 h 785813"/>
                <a:gd name="connsiteX113" fmla="*/ 519113 w 695325"/>
                <a:gd name="connsiteY113" fmla="*/ 321469 h 785813"/>
                <a:gd name="connsiteX114" fmla="*/ 557213 w 695325"/>
                <a:gd name="connsiteY114" fmla="*/ 307182 h 785813"/>
                <a:gd name="connsiteX115" fmla="*/ 545306 w 695325"/>
                <a:gd name="connsiteY115" fmla="*/ 280988 h 785813"/>
                <a:gd name="connsiteX116" fmla="*/ 538163 w 695325"/>
                <a:gd name="connsiteY116" fmla="*/ 297657 h 785813"/>
                <a:gd name="connsiteX117" fmla="*/ 514350 w 695325"/>
                <a:gd name="connsiteY117" fmla="*/ 309563 h 785813"/>
                <a:gd name="connsiteX118" fmla="*/ 507206 w 695325"/>
                <a:gd name="connsiteY118" fmla="*/ 288132 h 785813"/>
                <a:gd name="connsiteX119" fmla="*/ 500063 w 695325"/>
                <a:gd name="connsiteY119" fmla="*/ 278607 h 785813"/>
                <a:gd name="connsiteX120" fmla="*/ 523875 w 695325"/>
                <a:gd name="connsiteY120" fmla="*/ 259557 h 785813"/>
                <a:gd name="connsiteX121" fmla="*/ 504825 w 695325"/>
                <a:gd name="connsiteY121" fmla="*/ 242888 h 785813"/>
                <a:gd name="connsiteX122" fmla="*/ 485775 w 695325"/>
                <a:gd name="connsiteY122" fmla="*/ 254794 h 785813"/>
                <a:gd name="connsiteX123" fmla="*/ 473869 w 695325"/>
                <a:gd name="connsiteY123" fmla="*/ 240507 h 785813"/>
                <a:gd name="connsiteX124" fmla="*/ 471488 w 695325"/>
                <a:gd name="connsiteY124" fmla="*/ 223838 h 785813"/>
                <a:gd name="connsiteX125" fmla="*/ 452438 w 695325"/>
                <a:gd name="connsiteY125" fmla="*/ 230982 h 785813"/>
                <a:gd name="connsiteX126" fmla="*/ 450056 w 695325"/>
                <a:gd name="connsiteY126" fmla="*/ 214313 h 785813"/>
                <a:gd name="connsiteX127" fmla="*/ 457200 w 695325"/>
                <a:gd name="connsiteY127" fmla="*/ 202407 h 785813"/>
                <a:gd name="connsiteX128" fmla="*/ 433388 w 695325"/>
                <a:gd name="connsiteY128" fmla="*/ 171450 h 785813"/>
                <a:gd name="connsiteX129" fmla="*/ 423863 w 695325"/>
                <a:gd name="connsiteY129" fmla="*/ 190500 h 785813"/>
                <a:gd name="connsiteX130" fmla="*/ 416719 w 695325"/>
                <a:gd name="connsiteY130" fmla="*/ 207169 h 785813"/>
                <a:gd name="connsiteX131" fmla="*/ 397669 w 695325"/>
                <a:gd name="connsiteY131" fmla="*/ 192882 h 785813"/>
                <a:gd name="connsiteX132" fmla="*/ 395288 w 695325"/>
                <a:gd name="connsiteY132" fmla="*/ 166688 h 785813"/>
                <a:gd name="connsiteX133" fmla="*/ 383381 w 695325"/>
                <a:gd name="connsiteY133" fmla="*/ 180975 h 785813"/>
                <a:gd name="connsiteX134" fmla="*/ 376238 w 695325"/>
                <a:gd name="connsiteY134" fmla="*/ 166688 h 785813"/>
                <a:gd name="connsiteX135" fmla="*/ 376238 w 695325"/>
                <a:gd name="connsiteY135" fmla="*/ 147638 h 785813"/>
                <a:gd name="connsiteX136" fmla="*/ 364331 w 695325"/>
                <a:gd name="connsiteY136" fmla="*/ 142875 h 785813"/>
                <a:gd name="connsiteX137" fmla="*/ 364331 w 695325"/>
                <a:gd name="connsiteY137" fmla="*/ 116682 h 785813"/>
                <a:gd name="connsiteX138" fmla="*/ 309563 w 695325"/>
                <a:gd name="connsiteY138" fmla="*/ 90488 h 785813"/>
                <a:gd name="connsiteX139" fmla="*/ 288131 w 695325"/>
                <a:gd name="connsiteY139" fmla="*/ 97632 h 785813"/>
                <a:gd name="connsiteX140" fmla="*/ 292894 w 695325"/>
                <a:gd name="connsiteY140" fmla="*/ 123825 h 785813"/>
                <a:gd name="connsiteX141" fmla="*/ 273844 w 695325"/>
                <a:gd name="connsiteY141" fmla="*/ 126207 h 785813"/>
                <a:gd name="connsiteX142" fmla="*/ 259556 w 695325"/>
                <a:gd name="connsiteY142" fmla="*/ 121444 h 785813"/>
                <a:gd name="connsiteX143" fmla="*/ 247650 w 695325"/>
                <a:gd name="connsiteY143" fmla="*/ 140494 h 785813"/>
                <a:gd name="connsiteX144" fmla="*/ 223838 w 695325"/>
                <a:gd name="connsiteY144" fmla="*/ 152400 h 785813"/>
                <a:gd name="connsiteX145" fmla="*/ 221456 w 695325"/>
                <a:gd name="connsiteY145" fmla="*/ 130969 h 785813"/>
                <a:gd name="connsiteX146" fmla="*/ 223838 w 695325"/>
                <a:gd name="connsiteY146" fmla="*/ 92869 h 785813"/>
                <a:gd name="connsiteX147" fmla="*/ 216694 w 695325"/>
                <a:gd name="connsiteY147" fmla="*/ 66675 h 785813"/>
                <a:gd name="connsiteX148" fmla="*/ 214313 w 695325"/>
                <a:gd name="connsiteY148" fmla="*/ 50007 h 785813"/>
                <a:gd name="connsiteX149" fmla="*/ 204788 w 695325"/>
                <a:gd name="connsiteY149" fmla="*/ 28575 h 785813"/>
                <a:gd name="connsiteX150" fmla="*/ 202406 w 695325"/>
                <a:gd name="connsiteY150" fmla="*/ 0 h 785813"/>
                <a:gd name="connsiteX151" fmla="*/ 183356 w 695325"/>
                <a:gd name="connsiteY151" fmla="*/ 7144 h 785813"/>
                <a:gd name="connsiteX152" fmla="*/ 161926 w 695325"/>
                <a:gd name="connsiteY152" fmla="*/ 23813 h 785813"/>
                <a:gd name="connsiteX153" fmla="*/ 147638 w 695325"/>
                <a:gd name="connsiteY153" fmla="*/ 33338 h 785813"/>
                <a:gd name="connsiteX154" fmla="*/ 114300 w 695325"/>
                <a:gd name="connsiteY154" fmla="*/ 223837 h 785813"/>
                <a:gd name="connsiteX0" fmla="*/ 114300 w 695325"/>
                <a:gd name="connsiteY0" fmla="*/ 223837 h 785813"/>
                <a:gd name="connsiteX1" fmla="*/ 57151 w 695325"/>
                <a:gd name="connsiteY1" fmla="*/ 142876 h 785813"/>
                <a:gd name="connsiteX2" fmla="*/ 80963 w 695325"/>
                <a:gd name="connsiteY2" fmla="*/ 30957 h 785813"/>
                <a:gd name="connsiteX3" fmla="*/ 102394 w 695325"/>
                <a:gd name="connsiteY3" fmla="*/ 1 h 785813"/>
                <a:gd name="connsiteX4" fmla="*/ 54769 w 695325"/>
                <a:gd name="connsiteY4" fmla="*/ 4763 h 785813"/>
                <a:gd name="connsiteX5" fmla="*/ 21431 w 695325"/>
                <a:gd name="connsiteY5" fmla="*/ 38100 h 785813"/>
                <a:gd name="connsiteX6" fmla="*/ 21431 w 695325"/>
                <a:gd name="connsiteY6" fmla="*/ 69057 h 785813"/>
                <a:gd name="connsiteX7" fmla="*/ 11906 w 695325"/>
                <a:gd name="connsiteY7" fmla="*/ 88107 h 785813"/>
                <a:gd name="connsiteX8" fmla="*/ 7144 w 695325"/>
                <a:gd name="connsiteY8" fmla="*/ 126207 h 785813"/>
                <a:gd name="connsiteX9" fmla="*/ 7144 w 695325"/>
                <a:gd name="connsiteY9" fmla="*/ 126207 h 785813"/>
                <a:gd name="connsiteX10" fmla="*/ 0 w 695325"/>
                <a:gd name="connsiteY10" fmla="*/ 145257 h 785813"/>
                <a:gd name="connsiteX11" fmla="*/ 0 w 695325"/>
                <a:gd name="connsiteY11" fmla="*/ 190500 h 785813"/>
                <a:gd name="connsiteX12" fmla="*/ 38100 w 695325"/>
                <a:gd name="connsiteY12" fmla="*/ 200025 h 785813"/>
                <a:gd name="connsiteX13" fmla="*/ 64294 w 695325"/>
                <a:gd name="connsiteY13" fmla="*/ 219075 h 785813"/>
                <a:gd name="connsiteX14" fmla="*/ 66675 w 695325"/>
                <a:gd name="connsiteY14" fmla="*/ 233363 h 785813"/>
                <a:gd name="connsiteX15" fmla="*/ 35719 w 695325"/>
                <a:gd name="connsiteY15" fmla="*/ 228600 h 785813"/>
                <a:gd name="connsiteX16" fmla="*/ 9525 w 695325"/>
                <a:gd name="connsiteY16" fmla="*/ 216694 h 785813"/>
                <a:gd name="connsiteX17" fmla="*/ 47625 w 695325"/>
                <a:gd name="connsiteY17" fmla="*/ 276225 h 785813"/>
                <a:gd name="connsiteX18" fmla="*/ 76200 w 695325"/>
                <a:gd name="connsiteY18" fmla="*/ 257175 h 785813"/>
                <a:gd name="connsiteX19" fmla="*/ 102394 w 695325"/>
                <a:gd name="connsiteY19" fmla="*/ 288132 h 785813"/>
                <a:gd name="connsiteX20" fmla="*/ 147638 w 695325"/>
                <a:gd name="connsiteY20" fmla="*/ 300038 h 785813"/>
                <a:gd name="connsiteX21" fmla="*/ 188119 w 695325"/>
                <a:gd name="connsiteY21" fmla="*/ 307182 h 785813"/>
                <a:gd name="connsiteX22" fmla="*/ 209550 w 695325"/>
                <a:gd name="connsiteY22" fmla="*/ 295275 h 785813"/>
                <a:gd name="connsiteX23" fmla="*/ 197644 w 695325"/>
                <a:gd name="connsiteY23" fmla="*/ 285750 h 785813"/>
                <a:gd name="connsiteX24" fmla="*/ 219075 w 695325"/>
                <a:gd name="connsiteY24" fmla="*/ 285750 h 785813"/>
                <a:gd name="connsiteX25" fmla="*/ 247650 w 695325"/>
                <a:gd name="connsiteY25" fmla="*/ 314325 h 785813"/>
                <a:gd name="connsiteX26" fmla="*/ 266700 w 695325"/>
                <a:gd name="connsiteY26" fmla="*/ 292894 h 785813"/>
                <a:gd name="connsiteX27" fmla="*/ 252413 w 695325"/>
                <a:gd name="connsiteY27" fmla="*/ 266700 h 785813"/>
                <a:gd name="connsiteX28" fmla="*/ 266700 w 695325"/>
                <a:gd name="connsiteY28" fmla="*/ 261938 h 785813"/>
                <a:gd name="connsiteX29" fmla="*/ 345281 w 695325"/>
                <a:gd name="connsiteY29" fmla="*/ 342900 h 785813"/>
                <a:gd name="connsiteX30" fmla="*/ 352425 w 695325"/>
                <a:gd name="connsiteY30" fmla="*/ 357188 h 785813"/>
                <a:gd name="connsiteX31" fmla="*/ 330994 w 695325"/>
                <a:gd name="connsiteY31" fmla="*/ 383382 h 785813"/>
                <a:gd name="connsiteX32" fmla="*/ 373856 w 695325"/>
                <a:gd name="connsiteY32" fmla="*/ 371475 h 785813"/>
                <a:gd name="connsiteX33" fmla="*/ 395288 w 695325"/>
                <a:gd name="connsiteY33" fmla="*/ 371475 h 785813"/>
                <a:gd name="connsiteX34" fmla="*/ 381000 w 695325"/>
                <a:gd name="connsiteY34" fmla="*/ 388144 h 785813"/>
                <a:gd name="connsiteX35" fmla="*/ 395288 w 695325"/>
                <a:gd name="connsiteY35" fmla="*/ 397669 h 785813"/>
                <a:gd name="connsiteX36" fmla="*/ 421481 w 695325"/>
                <a:gd name="connsiteY36" fmla="*/ 426244 h 785813"/>
                <a:gd name="connsiteX37" fmla="*/ 438150 w 695325"/>
                <a:gd name="connsiteY37" fmla="*/ 461963 h 785813"/>
                <a:gd name="connsiteX38" fmla="*/ 440531 w 695325"/>
                <a:gd name="connsiteY38" fmla="*/ 492919 h 785813"/>
                <a:gd name="connsiteX39" fmla="*/ 423863 w 695325"/>
                <a:gd name="connsiteY39" fmla="*/ 511969 h 785813"/>
                <a:gd name="connsiteX40" fmla="*/ 423863 w 695325"/>
                <a:gd name="connsiteY40" fmla="*/ 535782 h 785813"/>
                <a:gd name="connsiteX41" fmla="*/ 402431 w 695325"/>
                <a:gd name="connsiteY41" fmla="*/ 535782 h 785813"/>
                <a:gd name="connsiteX42" fmla="*/ 383381 w 695325"/>
                <a:gd name="connsiteY42" fmla="*/ 547688 h 785813"/>
                <a:gd name="connsiteX43" fmla="*/ 407194 w 695325"/>
                <a:gd name="connsiteY43" fmla="*/ 583407 h 785813"/>
                <a:gd name="connsiteX44" fmla="*/ 395288 w 695325"/>
                <a:gd name="connsiteY44" fmla="*/ 611982 h 785813"/>
                <a:gd name="connsiteX45" fmla="*/ 359569 w 695325"/>
                <a:gd name="connsiteY45" fmla="*/ 611982 h 785813"/>
                <a:gd name="connsiteX46" fmla="*/ 328613 w 695325"/>
                <a:gd name="connsiteY46" fmla="*/ 609600 h 785813"/>
                <a:gd name="connsiteX47" fmla="*/ 309563 w 695325"/>
                <a:gd name="connsiteY47" fmla="*/ 597694 h 785813"/>
                <a:gd name="connsiteX48" fmla="*/ 297656 w 695325"/>
                <a:gd name="connsiteY48" fmla="*/ 621507 h 785813"/>
                <a:gd name="connsiteX49" fmla="*/ 297656 w 695325"/>
                <a:gd name="connsiteY49" fmla="*/ 645319 h 785813"/>
                <a:gd name="connsiteX50" fmla="*/ 330994 w 695325"/>
                <a:gd name="connsiteY50" fmla="*/ 661988 h 785813"/>
                <a:gd name="connsiteX51" fmla="*/ 354806 w 695325"/>
                <a:gd name="connsiteY51" fmla="*/ 642938 h 785813"/>
                <a:gd name="connsiteX52" fmla="*/ 371475 w 695325"/>
                <a:gd name="connsiteY52" fmla="*/ 638175 h 785813"/>
                <a:gd name="connsiteX53" fmla="*/ 378619 w 695325"/>
                <a:gd name="connsiteY53" fmla="*/ 628650 h 785813"/>
                <a:gd name="connsiteX54" fmla="*/ 400050 w 695325"/>
                <a:gd name="connsiteY54" fmla="*/ 640557 h 785813"/>
                <a:gd name="connsiteX55" fmla="*/ 414338 w 695325"/>
                <a:gd name="connsiteY55" fmla="*/ 659607 h 785813"/>
                <a:gd name="connsiteX56" fmla="*/ 438150 w 695325"/>
                <a:gd name="connsiteY56" fmla="*/ 688182 h 785813"/>
                <a:gd name="connsiteX57" fmla="*/ 452438 w 695325"/>
                <a:gd name="connsiteY57" fmla="*/ 688182 h 785813"/>
                <a:gd name="connsiteX58" fmla="*/ 464344 w 695325"/>
                <a:gd name="connsiteY58" fmla="*/ 704850 h 785813"/>
                <a:gd name="connsiteX59" fmla="*/ 450056 w 695325"/>
                <a:gd name="connsiteY59" fmla="*/ 714375 h 785813"/>
                <a:gd name="connsiteX60" fmla="*/ 481013 w 695325"/>
                <a:gd name="connsiteY60" fmla="*/ 740569 h 785813"/>
                <a:gd name="connsiteX61" fmla="*/ 497681 w 695325"/>
                <a:gd name="connsiteY61" fmla="*/ 738188 h 785813"/>
                <a:gd name="connsiteX62" fmla="*/ 526256 w 695325"/>
                <a:gd name="connsiteY62" fmla="*/ 752475 h 785813"/>
                <a:gd name="connsiteX63" fmla="*/ 566738 w 695325"/>
                <a:gd name="connsiteY63" fmla="*/ 783432 h 785813"/>
                <a:gd name="connsiteX64" fmla="*/ 578644 w 695325"/>
                <a:gd name="connsiteY64" fmla="*/ 785813 h 785813"/>
                <a:gd name="connsiteX65" fmla="*/ 588169 w 695325"/>
                <a:gd name="connsiteY65" fmla="*/ 776288 h 785813"/>
                <a:gd name="connsiteX66" fmla="*/ 566738 w 695325"/>
                <a:gd name="connsiteY66" fmla="*/ 762000 h 785813"/>
                <a:gd name="connsiteX67" fmla="*/ 535781 w 695325"/>
                <a:gd name="connsiteY67" fmla="*/ 733425 h 785813"/>
                <a:gd name="connsiteX68" fmla="*/ 523875 w 695325"/>
                <a:gd name="connsiteY68" fmla="*/ 697707 h 785813"/>
                <a:gd name="connsiteX69" fmla="*/ 531019 w 695325"/>
                <a:gd name="connsiteY69" fmla="*/ 685800 h 785813"/>
                <a:gd name="connsiteX70" fmla="*/ 557213 w 695325"/>
                <a:gd name="connsiteY70" fmla="*/ 711994 h 785813"/>
                <a:gd name="connsiteX71" fmla="*/ 597694 w 695325"/>
                <a:gd name="connsiteY71" fmla="*/ 733425 h 785813"/>
                <a:gd name="connsiteX72" fmla="*/ 619125 w 695325"/>
                <a:gd name="connsiteY72" fmla="*/ 742950 h 785813"/>
                <a:gd name="connsiteX73" fmla="*/ 611981 w 695325"/>
                <a:gd name="connsiteY73" fmla="*/ 716757 h 785813"/>
                <a:gd name="connsiteX74" fmla="*/ 623888 w 695325"/>
                <a:gd name="connsiteY74" fmla="*/ 707232 h 785813"/>
                <a:gd name="connsiteX75" fmla="*/ 619125 w 695325"/>
                <a:gd name="connsiteY75" fmla="*/ 683419 h 785813"/>
                <a:gd name="connsiteX76" fmla="*/ 602456 w 695325"/>
                <a:gd name="connsiteY76" fmla="*/ 664369 h 785813"/>
                <a:gd name="connsiteX77" fmla="*/ 607219 w 695325"/>
                <a:gd name="connsiteY77" fmla="*/ 647700 h 785813"/>
                <a:gd name="connsiteX78" fmla="*/ 592931 w 695325"/>
                <a:gd name="connsiteY78" fmla="*/ 640557 h 785813"/>
                <a:gd name="connsiteX79" fmla="*/ 585788 w 695325"/>
                <a:gd name="connsiteY79" fmla="*/ 628650 h 785813"/>
                <a:gd name="connsiteX80" fmla="*/ 564356 w 695325"/>
                <a:gd name="connsiteY80" fmla="*/ 623888 h 785813"/>
                <a:gd name="connsiteX81" fmla="*/ 550069 w 695325"/>
                <a:gd name="connsiteY81" fmla="*/ 588169 h 785813"/>
                <a:gd name="connsiteX82" fmla="*/ 540544 w 695325"/>
                <a:gd name="connsiteY82" fmla="*/ 581025 h 785813"/>
                <a:gd name="connsiteX83" fmla="*/ 550069 w 695325"/>
                <a:gd name="connsiteY83" fmla="*/ 561975 h 785813"/>
                <a:gd name="connsiteX84" fmla="*/ 545306 w 695325"/>
                <a:gd name="connsiteY84" fmla="*/ 547688 h 785813"/>
                <a:gd name="connsiteX85" fmla="*/ 540544 w 695325"/>
                <a:gd name="connsiteY85" fmla="*/ 523875 h 785813"/>
                <a:gd name="connsiteX86" fmla="*/ 571500 w 695325"/>
                <a:gd name="connsiteY86" fmla="*/ 519113 h 785813"/>
                <a:gd name="connsiteX87" fmla="*/ 595313 w 695325"/>
                <a:gd name="connsiteY87" fmla="*/ 550069 h 785813"/>
                <a:gd name="connsiteX88" fmla="*/ 626269 w 695325"/>
                <a:gd name="connsiteY88" fmla="*/ 569119 h 785813"/>
                <a:gd name="connsiteX89" fmla="*/ 631031 w 695325"/>
                <a:gd name="connsiteY89" fmla="*/ 592932 h 785813"/>
                <a:gd name="connsiteX90" fmla="*/ 659606 w 695325"/>
                <a:gd name="connsiteY90" fmla="*/ 611982 h 785813"/>
                <a:gd name="connsiteX91" fmla="*/ 650081 w 695325"/>
                <a:gd name="connsiteY91" fmla="*/ 576263 h 785813"/>
                <a:gd name="connsiteX92" fmla="*/ 669131 w 695325"/>
                <a:gd name="connsiteY92" fmla="*/ 576263 h 785813"/>
                <a:gd name="connsiteX93" fmla="*/ 683419 w 695325"/>
                <a:gd name="connsiteY93" fmla="*/ 554832 h 785813"/>
                <a:gd name="connsiteX94" fmla="*/ 671513 w 695325"/>
                <a:gd name="connsiteY94" fmla="*/ 535782 h 785813"/>
                <a:gd name="connsiteX95" fmla="*/ 695325 w 695325"/>
                <a:gd name="connsiteY95" fmla="*/ 528638 h 785813"/>
                <a:gd name="connsiteX96" fmla="*/ 676275 w 695325"/>
                <a:gd name="connsiteY96" fmla="*/ 516732 h 785813"/>
                <a:gd name="connsiteX97" fmla="*/ 645319 w 695325"/>
                <a:gd name="connsiteY97" fmla="*/ 511969 h 785813"/>
                <a:gd name="connsiteX98" fmla="*/ 652463 w 695325"/>
                <a:gd name="connsiteY98" fmla="*/ 483394 h 785813"/>
                <a:gd name="connsiteX99" fmla="*/ 631031 w 695325"/>
                <a:gd name="connsiteY99" fmla="*/ 488157 h 785813"/>
                <a:gd name="connsiteX100" fmla="*/ 631031 w 695325"/>
                <a:gd name="connsiteY100" fmla="*/ 461963 h 785813"/>
                <a:gd name="connsiteX101" fmla="*/ 609600 w 695325"/>
                <a:gd name="connsiteY101" fmla="*/ 452438 h 785813"/>
                <a:gd name="connsiteX102" fmla="*/ 602456 w 695325"/>
                <a:gd name="connsiteY102" fmla="*/ 435769 h 785813"/>
                <a:gd name="connsiteX103" fmla="*/ 585788 w 695325"/>
                <a:gd name="connsiteY103" fmla="*/ 447675 h 785813"/>
                <a:gd name="connsiteX104" fmla="*/ 576263 w 695325"/>
                <a:gd name="connsiteY104" fmla="*/ 423863 h 785813"/>
                <a:gd name="connsiteX105" fmla="*/ 545306 w 695325"/>
                <a:gd name="connsiteY105" fmla="*/ 400050 h 785813"/>
                <a:gd name="connsiteX106" fmla="*/ 526256 w 695325"/>
                <a:gd name="connsiteY106" fmla="*/ 400050 h 785813"/>
                <a:gd name="connsiteX107" fmla="*/ 540544 w 695325"/>
                <a:gd name="connsiteY107" fmla="*/ 381000 h 785813"/>
                <a:gd name="connsiteX108" fmla="*/ 540544 w 695325"/>
                <a:gd name="connsiteY108" fmla="*/ 359569 h 785813"/>
                <a:gd name="connsiteX109" fmla="*/ 535781 w 695325"/>
                <a:gd name="connsiteY109" fmla="*/ 352425 h 785813"/>
                <a:gd name="connsiteX110" fmla="*/ 578644 w 695325"/>
                <a:gd name="connsiteY110" fmla="*/ 364332 h 785813"/>
                <a:gd name="connsiteX111" fmla="*/ 566738 w 695325"/>
                <a:gd name="connsiteY111" fmla="*/ 347663 h 785813"/>
                <a:gd name="connsiteX112" fmla="*/ 528638 w 695325"/>
                <a:gd name="connsiteY112" fmla="*/ 335757 h 785813"/>
                <a:gd name="connsiteX113" fmla="*/ 519113 w 695325"/>
                <a:gd name="connsiteY113" fmla="*/ 321469 h 785813"/>
                <a:gd name="connsiteX114" fmla="*/ 557213 w 695325"/>
                <a:gd name="connsiteY114" fmla="*/ 307182 h 785813"/>
                <a:gd name="connsiteX115" fmla="*/ 545306 w 695325"/>
                <a:gd name="connsiteY115" fmla="*/ 280988 h 785813"/>
                <a:gd name="connsiteX116" fmla="*/ 538163 w 695325"/>
                <a:gd name="connsiteY116" fmla="*/ 297657 h 785813"/>
                <a:gd name="connsiteX117" fmla="*/ 514350 w 695325"/>
                <a:gd name="connsiteY117" fmla="*/ 309563 h 785813"/>
                <a:gd name="connsiteX118" fmla="*/ 507206 w 695325"/>
                <a:gd name="connsiteY118" fmla="*/ 288132 h 785813"/>
                <a:gd name="connsiteX119" fmla="*/ 500063 w 695325"/>
                <a:gd name="connsiteY119" fmla="*/ 278607 h 785813"/>
                <a:gd name="connsiteX120" fmla="*/ 523875 w 695325"/>
                <a:gd name="connsiteY120" fmla="*/ 259557 h 785813"/>
                <a:gd name="connsiteX121" fmla="*/ 504825 w 695325"/>
                <a:gd name="connsiteY121" fmla="*/ 242888 h 785813"/>
                <a:gd name="connsiteX122" fmla="*/ 485775 w 695325"/>
                <a:gd name="connsiteY122" fmla="*/ 254794 h 785813"/>
                <a:gd name="connsiteX123" fmla="*/ 473869 w 695325"/>
                <a:gd name="connsiteY123" fmla="*/ 240507 h 785813"/>
                <a:gd name="connsiteX124" fmla="*/ 471488 w 695325"/>
                <a:gd name="connsiteY124" fmla="*/ 223838 h 785813"/>
                <a:gd name="connsiteX125" fmla="*/ 452438 w 695325"/>
                <a:gd name="connsiteY125" fmla="*/ 230982 h 785813"/>
                <a:gd name="connsiteX126" fmla="*/ 450056 w 695325"/>
                <a:gd name="connsiteY126" fmla="*/ 214313 h 785813"/>
                <a:gd name="connsiteX127" fmla="*/ 457200 w 695325"/>
                <a:gd name="connsiteY127" fmla="*/ 202407 h 785813"/>
                <a:gd name="connsiteX128" fmla="*/ 433388 w 695325"/>
                <a:gd name="connsiteY128" fmla="*/ 171450 h 785813"/>
                <a:gd name="connsiteX129" fmla="*/ 423863 w 695325"/>
                <a:gd name="connsiteY129" fmla="*/ 190500 h 785813"/>
                <a:gd name="connsiteX130" fmla="*/ 416719 w 695325"/>
                <a:gd name="connsiteY130" fmla="*/ 207169 h 785813"/>
                <a:gd name="connsiteX131" fmla="*/ 397669 w 695325"/>
                <a:gd name="connsiteY131" fmla="*/ 192882 h 785813"/>
                <a:gd name="connsiteX132" fmla="*/ 395288 w 695325"/>
                <a:gd name="connsiteY132" fmla="*/ 166688 h 785813"/>
                <a:gd name="connsiteX133" fmla="*/ 383381 w 695325"/>
                <a:gd name="connsiteY133" fmla="*/ 180975 h 785813"/>
                <a:gd name="connsiteX134" fmla="*/ 376238 w 695325"/>
                <a:gd name="connsiteY134" fmla="*/ 166688 h 785813"/>
                <a:gd name="connsiteX135" fmla="*/ 376238 w 695325"/>
                <a:gd name="connsiteY135" fmla="*/ 147638 h 785813"/>
                <a:gd name="connsiteX136" fmla="*/ 364331 w 695325"/>
                <a:gd name="connsiteY136" fmla="*/ 142875 h 785813"/>
                <a:gd name="connsiteX137" fmla="*/ 364331 w 695325"/>
                <a:gd name="connsiteY137" fmla="*/ 116682 h 785813"/>
                <a:gd name="connsiteX138" fmla="*/ 309563 w 695325"/>
                <a:gd name="connsiteY138" fmla="*/ 90488 h 785813"/>
                <a:gd name="connsiteX139" fmla="*/ 288131 w 695325"/>
                <a:gd name="connsiteY139" fmla="*/ 97632 h 785813"/>
                <a:gd name="connsiteX140" fmla="*/ 292894 w 695325"/>
                <a:gd name="connsiteY140" fmla="*/ 123825 h 785813"/>
                <a:gd name="connsiteX141" fmla="*/ 273844 w 695325"/>
                <a:gd name="connsiteY141" fmla="*/ 126207 h 785813"/>
                <a:gd name="connsiteX142" fmla="*/ 259556 w 695325"/>
                <a:gd name="connsiteY142" fmla="*/ 121444 h 785813"/>
                <a:gd name="connsiteX143" fmla="*/ 247650 w 695325"/>
                <a:gd name="connsiteY143" fmla="*/ 140494 h 785813"/>
                <a:gd name="connsiteX144" fmla="*/ 223838 w 695325"/>
                <a:gd name="connsiteY144" fmla="*/ 152400 h 785813"/>
                <a:gd name="connsiteX145" fmla="*/ 221456 w 695325"/>
                <a:gd name="connsiteY145" fmla="*/ 130969 h 785813"/>
                <a:gd name="connsiteX146" fmla="*/ 223838 w 695325"/>
                <a:gd name="connsiteY146" fmla="*/ 92869 h 785813"/>
                <a:gd name="connsiteX147" fmla="*/ 216694 w 695325"/>
                <a:gd name="connsiteY147" fmla="*/ 66675 h 785813"/>
                <a:gd name="connsiteX148" fmla="*/ 214313 w 695325"/>
                <a:gd name="connsiteY148" fmla="*/ 50007 h 785813"/>
                <a:gd name="connsiteX149" fmla="*/ 204788 w 695325"/>
                <a:gd name="connsiteY149" fmla="*/ 28575 h 785813"/>
                <a:gd name="connsiteX150" fmla="*/ 202406 w 695325"/>
                <a:gd name="connsiteY150" fmla="*/ 0 h 785813"/>
                <a:gd name="connsiteX151" fmla="*/ 183356 w 695325"/>
                <a:gd name="connsiteY151" fmla="*/ 7144 h 785813"/>
                <a:gd name="connsiteX152" fmla="*/ 161926 w 695325"/>
                <a:gd name="connsiteY152" fmla="*/ 23813 h 785813"/>
                <a:gd name="connsiteX153" fmla="*/ 147638 w 695325"/>
                <a:gd name="connsiteY153" fmla="*/ 33338 h 785813"/>
                <a:gd name="connsiteX154" fmla="*/ 114300 w 695325"/>
                <a:gd name="connsiteY154" fmla="*/ 223837 h 785813"/>
                <a:gd name="connsiteX0" fmla="*/ 114300 w 695325"/>
                <a:gd name="connsiteY0" fmla="*/ 223837 h 785813"/>
                <a:gd name="connsiteX1" fmla="*/ 66676 w 695325"/>
                <a:gd name="connsiteY1" fmla="*/ 116682 h 785813"/>
                <a:gd name="connsiteX2" fmla="*/ 80963 w 695325"/>
                <a:gd name="connsiteY2" fmla="*/ 30957 h 785813"/>
                <a:gd name="connsiteX3" fmla="*/ 102394 w 695325"/>
                <a:gd name="connsiteY3" fmla="*/ 1 h 785813"/>
                <a:gd name="connsiteX4" fmla="*/ 54769 w 695325"/>
                <a:gd name="connsiteY4" fmla="*/ 4763 h 785813"/>
                <a:gd name="connsiteX5" fmla="*/ 21431 w 695325"/>
                <a:gd name="connsiteY5" fmla="*/ 38100 h 785813"/>
                <a:gd name="connsiteX6" fmla="*/ 21431 w 695325"/>
                <a:gd name="connsiteY6" fmla="*/ 69057 h 785813"/>
                <a:gd name="connsiteX7" fmla="*/ 11906 w 695325"/>
                <a:gd name="connsiteY7" fmla="*/ 88107 h 785813"/>
                <a:gd name="connsiteX8" fmla="*/ 7144 w 695325"/>
                <a:gd name="connsiteY8" fmla="*/ 126207 h 785813"/>
                <a:gd name="connsiteX9" fmla="*/ 7144 w 695325"/>
                <a:gd name="connsiteY9" fmla="*/ 126207 h 785813"/>
                <a:gd name="connsiteX10" fmla="*/ 0 w 695325"/>
                <a:gd name="connsiteY10" fmla="*/ 145257 h 785813"/>
                <a:gd name="connsiteX11" fmla="*/ 0 w 695325"/>
                <a:gd name="connsiteY11" fmla="*/ 190500 h 785813"/>
                <a:gd name="connsiteX12" fmla="*/ 38100 w 695325"/>
                <a:gd name="connsiteY12" fmla="*/ 200025 h 785813"/>
                <a:gd name="connsiteX13" fmla="*/ 64294 w 695325"/>
                <a:gd name="connsiteY13" fmla="*/ 219075 h 785813"/>
                <a:gd name="connsiteX14" fmla="*/ 66675 w 695325"/>
                <a:gd name="connsiteY14" fmla="*/ 233363 h 785813"/>
                <a:gd name="connsiteX15" fmla="*/ 35719 w 695325"/>
                <a:gd name="connsiteY15" fmla="*/ 228600 h 785813"/>
                <a:gd name="connsiteX16" fmla="*/ 9525 w 695325"/>
                <a:gd name="connsiteY16" fmla="*/ 216694 h 785813"/>
                <a:gd name="connsiteX17" fmla="*/ 47625 w 695325"/>
                <a:gd name="connsiteY17" fmla="*/ 276225 h 785813"/>
                <a:gd name="connsiteX18" fmla="*/ 76200 w 695325"/>
                <a:gd name="connsiteY18" fmla="*/ 257175 h 785813"/>
                <a:gd name="connsiteX19" fmla="*/ 102394 w 695325"/>
                <a:gd name="connsiteY19" fmla="*/ 288132 h 785813"/>
                <a:gd name="connsiteX20" fmla="*/ 147638 w 695325"/>
                <a:gd name="connsiteY20" fmla="*/ 300038 h 785813"/>
                <a:gd name="connsiteX21" fmla="*/ 188119 w 695325"/>
                <a:gd name="connsiteY21" fmla="*/ 307182 h 785813"/>
                <a:gd name="connsiteX22" fmla="*/ 209550 w 695325"/>
                <a:gd name="connsiteY22" fmla="*/ 295275 h 785813"/>
                <a:gd name="connsiteX23" fmla="*/ 197644 w 695325"/>
                <a:gd name="connsiteY23" fmla="*/ 285750 h 785813"/>
                <a:gd name="connsiteX24" fmla="*/ 219075 w 695325"/>
                <a:gd name="connsiteY24" fmla="*/ 285750 h 785813"/>
                <a:gd name="connsiteX25" fmla="*/ 247650 w 695325"/>
                <a:gd name="connsiteY25" fmla="*/ 314325 h 785813"/>
                <a:gd name="connsiteX26" fmla="*/ 266700 w 695325"/>
                <a:gd name="connsiteY26" fmla="*/ 292894 h 785813"/>
                <a:gd name="connsiteX27" fmla="*/ 252413 w 695325"/>
                <a:gd name="connsiteY27" fmla="*/ 266700 h 785813"/>
                <a:gd name="connsiteX28" fmla="*/ 266700 w 695325"/>
                <a:gd name="connsiteY28" fmla="*/ 261938 h 785813"/>
                <a:gd name="connsiteX29" fmla="*/ 345281 w 695325"/>
                <a:gd name="connsiteY29" fmla="*/ 342900 h 785813"/>
                <a:gd name="connsiteX30" fmla="*/ 352425 w 695325"/>
                <a:gd name="connsiteY30" fmla="*/ 357188 h 785813"/>
                <a:gd name="connsiteX31" fmla="*/ 330994 w 695325"/>
                <a:gd name="connsiteY31" fmla="*/ 383382 h 785813"/>
                <a:gd name="connsiteX32" fmla="*/ 373856 w 695325"/>
                <a:gd name="connsiteY32" fmla="*/ 371475 h 785813"/>
                <a:gd name="connsiteX33" fmla="*/ 395288 w 695325"/>
                <a:gd name="connsiteY33" fmla="*/ 371475 h 785813"/>
                <a:gd name="connsiteX34" fmla="*/ 381000 w 695325"/>
                <a:gd name="connsiteY34" fmla="*/ 388144 h 785813"/>
                <a:gd name="connsiteX35" fmla="*/ 395288 w 695325"/>
                <a:gd name="connsiteY35" fmla="*/ 397669 h 785813"/>
                <a:gd name="connsiteX36" fmla="*/ 421481 w 695325"/>
                <a:gd name="connsiteY36" fmla="*/ 426244 h 785813"/>
                <a:gd name="connsiteX37" fmla="*/ 438150 w 695325"/>
                <a:gd name="connsiteY37" fmla="*/ 461963 h 785813"/>
                <a:gd name="connsiteX38" fmla="*/ 440531 w 695325"/>
                <a:gd name="connsiteY38" fmla="*/ 492919 h 785813"/>
                <a:gd name="connsiteX39" fmla="*/ 423863 w 695325"/>
                <a:gd name="connsiteY39" fmla="*/ 511969 h 785813"/>
                <a:gd name="connsiteX40" fmla="*/ 423863 w 695325"/>
                <a:gd name="connsiteY40" fmla="*/ 535782 h 785813"/>
                <a:gd name="connsiteX41" fmla="*/ 402431 w 695325"/>
                <a:gd name="connsiteY41" fmla="*/ 535782 h 785813"/>
                <a:gd name="connsiteX42" fmla="*/ 383381 w 695325"/>
                <a:gd name="connsiteY42" fmla="*/ 547688 h 785813"/>
                <a:gd name="connsiteX43" fmla="*/ 407194 w 695325"/>
                <a:gd name="connsiteY43" fmla="*/ 583407 h 785813"/>
                <a:gd name="connsiteX44" fmla="*/ 395288 w 695325"/>
                <a:gd name="connsiteY44" fmla="*/ 611982 h 785813"/>
                <a:gd name="connsiteX45" fmla="*/ 359569 w 695325"/>
                <a:gd name="connsiteY45" fmla="*/ 611982 h 785813"/>
                <a:gd name="connsiteX46" fmla="*/ 328613 w 695325"/>
                <a:gd name="connsiteY46" fmla="*/ 609600 h 785813"/>
                <a:gd name="connsiteX47" fmla="*/ 309563 w 695325"/>
                <a:gd name="connsiteY47" fmla="*/ 597694 h 785813"/>
                <a:gd name="connsiteX48" fmla="*/ 297656 w 695325"/>
                <a:gd name="connsiteY48" fmla="*/ 621507 h 785813"/>
                <a:gd name="connsiteX49" fmla="*/ 297656 w 695325"/>
                <a:gd name="connsiteY49" fmla="*/ 645319 h 785813"/>
                <a:gd name="connsiteX50" fmla="*/ 330994 w 695325"/>
                <a:gd name="connsiteY50" fmla="*/ 661988 h 785813"/>
                <a:gd name="connsiteX51" fmla="*/ 354806 w 695325"/>
                <a:gd name="connsiteY51" fmla="*/ 642938 h 785813"/>
                <a:gd name="connsiteX52" fmla="*/ 371475 w 695325"/>
                <a:gd name="connsiteY52" fmla="*/ 638175 h 785813"/>
                <a:gd name="connsiteX53" fmla="*/ 378619 w 695325"/>
                <a:gd name="connsiteY53" fmla="*/ 628650 h 785813"/>
                <a:gd name="connsiteX54" fmla="*/ 400050 w 695325"/>
                <a:gd name="connsiteY54" fmla="*/ 640557 h 785813"/>
                <a:gd name="connsiteX55" fmla="*/ 414338 w 695325"/>
                <a:gd name="connsiteY55" fmla="*/ 659607 h 785813"/>
                <a:gd name="connsiteX56" fmla="*/ 438150 w 695325"/>
                <a:gd name="connsiteY56" fmla="*/ 688182 h 785813"/>
                <a:gd name="connsiteX57" fmla="*/ 452438 w 695325"/>
                <a:gd name="connsiteY57" fmla="*/ 688182 h 785813"/>
                <a:gd name="connsiteX58" fmla="*/ 464344 w 695325"/>
                <a:gd name="connsiteY58" fmla="*/ 704850 h 785813"/>
                <a:gd name="connsiteX59" fmla="*/ 450056 w 695325"/>
                <a:gd name="connsiteY59" fmla="*/ 714375 h 785813"/>
                <a:gd name="connsiteX60" fmla="*/ 481013 w 695325"/>
                <a:gd name="connsiteY60" fmla="*/ 740569 h 785813"/>
                <a:gd name="connsiteX61" fmla="*/ 497681 w 695325"/>
                <a:gd name="connsiteY61" fmla="*/ 738188 h 785813"/>
                <a:gd name="connsiteX62" fmla="*/ 526256 w 695325"/>
                <a:gd name="connsiteY62" fmla="*/ 752475 h 785813"/>
                <a:gd name="connsiteX63" fmla="*/ 566738 w 695325"/>
                <a:gd name="connsiteY63" fmla="*/ 783432 h 785813"/>
                <a:gd name="connsiteX64" fmla="*/ 578644 w 695325"/>
                <a:gd name="connsiteY64" fmla="*/ 785813 h 785813"/>
                <a:gd name="connsiteX65" fmla="*/ 588169 w 695325"/>
                <a:gd name="connsiteY65" fmla="*/ 776288 h 785813"/>
                <a:gd name="connsiteX66" fmla="*/ 566738 w 695325"/>
                <a:gd name="connsiteY66" fmla="*/ 762000 h 785813"/>
                <a:gd name="connsiteX67" fmla="*/ 535781 w 695325"/>
                <a:gd name="connsiteY67" fmla="*/ 733425 h 785813"/>
                <a:gd name="connsiteX68" fmla="*/ 523875 w 695325"/>
                <a:gd name="connsiteY68" fmla="*/ 697707 h 785813"/>
                <a:gd name="connsiteX69" fmla="*/ 531019 w 695325"/>
                <a:gd name="connsiteY69" fmla="*/ 685800 h 785813"/>
                <a:gd name="connsiteX70" fmla="*/ 557213 w 695325"/>
                <a:gd name="connsiteY70" fmla="*/ 711994 h 785813"/>
                <a:gd name="connsiteX71" fmla="*/ 597694 w 695325"/>
                <a:gd name="connsiteY71" fmla="*/ 733425 h 785813"/>
                <a:gd name="connsiteX72" fmla="*/ 619125 w 695325"/>
                <a:gd name="connsiteY72" fmla="*/ 742950 h 785813"/>
                <a:gd name="connsiteX73" fmla="*/ 611981 w 695325"/>
                <a:gd name="connsiteY73" fmla="*/ 716757 h 785813"/>
                <a:gd name="connsiteX74" fmla="*/ 623888 w 695325"/>
                <a:gd name="connsiteY74" fmla="*/ 707232 h 785813"/>
                <a:gd name="connsiteX75" fmla="*/ 619125 w 695325"/>
                <a:gd name="connsiteY75" fmla="*/ 683419 h 785813"/>
                <a:gd name="connsiteX76" fmla="*/ 602456 w 695325"/>
                <a:gd name="connsiteY76" fmla="*/ 664369 h 785813"/>
                <a:gd name="connsiteX77" fmla="*/ 607219 w 695325"/>
                <a:gd name="connsiteY77" fmla="*/ 647700 h 785813"/>
                <a:gd name="connsiteX78" fmla="*/ 592931 w 695325"/>
                <a:gd name="connsiteY78" fmla="*/ 640557 h 785813"/>
                <a:gd name="connsiteX79" fmla="*/ 585788 w 695325"/>
                <a:gd name="connsiteY79" fmla="*/ 628650 h 785813"/>
                <a:gd name="connsiteX80" fmla="*/ 564356 w 695325"/>
                <a:gd name="connsiteY80" fmla="*/ 623888 h 785813"/>
                <a:gd name="connsiteX81" fmla="*/ 550069 w 695325"/>
                <a:gd name="connsiteY81" fmla="*/ 588169 h 785813"/>
                <a:gd name="connsiteX82" fmla="*/ 540544 w 695325"/>
                <a:gd name="connsiteY82" fmla="*/ 581025 h 785813"/>
                <a:gd name="connsiteX83" fmla="*/ 550069 w 695325"/>
                <a:gd name="connsiteY83" fmla="*/ 561975 h 785813"/>
                <a:gd name="connsiteX84" fmla="*/ 545306 w 695325"/>
                <a:gd name="connsiteY84" fmla="*/ 547688 h 785813"/>
                <a:gd name="connsiteX85" fmla="*/ 540544 w 695325"/>
                <a:gd name="connsiteY85" fmla="*/ 523875 h 785813"/>
                <a:gd name="connsiteX86" fmla="*/ 571500 w 695325"/>
                <a:gd name="connsiteY86" fmla="*/ 519113 h 785813"/>
                <a:gd name="connsiteX87" fmla="*/ 595313 w 695325"/>
                <a:gd name="connsiteY87" fmla="*/ 550069 h 785813"/>
                <a:gd name="connsiteX88" fmla="*/ 626269 w 695325"/>
                <a:gd name="connsiteY88" fmla="*/ 569119 h 785813"/>
                <a:gd name="connsiteX89" fmla="*/ 631031 w 695325"/>
                <a:gd name="connsiteY89" fmla="*/ 592932 h 785813"/>
                <a:gd name="connsiteX90" fmla="*/ 659606 w 695325"/>
                <a:gd name="connsiteY90" fmla="*/ 611982 h 785813"/>
                <a:gd name="connsiteX91" fmla="*/ 650081 w 695325"/>
                <a:gd name="connsiteY91" fmla="*/ 576263 h 785813"/>
                <a:gd name="connsiteX92" fmla="*/ 669131 w 695325"/>
                <a:gd name="connsiteY92" fmla="*/ 576263 h 785813"/>
                <a:gd name="connsiteX93" fmla="*/ 683419 w 695325"/>
                <a:gd name="connsiteY93" fmla="*/ 554832 h 785813"/>
                <a:gd name="connsiteX94" fmla="*/ 671513 w 695325"/>
                <a:gd name="connsiteY94" fmla="*/ 535782 h 785813"/>
                <a:gd name="connsiteX95" fmla="*/ 695325 w 695325"/>
                <a:gd name="connsiteY95" fmla="*/ 528638 h 785813"/>
                <a:gd name="connsiteX96" fmla="*/ 676275 w 695325"/>
                <a:gd name="connsiteY96" fmla="*/ 516732 h 785813"/>
                <a:gd name="connsiteX97" fmla="*/ 645319 w 695325"/>
                <a:gd name="connsiteY97" fmla="*/ 511969 h 785813"/>
                <a:gd name="connsiteX98" fmla="*/ 652463 w 695325"/>
                <a:gd name="connsiteY98" fmla="*/ 483394 h 785813"/>
                <a:gd name="connsiteX99" fmla="*/ 631031 w 695325"/>
                <a:gd name="connsiteY99" fmla="*/ 488157 h 785813"/>
                <a:gd name="connsiteX100" fmla="*/ 631031 w 695325"/>
                <a:gd name="connsiteY100" fmla="*/ 461963 h 785813"/>
                <a:gd name="connsiteX101" fmla="*/ 609600 w 695325"/>
                <a:gd name="connsiteY101" fmla="*/ 452438 h 785813"/>
                <a:gd name="connsiteX102" fmla="*/ 602456 w 695325"/>
                <a:gd name="connsiteY102" fmla="*/ 435769 h 785813"/>
                <a:gd name="connsiteX103" fmla="*/ 585788 w 695325"/>
                <a:gd name="connsiteY103" fmla="*/ 447675 h 785813"/>
                <a:gd name="connsiteX104" fmla="*/ 576263 w 695325"/>
                <a:gd name="connsiteY104" fmla="*/ 423863 h 785813"/>
                <a:gd name="connsiteX105" fmla="*/ 545306 w 695325"/>
                <a:gd name="connsiteY105" fmla="*/ 400050 h 785813"/>
                <a:gd name="connsiteX106" fmla="*/ 526256 w 695325"/>
                <a:gd name="connsiteY106" fmla="*/ 400050 h 785813"/>
                <a:gd name="connsiteX107" fmla="*/ 540544 w 695325"/>
                <a:gd name="connsiteY107" fmla="*/ 381000 h 785813"/>
                <a:gd name="connsiteX108" fmla="*/ 540544 w 695325"/>
                <a:gd name="connsiteY108" fmla="*/ 359569 h 785813"/>
                <a:gd name="connsiteX109" fmla="*/ 535781 w 695325"/>
                <a:gd name="connsiteY109" fmla="*/ 352425 h 785813"/>
                <a:gd name="connsiteX110" fmla="*/ 578644 w 695325"/>
                <a:gd name="connsiteY110" fmla="*/ 364332 h 785813"/>
                <a:gd name="connsiteX111" fmla="*/ 566738 w 695325"/>
                <a:gd name="connsiteY111" fmla="*/ 347663 h 785813"/>
                <a:gd name="connsiteX112" fmla="*/ 528638 w 695325"/>
                <a:gd name="connsiteY112" fmla="*/ 335757 h 785813"/>
                <a:gd name="connsiteX113" fmla="*/ 519113 w 695325"/>
                <a:gd name="connsiteY113" fmla="*/ 321469 h 785813"/>
                <a:gd name="connsiteX114" fmla="*/ 557213 w 695325"/>
                <a:gd name="connsiteY114" fmla="*/ 307182 h 785813"/>
                <a:gd name="connsiteX115" fmla="*/ 545306 w 695325"/>
                <a:gd name="connsiteY115" fmla="*/ 280988 h 785813"/>
                <a:gd name="connsiteX116" fmla="*/ 538163 w 695325"/>
                <a:gd name="connsiteY116" fmla="*/ 297657 h 785813"/>
                <a:gd name="connsiteX117" fmla="*/ 514350 w 695325"/>
                <a:gd name="connsiteY117" fmla="*/ 309563 h 785813"/>
                <a:gd name="connsiteX118" fmla="*/ 507206 w 695325"/>
                <a:gd name="connsiteY118" fmla="*/ 288132 h 785813"/>
                <a:gd name="connsiteX119" fmla="*/ 500063 w 695325"/>
                <a:gd name="connsiteY119" fmla="*/ 278607 h 785813"/>
                <a:gd name="connsiteX120" fmla="*/ 523875 w 695325"/>
                <a:gd name="connsiteY120" fmla="*/ 259557 h 785813"/>
                <a:gd name="connsiteX121" fmla="*/ 504825 w 695325"/>
                <a:gd name="connsiteY121" fmla="*/ 242888 h 785813"/>
                <a:gd name="connsiteX122" fmla="*/ 485775 w 695325"/>
                <a:gd name="connsiteY122" fmla="*/ 254794 h 785813"/>
                <a:gd name="connsiteX123" fmla="*/ 473869 w 695325"/>
                <a:gd name="connsiteY123" fmla="*/ 240507 h 785813"/>
                <a:gd name="connsiteX124" fmla="*/ 471488 w 695325"/>
                <a:gd name="connsiteY124" fmla="*/ 223838 h 785813"/>
                <a:gd name="connsiteX125" fmla="*/ 452438 w 695325"/>
                <a:gd name="connsiteY125" fmla="*/ 230982 h 785813"/>
                <a:gd name="connsiteX126" fmla="*/ 450056 w 695325"/>
                <a:gd name="connsiteY126" fmla="*/ 214313 h 785813"/>
                <a:gd name="connsiteX127" fmla="*/ 457200 w 695325"/>
                <a:gd name="connsiteY127" fmla="*/ 202407 h 785813"/>
                <a:gd name="connsiteX128" fmla="*/ 433388 w 695325"/>
                <a:gd name="connsiteY128" fmla="*/ 171450 h 785813"/>
                <a:gd name="connsiteX129" fmla="*/ 423863 w 695325"/>
                <a:gd name="connsiteY129" fmla="*/ 190500 h 785813"/>
                <a:gd name="connsiteX130" fmla="*/ 416719 w 695325"/>
                <a:gd name="connsiteY130" fmla="*/ 207169 h 785813"/>
                <a:gd name="connsiteX131" fmla="*/ 397669 w 695325"/>
                <a:gd name="connsiteY131" fmla="*/ 192882 h 785813"/>
                <a:gd name="connsiteX132" fmla="*/ 395288 w 695325"/>
                <a:gd name="connsiteY132" fmla="*/ 166688 h 785813"/>
                <a:gd name="connsiteX133" fmla="*/ 383381 w 695325"/>
                <a:gd name="connsiteY133" fmla="*/ 180975 h 785813"/>
                <a:gd name="connsiteX134" fmla="*/ 376238 w 695325"/>
                <a:gd name="connsiteY134" fmla="*/ 166688 h 785813"/>
                <a:gd name="connsiteX135" fmla="*/ 376238 w 695325"/>
                <a:gd name="connsiteY135" fmla="*/ 147638 h 785813"/>
                <a:gd name="connsiteX136" fmla="*/ 364331 w 695325"/>
                <a:gd name="connsiteY136" fmla="*/ 142875 h 785813"/>
                <a:gd name="connsiteX137" fmla="*/ 364331 w 695325"/>
                <a:gd name="connsiteY137" fmla="*/ 116682 h 785813"/>
                <a:gd name="connsiteX138" fmla="*/ 309563 w 695325"/>
                <a:gd name="connsiteY138" fmla="*/ 90488 h 785813"/>
                <a:gd name="connsiteX139" fmla="*/ 288131 w 695325"/>
                <a:gd name="connsiteY139" fmla="*/ 97632 h 785813"/>
                <a:gd name="connsiteX140" fmla="*/ 292894 w 695325"/>
                <a:gd name="connsiteY140" fmla="*/ 123825 h 785813"/>
                <a:gd name="connsiteX141" fmla="*/ 273844 w 695325"/>
                <a:gd name="connsiteY141" fmla="*/ 126207 h 785813"/>
                <a:gd name="connsiteX142" fmla="*/ 259556 w 695325"/>
                <a:gd name="connsiteY142" fmla="*/ 121444 h 785813"/>
                <a:gd name="connsiteX143" fmla="*/ 247650 w 695325"/>
                <a:gd name="connsiteY143" fmla="*/ 140494 h 785813"/>
                <a:gd name="connsiteX144" fmla="*/ 223838 w 695325"/>
                <a:gd name="connsiteY144" fmla="*/ 152400 h 785813"/>
                <a:gd name="connsiteX145" fmla="*/ 221456 w 695325"/>
                <a:gd name="connsiteY145" fmla="*/ 130969 h 785813"/>
                <a:gd name="connsiteX146" fmla="*/ 223838 w 695325"/>
                <a:gd name="connsiteY146" fmla="*/ 92869 h 785813"/>
                <a:gd name="connsiteX147" fmla="*/ 216694 w 695325"/>
                <a:gd name="connsiteY147" fmla="*/ 66675 h 785813"/>
                <a:gd name="connsiteX148" fmla="*/ 214313 w 695325"/>
                <a:gd name="connsiteY148" fmla="*/ 50007 h 785813"/>
                <a:gd name="connsiteX149" fmla="*/ 204788 w 695325"/>
                <a:gd name="connsiteY149" fmla="*/ 28575 h 785813"/>
                <a:gd name="connsiteX150" fmla="*/ 202406 w 695325"/>
                <a:gd name="connsiteY150" fmla="*/ 0 h 785813"/>
                <a:gd name="connsiteX151" fmla="*/ 183356 w 695325"/>
                <a:gd name="connsiteY151" fmla="*/ 7144 h 785813"/>
                <a:gd name="connsiteX152" fmla="*/ 161926 w 695325"/>
                <a:gd name="connsiteY152" fmla="*/ 23813 h 785813"/>
                <a:gd name="connsiteX153" fmla="*/ 147638 w 695325"/>
                <a:gd name="connsiteY153" fmla="*/ 33338 h 785813"/>
                <a:gd name="connsiteX154" fmla="*/ 114300 w 695325"/>
                <a:gd name="connsiteY154" fmla="*/ 223837 h 785813"/>
                <a:gd name="connsiteX0" fmla="*/ 114300 w 695325"/>
                <a:gd name="connsiteY0" fmla="*/ 223837 h 785813"/>
                <a:gd name="connsiteX1" fmla="*/ 85725 w 695325"/>
                <a:gd name="connsiteY1" fmla="*/ 176213 h 785813"/>
                <a:gd name="connsiteX2" fmla="*/ 66676 w 695325"/>
                <a:gd name="connsiteY2" fmla="*/ 116682 h 785813"/>
                <a:gd name="connsiteX3" fmla="*/ 80963 w 695325"/>
                <a:gd name="connsiteY3" fmla="*/ 30957 h 785813"/>
                <a:gd name="connsiteX4" fmla="*/ 102394 w 695325"/>
                <a:gd name="connsiteY4" fmla="*/ 1 h 785813"/>
                <a:gd name="connsiteX5" fmla="*/ 54769 w 695325"/>
                <a:gd name="connsiteY5" fmla="*/ 4763 h 785813"/>
                <a:gd name="connsiteX6" fmla="*/ 21431 w 695325"/>
                <a:gd name="connsiteY6" fmla="*/ 38100 h 785813"/>
                <a:gd name="connsiteX7" fmla="*/ 21431 w 695325"/>
                <a:gd name="connsiteY7" fmla="*/ 69057 h 785813"/>
                <a:gd name="connsiteX8" fmla="*/ 11906 w 695325"/>
                <a:gd name="connsiteY8" fmla="*/ 88107 h 785813"/>
                <a:gd name="connsiteX9" fmla="*/ 7144 w 695325"/>
                <a:gd name="connsiteY9" fmla="*/ 126207 h 785813"/>
                <a:gd name="connsiteX10" fmla="*/ 7144 w 695325"/>
                <a:gd name="connsiteY10" fmla="*/ 126207 h 785813"/>
                <a:gd name="connsiteX11" fmla="*/ 0 w 695325"/>
                <a:gd name="connsiteY11" fmla="*/ 145257 h 785813"/>
                <a:gd name="connsiteX12" fmla="*/ 0 w 695325"/>
                <a:gd name="connsiteY12" fmla="*/ 190500 h 785813"/>
                <a:gd name="connsiteX13" fmla="*/ 38100 w 695325"/>
                <a:gd name="connsiteY13" fmla="*/ 200025 h 785813"/>
                <a:gd name="connsiteX14" fmla="*/ 64294 w 695325"/>
                <a:gd name="connsiteY14" fmla="*/ 219075 h 785813"/>
                <a:gd name="connsiteX15" fmla="*/ 66675 w 695325"/>
                <a:gd name="connsiteY15" fmla="*/ 233363 h 785813"/>
                <a:gd name="connsiteX16" fmla="*/ 35719 w 695325"/>
                <a:gd name="connsiteY16" fmla="*/ 228600 h 785813"/>
                <a:gd name="connsiteX17" fmla="*/ 9525 w 695325"/>
                <a:gd name="connsiteY17" fmla="*/ 216694 h 785813"/>
                <a:gd name="connsiteX18" fmla="*/ 47625 w 695325"/>
                <a:gd name="connsiteY18" fmla="*/ 276225 h 785813"/>
                <a:gd name="connsiteX19" fmla="*/ 76200 w 695325"/>
                <a:gd name="connsiteY19" fmla="*/ 257175 h 785813"/>
                <a:gd name="connsiteX20" fmla="*/ 102394 w 695325"/>
                <a:gd name="connsiteY20" fmla="*/ 288132 h 785813"/>
                <a:gd name="connsiteX21" fmla="*/ 147638 w 695325"/>
                <a:gd name="connsiteY21" fmla="*/ 300038 h 785813"/>
                <a:gd name="connsiteX22" fmla="*/ 188119 w 695325"/>
                <a:gd name="connsiteY22" fmla="*/ 307182 h 785813"/>
                <a:gd name="connsiteX23" fmla="*/ 209550 w 695325"/>
                <a:gd name="connsiteY23" fmla="*/ 295275 h 785813"/>
                <a:gd name="connsiteX24" fmla="*/ 197644 w 695325"/>
                <a:gd name="connsiteY24" fmla="*/ 285750 h 785813"/>
                <a:gd name="connsiteX25" fmla="*/ 219075 w 695325"/>
                <a:gd name="connsiteY25" fmla="*/ 285750 h 785813"/>
                <a:gd name="connsiteX26" fmla="*/ 247650 w 695325"/>
                <a:gd name="connsiteY26" fmla="*/ 314325 h 785813"/>
                <a:gd name="connsiteX27" fmla="*/ 266700 w 695325"/>
                <a:gd name="connsiteY27" fmla="*/ 292894 h 785813"/>
                <a:gd name="connsiteX28" fmla="*/ 252413 w 695325"/>
                <a:gd name="connsiteY28" fmla="*/ 266700 h 785813"/>
                <a:gd name="connsiteX29" fmla="*/ 266700 w 695325"/>
                <a:gd name="connsiteY29" fmla="*/ 261938 h 785813"/>
                <a:gd name="connsiteX30" fmla="*/ 345281 w 695325"/>
                <a:gd name="connsiteY30" fmla="*/ 342900 h 785813"/>
                <a:gd name="connsiteX31" fmla="*/ 352425 w 695325"/>
                <a:gd name="connsiteY31" fmla="*/ 357188 h 785813"/>
                <a:gd name="connsiteX32" fmla="*/ 330994 w 695325"/>
                <a:gd name="connsiteY32" fmla="*/ 383382 h 785813"/>
                <a:gd name="connsiteX33" fmla="*/ 373856 w 695325"/>
                <a:gd name="connsiteY33" fmla="*/ 371475 h 785813"/>
                <a:gd name="connsiteX34" fmla="*/ 395288 w 695325"/>
                <a:gd name="connsiteY34" fmla="*/ 371475 h 785813"/>
                <a:gd name="connsiteX35" fmla="*/ 381000 w 695325"/>
                <a:gd name="connsiteY35" fmla="*/ 388144 h 785813"/>
                <a:gd name="connsiteX36" fmla="*/ 395288 w 695325"/>
                <a:gd name="connsiteY36" fmla="*/ 397669 h 785813"/>
                <a:gd name="connsiteX37" fmla="*/ 421481 w 695325"/>
                <a:gd name="connsiteY37" fmla="*/ 426244 h 785813"/>
                <a:gd name="connsiteX38" fmla="*/ 438150 w 695325"/>
                <a:gd name="connsiteY38" fmla="*/ 461963 h 785813"/>
                <a:gd name="connsiteX39" fmla="*/ 440531 w 695325"/>
                <a:gd name="connsiteY39" fmla="*/ 492919 h 785813"/>
                <a:gd name="connsiteX40" fmla="*/ 423863 w 695325"/>
                <a:gd name="connsiteY40" fmla="*/ 511969 h 785813"/>
                <a:gd name="connsiteX41" fmla="*/ 423863 w 695325"/>
                <a:gd name="connsiteY41" fmla="*/ 535782 h 785813"/>
                <a:gd name="connsiteX42" fmla="*/ 402431 w 695325"/>
                <a:gd name="connsiteY42" fmla="*/ 535782 h 785813"/>
                <a:gd name="connsiteX43" fmla="*/ 383381 w 695325"/>
                <a:gd name="connsiteY43" fmla="*/ 547688 h 785813"/>
                <a:gd name="connsiteX44" fmla="*/ 407194 w 695325"/>
                <a:gd name="connsiteY44" fmla="*/ 583407 h 785813"/>
                <a:gd name="connsiteX45" fmla="*/ 395288 w 695325"/>
                <a:gd name="connsiteY45" fmla="*/ 611982 h 785813"/>
                <a:gd name="connsiteX46" fmla="*/ 359569 w 695325"/>
                <a:gd name="connsiteY46" fmla="*/ 611982 h 785813"/>
                <a:gd name="connsiteX47" fmla="*/ 328613 w 695325"/>
                <a:gd name="connsiteY47" fmla="*/ 609600 h 785813"/>
                <a:gd name="connsiteX48" fmla="*/ 309563 w 695325"/>
                <a:gd name="connsiteY48" fmla="*/ 597694 h 785813"/>
                <a:gd name="connsiteX49" fmla="*/ 297656 w 695325"/>
                <a:gd name="connsiteY49" fmla="*/ 621507 h 785813"/>
                <a:gd name="connsiteX50" fmla="*/ 297656 w 695325"/>
                <a:gd name="connsiteY50" fmla="*/ 645319 h 785813"/>
                <a:gd name="connsiteX51" fmla="*/ 330994 w 695325"/>
                <a:gd name="connsiteY51" fmla="*/ 661988 h 785813"/>
                <a:gd name="connsiteX52" fmla="*/ 354806 w 695325"/>
                <a:gd name="connsiteY52" fmla="*/ 642938 h 785813"/>
                <a:gd name="connsiteX53" fmla="*/ 371475 w 695325"/>
                <a:gd name="connsiteY53" fmla="*/ 638175 h 785813"/>
                <a:gd name="connsiteX54" fmla="*/ 378619 w 695325"/>
                <a:gd name="connsiteY54" fmla="*/ 628650 h 785813"/>
                <a:gd name="connsiteX55" fmla="*/ 400050 w 695325"/>
                <a:gd name="connsiteY55" fmla="*/ 640557 h 785813"/>
                <a:gd name="connsiteX56" fmla="*/ 414338 w 695325"/>
                <a:gd name="connsiteY56" fmla="*/ 659607 h 785813"/>
                <a:gd name="connsiteX57" fmla="*/ 438150 w 695325"/>
                <a:gd name="connsiteY57" fmla="*/ 688182 h 785813"/>
                <a:gd name="connsiteX58" fmla="*/ 452438 w 695325"/>
                <a:gd name="connsiteY58" fmla="*/ 688182 h 785813"/>
                <a:gd name="connsiteX59" fmla="*/ 464344 w 695325"/>
                <a:gd name="connsiteY59" fmla="*/ 704850 h 785813"/>
                <a:gd name="connsiteX60" fmla="*/ 450056 w 695325"/>
                <a:gd name="connsiteY60" fmla="*/ 714375 h 785813"/>
                <a:gd name="connsiteX61" fmla="*/ 481013 w 695325"/>
                <a:gd name="connsiteY61" fmla="*/ 740569 h 785813"/>
                <a:gd name="connsiteX62" fmla="*/ 497681 w 695325"/>
                <a:gd name="connsiteY62" fmla="*/ 738188 h 785813"/>
                <a:gd name="connsiteX63" fmla="*/ 526256 w 695325"/>
                <a:gd name="connsiteY63" fmla="*/ 752475 h 785813"/>
                <a:gd name="connsiteX64" fmla="*/ 566738 w 695325"/>
                <a:gd name="connsiteY64" fmla="*/ 783432 h 785813"/>
                <a:gd name="connsiteX65" fmla="*/ 578644 w 695325"/>
                <a:gd name="connsiteY65" fmla="*/ 785813 h 785813"/>
                <a:gd name="connsiteX66" fmla="*/ 588169 w 695325"/>
                <a:gd name="connsiteY66" fmla="*/ 776288 h 785813"/>
                <a:gd name="connsiteX67" fmla="*/ 566738 w 695325"/>
                <a:gd name="connsiteY67" fmla="*/ 762000 h 785813"/>
                <a:gd name="connsiteX68" fmla="*/ 535781 w 695325"/>
                <a:gd name="connsiteY68" fmla="*/ 733425 h 785813"/>
                <a:gd name="connsiteX69" fmla="*/ 523875 w 695325"/>
                <a:gd name="connsiteY69" fmla="*/ 697707 h 785813"/>
                <a:gd name="connsiteX70" fmla="*/ 531019 w 695325"/>
                <a:gd name="connsiteY70" fmla="*/ 685800 h 785813"/>
                <a:gd name="connsiteX71" fmla="*/ 557213 w 695325"/>
                <a:gd name="connsiteY71" fmla="*/ 711994 h 785813"/>
                <a:gd name="connsiteX72" fmla="*/ 597694 w 695325"/>
                <a:gd name="connsiteY72" fmla="*/ 733425 h 785813"/>
                <a:gd name="connsiteX73" fmla="*/ 619125 w 695325"/>
                <a:gd name="connsiteY73" fmla="*/ 742950 h 785813"/>
                <a:gd name="connsiteX74" fmla="*/ 611981 w 695325"/>
                <a:gd name="connsiteY74" fmla="*/ 716757 h 785813"/>
                <a:gd name="connsiteX75" fmla="*/ 623888 w 695325"/>
                <a:gd name="connsiteY75" fmla="*/ 707232 h 785813"/>
                <a:gd name="connsiteX76" fmla="*/ 619125 w 695325"/>
                <a:gd name="connsiteY76" fmla="*/ 683419 h 785813"/>
                <a:gd name="connsiteX77" fmla="*/ 602456 w 695325"/>
                <a:gd name="connsiteY77" fmla="*/ 664369 h 785813"/>
                <a:gd name="connsiteX78" fmla="*/ 607219 w 695325"/>
                <a:gd name="connsiteY78" fmla="*/ 647700 h 785813"/>
                <a:gd name="connsiteX79" fmla="*/ 592931 w 695325"/>
                <a:gd name="connsiteY79" fmla="*/ 640557 h 785813"/>
                <a:gd name="connsiteX80" fmla="*/ 585788 w 695325"/>
                <a:gd name="connsiteY80" fmla="*/ 628650 h 785813"/>
                <a:gd name="connsiteX81" fmla="*/ 564356 w 695325"/>
                <a:gd name="connsiteY81" fmla="*/ 623888 h 785813"/>
                <a:gd name="connsiteX82" fmla="*/ 550069 w 695325"/>
                <a:gd name="connsiteY82" fmla="*/ 588169 h 785813"/>
                <a:gd name="connsiteX83" fmla="*/ 540544 w 695325"/>
                <a:gd name="connsiteY83" fmla="*/ 581025 h 785813"/>
                <a:gd name="connsiteX84" fmla="*/ 550069 w 695325"/>
                <a:gd name="connsiteY84" fmla="*/ 561975 h 785813"/>
                <a:gd name="connsiteX85" fmla="*/ 545306 w 695325"/>
                <a:gd name="connsiteY85" fmla="*/ 547688 h 785813"/>
                <a:gd name="connsiteX86" fmla="*/ 540544 w 695325"/>
                <a:gd name="connsiteY86" fmla="*/ 523875 h 785813"/>
                <a:gd name="connsiteX87" fmla="*/ 571500 w 695325"/>
                <a:gd name="connsiteY87" fmla="*/ 519113 h 785813"/>
                <a:gd name="connsiteX88" fmla="*/ 595313 w 695325"/>
                <a:gd name="connsiteY88" fmla="*/ 550069 h 785813"/>
                <a:gd name="connsiteX89" fmla="*/ 626269 w 695325"/>
                <a:gd name="connsiteY89" fmla="*/ 569119 h 785813"/>
                <a:gd name="connsiteX90" fmla="*/ 631031 w 695325"/>
                <a:gd name="connsiteY90" fmla="*/ 592932 h 785813"/>
                <a:gd name="connsiteX91" fmla="*/ 659606 w 695325"/>
                <a:gd name="connsiteY91" fmla="*/ 611982 h 785813"/>
                <a:gd name="connsiteX92" fmla="*/ 650081 w 695325"/>
                <a:gd name="connsiteY92" fmla="*/ 576263 h 785813"/>
                <a:gd name="connsiteX93" fmla="*/ 669131 w 695325"/>
                <a:gd name="connsiteY93" fmla="*/ 576263 h 785813"/>
                <a:gd name="connsiteX94" fmla="*/ 683419 w 695325"/>
                <a:gd name="connsiteY94" fmla="*/ 554832 h 785813"/>
                <a:gd name="connsiteX95" fmla="*/ 671513 w 695325"/>
                <a:gd name="connsiteY95" fmla="*/ 535782 h 785813"/>
                <a:gd name="connsiteX96" fmla="*/ 695325 w 695325"/>
                <a:gd name="connsiteY96" fmla="*/ 528638 h 785813"/>
                <a:gd name="connsiteX97" fmla="*/ 676275 w 695325"/>
                <a:gd name="connsiteY97" fmla="*/ 516732 h 785813"/>
                <a:gd name="connsiteX98" fmla="*/ 645319 w 695325"/>
                <a:gd name="connsiteY98" fmla="*/ 511969 h 785813"/>
                <a:gd name="connsiteX99" fmla="*/ 652463 w 695325"/>
                <a:gd name="connsiteY99" fmla="*/ 483394 h 785813"/>
                <a:gd name="connsiteX100" fmla="*/ 631031 w 695325"/>
                <a:gd name="connsiteY100" fmla="*/ 488157 h 785813"/>
                <a:gd name="connsiteX101" fmla="*/ 631031 w 695325"/>
                <a:gd name="connsiteY101" fmla="*/ 461963 h 785813"/>
                <a:gd name="connsiteX102" fmla="*/ 609600 w 695325"/>
                <a:gd name="connsiteY102" fmla="*/ 452438 h 785813"/>
                <a:gd name="connsiteX103" fmla="*/ 602456 w 695325"/>
                <a:gd name="connsiteY103" fmla="*/ 435769 h 785813"/>
                <a:gd name="connsiteX104" fmla="*/ 585788 w 695325"/>
                <a:gd name="connsiteY104" fmla="*/ 447675 h 785813"/>
                <a:gd name="connsiteX105" fmla="*/ 576263 w 695325"/>
                <a:gd name="connsiteY105" fmla="*/ 423863 h 785813"/>
                <a:gd name="connsiteX106" fmla="*/ 545306 w 695325"/>
                <a:gd name="connsiteY106" fmla="*/ 400050 h 785813"/>
                <a:gd name="connsiteX107" fmla="*/ 526256 w 695325"/>
                <a:gd name="connsiteY107" fmla="*/ 400050 h 785813"/>
                <a:gd name="connsiteX108" fmla="*/ 540544 w 695325"/>
                <a:gd name="connsiteY108" fmla="*/ 381000 h 785813"/>
                <a:gd name="connsiteX109" fmla="*/ 540544 w 695325"/>
                <a:gd name="connsiteY109" fmla="*/ 359569 h 785813"/>
                <a:gd name="connsiteX110" fmla="*/ 535781 w 695325"/>
                <a:gd name="connsiteY110" fmla="*/ 352425 h 785813"/>
                <a:gd name="connsiteX111" fmla="*/ 578644 w 695325"/>
                <a:gd name="connsiteY111" fmla="*/ 364332 h 785813"/>
                <a:gd name="connsiteX112" fmla="*/ 566738 w 695325"/>
                <a:gd name="connsiteY112" fmla="*/ 347663 h 785813"/>
                <a:gd name="connsiteX113" fmla="*/ 528638 w 695325"/>
                <a:gd name="connsiteY113" fmla="*/ 335757 h 785813"/>
                <a:gd name="connsiteX114" fmla="*/ 519113 w 695325"/>
                <a:gd name="connsiteY114" fmla="*/ 321469 h 785813"/>
                <a:gd name="connsiteX115" fmla="*/ 557213 w 695325"/>
                <a:gd name="connsiteY115" fmla="*/ 307182 h 785813"/>
                <a:gd name="connsiteX116" fmla="*/ 545306 w 695325"/>
                <a:gd name="connsiteY116" fmla="*/ 280988 h 785813"/>
                <a:gd name="connsiteX117" fmla="*/ 538163 w 695325"/>
                <a:gd name="connsiteY117" fmla="*/ 297657 h 785813"/>
                <a:gd name="connsiteX118" fmla="*/ 514350 w 695325"/>
                <a:gd name="connsiteY118" fmla="*/ 309563 h 785813"/>
                <a:gd name="connsiteX119" fmla="*/ 507206 w 695325"/>
                <a:gd name="connsiteY119" fmla="*/ 288132 h 785813"/>
                <a:gd name="connsiteX120" fmla="*/ 500063 w 695325"/>
                <a:gd name="connsiteY120" fmla="*/ 278607 h 785813"/>
                <a:gd name="connsiteX121" fmla="*/ 523875 w 695325"/>
                <a:gd name="connsiteY121" fmla="*/ 259557 h 785813"/>
                <a:gd name="connsiteX122" fmla="*/ 504825 w 695325"/>
                <a:gd name="connsiteY122" fmla="*/ 242888 h 785813"/>
                <a:gd name="connsiteX123" fmla="*/ 485775 w 695325"/>
                <a:gd name="connsiteY123" fmla="*/ 254794 h 785813"/>
                <a:gd name="connsiteX124" fmla="*/ 473869 w 695325"/>
                <a:gd name="connsiteY124" fmla="*/ 240507 h 785813"/>
                <a:gd name="connsiteX125" fmla="*/ 471488 w 695325"/>
                <a:gd name="connsiteY125" fmla="*/ 223838 h 785813"/>
                <a:gd name="connsiteX126" fmla="*/ 452438 w 695325"/>
                <a:gd name="connsiteY126" fmla="*/ 230982 h 785813"/>
                <a:gd name="connsiteX127" fmla="*/ 450056 w 695325"/>
                <a:gd name="connsiteY127" fmla="*/ 214313 h 785813"/>
                <a:gd name="connsiteX128" fmla="*/ 457200 w 695325"/>
                <a:gd name="connsiteY128" fmla="*/ 202407 h 785813"/>
                <a:gd name="connsiteX129" fmla="*/ 433388 w 695325"/>
                <a:gd name="connsiteY129" fmla="*/ 171450 h 785813"/>
                <a:gd name="connsiteX130" fmla="*/ 423863 w 695325"/>
                <a:gd name="connsiteY130" fmla="*/ 190500 h 785813"/>
                <a:gd name="connsiteX131" fmla="*/ 416719 w 695325"/>
                <a:gd name="connsiteY131" fmla="*/ 207169 h 785813"/>
                <a:gd name="connsiteX132" fmla="*/ 397669 w 695325"/>
                <a:gd name="connsiteY132" fmla="*/ 192882 h 785813"/>
                <a:gd name="connsiteX133" fmla="*/ 395288 w 695325"/>
                <a:gd name="connsiteY133" fmla="*/ 166688 h 785813"/>
                <a:gd name="connsiteX134" fmla="*/ 383381 w 695325"/>
                <a:gd name="connsiteY134" fmla="*/ 180975 h 785813"/>
                <a:gd name="connsiteX135" fmla="*/ 376238 w 695325"/>
                <a:gd name="connsiteY135" fmla="*/ 166688 h 785813"/>
                <a:gd name="connsiteX136" fmla="*/ 376238 w 695325"/>
                <a:gd name="connsiteY136" fmla="*/ 147638 h 785813"/>
                <a:gd name="connsiteX137" fmla="*/ 364331 w 695325"/>
                <a:gd name="connsiteY137" fmla="*/ 142875 h 785813"/>
                <a:gd name="connsiteX138" fmla="*/ 364331 w 695325"/>
                <a:gd name="connsiteY138" fmla="*/ 116682 h 785813"/>
                <a:gd name="connsiteX139" fmla="*/ 309563 w 695325"/>
                <a:gd name="connsiteY139" fmla="*/ 90488 h 785813"/>
                <a:gd name="connsiteX140" fmla="*/ 288131 w 695325"/>
                <a:gd name="connsiteY140" fmla="*/ 97632 h 785813"/>
                <a:gd name="connsiteX141" fmla="*/ 292894 w 695325"/>
                <a:gd name="connsiteY141" fmla="*/ 123825 h 785813"/>
                <a:gd name="connsiteX142" fmla="*/ 273844 w 695325"/>
                <a:gd name="connsiteY142" fmla="*/ 126207 h 785813"/>
                <a:gd name="connsiteX143" fmla="*/ 259556 w 695325"/>
                <a:gd name="connsiteY143" fmla="*/ 121444 h 785813"/>
                <a:gd name="connsiteX144" fmla="*/ 247650 w 695325"/>
                <a:gd name="connsiteY144" fmla="*/ 140494 h 785813"/>
                <a:gd name="connsiteX145" fmla="*/ 223838 w 695325"/>
                <a:gd name="connsiteY145" fmla="*/ 152400 h 785813"/>
                <a:gd name="connsiteX146" fmla="*/ 221456 w 695325"/>
                <a:gd name="connsiteY146" fmla="*/ 130969 h 785813"/>
                <a:gd name="connsiteX147" fmla="*/ 223838 w 695325"/>
                <a:gd name="connsiteY147" fmla="*/ 92869 h 785813"/>
                <a:gd name="connsiteX148" fmla="*/ 216694 w 695325"/>
                <a:gd name="connsiteY148" fmla="*/ 66675 h 785813"/>
                <a:gd name="connsiteX149" fmla="*/ 214313 w 695325"/>
                <a:gd name="connsiteY149" fmla="*/ 50007 h 785813"/>
                <a:gd name="connsiteX150" fmla="*/ 204788 w 695325"/>
                <a:gd name="connsiteY150" fmla="*/ 28575 h 785813"/>
                <a:gd name="connsiteX151" fmla="*/ 202406 w 695325"/>
                <a:gd name="connsiteY151" fmla="*/ 0 h 785813"/>
                <a:gd name="connsiteX152" fmla="*/ 183356 w 695325"/>
                <a:gd name="connsiteY152" fmla="*/ 7144 h 785813"/>
                <a:gd name="connsiteX153" fmla="*/ 161926 w 695325"/>
                <a:gd name="connsiteY153" fmla="*/ 23813 h 785813"/>
                <a:gd name="connsiteX154" fmla="*/ 147638 w 695325"/>
                <a:gd name="connsiteY154" fmla="*/ 33338 h 785813"/>
                <a:gd name="connsiteX155" fmla="*/ 114300 w 695325"/>
                <a:gd name="connsiteY155" fmla="*/ 223837 h 785813"/>
                <a:gd name="connsiteX0" fmla="*/ 114300 w 695325"/>
                <a:gd name="connsiteY0" fmla="*/ 223837 h 785813"/>
                <a:gd name="connsiteX1" fmla="*/ 47625 w 695325"/>
                <a:gd name="connsiteY1" fmla="*/ 185738 h 785813"/>
                <a:gd name="connsiteX2" fmla="*/ 66676 w 695325"/>
                <a:gd name="connsiteY2" fmla="*/ 116682 h 785813"/>
                <a:gd name="connsiteX3" fmla="*/ 80963 w 695325"/>
                <a:gd name="connsiteY3" fmla="*/ 30957 h 785813"/>
                <a:gd name="connsiteX4" fmla="*/ 102394 w 695325"/>
                <a:gd name="connsiteY4" fmla="*/ 1 h 785813"/>
                <a:gd name="connsiteX5" fmla="*/ 54769 w 695325"/>
                <a:gd name="connsiteY5" fmla="*/ 4763 h 785813"/>
                <a:gd name="connsiteX6" fmla="*/ 21431 w 695325"/>
                <a:gd name="connsiteY6" fmla="*/ 38100 h 785813"/>
                <a:gd name="connsiteX7" fmla="*/ 21431 w 695325"/>
                <a:gd name="connsiteY7" fmla="*/ 69057 h 785813"/>
                <a:gd name="connsiteX8" fmla="*/ 11906 w 695325"/>
                <a:gd name="connsiteY8" fmla="*/ 88107 h 785813"/>
                <a:gd name="connsiteX9" fmla="*/ 7144 w 695325"/>
                <a:gd name="connsiteY9" fmla="*/ 126207 h 785813"/>
                <a:gd name="connsiteX10" fmla="*/ 7144 w 695325"/>
                <a:gd name="connsiteY10" fmla="*/ 126207 h 785813"/>
                <a:gd name="connsiteX11" fmla="*/ 0 w 695325"/>
                <a:gd name="connsiteY11" fmla="*/ 145257 h 785813"/>
                <a:gd name="connsiteX12" fmla="*/ 0 w 695325"/>
                <a:gd name="connsiteY12" fmla="*/ 190500 h 785813"/>
                <a:gd name="connsiteX13" fmla="*/ 38100 w 695325"/>
                <a:gd name="connsiteY13" fmla="*/ 200025 h 785813"/>
                <a:gd name="connsiteX14" fmla="*/ 64294 w 695325"/>
                <a:gd name="connsiteY14" fmla="*/ 219075 h 785813"/>
                <a:gd name="connsiteX15" fmla="*/ 66675 w 695325"/>
                <a:gd name="connsiteY15" fmla="*/ 233363 h 785813"/>
                <a:gd name="connsiteX16" fmla="*/ 35719 w 695325"/>
                <a:gd name="connsiteY16" fmla="*/ 228600 h 785813"/>
                <a:gd name="connsiteX17" fmla="*/ 9525 w 695325"/>
                <a:gd name="connsiteY17" fmla="*/ 216694 h 785813"/>
                <a:gd name="connsiteX18" fmla="*/ 47625 w 695325"/>
                <a:gd name="connsiteY18" fmla="*/ 276225 h 785813"/>
                <a:gd name="connsiteX19" fmla="*/ 76200 w 695325"/>
                <a:gd name="connsiteY19" fmla="*/ 257175 h 785813"/>
                <a:gd name="connsiteX20" fmla="*/ 102394 w 695325"/>
                <a:gd name="connsiteY20" fmla="*/ 288132 h 785813"/>
                <a:gd name="connsiteX21" fmla="*/ 147638 w 695325"/>
                <a:gd name="connsiteY21" fmla="*/ 300038 h 785813"/>
                <a:gd name="connsiteX22" fmla="*/ 188119 w 695325"/>
                <a:gd name="connsiteY22" fmla="*/ 307182 h 785813"/>
                <a:gd name="connsiteX23" fmla="*/ 209550 w 695325"/>
                <a:gd name="connsiteY23" fmla="*/ 295275 h 785813"/>
                <a:gd name="connsiteX24" fmla="*/ 197644 w 695325"/>
                <a:gd name="connsiteY24" fmla="*/ 285750 h 785813"/>
                <a:gd name="connsiteX25" fmla="*/ 219075 w 695325"/>
                <a:gd name="connsiteY25" fmla="*/ 285750 h 785813"/>
                <a:gd name="connsiteX26" fmla="*/ 247650 w 695325"/>
                <a:gd name="connsiteY26" fmla="*/ 314325 h 785813"/>
                <a:gd name="connsiteX27" fmla="*/ 266700 w 695325"/>
                <a:gd name="connsiteY27" fmla="*/ 292894 h 785813"/>
                <a:gd name="connsiteX28" fmla="*/ 252413 w 695325"/>
                <a:gd name="connsiteY28" fmla="*/ 266700 h 785813"/>
                <a:gd name="connsiteX29" fmla="*/ 266700 w 695325"/>
                <a:gd name="connsiteY29" fmla="*/ 261938 h 785813"/>
                <a:gd name="connsiteX30" fmla="*/ 345281 w 695325"/>
                <a:gd name="connsiteY30" fmla="*/ 342900 h 785813"/>
                <a:gd name="connsiteX31" fmla="*/ 352425 w 695325"/>
                <a:gd name="connsiteY31" fmla="*/ 357188 h 785813"/>
                <a:gd name="connsiteX32" fmla="*/ 330994 w 695325"/>
                <a:gd name="connsiteY32" fmla="*/ 383382 h 785813"/>
                <a:gd name="connsiteX33" fmla="*/ 373856 w 695325"/>
                <a:gd name="connsiteY33" fmla="*/ 371475 h 785813"/>
                <a:gd name="connsiteX34" fmla="*/ 395288 w 695325"/>
                <a:gd name="connsiteY34" fmla="*/ 371475 h 785813"/>
                <a:gd name="connsiteX35" fmla="*/ 381000 w 695325"/>
                <a:gd name="connsiteY35" fmla="*/ 388144 h 785813"/>
                <a:gd name="connsiteX36" fmla="*/ 395288 w 695325"/>
                <a:gd name="connsiteY36" fmla="*/ 397669 h 785813"/>
                <a:gd name="connsiteX37" fmla="*/ 421481 w 695325"/>
                <a:gd name="connsiteY37" fmla="*/ 426244 h 785813"/>
                <a:gd name="connsiteX38" fmla="*/ 438150 w 695325"/>
                <a:gd name="connsiteY38" fmla="*/ 461963 h 785813"/>
                <a:gd name="connsiteX39" fmla="*/ 440531 w 695325"/>
                <a:gd name="connsiteY39" fmla="*/ 492919 h 785813"/>
                <a:gd name="connsiteX40" fmla="*/ 423863 w 695325"/>
                <a:gd name="connsiteY40" fmla="*/ 511969 h 785813"/>
                <a:gd name="connsiteX41" fmla="*/ 423863 w 695325"/>
                <a:gd name="connsiteY41" fmla="*/ 535782 h 785813"/>
                <a:gd name="connsiteX42" fmla="*/ 402431 w 695325"/>
                <a:gd name="connsiteY42" fmla="*/ 535782 h 785813"/>
                <a:gd name="connsiteX43" fmla="*/ 383381 w 695325"/>
                <a:gd name="connsiteY43" fmla="*/ 547688 h 785813"/>
                <a:gd name="connsiteX44" fmla="*/ 407194 w 695325"/>
                <a:gd name="connsiteY44" fmla="*/ 583407 h 785813"/>
                <a:gd name="connsiteX45" fmla="*/ 395288 w 695325"/>
                <a:gd name="connsiteY45" fmla="*/ 611982 h 785813"/>
                <a:gd name="connsiteX46" fmla="*/ 359569 w 695325"/>
                <a:gd name="connsiteY46" fmla="*/ 611982 h 785813"/>
                <a:gd name="connsiteX47" fmla="*/ 328613 w 695325"/>
                <a:gd name="connsiteY47" fmla="*/ 609600 h 785813"/>
                <a:gd name="connsiteX48" fmla="*/ 309563 w 695325"/>
                <a:gd name="connsiteY48" fmla="*/ 597694 h 785813"/>
                <a:gd name="connsiteX49" fmla="*/ 297656 w 695325"/>
                <a:gd name="connsiteY49" fmla="*/ 621507 h 785813"/>
                <a:gd name="connsiteX50" fmla="*/ 297656 w 695325"/>
                <a:gd name="connsiteY50" fmla="*/ 645319 h 785813"/>
                <a:gd name="connsiteX51" fmla="*/ 330994 w 695325"/>
                <a:gd name="connsiteY51" fmla="*/ 661988 h 785813"/>
                <a:gd name="connsiteX52" fmla="*/ 354806 w 695325"/>
                <a:gd name="connsiteY52" fmla="*/ 642938 h 785813"/>
                <a:gd name="connsiteX53" fmla="*/ 371475 w 695325"/>
                <a:gd name="connsiteY53" fmla="*/ 638175 h 785813"/>
                <a:gd name="connsiteX54" fmla="*/ 378619 w 695325"/>
                <a:gd name="connsiteY54" fmla="*/ 628650 h 785813"/>
                <a:gd name="connsiteX55" fmla="*/ 400050 w 695325"/>
                <a:gd name="connsiteY55" fmla="*/ 640557 h 785813"/>
                <a:gd name="connsiteX56" fmla="*/ 414338 w 695325"/>
                <a:gd name="connsiteY56" fmla="*/ 659607 h 785813"/>
                <a:gd name="connsiteX57" fmla="*/ 438150 w 695325"/>
                <a:gd name="connsiteY57" fmla="*/ 688182 h 785813"/>
                <a:gd name="connsiteX58" fmla="*/ 452438 w 695325"/>
                <a:gd name="connsiteY58" fmla="*/ 688182 h 785813"/>
                <a:gd name="connsiteX59" fmla="*/ 464344 w 695325"/>
                <a:gd name="connsiteY59" fmla="*/ 704850 h 785813"/>
                <a:gd name="connsiteX60" fmla="*/ 450056 w 695325"/>
                <a:gd name="connsiteY60" fmla="*/ 714375 h 785813"/>
                <a:gd name="connsiteX61" fmla="*/ 481013 w 695325"/>
                <a:gd name="connsiteY61" fmla="*/ 740569 h 785813"/>
                <a:gd name="connsiteX62" fmla="*/ 497681 w 695325"/>
                <a:gd name="connsiteY62" fmla="*/ 738188 h 785813"/>
                <a:gd name="connsiteX63" fmla="*/ 526256 w 695325"/>
                <a:gd name="connsiteY63" fmla="*/ 752475 h 785813"/>
                <a:gd name="connsiteX64" fmla="*/ 566738 w 695325"/>
                <a:gd name="connsiteY64" fmla="*/ 783432 h 785813"/>
                <a:gd name="connsiteX65" fmla="*/ 578644 w 695325"/>
                <a:gd name="connsiteY65" fmla="*/ 785813 h 785813"/>
                <a:gd name="connsiteX66" fmla="*/ 588169 w 695325"/>
                <a:gd name="connsiteY66" fmla="*/ 776288 h 785813"/>
                <a:gd name="connsiteX67" fmla="*/ 566738 w 695325"/>
                <a:gd name="connsiteY67" fmla="*/ 762000 h 785813"/>
                <a:gd name="connsiteX68" fmla="*/ 535781 w 695325"/>
                <a:gd name="connsiteY68" fmla="*/ 733425 h 785813"/>
                <a:gd name="connsiteX69" fmla="*/ 523875 w 695325"/>
                <a:gd name="connsiteY69" fmla="*/ 697707 h 785813"/>
                <a:gd name="connsiteX70" fmla="*/ 531019 w 695325"/>
                <a:gd name="connsiteY70" fmla="*/ 685800 h 785813"/>
                <a:gd name="connsiteX71" fmla="*/ 557213 w 695325"/>
                <a:gd name="connsiteY71" fmla="*/ 711994 h 785813"/>
                <a:gd name="connsiteX72" fmla="*/ 597694 w 695325"/>
                <a:gd name="connsiteY72" fmla="*/ 733425 h 785813"/>
                <a:gd name="connsiteX73" fmla="*/ 619125 w 695325"/>
                <a:gd name="connsiteY73" fmla="*/ 742950 h 785813"/>
                <a:gd name="connsiteX74" fmla="*/ 611981 w 695325"/>
                <a:gd name="connsiteY74" fmla="*/ 716757 h 785813"/>
                <a:gd name="connsiteX75" fmla="*/ 623888 w 695325"/>
                <a:gd name="connsiteY75" fmla="*/ 707232 h 785813"/>
                <a:gd name="connsiteX76" fmla="*/ 619125 w 695325"/>
                <a:gd name="connsiteY76" fmla="*/ 683419 h 785813"/>
                <a:gd name="connsiteX77" fmla="*/ 602456 w 695325"/>
                <a:gd name="connsiteY77" fmla="*/ 664369 h 785813"/>
                <a:gd name="connsiteX78" fmla="*/ 607219 w 695325"/>
                <a:gd name="connsiteY78" fmla="*/ 647700 h 785813"/>
                <a:gd name="connsiteX79" fmla="*/ 592931 w 695325"/>
                <a:gd name="connsiteY79" fmla="*/ 640557 h 785813"/>
                <a:gd name="connsiteX80" fmla="*/ 585788 w 695325"/>
                <a:gd name="connsiteY80" fmla="*/ 628650 h 785813"/>
                <a:gd name="connsiteX81" fmla="*/ 564356 w 695325"/>
                <a:gd name="connsiteY81" fmla="*/ 623888 h 785813"/>
                <a:gd name="connsiteX82" fmla="*/ 550069 w 695325"/>
                <a:gd name="connsiteY82" fmla="*/ 588169 h 785813"/>
                <a:gd name="connsiteX83" fmla="*/ 540544 w 695325"/>
                <a:gd name="connsiteY83" fmla="*/ 581025 h 785813"/>
                <a:gd name="connsiteX84" fmla="*/ 550069 w 695325"/>
                <a:gd name="connsiteY84" fmla="*/ 561975 h 785813"/>
                <a:gd name="connsiteX85" fmla="*/ 545306 w 695325"/>
                <a:gd name="connsiteY85" fmla="*/ 547688 h 785813"/>
                <a:gd name="connsiteX86" fmla="*/ 540544 w 695325"/>
                <a:gd name="connsiteY86" fmla="*/ 523875 h 785813"/>
                <a:gd name="connsiteX87" fmla="*/ 571500 w 695325"/>
                <a:gd name="connsiteY87" fmla="*/ 519113 h 785813"/>
                <a:gd name="connsiteX88" fmla="*/ 595313 w 695325"/>
                <a:gd name="connsiteY88" fmla="*/ 550069 h 785813"/>
                <a:gd name="connsiteX89" fmla="*/ 626269 w 695325"/>
                <a:gd name="connsiteY89" fmla="*/ 569119 h 785813"/>
                <a:gd name="connsiteX90" fmla="*/ 631031 w 695325"/>
                <a:gd name="connsiteY90" fmla="*/ 592932 h 785813"/>
                <a:gd name="connsiteX91" fmla="*/ 659606 w 695325"/>
                <a:gd name="connsiteY91" fmla="*/ 611982 h 785813"/>
                <a:gd name="connsiteX92" fmla="*/ 650081 w 695325"/>
                <a:gd name="connsiteY92" fmla="*/ 576263 h 785813"/>
                <a:gd name="connsiteX93" fmla="*/ 669131 w 695325"/>
                <a:gd name="connsiteY93" fmla="*/ 576263 h 785813"/>
                <a:gd name="connsiteX94" fmla="*/ 683419 w 695325"/>
                <a:gd name="connsiteY94" fmla="*/ 554832 h 785813"/>
                <a:gd name="connsiteX95" fmla="*/ 671513 w 695325"/>
                <a:gd name="connsiteY95" fmla="*/ 535782 h 785813"/>
                <a:gd name="connsiteX96" fmla="*/ 695325 w 695325"/>
                <a:gd name="connsiteY96" fmla="*/ 528638 h 785813"/>
                <a:gd name="connsiteX97" fmla="*/ 676275 w 695325"/>
                <a:gd name="connsiteY97" fmla="*/ 516732 h 785813"/>
                <a:gd name="connsiteX98" fmla="*/ 645319 w 695325"/>
                <a:gd name="connsiteY98" fmla="*/ 511969 h 785813"/>
                <a:gd name="connsiteX99" fmla="*/ 652463 w 695325"/>
                <a:gd name="connsiteY99" fmla="*/ 483394 h 785813"/>
                <a:gd name="connsiteX100" fmla="*/ 631031 w 695325"/>
                <a:gd name="connsiteY100" fmla="*/ 488157 h 785813"/>
                <a:gd name="connsiteX101" fmla="*/ 631031 w 695325"/>
                <a:gd name="connsiteY101" fmla="*/ 461963 h 785813"/>
                <a:gd name="connsiteX102" fmla="*/ 609600 w 695325"/>
                <a:gd name="connsiteY102" fmla="*/ 452438 h 785813"/>
                <a:gd name="connsiteX103" fmla="*/ 602456 w 695325"/>
                <a:gd name="connsiteY103" fmla="*/ 435769 h 785813"/>
                <a:gd name="connsiteX104" fmla="*/ 585788 w 695325"/>
                <a:gd name="connsiteY104" fmla="*/ 447675 h 785813"/>
                <a:gd name="connsiteX105" fmla="*/ 576263 w 695325"/>
                <a:gd name="connsiteY105" fmla="*/ 423863 h 785813"/>
                <a:gd name="connsiteX106" fmla="*/ 545306 w 695325"/>
                <a:gd name="connsiteY106" fmla="*/ 400050 h 785813"/>
                <a:gd name="connsiteX107" fmla="*/ 526256 w 695325"/>
                <a:gd name="connsiteY107" fmla="*/ 400050 h 785813"/>
                <a:gd name="connsiteX108" fmla="*/ 540544 w 695325"/>
                <a:gd name="connsiteY108" fmla="*/ 381000 h 785813"/>
                <a:gd name="connsiteX109" fmla="*/ 540544 w 695325"/>
                <a:gd name="connsiteY109" fmla="*/ 359569 h 785813"/>
                <a:gd name="connsiteX110" fmla="*/ 535781 w 695325"/>
                <a:gd name="connsiteY110" fmla="*/ 352425 h 785813"/>
                <a:gd name="connsiteX111" fmla="*/ 578644 w 695325"/>
                <a:gd name="connsiteY111" fmla="*/ 364332 h 785813"/>
                <a:gd name="connsiteX112" fmla="*/ 566738 w 695325"/>
                <a:gd name="connsiteY112" fmla="*/ 347663 h 785813"/>
                <a:gd name="connsiteX113" fmla="*/ 528638 w 695325"/>
                <a:gd name="connsiteY113" fmla="*/ 335757 h 785813"/>
                <a:gd name="connsiteX114" fmla="*/ 519113 w 695325"/>
                <a:gd name="connsiteY114" fmla="*/ 321469 h 785813"/>
                <a:gd name="connsiteX115" fmla="*/ 557213 w 695325"/>
                <a:gd name="connsiteY115" fmla="*/ 307182 h 785813"/>
                <a:gd name="connsiteX116" fmla="*/ 545306 w 695325"/>
                <a:gd name="connsiteY116" fmla="*/ 280988 h 785813"/>
                <a:gd name="connsiteX117" fmla="*/ 538163 w 695325"/>
                <a:gd name="connsiteY117" fmla="*/ 297657 h 785813"/>
                <a:gd name="connsiteX118" fmla="*/ 514350 w 695325"/>
                <a:gd name="connsiteY118" fmla="*/ 309563 h 785813"/>
                <a:gd name="connsiteX119" fmla="*/ 507206 w 695325"/>
                <a:gd name="connsiteY119" fmla="*/ 288132 h 785813"/>
                <a:gd name="connsiteX120" fmla="*/ 500063 w 695325"/>
                <a:gd name="connsiteY120" fmla="*/ 278607 h 785813"/>
                <a:gd name="connsiteX121" fmla="*/ 523875 w 695325"/>
                <a:gd name="connsiteY121" fmla="*/ 259557 h 785813"/>
                <a:gd name="connsiteX122" fmla="*/ 504825 w 695325"/>
                <a:gd name="connsiteY122" fmla="*/ 242888 h 785813"/>
                <a:gd name="connsiteX123" fmla="*/ 485775 w 695325"/>
                <a:gd name="connsiteY123" fmla="*/ 254794 h 785813"/>
                <a:gd name="connsiteX124" fmla="*/ 473869 w 695325"/>
                <a:gd name="connsiteY124" fmla="*/ 240507 h 785813"/>
                <a:gd name="connsiteX125" fmla="*/ 471488 w 695325"/>
                <a:gd name="connsiteY125" fmla="*/ 223838 h 785813"/>
                <a:gd name="connsiteX126" fmla="*/ 452438 w 695325"/>
                <a:gd name="connsiteY126" fmla="*/ 230982 h 785813"/>
                <a:gd name="connsiteX127" fmla="*/ 450056 w 695325"/>
                <a:gd name="connsiteY127" fmla="*/ 214313 h 785813"/>
                <a:gd name="connsiteX128" fmla="*/ 457200 w 695325"/>
                <a:gd name="connsiteY128" fmla="*/ 202407 h 785813"/>
                <a:gd name="connsiteX129" fmla="*/ 433388 w 695325"/>
                <a:gd name="connsiteY129" fmla="*/ 171450 h 785813"/>
                <a:gd name="connsiteX130" fmla="*/ 423863 w 695325"/>
                <a:gd name="connsiteY130" fmla="*/ 190500 h 785813"/>
                <a:gd name="connsiteX131" fmla="*/ 416719 w 695325"/>
                <a:gd name="connsiteY131" fmla="*/ 207169 h 785813"/>
                <a:gd name="connsiteX132" fmla="*/ 397669 w 695325"/>
                <a:gd name="connsiteY132" fmla="*/ 192882 h 785813"/>
                <a:gd name="connsiteX133" fmla="*/ 395288 w 695325"/>
                <a:gd name="connsiteY133" fmla="*/ 166688 h 785813"/>
                <a:gd name="connsiteX134" fmla="*/ 383381 w 695325"/>
                <a:gd name="connsiteY134" fmla="*/ 180975 h 785813"/>
                <a:gd name="connsiteX135" fmla="*/ 376238 w 695325"/>
                <a:gd name="connsiteY135" fmla="*/ 166688 h 785813"/>
                <a:gd name="connsiteX136" fmla="*/ 376238 w 695325"/>
                <a:gd name="connsiteY136" fmla="*/ 147638 h 785813"/>
                <a:gd name="connsiteX137" fmla="*/ 364331 w 695325"/>
                <a:gd name="connsiteY137" fmla="*/ 142875 h 785813"/>
                <a:gd name="connsiteX138" fmla="*/ 364331 w 695325"/>
                <a:gd name="connsiteY138" fmla="*/ 116682 h 785813"/>
                <a:gd name="connsiteX139" fmla="*/ 309563 w 695325"/>
                <a:gd name="connsiteY139" fmla="*/ 90488 h 785813"/>
                <a:gd name="connsiteX140" fmla="*/ 288131 w 695325"/>
                <a:gd name="connsiteY140" fmla="*/ 97632 h 785813"/>
                <a:gd name="connsiteX141" fmla="*/ 292894 w 695325"/>
                <a:gd name="connsiteY141" fmla="*/ 123825 h 785813"/>
                <a:gd name="connsiteX142" fmla="*/ 273844 w 695325"/>
                <a:gd name="connsiteY142" fmla="*/ 126207 h 785813"/>
                <a:gd name="connsiteX143" fmla="*/ 259556 w 695325"/>
                <a:gd name="connsiteY143" fmla="*/ 121444 h 785813"/>
                <a:gd name="connsiteX144" fmla="*/ 247650 w 695325"/>
                <a:gd name="connsiteY144" fmla="*/ 140494 h 785813"/>
                <a:gd name="connsiteX145" fmla="*/ 223838 w 695325"/>
                <a:gd name="connsiteY145" fmla="*/ 152400 h 785813"/>
                <a:gd name="connsiteX146" fmla="*/ 221456 w 695325"/>
                <a:gd name="connsiteY146" fmla="*/ 130969 h 785813"/>
                <a:gd name="connsiteX147" fmla="*/ 223838 w 695325"/>
                <a:gd name="connsiteY147" fmla="*/ 92869 h 785813"/>
                <a:gd name="connsiteX148" fmla="*/ 216694 w 695325"/>
                <a:gd name="connsiteY148" fmla="*/ 66675 h 785813"/>
                <a:gd name="connsiteX149" fmla="*/ 214313 w 695325"/>
                <a:gd name="connsiteY149" fmla="*/ 50007 h 785813"/>
                <a:gd name="connsiteX150" fmla="*/ 204788 w 695325"/>
                <a:gd name="connsiteY150" fmla="*/ 28575 h 785813"/>
                <a:gd name="connsiteX151" fmla="*/ 202406 w 695325"/>
                <a:gd name="connsiteY151" fmla="*/ 0 h 785813"/>
                <a:gd name="connsiteX152" fmla="*/ 183356 w 695325"/>
                <a:gd name="connsiteY152" fmla="*/ 7144 h 785813"/>
                <a:gd name="connsiteX153" fmla="*/ 161926 w 695325"/>
                <a:gd name="connsiteY153" fmla="*/ 23813 h 785813"/>
                <a:gd name="connsiteX154" fmla="*/ 147638 w 695325"/>
                <a:gd name="connsiteY154" fmla="*/ 33338 h 785813"/>
                <a:gd name="connsiteX155" fmla="*/ 114300 w 695325"/>
                <a:gd name="connsiteY155" fmla="*/ 223837 h 785813"/>
                <a:gd name="connsiteX0" fmla="*/ 114300 w 695325"/>
                <a:gd name="connsiteY0" fmla="*/ 223837 h 785813"/>
                <a:gd name="connsiteX1" fmla="*/ 100012 w 695325"/>
                <a:gd name="connsiteY1" fmla="*/ 204788 h 785813"/>
                <a:gd name="connsiteX2" fmla="*/ 66676 w 695325"/>
                <a:gd name="connsiteY2" fmla="*/ 116682 h 785813"/>
                <a:gd name="connsiteX3" fmla="*/ 80963 w 695325"/>
                <a:gd name="connsiteY3" fmla="*/ 30957 h 785813"/>
                <a:gd name="connsiteX4" fmla="*/ 102394 w 695325"/>
                <a:gd name="connsiteY4" fmla="*/ 1 h 785813"/>
                <a:gd name="connsiteX5" fmla="*/ 54769 w 695325"/>
                <a:gd name="connsiteY5" fmla="*/ 4763 h 785813"/>
                <a:gd name="connsiteX6" fmla="*/ 21431 w 695325"/>
                <a:gd name="connsiteY6" fmla="*/ 38100 h 785813"/>
                <a:gd name="connsiteX7" fmla="*/ 21431 w 695325"/>
                <a:gd name="connsiteY7" fmla="*/ 69057 h 785813"/>
                <a:gd name="connsiteX8" fmla="*/ 11906 w 695325"/>
                <a:gd name="connsiteY8" fmla="*/ 88107 h 785813"/>
                <a:gd name="connsiteX9" fmla="*/ 7144 w 695325"/>
                <a:gd name="connsiteY9" fmla="*/ 126207 h 785813"/>
                <a:gd name="connsiteX10" fmla="*/ 7144 w 695325"/>
                <a:gd name="connsiteY10" fmla="*/ 126207 h 785813"/>
                <a:gd name="connsiteX11" fmla="*/ 0 w 695325"/>
                <a:gd name="connsiteY11" fmla="*/ 145257 h 785813"/>
                <a:gd name="connsiteX12" fmla="*/ 0 w 695325"/>
                <a:gd name="connsiteY12" fmla="*/ 190500 h 785813"/>
                <a:gd name="connsiteX13" fmla="*/ 38100 w 695325"/>
                <a:gd name="connsiteY13" fmla="*/ 200025 h 785813"/>
                <a:gd name="connsiteX14" fmla="*/ 64294 w 695325"/>
                <a:gd name="connsiteY14" fmla="*/ 219075 h 785813"/>
                <a:gd name="connsiteX15" fmla="*/ 66675 w 695325"/>
                <a:gd name="connsiteY15" fmla="*/ 233363 h 785813"/>
                <a:gd name="connsiteX16" fmla="*/ 35719 w 695325"/>
                <a:gd name="connsiteY16" fmla="*/ 228600 h 785813"/>
                <a:gd name="connsiteX17" fmla="*/ 9525 w 695325"/>
                <a:gd name="connsiteY17" fmla="*/ 216694 h 785813"/>
                <a:gd name="connsiteX18" fmla="*/ 47625 w 695325"/>
                <a:gd name="connsiteY18" fmla="*/ 276225 h 785813"/>
                <a:gd name="connsiteX19" fmla="*/ 76200 w 695325"/>
                <a:gd name="connsiteY19" fmla="*/ 257175 h 785813"/>
                <a:gd name="connsiteX20" fmla="*/ 102394 w 695325"/>
                <a:gd name="connsiteY20" fmla="*/ 288132 h 785813"/>
                <a:gd name="connsiteX21" fmla="*/ 147638 w 695325"/>
                <a:gd name="connsiteY21" fmla="*/ 300038 h 785813"/>
                <a:gd name="connsiteX22" fmla="*/ 188119 w 695325"/>
                <a:gd name="connsiteY22" fmla="*/ 307182 h 785813"/>
                <a:gd name="connsiteX23" fmla="*/ 209550 w 695325"/>
                <a:gd name="connsiteY23" fmla="*/ 295275 h 785813"/>
                <a:gd name="connsiteX24" fmla="*/ 197644 w 695325"/>
                <a:gd name="connsiteY24" fmla="*/ 285750 h 785813"/>
                <a:gd name="connsiteX25" fmla="*/ 219075 w 695325"/>
                <a:gd name="connsiteY25" fmla="*/ 285750 h 785813"/>
                <a:gd name="connsiteX26" fmla="*/ 247650 w 695325"/>
                <a:gd name="connsiteY26" fmla="*/ 314325 h 785813"/>
                <a:gd name="connsiteX27" fmla="*/ 266700 w 695325"/>
                <a:gd name="connsiteY27" fmla="*/ 292894 h 785813"/>
                <a:gd name="connsiteX28" fmla="*/ 252413 w 695325"/>
                <a:gd name="connsiteY28" fmla="*/ 266700 h 785813"/>
                <a:gd name="connsiteX29" fmla="*/ 266700 w 695325"/>
                <a:gd name="connsiteY29" fmla="*/ 261938 h 785813"/>
                <a:gd name="connsiteX30" fmla="*/ 345281 w 695325"/>
                <a:gd name="connsiteY30" fmla="*/ 342900 h 785813"/>
                <a:gd name="connsiteX31" fmla="*/ 352425 w 695325"/>
                <a:gd name="connsiteY31" fmla="*/ 357188 h 785813"/>
                <a:gd name="connsiteX32" fmla="*/ 330994 w 695325"/>
                <a:gd name="connsiteY32" fmla="*/ 383382 h 785813"/>
                <a:gd name="connsiteX33" fmla="*/ 373856 w 695325"/>
                <a:gd name="connsiteY33" fmla="*/ 371475 h 785813"/>
                <a:gd name="connsiteX34" fmla="*/ 395288 w 695325"/>
                <a:gd name="connsiteY34" fmla="*/ 371475 h 785813"/>
                <a:gd name="connsiteX35" fmla="*/ 381000 w 695325"/>
                <a:gd name="connsiteY35" fmla="*/ 388144 h 785813"/>
                <a:gd name="connsiteX36" fmla="*/ 395288 w 695325"/>
                <a:gd name="connsiteY36" fmla="*/ 397669 h 785813"/>
                <a:gd name="connsiteX37" fmla="*/ 421481 w 695325"/>
                <a:gd name="connsiteY37" fmla="*/ 426244 h 785813"/>
                <a:gd name="connsiteX38" fmla="*/ 438150 w 695325"/>
                <a:gd name="connsiteY38" fmla="*/ 461963 h 785813"/>
                <a:gd name="connsiteX39" fmla="*/ 440531 w 695325"/>
                <a:gd name="connsiteY39" fmla="*/ 492919 h 785813"/>
                <a:gd name="connsiteX40" fmla="*/ 423863 w 695325"/>
                <a:gd name="connsiteY40" fmla="*/ 511969 h 785813"/>
                <a:gd name="connsiteX41" fmla="*/ 423863 w 695325"/>
                <a:gd name="connsiteY41" fmla="*/ 535782 h 785813"/>
                <a:gd name="connsiteX42" fmla="*/ 402431 w 695325"/>
                <a:gd name="connsiteY42" fmla="*/ 535782 h 785813"/>
                <a:gd name="connsiteX43" fmla="*/ 383381 w 695325"/>
                <a:gd name="connsiteY43" fmla="*/ 547688 h 785813"/>
                <a:gd name="connsiteX44" fmla="*/ 407194 w 695325"/>
                <a:gd name="connsiteY44" fmla="*/ 583407 h 785813"/>
                <a:gd name="connsiteX45" fmla="*/ 395288 w 695325"/>
                <a:gd name="connsiteY45" fmla="*/ 611982 h 785813"/>
                <a:gd name="connsiteX46" fmla="*/ 359569 w 695325"/>
                <a:gd name="connsiteY46" fmla="*/ 611982 h 785813"/>
                <a:gd name="connsiteX47" fmla="*/ 328613 w 695325"/>
                <a:gd name="connsiteY47" fmla="*/ 609600 h 785813"/>
                <a:gd name="connsiteX48" fmla="*/ 309563 w 695325"/>
                <a:gd name="connsiteY48" fmla="*/ 597694 h 785813"/>
                <a:gd name="connsiteX49" fmla="*/ 297656 w 695325"/>
                <a:gd name="connsiteY49" fmla="*/ 621507 h 785813"/>
                <a:gd name="connsiteX50" fmla="*/ 297656 w 695325"/>
                <a:gd name="connsiteY50" fmla="*/ 645319 h 785813"/>
                <a:gd name="connsiteX51" fmla="*/ 330994 w 695325"/>
                <a:gd name="connsiteY51" fmla="*/ 661988 h 785813"/>
                <a:gd name="connsiteX52" fmla="*/ 354806 w 695325"/>
                <a:gd name="connsiteY52" fmla="*/ 642938 h 785813"/>
                <a:gd name="connsiteX53" fmla="*/ 371475 w 695325"/>
                <a:gd name="connsiteY53" fmla="*/ 638175 h 785813"/>
                <a:gd name="connsiteX54" fmla="*/ 378619 w 695325"/>
                <a:gd name="connsiteY54" fmla="*/ 628650 h 785813"/>
                <a:gd name="connsiteX55" fmla="*/ 400050 w 695325"/>
                <a:gd name="connsiteY55" fmla="*/ 640557 h 785813"/>
                <a:gd name="connsiteX56" fmla="*/ 414338 w 695325"/>
                <a:gd name="connsiteY56" fmla="*/ 659607 h 785813"/>
                <a:gd name="connsiteX57" fmla="*/ 438150 w 695325"/>
                <a:gd name="connsiteY57" fmla="*/ 688182 h 785813"/>
                <a:gd name="connsiteX58" fmla="*/ 452438 w 695325"/>
                <a:gd name="connsiteY58" fmla="*/ 688182 h 785813"/>
                <a:gd name="connsiteX59" fmla="*/ 464344 w 695325"/>
                <a:gd name="connsiteY59" fmla="*/ 704850 h 785813"/>
                <a:gd name="connsiteX60" fmla="*/ 450056 w 695325"/>
                <a:gd name="connsiteY60" fmla="*/ 714375 h 785813"/>
                <a:gd name="connsiteX61" fmla="*/ 481013 w 695325"/>
                <a:gd name="connsiteY61" fmla="*/ 740569 h 785813"/>
                <a:gd name="connsiteX62" fmla="*/ 497681 w 695325"/>
                <a:gd name="connsiteY62" fmla="*/ 738188 h 785813"/>
                <a:gd name="connsiteX63" fmla="*/ 526256 w 695325"/>
                <a:gd name="connsiteY63" fmla="*/ 752475 h 785813"/>
                <a:gd name="connsiteX64" fmla="*/ 566738 w 695325"/>
                <a:gd name="connsiteY64" fmla="*/ 783432 h 785813"/>
                <a:gd name="connsiteX65" fmla="*/ 578644 w 695325"/>
                <a:gd name="connsiteY65" fmla="*/ 785813 h 785813"/>
                <a:gd name="connsiteX66" fmla="*/ 588169 w 695325"/>
                <a:gd name="connsiteY66" fmla="*/ 776288 h 785813"/>
                <a:gd name="connsiteX67" fmla="*/ 566738 w 695325"/>
                <a:gd name="connsiteY67" fmla="*/ 762000 h 785813"/>
                <a:gd name="connsiteX68" fmla="*/ 535781 w 695325"/>
                <a:gd name="connsiteY68" fmla="*/ 733425 h 785813"/>
                <a:gd name="connsiteX69" fmla="*/ 523875 w 695325"/>
                <a:gd name="connsiteY69" fmla="*/ 697707 h 785813"/>
                <a:gd name="connsiteX70" fmla="*/ 531019 w 695325"/>
                <a:gd name="connsiteY70" fmla="*/ 685800 h 785813"/>
                <a:gd name="connsiteX71" fmla="*/ 557213 w 695325"/>
                <a:gd name="connsiteY71" fmla="*/ 711994 h 785813"/>
                <a:gd name="connsiteX72" fmla="*/ 597694 w 695325"/>
                <a:gd name="connsiteY72" fmla="*/ 733425 h 785813"/>
                <a:gd name="connsiteX73" fmla="*/ 619125 w 695325"/>
                <a:gd name="connsiteY73" fmla="*/ 742950 h 785813"/>
                <a:gd name="connsiteX74" fmla="*/ 611981 w 695325"/>
                <a:gd name="connsiteY74" fmla="*/ 716757 h 785813"/>
                <a:gd name="connsiteX75" fmla="*/ 623888 w 695325"/>
                <a:gd name="connsiteY75" fmla="*/ 707232 h 785813"/>
                <a:gd name="connsiteX76" fmla="*/ 619125 w 695325"/>
                <a:gd name="connsiteY76" fmla="*/ 683419 h 785813"/>
                <a:gd name="connsiteX77" fmla="*/ 602456 w 695325"/>
                <a:gd name="connsiteY77" fmla="*/ 664369 h 785813"/>
                <a:gd name="connsiteX78" fmla="*/ 607219 w 695325"/>
                <a:gd name="connsiteY78" fmla="*/ 647700 h 785813"/>
                <a:gd name="connsiteX79" fmla="*/ 592931 w 695325"/>
                <a:gd name="connsiteY79" fmla="*/ 640557 h 785813"/>
                <a:gd name="connsiteX80" fmla="*/ 585788 w 695325"/>
                <a:gd name="connsiteY80" fmla="*/ 628650 h 785813"/>
                <a:gd name="connsiteX81" fmla="*/ 564356 w 695325"/>
                <a:gd name="connsiteY81" fmla="*/ 623888 h 785813"/>
                <a:gd name="connsiteX82" fmla="*/ 550069 w 695325"/>
                <a:gd name="connsiteY82" fmla="*/ 588169 h 785813"/>
                <a:gd name="connsiteX83" fmla="*/ 540544 w 695325"/>
                <a:gd name="connsiteY83" fmla="*/ 581025 h 785813"/>
                <a:gd name="connsiteX84" fmla="*/ 550069 w 695325"/>
                <a:gd name="connsiteY84" fmla="*/ 561975 h 785813"/>
                <a:gd name="connsiteX85" fmla="*/ 545306 w 695325"/>
                <a:gd name="connsiteY85" fmla="*/ 547688 h 785813"/>
                <a:gd name="connsiteX86" fmla="*/ 540544 w 695325"/>
                <a:gd name="connsiteY86" fmla="*/ 523875 h 785813"/>
                <a:gd name="connsiteX87" fmla="*/ 571500 w 695325"/>
                <a:gd name="connsiteY87" fmla="*/ 519113 h 785813"/>
                <a:gd name="connsiteX88" fmla="*/ 595313 w 695325"/>
                <a:gd name="connsiteY88" fmla="*/ 550069 h 785813"/>
                <a:gd name="connsiteX89" fmla="*/ 626269 w 695325"/>
                <a:gd name="connsiteY89" fmla="*/ 569119 h 785813"/>
                <a:gd name="connsiteX90" fmla="*/ 631031 w 695325"/>
                <a:gd name="connsiteY90" fmla="*/ 592932 h 785813"/>
                <a:gd name="connsiteX91" fmla="*/ 659606 w 695325"/>
                <a:gd name="connsiteY91" fmla="*/ 611982 h 785813"/>
                <a:gd name="connsiteX92" fmla="*/ 650081 w 695325"/>
                <a:gd name="connsiteY92" fmla="*/ 576263 h 785813"/>
                <a:gd name="connsiteX93" fmla="*/ 669131 w 695325"/>
                <a:gd name="connsiteY93" fmla="*/ 576263 h 785813"/>
                <a:gd name="connsiteX94" fmla="*/ 683419 w 695325"/>
                <a:gd name="connsiteY94" fmla="*/ 554832 h 785813"/>
                <a:gd name="connsiteX95" fmla="*/ 671513 w 695325"/>
                <a:gd name="connsiteY95" fmla="*/ 535782 h 785813"/>
                <a:gd name="connsiteX96" fmla="*/ 695325 w 695325"/>
                <a:gd name="connsiteY96" fmla="*/ 528638 h 785813"/>
                <a:gd name="connsiteX97" fmla="*/ 676275 w 695325"/>
                <a:gd name="connsiteY97" fmla="*/ 516732 h 785813"/>
                <a:gd name="connsiteX98" fmla="*/ 645319 w 695325"/>
                <a:gd name="connsiteY98" fmla="*/ 511969 h 785813"/>
                <a:gd name="connsiteX99" fmla="*/ 652463 w 695325"/>
                <a:gd name="connsiteY99" fmla="*/ 483394 h 785813"/>
                <a:gd name="connsiteX100" fmla="*/ 631031 w 695325"/>
                <a:gd name="connsiteY100" fmla="*/ 488157 h 785813"/>
                <a:gd name="connsiteX101" fmla="*/ 631031 w 695325"/>
                <a:gd name="connsiteY101" fmla="*/ 461963 h 785813"/>
                <a:gd name="connsiteX102" fmla="*/ 609600 w 695325"/>
                <a:gd name="connsiteY102" fmla="*/ 452438 h 785813"/>
                <a:gd name="connsiteX103" fmla="*/ 602456 w 695325"/>
                <a:gd name="connsiteY103" fmla="*/ 435769 h 785813"/>
                <a:gd name="connsiteX104" fmla="*/ 585788 w 695325"/>
                <a:gd name="connsiteY104" fmla="*/ 447675 h 785813"/>
                <a:gd name="connsiteX105" fmla="*/ 576263 w 695325"/>
                <a:gd name="connsiteY105" fmla="*/ 423863 h 785813"/>
                <a:gd name="connsiteX106" fmla="*/ 545306 w 695325"/>
                <a:gd name="connsiteY106" fmla="*/ 400050 h 785813"/>
                <a:gd name="connsiteX107" fmla="*/ 526256 w 695325"/>
                <a:gd name="connsiteY107" fmla="*/ 400050 h 785813"/>
                <a:gd name="connsiteX108" fmla="*/ 540544 w 695325"/>
                <a:gd name="connsiteY108" fmla="*/ 381000 h 785813"/>
                <a:gd name="connsiteX109" fmla="*/ 540544 w 695325"/>
                <a:gd name="connsiteY109" fmla="*/ 359569 h 785813"/>
                <a:gd name="connsiteX110" fmla="*/ 535781 w 695325"/>
                <a:gd name="connsiteY110" fmla="*/ 352425 h 785813"/>
                <a:gd name="connsiteX111" fmla="*/ 578644 w 695325"/>
                <a:gd name="connsiteY111" fmla="*/ 364332 h 785813"/>
                <a:gd name="connsiteX112" fmla="*/ 566738 w 695325"/>
                <a:gd name="connsiteY112" fmla="*/ 347663 h 785813"/>
                <a:gd name="connsiteX113" fmla="*/ 528638 w 695325"/>
                <a:gd name="connsiteY113" fmla="*/ 335757 h 785813"/>
                <a:gd name="connsiteX114" fmla="*/ 519113 w 695325"/>
                <a:gd name="connsiteY114" fmla="*/ 321469 h 785813"/>
                <a:gd name="connsiteX115" fmla="*/ 557213 w 695325"/>
                <a:gd name="connsiteY115" fmla="*/ 307182 h 785813"/>
                <a:gd name="connsiteX116" fmla="*/ 545306 w 695325"/>
                <a:gd name="connsiteY116" fmla="*/ 280988 h 785813"/>
                <a:gd name="connsiteX117" fmla="*/ 538163 w 695325"/>
                <a:gd name="connsiteY117" fmla="*/ 297657 h 785813"/>
                <a:gd name="connsiteX118" fmla="*/ 514350 w 695325"/>
                <a:gd name="connsiteY118" fmla="*/ 309563 h 785813"/>
                <a:gd name="connsiteX119" fmla="*/ 507206 w 695325"/>
                <a:gd name="connsiteY119" fmla="*/ 288132 h 785813"/>
                <a:gd name="connsiteX120" fmla="*/ 500063 w 695325"/>
                <a:gd name="connsiteY120" fmla="*/ 278607 h 785813"/>
                <a:gd name="connsiteX121" fmla="*/ 523875 w 695325"/>
                <a:gd name="connsiteY121" fmla="*/ 259557 h 785813"/>
                <a:gd name="connsiteX122" fmla="*/ 504825 w 695325"/>
                <a:gd name="connsiteY122" fmla="*/ 242888 h 785813"/>
                <a:gd name="connsiteX123" fmla="*/ 485775 w 695325"/>
                <a:gd name="connsiteY123" fmla="*/ 254794 h 785813"/>
                <a:gd name="connsiteX124" fmla="*/ 473869 w 695325"/>
                <a:gd name="connsiteY124" fmla="*/ 240507 h 785813"/>
                <a:gd name="connsiteX125" fmla="*/ 471488 w 695325"/>
                <a:gd name="connsiteY125" fmla="*/ 223838 h 785813"/>
                <a:gd name="connsiteX126" fmla="*/ 452438 w 695325"/>
                <a:gd name="connsiteY126" fmla="*/ 230982 h 785813"/>
                <a:gd name="connsiteX127" fmla="*/ 450056 w 695325"/>
                <a:gd name="connsiteY127" fmla="*/ 214313 h 785813"/>
                <a:gd name="connsiteX128" fmla="*/ 457200 w 695325"/>
                <a:gd name="connsiteY128" fmla="*/ 202407 h 785813"/>
                <a:gd name="connsiteX129" fmla="*/ 433388 w 695325"/>
                <a:gd name="connsiteY129" fmla="*/ 171450 h 785813"/>
                <a:gd name="connsiteX130" fmla="*/ 423863 w 695325"/>
                <a:gd name="connsiteY130" fmla="*/ 190500 h 785813"/>
                <a:gd name="connsiteX131" fmla="*/ 416719 w 695325"/>
                <a:gd name="connsiteY131" fmla="*/ 207169 h 785813"/>
                <a:gd name="connsiteX132" fmla="*/ 397669 w 695325"/>
                <a:gd name="connsiteY132" fmla="*/ 192882 h 785813"/>
                <a:gd name="connsiteX133" fmla="*/ 395288 w 695325"/>
                <a:gd name="connsiteY133" fmla="*/ 166688 h 785813"/>
                <a:gd name="connsiteX134" fmla="*/ 383381 w 695325"/>
                <a:gd name="connsiteY134" fmla="*/ 180975 h 785813"/>
                <a:gd name="connsiteX135" fmla="*/ 376238 w 695325"/>
                <a:gd name="connsiteY135" fmla="*/ 166688 h 785813"/>
                <a:gd name="connsiteX136" fmla="*/ 376238 w 695325"/>
                <a:gd name="connsiteY136" fmla="*/ 147638 h 785813"/>
                <a:gd name="connsiteX137" fmla="*/ 364331 w 695325"/>
                <a:gd name="connsiteY137" fmla="*/ 142875 h 785813"/>
                <a:gd name="connsiteX138" fmla="*/ 364331 w 695325"/>
                <a:gd name="connsiteY138" fmla="*/ 116682 h 785813"/>
                <a:gd name="connsiteX139" fmla="*/ 309563 w 695325"/>
                <a:gd name="connsiteY139" fmla="*/ 90488 h 785813"/>
                <a:gd name="connsiteX140" fmla="*/ 288131 w 695325"/>
                <a:gd name="connsiteY140" fmla="*/ 97632 h 785813"/>
                <a:gd name="connsiteX141" fmla="*/ 292894 w 695325"/>
                <a:gd name="connsiteY141" fmla="*/ 123825 h 785813"/>
                <a:gd name="connsiteX142" fmla="*/ 273844 w 695325"/>
                <a:gd name="connsiteY142" fmla="*/ 126207 h 785813"/>
                <a:gd name="connsiteX143" fmla="*/ 259556 w 695325"/>
                <a:gd name="connsiteY143" fmla="*/ 121444 h 785813"/>
                <a:gd name="connsiteX144" fmla="*/ 247650 w 695325"/>
                <a:gd name="connsiteY144" fmla="*/ 140494 h 785813"/>
                <a:gd name="connsiteX145" fmla="*/ 223838 w 695325"/>
                <a:gd name="connsiteY145" fmla="*/ 152400 h 785813"/>
                <a:gd name="connsiteX146" fmla="*/ 221456 w 695325"/>
                <a:gd name="connsiteY146" fmla="*/ 130969 h 785813"/>
                <a:gd name="connsiteX147" fmla="*/ 223838 w 695325"/>
                <a:gd name="connsiteY147" fmla="*/ 92869 h 785813"/>
                <a:gd name="connsiteX148" fmla="*/ 216694 w 695325"/>
                <a:gd name="connsiteY148" fmla="*/ 66675 h 785813"/>
                <a:gd name="connsiteX149" fmla="*/ 214313 w 695325"/>
                <a:gd name="connsiteY149" fmla="*/ 50007 h 785813"/>
                <a:gd name="connsiteX150" fmla="*/ 204788 w 695325"/>
                <a:gd name="connsiteY150" fmla="*/ 28575 h 785813"/>
                <a:gd name="connsiteX151" fmla="*/ 202406 w 695325"/>
                <a:gd name="connsiteY151" fmla="*/ 0 h 785813"/>
                <a:gd name="connsiteX152" fmla="*/ 183356 w 695325"/>
                <a:gd name="connsiteY152" fmla="*/ 7144 h 785813"/>
                <a:gd name="connsiteX153" fmla="*/ 161926 w 695325"/>
                <a:gd name="connsiteY153" fmla="*/ 23813 h 785813"/>
                <a:gd name="connsiteX154" fmla="*/ 147638 w 695325"/>
                <a:gd name="connsiteY154" fmla="*/ 33338 h 785813"/>
                <a:gd name="connsiteX155" fmla="*/ 114300 w 695325"/>
                <a:gd name="connsiteY155" fmla="*/ 223837 h 785813"/>
                <a:gd name="connsiteX0" fmla="*/ 114300 w 695325"/>
                <a:gd name="connsiteY0" fmla="*/ 223837 h 785813"/>
                <a:gd name="connsiteX1" fmla="*/ 100012 w 695325"/>
                <a:gd name="connsiteY1" fmla="*/ 204788 h 785813"/>
                <a:gd name="connsiteX2" fmla="*/ 66676 w 695325"/>
                <a:gd name="connsiteY2" fmla="*/ 116682 h 785813"/>
                <a:gd name="connsiteX3" fmla="*/ 80963 w 695325"/>
                <a:gd name="connsiteY3" fmla="*/ 30957 h 785813"/>
                <a:gd name="connsiteX4" fmla="*/ 102394 w 695325"/>
                <a:gd name="connsiteY4" fmla="*/ 1 h 785813"/>
                <a:gd name="connsiteX5" fmla="*/ 54769 w 695325"/>
                <a:gd name="connsiteY5" fmla="*/ 4763 h 785813"/>
                <a:gd name="connsiteX6" fmla="*/ 21431 w 695325"/>
                <a:gd name="connsiteY6" fmla="*/ 38100 h 785813"/>
                <a:gd name="connsiteX7" fmla="*/ 21431 w 695325"/>
                <a:gd name="connsiteY7" fmla="*/ 69057 h 785813"/>
                <a:gd name="connsiteX8" fmla="*/ 11906 w 695325"/>
                <a:gd name="connsiteY8" fmla="*/ 88107 h 785813"/>
                <a:gd name="connsiteX9" fmla="*/ 7144 w 695325"/>
                <a:gd name="connsiteY9" fmla="*/ 126207 h 785813"/>
                <a:gd name="connsiteX10" fmla="*/ 7144 w 695325"/>
                <a:gd name="connsiteY10" fmla="*/ 126207 h 785813"/>
                <a:gd name="connsiteX11" fmla="*/ 0 w 695325"/>
                <a:gd name="connsiteY11" fmla="*/ 145257 h 785813"/>
                <a:gd name="connsiteX12" fmla="*/ 0 w 695325"/>
                <a:gd name="connsiteY12" fmla="*/ 190500 h 785813"/>
                <a:gd name="connsiteX13" fmla="*/ 38100 w 695325"/>
                <a:gd name="connsiteY13" fmla="*/ 200025 h 785813"/>
                <a:gd name="connsiteX14" fmla="*/ 64294 w 695325"/>
                <a:gd name="connsiteY14" fmla="*/ 219075 h 785813"/>
                <a:gd name="connsiteX15" fmla="*/ 66675 w 695325"/>
                <a:gd name="connsiteY15" fmla="*/ 233363 h 785813"/>
                <a:gd name="connsiteX16" fmla="*/ 35719 w 695325"/>
                <a:gd name="connsiteY16" fmla="*/ 228600 h 785813"/>
                <a:gd name="connsiteX17" fmla="*/ 9525 w 695325"/>
                <a:gd name="connsiteY17" fmla="*/ 216694 h 785813"/>
                <a:gd name="connsiteX18" fmla="*/ 47625 w 695325"/>
                <a:gd name="connsiteY18" fmla="*/ 276225 h 785813"/>
                <a:gd name="connsiteX19" fmla="*/ 76200 w 695325"/>
                <a:gd name="connsiteY19" fmla="*/ 257175 h 785813"/>
                <a:gd name="connsiteX20" fmla="*/ 102394 w 695325"/>
                <a:gd name="connsiteY20" fmla="*/ 288132 h 785813"/>
                <a:gd name="connsiteX21" fmla="*/ 147638 w 695325"/>
                <a:gd name="connsiteY21" fmla="*/ 300038 h 785813"/>
                <a:gd name="connsiteX22" fmla="*/ 188119 w 695325"/>
                <a:gd name="connsiteY22" fmla="*/ 307182 h 785813"/>
                <a:gd name="connsiteX23" fmla="*/ 209550 w 695325"/>
                <a:gd name="connsiteY23" fmla="*/ 295275 h 785813"/>
                <a:gd name="connsiteX24" fmla="*/ 197644 w 695325"/>
                <a:gd name="connsiteY24" fmla="*/ 285750 h 785813"/>
                <a:gd name="connsiteX25" fmla="*/ 219075 w 695325"/>
                <a:gd name="connsiteY25" fmla="*/ 285750 h 785813"/>
                <a:gd name="connsiteX26" fmla="*/ 247650 w 695325"/>
                <a:gd name="connsiteY26" fmla="*/ 314325 h 785813"/>
                <a:gd name="connsiteX27" fmla="*/ 266700 w 695325"/>
                <a:gd name="connsiteY27" fmla="*/ 292894 h 785813"/>
                <a:gd name="connsiteX28" fmla="*/ 252413 w 695325"/>
                <a:gd name="connsiteY28" fmla="*/ 266700 h 785813"/>
                <a:gd name="connsiteX29" fmla="*/ 266700 w 695325"/>
                <a:gd name="connsiteY29" fmla="*/ 261938 h 785813"/>
                <a:gd name="connsiteX30" fmla="*/ 345281 w 695325"/>
                <a:gd name="connsiteY30" fmla="*/ 342900 h 785813"/>
                <a:gd name="connsiteX31" fmla="*/ 352425 w 695325"/>
                <a:gd name="connsiteY31" fmla="*/ 357188 h 785813"/>
                <a:gd name="connsiteX32" fmla="*/ 330994 w 695325"/>
                <a:gd name="connsiteY32" fmla="*/ 383382 h 785813"/>
                <a:gd name="connsiteX33" fmla="*/ 373856 w 695325"/>
                <a:gd name="connsiteY33" fmla="*/ 371475 h 785813"/>
                <a:gd name="connsiteX34" fmla="*/ 395288 w 695325"/>
                <a:gd name="connsiteY34" fmla="*/ 371475 h 785813"/>
                <a:gd name="connsiteX35" fmla="*/ 381000 w 695325"/>
                <a:gd name="connsiteY35" fmla="*/ 388144 h 785813"/>
                <a:gd name="connsiteX36" fmla="*/ 395288 w 695325"/>
                <a:gd name="connsiteY36" fmla="*/ 397669 h 785813"/>
                <a:gd name="connsiteX37" fmla="*/ 421481 w 695325"/>
                <a:gd name="connsiteY37" fmla="*/ 426244 h 785813"/>
                <a:gd name="connsiteX38" fmla="*/ 438150 w 695325"/>
                <a:gd name="connsiteY38" fmla="*/ 461963 h 785813"/>
                <a:gd name="connsiteX39" fmla="*/ 440531 w 695325"/>
                <a:gd name="connsiteY39" fmla="*/ 492919 h 785813"/>
                <a:gd name="connsiteX40" fmla="*/ 423863 w 695325"/>
                <a:gd name="connsiteY40" fmla="*/ 511969 h 785813"/>
                <a:gd name="connsiteX41" fmla="*/ 423863 w 695325"/>
                <a:gd name="connsiteY41" fmla="*/ 535782 h 785813"/>
                <a:gd name="connsiteX42" fmla="*/ 402431 w 695325"/>
                <a:gd name="connsiteY42" fmla="*/ 535782 h 785813"/>
                <a:gd name="connsiteX43" fmla="*/ 383381 w 695325"/>
                <a:gd name="connsiteY43" fmla="*/ 547688 h 785813"/>
                <a:gd name="connsiteX44" fmla="*/ 407194 w 695325"/>
                <a:gd name="connsiteY44" fmla="*/ 583407 h 785813"/>
                <a:gd name="connsiteX45" fmla="*/ 395288 w 695325"/>
                <a:gd name="connsiteY45" fmla="*/ 611982 h 785813"/>
                <a:gd name="connsiteX46" fmla="*/ 359569 w 695325"/>
                <a:gd name="connsiteY46" fmla="*/ 611982 h 785813"/>
                <a:gd name="connsiteX47" fmla="*/ 328613 w 695325"/>
                <a:gd name="connsiteY47" fmla="*/ 609600 h 785813"/>
                <a:gd name="connsiteX48" fmla="*/ 309563 w 695325"/>
                <a:gd name="connsiteY48" fmla="*/ 597694 h 785813"/>
                <a:gd name="connsiteX49" fmla="*/ 297656 w 695325"/>
                <a:gd name="connsiteY49" fmla="*/ 621507 h 785813"/>
                <a:gd name="connsiteX50" fmla="*/ 297656 w 695325"/>
                <a:gd name="connsiteY50" fmla="*/ 645319 h 785813"/>
                <a:gd name="connsiteX51" fmla="*/ 330994 w 695325"/>
                <a:gd name="connsiteY51" fmla="*/ 661988 h 785813"/>
                <a:gd name="connsiteX52" fmla="*/ 354806 w 695325"/>
                <a:gd name="connsiteY52" fmla="*/ 642938 h 785813"/>
                <a:gd name="connsiteX53" fmla="*/ 371475 w 695325"/>
                <a:gd name="connsiteY53" fmla="*/ 638175 h 785813"/>
                <a:gd name="connsiteX54" fmla="*/ 378619 w 695325"/>
                <a:gd name="connsiteY54" fmla="*/ 628650 h 785813"/>
                <a:gd name="connsiteX55" fmla="*/ 400050 w 695325"/>
                <a:gd name="connsiteY55" fmla="*/ 640557 h 785813"/>
                <a:gd name="connsiteX56" fmla="*/ 414338 w 695325"/>
                <a:gd name="connsiteY56" fmla="*/ 659607 h 785813"/>
                <a:gd name="connsiteX57" fmla="*/ 438150 w 695325"/>
                <a:gd name="connsiteY57" fmla="*/ 688182 h 785813"/>
                <a:gd name="connsiteX58" fmla="*/ 452438 w 695325"/>
                <a:gd name="connsiteY58" fmla="*/ 688182 h 785813"/>
                <a:gd name="connsiteX59" fmla="*/ 464344 w 695325"/>
                <a:gd name="connsiteY59" fmla="*/ 704850 h 785813"/>
                <a:gd name="connsiteX60" fmla="*/ 450056 w 695325"/>
                <a:gd name="connsiteY60" fmla="*/ 714375 h 785813"/>
                <a:gd name="connsiteX61" fmla="*/ 481013 w 695325"/>
                <a:gd name="connsiteY61" fmla="*/ 740569 h 785813"/>
                <a:gd name="connsiteX62" fmla="*/ 497681 w 695325"/>
                <a:gd name="connsiteY62" fmla="*/ 738188 h 785813"/>
                <a:gd name="connsiteX63" fmla="*/ 526256 w 695325"/>
                <a:gd name="connsiteY63" fmla="*/ 752475 h 785813"/>
                <a:gd name="connsiteX64" fmla="*/ 566738 w 695325"/>
                <a:gd name="connsiteY64" fmla="*/ 783432 h 785813"/>
                <a:gd name="connsiteX65" fmla="*/ 578644 w 695325"/>
                <a:gd name="connsiteY65" fmla="*/ 785813 h 785813"/>
                <a:gd name="connsiteX66" fmla="*/ 588169 w 695325"/>
                <a:gd name="connsiteY66" fmla="*/ 776288 h 785813"/>
                <a:gd name="connsiteX67" fmla="*/ 566738 w 695325"/>
                <a:gd name="connsiteY67" fmla="*/ 762000 h 785813"/>
                <a:gd name="connsiteX68" fmla="*/ 535781 w 695325"/>
                <a:gd name="connsiteY68" fmla="*/ 733425 h 785813"/>
                <a:gd name="connsiteX69" fmla="*/ 523875 w 695325"/>
                <a:gd name="connsiteY69" fmla="*/ 697707 h 785813"/>
                <a:gd name="connsiteX70" fmla="*/ 531019 w 695325"/>
                <a:gd name="connsiteY70" fmla="*/ 685800 h 785813"/>
                <a:gd name="connsiteX71" fmla="*/ 557213 w 695325"/>
                <a:gd name="connsiteY71" fmla="*/ 711994 h 785813"/>
                <a:gd name="connsiteX72" fmla="*/ 597694 w 695325"/>
                <a:gd name="connsiteY72" fmla="*/ 733425 h 785813"/>
                <a:gd name="connsiteX73" fmla="*/ 619125 w 695325"/>
                <a:gd name="connsiteY73" fmla="*/ 742950 h 785813"/>
                <a:gd name="connsiteX74" fmla="*/ 611981 w 695325"/>
                <a:gd name="connsiteY74" fmla="*/ 716757 h 785813"/>
                <a:gd name="connsiteX75" fmla="*/ 623888 w 695325"/>
                <a:gd name="connsiteY75" fmla="*/ 707232 h 785813"/>
                <a:gd name="connsiteX76" fmla="*/ 619125 w 695325"/>
                <a:gd name="connsiteY76" fmla="*/ 683419 h 785813"/>
                <a:gd name="connsiteX77" fmla="*/ 602456 w 695325"/>
                <a:gd name="connsiteY77" fmla="*/ 664369 h 785813"/>
                <a:gd name="connsiteX78" fmla="*/ 607219 w 695325"/>
                <a:gd name="connsiteY78" fmla="*/ 647700 h 785813"/>
                <a:gd name="connsiteX79" fmla="*/ 592931 w 695325"/>
                <a:gd name="connsiteY79" fmla="*/ 640557 h 785813"/>
                <a:gd name="connsiteX80" fmla="*/ 585788 w 695325"/>
                <a:gd name="connsiteY80" fmla="*/ 628650 h 785813"/>
                <a:gd name="connsiteX81" fmla="*/ 564356 w 695325"/>
                <a:gd name="connsiteY81" fmla="*/ 623888 h 785813"/>
                <a:gd name="connsiteX82" fmla="*/ 550069 w 695325"/>
                <a:gd name="connsiteY82" fmla="*/ 588169 h 785813"/>
                <a:gd name="connsiteX83" fmla="*/ 540544 w 695325"/>
                <a:gd name="connsiteY83" fmla="*/ 581025 h 785813"/>
                <a:gd name="connsiteX84" fmla="*/ 550069 w 695325"/>
                <a:gd name="connsiteY84" fmla="*/ 561975 h 785813"/>
                <a:gd name="connsiteX85" fmla="*/ 545306 w 695325"/>
                <a:gd name="connsiteY85" fmla="*/ 547688 h 785813"/>
                <a:gd name="connsiteX86" fmla="*/ 540544 w 695325"/>
                <a:gd name="connsiteY86" fmla="*/ 523875 h 785813"/>
                <a:gd name="connsiteX87" fmla="*/ 571500 w 695325"/>
                <a:gd name="connsiteY87" fmla="*/ 519113 h 785813"/>
                <a:gd name="connsiteX88" fmla="*/ 595313 w 695325"/>
                <a:gd name="connsiteY88" fmla="*/ 550069 h 785813"/>
                <a:gd name="connsiteX89" fmla="*/ 626269 w 695325"/>
                <a:gd name="connsiteY89" fmla="*/ 569119 h 785813"/>
                <a:gd name="connsiteX90" fmla="*/ 631031 w 695325"/>
                <a:gd name="connsiteY90" fmla="*/ 592932 h 785813"/>
                <a:gd name="connsiteX91" fmla="*/ 659606 w 695325"/>
                <a:gd name="connsiteY91" fmla="*/ 611982 h 785813"/>
                <a:gd name="connsiteX92" fmla="*/ 650081 w 695325"/>
                <a:gd name="connsiteY92" fmla="*/ 576263 h 785813"/>
                <a:gd name="connsiteX93" fmla="*/ 669131 w 695325"/>
                <a:gd name="connsiteY93" fmla="*/ 576263 h 785813"/>
                <a:gd name="connsiteX94" fmla="*/ 683419 w 695325"/>
                <a:gd name="connsiteY94" fmla="*/ 554832 h 785813"/>
                <a:gd name="connsiteX95" fmla="*/ 671513 w 695325"/>
                <a:gd name="connsiteY95" fmla="*/ 535782 h 785813"/>
                <a:gd name="connsiteX96" fmla="*/ 695325 w 695325"/>
                <a:gd name="connsiteY96" fmla="*/ 528638 h 785813"/>
                <a:gd name="connsiteX97" fmla="*/ 676275 w 695325"/>
                <a:gd name="connsiteY97" fmla="*/ 516732 h 785813"/>
                <a:gd name="connsiteX98" fmla="*/ 645319 w 695325"/>
                <a:gd name="connsiteY98" fmla="*/ 511969 h 785813"/>
                <a:gd name="connsiteX99" fmla="*/ 652463 w 695325"/>
                <a:gd name="connsiteY99" fmla="*/ 483394 h 785813"/>
                <a:gd name="connsiteX100" fmla="*/ 631031 w 695325"/>
                <a:gd name="connsiteY100" fmla="*/ 488157 h 785813"/>
                <a:gd name="connsiteX101" fmla="*/ 631031 w 695325"/>
                <a:gd name="connsiteY101" fmla="*/ 461963 h 785813"/>
                <a:gd name="connsiteX102" fmla="*/ 609600 w 695325"/>
                <a:gd name="connsiteY102" fmla="*/ 452438 h 785813"/>
                <a:gd name="connsiteX103" fmla="*/ 602456 w 695325"/>
                <a:gd name="connsiteY103" fmla="*/ 435769 h 785813"/>
                <a:gd name="connsiteX104" fmla="*/ 585788 w 695325"/>
                <a:gd name="connsiteY104" fmla="*/ 447675 h 785813"/>
                <a:gd name="connsiteX105" fmla="*/ 576263 w 695325"/>
                <a:gd name="connsiteY105" fmla="*/ 423863 h 785813"/>
                <a:gd name="connsiteX106" fmla="*/ 545306 w 695325"/>
                <a:gd name="connsiteY106" fmla="*/ 400050 h 785813"/>
                <a:gd name="connsiteX107" fmla="*/ 526256 w 695325"/>
                <a:gd name="connsiteY107" fmla="*/ 400050 h 785813"/>
                <a:gd name="connsiteX108" fmla="*/ 540544 w 695325"/>
                <a:gd name="connsiteY108" fmla="*/ 381000 h 785813"/>
                <a:gd name="connsiteX109" fmla="*/ 540544 w 695325"/>
                <a:gd name="connsiteY109" fmla="*/ 359569 h 785813"/>
                <a:gd name="connsiteX110" fmla="*/ 535781 w 695325"/>
                <a:gd name="connsiteY110" fmla="*/ 352425 h 785813"/>
                <a:gd name="connsiteX111" fmla="*/ 578644 w 695325"/>
                <a:gd name="connsiteY111" fmla="*/ 364332 h 785813"/>
                <a:gd name="connsiteX112" fmla="*/ 566738 w 695325"/>
                <a:gd name="connsiteY112" fmla="*/ 347663 h 785813"/>
                <a:gd name="connsiteX113" fmla="*/ 528638 w 695325"/>
                <a:gd name="connsiteY113" fmla="*/ 335757 h 785813"/>
                <a:gd name="connsiteX114" fmla="*/ 519113 w 695325"/>
                <a:gd name="connsiteY114" fmla="*/ 321469 h 785813"/>
                <a:gd name="connsiteX115" fmla="*/ 557213 w 695325"/>
                <a:gd name="connsiteY115" fmla="*/ 307182 h 785813"/>
                <a:gd name="connsiteX116" fmla="*/ 545306 w 695325"/>
                <a:gd name="connsiteY116" fmla="*/ 280988 h 785813"/>
                <a:gd name="connsiteX117" fmla="*/ 538163 w 695325"/>
                <a:gd name="connsiteY117" fmla="*/ 297657 h 785813"/>
                <a:gd name="connsiteX118" fmla="*/ 514350 w 695325"/>
                <a:gd name="connsiteY118" fmla="*/ 309563 h 785813"/>
                <a:gd name="connsiteX119" fmla="*/ 507206 w 695325"/>
                <a:gd name="connsiteY119" fmla="*/ 288132 h 785813"/>
                <a:gd name="connsiteX120" fmla="*/ 500063 w 695325"/>
                <a:gd name="connsiteY120" fmla="*/ 278607 h 785813"/>
                <a:gd name="connsiteX121" fmla="*/ 523875 w 695325"/>
                <a:gd name="connsiteY121" fmla="*/ 259557 h 785813"/>
                <a:gd name="connsiteX122" fmla="*/ 504825 w 695325"/>
                <a:gd name="connsiteY122" fmla="*/ 242888 h 785813"/>
                <a:gd name="connsiteX123" fmla="*/ 485775 w 695325"/>
                <a:gd name="connsiteY123" fmla="*/ 254794 h 785813"/>
                <a:gd name="connsiteX124" fmla="*/ 473869 w 695325"/>
                <a:gd name="connsiteY124" fmla="*/ 240507 h 785813"/>
                <a:gd name="connsiteX125" fmla="*/ 471488 w 695325"/>
                <a:gd name="connsiteY125" fmla="*/ 223838 h 785813"/>
                <a:gd name="connsiteX126" fmla="*/ 452438 w 695325"/>
                <a:gd name="connsiteY126" fmla="*/ 230982 h 785813"/>
                <a:gd name="connsiteX127" fmla="*/ 450056 w 695325"/>
                <a:gd name="connsiteY127" fmla="*/ 214313 h 785813"/>
                <a:gd name="connsiteX128" fmla="*/ 457200 w 695325"/>
                <a:gd name="connsiteY128" fmla="*/ 202407 h 785813"/>
                <a:gd name="connsiteX129" fmla="*/ 433388 w 695325"/>
                <a:gd name="connsiteY129" fmla="*/ 171450 h 785813"/>
                <a:gd name="connsiteX130" fmla="*/ 423863 w 695325"/>
                <a:gd name="connsiteY130" fmla="*/ 190500 h 785813"/>
                <a:gd name="connsiteX131" fmla="*/ 416719 w 695325"/>
                <a:gd name="connsiteY131" fmla="*/ 207169 h 785813"/>
                <a:gd name="connsiteX132" fmla="*/ 397669 w 695325"/>
                <a:gd name="connsiteY132" fmla="*/ 192882 h 785813"/>
                <a:gd name="connsiteX133" fmla="*/ 395288 w 695325"/>
                <a:gd name="connsiteY133" fmla="*/ 166688 h 785813"/>
                <a:gd name="connsiteX134" fmla="*/ 383381 w 695325"/>
                <a:gd name="connsiteY134" fmla="*/ 180975 h 785813"/>
                <a:gd name="connsiteX135" fmla="*/ 376238 w 695325"/>
                <a:gd name="connsiteY135" fmla="*/ 166688 h 785813"/>
                <a:gd name="connsiteX136" fmla="*/ 376238 w 695325"/>
                <a:gd name="connsiteY136" fmla="*/ 147638 h 785813"/>
                <a:gd name="connsiteX137" fmla="*/ 364331 w 695325"/>
                <a:gd name="connsiteY137" fmla="*/ 142875 h 785813"/>
                <a:gd name="connsiteX138" fmla="*/ 364331 w 695325"/>
                <a:gd name="connsiteY138" fmla="*/ 116682 h 785813"/>
                <a:gd name="connsiteX139" fmla="*/ 309563 w 695325"/>
                <a:gd name="connsiteY139" fmla="*/ 90488 h 785813"/>
                <a:gd name="connsiteX140" fmla="*/ 288131 w 695325"/>
                <a:gd name="connsiteY140" fmla="*/ 97632 h 785813"/>
                <a:gd name="connsiteX141" fmla="*/ 292894 w 695325"/>
                <a:gd name="connsiteY141" fmla="*/ 123825 h 785813"/>
                <a:gd name="connsiteX142" fmla="*/ 273844 w 695325"/>
                <a:gd name="connsiteY142" fmla="*/ 126207 h 785813"/>
                <a:gd name="connsiteX143" fmla="*/ 259556 w 695325"/>
                <a:gd name="connsiteY143" fmla="*/ 121444 h 785813"/>
                <a:gd name="connsiteX144" fmla="*/ 247650 w 695325"/>
                <a:gd name="connsiteY144" fmla="*/ 140494 h 785813"/>
                <a:gd name="connsiteX145" fmla="*/ 223838 w 695325"/>
                <a:gd name="connsiteY145" fmla="*/ 152400 h 785813"/>
                <a:gd name="connsiteX146" fmla="*/ 221456 w 695325"/>
                <a:gd name="connsiteY146" fmla="*/ 130969 h 785813"/>
                <a:gd name="connsiteX147" fmla="*/ 223838 w 695325"/>
                <a:gd name="connsiteY147" fmla="*/ 92869 h 785813"/>
                <a:gd name="connsiteX148" fmla="*/ 216694 w 695325"/>
                <a:gd name="connsiteY148" fmla="*/ 66675 h 785813"/>
                <a:gd name="connsiteX149" fmla="*/ 214313 w 695325"/>
                <a:gd name="connsiteY149" fmla="*/ 50007 h 785813"/>
                <a:gd name="connsiteX150" fmla="*/ 204788 w 695325"/>
                <a:gd name="connsiteY150" fmla="*/ 28575 h 785813"/>
                <a:gd name="connsiteX151" fmla="*/ 202406 w 695325"/>
                <a:gd name="connsiteY151" fmla="*/ 0 h 785813"/>
                <a:gd name="connsiteX152" fmla="*/ 183356 w 695325"/>
                <a:gd name="connsiteY152" fmla="*/ 7144 h 785813"/>
                <a:gd name="connsiteX153" fmla="*/ 161926 w 695325"/>
                <a:gd name="connsiteY153" fmla="*/ 23813 h 785813"/>
                <a:gd name="connsiteX154" fmla="*/ 147638 w 695325"/>
                <a:gd name="connsiteY154" fmla="*/ 33338 h 785813"/>
                <a:gd name="connsiteX155" fmla="*/ 123825 w 695325"/>
                <a:gd name="connsiteY155" fmla="*/ 142875 h 785813"/>
                <a:gd name="connsiteX156" fmla="*/ 114300 w 695325"/>
                <a:gd name="connsiteY156" fmla="*/ 223837 h 785813"/>
                <a:gd name="connsiteX0" fmla="*/ 114300 w 695325"/>
                <a:gd name="connsiteY0" fmla="*/ 223837 h 785813"/>
                <a:gd name="connsiteX1" fmla="*/ 100012 w 695325"/>
                <a:gd name="connsiteY1" fmla="*/ 204788 h 785813"/>
                <a:gd name="connsiteX2" fmla="*/ 66676 w 695325"/>
                <a:gd name="connsiteY2" fmla="*/ 116682 h 785813"/>
                <a:gd name="connsiteX3" fmla="*/ 80963 w 695325"/>
                <a:gd name="connsiteY3" fmla="*/ 30957 h 785813"/>
                <a:gd name="connsiteX4" fmla="*/ 102394 w 695325"/>
                <a:gd name="connsiteY4" fmla="*/ 1 h 785813"/>
                <a:gd name="connsiteX5" fmla="*/ 54769 w 695325"/>
                <a:gd name="connsiteY5" fmla="*/ 4763 h 785813"/>
                <a:gd name="connsiteX6" fmla="*/ 21431 w 695325"/>
                <a:gd name="connsiteY6" fmla="*/ 38100 h 785813"/>
                <a:gd name="connsiteX7" fmla="*/ 21431 w 695325"/>
                <a:gd name="connsiteY7" fmla="*/ 69057 h 785813"/>
                <a:gd name="connsiteX8" fmla="*/ 11906 w 695325"/>
                <a:gd name="connsiteY8" fmla="*/ 88107 h 785813"/>
                <a:gd name="connsiteX9" fmla="*/ 7144 w 695325"/>
                <a:gd name="connsiteY9" fmla="*/ 126207 h 785813"/>
                <a:gd name="connsiteX10" fmla="*/ 7144 w 695325"/>
                <a:gd name="connsiteY10" fmla="*/ 126207 h 785813"/>
                <a:gd name="connsiteX11" fmla="*/ 0 w 695325"/>
                <a:gd name="connsiteY11" fmla="*/ 145257 h 785813"/>
                <a:gd name="connsiteX12" fmla="*/ 0 w 695325"/>
                <a:gd name="connsiteY12" fmla="*/ 190500 h 785813"/>
                <a:gd name="connsiteX13" fmla="*/ 38100 w 695325"/>
                <a:gd name="connsiteY13" fmla="*/ 200025 h 785813"/>
                <a:gd name="connsiteX14" fmla="*/ 64294 w 695325"/>
                <a:gd name="connsiteY14" fmla="*/ 219075 h 785813"/>
                <a:gd name="connsiteX15" fmla="*/ 66675 w 695325"/>
                <a:gd name="connsiteY15" fmla="*/ 233363 h 785813"/>
                <a:gd name="connsiteX16" fmla="*/ 35719 w 695325"/>
                <a:gd name="connsiteY16" fmla="*/ 228600 h 785813"/>
                <a:gd name="connsiteX17" fmla="*/ 9525 w 695325"/>
                <a:gd name="connsiteY17" fmla="*/ 216694 h 785813"/>
                <a:gd name="connsiteX18" fmla="*/ 47625 w 695325"/>
                <a:gd name="connsiteY18" fmla="*/ 276225 h 785813"/>
                <a:gd name="connsiteX19" fmla="*/ 76200 w 695325"/>
                <a:gd name="connsiteY19" fmla="*/ 257175 h 785813"/>
                <a:gd name="connsiteX20" fmla="*/ 102394 w 695325"/>
                <a:gd name="connsiteY20" fmla="*/ 288132 h 785813"/>
                <a:gd name="connsiteX21" fmla="*/ 147638 w 695325"/>
                <a:gd name="connsiteY21" fmla="*/ 300038 h 785813"/>
                <a:gd name="connsiteX22" fmla="*/ 188119 w 695325"/>
                <a:gd name="connsiteY22" fmla="*/ 307182 h 785813"/>
                <a:gd name="connsiteX23" fmla="*/ 209550 w 695325"/>
                <a:gd name="connsiteY23" fmla="*/ 295275 h 785813"/>
                <a:gd name="connsiteX24" fmla="*/ 197644 w 695325"/>
                <a:gd name="connsiteY24" fmla="*/ 285750 h 785813"/>
                <a:gd name="connsiteX25" fmla="*/ 219075 w 695325"/>
                <a:gd name="connsiteY25" fmla="*/ 285750 h 785813"/>
                <a:gd name="connsiteX26" fmla="*/ 247650 w 695325"/>
                <a:gd name="connsiteY26" fmla="*/ 314325 h 785813"/>
                <a:gd name="connsiteX27" fmla="*/ 266700 w 695325"/>
                <a:gd name="connsiteY27" fmla="*/ 292894 h 785813"/>
                <a:gd name="connsiteX28" fmla="*/ 252413 w 695325"/>
                <a:gd name="connsiteY28" fmla="*/ 266700 h 785813"/>
                <a:gd name="connsiteX29" fmla="*/ 266700 w 695325"/>
                <a:gd name="connsiteY29" fmla="*/ 261938 h 785813"/>
                <a:gd name="connsiteX30" fmla="*/ 345281 w 695325"/>
                <a:gd name="connsiteY30" fmla="*/ 342900 h 785813"/>
                <a:gd name="connsiteX31" fmla="*/ 352425 w 695325"/>
                <a:gd name="connsiteY31" fmla="*/ 357188 h 785813"/>
                <a:gd name="connsiteX32" fmla="*/ 330994 w 695325"/>
                <a:gd name="connsiteY32" fmla="*/ 383382 h 785813"/>
                <a:gd name="connsiteX33" fmla="*/ 373856 w 695325"/>
                <a:gd name="connsiteY33" fmla="*/ 371475 h 785813"/>
                <a:gd name="connsiteX34" fmla="*/ 395288 w 695325"/>
                <a:gd name="connsiteY34" fmla="*/ 371475 h 785813"/>
                <a:gd name="connsiteX35" fmla="*/ 381000 w 695325"/>
                <a:gd name="connsiteY35" fmla="*/ 388144 h 785813"/>
                <a:gd name="connsiteX36" fmla="*/ 395288 w 695325"/>
                <a:gd name="connsiteY36" fmla="*/ 397669 h 785813"/>
                <a:gd name="connsiteX37" fmla="*/ 421481 w 695325"/>
                <a:gd name="connsiteY37" fmla="*/ 426244 h 785813"/>
                <a:gd name="connsiteX38" fmla="*/ 438150 w 695325"/>
                <a:gd name="connsiteY38" fmla="*/ 461963 h 785813"/>
                <a:gd name="connsiteX39" fmla="*/ 440531 w 695325"/>
                <a:gd name="connsiteY39" fmla="*/ 492919 h 785813"/>
                <a:gd name="connsiteX40" fmla="*/ 423863 w 695325"/>
                <a:gd name="connsiteY40" fmla="*/ 511969 h 785813"/>
                <a:gd name="connsiteX41" fmla="*/ 423863 w 695325"/>
                <a:gd name="connsiteY41" fmla="*/ 535782 h 785813"/>
                <a:gd name="connsiteX42" fmla="*/ 402431 w 695325"/>
                <a:gd name="connsiteY42" fmla="*/ 535782 h 785813"/>
                <a:gd name="connsiteX43" fmla="*/ 383381 w 695325"/>
                <a:gd name="connsiteY43" fmla="*/ 547688 h 785813"/>
                <a:gd name="connsiteX44" fmla="*/ 407194 w 695325"/>
                <a:gd name="connsiteY44" fmla="*/ 583407 h 785813"/>
                <a:gd name="connsiteX45" fmla="*/ 395288 w 695325"/>
                <a:gd name="connsiteY45" fmla="*/ 611982 h 785813"/>
                <a:gd name="connsiteX46" fmla="*/ 359569 w 695325"/>
                <a:gd name="connsiteY46" fmla="*/ 611982 h 785813"/>
                <a:gd name="connsiteX47" fmla="*/ 328613 w 695325"/>
                <a:gd name="connsiteY47" fmla="*/ 609600 h 785813"/>
                <a:gd name="connsiteX48" fmla="*/ 309563 w 695325"/>
                <a:gd name="connsiteY48" fmla="*/ 597694 h 785813"/>
                <a:gd name="connsiteX49" fmla="*/ 297656 w 695325"/>
                <a:gd name="connsiteY49" fmla="*/ 621507 h 785813"/>
                <a:gd name="connsiteX50" fmla="*/ 297656 w 695325"/>
                <a:gd name="connsiteY50" fmla="*/ 645319 h 785813"/>
                <a:gd name="connsiteX51" fmla="*/ 330994 w 695325"/>
                <a:gd name="connsiteY51" fmla="*/ 661988 h 785813"/>
                <a:gd name="connsiteX52" fmla="*/ 354806 w 695325"/>
                <a:gd name="connsiteY52" fmla="*/ 642938 h 785813"/>
                <a:gd name="connsiteX53" fmla="*/ 371475 w 695325"/>
                <a:gd name="connsiteY53" fmla="*/ 638175 h 785813"/>
                <a:gd name="connsiteX54" fmla="*/ 378619 w 695325"/>
                <a:gd name="connsiteY54" fmla="*/ 628650 h 785813"/>
                <a:gd name="connsiteX55" fmla="*/ 400050 w 695325"/>
                <a:gd name="connsiteY55" fmla="*/ 640557 h 785813"/>
                <a:gd name="connsiteX56" fmla="*/ 414338 w 695325"/>
                <a:gd name="connsiteY56" fmla="*/ 659607 h 785813"/>
                <a:gd name="connsiteX57" fmla="*/ 438150 w 695325"/>
                <a:gd name="connsiteY57" fmla="*/ 688182 h 785813"/>
                <a:gd name="connsiteX58" fmla="*/ 452438 w 695325"/>
                <a:gd name="connsiteY58" fmla="*/ 688182 h 785813"/>
                <a:gd name="connsiteX59" fmla="*/ 464344 w 695325"/>
                <a:gd name="connsiteY59" fmla="*/ 704850 h 785813"/>
                <a:gd name="connsiteX60" fmla="*/ 450056 w 695325"/>
                <a:gd name="connsiteY60" fmla="*/ 714375 h 785813"/>
                <a:gd name="connsiteX61" fmla="*/ 481013 w 695325"/>
                <a:gd name="connsiteY61" fmla="*/ 740569 h 785813"/>
                <a:gd name="connsiteX62" fmla="*/ 497681 w 695325"/>
                <a:gd name="connsiteY62" fmla="*/ 738188 h 785813"/>
                <a:gd name="connsiteX63" fmla="*/ 526256 w 695325"/>
                <a:gd name="connsiteY63" fmla="*/ 752475 h 785813"/>
                <a:gd name="connsiteX64" fmla="*/ 566738 w 695325"/>
                <a:gd name="connsiteY64" fmla="*/ 783432 h 785813"/>
                <a:gd name="connsiteX65" fmla="*/ 578644 w 695325"/>
                <a:gd name="connsiteY65" fmla="*/ 785813 h 785813"/>
                <a:gd name="connsiteX66" fmla="*/ 588169 w 695325"/>
                <a:gd name="connsiteY66" fmla="*/ 776288 h 785813"/>
                <a:gd name="connsiteX67" fmla="*/ 566738 w 695325"/>
                <a:gd name="connsiteY67" fmla="*/ 762000 h 785813"/>
                <a:gd name="connsiteX68" fmla="*/ 535781 w 695325"/>
                <a:gd name="connsiteY68" fmla="*/ 733425 h 785813"/>
                <a:gd name="connsiteX69" fmla="*/ 523875 w 695325"/>
                <a:gd name="connsiteY69" fmla="*/ 697707 h 785813"/>
                <a:gd name="connsiteX70" fmla="*/ 531019 w 695325"/>
                <a:gd name="connsiteY70" fmla="*/ 685800 h 785813"/>
                <a:gd name="connsiteX71" fmla="*/ 557213 w 695325"/>
                <a:gd name="connsiteY71" fmla="*/ 711994 h 785813"/>
                <a:gd name="connsiteX72" fmla="*/ 597694 w 695325"/>
                <a:gd name="connsiteY72" fmla="*/ 733425 h 785813"/>
                <a:gd name="connsiteX73" fmla="*/ 619125 w 695325"/>
                <a:gd name="connsiteY73" fmla="*/ 742950 h 785813"/>
                <a:gd name="connsiteX74" fmla="*/ 611981 w 695325"/>
                <a:gd name="connsiteY74" fmla="*/ 716757 h 785813"/>
                <a:gd name="connsiteX75" fmla="*/ 623888 w 695325"/>
                <a:gd name="connsiteY75" fmla="*/ 707232 h 785813"/>
                <a:gd name="connsiteX76" fmla="*/ 619125 w 695325"/>
                <a:gd name="connsiteY76" fmla="*/ 683419 h 785813"/>
                <a:gd name="connsiteX77" fmla="*/ 602456 w 695325"/>
                <a:gd name="connsiteY77" fmla="*/ 664369 h 785813"/>
                <a:gd name="connsiteX78" fmla="*/ 607219 w 695325"/>
                <a:gd name="connsiteY78" fmla="*/ 647700 h 785813"/>
                <a:gd name="connsiteX79" fmla="*/ 592931 w 695325"/>
                <a:gd name="connsiteY79" fmla="*/ 640557 h 785813"/>
                <a:gd name="connsiteX80" fmla="*/ 585788 w 695325"/>
                <a:gd name="connsiteY80" fmla="*/ 628650 h 785813"/>
                <a:gd name="connsiteX81" fmla="*/ 564356 w 695325"/>
                <a:gd name="connsiteY81" fmla="*/ 623888 h 785813"/>
                <a:gd name="connsiteX82" fmla="*/ 550069 w 695325"/>
                <a:gd name="connsiteY82" fmla="*/ 588169 h 785813"/>
                <a:gd name="connsiteX83" fmla="*/ 540544 w 695325"/>
                <a:gd name="connsiteY83" fmla="*/ 581025 h 785813"/>
                <a:gd name="connsiteX84" fmla="*/ 550069 w 695325"/>
                <a:gd name="connsiteY84" fmla="*/ 561975 h 785813"/>
                <a:gd name="connsiteX85" fmla="*/ 545306 w 695325"/>
                <a:gd name="connsiteY85" fmla="*/ 547688 h 785813"/>
                <a:gd name="connsiteX86" fmla="*/ 540544 w 695325"/>
                <a:gd name="connsiteY86" fmla="*/ 523875 h 785813"/>
                <a:gd name="connsiteX87" fmla="*/ 571500 w 695325"/>
                <a:gd name="connsiteY87" fmla="*/ 519113 h 785813"/>
                <a:gd name="connsiteX88" fmla="*/ 595313 w 695325"/>
                <a:gd name="connsiteY88" fmla="*/ 550069 h 785813"/>
                <a:gd name="connsiteX89" fmla="*/ 626269 w 695325"/>
                <a:gd name="connsiteY89" fmla="*/ 569119 h 785813"/>
                <a:gd name="connsiteX90" fmla="*/ 631031 w 695325"/>
                <a:gd name="connsiteY90" fmla="*/ 592932 h 785813"/>
                <a:gd name="connsiteX91" fmla="*/ 659606 w 695325"/>
                <a:gd name="connsiteY91" fmla="*/ 611982 h 785813"/>
                <a:gd name="connsiteX92" fmla="*/ 650081 w 695325"/>
                <a:gd name="connsiteY92" fmla="*/ 576263 h 785813"/>
                <a:gd name="connsiteX93" fmla="*/ 669131 w 695325"/>
                <a:gd name="connsiteY93" fmla="*/ 576263 h 785813"/>
                <a:gd name="connsiteX94" fmla="*/ 683419 w 695325"/>
                <a:gd name="connsiteY94" fmla="*/ 554832 h 785813"/>
                <a:gd name="connsiteX95" fmla="*/ 671513 w 695325"/>
                <a:gd name="connsiteY95" fmla="*/ 535782 h 785813"/>
                <a:gd name="connsiteX96" fmla="*/ 695325 w 695325"/>
                <a:gd name="connsiteY96" fmla="*/ 528638 h 785813"/>
                <a:gd name="connsiteX97" fmla="*/ 676275 w 695325"/>
                <a:gd name="connsiteY97" fmla="*/ 516732 h 785813"/>
                <a:gd name="connsiteX98" fmla="*/ 645319 w 695325"/>
                <a:gd name="connsiteY98" fmla="*/ 511969 h 785813"/>
                <a:gd name="connsiteX99" fmla="*/ 652463 w 695325"/>
                <a:gd name="connsiteY99" fmla="*/ 483394 h 785813"/>
                <a:gd name="connsiteX100" fmla="*/ 631031 w 695325"/>
                <a:gd name="connsiteY100" fmla="*/ 488157 h 785813"/>
                <a:gd name="connsiteX101" fmla="*/ 631031 w 695325"/>
                <a:gd name="connsiteY101" fmla="*/ 461963 h 785813"/>
                <a:gd name="connsiteX102" fmla="*/ 609600 w 695325"/>
                <a:gd name="connsiteY102" fmla="*/ 452438 h 785813"/>
                <a:gd name="connsiteX103" fmla="*/ 602456 w 695325"/>
                <a:gd name="connsiteY103" fmla="*/ 435769 h 785813"/>
                <a:gd name="connsiteX104" fmla="*/ 585788 w 695325"/>
                <a:gd name="connsiteY104" fmla="*/ 447675 h 785813"/>
                <a:gd name="connsiteX105" fmla="*/ 576263 w 695325"/>
                <a:gd name="connsiteY105" fmla="*/ 423863 h 785813"/>
                <a:gd name="connsiteX106" fmla="*/ 545306 w 695325"/>
                <a:gd name="connsiteY106" fmla="*/ 400050 h 785813"/>
                <a:gd name="connsiteX107" fmla="*/ 526256 w 695325"/>
                <a:gd name="connsiteY107" fmla="*/ 400050 h 785813"/>
                <a:gd name="connsiteX108" fmla="*/ 540544 w 695325"/>
                <a:gd name="connsiteY108" fmla="*/ 381000 h 785813"/>
                <a:gd name="connsiteX109" fmla="*/ 540544 w 695325"/>
                <a:gd name="connsiteY109" fmla="*/ 359569 h 785813"/>
                <a:gd name="connsiteX110" fmla="*/ 535781 w 695325"/>
                <a:gd name="connsiteY110" fmla="*/ 352425 h 785813"/>
                <a:gd name="connsiteX111" fmla="*/ 578644 w 695325"/>
                <a:gd name="connsiteY111" fmla="*/ 364332 h 785813"/>
                <a:gd name="connsiteX112" fmla="*/ 566738 w 695325"/>
                <a:gd name="connsiteY112" fmla="*/ 347663 h 785813"/>
                <a:gd name="connsiteX113" fmla="*/ 528638 w 695325"/>
                <a:gd name="connsiteY113" fmla="*/ 335757 h 785813"/>
                <a:gd name="connsiteX114" fmla="*/ 519113 w 695325"/>
                <a:gd name="connsiteY114" fmla="*/ 321469 h 785813"/>
                <a:gd name="connsiteX115" fmla="*/ 557213 w 695325"/>
                <a:gd name="connsiteY115" fmla="*/ 307182 h 785813"/>
                <a:gd name="connsiteX116" fmla="*/ 545306 w 695325"/>
                <a:gd name="connsiteY116" fmla="*/ 280988 h 785813"/>
                <a:gd name="connsiteX117" fmla="*/ 538163 w 695325"/>
                <a:gd name="connsiteY117" fmla="*/ 297657 h 785813"/>
                <a:gd name="connsiteX118" fmla="*/ 514350 w 695325"/>
                <a:gd name="connsiteY118" fmla="*/ 309563 h 785813"/>
                <a:gd name="connsiteX119" fmla="*/ 507206 w 695325"/>
                <a:gd name="connsiteY119" fmla="*/ 288132 h 785813"/>
                <a:gd name="connsiteX120" fmla="*/ 500063 w 695325"/>
                <a:gd name="connsiteY120" fmla="*/ 278607 h 785813"/>
                <a:gd name="connsiteX121" fmla="*/ 523875 w 695325"/>
                <a:gd name="connsiteY121" fmla="*/ 259557 h 785813"/>
                <a:gd name="connsiteX122" fmla="*/ 504825 w 695325"/>
                <a:gd name="connsiteY122" fmla="*/ 242888 h 785813"/>
                <a:gd name="connsiteX123" fmla="*/ 485775 w 695325"/>
                <a:gd name="connsiteY123" fmla="*/ 254794 h 785813"/>
                <a:gd name="connsiteX124" fmla="*/ 473869 w 695325"/>
                <a:gd name="connsiteY124" fmla="*/ 240507 h 785813"/>
                <a:gd name="connsiteX125" fmla="*/ 471488 w 695325"/>
                <a:gd name="connsiteY125" fmla="*/ 223838 h 785813"/>
                <a:gd name="connsiteX126" fmla="*/ 452438 w 695325"/>
                <a:gd name="connsiteY126" fmla="*/ 230982 h 785813"/>
                <a:gd name="connsiteX127" fmla="*/ 450056 w 695325"/>
                <a:gd name="connsiteY127" fmla="*/ 214313 h 785813"/>
                <a:gd name="connsiteX128" fmla="*/ 457200 w 695325"/>
                <a:gd name="connsiteY128" fmla="*/ 202407 h 785813"/>
                <a:gd name="connsiteX129" fmla="*/ 433388 w 695325"/>
                <a:gd name="connsiteY129" fmla="*/ 171450 h 785813"/>
                <a:gd name="connsiteX130" fmla="*/ 423863 w 695325"/>
                <a:gd name="connsiteY130" fmla="*/ 190500 h 785813"/>
                <a:gd name="connsiteX131" fmla="*/ 416719 w 695325"/>
                <a:gd name="connsiteY131" fmla="*/ 207169 h 785813"/>
                <a:gd name="connsiteX132" fmla="*/ 397669 w 695325"/>
                <a:gd name="connsiteY132" fmla="*/ 192882 h 785813"/>
                <a:gd name="connsiteX133" fmla="*/ 395288 w 695325"/>
                <a:gd name="connsiteY133" fmla="*/ 166688 h 785813"/>
                <a:gd name="connsiteX134" fmla="*/ 383381 w 695325"/>
                <a:gd name="connsiteY134" fmla="*/ 180975 h 785813"/>
                <a:gd name="connsiteX135" fmla="*/ 376238 w 695325"/>
                <a:gd name="connsiteY135" fmla="*/ 166688 h 785813"/>
                <a:gd name="connsiteX136" fmla="*/ 376238 w 695325"/>
                <a:gd name="connsiteY136" fmla="*/ 147638 h 785813"/>
                <a:gd name="connsiteX137" fmla="*/ 364331 w 695325"/>
                <a:gd name="connsiteY137" fmla="*/ 142875 h 785813"/>
                <a:gd name="connsiteX138" fmla="*/ 364331 w 695325"/>
                <a:gd name="connsiteY138" fmla="*/ 116682 h 785813"/>
                <a:gd name="connsiteX139" fmla="*/ 309563 w 695325"/>
                <a:gd name="connsiteY139" fmla="*/ 90488 h 785813"/>
                <a:gd name="connsiteX140" fmla="*/ 288131 w 695325"/>
                <a:gd name="connsiteY140" fmla="*/ 97632 h 785813"/>
                <a:gd name="connsiteX141" fmla="*/ 292894 w 695325"/>
                <a:gd name="connsiteY141" fmla="*/ 123825 h 785813"/>
                <a:gd name="connsiteX142" fmla="*/ 273844 w 695325"/>
                <a:gd name="connsiteY142" fmla="*/ 126207 h 785813"/>
                <a:gd name="connsiteX143" fmla="*/ 259556 w 695325"/>
                <a:gd name="connsiteY143" fmla="*/ 121444 h 785813"/>
                <a:gd name="connsiteX144" fmla="*/ 247650 w 695325"/>
                <a:gd name="connsiteY144" fmla="*/ 140494 h 785813"/>
                <a:gd name="connsiteX145" fmla="*/ 223838 w 695325"/>
                <a:gd name="connsiteY145" fmla="*/ 152400 h 785813"/>
                <a:gd name="connsiteX146" fmla="*/ 221456 w 695325"/>
                <a:gd name="connsiteY146" fmla="*/ 130969 h 785813"/>
                <a:gd name="connsiteX147" fmla="*/ 223838 w 695325"/>
                <a:gd name="connsiteY147" fmla="*/ 92869 h 785813"/>
                <a:gd name="connsiteX148" fmla="*/ 216694 w 695325"/>
                <a:gd name="connsiteY148" fmla="*/ 66675 h 785813"/>
                <a:gd name="connsiteX149" fmla="*/ 214313 w 695325"/>
                <a:gd name="connsiteY149" fmla="*/ 50007 h 785813"/>
                <a:gd name="connsiteX150" fmla="*/ 204788 w 695325"/>
                <a:gd name="connsiteY150" fmla="*/ 28575 h 785813"/>
                <a:gd name="connsiteX151" fmla="*/ 202406 w 695325"/>
                <a:gd name="connsiteY151" fmla="*/ 0 h 785813"/>
                <a:gd name="connsiteX152" fmla="*/ 183356 w 695325"/>
                <a:gd name="connsiteY152" fmla="*/ 7144 h 785813"/>
                <a:gd name="connsiteX153" fmla="*/ 161926 w 695325"/>
                <a:gd name="connsiteY153" fmla="*/ 23813 h 785813"/>
                <a:gd name="connsiteX154" fmla="*/ 147638 w 695325"/>
                <a:gd name="connsiteY154" fmla="*/ 33338 h 785813"/>
                <a:gd name="connsiteX155" fmla="*/ 109537 w 695325"/>
                <a:gd name="connsiteY155" fmla="*/ 147638 h 785813"/>
                <a:gd name="connsiteX156" fmla="*/ 114300 w 695325"/>
                <a:gd name="connsiteY156" fmla="*/ 223837 h 785813"/>
                <a:gd name="connsiteX0" fmla="*/ 114300 w 695325"/>
                <a:gd name="connsiteY0" fmla="*/ 223837 h 785813"/>
                <a:gd name="connsiteX1" fmla="*/ 100012 w 695325"/>
                <a:gd name="connsiteY1" fmla="*/ 204788 h 785813"/>
                <a:gd name="connsiteX2" fmla="*/ 66676 w 695325"/>
                <a:gd name="connsiteY2" fmla="*/ 116682 h 785813"/>
                <a:gd name="connsiteX3" fmla="*/ 80963 w 695325"/>
                <a:gd name="connsiteY3" fmla="*/ 30957 h 785813"/>
                <a:gd name="connsiteX4" fmla="*/ 102394 w 695325"/>
                <a:gd name="connsiteY4" fmla="*/ 1 h 785813"/>
                <a:gd name="connsiteX5" fmla="*/ 54769 w 695325"/>
                <a:gd name="connsiteY5" fmla="*/ 4763 h 785813"/>
                <a:gd name="connsiteX6" fmla="*/ 21431 w 695325"/>
                <a:gd name="connsiteY6" fmla="*/ 38100 h 785813"/>
                <a:gd name="connsiteX7" fmla="*/ 21431 w 695325"/>
                <a:gd name="connsiteY7" fmla="*/ 69057 h 785813"/>
                <a:gd name="connsiteX8" fmla="*/ 11906 w 695325"/>
                <a:gd name="connsiteY8" fmla="*/ 88107 h 785813"/>
                <a:gd name="connsiteX9" fmla="*/ 7144 w 695325"/>
                <a:gd name="connsiteY9" fmla="*/ 126207 h 785813"/>
                <a:gd name="connsiteX10" fmla="*/ 7144 w 695325"/>
                <a:gd name="connsiteY10" fmla="*/ 126207 h 785813"/>
                <a:gd name="connsiteX11" fmla="*/ 0 w 695325"/>
                <a:gd name="connsiteY11" fmla="*/ 145257 h 785813"/>
                <a:gd name="connsiteX12" fmla="*/ 0 w 695325"/>
                <a:gd name="connsiteY12" fmla="*/ 190500 h 785813"/>
                <a:gd name="connsiteX13" fmla="*/ 38100 w 695325"/>
                <a:gd name="connsiteY13" fmla="*/ 200025 h 785813"/>
                <a:gd name="connsiteX14" fmla="*/ 64294 w 695325"/>
                <a:gd name="connsiteY14" fmla="*/ 219075 h 785813"/>
                <a:gd name="connsiteX15" fmla="*/ 66675 w 695325"/>
                <a:gd name="connsiteY15" fmla="*/ 233363 h 785813"/>
                <a:gd name="connsiteX16" fmla="*/ 35719 w 695325"/>
                <a:gd name="connsiteY16" fmla="*/ 228600 h 785813"/>
                <a:gd name="connsiteX17" fmla="*/ 9525 w 695325"/>
                <a:gd name="connsiteY17" fmla="*/ 216694 h 785813"/>
                <a:gd name="connsiteX18" fmla="*/ 47625 w 695325"/>
                <a:gd name="connsiteY18" fmla="*/ 276225 h 785813"/>
                <a:gd name="connsiteX19" fmla="*/ 76200 w 695325"/>
                <a:gd name="connsiteY19" fmla="*/ 257175 h 785813"/>
                <a:gd name="connsiteX20" fmla="*/ 102394 w 695325"/>
                <a:gd name="connsiteY20" fmla="*/ 288132 h 785813"/>
                <a:gd name="connsiteX21" fmla="*/ 147638 w 695325"/>
                <a:gd name="connsiteY21" fmla="*/ 300038 h 785813"/>
                <a:gd name="connsiteX22" fmla="*/ 188119 w 695325"/>
                <a:gd name="connsiteY22" fmla="*/ 307182 h 785813"/>
                <a:gd name="connsiteX23" fmla="*/ 209550 w 695325"/>
                <a:gd name="connsiteY23" fmla="*/ 295275 h 785813"/>
                <a:gd name="connsiteX24" fmla="*/ 197644 w 695325"/>
                <a:gd name="connsiteY24" fmla="*/ 285750 h 785813"/>
                <a:gd name="connsiteX25" fmla="*/ 219075 w 695325"/>
                <a:gd name="connsiteY25" fmla="*/ 285750 h 785813"/>
                <a:gd name="connsiteX26" fmla="*/ 247650 w 695325"/>
                <a:gd name="connsiteY26" fmla="*/ 314325 h 785813"/>
                <a:gd name="connsiteX27" fmla="*/ 266700 w 695325"/>
                <a:gd name="connsiteY27" fmla="*/ 292894 h 785813"/>
                <a:gd name="connsiteX28" fmla="*/ 252413 w 695325"/>
                <a:gd name="connsiteY28" fmla="*/ 266700 h 785813"/>
                <a:gd name="connsiteX29" fmla="*/ 266700 w 695325"/>
                <a:gd name="connsiteY29" fmla="*/ 261938 h 785813"/>
                <a:gd name="connsiteX30" fmla="*/ 345281 w 695325"/>
                <a:gd name="connsiteY30" fmla="*/ 342900 h 785813"/>
                <a:gd name="connsiteX31" fmla="*/ 352425 w 695325"/>
                <a:gd name="connsiteY31" fmla="*/ 357188 h 785813"/>
                <a:gd name="connsiteX32" fmla="*/ 330994 w 695325"/>
                <a:gd name="connsiteY32" fmla="*/ 383382 h 785813"/>
                <a:gd name="connsiteX33" fmla="*/ 373856 w 695325"/>
                <a:gd name="connsiteY33" fmla="*/ 371475 h 785813"/>
                <a:gd name="connsiteX34" fmla="*/ 395288 w 695325"/>
                <a:gd name="connsiteY34" fmla="*/ 371475 h 785813"/>
                <a:gd name="connsiteX35" fmla="*/ 381000 w 695325"/>
                <a:gd name="connsiteY35" fmla="*/ 388144 h 785813"/>
                <a:gd name="connsiteX36" fmla="*/ 395288 w 695325"/>
                <a:gd name="connsiteY36" fmla="*/ 397669 h 785813"/>
                <a:gd name="connsiteX37" fmla="*/ 421481 w 695325"/>
                <a:gd name="connsiteY37" fmla="*/ 426244 h 785813"/>
                <a:gd name="connsiteX38" fmla="*/ 438150 w 695325"/>
                <a:gd name="connsiteY38" fmla="*/ 461963 h 785813"/>
                <a:gd name="connsiteX39" fmla="*/ 440531 w 695325"/>
                <a:gd name="connsiteY39" fmla="*/ 492919 h 785813"/>
                <a:gd name="connsiteX40" fmla="*/ 423863 w 695325"/>
                <a:gd name="connsiteY40" fmla="*/ 511969 h 785813"/>
                <a:gd name="connsiteX41" fmla="*/ 423863 w 695325"/>
                <a:gd name="connsiteY41" fmla="*/ 535782 h 785813"/>
                <a:gd name="connsiteX42" fmla="*/ 402431 w 695325"/>
                <a:gd name="connsiteY42" fmla="*/ 535782 h 785813"/>
                <a:gd name="connsiteX43" fmla="*/ 383381 w 695325"/>
                <a:gd name="connsiteY43" fmla="*/ 547688 h 785813"/>
                <a:gd name="connsiteX44" fmla="*/ 407194 w 695325"/>
                <a:gd name="connsiteY44" fmla="*/ 583407 h 785813"/>
                <a:gd name="connsiteX45" fmla="*/ 395288 w 695325"/>
                <a:gd name="connsiteY45" fmla="*/ 611982 h 785813"/>
                <a:gd name="connsiteX46" fmla="*/ 359569 w 695325"/>
                <a:gd name="connsiteY46" fmla="*/ 611982 h 785813"/>
                <a:gd name="connsiteX47" fmla="*/ 328613 w 695325"/>
                <a:gd name="connsiteY47" fmla="*/ 609600 h 785813"/>
                <a:gd name="connsiteX48" fmla="*/ 309563 w 695325"/>
                <a:gd name="connsiteY48" fmla="*/ 597694 h 785813"/>
                <a:gd name="connsiteX49" fmla="*/ 297656 w 695325"/>
                <a:gd name="connsiteY49" fmla="*/ 621507 h 785813"/>
                <a:gd name="connsiteX50" fmla="*/ 297656 w 695325"/>
                <a:gd name="connsiteY50" fmla="*/ 645319 h 785813"/>
                <a:gd name="connsiteX51" fmla="*/ 330994 w 695325"/>
                <a:gd name="connsiteY51" fmla="*/ 661988 h 785813"/>
                <a:gd name="connsiteX52" fmla="*/ 354806 w 695325"/>
                <a:gd name="connsiteY52" fmla="*/ 642938 h 785813"/>
                <a:gd name="connsiteX53" fmla="*/ 371475 w 695325"/>
                <a:gd name="connsiteY53" fmla="*/ 638175 h 785813"/>
                <a:gd name="connsiteX54" fmla="*/ 378619 w 695325"/>
                <a:gd name="connsiteY54" fmla="*/ 628650 h 785813"/>
                <a:gd name="connsiteX55" fmla="*/ 400050 w 695325"/>
                <a:gd name="connsiteY55" fmla="*/ 640557 h 785813"/>
                <a:gd name="connsiteX56" fmla="*/ 414338 w 695325"/>
                <a:gd name="connsiteY56" fmla="*/ 659607 h 785813"/>
                <a:gd name="connsiteX57" fmla="*/ 438150 w 695325"/>
                <a:gd name="connsiteY57" fmla="*/ 688182 h 785813"/>
                <a:gd name="connsiteX58" fmla="*/ 452438 w 695325"/>
                <a:gd name="connsiteY58" fmla="*/ 688182 h 785813"/>
                <a:gd name="connsiteX59" fmla="*/ 464344 w 695325"/>
                <a:gd name="connsiteY59" fmla="*/ 704850 h 785813"/>
                <a:gd name="connsiteX60" fmla="*/ 450056 w 695325"/>
                <a:gd name="connsiteY60" fmla="*/ 714375 h 785813"/>
                <a:gd name="connsiteX61" fmla="*/ 481013 w 695325"/>
                <a:gd name="connsiteY61" fmla="*/ 740569 h 785813"/>
                <a:gd name="connsiteX62" fmla="*/ 497681 w 695325"/>
                <a:gd name="connsiteY62" fmla="*/ 738188 h 785813"/>
                <a:gd name="connsiteX63" fmla="*/ 526256 w 695325"/>
                <a:gd name="connsiteY63" fmla="*/ 752475 h 785813"/>
                <a:gd name="connsiteX64" fmla="*/ 566738 w 695325"/>
                <a:gd name="connsiteY64" fmla="*/ 783432 h 785813"/>
                <a:gd name="connsiteX65" fmla="*/ 578644 w 695325"/>
                <a:gd name="connsiteY65" fmla="*/ 785813 h 785813"/>
                <a:gd name="connsiteX66" fmla="*/ 588169 w 695325"/>
                <a:gd name="connsiteY66" fmla="*/ 776288 h 785813"/>
                <a:gd name="connsiteX67" fmla="*/ 566738 w 695325"/>
                <a:gd name="connsiteY67" fmla="*/ 762000 h 785813"/>
                <a:gd name="connsiteX68" fmla="*/ 535781 w 695325"/>
                <a:gd name="connsiteY68" fmla="*/ 733425 h 785813"/>
                <a:gd name="connsiteX69" fmla="*/ 523875 w 695325"/>
                <a:gd name="connsiteY69" fmla="*/ 697707 h 785813"/>
                <a:gd name="connsiteX70" fmla="*/ 531019 w 695325"/>
                <a:gd name="connsiteY70" fmla="*/ 685800 h 785813"/>
                <a:gd name="connsiteX71" fmla="*/ 557213 w 695325"/>
                <a:gd name="connsiteY71" fmla="*/ 711994 h 785813"/>
                <a:gd name="connsiteX72" fmla="*/ 597694 w 695325"/>
                <a:gd name="connsiteY72" fmla="*/ 733425 h 785813"/>
                <a:gd name="connsiteX73" fmla="*/ 619125 w 695325"/>
                <a:gd name="connsiteY73" fmla="*/ 742950 h 785813"/>
                <a:gd name="connsiteX74" fmla="*/ 611981 w 695325"/>
                <a:gd name="connsiteY74" fmla="*/ 716757 h 785813"/>
                <a:gd name="connsiteX75" fmla="*/ 623888 w 695325"/>
                <a:gd name="connsiteY75" fmla="*/ 707232 h 785813"/>
                <a:gd name="connsiteX76" fmla="*/ 619125 w 695325"/>
                <a:gd name="connsiteY76" fmla="*/ 683419 h 785813"/>
                <a:gd name="connsiteX77" fmla="*/ 602456 w 695325"/>
                <a:gd name="connsiteY77" fmla="*/ 664369 h 785813"/>
                <a:gd name="connsiteX78" fmla="*/ 607219 w 695325"/>
                <a:gd name="connsiteY78" fmla="*/ 647700 h 785813"/>
                <a:gd name="connsiteX79" fmla="*/ 592931 w 695325"/>
                <a:gd name="connsiteY79" fmla="*/ 640557 h 785813"/>
                <a:gd name="connsiteX80" fmla="*/ 585788 w 695325"/>
                <a:gd name="connsiteY80" fmla="*/ 628650 h 785813"/>
                <a:gd name="connsiteX81" fmla="*/ 564356 w 695325"/>
                <a:gd name="connsiteY81" fmla="*/ 623888 h 785813"/>
                <a:gd name="connsiteX82" fmla="*/ 550069 w 695325"/>
                <a:gd name="connsiteY82" fmla="*/ 588169 h 785813"/>
                <a:gd name="connsiteX83" fmla="*/ 540544 w 695325"/>
                <a:gd name="connsiteY83" fmla="*/ 581025 h 785813"/>
                <a:gd name="connsiteX84" fmla="*/ 550069 w 695325"/>
                <a:gd name="connsiteY84" fmla="*/ 561975 h 785813"/>
                <a:gd name="connsiteX85" fmla="*/ 545306 w 695325"/>
                <a:gd name="connsiteY85" fmla="*/ 547688 h 785813"/>
                <a:gd name="connsiteX86" fmla="*/ 540544 w 695325"/>
                <a:gd name="connsiteY86" fmla="*/ 523875 h 785813"/>
                <a:gd name="connsiteX87" fmla="*/ 571500 w 695325"/>
                <a:gd name="connsiteY87" fmla="*/ 519113 h 785813"/>
                <a:gd name="connsiteX88" fmla="*/ 595313 w 695325"/>
                <a:gd name="connsiteY88" fmla="*/ 550069 h 785813"/>
                <a:gd name="connsiteX89" fmla="*/ 626269 w 695325"/>
                <a:gd name="connsiteY89" fmla="*/ 569119 h 785813"/>
                <a:gd name="connsiteX90" fmla="*/ 631031 w 695325"/>
                <a:gd name="connsiteY90" fmla="*/ 592932 h 785813"/>
                <a:gd name="connsiteX91" fmla="*/ 659606 w 695325"/>
                <a:gd name="connsiteY91" fmla="*/ 611982 h 785813"/>
                <a:gd name="connsiteX92" fmla="*/ 650081 w 695325"/>
                <a:gd name="connsiteY92" fmla="*/ 576263 h 785813"/>
                <a:gd name="connsiteX93" fmla="*/ 669131 w 695325"/>
                <a:gd name="connsiteY93" fmla="*/ 576263 h 785813"/>
                <a:gd name="connsiteX94" fmla="*/ 683419 w 695325"/>
                <a:gd name="connsiteY94" fmla="*/ 554832 h 785813"/>
                <a:gd name="connsiteX95" fmla="*/ 671513 w 695325"/>
                <a:gd name="connsiteY95" fmla="*/ 535782 h 785813"/>
                <a:gd name="connsiteX96" fmla="*/ 695325 w 695325"/>
                <a:gd name="connsiteY96" fmla="*/ 528638 h 785813"/>
                <a:gd name="connsiteX97" fmla="*/ 676275 w 695325"/>
                <a:gd name="connsiteY97" fmla="*/ 516732 h 785813"/>
                <a:gd name="connsiteX98" fmla="*/ 645319 w 695325"/>
                <a:gd name="connsiteY98" fmla="*/ 511969 h 785813"/>
                <a:gd name="connsiteX99" fmla="*/ 652463 w 695325"/>
                <a:gd name="connsiteY99" fmla="*/ 483394 h 785813"/>
                <a:gd name="connsiteX100" fmla="*/ 631031 w 695325"/>
                <a:gd name="connsiteY100" fmla="*/ 488157 h 785813"/>
                <a:gd name="connsiteX101" fmla="*/ 631031 w 695325"/>
                <a:gd name="connsiteY101" fmla="*/ 461963 h 785813"/>
                <a:gd name="connsiteX102" fmla="*/ 609600 w 695325"/>
                <a:gd name="connsiteY102" fmla="*/ 452438 h 785813"/>
                <a:gd name="connsiteX103" fmla="*/ 602456 w 695325"/>
                <a:gd name="connsiteY103" fmla="*/ 435769 h 785813"/>
                <a:gd name="connsiteX104" fmla="*/ 585788 w 695325"/>
                <a:gd name="connsiteY104" fmla="*/ 447675 h 785813"/>
                <a:gd name="connsiteX105" fmla="*/ 576263 w 695325"/>
                <a:gd name="connsiteY105" fmla="*/ 423863 h 785813"/>
                <a:gd name="connsiteX106" fmla="*/ 545306 w 695325"/>
                <a:gd name="connsiteY106" fmla="*/ 400050 h 785813"/>
                <a:gd name="connsiteX107" fmla="*/ 526256 w 695325"/>
                <a:gd name="connsiteY107" fmla="*/ 400050 h 785813"/>
                <a:gd name="connsiteX108" fmla="*/ 540544 w 695325"/>
                <a:gd name="connsiteY108" fmla="*/ 381000 h 785813"/>
                <a:gd name="connsiteX109" fmla="*/ 540544 w 695325"/>
                <a:gd name="connsiteY109" fmla="*/ 359569 h 785813"/>
                <a:gd name="connsiteX110" fmla="*/ 535781 w 695325"/>
                <a:gd name="connsiteY110" fmla="*/ 352425 h 785813"/>
                <a:gd name="connsiteX111" fmla="*/ 578644 w 695325"/>
                <a:gd name="connsiteY111" fmla="*/ 364332 h 785813"/>
                <a:gd name="connsiteX112" fmla="*/ 566738 w 695325"/>
                <a:gd name="connsiteY112" fmla="*/ 347663 h 785813"/>
                <a:gd name="connsiteX113" fmla="*/ 528638 w 695325"/>
                <a:gd name="connsiteY113" fmla="*/ 335757 h 785813"/>
                <a:gd name="connsiteX114" fmla="*/ 519113 w 695325"/>
                <a:gd name="connsiteY114" fmla="*/ 321469 h 785813"/>
                <a:gd name="connsiteX115" fmla="*/ 557213 w 695325"/>
                <a:gd name="connsiteY115" fmla="*/ 307182 h 785813"/>
                <a:gd name="connsiteX116" fmla="*/ 545306 w 695325"/>
                <a:gd name="connsiteY116" fmla="*/ 280988 h 785813"/>
                <a:gd name="connsiteX117" fmla="*/ 538163 w 695325"/>
                <a:gd name="connsiteY117" fmla="*/ 297657 h 785813"/>
                <a:gd name="connsiteX118" fmla="*/ 514350 w 695325"/>
                <a:gd name="connsiteY118" fmla="*/ 309563 h 785813"/>
                <a:gd name="connsiteX119" fmla="*/ 507206 w 695325"/>
                <a:gd name="connsiteY119" fmla="*/ 288132 h 785813"/>
                <a:gd name="connsiteX120" fmla="*/ 500063 w 695325"/>
                <a:gd name="connsiteY120" fmla="*/ 278607 h 785813"/>
                <a:gd name="connsiteX121" fmla="*/ 523875 w 695325"/>
                <a:gd name="connsiteY121" fmla="*/ 259557 h 785813"/>
                <a:gd name="connsiteX122" fmla="*/ 504825 w 695325"/>
                <a:gd name="connsiteY122" fmla="*/ 242888 h 785813"/>
                <a:gd name="connsiteX123" fmla="*/ 485775 w 695325"/>
                <a:gd name="connsiteY123" fmla="*/ 254794 h 785813"/>
                <a:gd name="connsiteX124" fmla="*/ 473869 w 695325"/>
                <a:gd name="connsiteY124" fmla="*/ 240507 h 785813"/>
                <a:gd name="connsiteX125" fmla="*/ 471488 w 695325"/>
                <a:gd name="connsiteY125" fmla="*/ 223838 h 785813"/>
                <a:gd name="connsiteX126" fmla="*/ 452438 w 695325"/>
                <a:gd name="connsiteY126" fmla="*/ 230982 h 785813"/>
                <a:gd name="connsiteX127" fmla="*/ 450056 w 695325"/>
                <a:gd name="connsiteY127" fmla="*/ 214313 h 785813"/>
                <a:gd name="connsiteX128" fmla="*/ 457200 w 695325"/>
                <a:gd name="connsiteY128" fmla="*/ 202407 h 785813"/>
                <a:gd name="connsiteX129" fmla="*/ 433388 w 695325"/>
                <a:gd name="connsiteY129" fmla="*/ 171450 h 785813"/>
                <a:gd name="connsiteX130" fmla="*/ 423863 w 695325"/>
                <a:gd name="connsiteY130" fmla="*/ 190500 h 785813"/>
                <a:gd name="connsiteX131" fmla="*/ 416719 w 695325"/>
                <a:gd name="connsiteY131" fmla="*/ 207169 h 785813"/>
                <a:gd name="connsiteX132" fmla="*/ 397669 w 695325"/>
                <a:gd name="connsiteY132" fmla="*/ 192882 h 785813"/>
                <a:gd name="connsiteX133" fmla="*/ 395288 w 695325"/>
                <a:gd name="connsiteY133" fmla="*/ 166688 h 785813"/>
                <a:gd name="connsiteX134" fmla="*/ 383381 w 695325"/>
                <a:gd name="connsiteY134" fmla="*/ 180975 h 785813"/>
                <a:gd name="connsiteX135" fmla="*/ 376238 w 695325"/>
                <a:gd name="connsiteY135" fmla="*/ 166688 h 785813"/>
                <a:gd name="connsiteX136" fmla="*/ 376238 w 695325"/>
                <a:gd name="connsiteY136" fmla="*/ 147638 h 785813"/>
                <a:gd name="connsiteX137" fmla="*/ 364331 w 695325"/>
                <a:gd name="connsiteY137" fmla="*/ 142875 h 785813"/>
                <a:gd name="connsiteX138" fmla="*/ 364331 w 695325"/>
                <a:gd name="connsiteY138" fmla="*/ 116682 h 785813"/>
                <a:gd name="connsiteX139" fmla="*/ 309563 w 695325"/>
                <a:gd name="connsiteY139" fmla="*/ 90488 h 785813"/>
                <a:gd name="connsiteX140" fmla="*/ 288131 w 695325"/>
                <a:gd name="connsiteY140" fmla="*/ 97632 h 785813"/>
                <a:gd name="connsiteX141" fmla="*/ 292894 w 695325"/>
                <a:gd name="connsiteY141" fmla="*/ 123825 h 785813"/>
                <a:gd name="connsiteX142" fmla="*/ 273844 w 695325"/>
                <a:gd name="connsiteY142" fmla="*/ 126207 h 785813"/>
                <a:gd name="connsiteX143" fmla="*/ 259556 w 695325"/>
                <a:gd name="connsiteY143" fmla="*/ 121444 h 785813"/>
                <a:gd name="connsiteX144" fmla="*/ 247650 w 695325"/>
                <a:gd name="connsiteY144" fmla="*/ 140494 h 785813"/>
                <a:gd name="connsiteX145" fmla="*/ 223838 w 695325"/>
                <a:gd name="connsiteY145" fmla="*/ 152400 h 785813"/>
                <a:gd name="connsiteX146" fmla="*/ 221456 w 695325"/>
                <a:gd name="connsiteY146" fmla="*/ 130969 h 785813"/>
                <a:gd name="connsiteX147" fmla="*/ 223838 w 695325"/>
                <a:gd name="connsiteY147" fmla="*/ 92869 h 785813"/>
                <a:gd name="connsiteX148" fmla="*/ 216694 w 695325"/>
                <a:gd name="connsiteY148" fmla="*/ 66675 h 785813"/>
                <a:gd name="connsiteX149" fmla="*/ 214313 w 695325"/>
                <a:gd name="connsiteY149" fmla="*/ 50007 h 785813"/>
                <a:gd name="connsiteX150" fmla="*/ 204788 w 695325"/>
                <a:gd name="connsiteY150" fmla="*/ 28575 h 785813"/>
                <a:gd name="connsiteX151" fmla="*/ 202406 w 695325"/>
                <a:gd name="connsiteY151" fmla="*/ 0 h 785813"/>
                <a:gd name="connsiteX152" fmla="*/ 183356 w 695325"/>
                <a:gd name="connsiteY152" fmla="*/ 7144 h 785813"/>
                <a:gd name="connsiteX153" fmla="*/ 161926 w 695325"/>
                <a:gd name="connsiteY153" fmla="*/ 23813 h 785813"/>
                <a:gd name="connsiteX154" fmla="*/ 147638 w 695325"/>
                <a:gd name="connsiteY154" fmla="*/ 33338 h 785813"/>
                <a:gd name="connsiteX155" fmla="*/ 123825 w 695325"/>
                <a:gd name="connsiteY155" fmla="*/ 85725 h 785813"/>
                <a:gd name="connsiteX156" fmla="*/ 109537 w 695325"/>
                <a:gd name="connsiteY156" fmla="*/ 147638 h 785813"/>
                <a:gd name="connsiteX157" fmla="*/ 114300 w 695325"/>
                <a:gd name="connsiteY157" fmla="*/ 223837 h 785813"/>
                <a:gd name="connsiteX0" fmla="*/ 114300 w 695325"/>
                <a:gd name="connsiteY0" fmla="*/ 223837 h 785813"/>
                <a:gd name="connsiteX1" fmla="*/ 100012 w 695325"/>
                <a:gd name="connsiteY1" fmla="*/ 204788 h 785813"/>
                <a:gd name="connsiteX2" fmla="*/ 66676 w 695325"/>
                <a:gd name="connsiteY2" fmla="*/ 116682 h 785813"/>
                <a:gd name="connsiteX3" fmla="*/ 80963 w 695325"/>
                <a:gd name="connsiteY3" fmla="*/ 30957 h 785813"/>
                <a:gd name="connsiteX4" fmla="*/ 102394 w 695325"/>
                <a:gd name="connsiteY4" fmla="*/ 1 h 785813"/>
                <a:gd name="connsiteX5" fmla="*/ 54769 w 695325"/>
                <a:gd name="connsiteY5" fmla="*/ 4763 h 785813"/>
                <a:gd name="connsiteX6" fmla="*/ 21431 w 695325"/>
                <a:gd name="connsiteY6" fmla="*/ 38100 h 785813"/>
                <a:gd name="connsiteX7" fmla="*/ 21431 w 695325"/>
                <a:gd name="connsiteY7" fmla="*/ 69057 h 785813"/>
                <a:gd name="connsiteX8" fmla="*/ 11906 w 695325"/>
                <a:gd name="connsiteY8" fmla="*/ 88107 h 785813"/>
                <a:gd name="connsiteX9" fmla="*/ 7144 w 695325"/>
                <a:gd name="connsiteY9" fmla="*/ 126207 h 785813"/>
                <a:gd name="connsiteX10" fmla="*/ 7144 w 695325"/>
                <a:gd name="connsiteY10" fmla="*/ 126207 h 785813"/>
                <a:gd name="connsiteX11" fmla="*/ 0 w 695325"/>
                <a:gd name="connsiteY11" fmla="*/ 145257 h 785813"/>
                <a:gd name="connsiteX12" fmla="*/ 0 w 695325"/>
                <a:gd name="connsiteY12" fmla="*/ 190500 h 785813"/>
                <a:gd name="connsiteX13" fmla="*/ 38100 w 695325"/>
                <a:gd name="connsiteY13" fmla="*/ 200025 h 785813"/>
                <a:gd name="connsiteX14" fmla="*/ 64294 w 695325"/>
                <a:gd name="connsiteY14" fmla="*/ 219075 h 785813"/>
                <a:gd name="connsiteX15" fmla="*/ 66675 w 695325"/>
                <a:gd name="connsiteY15" fmla="*/ 233363 h 785813"/>
                <a:gd name="connsiteX16" fmla="*/ 35719 w 695325"/>
                <a:gd name="connsiteY16" fmla="*/ 228600 h 785813"/>
                <a:gd name="connsiteX17" fmla="*/ 9525 w 695325"/>
                <a:gd name="connsiteY17" fmla="*/ 216694 h 785813"/>
                <a:gd name="connsiteX18" fmla="*/ 47625 w 695325"/>
                <a:gd name="connsiteY18" fmla="*/ 276225 h 785813"/>
                <a:gd name="connsiteX19" fmla="*/ 76200 w 695325"/>
                <a:gd name="connsiteY19" fmla="*/ 257175 h 785813"/>
                <a:gd name="connsiteX20" fmla="*/ 102394 w 695325"/>
                <a:gd name="connsiteY20" fmla="*/ 288132 h 785813"/>
                <a:gd name="connsiteX21" fmla="*/ 147638 w 695325"/>
                <a:gd name="connsiteY21" fmla="*/ 300038 h 785813"/>
                <a:gd name="connsiteX22" fmla="*/ 188119 w 695325"/>
                <a:gd name="connsiteY22" fmla="*/ 307182 h 785813"/>
                <a:gd name="connsiteX23" fmla="*/ 209550 w 695325"/>
                <a:gd name="connsiteY23" fmla="*/ 295275 h 785813"/>
                <a:gd name="connsiteX24" fmla="*/ 197644 w 695325"/>
                <a:gd name="connsiteY24" fmla="*/ 285750 h 785813"/>
                <a:gd name="connsiteX25" fmla="*/ 219075 w 695325"/>
                <a:gd name="connsiteY25" fmla="*/ 285750 h 785813"/>
                <a:gd name="connsiteX26" fmla="*/ 247650 w 695325"/>
                <a:gd name="connsiteY26" fmla="*/ 314325 h 785813"/>
                <a:gd name="connsiteX27" fmla="*/ 266700 w 695325"/>
                <a:gd name="connsiteY27" fmla="*/ 292894 h 785813"/>
                <a:gd name="connsiteX28" fmla="*/ 252413 w 695325"/>
                <a:gd name="connsiteY28" fmla="*/ 266700 h 785813"/>
                <a:gd name="connsiteX29" fmla="*/ 266700 w 695325"/>
                <a:gd name="connsiteY29" fmla="*/ 261938 h 785813"/>
                <a:gd name="connsiteX30" fmla="*/ 345281 w 695325"/>
                <a:gd name="connsiteY30" fmla="*/ 342900 h 785813"/>
                <a:gd name="connsiteX31" fmla="*/ 352425 w 695325"/>
                <a:gd name="connsiteY31" fmla="*/ 357188 h 785813"/>
                <a:gd name="connsiteX32" fmla="*/ 330994 w 695325"/>
                <a:gd name="connsiteY32" fmla="*/ 383382 h 785813"/>
                <a:gd name="connsiteX33" fmla="*/ 373856 w 695325"/>
                <a:gd name="connsiteY33" fmla="*/ 371475 h 785813"/>
                <a:gd name="connsiteX34" fmla="*/ 395288 w 695325"/>
                <a:gd name="connsiteY34" fmla="*/ 371475 h 785813"/>
                <a:gd name="connsiteX35" fmla="*/ 381000 w 695325"/>
                <a:gd name="connsiteY35" fmla="*/ 388144 h 785813"/>
                <a:gd name="connsiteX36" fmla="*/ 395288 w 695325"/>
                <a:gd name="connsiteY36" fmla="*/ 397669 h 785813"/>
                <a:gd name="connsiteX37" fmla="*/ 421481 w 695325"/>
                <a:gd name="connsiteY37" fmla="*/ 426244 h 785813"/>
                <a:gd name="connsiteX38" fmla="*/ 438150 w 695325"/>
                <a:gd name="connsiteY38" fmla="*/ 461963 h 785813"/>
                <a:gd name="connsiteX39" fmla="*/ 440531 w 695325"/>
                <a:gd name="connsiteY39" fmla="*/ 492919 h 785813"/>
                <a:gd name="connsiteX40" fmla="*/ 423863 w 695325"/>
                <a:gd name="connsiteY40" fmla="*/ 511969 h 785813"/>
                <a:gd name="connsiteX41" fmla="*/ 423863 w 695325"/>
                <a:gd name="connsiteY41" fmla="*/ 535782 h 785813"/>
                <a:gd name="connsiteX42" fmla="*/ 402431 w 695325"/>
                <a:gd name="connsiteY42" fmla="*/ 535782 h 785813"/>
                <a:gd name="connsiteX43" fmla="*/ 383381 w 695325"/>
                <a:gd name="connsiteY43" fmla="*/ 547688 h 785813"/>
                <a:gd name="connsiteX44" fmla="*/ 407194 w 695325"/>
                <a:gd name="connsiteY44" fmla="*/ 583407 h 785813"/>
                <a:gd name="connsiteX45" fmla="*/ 395288 w 695325"/>
                <a:gd name="connsiteY45" fmla="*/ 611982 h 785813"/>
                <a:gd name="connsiteX46" fmla="*/ 359569 w 695325"/>
                <a:gd name="connsiteY46" fmla="*/ 611982 h 785813"/>
                <a:gd name="connsiteX47" fmla="*/ 328613 w 695325"/>
                <a:gd name="connsiteY47" fmla="*/ 609600 h 785813"/>
                <a:gd name="connsiteX48" fmla="*/ 309563 w 695325"/>
                <a:gd name="connsiteY48" fmla="*/ 597694 h 785813"/>
                <a:gd name="connsiteX49" fmla="*/ 297656 w 695325"/>
                <a:gd name="connsiteY49" fmla="*/ 621507 h 785813"/>
                <a:gd name="connsiteX50" fmla="*/ 297656 w 695325"/>
                <a:gd name="connsiteY50" fmla="*/ 645319 h 785813"/>
                <a:gd name="connsiteX51" fmla="*/ 330994 w 695325"/>
                <a:gd name="connsiteY51" fmla="*/ 661988 h 785813"/>
                <a:gd name="connsiteX52" fmla="*/ 354806 w 695325"/>
                <a:gd name="connsiteY52" fmla="*/ 642938 h 785813"/>
                <a:gd name="connsiteX53" fmla="*/ 371475 w 695325"/>
                <a:gd name="connsiteY53" fmla="*/ 638175 h 785813"/>
                <a:gd name="connsiteX54" fmla="*/ 378619 w 695325"/>
                <a:gd name="connsiteY54" fmla="*/ 628650 h 785813"/>
                <a:gd name="connsiteX55" fmla="*/ 400050 w 695325"/>
                <a:gd name="connsiteY55" fmla="*/ 640557 h 785813"/>
                <a:gd name="connsiteX56" fmla="*/ 414338 w 695325"/>
                <a:gd name="connsiteY56" fmla="*/ 659607 h 785813"/>
                <a:gd name="connsiteX57" fmla="*/ 438150 w 695325"/>
                <a:gd name="connsiteY57" fmla="*/ 688182 h 785813"/>
                <a:gd name="connsiteX58" fmla="*/ 452438 w 695325"/>
                <a:gd name="connsiteY58" fmla="*/ 688182 h 785813"/>
                <a:gd name="connsiteX59" fmla="*/ 464344 w 695325"/>
                <a:gd name="connsiteY59" fmla="*/ 704850 h 785813"/>
                <a:gd name="connsiteX60" fmla="*/ 450056 w 695325"/>
                <a:gd name="connsiteY60" fmla="*/ 714375 h 785813"/>
                <a:gd name="connsiteX61" fmla="*/ 481013 w 695325"/>
                <a:gd name="connsiteY61" fmla="*/ 740569 h 785813"/>
                <a:gd name="connsiteX62" fmla="*/ 497681 w 695325"/>
                <a:gd name="connsiteY62" fmla="*/ 738188 h 785813"/>
                <a:gd name="connsiteX63" fmla="*/ 526256 w 695325"/>
                <a:gd name="connsiteY63" fmla="*/ 752475 h 785813"/>
                <a:gd name="connsiteX64" fmla="*/ 566738 w 695325"/>
                <a:gd name="connsiteY64" fmla="*/ 783432 h 785813"/>
                <a:gd name="connsiteX65" fmla="*/ 578644 w 695325"/>
                <a:gd name="connsiteY65" fmla="*/ 785813 h 785813"/>
                <a:gd name="connsiteX66" fmla="*/ 588169 w 695325"/>
                <a:gd name="connsiteY66" fmla="*/ 776288 h 785813"/>
                <a:gd name="connsiteX67" fmla="*/ 566738 w 695325"/>
                <a:gd name="connsiteY67" fmla="*/ 762000 h 785813"/>
                <a:gd name="connsiteX68" fmla="*/ 535781 w 695325"/>
                <a:gd name="connsiteY68" fmla="*/ 733425 h 785813"/>
                <a:gd name="connsiteX69" fmla="*/ 523875 w 695325"/>
                <a:gd name="connsiteY69" fmla="*/ 697707 h 785813"/>
                <a:gd name="connsiteX70" fmla="*/ 531019 w 695325"/>
                <a:gd name="connsiteY70" fmla="*/ 685800 h 785813"/>
                <a:gd name="connsiteX71" fmla="*/ 557213 w 695325"/>
                <a:gd name="connsiteY71" fmla="*/ 711994 h 785813"/>
                <a:gd name="connsiteX72" fmla="*/ 597694 w 695325"/>
                <a:gd name="connsiteY72" fmla="*/ 733425 h 785813"/>
                <a:gd name="connsiteX73" fmla="*/ 619125 w 695325"/>
                <a:gd name="connsiteY73" fmla="*/ 742950 h 785813"/>
                <a:gd name="connsiteX74" fmla="*/ 611981 w 695325"/>
                <a:gd name="connsiteY74" fmla="*/ 716757 h 785813"/>
                <a:gd name="connsiteX75" fmla="*/ 623888 w 695325"/>
                <a:gd name="connsiteY75" fmla="*/ 707232 h 785813"/>
                <a:gd name="connsiteX76" fmla="*/ 619125 w 695325"/>
                <a:gd name="connsiteY76" fmla="*/ 683419 h 785813"/>
                <a:gd name="connsiteX77" fmla="*/ 602456 w 695325"/>
                <a:gd name="connsiteY77" fmla="*/ 664369 h 785813"/>
                <a:gd name="connsiteX78" fmla="*/ 607219 w 695325"/>
                <a:gd name="connsiteY78" fmla="*/ 647700 h 785813"/>
                <a:gd name="connsiteX79" fmla="*/ 592931 w 695325"/>
                <a:gd name="connsiteY79" fmla="*/ 640557 h 785813"/>
                <a:gd name="connsiteX80" fmla="*/ 585788 w 695325"/>
                <a:gd name="connsiteY80" fmla="*/ 628650 h 785813"/>
                <a:gd name="connsiteX81" fmla="*/ 564356 w 695325"/>
                <a:gd name="connsiteY81" fmla="*/ 623888 h 785813"/>
                <a:gd name="connsiteX82" fmla="*/ 550069 w 695325"/>
                <a:gd name="connsiteY82" fmla="*/ 588169 h 785813"/>
                <a:gd name="connsiteX83" fmla="*/ 540544 w 695325"/>
                <a:gd name="connsiteY83" fmla="*/ 581025 h 785813"/>
                <a:gd name="connsiteX84" fmla="*/ 550069 w 695325"/>
                <a:gd name="connsiteY84" fmla="*/ 561975 h 785813"/>
                <a:gd name="connsiteX85" fmla="*/ 545306 w 695325"/>
                <a:gd name="connsiteY85" fmla="*/ 547688 h 785813"/>
                <a:gd name="connsiteX86" fmla="*/ 540544 w 695325"/>
                <a:gd name="connsiteY86" fmla="*/ 523875 h 785813"/>
                <a:gd name="connsiteX87" fmla="*/ 571500 w 695325"/>
                <a:gd name="connsiteY87" fmla="*/ 519113 h 785813"/>
                <a:gd name="connsiteX88" fmla="*/ 595313 w 695325"/>
                <a:gd name="connsiteY88" fmla="*/ 550069 h 785813"/>
                <a:gd name="connsiteX89" fmla="*/ 626269 w 695325"/>
                <a:gd name="connsiteY89" fmla="*/ 569119 h 785813"/>
                <a:gd name="connsiteX90" fmla="*/ 631031 w 695325"/>
                <a:gd name="connsiteY90" fmla="*/ 592932 h 785813"/>
                <a:gd name="connsiteX91" fmla="*/ 659606 w 695325"/>
                <a:gd name="connsiteY91" fmla="*/ 611982 h 785813"/>
                <a:gd name="connsiteX92" fmla="*/ 650081 w 695325"/>
                <a:gd name="connsiteY92" fmla="*/ 576263 h 785813"/>
                <a:gd name="connsiteX93" fmla="*/ 669131 w 695325"/>
                <a:gd name="connsiteY93" fmla="*/ 576263 h 785813"/>
                <a:gd name="connsiteX94" fmla="*/ 683419 w 695325"/>
                <a:gd name="connsiteY94" fmla="*/ 554832 h 785813"/>
                <a:gd name="connsiteX95" fmla="*/ 671513 w 695325"/>
                <a:gd name="connsiteY95" fmla="*/ 535782 h 785813"/>
                <a:gd name="connsiteX96" fmla="*/ 695325 w 695325"/>
                <a:gd name="connsiteY96" fmla="*/ 528638 h 785813"/>
                <a:gd name="connsiteX97" fmla="*/ 676275 w 695325"/>
                <a:gd name="connsiteY97" fmla="*/ 516732 h 785813"/>
                <a:gd name="connsiteX98" fmla="*/ 645319 w 695325"/>
                <a:gd name="connsiteY98" fmla="*/ 511969 h 785813"/>
                <a:gd name="connsiteX99" fmla="*/ 652463 w 695325"/>
                <a:gd name="connsiteY99" fmla="*/ 483394 h 785813"/>
                <a:gd name="connsiteX100" fmla="*/ 631031 w 695325"/>
                <a:gd name="connsiteY100" fmla="*/ 488157 h 785813"/>
                <a:gd name="connsiteX101" fmla="*/ 631031 w 695325"/>
                <a:gd name="connsiteY101" fmla="*/ 461963 h 785813"/>
                <a:gd name="connsiteX102" fmla="*/ 609600 w 695325"/>
                <a:gd name="connsiteY102" fmla="*/ 452438 h 785813"/>
                <a:gd name="connsiteX103" fmla="*/ 602456 w 695325"/>
                <a:gd name="connsiteY103" fmla="*/ 435769 h 785813"/>
                <a:gd name="connsiteX104" fmla="*/ 585788 w 695325"/>
                <a:gd name="connsiteY104" fmla="*/ 447675 h 785813"/>
                <a:gd name="connsiteX105" fmla="*/ 576263 w 695325"/>
                <a:gd name="connsiteY105" fmla="*/ 423863 h 785813"/>
                <a:gd name="connsiteX106" fmla="*/ 545306 w 695325"/>
                <a:gd name="connsiteY106" fmla="*/ 400050 h 785813"/>
                <a:gd name="connsiteX107" fmla="*/ 526256 w 695325"/>
                <a:gd name="connsiteY107" fmla="*/ 400050 h 785813"/>
                <a:gd name="connsiteX108" fmla="*/ 540544 w 695325"/>
                <a:gd name="connsiteY108" fmla="*/ 381000 h 785813"/>
                <a:gd name="connsiteX109" fmla="*/ 540544 w 695325"/>
                <a:gd name="connsiteY109" fmla="*/ 359569 h 785813"/>
                <a:gd name="connsiteX110" fmla="*/ 535781 w 695325"/>
                <a:gd name="connsiteY110" fmla="*/ 352425 h 785813"/>
                <a:gd name="connsiteX111" fmla="*/ 578644 w 695325"/>
                <a:gd name="connsiteY111" fmla="*/ 364332 h 785813"/>
                <a:gd name="connsiteX112" fmla="*/ 566738 w 695325"/>
                <a:gd name="connsiteY112" fmla="*/ 347663 h 785813"/>
                <a:gd name="connsiteX113" fmla="*/ 528638 w 695325"/>
                <a:gd name="connsiteY113" fmla="*/ 335757 h 785813"/>
                <a:gd name="connsiteX114" fmla="*/ 519113 w 695325"/>
                <a:gd name="connsiteY114" fmla="*/ 321469 h 785813"/>
                <a:gd name="connsiteX115" fmla="*/ 557213 w 695325"/>
                <a:gd name="connsiteY115" fmla="*/ 307182 h 785813"/>
                <a:gd name="connsiteX116" fmla="*/ 545306 w 695325"/>
                <a:gd name="connsiteY116" fmla="*/ 280988 h 785813"/>
                <a:gd name="connsiteX117" fmla="*/ 538163 w 695325"/>
                <a:gd name="connsiteY117" fmla="*/ 297657 h 785813"/>
                <a:gd name="connsiteX118" fmla="*/ 514350 w 695325"/>
                <a:gd name="connsiteY118" fmla="*/ 309563 h 785813"/>
                <a:gd name="connsiteX119" fmla="*/ 507206 w 695325"/>
                <a:gd name="connsiteY119" fmla="*/ 288132 h 785813"/>
                <a:gd name="connsiteX120" fmla="*/ 500063 w 695325"/>
                <a:gd name="connsiteY120" fmla="*/ 278607 h 785813"/>
                <a:gd name="connsiteX121" fmla="*/ 523875 w 695325"/>
                <a:gd name="connsiteY121" fmla="*/ 259557 h 785813"/>
                <a:gd name="connsiteX122" fmla="*/ 504825 w 695325"/>
                <a:gd name="connsiteY122" fmla="*/ 242888 h 785813"/>
                <a:gd name="connsiteX123" fmla="*/ 485775 w 695325"/>
                <a:gd name="connsiteY123" fmla="*/ 254794 h 785813"/>
                <a:gd name="connsiteX124" fmla="*/ 473869 w 695325"/>
                <a:gd name="connsiteY124" fmla="*/ 240507 h 785813"/>
                <a:gd name="connsiteX125" fmla="*/ 471488 w 695325"/>
                <a:gd name="connsiteY125" fmla="*/ 223838 h 785813"/>
                <a:gd name="connsiteX126" fmla="*/ 452438 w 695325"/>
                <a:gd name="connsiteY126" fmla="*/ 230982 h 785813"/>
                <a:gd name="connsiteX127" fmla="*/ 450056 w 695325"/>
                <a:gd name="connsiteY127" fmla="*/ 214313 h 785813"/>
                <a:gd name="connsiteX128" fmla="*/ 457200 w 695325"/>
                <a:gd name="connsiteY128" fmla="*/ 202407 h 785813"/>
                <a:gd name="connsiteX129" fmla="*/ 433388 w 695325"/>
                <a:gd name="connsiteY129" fmla="*/ 171450 h 785813"/>
                <a:gd name="connsiteX130" fmla="*/ 423863 w 695325"/>
                <a:gd name="connsiteY130" fmla="*/ 190500 h 785813"/>
                <a:gd name="connsiteX131" fmla="*/ 416719 w 695325"/>
                <a:gd name="connsiteY131" fmla="*/ 207169 h 785813"/>
                <a:gd name="connsiteX132" fmla="*/ 397669 w 695325"/>
                <a:gd name="connsiteY132" fmla="*/ 192882 h 785813"/>
                <a:gd name="connsiteX133" fmla="*/ 395288 w 695325"/>
                <a:gd name="connsiteY133" fmla="*/ 166688 h 785813"/>
                <a:gd name="connsiteX134" fmla="*/ 383381 w 695325"/>
                <a:gd name="connsiteY134" fmla="*/ 180975 h 785813"/>
                <a:gd name="connsiteX135" fmla="*/ 376238 w 695325"/>
                <a:gd name="connsiteY135" fmla="*/ 166688 h 785813"/>
                <a:gd name="connsiteX136" fmla="*/ 376238 w 695325"/>
                <a:gd name="connsiteY136" fmla="*/ 147638 h 785813"/>
                <a:gd name="connsiteX137" fmla="*/ 364331 w 695325"/>
                <a:gd name="connsiteY137" fmla="*/ 142875 h 785813"/>
                <a:gd name="connsiteX138" fmla="*/ 364331 w 695325"/>
                <a:gd name="connsiteY138" fmla="*/ 116682 h 785813"/>
                <a:gd name="connsiteX139" fmla="*/ 309563 w 695325"/>
                <a:gd name="connsiteY139" fmla="*/ 90488 h 785813"/>
                <a:gd name="connsiteX140" fmla="*/ 288131 w 695325"/>
                <a:gd name="connsiteY140" fmla="*/ 97632 h 785813"/>
                <a:gd name="connsiteX141" fmla="*/ 292894 w 695325"/>
                <a:gd name="connsiteY141" fmla="*/ 123825 h 785813"/>
                <a:gd name="connsiteX142" fmla="*/ 273844 w 695325"/>
                <a:gd name="connsiteY142" fmla="*/ 126207 h 785813"/>
                <a:gd name="connsiteX143" fmla="*/ 259556 w 695325"/>
                <a:gd name="connsiteY143" fmla="*/ 121444 h 785813"/>
                <a:gd name="connsiteX144" fmla="*/ 247650 w 695325"/>
                <a:gd name="connsiteY144" fmla="*/ 140494 h 785813"/>
                <a:gd name="connsiteX145" fmla="*/ 223838 w 695325"/>
                <a:gd name="connsiteY145" fmla="*/ 152400 h 785813"/>
                <a:gd name="connsiteX146" fmla="*/ 221456 w 695325"/>
                <a:gd name="connsiteY146" fmla="*/ 130969 h 785813"/>
                <a:gd name="connsiteX147" fmla="*/ 223838 w 695325"/>
                <a:gd name="connsiteY147" fmla="*/ 92869 h 785813"/>
                <a:gd name="connsiteX148" fmla="*/ 216694 w 695325"/>
                <a:gd name="connsiteY148" fmla="*/ 66675 h 785813"/>
                <a:gd name="connsiteX149" fmla="*/ 214313 w 695325"/>
                <a:gd name="connsiteY149" fmla="*/ 50007 h 785813"/>
                <a:gd name="connsiteX150" fmla="*/ 204788 w 695325"/>
                <a:gd name="connsiteY150" fmla="*/ 28575 h 785813"/>
                <a:gd name="connsiteX151" fmla="*/ 202406 w 695325"/>
                <a:gd name="connsiteY151" fmla="*/ 0 h 785813"/>
                <a:gd name="connsiteX152" fmla="*/ 183356 w 695325"/>
                <a:gd name="connsiteY152" fmla="*/ 7144 h 785813"/>
                <a:gd name="connsiteX153" fmla="*/ 161926 w 695325"/>
                <a:gd name="connsiteY153" fmla="*/ 23813 h 785813"/>
                <a:gd name="connsiteX154" fmla="*/ 147638 w 695325"/>
                <a:gd name="connsiteY154" fmla="*/ 33338 h 785813"/>
                <a:gd name="connsiteX155" fmla="*/ 116682 w 695325"/>
                <a:gd name="connsiteY155" fmla="*/ 88106 h 785813"/>
                <a:gd name="connsiteX156" fmla="*/ 109537 w 695325"/>
                <a:gd name="connsiteY156" fmla="*/ 147638 h 785813"/>
                <a:gd name="connsiteX157" fmla="*/ 114300 w 695325"/>
                <a:gd name="connsiteY157" fmla="*/ 223837 h 78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95325" h="785813">
                  <a:moveTo>
                    <a:pt x="114300" y="223837"/>
                  </a:moveTo>
                  <a:lnTo>
                    <a:pt x="100012" y="204788"/>
                  </a:lnTo>
                  <a:lnTo>
                    <a:pt x="66676" y="116682"/>
                  </a:lnTo>
                  <a:cubicBezTo>
                    <a:pt x="62707" y="102395"/>
                    <a:pt x="74613" y="42863"/>
                    <a:pt x="80963" y="30957"/>
                  </a:cubicBezTo>
                  <a:cubicBezTo>
                    <a:pt x="87313" y="19051"/>
                    <a:pt x="108347" y="22226"/>
                    <a:pt x="102394" y="1"/>
                  </a:cubicBezTo>
                  <a:lnTo>
                    <a:pt x="54769" y="4763"/>
                  </a:lnTo>
                  <a:lnTo>
                    <a:pt x="21431" y="38100"/>
                  </a:lnTo>
                  <a:lnTo>
                    <a:pt x="21431" y="69057"/>
                  </a:lnTo>
                  <a:lnTo>
                    <a:pt x="11906" y="88107"/>
                  </a:lnTo>
                  <a:lnTo>
                    <a:pt x="7144" y="126207"/>
                  </a:lnTo>
                  <a:lnTo>
                    <a:pt x="7144" y="126207"/>
                  </a:lnTo>
                  <a:lnTo>
                    <a:pt x="0" y="145257"/>
                  </a:lnTo>
                  <a:lnTo>
                    <a:pt x="0" y="190500"/>
                  </a:lnTo>
                  <a:lnTo>
                    <a:pt x="38100" y="200025"/>
                  </a:lnTo>
                  <a:lnTo>
                    <a:pt x="64294" y="219075"/>
                  </a:lnTo>
                  <a:lnTo>
                    <a:pt x="66675" y="233363"/>
                  </a:lnTo>
                  <a:lnTo>
                    <a:pt x="35719" y="228600"/>
                  </a:lnTo>
                  <a:lnTo>
                    <a:pt x="9525" y="216694"/>
                  </a:lnTo>
                  <a:lnTo>
                    <a:pt x="47625" y="276225"/>
                  </a:lnTo>
                  <a:lnTo>
                    <a:pt x="76200" y="257175"/>
                  </a:lnTo>
                  <a:lnTo>
                    <a:pt x="102394" y="288132"/>
                  </a:lnTo>
                  <a:lnTo>
                    <a:pt x="147638" y="300038"/>
                  </a:lnTo>
                  <a:lnTo>
                    <a:pt x="188119" y="307182"/>
                  </a:lnTo>
                  <a:lnTo>
                    <a:pt x="209550" y="295275"/>
                  </a:lnTo>
                  <a:lnTo>
                    <a:pt x="197644" y="285750"/>
                  </a:lnTo>
                  <a:lnTo>
                    <a:pt x="219075" y="285750"/>
                  </a:lnTo>
                  <a:lnTo>
                    <a:pt x="247650" y="314325"/>
                  </a:lnTo>
                  <a:lnTo>
                    <a:pt x="266700" y="292894"/>
                  </a:lnTo>
                  <a:lnTo>
                    <a:pt x="252413" y="266700"/>
                  </a:lnTo>
                  <a:lnTo>
                    <a:pt x="266700" y="261938"/>
                  </a:lnTo>
                  <a:lnTo>
                    <a:pt x="345281" y="342900"/>
                  </a:lnTo>
                  <a:lnTo>
                    <a:pt x="352425" y="357188"/>
                  </a:lnTo>
                  <a:lnTo>
                    <a:pt x="330994" y="383382"/>
                  </a:lnTo>
                  <a:lnTo>
                    <a:pt x="373856" y="371475"/>
                  </a:lnTo>
                  <a:lnTo>
                    <a:pt x="395288" y="371475"/>
                  </a:lnTo>
                  <a:lnTo>
                    <a:pt x="381000" y="388144"/>
                  </a:lnTo>
                  <a:lnTo>
                    <a:pt x="395288" y="397669"/>
                  </a:lnTo>
                  <a:lnTo>
                    <a:pt x="421481" y="426244"/>
                  </a:lnTo>
                  <a:lnTo>
                    <a:pt x="438150" y="461963"/>
                  </a:lnTo>
                  <a:lnTo>
                    <a:pt x="440531" y="492919"/>
                  </a:lnTo>
                  <a:lnTo>
                    <a:pt x="423863" y="511969"/>
                  </a:lnTo>
                  <a:lnTo>
                    <a:pt x="423863" y="535782"/>
                  </a:lnTo>
                  <a:lnTo>
                    <a:pt x="402431" y="535782"/>
                  </a:lnTo>
                  <a:lnTo>
                    <a:pt x="383381" y="547688"/>
                  </a:lnTo>
                  <a:lnTo>
                    <a:pt x="407194" y="583407"/>
                  </a:lnTo>
                  <a:lnTo>
                    <a:pt x="395288" y="611982"/>
                  </a:lnTo>
                  <a:lnTo>
                    <a:pt x="359569" y="611982"/>
                  </a:lnTo>
                  <a:lnTo>
                    <a:pt x="328613" y="609600"/>
                  </a:lnTo>
                  <a:lnTo>
                    <a:pt x="309563" y="597694"/>
                  </a:lnTo>
                  <a:lnTo>
                    <a:pt x="297656" y="621507"/>
                  </a:lnTo>
                  <a:lnTo>
                    <a:pt x="297656" y="645319"/>
                  </a:lnTo>
                  <a:lnTo>
                    <a:pt x="330994" y="661988"/>
                  </a:lnTo>
                  <a:lnTo>
                    <a:pt x="354806" y="642938"/>
                  </a:lnTo>
                  <a:lnTo>
                    <a:pt x="371475" y="638175"/>
                  </a:lnTo>
                  <a:lnTo>
                    <a:pt x="378619" y="628650"/>
                  </a:lnTo>
                  <a:lnTo>
                    <a:pt x="400050" y="640557"/>
                  </a:lnTo>
                  <a:lnTo>
                    <a:pt x="414338" y="659607"/>
                  </a:lnTo>
                  <a:lnTo>
                    <a:pt x="438150" y="688182"/>
                  </a:lnTo>
                  <a:lnTo>
                    <a:pt x="452438" y="688182"/>
                  </a:lnTo>
                  <a:lnTo>
                    <a:pt x="464344" y="704850"/>
                  </a:lnTo>
                  <a:lnTo>
                    <a:pt x="450056" y="714375"/>
                  </a:lnTo>
                  <a:lnTo>
                    <a:pt x="481013" y="740569"/>
                  </a:lnTo>
                  <a:lnTo>
                    <a:pt x="497681" y="738188"/>
                  </a:lnTo>
                  <a:lnTo>
                    <a:pt x="526256" y="752475"/>
                  </a:lnTo>
                  <a:lnTo>
                    <a:pt x="566738" y="783432"/>
                  </a:lnTo>
                  <a:lnTo>
                    <a:pt x="578644" y="785813"/>
                  </a:lnTo>
                  <a:lnTo>
                    <a:pt x="588169" y="776288"/>
                  </a:lnTo>
                  <a:lnTo>
                    <a:pt x="566738" y="762000"/>
                  </a:lnTo>
                  <a:lnTo>
                    <a:pt x="535781" y="733425"/>
                  </a:lnTo>
                  <a:lnTo>
                    <a:pt x="523875" y="697707"/>
                  </a:lnTo>
                  <a:lnTo>
                    <a:pt x="531019" y="685800"/>
                  </a:lnTo>
                  <a:lnTo>
                    <a:pt x="557213" y="711994"/>
                  </a:lnTo>
                  <a:lnTo>
                    <a:pt x="597694" y="733425"/>
                  </a:lnTo>
                  <a:lnTo>
                    <a:pt x="619125" y="742950"/>
                  </a:lnTo>
                  <a:lnTo>
                    <a:pt x="611981" y="716757"/>
                  </a:lnTo>
                  <a:lnTo>
                    <a:pt x="623888" y="707232"/>
                  </a:lnTo>
                  <a:lnTo>
                    <a:pt x="619125" y="683419"/>
                  </a:lnTo>
                  <a:lnTo>
                    <a:pt x="602456" y="664369"/>
                  </a:lnTo>
                  <a:lnTo>
                    <a:pt x="607219" y="647700"/>
                  </a:lnTo>
                  <a:lnTo>
                    <a:pt x="592931" y="640557"/>
                  </a:lnTo>
                  <a:lnTo>
                    <a:pt x="585788" y="628650"/>
                  </a:lnTo>
                  <a:lnTo>
                    <a:pt x="564356" y="623888"/>
                  </a:lnTo>
                  <a:lnTo>
                    <a:pt x="550069" y="588169"/>
                  </a:lnTo>
                  <a:lnTo>
                    <a:pt x="540544" y="581025"/>
                  </a:lnTo>
                  <a:lnTo>
                    <a:pt x="550069" y="561975"/>
                  </a:lnTo>
                  <a:lnTo>
                    <a:pt x="545306" y="547688"/>
                  </a:lnTo>
                  <a:lnTo>
                    <a:pt x="540544" y="523875"/>
                  </a:lnTo>
                  <a:lnTo>
                    <a:pt x="571500" y="519113"/>
                  </a:lnTo>
                  <a:lnTo>
                    <a:pt x="595313" y="550069"/>
                  </a:lnTo>
                  <a:lnTo>
                    <a:pt x="626269" y="569119"/>
                  </a:lnTo>
                  <a:lnTo>
                    <a:pt x="631031" y="592932"/>
                  </a:lnTo>
                  <a:lnTo>
                    <a:pt x="659606" y="611982"/>
                  </a:lnTo>
                  <a:lnTo>
                    <a:pt x="650081" y="576263"/>
                  </a:lnTo>
                  <a:lnTo>
                    <a:pt x="669131" y="576263"/>
                  </a:lnTo>
                  <a:lnTo>
                    <a:pt x="683419" y="554832"/>
                  </a:lnTo>
                  <a:lnTo>
                    <a:pt x="671513" y="535782"/>
                  </a:lnTo>
                  <a:lnTo>
                    <a:pt x="695325" y="528638"/>
                  </a:lnTo>
                  <a:lnTo>
                    <a:pt x="676275" y="516732"/>
                  </a:lnTo>
                  <a:lnTo>
                    <a:pt x="645319" y="511969"/>
                  </a:lnTo>
                  <a:lnTo>
                    <a:pt x="652463" y="483394"/>
                  </a:lnTo>
                  <a:lnTo>
                    <a:pt x="631031" y="488157"/>
                  </a:lnTo>
                  <a:lnTo>
                    <a:pt x="631031" y="461963"/>
                  </a:lnTo>
                  <a:lnTo>
                    <a:pt x="609600" y="452438"/>
                  </a:lnTo>
                  <a:lnTo>
                    <a:pt x="602456" y="435769"/>
                  </a:lnTo>
                  <a:lnTo>
                    <a:pt x="585788" y="447675"/>
                  </a:lnTo>
                  <a:lnTo>
                    <a:pt x="576263" y="423863"/>
                  </a:lnTo>
                  <a:lnTo>
                    <a:pt x="545306" y="400050"/>
                  </a:lnTo>
                  <a:lnTo>
                    <a:pt x="526256" y="400050"/>
                  </a:lnTo>
                  <a:lnTo>
                    <a:pt x="540544" y="381000"/>
                  </a:lnTo>
                  <a:lnTo>
                    <a:pt x="540544" y="359569"/>
                  </a:lnTo>
                  <a:lnTo>
                    <a:pt x="535781" y="352425"/>
                  </a:lnTo>
                  <a:lnTo>
                    <a:pt x="578644" y="364332"/>
                  </a:lnTo>
                  <a:lnTo>
                    <a:pt x="566738" y="347663"/>
                  </a:lnTo>
                  <a:lnTo>
                    <a:pt x="528638" y="335757"/>
                  </a:lnTo>
                  <a:lnTo>
                    <a:pt x="519113" y="321469"/>
                  </a:lnTo>
                  <a:lnTo>
                    <a:pt x="557213" y="307182"/>
                  </a:lnTo>
                  <a:lnTo>
                    <a:pt x="545306" y="280988"/>
                  </a:lnTo>
                  <a:lnTo>
                    <a:pt x="538163" y="297657"/>
                  </a:lnTo>
                  <a:lnTo>
                    <a:pt x="514350" y="309563"/>
                  </a:lnTo>
                  <a:lnTo>
                    <a:pt x="507206" y="288132"/>
                  </a:lnTo>
                  <a:lnTo>
                    <a:pt x="500063" y="278607"/>
                  </a:lnTo>
                  <a:lnTo>
                    <a:pt x="523875" y="259557"/>
                  </a:lnTo>
                  <a:lnTo>
                    <a:pt x="504825" y="242888"/>
                  </a:lnTo>
                  <a:lnTo>
                    <a:pt x="485775" y="254794"/>
                  </a:lnTo>
                  <a:lnTo>
                    <a:pt x="473869" y="240507"/>
                  </a:lnTo>
                  <a:lnTo>
                    <a:pt x="471488" y="223838"/>
                  </a:lnTo>
                  <a:lnTo>
                    <a:pt x="452438" y="230982"/>
                  </a:lnTo>
                  <a:lnTo>
                    <a:pt x="450056" y="214313"/>
                  </a:lnTo>
                  <a:lnTo>
                    <a:pt x="457200" y="202407"/>
                  </a:lnTo>
                  <a:lnTo>
                    <a:pt x="433388" y="171450"/>
                  </a:lnTo>
                  <a:lnTo>
                    <a:pt x="423863" y="190500"/>
                  </a:lnTo>
                  <a:lnTo>
                    <a:pt x="416719" y="207169"/>
                  </a:lnTo>
                  <a:lnTo>
                    <a:pt x="397669" y="192882"/>
                  </a:lnTo>
                  <a:lnTo>
                    <a:pt x="395288" y="166688"/>
                  </a:lnTo>
                  <a:lnTo>
                    <a:pt x="383381" y="180975"/>
                  </a:lnTo>
                  <a:lnTo>
                    <a:pt x="376238" y="166688"/>
                  </a:lnTo>
                  <a:lnTo>
                    <a:pt x="376238" y="147638"/>
                  </a:lnTo>
                  <a:lnTo>
                    <a:pt x="364331" y="142875"/>
                  </a:lnTo>
                  <a:lnTo>
                    <a:pt x="364331" y="116682"/>
                  </a:lnTo>
                  <a:lnTo>
                    <a:pt x="309563" y="90488"/>
                  </a:lnTo>
                  <a:lnTo>
                    <a:pt x="288131" y="97632"/>
                  </a:lnTo>
                  <a:lnTo>
                    <a:pt x="292894" y="123825"/>
                  </a:lnTo>
                  <a:lnTo>
                    <a:pt x="273844" y="126207"/>
                  </a:lnTo>
                  <a:lnTo>
                    <a:pt x="259556" y="121444"/>
                  </a:lnTo>
                  <a:lnTo>
                    <a:pt x="247650" y="140494"/>
                  </a:lnTo>
                  <a:lnTo>
                    <a:pt x="223838" y="152400"/>
                  </a:lnTo>
                  <a:lnTo>
                    <a:pt x="221456" y="130969"/>
                  </a:lnTo>
                  <a:lnTo>
                    <a:pt x="223838" y="92869"/>
                  </a:lnTo>
                  <a:lnTo>
                    <a:pt x="216694" y="66675"/>
                  </a:lnTo>
                  <a:lnTo>
                    <a:pt x="214313" y="50007"/>
                  </a:lnTo>
                  <a:lnTo>
                    <a:pt x="204788" y="28575"/>
                  </a:lnTo>
                  <a:lnTo>
                    <a:pt x="202406" y="0"/>
                  </a:lnTo>
                  <a:lnTo>
                    <a:pt x="183356" y="7144"/>
                  </a:lnTo>
                  <a:lnTo>
                    <a:pt x="161926" y="23813"/>
                  </a:lnTo>
                  <a:lnTo>
                    <a:pt x="147638" y="33338"/>
                  </a:lnTo>
                  <a:lnTo>
                    <a:pt x="116682" y="88106"/>
                  </a:lnTo>
                  <a:lnTo>
                    <a:pt x="109537" y="147638"/>
                  </a:lnTo>
                  <a:lnTo>
                    <a:pt x="114300" y="22383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554" name="Freeform: Shape 21">
              <a:extLst>
                <a:ext uri="{FF2B5EF4-FFF2-40B4-BE49-F238E27FC236}">
                  <a16:creationId xmlns:a16="http://schemas.microsoft.com/office/drawing/2014/main" id="{EBC013B5-4F5B-03B8-0954-33D8DD4DFBBB}"/>
                </a:ext>
              </a:extLst>
            </p:cNvPr>
            <p:cNvSpPr>
              <a:spLocks/>
            </p:cNvSpPr>
            <p:nvPr/>
          </p:nvSpPr>
          <p:spPr bwMode="auto">
            <a:xfrm>
              <a:off x="2283619" y="1947863"/>
              <a:ext cx="109537" cy="88106"/>
            </a:xfrm>
            <a:custGeom>
              <a:avLst/>
              <a:gdLst>
                <a:gd name="connsiteX0" fmla="*/ 0 w 109537"/>
                <a:gd name="connsiteY0" fmla="*/ 0 h 88106"/>
                <a:gd name="connsiteX1" fmla="*/ 30956 w 109537"/>
                <a:gd name="connsiteY1" fmla="*/ 88106 h 88106"/>
                <a:gd name="connsiteX2" fmla="*/ 59531 w 109537"/>
                <a:gd name="connsiteY2" fmla="*/ 69056 h 88106"/>
                <a:gd name="connsiteX3" fmla="*/ 109537 w 109537"/>
                <a:gd name="connsiteY3" fmla="*/ 69056 h 88106"/>
                <a:gd name="connsiteX4" fmla="*/ 73819 w 109537"/>
                <a:gd name="connsiteY4" fmla="*/ 16668 h 88106"/>
                <a:gd name="connsiteX5" fmla="*/ 0 w 109537"/>
                <a:gd name="connsiteY5" fmla="*/ 0 h 88106"/>
                <a:gd name="connsiteX0" fmla="*/ 0 w 109537"/>
                <a:gd name="connsiteY0" fmla="*/ 0 h 88106"/>
                <a:gd name="connsiteX1" fmla="*/ 30956 w 109537"/>
                <a:gd name="connsiteY1" fmla="*/ 88106 h 88106"/>
                <a:gd name="connsiteX2" fmla="*/ 59531 w 109537"/>
                <a:gd name="connsiteY2" fmla="*/ 69056 h 88106"/>
                <a:gd name="connsiteX3" fmla="*/ 109537 w 109537"/>
                <a:gd name="connsiteY3" fmla="*/ 69056 h 88106"/>
                <a:gd name="connsiteX4" fmla="*/ 73819 w 109537"/>
                <a:gd name="connsiteY4" fmla="*/ 16668 h 88106"/>
                <a:gd name="connsiteX5" fmla="*/ 40481 w 109537"/>
                <a:gd name="connsiteY5" fmla="*/ 7143 h 88106"/>
                <a:gd name="connsiteX6" fmla="*/ 0 w 109537"/>
                <a:gd name="connsiteY6" fmla="*/ 0 h 88106"/>
                <a:gd name="connsiteX0" fmla="*/ 0 w 109537"/>
                <a:gd name="connsiteY0" fmla="*/ 0 h 88106"/>
                <a:gd name="connsiteX1" fmla="*/ 30956 w 109537"/>
                <a:gd name="connsiteY1" fmla="*/ 88106 h 88106"/>
                <a:gd name="connsiteX2" fmla="*/ 59531 w 109537"/>
                <a:gd name="connsiteY2" fmla="*/ 69056 h 88106"/>
                <a:gd name="connsiteX3" fmla="*/ 109537 w 109537"/>
                <a:gd name="connsiteY3" fmla="*/ 69056 h 88106"/>
                <a:gd name="connsiteX4" fmla="*/ 73819 w 109537"/>
                <a:gd name="connsiteY4" fmla="*/ 16668 h 88106"/>
                <a:gd name="connsiteX5" fmla="*/ 40481 w 109537"/>
                <a:gd name="connsiteY5" fmla="*/ 35718 h 88106"/>
                <a:gd name="connsiteX6" fmla="*/ 0 w 109537"/>
                <a:gd name="connsiteY6" fmla="*/ 0 h 8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 h="88106">
                  <a:moveTo>
                    <a:pt x="0" y="0"/>
                  </a:moveTo>
                  <a:lnTo>
                    <a:pt x="30956" y="88106"/>
                  </a:lnTo>
                  <a:lnTo>
                    <a:pt x="59531" y="69056"/>
                  </a:lnTo>
                  <a:lnTo>
                    <a:pt x="109537" y="69056"/>
                  </a:lnTo>
                  <a:lnTo>
                    <a:pt x="73819" y="16668"/>
                  </a:lnTo>
                  <a:lnTo>
                    <a:pt x="40481" y="35718"/>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555" name="Oval 22">
              <a:extLst>
                <a:ext uri="{FF2B5EF4-FFF2-40B4-BE49-F238E27FC236}">
                  <a16:creationId xmlns:a16="http://schemas.microsoft.com/office/drawing/2014/main" id="{050858D5-4219-3F13-6556-CCAE07E75FE8}"/>
                </a:ext>
              </a:extLst>
            </p:cNvPr>
            <p:cNvSpPr>
              <a:spLocks/>
            </p:cNvSpPr>
            <p:nvPr/>
          </p:nvSpPr>
          <p:spPr bwMode="auto">
            <a:xfrm>
              <a:off x="2371012" y="2366962"/>
              <a:ext cx="45719" cy="64294"/>
            </a:xfrm>
            <a:prstGeom prst="ellipse">
              <a:avLst/>
            </a:pr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556" name="Freeform: Shape 23">
              <a:extLst>
                <a:ext uri="{FF2B5EF4-FFF2-40B4-BE49-F238E27FC236}">
                  <a16:creationId xmlns:a16="http://schemas.microsoft.com/office/drawing/2014/main" id="{745873F8-7A43-58F4-0F87-53CD5E1DB40C}"/>
                </a:ext>
              </a:extLst>
            </p:cNvPr>
            <p:cNvSpPr>
              <a:spLocks/>
            </p:cNvSpPr>
            <p:nvPr/>
          </p:nvSpPr>
          <p:spPr bwMode="auto">
            <a:xfrm>
              <a:off x="1916906" y="1912144"/>
              <a:ext cx="128588" cy="178594"/>
            </a:xfrm>
            <a:custGeom>
              <a:avLst/>
              <a:gdLst>
                <a:gd name="connsiteX0" fmla="*/ 26194 w 128588"/>
                <a:gd name="connsiteY0" fmla="*/ 178594 h 178594"/>
                <a:gd name="connsiteX1" fmla="*/ 28575 w 128588"/>
                <a:gd name="connsiteY1" fmla="*/ 114300 h 178594"/>
                <a:gd name="connsiteX2" fmla="*/ 57150 w 128588"/>
                <a:gd name="connsiteY2" fmla="*/ 119062 h 178594"/>
                <a:gd name="connsiteX3" fmla="*/ 83344 w 128588"/>
                <a:gd name="connsiteY3" fmla="*/ 126206 h 178594"/>
                <a:gd name="connsiteX4" fmla="*/ 102394 w 128588"/>
                <a:gd name="connsiteY4" fmla="*/ 73819 h 178594"/>
                <a:gd name="connsiteX5" fmla="*/ 128588 w 128588"/>
                <a:gd name="connsiteY5" fmla="*/ 23812 h 178594"/>
                <a:gd name="connsiteX6" fmla="*/ 97632 w 128588"/>
                <a:gd name="connsiteY6" fmla="*/ 9525 h 178594"/>
                <a:gd name="connsiteX7" fmla="*/ 73819 w 128588"/>
                <a:gd name="connsiteY7" fmla="*/ 19050 h 178594"/>
                <a:gd name="connsiteX8" fmla="*/ 61913 w 128588"/>
                <a:gd name="connsiteY8" fmla="*/ 0 h 178594"/>
                <a:gd name="connsiteX9" fmla="*/ 16669 w 128588"/>
                <a:gd name="connsiteY9" fmla="*/ 9525 h 178594"/>
                <a:gd name="connsiteX10" fmla="*/ 33338 w 128588"/>
                <a:gd name="connsiteY10" fmla="*/ 52387 h 178594"/>
                <a:gd name="connsiteX11" fmla="*/ 9525 w 128588"/>
                <a:gd name="connsiteY11" fmla="*/ 33337 h 178594"/>
                <a:gd name="connsiteX12" fmla="*/ 0 w 128588"/>
                <a:gd name="connsiteY12" fmla="*/ 78581 h 178594"/>
                <a:gd name="connsiteX13" fmla="*/ 2382 w 128588"/>
                <a:gd name="connsiteY13" fmla="*/ 116681 h 178594"/>
                <a:gd name="connsiteX14" fmla="*/ 26194 w 128588"/>
                <a:gd name="connsiteY14" fmla="*/ 178594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88" h="178594">
                  <a:moveTo>
                    <a:pt x="26194" y="178594"/>
                  </a:moveTo>
                  <a:cubicBezTo>
                    <a:pt x="26988" y="157163"/>
                    <a:pt x="27781" y="135731"/>
                    <a:pt x="28575" y="114300"/>
                  </a:cubicBezTo>
                  <a:lnTo>
                    <a:pt x="57150" y="119062"/>
                  </a:lnTo>
                  <a:lnTo>
                    <a:pt x="83344" y="126206"/>
                  </a:lnTo>
                  <a:lnTo>
                    <a:pt x="102394" y="73819"/>
                  </a:lnTo>
                  <a:lnTo>
                    <a:pt x="128588" y="23812"/>
                  </a:lnTo>
                  <a:lnTo>
                    <a:pt x="97632" y="9525"/>
                  </a:lnTo>
                  <a:lnTo>
                    <a:pt x="73819" y="19050"/>
                  </a:lnTo>
                  <a:lnTo>
                    <a:pt x="61913" y="0"/>
                  </a:lnTo>
                  <a:lnTo>
                    <a:pt x="16669" y="9525"/>
                  </a:lnTo>
                  <a:lnTo>
                    <a:pt x="33338" y="52387"/>
                  </a:lnTo>
                  <a:lnTo>
                    <a:pt x="9525" y="33337"/>
                  </a:lnTo>
                  <a:lnTo>
                    <a:pt x="0" y="78581"/>
                  </a:lnTo>
                  <a:lnTo>
                    <a:pt x="2382" y="116681"/>
                  </a:lnTo>
                  <a:lnTo>
                    <a:pt x="26194" y="178594"/>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557" name="Freeform 266">
              <a:extLst>
                <a:ext uri="{FF2B5EF4-FFF2-40B4-BE49-F238E27FC236}">
                  <a16:creationId xmlns:a16="http://schemas.microsoft.com/office/drawing/2014/main" id="{531533EE-923A-69F8-490E-86AB0117E114}"/>
                </a:ext>
              </a:extLst>
            </p:cNvPr>
            <p:cNvSpPr>
              <a:spLocks/>
            </p:cNvSpPr>
            <p:nvPr/>
          </p:nvSpPr>
          <p:spPr bwMode="auto">
            <a:xfrm>
              <a:off x="8418515" y="5801519"/>
              <a:ext cx="179387" cy="205200"/>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grpFill/>
            <a:ln w="9525">
              <a:solidFill>
                <a:schemeClr val="bg1"/>
              </a:solidFill>
              <a:round/>
              <a:headEnd/>
              <a:tailEnd/>
            </a:ln>
          </p:spPr>
          <p:txBody>
            <a:bodyPr/>
            <a:lstStyle/>
            <a:p>
              <a:endParaRPr lang="en-GB" sz="3600"/>
            </a:p>
          </p:txBody>
        </p:sp>
        <p:sp>
          <p:nvSpPr>
            <p:cNvPr id="1558" name="Freeform 267">
              <a:extLst>
                <a:ext uri="{FF2B5EF4-FFF2-40B4-BE49-F238E27FC236}">
                  <a16:creationId xmlns:a16="http://schemas.microsoft.com/office/drawing/2014/main" id="{02BDB0B2-0FA7-90DF-FBD4-9076BA7902B0}"/>
                </a:ext>
              </a:extLst>
            </p:cNvPr>
            <p:cNvSpPr>
              <a:spLocks/>
            </p:cNvSpPr>
            <p:nvPr/>
          </p:nvSpPr>
          <p:spPr bwMode="auto">
            <a:xfrm>
              <a:off x="8578221" y="5611018"/>
              <a:ext cx="125412" cy="201600"/>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grpFill/>
            <a:ln w="9525">
              <a:solidFill>
                <a:schemeClr val="bg1"/>
              </a:solidFill>
              <a:round/>
              <a:headEnd/>
              <a:tailEnd/>
            </a:ln>
          </p:spPr>
          <p:txBody>
            <a:bodyPr/>
            <a:lstStyle/>
            <a:p>
              <a:endParaRPr lang="en-GB" sz="3600"/>
            </a:p>
          </p:txBody>
        </p:sp>
        <p:sp>
          <p:nvSpPr>
            <p:cNvPr id="1559" name="Freeform 268">
              <a:extLst>
                <a:ext uri="{FF2B5EF4-FFF2-40B4-BE49-F238E27FC236}">
                  <a16:creationId xmlns:a16="http://schemas.microsoft.com/office/drawing/2014/main" id="{2D8FD2F8-4418-68B8-C775-652C18F5278C}"/>
                </a:ext>
              </a:extLst>
            </p:cNvPr>
            <p:cNvSpPr>
              <a:spLocks/>
            </p:cNvSpPr>
            <p:nvPr/>
          </p:nvSpPr>
          <p:spPr bwMode="auto">
            <a:xfrm>
              <a:off x="7080251" y="4989513"/>
              <a:ext cx="989012"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rgbClr val="5D87A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3600"/>
            </a:p>
          </p:txBody>
        </p:sp>
        <p:sp>
          <p:nvSpPr>
            <p:cNvPr id="1560" name="Freeform 269">
              <a:extLst>
                <a:ext uri="{FF2B5EF4-FFF2-40B4-BE49-F238E27FC236}">
                  <a16:creationId xmlns:a16="http://schemas.microsoft.com/office/drawing/2014/main" id="{DCD8DCB3-8B8F-5555-6A5E-82661EC25AA3}"/>
                </a:ext>
              </a:extLst>
            </p:cNvPr>
            <p:cNvSpPr>
              <a:spLocks/>
            </p:cNvSpPr>
            <p:nvPr/>
          </p:nvSpPr>
          <p:spPr bwMode="auto">
            <a:xfrm>
              <a:off x="7860905" y="5792010"/>
              <a:ext cx="87313"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grpFill/>
            <a:ln w="9525">
              <a:solidFill>
                <a:schemeClr val="bg1"/>
              </a:solidFill>
              <a:round/>
              <a:headEnd/>
              <a:tailEnd/>
            </a:ln>
          </p:spPr>
          <p:txBody>
            <a:bodyPr/>
            <a:lstStyle/>
            <a:p>
              <a:endParaRPr lang="en-GB" sz="3600"/>
            </a:p>
          </p:txBody>
        </p:sp>
        <p:sp>
          <p:nvSpPr>
            <p:cNvPr id="1561" name="Freeform 321">
              <a:extLst>
                <a:ext uri="{FF2B5EF4-FFF2-40B4-BE49-F238E27FC236}">
                  <a16:creationId xmlns:a16="http://schemas.microsoft.com/office/drawing/2014/main" id="{1ACB2B65-B9B3-AF05-F236-586B1D786CB4}"/>
                </a:ext>
              </a:extLst>
            </p:cNvPr>
            <p:cNvSpPr>
              <a:spLocks/>
            </p:cNvSpPr>
            <p:nvPr/>
          </p:nvSpPr>
          <p:spPr bwMode="auto">
            <a:xfrm rot="300647">
              <a:off x="4034590" y="3478918"/>
              <a:ext cx="317897" cy="249276"/>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grpFill/>
            <a:ln w="9525">
              <a:solidFill>
                <a:schemeClr val="bg1"/>
              </a:solidFill>
              <a:round/>
              <a:headEnd/>
              <a:tailEnd/>
            </a:ln>
          </p:spPr>
          <p:txBody>
            <a:bodyPr/>
            <a:lstStyle/>
            <a:p>
              <a:endParaRPr lang="en-GB" sz="3600"/>
            </a:p>
          </p:txBody>
        </p:sp>
        <p:sp>
          <p:nvSpPr>
            <p:cNvPr id="1562" name="Freeform 322">
              <a:extLst>
                <a:ext uri="{FF2B5EF4-FFF2-40B4-BE49-F238E27FC236}">
                  <a16:creationId xmlns:a16="http://schemas.microsoft.com/office/drawing/2014/main" id="{98E9A052-ED3C-A502-849C-8B3666E63475}"/>
                </a:ext>
              </a:extLst>
            </p:cNvPr>
            <p:cNvSpPr>
              <a:spLocks/>
            </p:cNvSpPr>
            <p:nvPr/>
          </p:nvSpPr>
          <p:spPr bwMode="auto">
            <a:xfrm rot="497474">
              <a:off x="4044226" y="3491059"/>
              <a:ext cx="79824" cy="175053"/>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1652181647 w 10000"/>
                <a:gd name="T25" fmla="*/ 2147483646 h 10437"/>
                <a:gd name="T26" fmla="*/ 1101414143 w 10000"/>
                <a:gd name="T27" fmla="*/ 2147483646 h 10437"/>
                <a:gd name="T28" fmla="*/ 680164610 w 10000"/>
                <a:gd name="T29" fmla="*/ 2147483646 h 10437"/>
                <a:gd name="T30" fmla="*/ 1101414143 w 10000"/>
                <a:gd name="T31" fmla="*/ 2147483646 h 10437"/>
                <a:gd name="T32" fmla="*/ 1101414143 w 10000"/>
                <a:gd name="T33" fmla="*/ 2147483646 h 10437"/>
                <a:gd name="T34" fmla="*/ 126118672 w 10000"/>
                <a:gd name="T35" fmla="*/ 2147483646 h 10437"/>
                <a:gd name="T36" fmla="*/ 0 w 10000"/>
                <a:gd name="T37" fmla="*/ 2147483646 h 10437"/>
                <a:gd name="T38" fmla="*/ 357975358 w 10000"/>
                <a:gd name="T39" fmla="*/ 2147483646 h 10437"/>
                <a:gd name="T40" fmla="*/ 1101414143 w 10000"/>
                <a:gd name="T41" fmla="*/ 2147483646 h 10437"/>
                <a:gd name="T42" fmla="*/ 623990471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grpFill/>
            <a:ln w="9525">
              <a:solidFill>
                <a:schemeClr val="bg1"/>
              </a:solidFill>
              <a:round/>
              <a:headEnd/>
              <a:tailEnd/>
            </a:ln>
          </p:spPr>
          <p:txBody>
            <a:bodyPr/>
            <a:lstStyle/>
            <a:p>
              <a:endParaRPr lang="en-GB" sz="3600"/>
            </a:p>
          </p:txBody>
        </p:sp>
        <p:sp>
          <p:nvSpPr>
            <p:cNvPr id="1563" name="Freeform 342">
              <a:extLst>
                <a:ext uri="{FF2B5EF4-FFF2-40B4-BE49-F238E27FC236}">
                  <a16:creationId xmlns:a16="http://schemas.microsoft.com/office/drawing/2014/main" id="{2A554BD9-4F89-1D4E-7B82-B6BD944E095B}"/>
                </a:ext>
              </a:extLst>
            </p:cNvPr>
            <p:cNvSpPr>
              <a:spLocks/>
            </p:cNvSpPr>
            <p:nvPr/>
          </p:nvSpPr>
          <p:spPr bwMode="auto">
            <a:xfrm rot="21317764">
              <a:off x="4176500" y="3233923"/>
              <a:ext cx="3048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grpFill/>
            <a:ln w="9525">
              <a:solidFill>
                <a:schemeClr val="bg1"/>
              </a:solidFill>
              <a:round/>
              <a:headEnd/>
              <a:tailEnd/>
            </a:ln>
          </p:spPr>
          <p:txBody>
            <a:bodyPr/>
            <a:lstStyle/>
            <a:p>
              <a:endParaRPr lang="en-GB" sz="3600"/>
            </a:p>
          </p:txBody>
        </p:sp>
        <p:sp>
          <p:nvSpPr>
            <p:cNvPr id="1564" name="Freeform 343">
              <a:extLst>
                <a:ext uri="{FF2B5EF4-FFF2-40B4-BE49-F238E27FC236}">
                  <a16:creationId xmlns:a16="http://schemas.microsoft.com/office/drawing/2014/main" id="{2DF29291-DC6C-767B-8C3F-BB91772AC94E}"/>
                </a:ext>
              </a:extLst>
            </p:cNvPr>
            <p:cNvSpPr>
              <a:spLocks/>
            </p:cNvSpPr>
            <p:nvPr/>
          </p:nvSpPr>
          <p:spPr bwMode="auto">
            <a:xfrm>
              <a:off x="4433012" y="3381375"/>
              <a:ext cx="311150"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grpFill/>
            <a:ln w="9525">
              <a:solidFill>
                <a:schemeClr val="bg1"/>
              </a:solidFill>
              <a:round/>
              <a:headEnd/>
              <a:tailEnd/>
            </a:ln>
          </p:spPr>
          <p:txBody>
            <a:bodyPr/>
            <a:lstStyle/>
            <a:p>
              <a:endParaRPr lang="en-GB" sz="3600"/>
            </a:p>
          </p:txBody>
        </p:sp>
        <p:sp>
          <p:nvSpPr>
            <p:cNvPr id="1565" name="Freeform 257">
              <a:extLst>
                <a:ext uri="{FF2B5EF4-FFF2-40B4-BE49-F238E27FC236}">
                  <a16:creationId xmlns:a16="http://schemas.microsoft.com/office/drawing/2014/main" id="{16C3006C-1B64-F2E1-002D-B358B8C60E84}"/>
                </a:ext>
              </a:extLst>
            </p:cNvPr>
            <p:cNvSpPr>
              <a:spLocks/>
            </p:cNvSpPr>
            <p:nvPr/>
          </p:nvSpPr>
          <p:spPr bwMode="auto">
            <a:xfrm>
              <a:off x="4047664" y="3049586"/>
              <a:ext cx="109537"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grpFill/>
            <a:ln w="9525">
              <a:solidFill>
                <a:schemeClr val="bg1"/>
              </a:solidFill>
              <a:round/>
              <a:headEnd/>
              <a:tailEnd/>
            </a:ln>
          </p:spPr>
          <p:txBody>
            <a:bodyPr/>
            <a:lstStyle/>
            <a:p>
              <a:endParaRPr lang="en-GB" sz="3600"/>
            </a:p>
          </p:txBody>
        </p:sp>
        <p:sp>
          <p:nvSpPr>
            <p:cNvPr id="1566" name="Freeform 258">
              <a:extLst>
                <a:ext uri="{FF2B5EF4-FFF2-40B4-BE49-F238E27FC236}">
                  <a16:creationId xmlns:a16="http://schemas.microsoft.com/office/drawing/2014/main" id="{9C1B6ED9-C0A7-39A8-9705-256F34EA84E7}"/>
                </a:ext>
              </a:extLst>
            </p:cNvPr>
            <p:cNvSpPr>
              <a:spLocks/>
            </p:cNvSpPr>
            <p:nvPr/>
          </p:nvSpPr>
          <p:spPr bwMode="auto">
            <a:xfrm>
              <a:off x="5558684" y="1635919"/>
              <a:ext cx="436562"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grpFill/>
            <a:ln w="9525">
              <a:solidFill>
                <a:schemeClr val="bg1"/>
              </a:solidFill>
              <a:round/>
              <a:headEnd/>
              <a:tailEnd/>
            </a:ln>
          </p:spPr>
          <p:txBody>
            <a:bodyPr/>
            <a:lstStyle/>
            <a:p>
              <a:endParaRPr lang="en-GB" sz="3600"/>
            </a:p>
          </p:txBody>
        </p:sp>
        <p:sp>
          <p:nvSpPr>
            <p:cNvPr id="1567" name="Freeform 259">
              <a:extLst>
                <a:ext uri="{FF2B5EF4-FFF2-40B4-BE49-F238E27FC236}">
                  <a16:creationId xmlns:a16="http://schemas.microsoft.com/office/drawing/2014/main" id="{DE4D1B75-2D4E-4010-3249-DD9E11239342}"/>
                </a:ext>
              </a:extLst>
            </p:cNvPr>
            <p:cNvSpPr>
              <a:spLocks/>
            </p:cNvSpPr>
            <p:nvPr/>
          </p:nvSpPr>
          <p:spPr bwMode="auto">
            <a:xfrm>
              <a:off x="5356622" y="4983165"/>
              <a:ext cx="166688"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grpFill/>
            <a:ln w="9525">
              <a:solidFill>
                <a:schemeClr val="bg1"/>
              </a:solidFill>
              <a:round/>
              <a:headEnd/>
              <a:tailEnd/>
            </a:ln>
          </p:spPr>
          <p:txBody>
            <a:bodyPr/>
            <a:lstStyle/>
            <a:p>
              <a:endParaRPr lang="en-GB" sz="3600"/>
            </a:p>
          </p:txBody>
        </p:sp>
        <p:sp>
          <p:nvSpPr>
            <p:cNvPr id="1568" name="Freeform 279">
              <a:extLst>
                <a:ext uri="{FF2B5EF4-FFF2-40B4-BE49-F238E27FC236}">
                  <a16:creationId xmlns:a16="http://schemas.microsoft.com/office/drawing/2014/main" id="{F88D91D6-3108-A3B0-28FA-2E1762B257B3}"/>
                </a:ext>
              </a:extLst>
            </p:cNvPr>
            <p:cNvSpPr>
              <a:spLocks/>
            </p:cNvSpPr>
            <p:nvPr/>
          </p:nvSpPr>
          <p:spPr bwMode="auto">
            <a:xfrm>
              <a:off x="4582423" y="3681943"/>
              <a:ext cx="77787"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grpFill/>
            <a:ln w="9525">
              <a:solidFill>
                <a:schemeClr val="bg1"/>
              </a:solidFill>
              <a:round/>
              <a:headEnd/>
              <a:tailEnd/>
            </a:ln>
          </p:spPr>
          <p:txBody>
            <a:bodyPr/>
            <a:lstStyle/>
            <a:p>
              <a:endParaRPr lang="en-GB" sz="3600"/>
            </a:p>
          </p:txBody>
        </p:sp>
        <p:sp>
          <p:nvSpPr>
            <p:cNvPr id="1569" name="Freeform 280">
              <a:extLst>
                <a:ext uri="{FF2B5EF4-FFF2-40B4-BE49-F238E27FC236}">
                  <a16:creationId xmlns:a16="http://schemas.microsoft.com/office/drawing/2014/main" id="{EAC7EF82-0C32-9A66-8D4F-BA27C706CEB6}"/>
                </a:ext>
              </a:extLst>
            </p:cNvPr>
            <p:cNvSpPr>
              <a:spLocks/>
            </p:cNvSpPr>
            <p:nvPr/>
          </p:nvSpPr>
          <p:spPr bwMode="auto">
            <a:xfrm>
              <a:off x="4495110" y="3593043"/>
              <a:ext cx="31750"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grpFill/>
            <a:ln w="9525">
              <a:solidFill>
                <a:schemeClr val="bg1"/>
              </a:solidFill>
              <a:round/>
              <a:headEnd/>
              <a:tailEnd/>
            </a:ln>
          </p:spPr>
          <p:txBody>
            <a:bodyPr/>
            <a:lstStyle/>
            <a:p>
              <a:endParaRPr lang="en-GB" sz="3600"/>
            </a:p>
          </p:txBody>
        </p:sp>
        <p:sp>
          <p:nvSpPr>
            <p:cNvPr id="1570" name="Freeform 281">
              <a:extLst>
                <a:ext uri="{FF2B5EF4-FFF2-40B4-BE49-F238E27FC236}">
                  <a16:creationId xmlns:a16="http://schemas.microsoft.com/office/drawing/2014/main" id="{2AA89F67-8193-9DBC-9423-14BA84C02EDB}"/>
                </a:ext>
              </a:extLst>
            </p:cNvPr>
            <p:cNvSpPr>
              <a:spLocks/>
            </p:cNvSpPr>
            <p:nvPr/>
          </p:nvSpPr>
          <p:spPr bwMode="auto">
            <a:xfrm>
              <a:off x="4487173" y="3529543"/>
              <a:ext cx="39687"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grpFill/>
            <a:ln w="9525">
              <a:solidFill>
                <a:schemeClr val="bg1"/>
              </a:solidFill>
              <a:round/>
              <a:headEnd/>
              <a:tailEnd/>
            </a:ln>
          </p:spPr>
          <p:txBody>
            <a:bodyPr/>
            <a:lstStyle/>
            <a:p>
              <a:endParaRPr lang="en-GB" sz="3600"/>
            </a:p>
          </p:txBody>
        </p:sp>
        <p:sp>
          <p:nvSpPr>
            <p:cNvPr id="1571" name="Freeform 301">
              <a:extLst>
                <a:ext uri="{FF2B5EF4-FFF2-40B4-BE49-F238E27FC236}">
                  <a16:creationId xmlns:a16="http://schemas.microsoft.com/office/drawing/2014/main" id="{13D19EF6-EF23-12E9-AA00-ED39716BD105}"/>
                </a:ext>
              </a:extLst>
            </p:cNvPr>
            <p:cNvSpPr>
              <a:spLocks/>
            </p:cNvSpPr>
            <p:nvPr/>
          </p:nvSpPr>
          <p:spPr bwMode="auto">
            <a:xfrm>
              <a:off x="4848835" y="3008828"/>
              <a:ext cx="235112" cy="211138"/>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connsiteX0" fmla="*/ 10075 w 10075"/>
                <a:gd name="connsiteY0" fmla="*/ 5185 h 10000"/>
                <a:gd name="connsiteX1" fmla="*/ 9075 w 10075"/>
                <a:gd name="connsiteY1" fmla="*/ 4074 h 10000"/>
                <a:gd name="connsiteX2" fmla="*/ 7742 w 10075"/>
                <a:gd name="connsiteY2" fmla="*/ 1111 h 10000"/>
                <a:gd name="connsiteX3" fmla="*/ 6742 w 10075"/>
                <a:gd name="connsiteY3" fmla="*/ 741 h 10000"/>
                <a:gd name="connsiteX4" fmla="*/ 5742 w 10075"/>
                <a:gd name="connsiteY4" fmla="*/ 0 h 10000"/>
                <a:gd name="connsiteX5" fmla="*/ 4742 w 10075"/>
                <a:gd name="connsiteY5" fmla="*/ 741 h 10000"/>
                <a:gd name="connsiteX6" fmla="*/ 3742 w 10075"/>
                <a:gd name="connsiteY6" fmla="*/ 1111 h 10000"/>
                <a:gd name="connsiteX7" fmla="*/ 4075 w 10075"/>
                <a:gd name="connsiteY7" fmla="*/ 1111 h 10000"/>
                <a:gd name="connsiteX8" fmla="*/ 3408 w 10075"/>
                <a:gd name="connsiteY8" fmla="*/ 2222 h 10000"/>
                <a:gd name="connsiteX9" fmla="*/ 2742 w 10075"/>
                <a:gd name="connsiteY9" fmla="*/ 2963 h 10000"/>
                <a:gd name="connsiteX10" fmla="*/ 2742 w 10075"/>
                <a:gd name="connsiteY10" fmla="*/ 4074 h 10000"/>
                <a:gd name="connsiteX11" fmla="*/ 1742 w 10075"/>
                <a:gd name="connsiteY11" fmla="*/ 4074 h 10000"/>
                <a:gd name="connsiteX12" fmla="*/ 1075 w 10075"/>
                <a:gd name="connsiteY12" fmla="*/ 4444 h 10000"/>
                <a:gd name="connsiteX13" fmla="*/ 408 w 10075"/>
                <a:gd name="connsiteY13" fmla="*/ 4815 h 10000"/>
                <a:gd name="connsiteX14" fmla="*/ 0 w 10075"/>
                <a:gd name="connsiteY14" fmla="*/ 5072 h 10000"/>
                <a:gd name="connsiteX15" fmla="*/ 742 w 10075"/>
                <a:gd name="connsiteY15" fmla="*/ 6667 h 10000"/>
                <a:gd name="connsiteX16" fmla="*/ 75 w 10075"/>
                <a:gd name="connsiteY16" fmla="*/ 7407 h 10000"/>
                <a:gd name="connsiteX17" fmla="*/ 408 w 10075"/>
                <a:gd name="connsiteY17" fmla="*/ 8519 h 10000"/>
                <a:gd name="connsiteX18" fmla="*/ 408 w 10075"/>
                <a:gd name="connsiteY18" fmla="*/ 9259 h 10000"/>
                <a:gd name="connsiteX19" fmla="*/ 1075 w 10075"/>
                <a:gd name="connsiteY19" fmla="*/ 8889 h 10000"/>
                <a:gd name="connsiteX20" fmla="*/ 2408 w 10075"/>
                <a:gd name="connsiteY20" fmla="*/ 8889 h 10000"/>
                <a:gd name="connsiteX21" fmla="*/ 4408 w 10075"/>
                <a:gd name="connsiteY21" fmla="*/ 9630 h 10000"/>
                <a:gd name="connsiteX22" fmla="*/ 6742 w 10075"/>
                <a:gd name="connsiteY22" fmla="*/ 9630 h 10000"/>
                <a:gd name="connsiteX23" fmla="*/ 8075 w 10075"/>
                <a:gd name="connsiteY23" fmla="*/ 10000 h 10000"/>
                <a:gd name="connsiteX24" fmla="*/ 8742 w 10075"/>
                <a:gd name="connsiteY24" fmla="*/ 7778 h 10000"/>
                <a:gd name="connsiteX25" fmla="*/ 9075 w 10075"/>
                <a:gd name="connsiteY25" fmla="*/ 7778 h 10000"/>
                <a:gd name="connsiteX26" fmla="*/ 8742 w 10075"/>
                <a:gd name="connsiteY26" fmla="*/ 6296 h 10000"/>
                <a:gd name="connsiteX27" fmla="*/ 9742 w 10075"/>
                <a:gd name="connsiteY27" fmla="*/ 5926 h 10000"/>
                <a:gd name="connsiteX28" fmla="*/ 10075 w 10075"/>
                <a:gd name="connsiteY28" fmla="*/ 5185 h 10000"/>
                <a:gd name="connsiteX0" fmla="*/ 10177 w 10177"/>
                <a:gd name="connsiteY0" fmla="*/ 5185 h 10000"/>
                <a:gd name="connsiteX1" fmla="*/ 9177 w 10177"/>
                <a:gd name="connsiteY1" fmla="*/ 4074 h 10000"/>
                <a:gd name="connsiteX2" fmla="*/ 7844 w 10177"/>
                <a:gd name="connsiteY2" fmla="*/ 1111 h 10000"/>
                <a:gd name="connsiteX3" fmla="*/ 6844 w 10177"/>
                <a:gd name="connsiteY3" fmla="*/ 741 h 10000"/>
                <a:gd name="connsiteX4" fmla="*/ 5844 w 10177"/>
                <a:gd name="connsiteY4" fmla="*/ 0 h 10000"/>
                <a:gd name="connsiteX5" fmla="*/ 4844 w 10177"/>
                <a:gd name="connsiteY5" fmla="*/ 741 h 10000"/>
                <a:gd name="connsiteX6" fmla="*/ 3844 w 10177"/>
                <a:gd name="connsiteY6" fmla="*/ 1111 h 10000"/>
                <a:gd name="connsiteX7" fmla="*/ 4177 w 10177"/>
                <a:gd name="connsiteY7" fmla="*/ 1111 h 10000"/>
                <a:gd name="connsiteX8" fmla="*/ 3510 w 10177"/>
                <a:gd name="connsiteY8" fmla="*/ 2222 h 10000"/>
                <a:gd name="connsiteX9" fmla="*/ 2844 w 10177"/>
                <a:gd name="connsiteY9" fmla="*/ 2963 h 10000"/>
                <a:gd name="connsiteX10" fmla="*/ 2844 w 10177"/>
                <a:gd name="connsiteY10" fmla="*/ 4074 h 10000"/>
                <a:gd name="connsiteX11" fmla="*/ 1844 w 10177"/>
                <a:gd name="connsiteY11" fmla="*/ 4074 h 10000"/>
                <a:gd name="connsiteX12" fmla="*/ 1177 w 10177"/>
                <a:gd name="connsiteY12" fmla="*/ 4444 h 10000"/>
                <a:gd name="connsiteX13" fmla="*/ 510 w 10177"/>
                <a:gd name="connsiteY13" fmla="*/ 4815 h 10000"/>
                <a:gd name="connsiteX14" fmla="*/ 0 w 10177"/>
                <a:gd name="connsiteY14" fmla="*/ 4395 h 10000"/>
                <a:gd name="connsiteX15" fmla="*/ 844 w 10177"/>
                <a:gd name="connsiteY15" fmla="*/ 6667 h 10000"/>
                <a:gd name="connsiteX16" fmla="*/ 177 w 10177"/>
                <a:gd name="connsiteY16" fmla="*/ 7407 h 10000"/>
                <a:gd name="connsiteX17" fmla="*/ 510 w 10177"/>
                <a:gd name="connsiteY17" fmla="*/ 8519 h 10000"/>
                <a:gd name="connsiteX18" fmla="*/ 510 w 10177"/>
                <a:gd name="connsiteY18" fmla="*/ 9259 h 10000"/>
                <a:gd name="connsiteX19" fmla="*/ 1177 w 10177"/>
                <a:gd name="connsiteY19" fmla="*/ 8889 h 10000"/>
                <a:gd name="connsiteX20" fmla="*/ 2510 w 10177"/>
                <a:gd name="connsiteY20" fmla="*/ 8889 h 10000"/>
                <a:gd name="connsiteX21" fmla="*/ 4510 w 10177"/>
                <a:gd name="connsiteY21" fmla="*/ 9630 h 10000"/>
                <a:gd name="connsiteX22" fmla="*/ 6844 w 10177"/>
                <a:gd name="connsiteY22" fmla="*/ 9630 h 10000"/>
                <a:gd name="connsiteX23" fmla="*/ 8177 w 10177"/>
                <a:gd name="connsiteY23" fmla="*/ 10000 h 10000"/>
                <a:gd name="connsiteX24" fmla="*/ 8844 w 10177"/>
                <a:gd name="connsiteY24" fmla="*/ 7778 h 10000"/>
                <a:gd name="connsiteX25" fmla="*/ 9177 w 10177"/>
                <a:gd name="connsiteY25" fmla="*/ 7778 h 10000"/>
                <a:gd name="connsiteX26" fmla="*/ 8844 w 10177"/>
                <a:gd name="connsiteY26" fmla="*/ 6296 h 10000"/>
                <a:gd name="connsiteX27" fmla="*/ 9844 w 10177"/>
                <a:gd name="connsiteY27" fmla="*/ 5926 h 10000"/>
                <a:gd name="connsiteX28" fmla="*/ 10177 w 10177"/>
                <a:gd name="connsiteY28" fmla="*/ 5185 h 10000"/>
                <a:gd name="connsiteX0" fmla="*/ 10075 w 10075"/>
                <a:gd name="connsiteY0" fmla="*/ 5185 h 10000"/>
                <a:gd name="connsiteX1" fmla="*/ 9075 w 10075"/>
                <a:gd name="connsiteY1" fmla="*/ 4074 h 10000"/>
                <a:gd name="connsiteX2" fmla="*/ 7742 w 10075"/>
                <a:gd name="connsiteY2" fmla="*/ 1111 h 10000"/>
                <a:gd name="connsiteX3" fmla="*/ 6742 w 10075"/>
                <a:gd name="connsiteY3" fmla="*/ 741 h 10000"/>
                <a:gd name="connsiteX4" fmla="*/ 5742 w 10075"/>
                <a:gd name="connsiteY4" fmla="*/ 0 h 10000"/>
                <a:gd name="connsiteX5" fmla="*/ 4742 w 10075"/>
                <a:gd name="connsiteY5" fmla="*/ 741 h 10000"/>
                <a:gd name="connsiteX6" fmla="*/ 3742 w 10075"/>
                <a:gd name="connsiteY6" fmla="*/ 1111 h 10000"/>
                <a:gd name="connsiteX7" fmla="*/ 4075 w 10075"/>
                <a:gd name="connsiteY7" fmla="*/ 1111 h 10000"/>
                <a:gd name="connsiteX8" fmla="*/ 3408 w 10075"/>
                <a:gd name="connsiteY8" fmla="*/ 2222 h 10000"/>
                <a:gd name="connsiteX9" fmla="*/ 2742 w 10075"/>
                <a:gd name="connsiteY9" fmla="*/ 2963 h 10000"/>
                <a:gd name="connsiteX10" fmla="*/ 2742 w 10075"/>
                <a:gd name="connsiteY10" fmla="*/ 4074 h 10000"/>
                <a:gd name="connsiteX11" fmla="*/ 1742 w 10075"/>
                <a:gd name="connsiteY11" fmla="*/ 4074 h 10000"/>
                <a:gd name="connsiteX12" fmla="*/ 1075 w 10075"/>
                <a:gd name="connsiteY12" fmla="*/ 4444 h 10000"/>
                <a:gd name="connsiteX13" fmla="*/ 408 w 10075"/>
                <a:gd name="connsiteY13" fmla="*/ 4815 h 10000"/>
                <a:gd name="connsiteX14" fmla="*/ 0 w 10075"/>
                <a:gd name="connsiteY14" fmla="*/ 4057 h 10000"/>
                <a:gd name="connsiteX15" fmla="*/ 742 w 10075"/>
                <a:gd name="connsiteY15" fmla="*/ 6667 h 10000"/>
                <a:gd name="connsiteX16" fmla="*/ 75 w 10075"/>
                <a:gd name="connsiteY16" fmla="*/ 7407 h 10000"/>
                <a:gd name="connsiteX17" fmla="*/ 408 w 10075"/>
                <a:gd name="connsiteY17" fmla="*/ 8519 h 10000"/>
                <a:gd name="connsiteX18" fmla="*/ 408 w 10075"/>
                <a:gd name="connsiteY18" fmla="*/ 9259 h 10000"/>
                <a:gd name="connsiteX19" fmla="*/ 1075 w 10075"/>
                <a:gd name="connsiteY19" fmla="*/ 8889 h 10000"/>
                <a:gd name="connsiteX20" fmla="*/ 2408 w 10075"/>
                <a:gd name="connsiteY20" fmla="*/ 8889 h 10000"/>
                <a:gd name="connsiteX21" fmla="*/ 4408 w 10075"/>
                <a:gd name="connsiteY21" fmla="*/ 9630 h 10000"/>
                <a:gd name="connsiteX22" fmla="*/ 6742 w 10075"/>
                <a:gd name="connsiteY22" fmla="*/ 9630 h 10000"/>
                <a:gd name="connsiteX23" fmla="*/ 8075 w 10075"/>
                <a:gd name="connsiteY23" fmla="*/ 10000 h 10000"/>
                <a:gd name="connsiteX24" fmla="*/ 8742 w 10075"/>
                <a:gd name="connsiteY24" fmla="*/ 7778 h 10000"/>
                <a:gd name="connsiteX25" fmla="*/ 9075 w 10075"/>
                <a:gd name="connsiteY25" fmla="*/ 7778 h 10000"/>
                <a:gd name="connsiteX26" fmla="*/ 8742 w 10075"/>
                <a:gd name="connsiteY26" fmla="*/ 6296 h 10000"/>
                <a:gd name="connsiteX27" fmla="*/ 9742 w 10075"/>
                <a:gd name="connsiteY27" fmla="*/ 5926 h 10000"/>
                <a:gd name="connsiteX28" fmla="*/ 10075 w 10075"/>
                <a:gd name="connsiteY28" fmla="*/ 518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75" h="10000">
                  <a:moveTo>
                    <a:pt x="10075" y="5185"/>
                  </a:moveTo>
                  <a:lnTo>
                    <a:pt x="9075" y="4074"/>
                  </a:lnTo>
                  <a:lnTo>
                    <a:pt x="7742" y="1111"/>
                  </a:lnTo>
                  <a:lnTo>
                    <a:pt x="6742" y="741"/>
                  </a:lnTo>
                  <a:lnTo>
                    <a:pt x="5742" y="0"/>
                  </a:lnTo>
                  <a:lnTo>
                    <a:pt x="4742" y="741"/>
                  </a:lnTo>
                  <a:lnTo>
                    <a:pt x="3742" y="1111"/>
                  </a:lnTo>
                  <a:lnTo>
                    <a:pt x="4075" y="1111"/>
                  </a:lnTo>
                  <a:lnTo>
                    <a:pt x="3408" y="2222"/>
                  </a:lnTo>
                  <a:lnTo>
                    <a:pt x="2742" y="2963"/>
                  </a:lnTo>
                  <a:cubicBezTo>
                    <a:pt x="2742" y="2963"/>
                    <a:pt x="3075" y="4074"/>
                    <a:pt x="2742" y="4074"/>
                  </a:cubicBezTo>
                  <a:lnTo>
                    <a:pt x="1742" y="4074"/>
                  </a:lnTo>
                  <a:lnTo>
                    <a:pt x="1075" y="4444"/>
                  </a:lnTo>
                  <a:cubicBezTo>
                    <a:pt x="408" y="4815"/>
                    <a:pt x="587" y="4879"/>
                    <a:pt x="408" y="4815"/>
                  </a:cubicBezTo>
                  <a:cubicBezTo>
                    <a:pt x="229" y="4751"/>
                    <a:pt x="0" y="4057"/>
                    <a:pt x="0" y="4057"/>
                  </a:cubicBezTo>
                  <a:cubicBezTo>
                    <a:pt x="334" y="5539"/>
                    <a:pt x="730" y="6109"/>
                    <a:pt x="742" y="6667"/>
                  </a:cubicBezTo>
                  <a:cubicBezTo>
                    <a:pt x="755" y="7225"/>
                    <a:pt x="75" y="7407"/>
                    <a:pt x="75" y="7407"/>
                  </a:cubicBezTo>
                  <a:lnTo>
                    <a:pt x="408" y="8519"/>
                  </a:lnTo>
                  <a:lnTo>
                    <a:pt x="408" y="9259"/>
                  </a:lnTo>
                  <a:lnTo>
                    <a:pt x="1075" y="8889"/>
                  </a:lnTo>
                  <a:lnTo>
                    <a:pt x="2408" y="8889"/>
                  </a:lnTo>
                  <a:lnTo>
                    <a:pt x="4408" y="9630"/>
                  </a:lnTo>
                  <a:lnTo>
                    <a:pt x="6742" y="9630"/>
                  </a:lnTo>
                  <a:lnTo>
                    <a:pt x="8075" y="10000"/>
                  </a:lnTo>
                  <a:lnTo>
                    <a:pt x="8742" y="7778"/>
                  </a:lnTo>
                  <a:lnTo>
                    <a:pt x="9075" y="7778"/>
                  </a:lnTo>
                  <a:lnTo>
                    <a:pt x="8742" y="6296"/>
                  </a:lnTo>
                  <a:lnTo>
                    <a:pt x="9742" y="5926"/>
                  </a:lnTo>
                  <a:lnTo>
                    <a:pt x="10075" y="5185"/>
                  </a:lnTo>
                  <a:close/>
                </a:path>
              </a:pathLst>
            </a:custGeom>
            <a:grpFill/>
            <a:ln w="9525">
              <a:solidFill>
                <a:schemeClr val="bg1"/>
              </a:solidFill>
              <a:round/>
              <a:headEnd/>
              <a:tailEnd/>
            </a:ln>
          </p:spPr>
          <p:txBody>
            <a:bodyPr/>
            <a:lstStyle/>
            <a:p>
              <a:endParaRPr lang="en-GB" sz="3600"/>
            </a:p>
          </p:txBody>
        </p:sp>
        <p:sp>
          <p:nvSpPr>
            <p:cNvPr id="1572" name="Freeform 303">
              <a:extLst>
                <a:ext uri="{FF2B5EF4-FFF2-40B4-BE49-F238E27FC236}">
                  <a16:creationId xmlns:a16="http://schemas.microsoft.com/office/drawing/2014/main" id="{DBF04594-65D0-28BB-3DD6-D348C414923B}"/>
                </a:ext>
              </a:extLst>
            </p:cNvPr>
            <p:cNvSpPr>
              <a:spLocks/>
            </p:cNvSpPr>
            <p:nvPr/>
          </p:nvSpPr>
          <p:spPr bwMode="auto">
            <a:xfrm>
              <a:off x="3923643" y="4344961"/>
              <a:ext cx="188912"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grpFill/>
            <a:ln w="9525">
              <a:solidFill>
                <a:schemeClr val="bg1"/>
              </a:solidFill>
              <a:round/>
              <a:headEnd/>
              <a:tailEnd/>
            </a:ln>
          </p:spPr>
          <p:txBody>
            <a:bodyPr/>
            <a:lstStyle/>
            <a:p>
              <a:endParaRPr lang="en-GB" sz="3600"/>
            </a:p>
          </p:txBody>
        </p:sp>
        <p:sp>
          <p:nvSpPr>
            <p:cNvPr id="1573" name="Freeform 304">
              <a:extLst>
                <a:ext uri="{FF2B5EF4-FFF2-40B4-BE49-F238E27FC236}">
                  <a16:creationId xmlns:a16="http://schemas.microsoft.com/office/drawing/2014/main" id="{A44086FB-7550-A1A2-8290-1317E8C60718}"/>
                </a:ext>
              </a:extLst>
            </p:cNvPr>
            <p:cNvSpPr>
              <a:spLocks/>
            </p:cNvSpPr>
            <p:nvPr/>
          </p:nvSpPr>
          <p:spPr bwMode="auto">
            <a:xfrm>
              <a:off x="3877605" y="4243361"/>
              <a:ext cx="147638"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grpFill/>
            <a:ln w="9525">
              <a:solidFill>
                <a:schemeClr val="bg1"/>
              </a:solidFill>
              <a:round/>
              <a:headEnd/>
              <a:tailEnd/>
            </a:ln>
          </p:spPr>
          <p:txBody>
            <a:bodyPr/>
            <a:lstStyle/>
            <a:p>
              <a:endParaRPr lang="en-GB" sz="3600"/>
            </a:p>
          </p:txBody>
        </p:sp>
        <p:sp>
          <p:nvSpPr>
            <p:cNvPr id="1574" name="Freeform 305">
              <a:extLst>
                <a:ext uri="{FF2B5EF4-FFF2-40B4-BE49-F238E27FC236}">
                  <a16:creationId xmlns:a16="http://schemas.microsoft.com/office/drawing/2014/main" id="{0AF6A912-1D1A-EDEF-CE7A-6AD5DCE71675}"/>
                </a:ext>
              </a:extLst>
            </p:cNvPr>
            <p:cNvSpPr>
              <a:spLocks/>
            </p:cNvSpPr>
            <p:nvPr/>
          </p:nvSpPr>
          <p:spPr bwMode="auto">
            <a:xfrm>
              <a:off x="3887840" y="3972446"/>
              <a:ext cx="298450"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connsiteX0" fmla="*/ 1579 w 10000"/>
                <a:gd name="connsiteY0" fmla="*/ 8537 h 10000"/>
                <a:gd name="connsiteX1" fmla="*/ 2895 w 10000"/>
                <a:gd name="connsiteY1" fmla="*/ 9268 h 10000"/>
                <a:gd name="connsiteX2" fmla="*/ 3421 w 10000"/>
                <a:gd name="connsiteY2" fmla="*/ 9756 h 10000"/>
                <a:gd name="connsiteX3" fmla="*/ 3947 w 10000"/>
                <a:gd name="connsiteY3" fmla="*/ 10000 h 10000"/>
                <a:gd name="connsiteX4" fmla="*/ 3947 w 10000"/>
                <a:gd name="connsiteY4" fmla="*/ 10000 h 10000"/>
                <a:gd name="connsiteX5" fmla="*/ 4737 w 10000"/>
                <a:gd name="connsiteY5" fmla="*/ 9268 h 10000"/>
                <a:gd name="connsiteX6" fmla="*/ 5263 w 10000"/>
                <a:gd name="connsiteY6" fmla="*/ 9756 h 10000"/>
                <a:gd name="connsiteX7" fmla="*/ 5526 w 10000"/>
                <a:gd name="connsiteY7" fmla="*/ 9512 h 10000"/>
                <a:gd name="connsiteX8" fmla="*/ 9211 w 10000"/>
                <a:gd name="connsiteY8" fmla="*/ 9512 h 10000"/>
                <a:gd name="connsiteX9" fmla="*/ 10000 w 10000"/>
                <a:gd name="connsiteY9" fmla="*/ 9024 h 10000"/>
                <a:gd name="connsiteX10" fmla="*/ 9474 w 10000"/>
                <a:gd name="connsiteY10" fmla="*/ 8780 h 10000"/>
                <a:gd name="connsiteX11" fmla="*/ 8684 w 10000"/>
                <a:gd name="connsiteY11" fmla="*/ 1707 h 10000"/>
                <a:gd name="connsiteX12" fmla="*/ 9474 w 10000"/>
                <a:gd name="connsiteY12" fmla="*/ 1707 h 10000"/>
                <a:gd name="connsiteX13" fmla="*/ 7105 w 10000"/>
                <a:gd name="connsiteY13" fmla="*/ 0 h 10000"/>
                <a:gd name="connsiteX14" fmla="*/ 7105 w 10000"/>
                <a:gd name="connsiteY14" fmla="*/ 732 h 10000"/>
                <a:gd name="connsiteX15" fmla="*/ 4474 w 10000"/>
                <a:gd name="connsiteY15" fmla="*/ 732 h 10000"/>
                <a:gd name="connsiteX16" fmla="*/ 4211 w 10000"/>
                <a:gd name="connsiteY16" fmla="*/ 2683 h 10000"/>
                <a:gd name="connsiteX17" fmla="*/ 3684 w 10000"/>
                <a:gd name="connsiteY17" fmla="*/ 3171 h 10000"/>
                <a:gd name="connsiteX18" fmla="*/ 3421 w 10000"/>
                <a:gd name="connsiteY18" fmla="*/ 4878 h 10000"/>
                <a:gd name="connsiteX19" fmla="*/ 263 w 10000"/>
                <a:gd name="connsiteY19" fmla="*/ 4634 h 10000"/>
                <a:gd name="connsiteX20" fmla="*/ 0 w 10000"/>
                <a:gd name="connsiteY20" fmla="*/ 4878 h 10000"/>
                <a:gd name="connsiteX21" fmla="*/ 230 w 10000"/>
                <a:gd name="connsiteY21" fmla="*/ 6416 h 10000"/>
                <a:gd name="connsiteX22" fmla="*/ 789 w 10000"/>
                <a:gd name="connsiteY22" fmla="*/ 8049 h 10000"/>
                <a:gd name="connsiteX23" fmla="*/ 263 w 10000"/>
                <a:gd name="connsiteY23" fmla="*/ 8780 h 10000"/>
                <a:gd name="connsiteX24" fmla="*/ 1053 w 10000"/>
                <a:gd name="connsiteY24" fmla="*/ 8780 h 10000"/>
                <a:gd name="connsiteX25" fmla="*/ 1579 w 10000"/>
                <a:gd name="connsiteY25" fmla="*/ 85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00" h="10000">
                  <a:moveTo>
                    <a:pt x="1579" y="8537"/>
                  </a:moveTo>
                  <a:lnTo>
                    <a:pt x="2895" y="9268"/>
                  </a:lnTo>
                  <a:lnTo>
                    <a:pt x="3421" y="9756"/>
                  </a:lnTo>
                  <a:lnTo>
                    <a:pt x="3947" y="10000"/>
                  </a:lnTo>
                  <a:lnTo>
                    <a:pt x="3947" y="10000"/>
                  </a:lnTo>
                  <a:lnTo>
                    <a:pt x="4737" y="9268"/>
                  </a:lnTo>
                  <a:lnTo>
                    <a:pt x="5263" y="9756"/>
                  </a:lnTo>
                  <a:lnTo>
                    <a:pt x="5526" y="9512"/>
                  </a:lnTo>
                  <a:lnTo>
                    <a:pt x="9211" y="9512"/>
                  </a:lnTo>
                  <a:lnTo>
                    <a:pt x="10000" y="9024"/>
                  </a:lnTo>
                  <a:lnTo>
                    <a:pt x="9474" y="8780"/>
                  </a:lnTo>
                  <a:lnTo>
                    <a:pt x="8684" y="1707"/>
                  </a:lnTo>
                  <a:lnTo>
                    <a:pt x="9474" y="1707"/>
                  </a:lnTo>
                  <a:lnTo>
                    <a:pt x="7105" y="0"/>
                  </a:lnTo>
                  <a:lnTo>
                    <a:pt x="7105" y="732"/>
                  </a:lnTo>
                  <a:lnTo>
                    <a:pt x="4474" y="732"/>
                  </a:lnTo>
                  <a:lnTo>
                    <a:pt x="4211" y="2683"/>
                  </a:lnTo>
                  <a:lnTo>
                    <a:pt x="3684" y="3171"/>
                  </a:lnTo>
                  <a:cubicBezTo>
                    <a:pt x="3684" y="3171"/>
                    <a:pt x="3684" y="4878"/>
                    <a:pt x="3421" y="4878"/>
                  </a:cubicBezTo>
                  <a:cubicBezTo>
                    <a:pt x="3421" y="4878"/>
                    <a:pt x="1316" y="4634"/>
                    <a:pt x="263" y="4634"/>
                  </a:cubicBezTo>
                  <a:cubicBezTo>
                    <a:pt x="0" y="4878"/>
                    <a:pt x="6" y="4581"/>
                    <a:pt x="0" y="4878"/>
                  </a:cubicBezTo>
                  <a:cubicBezTo>
                    <a:pt x="-6" y="5175"/>
                    <a:pt x="230" y="6416"/>
                    <a:pt x="230" y="6416"/>
                  </a:cubicBezTo>
                  <a:cubicBezTo>
                    <a:pt x="230" y="8124"/>
                    <a:pt x="784" y="7655"/>
                    <a:pt x="789" y="8049"/>
                  </a:cubicBezTo>
                  <a:cubicBezTo>
                    <a:pt x="795" y="8443"/>
                    <a:pt x="263" y="8780"/>
                    <a:pt x="263" y="8780"/>
                  </a:cubicBezTo>
                  <a:lnTo>
                    <a:pt x="1053" y="8780"/>
                  </a:lnTo>
                  <a:lnTo>
                    <a:pt x="1579" y="8537"/>
                  </a:lnTo>
                  <a:close/>
                </a:path>
              </a:pathLst>
            </a:custGeom>
            <a:grpFill/>
            <a:ln w="9525">
              <a:solidFill>
                <a:schemeClr val="bg1"/>
              </a:solidFill>
              <a:round/>
              <a:headEnd/>
              <a:tailEnd/>
            </a:ln>
          </p:spPr>
          <p:txBody>
            <a:bodyPr/>
            <a:lstStyle/>
            <a:p>
              <a:endParaRPr lang="en-GB" sz="3600"/>
            </a:p>
          </p:txBody>
        </p:sp>
        <p:sp>
          <p:nvSpPr>
            <p:cNvPr id="1575" name="Freeform 307">
              <a:extLst>
                <a:ext uri="{FF2B5EF4-FFF2-40B4-BE49-F238E27FC236}">
                  <a16:creationId xmlns:a16="http://schemas.microsoft.com/office/drawing/2014/main" id="{0FEFB68F-A08E-95EF-1E36-051DFB2121A8}"/>
                </a:ext>
              </a:extLst>
            </p:cNvPr>
            <p:cNvSpPr>
              <a:spLocks/>
            </p:cNvSpPr>
            <p:nvPr/>
          </p:nvSpPr>
          <p:spPr bwMode="auto">
            <a:xfrm>
              <a:off x="4510140" y="3803192"/>
              <a:ext cx="409575"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connsiteX0" fmla="*/ 769 w 10000"/>
                <a:gd name="connsiteY0" fmla="*/ 1200 h 10000"/>
                <a:gd name="connsiteX1" fmla="*/ 577 w 10000"/>
                <a:gd name="connsiteY1" fmla="*/ 1800 h 10000"/>
                <a:gd name="connsiteX2" fmla="*/ 385 w 10000"/>
                <a:gd name="connsiteY2" fmla="*/ 2000 h 10000"/>
                <a:gd name="connsiteX3" fmla="*/ 0 w 10000"/>
                <a:gd name="connsiteY3" fmla="*/ 2400 h 10000"/>
                <a:gd name="connsiteX4" fmla="*/ 0 w 10000"/>
                <a:gd name="connsiteY4" fmla="*/ 5800 h 10000"/>
                <a:gd name="connsiteX5" fmla="*/ 1154 w 10000"/>
                <a:gd name="connsiteY5" fmla="*/ 6800 h 10000"/>
                <a:gd name="connsiteX6" fmla="*/ 1731 w 10000"/>
                <a:gd name="connsiteY6" fmla="*/ 7000 h 10000"/>
                <a:gd name="connsiteX7" fmla="*/ 3269 w 10000"/>
                <a:gd name="connsiteY7" fmla="*/ 7200 h 10000"/>
                <a:gd name="connsiteX8" fmla="*/ 3654 w 10000"/>
                <a:gd name="connsiteY8" fmla="*/ 7600 h 10000"/>
                <a:gd name="connsiteX9" fmla="*/ 4423 w 10000"/>
                <a:gd name="connsiteY9" fmla="*/ 7200 h 10000"/>
                <a:gd name="connsiteX10" fmla="*/ 9038 w 10000"/>
                <a:gd name="connsiteY10" fmla="*/ 9800 h 10000"/>
                <a:gd name="connsiteX11" fmla="*/ 9038 w 10000"/>
                <a:gd name="connsiteY11" fmla="*/ 9600 h 10000"/>
                <a:gd name="connsiteX12" fmla="*/ 9038 w 10000"/>
                <a:gd name="connsiteY12" fmla="*/ 9800 h 10000"/>
                <a:gd name="connsiteX13" fmla="*/ 9231 w 10000"/>
                <a:gd name="connsiteY13" fmla="*/ 10000 h 10000"/>
                <a:gd name="connsiteX14" fmla="*/ 9231 w 10000"/>
                <a:gd name="connsiteY14" fmla="*/ 9400 h 10000"/>
                <a:gd name="connsiteX15" fmla="*/ 9808 w 10000"/>
                <a:gd name="connsiteY15" fmla="*/ 9400 h 10000"/>
                <a:gd name="connsiteX16" fmla="*/ 10000 w 10000"/>
                <a:gd name="connsiteY16" fmla="*/ 8200 h 10000"/>
                <a:gd name="connsiteX17" fmla="*/ 9808 w 10000"/>
                <a:gd name="connsiteY17" fmla="*/ 8200 h 10000"/>
                <a:gd name="connsiteX18" fmla="*/ 9808 w 10000"/>
                <a:gd name="connsiteY18" fmla="*/ 3200 h 10000"/>
                <a:gd name="connsiteX19" fmla="*/ 9615 w 10000"/>
                <a:gd name="connsiteY19" fmla="*/ 2800 h 10000"/>
                <a:gd name="connsiteX20" fmla="*/ 9423 w 10000"/>
                <a:gd name="connsiteY20" fmla="*/ 2200 h 10000"/>
                <a:gd name="connsiteX21" fmla="*/ 9615 w 10000"/>
                <a:gd name="connsiteY21" fmla="*/ 1600 h 10000"/>
                <a:gd name="connsiteX22" fmla="*/ 9808 w 10000"/>
                <a:gd name="connsiteY22" fmla="*/ 1200 h 10000"/>
                <a:gd name="connsiteX23" fmla="*/ 9231 w 10000"/>
                <a:gd name="connsiteY23" fmla="*/ 1000 h 10000"/>
                <a:gd name="connsiteX24" fmla="*/ 8654 w 10000"/>
                <a:gd name="connsiteY24" fmla="*/ 600 h 10000"/>
                <a:gd name="connsiteX25" fmla="*/ 7885 w 10000"/>
                <a:gd name="connsiteY25" fmla="*/ 400 h 10000"/>
                <a:gd name="connsiteX26" fmla="*/ 6091 w 10000"/>
                <a:gd name="connsiteY26" fmla="*/ 922 h 10000"/>
                <a:gd name="connsiteX27" fmla="*/ 6731 w 10000"/>
                <a:gd name="connsiteY27" fmla="*/ 1600 h 10000"/>
                <a:gd name="connsiteX28" fmla="*/ 5577 w 10000"/>
                <a:gd name="connsiteY28" fmla="*/ 2000 h 10000"/>
                <a:gd name="connsiteX29" fmla="*/ 4808 w 10000"/>
                <a:gd name="connsiteY29" fmla="*/ 1400 h 10000"/>
                <a:gd name="connsiteX30" fmla="*/ 4231 w 10000"/>
                <a:gd name="connsiteY30" fmla="*/ 1000 h 10000"/>
                <a:gd name="connsiteX31" fmla="*/ 3846 w 10000"/>
                <a:gd name="connsiteY31" fmla="*/ 600 h 10000"/>
                <a:gd name="connsiteX32" fmla="*/ 2500 w 10000"/>
                <a:gd name="connsiteY32" fmla="*/ 400 h 10000"/>
                <a:gd name="connsiteX33" fmla="*/ 1538 w 10000"/>
                <a:gd name="connsiteY33" fmla="*/ 0 h 10000"/>
                <a:gd name="connsiteX34" fmla="*/ 1538 w 10000"/>
                <a:gd name="connsiteY34" fmla="*/ 400 h 10000"/>
                <a:gd name="connsiteX35" fmla="*/ 769 w 10000"/>
                <a:gd name="connsiteY35" fmla="*/ 1200 h 10000"/>
                <a:gd name="connsiteX0" fmla="*/ 769 w 10000"/>
                <a:gd name="connsiteY0" fmla="*/ 1200 h 10000"/>
                <a:gd name="connsiteX1" fmla="*/ 577 w 10000"/>
                <a:gd name="connsiteY1" fmla="*/ 1800 h 10000"/>
                <a:gd name="connsiteX2" fmla="*/ 385 w 10000"/>
                <a:gd name="connsiteY2" fmla="*/ 2000 h 10000"/>
                <a:gd name="connsiteX3" fmla="*/ 0 w 10000"/>
                <a:gd name="connsiteY3" fmla="*/ 2400 h 10000"/>
                <a:gd name="connsiteX4" fmla="*/ 0 w 10000"/>
                <a:gd name="connsiteY4" fmla="*/ 5800 h 10000"/>
                <a:gd name="connsiteX5" fmla="*/ 1154 w 10000"/>
                <a:gd name="connsiteY5" fmla="*/ 6800 h 10000"/>
                <a:gd name="connsiteX6" fmla="*/ 1731 w 10000"/>
                <a:gd name="connsiteY6" fmla="*/ 7000 h 10000"/>
                <a:gd name="connsiteX7" fmla="*/ 3269 w 10000"/>
                <a:gd name="connsiteY7" fmla="*/ 7200 h 10000"/>
                <a:gd name="connsiteX8" fmla="*/ 3654 w 10000"/>
                <a:gd name="connsiteY8" fmla="*/ 7600 h 10000"/>
                <a:gd name="connsiteX9" fmla="*/ 4423 w 10000"/>
                <a:gd name="connsiteY9" fmla="*/ 7200 h 10000"/>
                <a:gd name="connsiteX10" fmla="*/ 9038 w 10000"/>
                <a:gd name="connsiteY10" fmla="*/ 9800 h 10000"/>
                <a:gd name="connsiteX11" fmla="*/ 9038 w 10000"/>
                <a:gd name="connsiteY11" fmla="*/ 9600 h 10000"/>
                <a:gd name="connsiteX12" fmla="*/ 9038 w 10000"/>
                <a:gd name="connsiteY12" fmla="*/ 9800 h 10000"/>
                <a:gd name="connsiteX13" fmla="*/ 9231 w 10000"/>
                <a:gd name="connsiteY13" fmla="*/ 10000 h 10000"/>
                <a:gd name="connsiteX14" fmla="*/ 9231 w 10000"/>
                <a:gd name="connsiteY14" fmla="*/ 9400 h 10000"/>
                <a:gd name="connsiteX15" fmla="*/ 9808 w 10000"/>
                <a:gd name="connsiteY15" fmla="*/ 9400 h 10000"/>
                <a:gd name="connsiteX16" fmla="*/ 10000 w 10000"/>
                <a:gd name="connsiteY16" fmla="*/ 8200 h 10000"/>
                <a:gd name="connsiteX17" fmla="*/ 9808 w 10000"/>
                <a:gd name="connsiteY17" fmla="*/ 8200 h 10000"/>
                <a:gd name="connsiteX18" fmla="*/ 9808 w 10000"/>
                <a:gd name="connsiteY18" fmla="*/ 3200 h 10000"/>
                <a:gd name="connsiteX19" fmla="*/ 9615 w 10000"/>
                <a:gd name="connsiteY19" fmla="*/ 2800 h 10000"/>
                <a:gd name="connsiteX20" fmla="*/ 9423 w 10000"/>
                <a:gd name="connsiteY20" fmla="*/ 2200 h 10000"/>
                <a:gd name="connsiteX21" fmla="*/ 9615 w 10000"/>
                <a:gd name="connsiteY21" fmla="*/ 1600 h 10000"/>
                <a:gd name="connsiteX22" fmla="*/ 9808 w 10000"/>
                <a:gd name="connsiteY22" fmla="*/ 1200 h 10000"/>
                <a:gd name="connsiteX23" fmla="*/ 9231 w 10000"/>
                <a:gd name="connsiteY23" fmla="*/ 1000 h 10000"/>
                <a:gd name="connsiteX24" fmla="*/ 8654 w 10000"/>
                <a:gd name="connsiteY24" fmla="*/ 600 h 10000"/>
                <a:gd name="connsiteX25" fmla="*/ 7885 w 10000"/>
                <a:gd name="connsiteY25" fmla="*/ 400 h 10000"/>
                <a:gd name="connsiteX26" fmla="*/ 6091 w 10000"/>
                <a:gd name="connsiteY26" fmla="*/ 922 h 10000"/>
                <a:gd name="connsiteX27" fmla="*/ 6208 w 10000"/>
                <a:gd name="connsiteY27" fmla="*/ 1600 h 10000"/>
                <a:gd name="connsiteX28" fmla="*/ 5577 w 10000"/>
                <a:gd name="connsiteY28" fmla="*/ 2000 h 10000"/>
                <a:gd name="connsiteX29" fmla="*/ 4808 w 10000"/>
                <a:gd name="connsiteY29" fmla="*/ 1400 h 10000"/>
                <a:gd name="connsiteX30" fmla="*/ 4231 w 10000"/>
                <a:gd name="connsiteY30" fmla="*/ 1000 h 10000"/>
                <a:gd name="connsiteX31" fmla="*/ 3846 w 10000"/>
                <a:gd name="connsiteY31" fmla="*/ 600 h 10000"/>
                <a:gd name="connsiteX32" fmla="*/ 2500 w 10000"/>
                <a:gd name="connsiteY32" fmla="*/ 400 h 10000"/>
                <a:gd name="connsiteX33" fmla="*/ 1538 w 10000"/>
                <a:gd name="connsiteY33" fmla="*/ 0 h 10000"/>
                <a:gd name="connsiteX34" fmla="*/ 1538 w 10000"/>
                <a:gd name="connsiteY34" fmla="*/ 400 h 10000"/>
                <a:gd name="connsiteX35" fmla="*/ 769 w 10000"/>
                <a:gd name="connsiteY35" fmla="*/ 12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00" h="10000">
                  <a:moveTo>
                    <a:pt x="769" y="1200"/>
                  </a:moveTo>
                  <a:lnTo>
                    <a:pt x="577" y="1800"/>
                  </a:lnTo>
                  <a:lnTo>
                    <a:pt x="385" y="2000"/>
                  </a:lnTo>
                  <a:lnTo>
                    <a:pt x="0" y="2400"/>
                  </a:lnTo>
                  <a:lnTo>
                    <a:pt x="0" y="5800"/>
                  </a:lnTo>
                  <a:lnTo>
                    <a:pt x="1154" y="6800"/>
                  </a:lnTo>
                  <a:lnTo>
                    <a:pt x="1731" y="7000"/>
                  </a:lnTo>
                  <a:lnTo>
                    <a:pt x="3269" y="7200"/>
                  </a:lnTo>
                  <a:lnTo>
                    <a:pt x="3654" y="7600"/>
                  </a:lnTo>
                  <a:lnTo>
                    <a:pt x="4423" y="7200"/>
                  </a:lnTo>
                  <a:lnTo>
                    <a:pt x="9038" y="9800"/>
                  </a:lnTo>
                  <a:lnTo>
                    <a:pt x="9038" y="9600"/>
                  </a:lnTo>
                  <a:lnTo>
                    <a:pt x="9038" y="9800"/>
                  </a:lnTo>
                  <a:cubicBezTo>
                    <a:pt x="9102" y="9867"/>
                    <a:pt x="9167" y="9933"/>
                    <a:pt x="9231" y="10000"/>
                  </a:cubicBezTo>
                  <a:lnTo>
                    <a:pt x="9231" y="9400"/>
                  </a:lnTo>
                  <a:lnTo>
                    <a:pt x="9808" y="9400"/>
                  </a:lnTo>
                  <a:lnTo>
                    <a:pt x="10000" y="8200"/>
                  </a:lnTo>
                  <a:lnTo>
                    <a:pt x="9808" y="8200"/>
                  </a:lnTo>
                  <a:cubicBezTo>
                    <a:pt x="9615" y="8200"/>
                    <a:pt x="9808" y="3200"/>
                    <a:pt x="9808" y="3200"/>
                  </a:cubicBezTo>
                  <a:lnTo>
                    <a:pt x="9615" y="2800"/>
                  </a:lnTo>
                  <a:cubicBezTo>
                    <a:pt x="9615" y="2600"/>
                    <a:pt x="9423" y="2200"/>
                    <a:pt x="9423" y="2200"/>
                  </a:cubicBezTo>
                  <a:lnTo>
                    <a:pt x="9615" y="1600"/>
                  </a:lnTo>
                  <a:lnTo>
                    <a:pt x="9808" y="1200"/>
                  </a:lnTo>
                  <a:lnTo>
                    <a:pt x="9231" y="1000"/>
                  </a:lnTo>
                  <a:lnTo>
                    <a:pt x="8654" y="600"/>
                  </a:lnTo>
                  <a:cubicBezTo>
                    <a:pt x="7885" y="400"/>
                    <a:pt x="8312" y="346"/>
                    <a:pt x="7885" y="400"/>
                  </a:cubicBezTo>
                  <a:cubicBezTo>
                    <a:pt x="7458" y="454"/>
                    <a:pt x="6370" y="722"/>
                    <a:pt x="6091" y="922"/>
                  </a:cubicBezTo>
                  <a:cubicBezTo>
                    <a:pt x="5812" y="1122"/>
                    <a:pt x="6294" y="1420"/>
                    <a:pt x="6208" y="1600"/>
                  </a:cubicBezTo>
                  <a:cubicBezTo>
                    <a:pt x="6122" y="1780"/>
                    <a:pt x="5810" y="2033"/>
                    <a:pt x="5577" y="2000"/>
                  </a:cubicBezTo>
                  <a:cubicBezTo>
                    <a:pt x="5344" y="1967"/>
                    <a:pt x="5064" y="1600"/>
                    <a:pt x="4808" y="1400"/>
                  </a:cubicBezTo>
                  <a:lnTo>
                    <a:pt x="4231" y="1000"/>
                  </a:lnTo>
                  <a:lnTo>
                    <a:pt x="3846" y="600"/>
                  </a:lnTo>
                  <a:lnTo>
                    <a:pt x="2500" y="400"/>
                  </a:lnTo>
                  <a:lnTo>
                    <a:pt x="1538" y="0"/>
                  </a:lnTo>
                  <a:lnTo>
                    <a:pt x="1538" y="400"/>
                  </a:lnTo>
                  <a:lnTo>
                    <a:pt x="769" y="1200"/>
                  </a:lnTo>
                  <a:close/>
                </a:path>
              </a:pathLst>
            </a:custGeom>
            <a:grpFill/>
            <a:ln w="9525">
              <a:solidFill>
                <a:schemeClr val="bg1"/>
              </a:solidFill>
              <a:round/>
              <a:headEnd/>
              <a:tailEnd/>
            </a:ln>
          </p:spPr>
          <p:txBody>
            <a:bodyPr/>
            <a:lstStyle/>
            <a:p>
              <a:endParaRPr lang="en-GB" sz="3600"/>
            </a:p>
          </p:txBody>
        </p:sp>
        <p:sp>
          <p:nvSpPr>
            <p:cNvPr id="1576" name="Freeform 308">
              <a:extLst>
                <a:ext uri="{FF2B5EF4-FFF2-40B4-BE49-F238E27FC236}">
                  <a16:creationId xmlns:a16="http://schemas.microsoft.com/office/drawing/2014/main" id="{21D5E4A6-4AD0-19FF-8185-4EECAB549838}"/>
                </a:ext>
              </a:extLst>
            </p:cNvPr>
            <p:cNvSpPr>
              <a:spLocks/>
            </p:cNvSpPr>
            <p:nvPr/>
          </p:nvSpPr>
          <p:spPr bwMode="auto">
            <a:xfrm>
              <a:off x="4489502" y="3675583"/>
              <a:ext cx="103188"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grpFill/>
            <a:ln w="9525">
              <a:solidFill>
                <a:schemeClr val="bg1"/>
              </a:solidFill>
              <a:round/>
              <a:headEnd/>
              <a:tailEnd/>
            </a:ln>
          </p:spPr>
          <p:txBody>
            <a:bodyPr/>
            <a:lstStyle/>
            <a:p>
              <a:endParaRPr lang="en-GB" sz="3600"/>
            </a:p>
          </p:txBody>
        </p:sp>
        <p:sp>
          <p:nvSpPr>
            <p:cNvPr id="1577" name="Freeform 309">
              <a:extLst>
                <a:ext uri="{FF2B5EF4-FFF2-40B4-BE49-F238E27FC236}">
                  <a16:creationId xmlns:a16="http://schemas.microsoft.com/office/drawing/2014/main" id="{6A53CBB0-65D4-2104-760D-D5BC88FAD2FE}"/>
                </a:ext>
              </a:extLst>
            </p:cNvPr>
            <p:cNvSpPr>
              <a:spLocks/>
            </p:cNvSpPr>
            <p:nvPr/>
          </p:nvSpPr>
          <p:spPr bwMode="auto">
            <a:xfrm>
              <a:off x="3983090" y="3721621"/>
              <a:ext cx="296862"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grpFill/>
            <a:ln w="9525">
              <a:solidFill>
                <a:schemeClr val="bg1"/>
              </a:solidFill>
              <a:round/>
              <a:headEnd/>
              <a:tailEnd/>
            </a:ln>
          </p:spPr>
          <p:txBody>
            <a:bodyPr/>
            <a:lstStyle/>
            <a:p>
              <a:endParaRPr lang="en-GB" sz="3600"/>
            </a:p>
          </p:txBody>
        </p:sp>
        <p:sp>
          <p:nvSpPr>
            <p:cNvPr id="1578" name="Freeform 310">
              <a:extLst>
                <a:ext uri="{FF2B5EF4-FFF2-40B4-BE49-F238E27FC236}">
                  <a16:creationId xmlns:a16="http://schemas.microsoft.com/office/drawing/2014/main" id="{3B2C92E5-24F8-2339-7BC3-58BB3DDAE984}"/>
                </a:ext>
              </a:extLst>
            </p:cNvPr>
            <p:cNvSpPr>
              <a:spLocks/>
            </p:cNvSpPr>
            <p:nvPr/>
          </p:nvSpPr>
          <p:spPr bwMode="auto">
            <a:xfrm>
              <a:off x="3894190" y="3948633"/>
              <a:ext cx="204787"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grpFill/>
            <a:ln w="9525">
              <a:solidFill>
                <a:schemeClr val="bg1"/>
              </a:solidFill>
              <a:round/>
              <a:headEnd/>
              <a:tailEnd/>
            </a:ln>
          </p:spPr>
          <p:txBody>
            <a:bodyPr/>
            <a:lstStyle/>
            <a:p>
              <a:endParaRPr lang="en-GB" sz="3600"/>
            </a:p>
          </p:txBody>
        </p:sp>
        <p:sp>
          <p:nvSpPr>
            <p:cNvPr id="1579" name="Freeform 311">
              <a:extLst>
                <a:ext uri="{FF2B5EF4-FFF2-40B4-BE49-F238E27FC236}">
                  <a16:creationId xmlns:a16="http://schemas.microsoft.com/office/drawing/2014/main" id="{3267C969-2302-79F0-9AB7-1672046E2445}"/>
                </a:ext>
              </a:extLst>
            </p:cNvPr>
            <p:cNvSpPr>
              <a:spLocks/>
            </p:cNvSpPr>
            <p:nvPr/>
          </p:nvSpPr>
          <p:spPr bwMode="auto">
            <a:xfrm>
              <a:off x="3901418" y="4344961"/>
              <a:ext cx="61912"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grpFill/>
            <a:ln w="9525">
              <a:solidFill>
                <a:schemeClr val="bg1"/>
              </a:solidFill>
              <a:round/>
              <a:headEnd/>
              <a:tailEnd/>
            </a:ln>
          </p:spPr>
          <p:txBody>
            <a:bodyPr/>
            <a:lstStyle/>
            <a:p>
              <a:endParaRPr lang="en-GB" sz="3600"/>
            </a:p>
          </p:txBody>
        </p:sp>
        <p:sp>
          <p:nvSpPr>
            <p:cNvPr id="1580" name="Freeform 313">
              <a:extLst>
                <a:ext uri="{FF2B5EF4-FFF2-40B4-BE49-F238E27FC236}">
                  <a16:creationId xmlns:a16="http://schemas.microsoft.com/office/drawing/2014/main" id="{4E644016-ED26-DBD9-2C17-2C6A877310D6}"/>
                </a:ext>
              </a:extLst>
            </p:cNvPr>
            <p:cNvSpPr>
              <a:spLocks/>
            </p:cNvSpPr>
            <p:nvPr/>
          </p:nvSpPr>
          <p:spPr bwMode="auto">
            <a:xfrm>
              <a:off x="4096680" y="4400524"/>
              <a:ext cx="149225"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grpFill/>
            <a:ln w="9525">
              <a:solidFill>
                <a:schemeClr val="bg1"/>
              </a:solidFill>
              <a:round/>
              <a:headEnd/>
              <a:tailEnd/>
            </a:ln>
          </p:spPr>
          <p:txBody>
            <a:bodyPr/>
            <a:lstStyle/>
            <a:p>
              <a:endParaRPr lang="en-GB" sz="3600"/>
            </a:p>
          </p:txBody>
        </p:sp>
        <p:sp>
          <p:nvSpPr>
            <p:cNvPr id="1581" name="Freeform 314">
              <a:extLst>
                <a:ext uri="{FF2B5EF4-FFF2-40B4-BE49-F238E27FC236}">
                  <a16:creationId xmlns:a16="http://schemas.microsoft.com/office/drawing/2014/main" id="{4B186EFA-6708-C8AD-F116-973C858E2E93}"/>
                </a:ext>
              </a:extLst>
            </p:cNvPr>
            <p:cNvSpPr>
              <a:spLocks/>
            </p:cNvSpPr>
            <p:nvPr/>
          </p:nvSpPr>
          <p:spPr bwMode="auto">
            <a:xfrm>
              <a:off x="4020480" y="4456086"/>
              <a:ext cx="106363"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grpFill/>
            <a:ln w="9525">
              <a:solidFill>
                <a:schemeClr val="bg1"/>
              </a:solidFill>
              <a:round/>
              <a:headEnd/>
              <a:tailEnd/>
            </a:ln>
          </p:spPr>
          <p:txBody>
            <a:bodyPr/>
            <a:lstStyle/>
            <a:p>
              <a:endParaRPr lang="en-GB" sz="3600"/>
            </a:p>
          </p:txBody>
        </p:sp>
        <p:sp>
          <p:nvSpPr>
            <p:cNvPr id="1582" name="Freeform 315">
              <a:extLst>
                <a:ext uri="{FF2B5EF4-FFF2-40B4-BE49-F238E27FC236}">
                  <a16:creationId xmlns:a16="http://schemas.microsoft.com/office/drawing/2014/main" id="{649C916C-A395-1F39-7602-FEFED84F7CCC}"/>
                </a:ext>
              </a:extLst>
            </p:cNvPr>
            <p:cNvSpPr>
              <a:spLocks/>
            </p:cNvSpPr>
            <p:nvPr/>
          </p:nvSpPr>
          <p:spPr bwMode="auto">
            <a:xfrm>
              <a:off x="3971268" y="4424336"/>
              <a:ext cx="79375" cy="69850"/>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grpFill/>
            <a:ln w="9525">
              <a:solidFill>
                <a:schemeClr val="bg1"/>
              </a:solidFill>
              <a:round/>
              <a:headEnd/>
              <a:tailEnd/>
            </a:ln>
          </p:spPr>
          <p:txBody>
            <a:bodyPr/>
            <a:lstStyle/>
            <a:p>
              <a:endParaRPr lang="en-GB" sz="3600"/>
            </a:p>
          </p:txBody>
        </p:sp>
        <p:sp>
          <p:nvSpPr>
            <p:cNvPr id="1583" name="Freeform 318">
              <a:extLst>
                <a:ext uri="{FF2B5EF4-FFF2-40B4-BE49-F238E27FC236}">
                  <a16:creationId xmlns:a16="http://schemas.microsoft.com/office/drawing/2014/main" id="{1D263518-4991-D03E-8759-A9E2FAF20CE4}"/>
                </a:ext>
              </a:extLst>
            </p:cNvPr>
            <p:cNvSpPr>
              <a:spLocks/>
            </p:cNvSpPr>
            <p:nvPr/>
          </p:nvSpPr>
          <p:spPr bwMode="auto">
            <a:xfrm>
              <a:off x="4089452" y="3675583"/>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grpFill/>
            <a:ln w="9525">
              <a:solidFill>
                <a:schemeClr val="bg1"/>
              </a:solidFill>
              <a:round/>
              <a:headEnd/>
              <a:tailEnd/>
            </a:ln>
          </p:spPr>
          <p:txBody>
            <a:bodyPr/>
            <a:lstStyle/>
            <a:p>
              <a:endParaRPr lang="en-GB" sz="3600"/>
            </a:p>
          </p:txBody>
        </p:sp>
        <p:sp>
          <p:nvSpPr>
            <p:cNvPr id="1584" name="Freeform 334">
              <a:extLst>
                <a:ext uri="{FF2B5EF4-FFF2-40B4-BE49-F238E27FC236}">
                  <a16:creationId xmlns:a16="http://schemas.microsoft.com/office/drawing/2014/main" id="{DEC43403-1EB5-EC44-5EBD-C150721492F8}"/>
                </a:ext>
              </a:extLst>
            </p:cNvPr>
            <p:cNvSpPr>
              <a:spLocks/>
            </p:cNvSpPr>
            <p:nvPr/>
          </p:nvSpPr>
          <p:spPr bwMode="auto">
            <a:xfrm>
              <a:off x="4801396" y="2231746"/>
              <a:ext cx="2667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grpFill/>
            <a:ln w="9525">
              <a:solidFill>
                <a:schemeClr val="bg1"/>
              </a:solidFill>
              <a:round/>
              <a:headEnd/>
              <a:tailEnd/>
            </a:ln>
          </p:spPr>
          <p:txBody>
            <a:bodyPr/>
            <a:lstStyle/>
            <a:p>
              <a:endParaRPr lang="en-GB" sz="3600"/>
            </a:p>
          </p:txBody>
        </p:sp>
        <p:sp>
          <p:nvSpPr>
            <p:cNvPr id="1585" name="Freeform 347">
              <a:extLst>
                <a:ext uri="{FF2B5EF4-FFF2-40B4-BE49-F238E27FC236}">
                  <a16:creationId xmlns:a16="http://schemas.microsoft.com/office/drawing/2014/main" id="{8904E3A4-33CB-19AA-896A-5800169982CC}"/>
                </a:ext>
              </a:extLst>
            </p:cNvPr>
            <p:cNvSpPr>
              <a:spLocks/>
            </p:cNvSpPr>
            <p:nvPr/>
          </p:nvSpPr>
          <p:spPr bwMode="auto">
            <a:xfrm>
              <a:off x="4404521" y="2144434"/>
              <a:ext cx="649288" cy="766762"/>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grpFill/>
            <a:ln w="9525">
              <a:solidFill>
                <a:schemeClr val="bg1"/>
              </a:solidFill>
              <a:round/>
              <a:headEnd/>
              <a:tailEnd/>
            </a:ln>
          </p:spPr>
          <p:txBody>
            <a:bodyPr/>
            <a:lstStyle/>
            <a:p>
              <a:endParaRPr lang="en-GB" sz="3600"/>
            </a:p>
          </p:txBody>
        </p:sp>
        <p:sp>
          <p:nvSpPr>
            <p:cNvPr id="1586" name="Freeform 348">
              <a:extLst>
                <a:ext uri="{FF2B5EF4-FFF2-40B4-BE49-F238E27FC236}">
                  <a16:creationId xmlns:a16="http://schemas.microsoft.com/office/drawing/2014/main" id="{438FB9F2-47ED-E45D-7C12-E0455AFF6CF0}"/>
                </a:ext>
              </a:extLst>
            </p:cNvPr>
            <p:cNvSpPr>
              <a:spLocks/>
            </p:cNvSpPr>
            <p:nvPr/>
          </p:nvSpPr>
          <p:spPr bwMode="auto">
            <a:xfrm>
              <a:off x="4560096" y="2293659"/>
              <a:ext cx="320675"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1547059788 w 10000"/>
                <a:gd name="T27" fmla="*/ 2147483646 h 9895"/>
                <a:gd name="T28" fmla="*/ 1032076903 w 10000"/>
                <a:gd name="T29" fmla="*/ 2147483646 h 9895"/>
                <a:gd name="T30" fmla="*/ 1032076903 w 10000"/>
                <a:gd name="T31" fmla="*/ 2147483646 h 9895"/>
                <a:gd name="T32" fmla="*/ 1032076903 w 10000"/>
                <a:gd name="T33" fmla="*/ 2147483646 h 9895"/>
                <a:gd name="T34" fmla="*/ 1032076903 w 10000"/>
                <a:gd name="T35" fmla="*/ 2147483646 h 9895"/>
                <a:gd name="T36" fmla="*/ 258002502 w 10000"/>
                <a:gd name="T37" fmla="*/ 2147483646 h 9895"/>
                <a:gd name="T38" fmla="*/ 516037938 w 10000"/>
                <a:gd name="T39" fmla="*/ 2147483646 h 9895"/>
                <a:gd name="T40" fmla="*/ 1839950288 w 10000"/>
                <a:gd name="T41" fmla="*/ 2147483646 h 9895"/>
                <a:gd name="T42" fmla="*/ 2018679268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grpFill/>
            <a:ln w="9525">
              <a:solidFill>
                <a:schemeClr val="bg1"/>
              </a:solidFill>
              <a:round/>
              <a:headEnd/>
              <a:tailEnd/>
            </a:ln>
          </p:spPr>
          <p:txBody>
            <a:bodyPr/>
            <a:lstStyle/>
            <a:p>
              <a:endParaRPr lang="en-GB" sz="3600"/>
            </a:p>
          </p:txBody>
        </p:sp>
        <p:sp>
          <p:nvSpPr>
            <p:cNvPr id="1587" name="Freeform 360">
              <a:extLst>
                <a:ext uri="{FF2B5EF4-FFF2-40B4-BE49-F238E27FC236}">
                  <a16:creationId xmlns:a16="http://schemas.microsoft.com/office/drawing/2014/main" id="{843F8209-8297-EB68-0157-781C61223290}"/>
                </a:ext>
              </a:extLst>
            </p:cNvPr>
            <p:cNvSpPr>
              <a:spLocks/>
            </p:cNvSpPr>
            <p:nvPr/>
          </p:nvSpPr>
          <p:spPr bwMode="auto">
            <a:xfrm>
              <a:off x="4625237" y="3073981"/>
              <a:ext cx="242887"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connsiteX0" fmla="*/ 323 w 10000"/>
                <a:gd name="connsiteY0" fmla="*/ 3214 h 10000"/>
                <a:gd name="connsiteX1" fmla="*/ 323 w 10000"/>
                <a:gd name="connsiteY1" fmla="*/ 3571 h 10000"/>
                <a:gd name="connsiteX2" fmla="*/ 323 w 10000"/>
                <a:gd name="connsiteY2" fmla="*/ 4643 h 10000"/>
                <a:gd name="connsiteX3" fmla="*/ 645 w 10000"/>
                <a:gd name="connsiteY3" fmla="*/ 6071 h 10000"/>
                <a:gd name="connsiteX4" fmla="*/ 645 w 10000"/>
                <a:gd name="connsiteY4" fmla="*/ 7143 h 10000"/>
                <a:gd name="connsiteX5" fmla="*/ 1935 w 10000"/>
                <a:gd name="connsiteY5" fmla="*/ 7857 h 10000"/>
                <a:gd name="connsiteX6" fmla="*/ 3226 w 10000"/>
                <a:gd name="connsiteY6" fmla="*/ 8571 h 10000"/>
                <a:gd name="connsiteX7" fmla="*/ 4839 w 10000"/>
                <a:gd name="connsiteY7" fmla="*/ 9286 h 10000"/>
                <a:gd name="connsiteX8" fmla="*/ 4839 w 10000"/>
                <a:gd name="connsiteY8" fmla="*/ 9286 h 10000"/>
                <a:gd name="connsiteX9" fmla="*/ 6129 w 10000"/>
                <a:gd name="connsiteY9" fmla="*/ 10000 h 10000"/>
                <a:gd name="connsiteX10" fmla="*/ 7419 w 10000"/>
                <a:gd name="connsiteY10" fmla="*/ 10000 h 10000"/>
                <a:gd name="connsiteX11" fmla="*/ 8065 w 10000"/>
                <a:gd name="connsiteY11" fmla="*/ 10000 h 10000"/>
                <a:gd name="connsiteX12" fmla="*/ 8710 w 10000"/>
                <a:gd name="connsiteY12" fmla="*/ 10000 h 10000"/>
                <a:gd name="connsiteX13" fmla="*/ 9355 w 10000"/>
                <a:gd name="connsiteY13" fmla="*/ 8214 h 10000"/>
                <a:gd name="connsiteX14" fmla="*/ 10000 w 10000"/>
                <a:gd name="connsiteY14" fmla="*/ 7500 h 10000"/>
                <a:gd name="connsiteX15" fmla="*/ 9677 w 10000"/>
                <a:gd name="connsiteY15" fmla="*/ 6071 h 10000"/>
                <a:gd name="connsiteX16" fmla="*/ 9677 w 10000"/>
                <a:gd name="connsiteY16" fmla="*/ 5357 h 10000"/>
                <a:gd name="connsiteX17" fmla="*/ 9355 w 10000"/>
                <a:gd name="connsiteY17" fmla="*/ 4286 h 10000"/>
                <a:gd name="connsiteX18" fmla="*/ 10000 w 10000"/>
                <a:gd name="connsiteY18" fmla="*/ 3571 h 10000"/>
                <a:gd name="connsiteX19" fmla="*/ 9677 w 10000"/>
                <a:gd name="connsiteY19" fmla="*/ 2143 h 10000"/>
                <a:gd name="connsiteX20" fmla="*/ 9032 w 10000"/>
                <a:gd name="connsiteY20" fmla="*/ 1071 h 10000"/>
                <a:gd name="connsiteX21" fmla="*/ 9298 w 10000"/>
                <a:gd name="connsiteY21" fmla="*/ 305 h 10000"/>
                <a:gd name="connsiteX22" fmla="*/ 6452 w 10000"/>
                <a:gd name="connsiteY22" fmla="*/ 714 h 10000"/>
                <a:gd name="connsiteX23" fmla="*/ 5806 w 10000"/>
                <a:gd name="connsiteY23" fmla="*/ 0 h 10000"/>
                <a:gd name="connsiteX24" fmla="*/ 5806 w 10000"/>
                <a:gd name="connsiteY24" fmla="*/ 357 h 10000"/>
                <a:gd name="connsiteX25" fmla="*/ 4839 w 10000"/>
                <a:gd name="connsiteY25" fmla="*/ 357 h 10000"/>
                <a:gd name="connsiteX26" fmla="*/ 4516 w 10000"/>
                <a:gd name="connsiteY26" fmla="*/ 0 h 10000"/>
                <a:gd name="connsiteX27" fmla="*/ 4194 w 10000"/>
                <a:gd name="connsiteY27" fmla="*/ 0 h 10000"/>
                <a:gd name="connsiteX28" fmla="*/ 1613 w 10000"/>
                <a:gd name="connsiteY28" fmla="*/ 1071 h 10000"/>
                <a:gd name="connsiteX29" fmla="*/ 323 w 10000"/>
                <a:gd name="connsiteY29" fmla="*/ 1786 h 10000"/>
                <a:gd name="connsiteX30" fmla="*/ 0 w 10000"/>
                <a:gd name="connsiteY30" fmla="*/ 1429 h 10000"/>
                <a:gd name="connsiteX31" fmla="*/ 0 w 10000"/>
                <a:gd name="connsiteY31" fmla="*/ 2143 h 10000"/>
                <a:gd name="connsiteX32" fmla="*/ 323 w 10000"/>
                <a:gd name="connsiteY32" fmla="*/ 3214 h 10000"/>
                <a:gd name="connsiteX0" fmla="*/ 323 w 10000"/>
                <a:gd name="connsiteY0" fmla="*/ 3214 h 10000"/>
                <a:gd name="connsiteX1" fmla="*/ 323 w 10000"/>
                <a:gd name="connsiteY1" fmla="*/ 3571 h 10000"/>
                <a:gd name="connsiteX2" fmla="*/ 323 w 10000"/>
                <a:gd name="connsiteY2" fmla="*/ 4643 h 10000"/>
                <a:gd name="connsiteX3" fmla="*/ 645 w 10000"/>
                <a:gd name="connsiteY3" fmla="*/ 6071 h 10000"/>
                <a:gd name="connsiteX4" fmla="*/ 645 w 10000"/>
                <a:gd name="connsiteY4" fmla="*/ 7143 h 10000"/>
                <a:gd name="connsiteX5" fmla="*/ 1935 w 10000"/>
                <a:gd name="connsiteY5" fmla="*/ 7857 h 10000"/>
                <a:gd name="connsiteX6" fmla="*/ 3226 w 10000"/>
                <a:gd name="connsiteY6" fmla="*/ 8571 h 10000"/>
                <a:gd name="connsiteX7" fmla="*/ 4839 w 10000"/>
                <a:gd name="connsiteY7" fmla="*/ 9286 h 10000"/>
                <a:gd name="connsiteX8" fmla="*/ 4839 w 10000"/>
                <a:gd name="connsiteY8" fmla="*/ 9286 h 10000"/>
                <a:gd name="connsiteX9" fmla="*/ 6129 w 10000"/>
                <a:gd name="connsiteY9" fmla="*/ 10000 h 10000"/>
                <a:gd name="connsiteX10" fmla="*/ 7419 w 10000"/>
                <a:gd name="connsiteY10" fmla="*/ 10000 h 10000"/>
                <a:gd name="connsiteX11" fmla="*/ 8065 w 10000"/>
                <a:gd name="connsiteY11" fmla="*/ 10000 h 10000"/>
                <a:gd name="connsiteX12" fmla="*/ 8710 w 10000"/>
                <a:gd name="connsiteY12" fmla="*/ 10000 h 10000"/>
                <a:gd name="connsiteX13" fmla="*/ 9355 w 10000"/>
                <a:gd name="connsiteY13" fmla="*/ 8214 h 10000"/>
                <a:gd name="connsiteX14" fmla="*/ 10000 w 10000"/>
                <a:gd name="connsiteY14" fmla="*/ 7500 h 10000"/>
                <a:gd name="connsiteX15" fmla="*/ 9677 w 10000"/>
                <a:gd name="connsiteY15" fmla="*/ 6071 h 10000"/>
                <a:gd name="connsiteX16" fmla="*/ 9677 w 10000"/>
                <a:gd name="connsiteY16" fmla="*/ 5357 h 10000"/>
                <a:gd name="connsiteX17" fmla="*/ 9355 w 10000"/>
                <a:gd name="connsiteY17" fmla="*/ 4286 h 10000"/>
                <a:gd name="connsiteX18" fmla="*/ 10000 w 10000"/>
                <a:gd name="connsiteY18" fmla="*/ 3571 h 10000"/>
                <a:gd name="connsiteX19" fmla="*/ 9677 w 10000"/>
                <a:gd name="connsiteY19" fmla="*/ 2143 h 10000"/>
                <a:gd name="connsiteX20" fmla="*/ 9032 w 10000"/>
                <a:gd name="connsiteY20" fmla="*/ 1071 h 10000"/>
                <a:gd name="connsiteX21" fmla="*/ 9298 w 10000"/>
                <a:gd name="connsiteY21" fmla="*/ 305 h 10000"/>
                <a:gd name="connsiteX22" fmla="*/ 6452 w 10000"/>
                <a:gd name="connsiteY22" fmla="*/ 276 h 10000"/>
                <a:gd name="connsiteX23" fmla="*/ 5806 w 10000"/>
                <a:gd name="connsiteY23" fmla="*/ 0 h 10000"/>
                <a:gd name="connsiteX24" fmla="*/ 5806 w 10000"/>
                <a:gd name="connsiteY24" fmla="*/ 357 h 10000"/>
                <a:gd name="connsiteX25" fmla="*/ 4839 w 10000"/>
                <a:gd name="connsiteY25" fmla="*/ 357 h 10000"/>
                <a:gd name="connsiteX26" fmla="*/ 4516 w 10000"/>
                <a:gd name="connsiteY26" fmla="*/ 0 h 10000"/>
                <a:gd name="connsiteX27" fmla="*/ 4194 w 10000"/>
                <a:gd name="connsiteY27" fmla="*/ 0 h 10000"/>
                <a:gd name="connsiteX28" fmla="*/ 1613 w 10000"/>
                <a:gd name="connsiteY28" fmla="*/ 1071 h 10000"/>
                <a:gd name="connsiteX29" fmla="*/ 323 w 10000"/>
                <a:gd name="connsiteY29" fmla="*/ 1786 h 10000"/>
                <a:gd name="connsiteX30" fmla="*/ 0 w 10000"/>
                <a:gd name="connsiteY30" fmla="*/ 1429 h 10000"/>
                <a:gd name="connsiteX31" fmla="*/ 0 w 10000"/>
                <a:gd name="connsiteY31" fmla="*/ 2143 h 10000"/>
                <a:gd name="connsiteX32" fmla="*/ 323 w 10000"/>
                <a:gd name="connsiteY32" fmla="*/ 321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000" h="10000">
                  <a:moveTo>
                    <a:pt x="323" y="3214"/>
                  </a:moveTo>
                  <a:lnTo>
                    <a:pt x="323" y="3571"/>
                  </a:lnTo>
                  <a:lnTo>
                    <a:pt x="323" y="4643"/>
                  </a:lnTo>
                  <a:cubicBezTo>
                    <a:pt x="323" y="4643"/>
                    <a:pt x="323" y="6071"/>
                    <a:pt x="645" y="6071"/>
                  </a:cubicBezTo>
                  <a:lnTo>
                    <a:pt x="645" y="7143"/>
                  </a:lnTo>
                  <a:lnTo>
                    <a:pt x="1935" y="7857"/>
                  </a:lnTo>
                  <a:lnTo>
                    <a:pt x="3226" y="8571"/>
                  </a:lnTo>
                  <a:lnTo>
                    <a:pt x="4839" y="9286"/>
                  </a:lnTo>
                  <a:lnTo>
                    <a:pt x="4839" y="9286"/>
                  </a:lnTo>
                  <a:lnTo>
                    <a:pt x="6129" y="10000"/>
                  </a:lnTo>
                  <a:lnTo>
                    <a:pt x="7419" y="10000"/>
                  </a:lnTo>
                  <a:lnTo>
                    <a:pt x="8065" y="10000"/>
                  </a:lnTo>
                  <a:lnTo>
                    <a:pt x="8710" y="10000"/>
                  </a:lnTo>
                  <a:lnTo>
                    <a:pt x="9355" y="8214"/>
                  </a:lnTo>
                  <a:lnTo>
                    <a:pt x="10000" y="7500"/>
                  </a:lnTo>
                  <a:cubicBezTo>
                    <a:pt x="9892" y="7024"/>
                    <a:pt x="9785" y="6547"/>
                    <a:pt x="9677" y="6071"/>
                  </a:cubicBezTo>
                  <a:lnTo>
                    <a:pt x="9677" y="5357"/>
                  </a:lnTo>
                  <a:cubicBezTo>
                    <a:pt x="9570" y="5000"/>
                    <a:pt x="9462" y="4643"/>
                    <a:pt x="9355" y="4286"/>
                  </a:cubicBezTo>
                  <a:lnTo>
                    <a:pt x="10000" y="3571"/>
                  </a:lnTo>
                  <a:cubicBezTo>
                    <a:pt x="9892" y="3095"/>
                    <a:pt x="9785" y="2619"/>
                    <a:pt x="9677" y="2143"/>
                  </a:cubicBezTo>
                  <a:cubicBezTo>
                    <a:pt x="9032" y="1071"/>
                    <a:pt x="9095" y="1377"/>
                    <a:pt x="9032" y="1071"/>
                  </a:cubicBezTo>
                  <a:cubicBezTo>
                    <a:pt x="8969" y="765"/>
                    <a:pt x="9728" y="438"/>
                    <a:pt x="9298" y="305"/>
                  </a:cubicBezTo>
                  <a:cubicBezTo>
                    <a:pt x="8868" y="172"/>
                    <a:pt x="7034" y="327"/>
                    <a:pt x="6452" y="276"/>
                  </a:cubicBezTo>
                  <a:cubicBezTo>
                    <a:pt x="5870" y="225"/>
                    <a:pt x="5914" y="-13"/>
                    <a:pt x="5806" y="0"/>
                  </a:cubicBezTo>
                  <a:cubicBezTo>
                    <a:pt x="5698" y="13"/>
                    <a:pt x="5806" y="238"/>
                    <a:pt x="5806" y="357"/>
                  </a:cubicBezTo>
                  <a:lnTo>
                    <a:pt x="4839" y="357"/>
                  </a:lnTo>
                  <a:cubicBezTo>
                    <a:pt x="4516" y="357"/>
                    <a:pt x="4516" y="0"/>
                    <a:pt x="4516" y="0"/>
                  </a:cubicBezTo>
                  <a:lnTo>
                    <a:pt x="4194" y="0"/>
                  </a:lnTo>
                  <a:lnTo>
                    <a:pt x="1613" y="1071"/>
                  </a:lnTo>
                  <a:lnTo>
                    <a:pt x="323" y="1786"/>
                  </a:lnTo>
                  <a:lnTo>
                    <a:pt x="0" y="1429"/>
                  </a:lnTo>
                  <a:lnTo>
                    <a:pt x="0" y="2143"/>
                  </a:lnTo>
                  <a:cubicBezTo>
                    <a:pt x="108" y="2500"/>
                    <a:pt x="215" y="2857"/>
                    <a:pt x="323" y="3214"/>
                  </a:cubicBezTo>
                  <a:close/>
                </a:path>
              </a:pathLst>
            </a:custGeom>
            <a:grpFill/>
            <a:ln w="9525">
              <a:solidFill>
                <a:schemeClr val="bg1"/>
              </a:solidFill>
              <a:round/>
              <a:headEnd/>
              <a:tailEnd/>
            </a:ln>
          </p:spPr>
          <p:txBody>
            <a:bodyPr/>
            <a:lstStyle/>
            <a:p>
              <a:endParaRPr lang="en-GB" sz="3600"/>
            </a:p>
          </p:txBody>
        </p:sp>
        <p:sp>
          <p:nvSpPr>
            <p:cNvPr id="1588" name="Freeform 365">
              <a:extLst>
                <a:ext uri="{FF2B5EF4-FFF2-40B4-BE49-F238E27FC236}">
                  <a16:creationId xmlns:a16="http://schemas.microsoft.com/office/drawing/2014/main" id="{F2818D73-091A-14E0-E310-37C84C3E4190}"/>
                </a:ext>
              </a:extLst>
            </p:cNvPr>
            <p:cNvSpPr>
              <a:spLocks/>
            </p:cNvSpPr>
            <p:nvPr/>
          </p:nvSpPr>
          <p:spPr bwMode="auto">
            <a:xfrm>
              <a:off x="4310115" y="4064521"/>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grpFill/>
            <a:ln w="9525">
              <a:solidFill>
                <a:schemeClr val="bg1"/>
              </a:solidFill>
              <a:round/>
              <a:headEnd/>
              <a:tailEnd/>
            </a:ln>
          </p:spPr>
          <p:txBody>
            <a:bodyPr/>
            <a:lstStyle/>
            <a:p>
              <a:endParaRPr lang="en-GB" sz="3600"/>
            </a:p>
          </p:txBody>
        </p:sp>
        <p:sp>
          <p:nvSpPr>
            <p:cNvPr id="1589" name="Freeform 366">
              <a:extLst>
                <a:ext uri="{FF2B5EF4-FFF2-40B4-BE49-F238E27FC236}">
                  <a16:creationId xmlns:a16="http://schemas.microsoft.com/office/drawing/2014/main" id="{EA685B4C-1CB2-7A5C-E85A-FBEAE6C6422F}"/>
                </a:ext>
              </a:extLst>
            </p:cNvPr>
            <p:cNvSpPr>
              <a:spLocks/>
            </p:cNvSpPr>
            <p:nvPr/>
          </p:nvSpPr>
          <p:spPr bwMode="auto">
            <a:xfrm>
              <a:off x="4005315" y="4024833"/>
              <a:ext cx="407987"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grpFill/>
            <a:ln w="9525">
              <a:solidFill>
                <a:schemeClr val="bg1"/>
              </a:solidFill>
              <a:round/>
              <a:headEnd/>
              <a:tailEnd/>
            </a:ln>
          </p:spPr>
          <p:txBody>
            <a:bodyPr/>
            <a:lstStyle/>
            <a:p>
              <a:endParaRPr lang="en-GB" sz="3600"/>
            </a:p>
          </p:txBody>
        </p:sp>
        <p:sp>
          <p:nvSpPr>
            <p:cNvPr id="1590" name="Freeform 367">
              <a:extLst>
                <a:ext uri="{FF2B5EF4-FFF2-40B4-BE49-F238E27FC236}">
                  <a16:creationId xmlns:a16="http://schemas.microsoft.com/office/drawing/2014/main" id="{E92BF6B9-AA38-D00F-605E-7272397E75C4}"/>
                </a:ext>
              </a:extLst>
            </p:cNvPr>
            <p:cNvSpPr>
              <a:spLocks/>
            </p:cNvSpPr>
            <p:nvPr/>
          </p:nvSpPr>
          <p:spPr bwMode="auto">
            <a:xfrm>
              <a:off x="5292381" y="4369594"/>
              <a:ext cx="258638" cy="349511"/>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grpFill/>
            <a:ln w="9525">
              <a:solidFill>
                <a:schemeClr val="bg1"/>
              </a:solidFill>
              <a:round/>
              <a:headEnd/>
              <a:tailEnd/>
            </a:ln>
          </p:spPr>
          <p:txBody>
            <a:bodyPr/>
            <a:lstStyle/>
            <a:p>
              <a:endParaRPr lang="en-GB" sz="3600"/>
            </a:p>
          </p:txBody>
        </p:sp>
        <p:sp>
          <p:nvSpPr>
            <p:cNvPr id="1591" name="Freeform 373">
              <a:extLst>
                <a:ext uri="{FF2B5EF4-FFF2-40B4-BE49-F238E27FC236}">
                  <a16:creationId xmlns:a16="http://schemas.microsoft.com/office/drawing/2014/main" id="{6EFA2527-CD3C-7BB9-D445-E7753EA29F03}"/>
                </a:ext>
              </a:extLst>
            </p:cNvPr>
            <p:cNvSpPr>
              <a:spLocks/>
            </p:cNvSpPr>
            <p:nvPr/>
          </p:nvSpPr>
          <p:spPr bwMode="auto">
            <a:xfrm>
              <a:off x="4776283" y="5120630"/>
              <a:ext cx="225585" cy="241412"/>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connsiteX0" fmla="*/ 8000 w 10000"/>
                <a:gd name="connsiteY0" fmla="*/ 2667 h 9667"/>
                <a:gd name="connsiteX1" fmla="*/ 7333 w 10000"/>
                <a:gd name="connsiteY1" fmla="*/ 2667 h 9667"/>
                <a:gd name="connsiteX2" fmla="*/ 6333 w 10000"/>
                <a:gd name="connsiteY2" fmla="*/ 1334 h 9667"/>
                <a:gd name="connsiteX3" fmla="*/ 5667 w 10000"/>
                <a:gd name="connsiteY3" fmla="*/ 0 h 9667"/>
                <a:gd name="connsiteX4" fmla="*/ 5333 w 10000"/>
                <a:gd name="connsiteY4" fmla="*/ 0 h 9667"/>
                <a:gd name="connsiteX5" fmla="*/ 4667 w 10000"/>
                <a:gd name="connsiteY5" fmla="*/ 334 h 9667"/>
                <a:gd name="connsiteX6" fmla="*/ 5333 w 10000"/>
                <a:gd name="connsiteY6" fmla="*/ 0 h 9667"/>
                <a:gd name="connsiteX7" fmla="*/ 3667 w 10000"/>
                <a:gd name="connsiteY7" fmla="*/ 0 h 9667"/>
                <a:gd name="connsiteX8" fmla="*/ 1000 w 10000"/>
                <a:gd name="connsiteY8" fmla="*/ 667 h 9667"/>
                <a:gd name="connsiteX9" fmla="*/ 667 w 10000"/>
                <a:gd name="connsiteY9" fmla="*/ 4334 h 9667"/>
                <a:gd name="connsiteX10" fmla="*/ 0 w 10000"/>
                <a:gd name="connsiteY10" fmla="*/ 4667 h 9667"/>
                <a:gd name="connsiteX11" fmla="*/ 0 w 10000"/>
                <a:gd name="connsiteY11" fmla="*/ 7667 h 9667"/>
                <a:gd name="connsiteX12" fmla="*/ 667 w 10000"/>
                <a:gd name="connsiteY12" fmla="*/ 9000 h 9667"/>
                <a:gd name="connsiteX13" fmla="*/ 1000 w 10000"/>
                <a:gd name="connsiteY13" fmla="*/ 9667 h 9667"/>
                <a:gd name="connsiteX14" fmla="*/ 2000 w 10000"/>
                <a:gd name="connsiteY14" fmla="*/ 9667 h 9667"/>
                <a:gd name="connsiteX15" fmla="*/ 3667 w 10000"/>
                <a:gd name="connsiteY15" fmla="*/ 8667 h 9667"/>
                <a:gd name="connsiteX16" fmla="*/ 5000 w 10000"/>
                <a:gd name="connsiteY16" fmla="*/ 8667 h 9667"/>
                <a:gd name="connsiteX17" fmla="*/ 7667 w 10000"/>
                <a:gd name="connsiteY17" fmla="*/ 6334 h 9667"/>
                <a:gd name="connsiteX18" fmla="*/ 10000 w 10000"/>
                <a:gd name="connsiteY18" fmla="*/ 4667 h 9667"/>
                <a:gd name="connsiteX19" fmla="*/ 8333 w 10000"/>
                <a:gd name="connsiteY19" fmla="*/ 4000 h 9667"/>
                <a:gd name="connsiteX20" fmla="*/ 8000 w 10000"/>
                <a:gd name="connsiteY20" fmla="*/ 2667 h 9667"/>
                <a:gd name="connsiteX0" fmla="*/ 8000 w 10000"/>
                <a:gd name="connsiteY0" fmla="*/ 2759 h 10000"/>
                <a:gd name="connsiteX1" fmla="*/ 7333 w 10000"/>
                <a:gd name="connsiteY1" fmla="*/ 2759 h 10000"/>
                <a:gd name="connsiteX2" fmla="*/ 6333 w 10000"/>
                <a:gd name="connsiteY2" fmla="*/ 1380 h 10000"/>
                <a:gd name="connsiteX3" fmla="*/ 5667 w 10000"/>
                <a:gd name="connsiteY3" fmla="*/ 0 h 10000"/>
                <a:gd name="connsiteX4" fmla="*/ 5333 w 10000"/>
                <a:gd name="connsiteY4" fmla="*/ 0 h 10000"/>
                <a:gd name="connsiteX5" fmla="*/ 5333 w 10000"/>
                <a:gd name="connsiteY5" fmla="*/ 0 h 10000"/>
                <a:gd name="connsiteX6" fmla="*/ 3667 w 10000"/>
                <a:gd name="connsiteY6" fmla="*/ 0 h 10000"/>
                <a:gd name="connsiteX7" fmla="*/ 1000 w 10000"/>
                <a:gd name="connsiteY7" fmla="*/ 690 h 10000"/>
                <a:gd name="connsiteX8" fmla="*/ 667 w 10000"/>
                <a:gd name="connsiteY8" fmla="*/ 4483 h 10000"/>
                <a:gd name="connsiteX9" fmla="*/ 0 w 10000"/>
                <a:gd name="connsiteY9" fmla="*/ 4828 h 10000"/>
                <a:gd name="connsiteX10" fmla="*/ 0 w 10000"/>
                <a:gd name="connsiteY10" fmla="*/ 7931 h 10000"/>
                <a:gd name="connsiteX11" fmla="*/ 667 w 10000"/>
                <a:gd name="connsiteY11" fmla="*/ 9310 h 10000"/>
                <a:gd name="connsiteX12" fmla="*/ 1000 w 10000"/>
                <a:gd name="connsiteY12" fmla="*/ 10000 h 10000"/>
                <a:gd name="connsiteX13" fmla="*/ 2000 w 10000"/>
                <a:gd name="connsiteY13" fmla="*/ 10000 h 10000"/>
                <a:gd name="connsiteX14" fmla="*/ 3667 w 10000"/>
                <a:gd name="connsiteY14" fmla="*/ 8966 h 10000"/>
                <a:gd name="connsiteX15" fmla="*/ 5000 w 10000"/>
                <a:gd name="connsiteY15" fmla="*/ 8966 h 10000"/>
                <a:gd name="connsiteX16" fmla="*/ 7667 w 10000"/>
                <a:gd name="connsiteY16" fmla="*/ 6552 h 10000"/>
                <a:gd name="connsiteX17" fmla="*/ 10000 w 10000"/>
                <a:gd name="connsiteY17" fmla="*/ 4828 h 10000"/>
                <a:gd name="connsiteX18" fmla="*/ 8333 w 10000"/>
                <a:gd name="connsiteY18" fmla="*/ 4138 h 10000"/>
                <a:gd name="connsiteX19" fmla="*/ 8000 w 10000"/>
                <a:gd name="connsiteY19" fmla="*/ 2759 h 10000"/>
                <a:gd name="connsiteX0" fmla="*/ 8000 w 10000"/>
                <a:gd name="connsiteY0" fmla="*/ 3388 h 10629"/>
                <a:gd name="connsiteX1" fmla="*/ 7333 w 10000"/>
                <a:gd name="connsiteY1" fmla="*/ 3388 h 10629"/>
                <a:gd name="connsiteX2" fmla="*/ 6333 w 10000"/>
                <a:gd name="connsiteY2" fmla="*/ 2009 h 10629"/>
                <a:gd name="connsiteX3" fmla="*/ 5667 w 10000"/>
                <a:gd name="connsiteY3" fmla="*/ 629 h 10629"/>
                <a:gd name="connsiteX4" fmla="*/ 5333 w 10000"/>
                <a:gd name="connsiteY4" fmla="*/ 629 h 10629"/>
                <a:gd name="connsiteX5" fmla="*/ 5031 w 10000"/>
                <a:gd name="connsiteY5" fmla="*/ 0 h 10629"/>
                <a:gd name="connsiteX6" fmla="*/ 3667 w 10000"/>
                <a:gd name="connsiteY6" fmla="*/ 629 h 10629"/>
                <a:gd name="connsiteX7" fmla="*/ 1000 w 10000"/>
                <a:gd name="connsiteY7" fmla="*/ 1319 h 10629"/>
                <a:gd name="connsiteX8" fmla="*/ 667 w 10000"/>
                <a:gd name="connsiteY8" fmla="*/ 5112 h 10629"/>
                <a:gd name="connsiteX9" fmla="*/ 0 w 10000"/>
                <a:gd name="connsiteY9" fmla="*/ 5457 h 10629"/>
                <a:gd name="connsiteX10" fmla="*/ 0 w 10000"/>
                <a:gd name="connsiteY10" fmla="*/ 8560 h 10629"/>
                <a:gd name="connsiteX11" fmla="*/ 667 w 10000"/>
                <a:gd name="connsiteY11" fmla="*/ 9939 h 10629"/>
                <a:gd name="connsiteX12" fmla="*/ 1000 w 10000"/>
                <a:gd name="connsiteY12" fmla="*/ 10629 h 10629"/>
                <a:gd name="connsiteX13" fmla="*/ 2000 w 10000"/>
                <a:gd name="connsiteY13" fmla="*/ 10629 h 10629"/>
                <a:gd name="connsiteX14" fmla="*/ 3667 w 10000"/>
                <a:gd name="connsiteY14" fmla="*/ 9595 h 10629"/>
                <a:gd name="connsiteX15" fmla="*/ 5000 w 10000"/>
                <a:gd name="connsiteY15" fmla="*/ 9595 h 10629"/>
                <a:gd name="connsiteX16" fmla="*/ 7667 w 10000"/>
                <a:gd name="connsiteY16" fmla="*/ 7181 h 10629"/>
                <a:gd name="connsiteX17" fmla="*/ 10000 w 10000"/>
                <a:gd name="connsiteY17" fmla="*/ 5457 h 10629"/>
                <a:gd name="connsiteX18" fmla="*/ 8333 w 10000"/>
                <a:gd name="connsiteY18" fmla="*/ 4767 h 10629"/>
                <a:gd name="connsiteX19" fmla="*/ 8000 w 10000"/>
                <a:gd name="connsiteY19" fmla="*/ 3388 h 10629"/>
                <a:gd name="connsiteX0" fmla="*/ 8000 w 10000"/>
                <a:gd name="connsiteY0" fmla="*/ 3388 h 10629"/>
                <a:gd name="connsiteX1" fmla="*/ 7333 w 10000"/>
                <a:gd name="connsiteY1" fmla="*/ 3388 h 10629"/>
                <a:gd name="connsiteX2" fmla="*/ 6333 w 10000"/>
                <a:gd name="connsiteY2" fmla="*/ 2009 h 10629"/>
                <a:gd name="connsiteX3" fmla="*/ 5667 w 10000"/>
                <a:gd name="connsiteY3" fmla="*/ 629 h 10629"/>
                <a:gd name="connsiteX4" fmla="*/ 5333 w 10000"/>
                <a:gd name="connsiteY4" fmla="*/ 629 h 10629"/>
                <a:gd name="connsiteX5" fmla="*/ 5031 w 10000"/>
                <a:gd name="connsiteY5" fmla="*/ 0 h 10629"/>
                <a:gd name="connsiteX6" fmla="*/ 3667 w 10000"/>
                <a:gd name="connsiteY6" fmla="*/ 629 h 10629"/>
                <a:gd name="connsiteX7" fmla="*/ 1503 w 10000"/>
                <a:gd name="connsiteY7" fmla="*/ 1319 h 10629"/>
                <a:gd name="connsiteX8" fmla="*/ 667 w 10000"/>
                <a:gd name="connsiteY8" fmla="*/ 5112 h 10629"/>
                <a:gd name="connsiteX9" fmla="*/ 0 w 10000"/>
                <a:gd name="connsiteY9" fmla="*/ 5457 h 10629"/>
                <a:gd name="connsiteX10" fmla="*/ 0 w 10000"/>
                <a:gd name="connsiteY10" fmla="*/ 8560 h 10629"/>
                <a:gd name="connsiteX11" fmla="*/ 667 w 10000"/>
                <a:gd name="connsiteY11" fmla="*/ 9939 h 10629"/>
                <a:gd name="connsiteX12" fmla="*/ 1000 w 10000"/>
                <a:gd name="connsiteY12" fmla="*/ 10629 h 10629"/>
                <a:gd name="connsiteX13" fmla="*/ 2000 w 10000"/>
                <a:gd name="connsiteY13" fmla="*/ 10629 h 10629"/>
                <a:gd name="connsiteX14" fmla="*/ 3667 w 10000"/>
                <a:gd name="connsiteY14" fmla="*/ 9595 h 10629"/>
                <a:gd name="connsiteX15" fmla="*/ 5000 w 10000"/>
                <a:gd name="connsiteY15" fmla="*/ 9595 h 10629"/>
                <a:gd name="connsiteX16" fmla="*/ 7667 w 10000"/>
                <a:gd name="connsiteY16" fmla="*/ 7181 h 10629"/>
                <a:gd name="connsiteX17" fmla="*/ 10000 w 10000"/>
                <a:gd name="connsiteY17" fmla="*/ 5457 h 10629"/>
                <a:gd name="connsiteX18" fmla="*/ 8333 w 10000"/>
                <a:gd name="connsiteY18" fmla="*/ 4767 h 10629"/>
                <a:gd name="connsiteX19" fmla="*/ 8000 w 10000"/>
                <a:gd name="connsiteY19" fmla="*/ 3388 h 10629"/>
                <a:gd name="connsiteX0" fmla="*/ 8000 w 10000"/>
                <a:gd name="connsiteY0" fmla="*/ 3388 h 10629"/>
                <a:gd name="connsiteX1" fmla="*/ 7333 w 10000"/>
                <a:gd name="connsiteY1" fmla="*/ 3388 h 10629"/>
                <a:gd name="connsiteX2" fmla="*/ 6333 w 10000"/>
                <a:gd name="connsiteY2" fmla="*/ 2009 h 10629"/>
                <a:gd name="connsiteX3" fmla="*/ 5667 w 10000"/>
                <a:gd name="connsiteY3" fmla="*/ 629 h 10629"/>
                <a:gd name="connsiteX4" fmla="*/ 5333 w 10000"/>
                <a:gd name="connsiteY4" fmla="*/ 629 h 10629"/>
                <a:gd name="connsiteX5" fmla="*/ 5031 w 10000"/>
                <a:gd name="connsiteY5" fmla="*/ 0 h 10629"/>
                <a:gd name="connsiteX6" fmla="*/ 3667 w 10000"/>
                <a:gd name="connsiteY6" fmla="*/ 629 h 10629"/>
                <a:gd name="connsiteX7" fmla="*/ 1503 w 10000"/>
                <a:gd name="connsiteY7" fmla="*/ 1319 h 10629"/>
                <a:gd name="connsiteX8" fmla="*/ 1472 w 10000"/>
                <a:gd name="connsiteY8" fmla="*/ 4693 h 10629"/>
                <a:gd name="connsiteX9" fmla="*/ 0 w 10000"/>
                <a:gd name="connsiteY9" fmla="*/ 5457 h 10629"/>
                <a:gd name="connsiteX10" fmla="*/ 0 w 10000"/>
                <a:gd name="connsiteY10" fmla="*/ 8560 h 10629"/>
                <a:gd name="connsiteX11" fmla="*/ 667 w 10000"/>
                <a:gd name="connsiteY11" fmla="*/ 9939 h 10629"/>
                <a:gd name="connsiteX12" fmla="*/ 1000 w 10000"/>
                <a:gd name="connsiteY12" fmla="*/ 10629 h 10629"/>
                <a:gd name="connsiteX13" fmla="*/ 2000 w 10000"/>
                <a:gd name="connsiteY13" fmla="*/ 10629 h 10629"/>
                <a:gd name="connsiteX14" fmla="*/ 3667 w 10000"/>
                <a:gd name="connsiteY14" fmla="*/ 9595 h 10629"/>
                <a:gd name="connsiteX15" fmla="*/ 5000 w 10000"/>
                <a:gd name="connsiteY15" fmla="*/ 9595 h 10629"/>
                <a:gd name="connsiteX16" fmla="*/ 7667 w 10000"/>
                <a:gd name="connsiteY16" fmla="*/ 7181 h 10629"/>
                <a:gd name="connsiteX17" fmla="*/ 10000 w 10000"/>
                <a:gd name="connsiteY17" fmla="*/ 5457 h 10629"/>
                <a:gd name="connsiteX18" fmla="*/ 8333 w 10000"/>
                <a:gd name="connsiteY18" fmla="*/ 4767 h 10629"/>
                <a:gd name="connsiteX19" fmla="*/ 8000 w 10000"/>
                <a:gd name="connsiteY19" fmla="*/ 3388 h 10629"/>
                <a:gd name="connsiteX0" fmla="*/ 8000 w 10000"/>
                <a:gd name="connsiteY0" fmla="*/ 3388 h 10629"/>
                <a:gd name="connsiteX1" fmla="*/ 7333 w 10000"/>
                <a:gd name="connsiteY1" fmla="*/ 3388 h 10629"/>
                <a:gd name="connsiteX2" fmla="*/ 6333 w 10000"/>
                <a:gd name="connsiteY2" fmla="*/ 2009 h 10629"/>
                <a:gd name="connsiteX3" fmla="*/ 5667 w 10000"/>
                <a:gd name="connsiteY3" fmla="*/ 629 h 10629"/>
                <a:gd name="connsiteX4" fmla="*/ 5333 w 10000"/>
                <a:gd name="connsiteY4" fmla="*/ 629 h 10629"/>
                <a:gd name="connsiteX5" fmla="*/ 5031 w 10000"/>
                <a:gd name="connsiteY5" fmla="*/ 0 h 10629"/>
                <a:gd name="connsiteX6" fmla="*/ 3667 w 10000"/>
                <a:gd name="connsiteY6" fmla="*/ 629 h 10629"/>
                <a:gd name="connsiteX7" fmla="*/ 1503 w 10000"/>
                <a:gd name="connsiteY7" fmla="*/ 1319 h 10629"/>
                <a:gd name="connsiteX8" fmla="*/ 1472 w 10000"/>
                <a:gd name="connsiteY8" fmla="*/ 4693 h 10629"/>
                <a:gd name="connsiteX9" fmla="*/ 503 w 10000"/>
                <a:gd name="connsiteY9" fmla="*/ 5457 h 10629"/>
                <a:gd name="connsiteX10" fmla="*/ 0 w 10000"/>
                <a:gd name="connsiteY10" fmla="*/ 8560 h 10629"/>
                <a:gd name="connsiteX11" fmla="*/ 667 w 10000"/>
                <a:gd name="connsiteY11" fmla="*/ 9939 h 10629"/>
                <a:gd name="connsiteX12" fmla="*/ 1000 w 10000"/>
                <a:gd name="connsiteY12" fmla="*/ 10629 h 10629"/>
                <a:gd name="connsiteX13" fmla="*/ 2000 w 10000"/>
                <a:gd name="connsiteY13" fmla="*/ 10629 h 10629"/>
                <a:gd name="connsiteX14" fmla="*/ 3667 w 10000"/>
                <a:gd name="connsiteY14" fmla="*/ 9595 h 10629"/>
                <a:gd name="connsiteX15" fmla="*/ 5000 w 10000"/>
                <a:gd name="connsiteY15" fmla="*/ 9595 h 10629"/>
                <a:gd name="connsiteX16" fmla="*/ 7667 w 10000"/>
                <a:gd name="connsiteY16" fmla="*/ 7181 h 10629"/>
                <a:gd name="connsiteX17" fmla="*/ 10000 w 10000"/>
                <a:gd name="connsiteY17" fmla="*/ 5457 h 10629"/>
                <a:gd name="connsiteX18" fmla="*/ 8333 w 10000"/>
                <a:gd name="connsiteY18" fmla="*/ 4767 h 10629"/>
                <a:gd name="connsiteX19" fmla="*/ 8000 w 10000"/>
                <a:gd name="connsiteY19" fmla="*/ 3388 h 10629"/>
                <a:gd name="connsiteX0" fmla="*/ 7537 w 9537"/>
                <a:gd name="connsiteY0" fmla="*/ 3388 h 10629"/>
                <a:gd name="connsiteX1" fmla="*/ 6870 w 9537"/>
                <a:gd name="connsiteY1" fmla="*/ 3388 h 10629"/>
                <a:gd name="connsiteX2" fmla="*/ 5870 w 9537"/>
                <a:gd name="connsiteY2" fmla="*/ 2009 h 10629"/>
                <a:gd name="connsiteX3" fmla="*/ 5204 w 9537"/>
                <a:gd name="connsiteY3" fmla="*/ 629 h 10629"/>
                <a:gd name="connsiteX4" fmla="*/ 4870 w 9537"/>
                <a:gd name="connsiteY4" fmla="*/ 629 h 10629"/>
                <a:gd name="connsiteX5" fmla="*/ 4568 w 9537"/>
                <a:gd name="connsiteY5" fmla="*/ 0 h 10629"/>
                <a:gd name="connsiteX6" fmla="*/ 3204 w 9537"/>
                <a:gd name="connsiteY6" fmla="*/ 629 h 10629"/>
                <a:gd name="connsiteX7" fmla="*/ 1040 w 9537"/>
                <a:gd name="connsiteY7" fmla="*/ 1319 h 10629"/>
                <a:gd name="connsiteX8" fmla="*/ 1009 w 9537"/>
                <a:gd name="connsiteY8" fmla="*/ 4693 h 10629"/>
                <a:gd name="connsiteX9" fmla="*/ 40 w 9537"/>
                <a:gd name="connsiteY9" fmla="*/ 5457 h 10629"/>
                <a:gd name="connsiteX10" fmla="*/ 141 w 9537"/>
                <a:gd name="connsiteY10" fmla="*/ 8560 h 10629"/>
                <a:gd name="connsiteX11" fmla="*/ 204 w 9537"/>
                <a:gd name="connsiteY11" fmla="*/ 9939 h 10629"/>
                <a:gd name="connsiteX12" fmla="*/ 537 w 9537"/>
                <a:gd name="connsiteY12" fmla="*/ 10629 h 10629"/>
                <a:gd name="connsiteX13" fmla="*/ 1537 w 9537"/>
                <a:gd name="connsiteY13" fmla="*/ 10629 h 10629"/>
                <a:gd name="connsiteX14" fmla="*/ 3204 w 9537"/>
                <a:gd name="connsiteY14" fmla="*/ 9595 h 10629"/>
                <a:gd name="connsiteX15" fmla="*/ 4537 w 9537"/>
                <a:gd name="connsiteY15" fmla="*/ 9595 h 10629"/>
                <a:gd name="connsiteX16" fmla="*/ 7204 w 9537"/>
                <a:gd name="connsiteY16" fmla="*/ 7181 h 10629"/>
                <a:gd name="connsiteX17" fmla="*/ 9537 w 9537"/>
                <a:gd name="connsiteY17" fmla="*/ 5457 h 10629"/>
                <a:gd name="connsiteX18" fmla="*/ 7870 w 9537"/>
                <a:gd name="connsiteY18" fmla="*/ 4767 h 10629"/>
                <a:gd name="connsiteX19" fmla="*/ 7537 w 9537"/>
                <a:gd name="connsiteY19" fmla="*/ 3388 h 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37" h="10629">
                  <a:moveTo>
                    <a:pt x="7537" y="3388"/>
                  </a:moveTo>
                  <a:lnTo>
                    <a:pt x="6870" y="3388"/>
                  </a:lnTo>
                  <a:lnTo>
                    <a:pt x="5870" y="2009"/>
                  </a:lnTo>
                  <a:lnTo>
                    <a:pt x="5204" y="629"/>
                  </a:lnTo>
                  <a:lnTo>
                    <a:pt x="4870" y="629"/>
                  </a:lnTo>
                  <a:lnTo>
                    <a:pt x="4568" y="0"/>
                  </a:lnTo>
                  <a:lnTo>
                    <a:pt x="3204" y="629"/>
                  </a:lnTo>
                  <a:lnTo>
                    <a:pt x="1040" y="1319"/>
                  </a:lnTo>
                  <a:cubicBezTo>
                    <a:pt x="1030" y="2444"/>
                    <a:pt x="1019" y="3568"/>
                    <a:pt x="1009" y="4693"/>
                  </a:cubicBezTo>
                  <a:lnTo>
                    <a:pt x="40" y="5457"/>
                  </a:lnTo>
                  <a:cubicBezTo>
                    <a:pt x="-128" y="6491"/>
                    <a:pt x="309" y="7526"/>
                    <a:pt x="141" y="8560"/>
                  </a:cubicBezTo>
                  <a:cubicBezTo>
                    <a:pt x="162" y="9020"/>
                    <a:pt x="183" y="9479"/>
                    <a:pt x="204" y="9939"/>
                  </a:cubicBezTo>
                  <a:lnTo>
                    <a:pt x="537" y="10629"/>
                  </a:lnTo>
                  <a:lnTo>
                    <a:pt x="1537" y="10629"/>
                  </a:lnTo>
                  <a:lnTo>
                    <a:pt x="3204" y="9595"/>
                  </a:lnTo>
                  <a:lnTo>
                    <a:pt x="4537" y="9595"/>
                  </a:lnTo>
                  <a:lnTo>
                    <a:pt x="7204" y="7181"/>
                  </a:lnTo>
                  <a:lnTo>
                    <a:pt x="9537" y="5457"/>
                  </a:lnTo>
                  <a:lnTo>
                    <a:pt x="7870" y="4767"/>
                  </a:lnTo>
                  <a:lnTo>
                    <a:pt x="7537" y="3388"/>
                  </a:lnTo>
                  <a:close/>
                </a:path>
              </a:pathLst>
            </a:custGeom>
            <a:grpFill/>
            <a:ln w="9525">
              <a:solidFill>
                <a:schemeClr val="bg1"/>
              </a:solidFill>
              <a:round/>
              <a:headEnd/>
              <a:tailEnd/>
            </a:ln>
          </p:spPr>
          <p:txBody>
            <a:bodyPr/>
            <a:lstStyle/>
            <a:p>
              <a:endParaRPr lang="en-GB" sz="3600"/>
            </a:p>
          </p:txBody>
        </p:sp>
        <p:sp>
          <p:nvSpPr>
            <p:cNvPr id="1592" name="Freeform 376">
              <a:extLst>
                <a:ext uri="{FF2B5EF4-FFF2-40B4-BE49-F238E27FC236}">
                  <a16:creationId xmlns:a16="http://schemas.microsoft.com/office/drawing/2014/main" id="{56AEABE6-E2BB-20F9-B48A-25E0A0549D0A}"/>
                </a:ext>
              </a:extLst>
            </p:cNvPr>
            <p:cNvSpPr>
              <a:spLocks/>
            </p:cNvSpPr>
            <p:nvPr/>
          </p:nvSpPr>
          <p:spPr bwMode="auto">
            <a:xfrm>
              <a:off x="4579940" y="4825468"/>
              <a:ext cx="298450" cy="298450"/>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grpFill/>
            <a:ln w="9525">
              <a:solidFill>
                <a:schemeClr val="bg1"/>
              </a:solidFill>
              <a:round/>
              <a:headEnd/>
              <a:tailEnd/>
            </a:ln>
          </p:spPr>
          <p:txBody>
            <a:bodyPr/>
            <a:lstStyle/>
            <a:p>
              <a:endParaRPr lang="en-GB" sz="3600"/>
            </a:p>
          </p:txBody>
        </p:sp>
        <p:sp>
          <p:nvSpPr>
            <p:cNvPr id="1593" name="Freeform 382">
              <a:extLst>
                <a:ext uri="{FF2B5EF4-FFF2-40B4-BE49-F238E27FC236}">
                  <a16:creationId xmlns:a16="http://schemas.microsoft.com/office/drawing/2014/main" id="{1B90A929-4B19-6540-5DED-4E97D100FEF4}"/>
                </a:ext>
              </a:extLst>
            </p:cNvPr>
            <p:cNvSpPr>
              <a:spLocks/>
            </p:cNvSpPr>
            <p:nvPr/>
          </p:nvSpPr>
          <p:spPr bwMode="auto">
            <a:xfrm>
              <a:off x="4183993" y="4283049"/>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grpFill/>
            <a:ln w="9525">
              <a:solidFill>
                <a:schemeClr val="bg1"/>
              </a:solidFill>
              <a:round/>
              <a:headEnd/>
              <a:tailEnd/>
            </a:ln>
          </p:spPr>
          <p:txBody>
            <a:bodyPr/>
            <a:lstStyle/>
            <a:p>
              <a:endParaRPr lang="en-GB" sz="3600"/>
            </a:p>
          </p:txBody>
        </p:sp>
        <p:sp>
          <p:nvSpPr>
            <p:cNvPr id="1594" name="Freeform 383">
              <a:extLst>
                <a:ext uri="{FF2B5EF4-FFF2-40B4-BE49-F238E27FC236}">
                  <a16:creationId xmlns:a16="http://schemas.microsoft.com/office/drawing/2014/main" id="{2879A818-E23B-60A2-9F76-C1B4EEC76CE0}"/>
                </a:ext>
              </a:extLst>
            </p:cNvPr>
            <p:cNvSpPr>
              <a:spLocks/>
            </p:cNvSpPr>
            <p:nvPr/>
          </p:nvSpPr>
          <p:spPr bwMode="auto">
            <a:xfrm>
              <a:off x="4183993" y="4283049"/>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grpFill/>
            <a:ln w="9525">
              <a:solidFill>
                <a:schemeClr val="bg1"/>
              </a:solidFill>
              <a:round/>
              <a:headEnd/>
              <a:tailEnd/>
            </a:ln>
          </p:spPr>
          <p:txBody>
            <a:bodyPr/>
            <a:lstStyle/>
            <a:p>
              <a:endParaRPr lang="en-GB" sz="3600"/>
            </a:p>
          </p:txBody>
        </p:sp>
        <p:sp>
          <p:nvSpPr>
            <p:cNvPr id="1595" name="Freeform 384">
              <a:extLst>
                <a:ext uri="{FF2B5EF4-FFF2-40B4-BE49-F238E27FC236}">
                  <a16:creationId xmlns:a16="http://schemas.microsoft.com/office/drawing/2014/main" id="{79427C13-F4BB-D21E-607D-0AA60237D07B}"/>
                </a:ext>
              </a:extLst>
            </p:cNvPr>
            <p:cNvSpPr>
              <a:spLocks/>
            </p:cNvSpPr>
            <p:nvPr/>
          </p:nvSpPr>
          <p:spPr bwMode="auto">
            <a:xfrm>
              <a:off x="4307818" y="4386236"/>
              <a:ext cx="23812" cy="6350"/>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grpFill/>
            <a:ln w="9525">
              <a:solidFill>
                <a:schemeClr val="bg1"/>
              </a:solidFill>
              <a:round/>
              <a:headEnd/>
              <a:tailEnd/>
            </a:ln>
          </p:spPr>
          <p:txBody>
            <a:bodyPr/>
            <a:lstStyle/>
            <a:p>
              <a:endParaRPr lang="en-GB" sz="3600"/>
            </a:p>
          </p:txBody>
        </p:sp>
        <p:sp>
          <p:nvSpPr>
            <p:cNvPr id="1596" name="Freeform 385">
              <a:extLst>
                <a:ext uri="{FF2B5EF4-FFF2-40B4-BE49-F238E27FC236}">
                  <a16:creationId xmlns:a16="http://schemas.microsoft.com/office/drawing/2014/main" id="{6FD77F79-F92C-8A8A-23CD-FF6BFB0A67AC}"/>
                </a:ext>
              </a:extLst>
            </p:cNvPr>
            <p:cNvSpPr>
              <a:spLocks/>
            </p:cNvSpPr>
            <p:nvPr/>
          </p:nvSpPr>
          <p:spPr bwMode="auto">
            <a:xfrm>
              <a:off x="4307818" y="4386236"/>
              <a:ext cx="23812" cy="6350"/>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grpFill/>
            <a:ln w="9525">
              <a:solidFill>
                <a:schemeClr val="bg1"/>
              </a:solidFill>
              <a:round/>
              <a:headEnd/>
              <a:tailEnd/>
            </a:ln>
          </p:spPr>
          <p:txBody>
            <a:bodyPr/>
            <a:lstStyle/>
            <a:p>
              <a:endParaRPr lang="en-GB" sz="3600"/>
            </a:p>
          </p:txBody>
        </p:sp>
        <p:sp>
          <p:nvSpPr>
            <p:cNvPr id="1597" name="Freeform 386">
              <a:extLst>
                <a:ext uri="{FF2B5EF4-FFF2-40B4-BE49-F238E27FC236}">
                  <a16:creationId xmlns:a16="http://schemas.microsoft.com/office/drawing/2014/main" id="{0B706961-DC82-D392-F23A-89B3A2B18C21}"/>
                </a:ext>
              </a:extLst>
            </p:cNvPr>
            <p:cNvSpPr>
              <a:spLocks/>
            </p:cNvSpPr>
            <p:nvPr/>
          </p:nvSpPr>
          <p:spPr bwMode="auto">
            <a:xfrm>
              <a:off x="4230030" y="4392586"/>
              <a:ext cx="101600"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grpFill/>
            <a:ln w="9525">
              <a:solidFill>
                <a:schemeClr val="bg1"/>
              </a:solidFill>
              <a:round/>
              <a:headEnd/>
              <a:tailEnd/>
            </a:ln>
          </p:spPr>
          <p:txBody>
            <a:bodyPr/>
            <a:lstStyle/>
            <a:p>
              <a:endParaRPr lang="en-GB" sz="3600"/>
            </a:p>
          </p:txBody>
        </p:sp>
        <p:sp>
          <p:nvSpPr>
            <p:cNvPr id="1598" name="Freeform 387">
              <a:extLst>
                <a:ext uri="{FF2B5EF4-FFF2-40B4-BE49-F238E27FC236}">
                  <a16:creationId xmlns:a16="http://schemas.microsoft.com/office/drawing/2014/main" id="{2DE440AD-C5D2-A8BE-A105-305A73429BBB}"/>
                </a:ext>
              </a:extLst>
            </p:cNvPr>
            <p:cNvSpPr>
              <a:spLocks/>
            </p:cNvSpPr>
            <p:nvPr/>
          </p:nvSpPr>
          <p:spPr bwMode="auto">
            <a:xfrm>
              <a:off x="4383140" y="4291533"/>
              <a:ext cx="296862"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grpFill/>
            <a:ln w="9525">
              <a:solidFill>
                <a:schemeClr val="bg1"/>
              </a:solidFill>
              <a:round/>
              <a:headEnd/>
              <a:tailEnd/>
            </a:ln>
          </p:spPr>
          <p:txBody>
            <a:bodyPr/>
            <a:lstStyle/>
            <a:p>
              <a:endParaRPr lang="en-GB" sz="3600"/>
            </a:p>
          </p:txBody>
        </p:sp>
        <p:sp>
          <p:nvSpPr>
            <p:cNvPr id="1599" name="Freeform 393">
              <a:extLst>
                <a:ext uri="{FF2B5EF4-FFF2-40B4-BE49-F238E27FC236}">
                  <a16:creationId xmlns:a16="http://schemas.microsoft.com/office/drawing/2014/main" id="{AFBEC51F-5FAB-7ABB-50E6-29DC4F972571}"/>
                </a:ext>
              </a:extLst>
            </p:cNvPr>
            <p:cNvSpPr>
              <a:spLocks/>
            </p:cNvSpPr>
            <p:nvPr/>
          </p:nvSpPr>
          <p:spPr bwMode="auto">
            <a:xfrm>
              <a:off x="4331630" y="4344961"/>
              <a:ext cx="63500"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grpFill/>
            <a:ln w="9525">
              <a:solidFill>
                <a:schemeClr val="bg1"/>
              </a:solidFill>
              <a:round/>
              <a:headEnd/>
              <a:tailEnd/>
            </a:ln>
          </p:spPr>
          <p:txBody>
            <a:bodyPr/>
            <a:lstStyle/>
            <a:p>
              <a:endParaRPr lang="en-GB" sz="3600"/>
            </a:p>
          </p:txBody>
        </p:sp>
        <p:sp>
          <p:nvSpPr>
            <p:cNvPr id="1600" name="Freeform 394">
              <a:extLst>
                <a:ext uri="{FF2B5EF4-FFF2-40B4-BE49-F238E27FC236}">
                  <a16:creationId xmlns:a16="http://schemas.microsoft.com/office/drawing/2014/main" id="{2918EC9B-155E-6236-53AF-833A43684322}"/>
                </a:ext>
              </a:extLst>
            </p:cNvPr>
            <p:cNvSpPr>
              <a:spLocks/>
            </p:cNvSpPr>
            <p:nvPr/>
          </p:nvSpPr>
          <p:spPr bwMode="auto">
            <a:xfrm>
              <a:off x="4307818" y="4386236"/>
              <a:ext cx="55562"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grpFill/>
            <a:ln w="9525">
              <a:solidFill>
                <a:schemeClr val="bg1"/>
              </a:solidFill>
              <a:round/>
              <a:headEnd/>
              <a:tailEnd/>
            </a:ln>
          </p:spPr>
          <p:txBody>
            <a:bodyPr/>
            <a:lstStyle/>
            <a:p>
              <a:endParaRPr lang="en-GB" sz="3600"/>
            </a:p>
          </p:txBody>
        </p:sp>
        <p:sp>
          <p:nvSpPr>
            <p:cNvPr id="1601" name="Freeform 395">
              <a:extLst>
                <a:ext uri="{FF2B5EF4-FFF2-40B4-BE49-F238E27FC236}">
                  <a16:creationId xmlns:a16="http://schemas.microsoft.com/office/drawing/2014/main" id="{870A19BA-755A-4131-681B-2700658038BE}"/>
                </a:ext>
              </a:extLst>
            </p:cNvPr>
            <p:cNvSpPr>
              <a:spLocks/>
            </p:cNvSpPr>
            <p:nvPr/>
          </p:nvSpPr>
          <p:spPr bwMode="auto">
            <a:xfrm>
              <a:off x="4579991" y="5102223"/>
              <a:ext cx="320675" cy="325438"/>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grpFill/>
            <a:ln w="9525">
              <a:solidFill>
                <a:schemeClr val="bg1"/>
              </a:solidFill>
              <a:round/>
              <a:headEnd/>
              <a:tailEnd/>
            </a:ln>
          </p:spPr>
          <p:txBody>
            <a:bodyPr/>
            <a:lstStyle/>
            <a:p>
              <a:endParaRPr lang="en-GB" sz="3600"/>
            </a:p>
          </p:txBody>
        </p:sp>
        <p:grpSp>
          <p:nvGrpSpPr>
            <p:cNvPr id="1602" name="Group 453">
              <a:extLst>
                <a:ext uri="{FF2B5EF4-FFF2-40B4-BE49-F238E27FC236}">
                  <a16:creationId xmlns:a16="http://schemas.microsoft.com/office/drawing/2014/main" id="{EB98443B-1453-BE38-0F0B-5C5E79272A40}"/>
                </a:ext>
              </a:extLst>
            </p:cNvPr>
            <p:cNvGrpSpPr>
              <a:grpSpLocks/>
            </p:cNvGrpSpPr>
            <p:nvPr/>
          </p:nvGrpSpPr>
          <p:grpSpPr bwMode="auto">
            <a:xfrm>
              <a:off x="4087351" y="2900361"/>
              <a:ext cx="250825" cy="368300"/>
              <a:chOff x="2201" y="1250"/>
              <a:chExt cx="133" cy="193"/>
            </a:xfrm>
            <a:grpFill/>
          </p:grpSpPr>
          <p:sp>
            <p:nvSpPr>
              <p:cNvPr id="1781" name="Freeform 454">
                <a:extLst>
                  <a:ext uri="{FF2B5EF4-FFF2-40B4-BE49-F238E27FC236}">
                    <a16:creationId xmlns:a16="http://schemas.microsoft.com/office/drawing/2014/main" id="{E2009509-77FD-81F8-D4BC-BFAD9C1F0F12}"/>
                  </a:ext>
                </a:extLst>
              </p:cNvPr>
              <p:cNvSpPr>
                <a:spLocks/>
              </p:cNvSpPr>
              <p:nvPr/>
            </p:nvSpPr>
            <p:spPr bwMode="auto">
              <a:xfrm>
                <a:off x="2234" y="1250"/>
                <a:ext cx="100" cy="193"/>
              </a:xfrm>
              <a:custGeom>
                <a:avLst/>
                <a:gdLst>
                  <a:gd name="T0" fmla="*/ 2265696 w 24"/>
                  <a:gd name="T1" fmla="*/ 11636360 h 47"/>
                  <a:gd name="T2" fmla="*/ 1548613 w 24"/>
                  <a:gd name="T3" fmla="*/ 10984915 h 47"/>
                  <a:gd name="T4" fmla="*/ 3815242 w 24"/>
                  <a:gd name="T5" fmla="*/ 9628014 h 47"/>
                  <a:gd name="T6" fmla="*/ 3443575 w 24"/>
                  <a:gd name="T7" fmla="*/ 8328599 h 47"/>
                  <a:gd name="T8" fmla="*/ 3008975 w 24"/>
                  <a:gd name="T9" fmla="*/ 7283639 h 47"/>
                  <a:gd name="T10" fmla="*/ 1177883 w 24"/>
                  <a:gd name="T11" fmla="*/ 7283639 h 47"/>
                  <a:gd name="T12" fmla="*/ 1548613 w 24"/>
                  <a:gd name="T13" fmla="*/ 5335900 h 47"/>
                  <a:gd name="T14" fmla="*/ 371667 w 24"/>
                  <a:gd name="T15" fmla="*/ 5983953 h 47"/>
                  <a:gd name="T16" fmla="*/ 0 w 24"/>
                  <a:gd name="T17" fmla="*/ 4290936 h 47"/>
                  <a:gd name="T18" fmla="*/ 0 w 24"/>
                  <a:gd name="T19" fmla="*/ 2675083 h 47"/>
                  <a:gd name="T20" fmla="*/ 371667 w 24"/>
                  <a:gd name="T21" fmla="*/ 1299416 h 47"/>
                  <a:gd name="T22" fmla="*/ 1920279 w 24"/>
                  <a:gd name="T23" fmla="*/ 0 h 47"/>
                  <a:gd name="T24" fmla="*/ 3008975 w 24"/>
                  <a:gd name="T25" fmla="*/ 316438 h 47"/>
                  <a:gd name="T26" fmla="*/ 2637292 w 24"/>
                  <a:gd name="T27" fmla="*/ 2028208 h 47"/>
                  <a:gd name="T28" fmla="*/ 4907846 w 24"/>
                  <a:gd name="T29" fmla="*/ 2028208 h 47"/>
                  <a:gd name="T30" fmla="*/ 4185992 w 24"/>
                  <a:gd name="T31" fmla="*/ 3644078 h 47"/>
                  <a:gd name="T32" fmla="*/ 3443575 w 24"/>
                  <a:gd name="T33" fmla="*/ 5019458 h 47"/>
                  <a:gd name="T34" fmla="*/ 4907846 w 24"/>
                  <a:gd name="T35" fmla="*/ 5652403 h 47"/>
                  <a:gd name="T36" fmla="*/ 6452554 w 24"/>
                  <a:gd name="T37" fmla="*/ 8012161 h 47"/>
                  <a:gd name="T38" fmla="*/ 7174704 w 24"/>
                  <a:gd name="T39" fmla="*/ 9628014 h 47"/>
                  <a:gd name="T40" fmla="*/ 7174704 w 24"/>
                  <a:gd name="T41" fmla="*/ 10591397 h 47"/>
                  <a:gd name="T42" fmla="*/ 8723388 w 24"/>
                  <a:gd name="T43" fmla="*/ 10591397 h 47"/>
                  <a:gd name="T44" fmla="*/ 8351425 w 24"/>
                  <a:gd name="T45" fmla="*/ 12936043 h 47"/>
                  <a:gd name="T46" fmla="*/ 9094983 w 24"/>
                  <a:gd name="T47" fmla="*/ 13252214 h 47"/>
                  <a:gd name="T48" fmla="*/ 6452554 w 24"/>
                  <a:gd name="T49" fmla="*/ 14312535 h 47"/>
                  <a:gd name="T50" fmla="*/ 4185992 w 24"/>
                  <a:gd name="T51" fmla="*/ 14628977 h 47"/>
                  <a:gd name="T52" fmla="*/ 3008975 w 24"/>
                  <a:gd name="T53" fmla="*/ 14963980 h 47"/>
                  <a:gd name="T54" fmla="*/ 1548613 w 24"/>
                  <a:gd name="T55" fmla="*/ 14963980 h 47"/>
                  <a:gd name="T56" fmla="*/ 371667 w 24"/>
                  <a:gd name="T57" fmla="*/ 15280422 h 47"/>
                  <a:gd name="T58" fmla="*/ 1920279 w 24"/>
                  <a:gd name="T59" fmla="*/ 13899088 h 47"/>
                  <a:gd name="T60" fmla="*/ 2265696 w 24"/>
                  <a:gd name="T61" fmla="*/ 12619535 h 47"/>
                  <a:gd name="T62" fmla="*/ 1177883 w 24"/>
                  <a:gd name="T63" fmla="*/ 1228433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solidFill>
                <a:srgbClr val="5D87A3"/>
              </a:solidFill>
              <a:ln w="9525">
                <a:solidFill>
                  <a:schemeClr val="bg1"/>
                </a:solidFill>
                <a:round/>
                <a:headEnd/>
                <a:tailEnd/>
              </a:ln>
            </p:spPr>
            <p:txBody>
              <a:bodyPr/>
              <a:lstStyle/>
              <a:p>
                <a:endParaRPr lang="en-GB" sz="3600"/>
              </a:p>
            </p:txBody>
          </p:sp>
          <p:sp>
            <p:nvSpPr>
              <p:cNvPr id="1782" name="Freeform 455">
                <a:extLst>
                  <a:ext uri="{FF2B5EF4-FFF2-40B4-BE49-F238E27FC236}">
                    <a16:creationId xmlns:a16="http://schemas.microsoft.com/office/drawing/2014/main" id="{B1D37E80-4F1E-F4B5-C30F-115C137E5738}"/>
                  </a:ext>
                </a:extLst>
              </p:cNvPr>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3600"/>
              </a:p>
            </p:txBody>
          </p:sp>
        </p:grpSp>
        <p:sp>
          <p:nvSpPr>
            <p:cNvPr id="1603" name="Freeform 297">
              <a:extLst>
                <a:ext uri="{FF2B5EF4-FFF2-40B4-BE49-F238E27FC236}">
                  <a16:creationId xmlns:a16="http://schemas.microsoft.com/office/drawing/2014/main" id="{A5413785-055B-954B-7B31-B281083D4048}"/>
                </a:ext>
              </a:extLst>
            </p:cNvPr>
            <p:cNvSpPr>
              <a:spLocks/>
            </p:cNvSpPr>
            <p:nvPr/>
          </p:nvSpPr>
          <p:spPr bwMode="auto">
            <a:xfrm>
              <a:off x="5770686" y="3657792"/>
              <a:ext cx="361162" cy="274638"/>
            </a:xfrm>
            <a:custGeom>
              <a:avLst/>
              <a:gdLst>
                <a:gd name="T0" fmla="*/ 2147483646 w 10348"/>
                <a:gd name="T1" fmla="*/ 127370832 h 11017"/>
                <a:gd name="T2" fmla="*/ 2147483646 w 10348"/>
                <a:gd name="T3" fmla="*/ 455278234 h 11017"/>
                <a:gd name="T4" fmla="*/ 2147483646 w 10348"/>
                <a:gd name="T5" fmla="*/ 455278234 h 11017"/>
                <a:gd name="T6" fmla="*/ 2147483646 w 10348"/>
                <a:gd name="T7" fmla="*/ 113815526 h 11017"/>
                <a:gd name="T8" fmla="*/ 2147483646 w 10348"/>
                <a:gd name="T9" fmla="*/ 0 h 11017"/>
                <a:gd name="T10" fmla="*/ 2147483646 w 10348"/>
                <a:gd name="T11" fmla="*/ 341462085 h 11017"/>
                <a:gd name="T12" fmla="*/ 2147483646 w 10348"/>
                <a:gd name="T13" fmla="*/ 569480901 h 11017"/>
                <a:gd name="T14" fmla="*/ 2147483646 w 10348"/>
                <a:gd name="T15" fmla="*/ 449081292 h 11017"/>
                <a:gd name="T16" fmla="*/ 2147483646 w 10348"/>
                <a:gd name="T17" fmla="*/ 455278234 h 11017"/>
                <a:gd name="T18" fmla="*/ 2147483646 w 10348"/>
                <a:gd name="T19" fmla="*/ 455278234 h 11017"/>
                <a:gd name="T20" fmla="*/ 2147483646 w 10348"/>
                <a:gd name="T21" fmla="*/ 341462085 h 11017"/>
                <a:gd name="T22" fmla="*/ 2147483646 w 10348"/>
                <a:gd name="T23" fmla="*/ 910942986 h 11017"/>
                <a:gd name="T24" fmla="*/ 2147483646 w 10348"/>
                <a:gd name="T25" fmla="*/ 1138590192 h 11017"/>
                <a:gd name="T26" fmla="*/ 2147483646 w 10348"/>
                <a:gd name="T27" fmla="*/ 1366221220 h 11017"/>
                <a:gd name="T28" fmla="*/ 1666989379 w 10348"/>
                <a:gd name="T29" fmla="*/ 1252405693 h 11017"/>
                <a:gd name="T30" fmla="*/ 785608426 w 10348"/>
                <a:gd name="T31" fmla="*/ 1101813130 h 11017"/>
                <a:gd name="T32" fmla="*/ 487236657 w 10348"/>
                <a:gd name="T33" fmla="*/ 1821886594 h 11017"/>
                <a:gd name="T34" fmla="*/ 476265638 w 10348"/>
                <a:gd name="T35" fmla="*/ 2147483646 h 11017"/>
                <a:gd name="T36" fmla="*/ 0 w 10348"/>
                <a:gd name="T37" fmla="*/ 2147483646 h 11017"/>
                <a:gd name="T38" fmla="*/ 1094910263 w 10348"/>
                <a:gd name="T39" fmla="*/ 2147483646 h 11017"/>
                <a:gd name="T40" fmla="*/ 1071648001 w 10348"/>
                <a:gd name="T41" fmla="*/ 2147483646 h 11017"/>
                <a:gd name="T42" fmla="*/ 645991505 w 10348"/>
                <a:gd name="T43" fmla="*/ 2147483646 h 11017"/>
                <a:gd name="T44" fmla="*/ 1868186495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1910544014 h 11017"/>
                <a:gd name="T66" fmla="*/ 2147483646 w 10348"/>
                <a:gd name="T67" fmla="*/ 1644586688 h 11017"/>
                <a:gd name="T68" fmla="*/ 2147483646 w 10348"/>
                <a:gd name="T69" fmla="*/ 1240012457 h 11017"/>
                <a:gd name="T70" fmla="*/ 2147483646 w 10348"/>
                <a:gd name="T71" fmla="*/ 797127484 h 11017"/>
                <a:gd name="T72" fmla="*/ 2147483646 w 10348"/>
                <a:gd name="T73" fmla="*/ 683311958 h 11017"/>
                <a:gd name="T74" fmla="*/ 2147483646 w 10348"/>
                <a:gd name="T75" fmla="*/ 341462085 h 11017"/>
                <a:gd name="T76" fmla="*/ 2147483646 w 10348"/>
                <a:gd name="T77" fmla="*/ 12737083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connsiteX0" fmla="*/ 9574 w 10557"/>
                <a:gd name="connsiteY0" fmla="*/ 329 h 11017"/>
                <a:gd name="connsiteX1" fmla="*/ 8609 w 10557"/>
                <a:gd name="connsiteY1" fmla="*/ 1176 h 11017"/>
                <a:gd name="connsiteX2" fmla="*/ 7957 w 10557"/>
                <a:gd name="connsiteY2" fmla="*/ 1176 h 11017"/>
                <a:gd name="connsiteX3" fmla="*/ 7739 w 10557"/>
                <a:gd name="connsiteY3" fmla="*/ 294 h 11017"/>
                <a:gd name="connsiteX4" fmla="*/ 7522 w 10557"/>
                <a:gd name="connsiteY4" fmla="*/ 0 h 11017"/>
                <a:gd name="connsiteX5" fmla="*/ 6870 w 10557"/>
                <a:gd name="connsiteY5" fmla="*/ 882 h 11017"/>
                <a:gd name="connsiteX6" fmla="*/ 6435 w 10557"/>
                <a:gd name="connsiteY6" fmla="*/ 1471 h 11017"/>
                <a:gd name="connsiteX7" fmla="*/ 5604 w 10557"/>
                <a:gd name="connsiteY7" fmla="*/ 1160 h 11017"/>
                <a:gd name="connsiteX8" fmla="*/ 5131 w 10557"/>
                <a:gd name="connsiteY8" fmla="*/ 1176 h 11017"/>
                <a:gd name="connsiteX9" fmla="*/ 4478 w 10557"/>
                <a:gd name="connsiteY9" fmla="*/ 1176 h 11017"/>
                <a:gd name="connsiteX10" fmla="*/ 3609 w 10557"/>
                <a:gd name="connsiteY10" fmla="*/ 882 h 11017"/>
                <a:gd name="connsiteX11" fmla="*/ 3391 w 10557"/>
                <a:gd name="connsiteY11" fmla="*/ 2353 h 11017"/>
                <a:gd name="connsiteX12" fmla="*/ 2305 w 10557"/>
                <a:gd name="connsiteY12" fmla="*/ 2941 h 11017"/>
                <a:gd name="connsiteX13" fmla="*/ 1870 w 10557"/>
                <a:gd name="connsiteY13" fmla="*/ 3529 h 11017"/>
                <a:gd name="connsiteX14" fmla="*/ 1218 w 10557"/>
                <a:gd name="connsiteY14" fmla="*/ 3235 h 11017"/>
                <a:gd name="connsiteX15" fmla="*/ 574 w 10557"/>
                <a:gd name="connsiteY15" fmla="*/ 2846 h 11017"/>
                <a:gd name="connsiteX16" fmla="*/ 356 w 10557"/>
                <a:gd name="connsiteY16" fmla="*/ 4706 h 11017"/>
                <a:gd name="connsiteX17" fmla="*/ 348 w 10557"/>
                <a:gd name="connsiteY17" fmla="*/ 5882 h 11017"/>
                <a:gd name="connsiteX18" fmla="*/ 0 w 10557"/>
                <a:gd name="connsiteY18" fmla="*/ 7734 h 11017"/>
                <a:gd name="connsiteX19" fmla="*/ 800 w 10557"/>
                <a:gd name="connsiteY19" fmla="*/ 8417 h 11017"/>
                <a:gd name="connsiteX20" fmla="*/ 783 w 10557"/>
                <a:gd name="connsiteY20" fmla="*/ 9706 h 11017"/>
                <a:gd name="connsiteX21" fmla="*/ 472 w 10557"/>
                <a:gd name="connsiteY21" fmla="*/ 10621 h 11017"/>
                <a:gd name="connsiteX22" fmla="*/ 1365 w 10557"/>
                <a:gd name="connsiteY22" fmla="*/ 10882 h 11017"/>
                <a:gd name="connsiteX23" fmla="*/ 1808 w 10557"/>
                <a:gd name="connsiteY23" fmla="*/ 10893 h 11017"/>
                <a:gd name="connsiteX24" fmla="*/ 3024 w 10557"/>
                <a:gd name="connsiteY24" fmla="*/ 10980 h 11017"/>
                <a:gd name="connsiteX25" fmla="*/ 4782 w 10557"/>
                <a:gd name="connsiteY25" fmla="*/ 10261 h 11017"/>
                <a:gd name="connsiteX26" fmla="*/ 5051 w 10557"/>
                <a:gd name="connsiteY26" fmla="*/ 8921 h 11017"/>
                <a:gd name="connsiteX27" fmla="*/ 5896 w 10557"/>
                <a:gd name="connsiteY27" fmla="*/ 8595 h 11017"/>
                <a:gd name="connsiteX28" fmla="*/ 7247 w 10557"/>
                <a:gd name="connsiteY28" fmla="*/ 7778 h 11017"/>
                <a:gd name="connsiteX29" fmla="*/ 7297 w 10557"/>
                <a:gd name="connsiteY29" fmla="*/ 6764 h 11017"/>
                <a:gd name="connsiteX30" fmla="*/ 7587 w 10557"/>
                <a:gd name="connsiteY30" fmla="*/ 6503 h 11017"/>
                <a:gd name="connsiteX31" fmla="*/ 7969 w 10557"/>
                <a:gd name="connsiteY31" fmla="*/ 6078 h 11017"/>
                <a:gd name="connsiteX32" fmla="*/ 8619 w 10557"/>
                <a:gd name="connsiteY32" fmla="*/ 4935 h 11017"/>
                <a:gd name="connsiteX33" fmla="*/ 8743 w 10557"/>
                <a:gd name="connsiteY33" fmla="*/ 4248 h 11017"/>
                <a:gd name="connsiteX34" fmla="*/ 9173 w 10557"/>
                <a:gd name="connsiteY34" fmla="*/ 3203 h 11017"/>
                <a:gd name="connsiteX35" fmla="*/ 8826 w 10557"/>
                <a:gd name="connsiteY35" fmla="*/ 2059 h 11017"/>
                <a:gd name="connsiteX36" fmla="*/ 10557 w 10557"/>
                <a:gd name="connsiteY36" fmla="*/ 1287 h 11017"/>
                <a:gd name="connsiteX37" fmla="*/ 9913 w 10557"/>
                <a:gd name="connsiteY37" fmla="*/ 882 h 11017"/>
                <a:gd name="connsiteX38" fmla="*/ 9574 w 10557"/>
                <a:gd name="connsiteY38" fmla="*/ 329 h 11017"/>
                <a:gd name="connsiteX0" fmla="*/ 9156 w 10557"/>
                <a:gd name="connsiteY0" fmla="*/ 42 h 11017"/>
                <a:gd name="connsiteX1" fmla="*/ 8609 w 10557"/>
                <a:gd name="connsiteY1" fmla="*/ 1176 h 11017"/>
                <a:gd name="connsiteX2" fmla="*/ 7957 w 10557"/>
                <a:gd name="connsiteY2" fmla="*/ 1176 h 11017"/>
                <a:gd name="connsiteX3" fmla="*/ 7739 w 10557"/>
                <a:gd name="connsiteY3" fmla="*/ 294 h 11017"/>
                <a:gd name="connsiteX4" fmla="*/ 7522 w 10557"/>
                <a:gd name="connsiteY4" fmla="*/ 0 h 11017"/>
                <a:gd name="connsiteX5" fmla="*/ 6870 w 10557"/>
                <a:gd name="connsiteY5" fmla="*/ 882 h 11017"/>
                <a:gd name="connsiteX6" fmla="*/ 6435 w 10557"/>
                <a:gd name="connsiteY6" fmla="*/ 1471 h 11017"/>
                <a:gd name="connsiteX7" fmla="*/ 5604 w 10557"/>
                <a:gd name="connsiteY7" fmla="*/ 1160 h 11017"/>
                <a:gd name="connsiteX8" fmla="*/ 5131 w 10557"/>
                <a:gd name="connsiteY8" fmla="*/ 1176 h 11017"/>
                <a:gd name="connsiteX9" fmla="*/ 4478 w 10557"/>
                <a:gd name="connsiteY9" fmla="*/ 1176 h 11017"/>
                <a:gd name="connsiteX10" fmla="*/ 3609 w 10557"/>
                <a:gd name="connsiteY10" fmla="*/ 882 h 11017"/>
                <a:gd name="connsiteX11" fmla="*/ 3391 w 10557"/>
                <a:gd name="connsiteY11" fmla="*/ 2353 h 11017"/>
                <a:gd name="connsiteX12" fmla="*/ 2305 w 10557"/>
                <a:gd name="connsiteY12" fmla="*/ 2941 h 11017"/>
                <a:gd name="connsiteX13" fmla="*/ 1870 w 10557"/>
                <a:gd name="connsiteY13" fmla="*/ 3529 h 11017"/>
                <a:gd name="connsiteX14" fmla="*/ 1218 w 10557"/>
                <a:gd name="connsiteY14" fmla="*/ 3235 h 11017"/>
                <a:gd name="connsiteX15" fmla="*/ 574 w 10557"/>
                <a:gd name="connsiteY15" fmla="*/ 2846 h 11017"/>
                <a:gd name="connsiteX16" fmla="*/ 356 w 10557"/>
                <a:gd name="connsiteY16" fmla="*/ 4706 h 11017"/>
                <a:gd name="connsiteX17" fmla="*/ 348 w 10557"/>
                <a:gd name="connsiteY17" fmla="*/ 5882 h 11017"/>
                <a:gd name="connsiteX18" fmla="*/ 0 w 10557"/>
                <a:gd name="connsiteY18" fmla="*/ 7734 h 11017"/>
                <a:gd name="connsiteX19" fmla="*/ 800 w 10557"/>
                <a:gd name="connsiteY19" fmla="*/ 8417 h 11017"/>
                <a:gd name="connsiteX20" fmla="*/ 783 w 10557"/>
                <a:gd name="connsiteY20" fmla="*/ 9706 h 11017"/>
                <a:gd name="connsiteX21" fmla="*/ 472 w 10557"/>
                <a:gd name="connsiteY21" fmla="*/ 10621 h 11017"/>
                <a:gd name="connsiteX22" fmla="*/ 1365 w 10557"/>
                <a:gd name="connsiteY22" fmla="*/ 10882 h 11017"/>
                <a:gd name="connsiteX23" fmla="*/ 1808 w 10557"/>
                <a:gd name="connsiteY23" fmla="*/ 10893 h 11017"/>
                <a:gd name="connsiteX24" fmla="*/ 3024 w 10557"/>
                <a:gd name="connsiteY24" fmla="*/ 10980 h 11017"/>
                <a:gd name="connsiteX25" fmla="*/ 4782 w 10557"/>
                <a:gd name="connsiteY25" fmla="*/ 10261 h 11017"/>
                <a:gd name="connsiteX26" fmla="*/ 5051 w 10557"/>
                <a:gd name="connsiteY26" fmla="*/ 8921 h 11017"/>
                <a:gd name="connsiteX27" fmla="*/ 5896 w 10557"/>
                <a:gd name="connsiteY27" fmla="*/ 8595 h 11017"/>
                <a:gd name="connsiteX28" fmla="*/ 7247 w 10557"/>
                <a:gd name="connsiteY28" fmla="*/ 7778 h 11017"/>
                <a:gd name="connsiteX29" fmla="*/ 7297 w 10557"/>
                <a:gd name="connsiteY29" fmla="*/ 6764 h 11017"/>
                <a:gd name="connsiteX30" fmla="*/ 7587 w 10557"/>
                <a:gd name="connsiteY30" fmla="*/ 6503 h 11017"/>
                <a:gd name="connsiteX31" fmla="*/ 7969 w 10557"/>
                <a:gd name="connsiteY31" fmla="*/ 6078 h 11017"/>
                <a:gd name="connsiteX32" fmla="*/ 8619 w 10557"/>
                <a:gd name="connsiteY32" fmla="*/ 4935 h 11017"/>
                <a:gd name="connsiteX33" fmla="*/ 8743 w 10557"/>
                <a:gd name="connsiteY33" fmla="*/ 4248 h 11017"/>
                <a:gd name="connsiteX34" fmla="*/ 9173 w 10557"/>
                <a:gd name="connsiteY34" fmla="*/ 3203 h 11017"/>
                <a:gd name="connsiteX35" fmla="*/ 8826 w 10557"/>
                <a:gd name="connsiteY35" fmla="*/ 2059 h 11017"/>
                <a:gd name="connsiteX36" fmla="*/ 10557 w 10557"/>
                <a:gd name="connsiteY36" fmla="*/ 1287 h 11017"/>
                <a:gd name="connsiteX37" fmla="*/ 9913 w 10557"/>
                <a:gd name="connsiteY37" fmla="*/ 882 h 11017"/>
                <a:gd name="connsiteX38" fmla="*/ 9156 w 10557"/>
                <a:gd name="connsiteY38" fmla="*/ 42 h 11017"/>
                <a:gd name="connsiteX0" fmla="*/ 9156 w 10557"/>
                <a:gd name="connsiteY0" fmla="*/ 42 h 11017"/>
                <a:gd name="connsiteX1" fmla="*/ 8609 w 10557"/>
                <a:gd name="connsiteY1" fmla="*/ 1176 h 11017"/>
                <a:gd name="connsiteX2" fmla="*/ 7957 w 10557"/>
                <a:gd name="connsiteY2" fmla="*/ 1176 h 11017"/>
                <a:gd name="connsiteX3" fmla="*/ 7739 w 10557"/>
                <a:gd name="connsiteY3" fmla="*/ 294 h 11017"/>
                <a:gd name="connsiteX4" fmla="*/ 7522 w 10557"/>
                <a:gd name="connsiteY4" fmla="*/ 0 h 11017"/>
                <a:gd name="connsiteX5" fmla="*/ 6870 w 10557"/>
                <a:gd name="connsiteY5" fmla="*/ 882 h 11017"/>
                <a:gd name="connsiteX6" fmla="*/ 6435 w 10557"/>
                <a:gd name="connsiteY6" fmla="*/ 1471 h 11017"/>
                <a:gd name="connsiteX7" fmla="*/ 5604 w 10557"/>
                <a:gd name="connsiteY7" fmla="*/ 1160 h 11017"/>
                <a:gd name="connsiteX8" fmla="*/ 5131 w 10557"/>
                <a:gd name="connsiteY8" fmla="*/ 1176 h 11017"/>
                <a:gd name="connsiteX9" fmla="*/ 4478 w 10557"/>
                <a:gd name="connsiteY9" fmla="*/ 1176 h 11017"/>
                <a:gd name="connsiteX10" fmla="*/ 3609 w 10557"/>
                <a:gd name="connsiteY10" fmla="*/ 882 h 11017"/>
                <a:gd name="connsiteX11" fmla="*/ 3391 w 10557"/>
                <a:gd name="connsiteY11" fmla="*/ 2353 h 11017"/>
                <a:gd name="connsiteX12" fmla="*/ 2305 w 10557"/>
                <a:gd name="connsiteY12" fmla="*/ 2941 h 11017"/>
                <a:gd name="connsiteX13" fmla="*/ 1870 w 10557"/>
                <a:gd name="connsiteY13" fmla="*/ 3529 h 11017"/>
                <a:gd name="connsiteX14" fmla="*/ 1218 w 10557"/>
                <a:gd name="connsiteY14" fmla="*/ 3235 h 11017"/>
                <a:gd name="connsiteX15" fmla="*/ 574 w 10557"/>
                <a:gd name="connsiteY15" fmla="*/ 2846 h 11017"/>
                <a:gd name="connsiteX16" fmla="*/ 356 w 10557"/>
                <a:gd name="connsiteY16" fmla="*/ 4706 h 11017"/>
                <a:gd name="connsiteX17" fmla="*/ 348 w 10557"/>
                <a:gd name="connsiteY17" fmla="*/ 5882 h 11017"/>
                <a:gd name="connsiteX18" fmla="*/ 0 w 10557"/>
                <a:gd name="connsiteY18" fmla="*/ 7734 h 11017"/>
                <a:gd name="connsiteX19" fmla="*/ 800 w 10557"/>
                <a:gd name="connsiteY19" fmla="*/ 8417 h 11017"/>
                <a:gd name="connsiteX20" fmla="*/ 783 w 10557"/>
                <a:gd name="connsiteY20" fmla="*/ 9706 h 11017"/>
                <a:gd name="connsiteX21" fmla="*/ 472 w 10557"/>
                <a:gd name="connsiteY21" fmla="*/ 10621 h 11017"/>
                <a:gd name="connsiteX22" fmla="*/ 1365 w 10557"/>
                <a:gd name="connsiteY22" fmla="*/ 10882 h 11017"/>
                <a:gd name="connsiteX23" fmla="*/ 1808 w 10557"/>
                <a:gd name="connsiteY23" fmla="*/ 10893 h 11017"/>
                <a:gd name="connsiteX24" fmla="*/ 3024 w 10557"/>
                <a:gd name="connsiteY24" fmla="*/ 10980 h 11017"/>
                <a:gd name="connsiteX25" fmla="*/ 4782 w 10557"/>
                <a:gd name="connsiteY25" fmla="*/ 10261 h 11017"/>
                <a:gd name="connsiteX26" fmla="*/ 5051 w 10557"/>
                <a:gd name="connsiteY26" fmla="*/ 8921 h 11017"/>
                <a:gd name="connsiteX27" fmla="*/ 5896 w 10557"/>
                <a:gd name="connsiteY27" fmla="*/ 8595 h 11017"/>
                <a:gd name="connsiteX28" fmla="*/ 7247 w 10557"/>
                <a:gd name="connsiteY28" fmla="*/ 7778 h 11017"/>
                <a:gd name="connsiteX29" fmla="*/ 7297 w 10557"/>
                <a:gd name="connsiteY29" fmla="*/ 6764 h 11017"/>
                <a:gd name="connsiteX30" fmla="*/ 7587 w 10557"/>
                <a:gd name="connsiteY30" fmla="*/ 6503 h 11017"/>
                <a:gd name="connsiteX31" fmla="*/ 7969 w 10557"/>
                <a:gd name="connsiteY31" fmla="*/ 6078 h 11017"/>
                <a:gd name="connsiteX32" fmla="*/ 8619 w 10557"/>
                <a:gd name="connsiteY32" fmla="*/ 4935 h 11017"/>
                <a:gd name="connsiteX33" fmla="*/ 8743 w 10557"/>
                <a:gd name="connsiteY33" fmla="*/ 4248 h 11017"/>
                <a:gd name="connsiteX34" fmla="*/ 9173 w 10557"/>
                <a:gd name="connsiteY34" fmla="*/ 3203 h 11017"/>
                <a:gd name="connsiteX35" fmla="*/ 9313 w 10557"/>
                <a:gd name="connsiteY35" fmla="*/ 2250 h 11017"/>
                <a:gd name="connsiteX36" fmla="*/ 10557 w 10557"/>
                <a:gd name="connsiteY36" fmla="*/ 1287 h 11017"/>
                <a:gd name="connsiteX37" fmla="*/ 9913 w 10557"/>
                <a:gd name="connsiteY37" fmla="*/ 882 h 11017"/>
                <a:gd name="connsiteX38" fmla="*/ 9156 w 10557"/>
                <a:gd name="connsiteY38" fmla="*/ 42 h 11017"/>
                <a:gd name="connsiteX0" fmla="*/ 9156 w 10557"/>
                <a:gd name="connsiteY0" fmla="*/ 42 h 11017"/>
                <a:gd name="connsiteX1" fmla="*/ 8609 w 10557"/>
                <a:gd name="connsiteY1" fmla="*/ 1176 h 11017"/>
                <a:gd name="connsiteX2" fmla="*/ 7957 w 10557"/>
                <a:gd name="connsiteY2" fmla="*/ 1176 h 11017"/>
                <a:gd name="connsiteX3" fmla="*/ 7739 w 10557"/>
                <a:gd name="connsiteY3" fmla="*/ 294 h 11017"/>
                <a:gd name="connsiteX4" fmla="*/ 7522 w 10557"/>
                <a:gd name="connsiteY4" fmla="*/ 0 h 11017"/>
                <a:gd name="connsiteX5" fmla="*/ 6870 w 10557"/>
                <a:gd name="connsiteY5" fmla="*/ 882 h 11017"/>
                <a:gd name="connsiteX6" fmla="*/ 6435 w 10557"/>
                <a:gd name="connsiteY6" fmla="*/ 1471 h 11017"/>
                <a:gd name="connsiteX7" fmla="*/ 5604 w 10557"/>
                <a:gd name="connsiteY7" fmla="*/ 1160 h 11017"/>
                <a:gd name="connsiteX8" fmla="*/ 5131 w 10557"/>
                <a:gd name="connsiteY8" fmla="*/ 1176 h 11017"/>
                <a:gd name="connsiteX9" fmla="*/ 4478 w 10557"/>
                <a:gd name="connsiteY9" fmla="*/ 1176 h 11017"/>
                <a:gd name="connsiteX10" fmla="*/ 3609 w 10557"/>
                <a:gd name="connsiteY10" fmla="*/ 882 h 11017"/>
                <a:gd name="connsiteX11" fmla="*/ 3391 w 10557"/>
                <a:gd name="connsiteY11" fmla="*/ 2353 h 11017"/>
                <a:gd name="connsiteX12" fmla="*/ 2305 w 10557"/>
                <a:gd name="connsiteY12" fmla="*/ 2941 h 11017"/>
                <a:gd name="connsiteX13" fmla="*/ 1870 w 10557"/>
                <a:gd name="connsiteY13" fmla="*/ 3529 h 11017"/>
                <a:gd name="connsiteX14" fmla="*/ 1218 w 10557"/>
                <a:gd name="connsiteY14" fmla="*/ 3235 h 11017"/>
                <a:gd name="connsiteX15" fmla="*/ 574 w 10557"/>
                <a:gd name="connsiteY15" fmla="*/ 2846 h 11017"/>
                <a:gd name="connsiteX16" fmla="*/ 356 w 10557"/>
                <a:gd name="connsiteY16" fmla="*/ 4706 h 11017"/>
                <a:gd name="connsiteX17" fmla="*/ 348 w 10557"/>
                <a:gd name="connsiteY17" fmla="*/ 5882 h 11017"/>
                <a:gd name="connsiteX18" fmla="*/ 0 w 10557"/>
                <a:gd name="connsiteY18" fmla="*/ 7734 h 11017"/>
                <a:gd name="connsiteX19" fmla="*/ 800 w 10557"/>
                <a:gd name="connsiteY19" fmla="*/ 8417 h 11017"/>
                <a:gd name="connsiteX20" fmla="*/ 783 w 10557"/>
                <a:gd name="connsiteY20" fmla="*/ 9706 h 11017"/>
                <a:gd name="connsiteX21" fmla="*/ 472 w 10557"/>
                <a:gd name="connsiteY21" fmla="*/ 10621 h 11017"/>
                <a:gd name="connsiteX22" fmla="*/ 1365 w 10557"/>
                <a:gd name="connsiteY22" fmla="*/ 10882 h 11017"/>
                <a:gd name="connsiteX23" fmla="*/ 1808 w 10557"/>
                <a:gd name="connsiteY23" fmla="*/ 10893 h 11017"/>
                <a:gd name="connsiteX24" fmla="*/ 3024 w 10557"/>
                <a:gd name="connsiteY24" fmla="*/ 10980 h 11017"/>
                <a:gd name="connsiteX25" fmla="*/ 4782 w 10557"/>
                <a:gd name="connsiteY25" fmla="*/ 10261 h 11017"/>
                <a:gd name="connsiteX26" fmla="*/ 5051 w 10557"/>
                <a:gd name="connsiteY26" fmla="*/ 8921 h 11017"/>
                <a:gd name="connsiteX27" fmla="*/ 5896 w 10557"/>
                <a:gd name="connsiteY27" fmla="*/ 8595 h 11017"/>
                <a:gd name="connsiteX28" fmla="*/ 7247 w 10557"/>
                <a:gd name="connsiteY28" fmla="*/ 7778 h 11017"/>
                <a:gd name="connsiteX29" fmla="*/ 7297 w 10557"/>
                <a:gd name="connsiteY29" fmla="*/ 6764 h 11017"/>
                <a:gd name="connsiteX30" fmla="*/ 7587 w 10557"/>
                <a:gd name="connsiteY30" fmla="*/ 6503 h 11017"/>
                <a:gd name="connsiteX31" fmla="*/ 7969 w 10557"/>
                <a:gd name="connsiteY31" fmla="*/ 6078 h 11017"/>
                <a:gd name="connsiteX32" fmla="*/ 8619 w 10557"/>
                <a:gd name="connsiteY32" fmla="*/ 4935 h 11017"/>
                <a:gd name="connsiteX33" fmla="*/ 8743 w 10557"/>
                <a:gd name="connsiteY33" fmla="*/ 4248 h 11017"/>
                <a:gd name="connsiteX34" fmla="*/ 9173 w 10557"/>
                <a:gd name="connsiteY34" fmla="*/ 3203 h 11017"/>
                <a:gd name="connsiteX35" fmla="*/ 9313 w 10557"/>
                <a:gd name="connsiteY35" fmla="*/ 2250 h 11017"/>
                <a:gd name="connsiteX36" fmla="*/ 10557 w 10557"/>
                <a:gd name="connsiteY36" fmla="*/ 1287 h 11017"/>
                <a:gd name="connsiteX37" fmla="*/ 9843 w 10557"/>
                <a:gd name="connsiteY37" fmla="*/ 213 h 11017"/>
                <a:gd name="connsiteX38" fmla="*/ 9156 w 10557"/>
                <a:gd name="connsiteY38" fmla="*/ 42 h 11017"/>
                <a:gd name="connsiteX0" fmla="*/ 9156 w 10557"/>
                <a:gd name="connsiteY0" fmla="*/ 42 h 11017"/>
                <a:gd name="connsiteX1" fmla="*/ 8539 w 10557"/>
                <a:gd name="connsiteY1" fmla="*/ 794 h 11017"/>
                <a:gd name="connsiteX2" fmla="*/ 7957 w 10557"/>
                <a:gd name="connsiteY2" fmla="*/ 1176 h 11017"/>
                <a:gd name="connsiteX3" fmla="*/ 7739 w 10557"/>
                <a:gd name="connsiteY3" fmla="*/ 294 h 11017"/>
                <a:gd name="connsiteX4" fmla="*/ 7522 w 10557"/>
                <a:gd name="connsiteY4" fmla="*/ 0 h 11017"/>
                <a:gd name="connsiteX5" fmla="*/ 6870 w 10557"/>
                <a:gd name="connsiteY5" fmla="*/ 882 h 11017"/>
                <a:gd name="connsiteX6" fmla="*/ 6435 w 10557"/>
                <a:gd name="connsiteY6" fmla="*/ 1471 h 11017"/>
                <a:gd name="connsiteX7" fmla="*/ 5604 w 10557"/>
                <a:gd name="connsiteY7" fmla="*/ 1160 h 11017"/>
                <a:gd name="connsiteX8" fmla="*/ 5131 w 10557"/>
                <a:gd name="connsiteY8" fmla="*/ 1176 h 11017"/>
                <a:gd name="connsiteX9" fmla="*/ 4478 w 10557"/>
                <a:gd name="connsiteY9" fmla="*/ 1176 h 11017"/>
                <a:gd name="connsiteX10" fmla="*/ 3609 w 10557"/>
                <a:gd name="connsiteY10" fmla="*/ 882 h 11017"/>
                <a:gd name="connsiteX11" fmla="*/ 3391 w 10557"/>
                <a:gd name="connsiteY11" fmla="*/ 2353 h 11017"/>
                <a:gd name="connsiteX12" fmla="*/ 2305 w 10557"/>
                <a:gd name="connsiteY12" fmla="*/ 2941 h 11017"/>
                <a:gd name="connsiteX13" fmla="*/ 1870 w 10557"/>
                <a:gd name="connsiteY13" fmla="*/ 3529 h 11017"/>
                <a:gd name="connsiteX14" fmla="*/ 1218 w 10557"/>
                <a:gd name="connsiteY14" fmla="*/ 3235 h 11017"/>
                <a:gd name="connsiteX15" fmla="*/ 574 w 10557"/>
                <a:gd name="connsiteY15" fmla="*/ 2846 h 11017"/>
                <a:gd name="connsiteX16" fmla="*/ 356 w 10557"/>
                <a:gd name="connsiteY16" fmla="*/ 4706 h 11017"/>
                <a:gd name="connsiteX17" fmla="*/ 348 w 10557"/>
                <a:gd name="connsiteY17" fmla="*/ 5882 h 11017"/>
                <a:gd name="connsiteX18" fmla="*/ 0 w 10557"/>
                <a:gd name="connsiteY18" fmla="*/ 7734 h 11017"/>
                <a:gd name="connsiteX19" fmla="*/ 800 w 10557"/>
                <a:gd name="connsiteY19" fmla="*/ 8417 h 11017"/>
                <a:gd name="connsiteX20" fmla="*/ 783 w 10557"/>
                <a:gd name="connsiteY20" fmla="*/ 9706 h 11017"/>
                <a:gd name="connsiteX21" fmla="*/ 472 w 10557"/>
                <a:gd name="connsiteY21" fmla="*/ 10621 h 11017"/>
                <a:gd name="connsiteX22" fmla="*/ 1365 w 10557"/>
                <a:gd name="connsiteY22" fmla="*/ 10882 h 11017"/>
                <a:gd name="connsiteX23" fmla="*/ 1808 w 10557"/>
                <a:gd name="connsiteY23" fmla="*/ 10893 h 11017"/>
                <a:gd name="connsiteX24" fmla="*/ 3024 w 10557"/>
                <a:gd name="connsiteY24" fmla="*/ 10980 h 11017"/>
                <a:gd name="connsiteX25" fmla="*/ 4782 w 10557"/>
                <a:gd name="connsiteY25" fmla="*/ 10261 h 11017"/>
                <a:gd name="connsiteX26" fmla="*/ 5051 w 10557"/>
                <a:gd name="connsiteY26" fmla="*/ 8921 h 11017"/>
                <a:gd name="connsiteX27" fmla="*/ 5896 w 10557"/>
                <a:gd name="connsiteY27" fmla="*/ 8595 h 11017"/>
                <a:gd name="connsiteX28" fmla="*/ 7247 w 10557"/>
                <a:gd name="connsiteY28" fmla="*/ 7778 h 11017"/>
                <a:gd name="connsiteX29" fmla="*/ 7297 w 10557"/>
                <a:gd name="connsiteY29" fmla="*/ 6764 h 11017"/>
                <a:gd name="connsiteX30" fmla="*/ 7587 w 10557"/>
                <a:gd name="connsiteY30" fmla="*/ 6503 h 11017"/>
                <a:gd name="connsiteX31" fmla="*/ 7969 w 10557"/>
                <a:gd name="connsiteY31" fmla="*/ 6078 h 11017"/>
                <a:gd name="connsiteX32" fmla="*/ 8619 w 10557"/>
                <a:gd name="connsiteY32" fmla="*/ 4935 h 11017"/>
                <a:gd name="connsiteX33" fmla="*/ 8743 w 10557"/>
                <a:gd name="connsiteY33" fmla="*/ 4248 h 11017"/>
                <a:gd name="connsiteX34" fmla="*/ 9173 w 10557"/>
                <a:gd name="connsiteY34" fmla="*/ 3203 h 11017"/>
                <a:gd name="connsiteX35" fmla="*/ 9313 w 10557"/>
                <a:gd name="connsiteY35" fmla="*/ 2250 h 11017"/>
                <a:gd name="connsiteX36" fmla="*/ 10557 w 10557"/>
                <a:gd name="connsiteY36" fmla="*/ 1287 h 11017"/>
                <a:gd name="connsiteX37" fmla="*/ 9843 w 10557"/>
                <a:gd name="connsiteY37" fmla="*/ 213 h 11017"/>
                <a:gd name="connsiteX38" fmla="*/ 9156 w 10557"/>
                <a:gd name="connsiteY38" fmla="*/ 42 h 1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57" h="11017">
                  <a:moveTo>
                    <a:pt x="9156" y="42"/>
                  </a:moveTo>
                  <a:cubicBezTo>
                    <a:pt x="8834" y="324"/>
                    <a:pt x="8739" y="605"/>
                    <a:pt x="8539" y="794"/>
                  </a:cubicBezTo>
                  <a:cubicBezTo>
                    <a:pt x="8339" y="983"/>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078" y="3536"/>
                    <a:pt x="9173" y="3203"/>
                  </a:cubicBezTo>
                  <a:cubicBezTo>
                    <a:pt x="9268" y="2870"/>
                    <a:pt x="9082" y="2569"/>
                    <a:pt x="9313" y="2250"/>
                  </a:cubicBezTo>
                  <a:cubicBezTo>
                    <a:pt x="9544" y="1931"/>
                    <a:pt x="10050" y="1385"/>
                    <a:pt x="10557" y="1287"/>
                  </a:cubicBezTo>
                  <a:lnTo>
                    <a:pt x="9843" y="213"/>
                  </a:lnTo>
                  <a:lnTo>
                    <a:pt x="9156" y="42"/>
                  </a:lnTo>
                  <a:close/>
                </a:path>
              </a:pathLst>
            </a:custGeom>
            <a:grpFill/>
            <a:ln w="9525">
              <a:solidFill>
                <a:schemeClr val="bg1"/>
              </a:solidFill>
              <a:round/>
              <a:headEnd/>
              <a:tailEnd/>
            </a:ln>
          </p:spPr>
          <p:txBody>
            <a:bodyPr/>
            <a:lstStyle/>
            <a:p>
              <a:endParaRPr lang="en-GB" sz="3600"/>
            </a:p>
          </p:txBody>
        </p:sp>
        <p:sp>
          <p:nvSpPr>
            <p:cNvPr id="1604" name="Freeform 277">
              <a:extLst>
                <a:ext uri="{FF2B5EF4-FFF2-40B4-BE49-F238E27FC236}">
                  <a16:creationId xmlns:a16="http://schemas.microsoft.com/office/drawing/2014/main" id="{C5A3C07E-8D22-0E87-E0C8-9BFD62E5E5F0}"/>
                </a:ext>
              </a:extLst>
            </p:cNvPr>
            <p:cNvSpPr>
              <a:spLocks/>
            </p:cNvSpPr>
            <p:nvPr/>
          </p:nvSpPr>
          <p:spPr bwMode="auto">
            <a:xfrm>
              <a:off x="2180034" y="4100512"/>
              <a:ext cx="276225"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grpFill/>
            <a:ln w="9525">
              <a:solidFill>
                <a:schemeClr val="bg1"/>
              </a:solidFill>
              <a:round/>
              <a:headEnd/>
              <a:tailEnd/>
            </a:ln>
          </p:spPr>
          <p:txBody>
            <a:bodyPr/>
            <a:lstStyle/>
            <a:p>
              <a:endParaRPr lang="en-GB" sz="3600"/>
            </a:p>
          </p:txBody>
        </p:sp>
        <p:sp>
          <p:nvSpPr>
            <p:cNvPr id="1605" name="Freeform 278">
              <a:extLst>
                <a:ext uri="{FF2B5EF4-FFF2-40B4-BE49-F238E27FC236}">
                  <a16:creationId xmlns:a16="http://schemas.microsoft.com/office/drawing/2014/main" id="{BC972E32-CC53-1EBA-F864-DB29BACB93F6}"/>
                </a:ext>
              </a:extLst>
            </p:cNvPr>
            <p:cNvSpPr>
              <a:spLocks/>
            </p:cNvSpPr>
            <p:nvPr/>
          </p:nvSpPr>
          <p:spPr bwMode="auto">
            <a:xfrm>
              <a:off x="2456259" y="4186237"/>
              <a:ext cx="17145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grpFill/>
            <a:ln w="9525">
              <a:solidFill>
                <a:schemeClr val="bg1"/>
              </a:solidFill>
              <a:round/>
              <a:headEnd/>
              <a:tailEnd/>
            </a:ln>
          </p:spPr>
          <p:txBody>
            <a:bodyPr/>
            <a:lstStyle/>
            <a:p>
              <a:endParaRPr lang="en-GB" sz="3600"/>
            </a:p>
          </p:txBody>
        </p:sp>
        <p:sp>
          <p:nvSpPr>
            <p:cNvPr id="1606" name="Freeform 402">
              <a:extLst>
                <a:ext uri="{FF2B5EF4-FFF2-40B4-BE49-F238E27FC236}">
                  <a16:creationId xmlns:a16="http://schemas.microsoft.com/office/drawing/2014/main" id="{87D2F968-94BD-A28E-E476-29FE06D407D2}"/>
                </a:ext>
              </a:extLst>
            </p:cNvPr>
            <p:cNvSpPr>
              <a:spLocks/>
            </p:cNvSpPr>
            <p:nvPr/>
          </p:nvSpPr>
          <p:spPr bwMode="auto">
            <a:xfrm>
              <a:off x="2243534" y="4444999"/>
              <a:ext cx="141288"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grpFill/>
            <a:ln w="9525">
              <a:solidFill>
                <a:schemeClr val="bg1"/>
              </a:solidFill>
              <a:round/>
              <a:headEnd/>
              <a:tailEnd/>
            </a:ln>
          </p:spPr>
          <p:txBody>
            <a:bodyPr/>
            <a:lstStyle/>
            <a:p>
              <a:endParaRPr lang="en-GB" sz="3600"/>
            </a:p>
          </p:txBody>
        </p:sp>
        <p:sp>
          <p:nvSpPr>
            <p:cNvPr id="1607" name="Freeform 445">
              <a:extLst>
                <a:ext uri="{FF2B5EF4-FFF2-40B4-BE49-F238E27FC236}">
                  <a16:creationId xmlns:a16="http://schemas.microsoft.com/office/drawing/2014/main" id="{73DEA806-55C7-AAD7-8652-ABFF4683DC47}"/>
                </a:ext>
              </a:extLst>
            </p:cNvPr>
            <p:cNvSpPr>
              <a:spLocks/>
            </p:cNvSpPr>
            <p:nvPr/>
          </p:nvSpPr>
          <p:spPr bwMode="auto">
            <a:xfrm>
              <a:off x="2680097" y="4260849"/>
              <a:ext cx="36512" cy="19050"/>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grpFill/>
            <a:ln w="635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3600"/>
            </a:p>
          </p:txBody>
        </p:sp>
        <p:sp>
          <p:nvSpPr>
            <p:cNvPr id="1608" name="Freeform: Shape 25">
              <a:extLst>
                <a:ext uri="{FF2B5EF4-FFF2-40B4-BE49-F238E27FC236}">
                  <a16:creationId xmlns:a16="http://schemas.microsoft.com/office/drawing/2014/main" id="{758A81E8-A586-8D36-D67B-9ED5360FB7B4}"/>
                </a:ext>
              </a:extLst>
            </p:cNvPr>
            <p:cNvSpPr>
              <a:spLocks/>
            </p:cNvSpPr>
            <p:nvPr/>
          </p:nvSpPr>
          <p:spPr bwMode="auto">
            <a:xfrm>
              <a:off x="1995488" y="4238625"/>
              <a:ext cx="95250" cy="116681"/>
            </a:xfrm>
            <a:custGeom>
              <a:avLst/>
              <a:gdLst>
                <a:gd name="connsiteX0" fmla="*/ 95250 w 95250"/>
                <a:gd name="connsiteY0" fmla="*/ 0 h 116681"/>
                <a:gd name="connsiteX1" fmla="*/ 45243 w 95250"/>
                <a:gd name="connsiteY1" fmla="*/ 11906 h 116681"/>
                <a:gd name="connsiteX2" fmla="*/ 23812 w 95250"/>
                <a:gd name="connsiteY2" fmla="*/ 28575 h 116681"/>
                <a:gd name="connsiteX3" fmla="*/ 42862 w 95250"/>
                <a:gd name="connsiteY3" fmla="*/ 54769 h 116681"/>
                <a:gd name="connsiteX4" fmla="*/ 42862 w 95250"/>
                <a:gd name="connsiteY4" fmla="*/ 54769 h 116681"/>
                <a:gd name="connsiteX5" fmla="*/ 0 w 95250"/>
                <a:gd name="connsiteY5" fmla="*/ 88106 h 116681"/>
                <a:gd name="connsiteX6" fmla="*/ 42862 w 95250"/>
                <a:gd name="connsiteY6" fmla="*/ 116681 h 116681"/>
                <a:gd name="connsiteX7" fmla="*/ 71437 w 95250"/>
                <a:gd name="connsiteY7" fmla="*/ 95250 h 116681"/>
                <a:gd name="connsiteX8" fmla="*/ 85725 w 95250"/>
                <a:gd name="connsiteY8" fmla="*/ 64294 h 116681"/>
                <a:gd name="connsiteX9" fmla="*/ 95250 w 95250"/>
                <a:gd name="connsiteY9" fmla="*/ 0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116681">
                  <a:moveTo>
                    <a:pt x="95250" y="0"/>
                  </a:moveTo>
                  <a:lnTo>
                    <a:pt x="45243" y="11906"/>
                  </a:lnTo>
                  <a:lnTo>
                    <a:pt x="23812" y="28575"/>
                  </a:lnTo>
                  <a:lnTo>
                    <a:pt x="42862" y="54769"/>
                  </a:lnTo>
                  <a:lnTo>
                    <a:pt x="42862" y="54769"/>
                  </a:lnTo>
                  <a:lnTo>
                    <a:pt x="0" y="88106"/>
                  </a:lnTo>
                  <a:lnTo>
                    <a:pt x="42862" y="116681"/>
                  </a:lnTo>
                  <a:lnTo>
                    <a:pt x="71437" y="95250"/>
                  </a:lnTo>
                  <a:lnTo>
                    <a:pt x="85725" y="64294"/>
                  </a:lnTo>
                  <a:lnTo>
                    <a:pt x="95250" y="0"/>
                  </a:lnTo>
                  <a:close/>
                </a:path>
              </a:pathLst>
            </a:custGeom>
            <a:grpFill/>
            <a:ln w="9525">
              <a:solidFill>
                <a:schemeClr val="bg1"/>
              </a:solidFill>
              <a:round/>
              <a:headEnd/>
              <a:tailEnd/>
            </a:ln>
          </p:spPr>
          <p:txBody>
            <a:bodyPr/>
            <a:lstStyle/>
            <a:p>
              <a:endParaRPr lang="en-GB" sz="3600"/>
            </a:p>
          </p:txBody>
        </p:sp>
        <p:sp>
          <p:nvSpPr>
            <p:cNvPr id="1609" name="Freeform: Shape 1023">
              <a:extLst>
                <a:ext uri="{FF2B5EF4-FFF2-40B4-BE49-F238E27FC236}">
                  <a16:creationId xmlns:a16="http://schemas.microsoft.com/office/drawing/2014/main" id="{381B6DEA-AD17-A208-F9F7-40F46FD7E1FC}"/>
                </a:ext>
              </a:extLst>
            </p:cNvPr>
            <p:cNvSpPr>
              <a:spLocks/>
            </p:cNvSpPr>
            <p:nvPr/>
          </p:nvSpPr>
          <p:spPr bwMode="auto">
            <a:xfrm>
              <a:off x="2045494" y="4288631"/>
              <a:ext cx="164306" cy="80963"/>
            </a:xfrm>
            <a:custGeom>
              <a:avLst/>
              <a:gdLst>
                <a:gd name="connsiteX0" fmla="*/ 164306 w 164306"/>
                <a:gd name="connsiteY0" fmla="*/ 30957 h 80963"/>
                <a:gd name="connsiteX1" fmla="*/ 114300 w 164306"/>
                <a:gd name="connsiteY1" fmla="*/ 0 h 80963"/>
                <a:gd name="connsiteX2" fmla="*/ 95250 w 164306"/>
                <a:gd name="connsiteY2" fmla="*/ 14288 h 80963"/>
                <a:gd name="connsiteX3" fmla="*/ 61912 w 164306"/>
                <a:gd name="connsiteY3" fmla="*/ 14288 h 80963"/>
                <a:gd name="connsiteX4" fmla="*/ 38100 w 164306"/>
                <a:gd name="connsiteY4" fmla="*/ 11907 h 80963"/>
                <a:gd name="connsiteX5" fmla="*/ 26194 w 164306"/>
                <a:gd name="connsiteY5" fmla="*/ 47625 h 80963"/>
                <a:gd name="connsiteX6" fmla="*/ 0 w 164306"/>
                <a:gd name="connsiteY6" fmla="*/ 66675 h 80963"/>
                <a:gd name="connsiteX7" fmla="*/ 33337 w 164306"/>
                <a:gd name="connsiteY7" fmla="*/ 64294 h 80963"/>
                <a:gd name="connsiteX8" fmla="*/ 33337 w 164306"/>
                <a:gd name="connsiteY8" fmla="*/ 64294 h 80963"/>
                <a:gd name="connsiteX9" fmla="*/ 69056 w 164306"/>
                <a:gd name="connsiteY9" fmla="*/ 80963 h 80963"/>
                <a:gd name="connsiteX10" fmla="*/ 104775 w 164306"/>
                <a:gd name="connsiteY10" fmla="*/ 57150 h 80963"/>
                <a:gd name="connsiteX11" fmla="*/ 164306 w 164306"/>
                <a:gd name="connsiteY11" fmla="*/ 30957 h 8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306" h="80963">
                  <a:moveTo>
                    <a:pt x="164306" y="30957"/>
                  </a:moveTo>
                  <a:lnTo>
                    <a:pt x="114300" y="0"/>
                  </a:lnTo>
                  <a:lnTo>
                    <a:pt x="95250" y="14288"/>
                  </a:lnTo>
                  <a:lnTo>
                    <a:pt x="61912" y="14288"/>
                  </a:lnTo>
                  <a:lnTo>
                    <a:pt x="38100" y="11907"/>
                  </a:lnTo>
                  <a:lnTo>
                    <a:pt x="26194" y="47625"/>
                  </a:lnTo>
                  <a:lnTo>
                    <a:pt x="0" y="66675"/>
                  </a:lnTo>
                  <a:lnTo>
                    <a:pt x="33337" y="64294"/>
                  </a:lnTo>
                  <a:lnTo>
                    <a:pt x="33337" y="64294"/>
                  </a:lnTo>
                  <a:lnTo>
                    <a:pt x="69056" y="80963"/>
                  </a:lnTo>
                  <a:lnTo>
                    <a:pt x="104775" y="57150"/>
                  </a:lnTo>
                  <a:lnTo>
                    <a:pt x="164306" y="3095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10" name="Freeform: Shape 1026">
              <a:extLst>
                <a:ext uri="{FF2B5EF4-FFF2-40B4-BE49-F238E27FC236}">
                  <a16:creationId xmlns:a16="http://schemas.microsoft.com/office/drawing/2014/main" id="{7DBB43B7-6513-A939-AA3A-B630813D373A}"/>
                </a:ext>
              </a:extLst>
            </p:cNvPr>
            <p:cNvSpPr>
              <a:spLocks/>
            </p:cNvSpPr>
            <p:nvPr/>
          </p:nvSpPr>
          <p:spPr bwMode="auto">
            <a:xfrm>
              <a:off x="2112169" y="4324350"/>
              <a:ext cx="97631" cy="100013"/>
            </a:xfrm>
            <a:custGeom>
              <a:avLst/>
              <a:gdLst>
                <a:gd name="connsiteX0" fmla="*/ 97631 w 97631"/>
                <a:gd name="connsiteY0" fmla="*/ 92869 h 92869"/>
                <a:gd name="connsiteX1" fmla="*/ 97631 w 97631"/>
                <a:gd name="connsiteY1" fmla="*/ 0 h 92869"/>
                <a:gd name="connsiteX2" fmla="*/ 64294 w 97631"/>
                <a:gd name="connsiteY2" fmla="*/ 14288 h 92869"/>
                <a:gd name="connsiteX3" fmla="*/ 0 w 97631"/>
                <a:gd name="connsiteY3" fmla="*/ 47625 h 92869"/>
                <a:gd name="connsiteX4" fmla="*/ 97631 w 97631"/>
                <a:gd name="connsiteY4" fmla="*/ 92869 h 92869"/>
                <a:gd name="connsiteX0" fmla="*/ 97631 w 97631"/>
                <a:gd name="connsiteY0" fmla="*/ 92869 h 92869"/>
                <a:gd name="connsiteX1" fmla="*/ 97631 w 97631"/>
                <a:gd name="connsiteY1" fmla="*/ 0 h 92869"/>
                <a:gd name="connsiteX2" fmla="*/ 64294 w 97631"/>
                <a:gd name="connsiteY2" fmla="*/ 14288 h 92869"/>
                <a:gd name="connsiteX3" fmla="*/ 0 w 97631"/>
                <a:gd name="connsiteY3" fmla="*/ 47625 h 92869"/>
                <a:gd name="connsiteX4" fmla="*/ 50006 w 97631"/>
                <a:gd name="connsiteY4" fmla="*/ 71438 h 92869"/>
                <a:gd name="connsiteX5" fmla="*/ 97631 w 97631"/>
                <a:gd name="connsiteY5" fmla="*/ 92869 h 92869"/>
                <a:gd name="connsiteX0" fmla="*/ 97631 w 97631"/>
                <a:gd name="connsiteY0" fmla="*/ 92869 h 100013"/>
                <a:gd name="connsiteX1" fmla="*/ 97631 w 97631"/>
                <a:gd name="connsiteY1" fmla="*/ 0 h 100013"/>
                <a:gd name="connsiteX2" fmla="*/ 64294 w 97631"/>
                <a:gd name="connsiteY2" fmla="*/ 14288 h 100013"/>
                <a:gd name="connsiteX3" fmla="*/ 0 w 97631"/>
                <a:gd name="connsiteY3" fmla="*/ 47625 h 100013"/>
                <a:gd name="connsiteX4" fmla="*/ 45243 w 97631"/>
                <a:gd name="connsiteY4" fmla="*/ 100013 h 100013"/>
                <a:gd name="connsiteX5" fmla="*/ 97631 w 97631"/>
                <a:gd name="connsiteY5" fmla="*/ 92869 h 10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631" h="100013">
                  <a:moveTo>
                    <a:pt x="97631" y="92869"/>
                  </a:moveTo>
                  <a:lnTo>
                    <a:pt x="97631" y="0"/>
                  </a:lnTo>
                  <a:lnTo>
                    <a:pt x="64294" y="14288"/>
                  </a:lnTo>
                  <a:lnTo>
                    <a:pt x="0" y="47625"/>
                  </a:lnTo>
                  <a:lnTo>
                    <a:pt x="45243" y="100013"/>
                  </a:lnTo>
                  <a:lnTo>
                    <a:pt x="97631" y="9286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11" name="Freeform: Shape 1027">
              <a:extLst>
                <a:ext uri="{FF2B5EF4-FFF2-40B4-BE49-F238E27FC236}">
                  <a16:creationId xmlns:a16="http://schemas.microsoft.com/office/drawing/2014/main" id="{D32646E3-C2FC-BC1E-6CAA-D26EA1C187E8}"/>
                </a:ext>
              </a:extLst>
            </p:cNvPr>
            <p:cNvSpPr>
              <a:spLocks/>
            </p:cNvSpPr>
            <p:nvPr/>
          </p:nvSpPr>
          <p:spPr bwMode="auto">
            <a:xfrm>
              <a:off x="2159794" y="4417220"/>
              <a:ext cx="83344" cy="69056"/>
            </a:xfrm>
            <a:custGeom>
              <a:avLst/>
              <a:gdLst>
                <a:gd name="connsiteX0" fmla="*/ 83344 w 83344"/>
                <a:gd name="connsiteY0" fmla="*/ 35719 h 47625"/>
                <a:gd name="connsiteX1" fmla="*/ 45244 w 83344"/>
                <a:gd name="connsiteY1" fmla="*/ 0 h 47625"/>
                <a:gd name="connsiteX2" fmla="*/ 7144 w 83344"/>
                <a:gd name="connsiteY2" fmla="*/ 7144 h 47625"/>
                <a:gd name="connsiteX3" fmla="*/ 0 w 83344"/>
                <a:gd name="connsiteY3" fmla="*/ 21431 h 47625"/>
                <a:gd name="connsiteX4" fmla="*/ 30956 w 83344"/>
                <a:gd name="connsiteY4" fmla="*/ 47625 h 47625"/>
                <a:gd name="connsiteX5" fmla="*/ 83344 w 83344"/>
                <a:gd name="connsiteY5" fmla="*/ 35719 h 47625"/>
                <a:gd name="connsiteX0" fmla="*/ 83344 w 83344"/>
                <a:gd name="connsiteY0" fmla="*/ 35719 h 47625"/>
                <a:gd name="connsiteX1" fmla="*/ 45244 w 83344"/>
                <a:gd name="connsiteY1" fmla="*/ 0 h 47625"/>
                <a:gd name="connsiteX2" fmla="*/ 7144 w 83344"/>
                <a:gd name="connsiteY2" fmla="*/ 7144 h 47625"/>
                <a:gd name="connsiteX3" fmla="*/ 0 w 83344"/>
                <a:gd name="connsiteY3" fmla="*/ 21431 h 47625"/>
                <a:gd name="connsiteX4" fmla="*/ 30956 w 83344"/>
                <a:gd name="connsiteY4" fmla="*/ 47625 h 47625"/>
                <a:gd name="connsiteX5" fmla="*/ 54769 w 83344"/>
                <a:gd name="connsiteY5" fmla="*/ 40481 h 47625"/>
                <a:gd name="connsiteX6" fmla="*/ 83344 w 83344"/>
                <a:gd name="connsiteY6" fmla="*/ 35719 h 47625"/>
                <a:gd name="connsiteX0" fmla="*/ 83344 w 83344"/>
                <a:gd name="connsiteY0" fmla="*/ 35719 h 69056"/>
                <a:gd name="connsiteX1" fmla="*/ 45244 w 83344"/>
                <a:gd name="connsiteY1" fmla="*/ 0 h 69056"/>
                <a:gd name="connsiteX2" fmla="*/ 7144 w 83344"/>
                <a:gd name="connsiteY2" fmla="*/ 7144 h 69056"/>
                <a:gd name="connsiteX3" fmla="*/ 0 w 83344"/>
                <a:gd name="connsiteY3" fmla="*/ 21431 h 69056"/>
                <a:gd name="connsiteX4" fmla="*/ 30956 w 83344"/>
                <a:gd name="connsiteY4" fmla="*/ 47625 h 69056"/>
                <a:gd name="connsiteX5" fmla="*/ 64294 w 83344"/>
                <a:gd name="connsiteY5" fmla="*/ 69056 h 69056"/>
                <a:gd name="connsiteX6" fmla="*/ 83344 w 83344"/>
                <a:gd name="connsiteY6" fmla="*/ 35719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44" h="69056">
                  <a:moveTo>
                    <a:pt x="83344" y="35719"/>
                  </a:moveTo>
                  <a:lnTo>
                    <a:pt x="45244" y="0"/>
                  </a:lnTo>
                  <a:lnTo>
                    <a:pt x="7144" y="7144"/>
                  </a:lnTo>
                  <a:lnTo>
                    <a:pt x="0" y="21431"/>
                  </a:lnTo>
                  <a:lnTo>
                    <a:pt x="30956" y="47625"/>
                  </a:lnTo>
                  <a:lnTo>
                    <a:pt x="64294" y="69056"/>
                  </a:lnTo>
                  <a:lnTo>
                    <a:pt x="83344" y="3571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12" name="Freeform: Shape 1028">
              <a:extLst>
                <a:ext uri="{FF2B5EF4-FFF2-40B4-BE49-F238E27FC236}">
                  <a16:creationId xmlns:a16="http://schemas.microsoft.com/office/drawing/2014/main" id="{38760F35-0BAA-6226-AB9C-9854C88D7621}"/>
                </a:ext>
              </a:extLst>
            </p:cNvPr>
            <p:cNvSpPr>
              <a:spLocks/>
            </p:cNvSpPr>
            <p:nvPr/>
          </p:nvSpPr>
          <p:spPr bwMode="auto">
            <a:xfrm>
              <a:off x="2333625" y="4393406"/>
              <a:ext cx="295275" cy="409575"/>
            </a:xfrm>
            <a:custGeom>
              <a:avLst/>
              <a:gdLst>
                <a:gd name="connsiteX0" fmla="*/ 23813 w 295275"/>
                <a:gd name="connsiteY0" fmla="*/ 102394 h 409575"/>
                <a:gd name="connsiteX1" fmla="*/ 42863 w 295275"/>
                <a:gd name="connsiteY1" fmla="*/ 185738 h 409575"/>
                <a:gd name="connsiteX2" fmla="*/ 38100 w 295275"/>
                <a:gd name="connsiteY2" fmla="*/ 228600 h 409575"/>
                <a:gd name="connsiteX3" fmla="*/ 0 w 295275"/>
                <a:gd name="connsiteY3" fmla="*/ 266700 h 409575"/>
                <a:gd name="connsiteX4" fmla="*/ 52388 w 295275"/>
                <a:gd name="connsiteY4" fmla="*/ 300038 h 409575"/>
                <a:gd name="connsiteX5" fmla="*/ 64294 w 295275"/>
                <a:gd name="connsiteY5" fmla="*/ 285750 h 409575"/>
                <a:gd name="connsiteX6" fmla="*/ 90488 w 295275"/>
                <a:gd name="connsiteY6" fmla="*/ 311944 h 409575"/>
                <a:gd name="connsiteX7" fmla="*/ 109538 w 295275"/>
                <a:gd name="connsiteY7" fmla="*/ 316707 h 409575"/>
                <a:gd name="connsiteX8" fmla="*/ 147638 w 295275"/>
                <a:gd name="connsiteY8" fmla="*/ 364332 h 409575"/>
                <a:gd name="connsiteX9" fmla="*/ 183356 w 295275"/>
                <a:gd name="connsiteY9" fmla="*/ 359569 h 409575"/>
                <a:gd name="connsiteX10" fmla="*/ 207169 w 295275"/>
                <a:gd name="connsiteY10" fmla="*/ 369094 h 409575"/>
                <a:gd name="connsiteX11" fmla="*/ 211931 w 295275"/>
                <a:gd name="connsiteY11" fmla="*/ 409575 h 409575"/>
                <a:gd name="connsiteX12" fmla="*/ 223838 w 295275"/>
                <a:gd name="connsiteY12" fmla="*/ 390525 h 409575"/>
                <a:gd name="connsiteX13" fmla="*/ 226219 w 295275"/>
                <a:gd name="connsiteY13" fmla="*/ 316707 h 409575"/>
                <a:gd name="connsiteX14" fmla="*/ 214313 w 295275"/>
                <a:gd name="connsiteY14" fmla="*/ 302419 h 409575"/>
                <a:gd name="connsiteX15" fmla="*/ 226219 w 295275"/>
                <a:gd name="connsiteY15" fmla="*/ 285750 h 409575"/>
                <a:gd name="connsiteX16" fmla="*/ 214313 w 295275"/>
                <a:gd name="connsiteY16" fmla="*/ 261938 h 409575"/>
                <a:gd name="connsiteX17" fmla="*/ 254794 w 295275"/>
                <a:gd name="connsiteY17" fmla="*/ 259557 h 409575"/>
                <a:gd name="connsiteX18" fmla="*/ 269081 w 295275"/>
                <a:gd name="connsiteY18" fmla="*/ 250032 h 409575"/>
                <a:gd name="connsiteX19" fmla="*/ 295275 w 295275"/>
                <a:gd name="connsiteY19" fmla="*/ 280988 h 409575"/>
                <a:gd name="connsiteX20" fmla="*/ 280988 w 295275"/>
                <a:gd name="connsiteY20" fmla="*/ 235744 h 409575"/>
                <a:gd name="connsiteX21" fmla="*/ 280988 w 295275"/>
                <a:gd name="connsiteY21" fmla="*/ 211932 h 409575"/>
                <a:gd name="connsiteX22" fmla="*/ 269081 w 295275"/>
                <a:gd name="connsiteY22" fmla="*/ 185738 h 409575"/>
                <a:gd name="connsiteX23" fmla="*/ 269081 w 295275"/>
                <a:gd name="connsiteY23" fmla="*/ 147638 h 409575"/>
                <a:gd name="connsiteX24" fmla="*/ 240506 w 295275"/>
                <a:gd name="connsiteY24" fmla="*/ 154782 h 409575"/>
                <a:gd name="connsiteX25" fmla="*/ 211931 w 295275"/>
                <a:gd name="connsiteY25" fmla="*/ 130969 h 409575"/>
                <a:gd name="connsiteX26" fmla="*/ 183356 w 295275"/>
                <a:gd name="connsiteY26" fmla="*/ 121444 h 409575"/>
                <a:gd name="connsiteX27" fmla="*/ 161925 w 295275"/>
                <a:gd name="connsiteY27" fmla="*/ 128588 h 409575"/>
                <a:gd name="connsiteX28" fmla="*/ 157163 w 295275"/>
                <a:gd name="connsiteY28" fmla="*/ 97632 h 409575"/>
                <a:gd name="connsiteX29" fmla="*/ 138113 w 295275"/>
                <a:gd name="connsiteY29" fmla="*/ 73819 h 409575"/>
                <a:gd name="connsiteX30" fmla="*/ 157163 w 295275"/>
                <a:gd name="connsiteY30" fmla="*/ 35719 h 409575"/>
                <a:gd name="connsiteX31" fmla="*/ 180975 w 295275"/>
                <a:gd name="connsiteY31" fmla="*/ 0 h 409575"/>
                <a:gd name="connsiteX32" fmla="*/ 135731 w 295275"/>
                <a:gd name="connsiteY32" fmla="*/ 23813 h 409575"/>
                <a:gd name="connsiteX33" fmla="*/ 109538 w 295275"/>
                <a:gd name="connsiteY33" fmla="*/ 33338 h 409575"/>
                <a:gd name="connsiteX34" fmla="*/ 85725 w 295275"/>
                <a:gd name="connsiteY34" fmla="*/ 40482 h 409575"/>
                <a:gd name="connsiteX35" fmla="*/ 83344 w 295275"/>
                <a:gd name="connsiteY35" fmla="*/ 69057 h 409575"/>
                <a:gd name="connsiteX36" fmla="*/ 23813 w 295275"/>
                <a:gd name="connsiteY36" fmla="*/ 10239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5275" h="409575">
                  <a:moveTo>
                    <a:pt x="23813" y="102394"/>
                  </a:moveTo>
                  <a:lnTo>
                    <a:pt x="42863" y="185738"/>
                  </a:lnTo>
                  <a:lnTo>
                    <a:pt x="38100" y="228600"/>
                  </a:lnTo>
                  <a:lnTo>
                    <a:pt x="0" y="266700"/>
                  </a:lnTo>
                  <a:lnTo>
                    <a:pt x="52388" y="300038"/>
                  </a:lnTo>
                  <a:lnTo>
                    <a:pt x="64294" y="285750"/>
                  </a:lnTo>
                  <a:lnTo>
                    <a:pt x="90488" y="311944"/>
                  </a:lnTo>
                  <a:lnTo>
                    <a:pt x="109538" y="316707"/>
                  </a:lnTo>
                  <a:lnTo>
                    <a:pt x="147638" y="364332"/>
                  </a:lnTo>
                  <a:lnTo>
                    <a:pt x="183356" y="359569"/>
                  </a:lnTo>
                  <a:lnTo>
                    <a:pt x="207169" y="369094"/>
                  </a:lnTo>
                  <a:lnTo>
                    <a:pt x="211931" y="409575"/>
                  </a:lnTo>
                  <a:lnTo>
                    <a:pt x="223838" y="390525"/>
                  </a:lnTo>
                  <a:cubicBezTo>
                    <a:pt x="224632" y="365919"/>
                    <a:pt x="225425" y="341313"/>
                    <a:pt x="226219" y="316707"/>
                  </a:cubicBezTo>
                  <a:lnTo>
                    <a:pt x="214313" y="302419"/>
                  </a:lnTo>
                  <a:lnTo>
                    <a:pt x="226219" y="285750"/>
                  </a:lnTo>
                  <a:lnTo>
                    <a:pt x="214313" y="261938"/>
                  </a:lnTo>
                  <a:lnTo>
                    <a:pt x="254794" y="259557"/>
                  </a:lnTo>
                  <a:lnTo>
                    <a:pt x="269081" y="250032"/>
                  </a:lnTo>
                  <a:lnTo>
                    <a:pt x="295275" y="280988"/>
                  </a:lnTo>
                  <a:lnTo>
                    <a:pt x="280988" y="235744"/>
                  </a:lnTo>
                  <a:lnTo>
                    <a:pt x="280988" y="211932"/>
                  </a:lnTo>
                  <a:lnTo>
                    <a:pt x="269081" y="185738"/>
                  </a:lnTo>
                  <a:lnTo>
                    <a:pt x="269081" y="147638"/>
                  </a:lnTo>
                  <a:lnTo>
                    <a:pt x="240506" y="154782"/>
                  </a:lnTo>
                  <a:lnTo>
                    <a:pt x="211931" y="130969"/>
                  </a:lnTo>
                  <a:lnTo>
                    <a:pt x="183356" y="121444"/>
                  </a:lnTo>
                  <a:lnTo>
                    <a:pt x="161925" y="128588"/>
                  </a:lnTo>
                  <a:lnTo>
                    <a:pt x="157163" y="97632"/>
                  </a:lnTo>
                  <a:lnTo>
                    <a:pt x="138113" y="73819"/>
                  </a:lnTo>
                  <a:lnTo>
                    <a:pt x="157163" y="35719"/>
                  </a:lnTo>
                  <a:lnTo>
                    <a:pt x="180975" y="0"/>
                  </a:lnTo>
                  <a:lnTo>
                    <a:pt x="135731" y="23813"/>
                  </a:lnTo>
                  <a:lnTo>
                    <a:pt x="109538" y="33338"/>
                  </a:lnTo>
                  <a:lnTo>
                    <a:pt x="85725" y="40482"/>
                  </a:lnTo>
                  <a:lnTo>
                    <a:pt x="83344" y="69057"/>
                  </a:lnTo>
                  <a:lnTo>
                    <a:pt x="23813" y="102394"/>
                  </a:lnTo>
                  <a:close/>
                </a:path>
              </a:pathLst>
            </a:custGeom>
            <a:grpFill/>
            <a:ln w="9525" cap="flat" cmpd="sng" algn="ctr">
              <a:solidFill>
                <a:schemeClr val="bg1"/>
              </a:solidFill>
              <a:prstDash val="solid"/>
              <a:round/>
              <a:headEnd type="none" w="med" len="med"/>
              <a:tailEnd type="none" w="med" len="med"/>
            </a:ln>
            <a:effectLst/>
          </p:spPr>
          <p:txBody>
            <a:bodyPr vert="horz" wrap="none" lIns="182880" tIns="91440" rIns="182880" bIns="91440" numCol="1" rtlCol="0" anchor="t" anchorCtr="0" compatLnSpc="1">
              <a:prstTxWarp prst="textNoShape">
                <a:avLst/>
              </a:prstTxWarp>
            </a:bodyPr>
            <a:lstStyle/>
            <a:p>
              <a:pPr algn="ctr" defTabSz="1828800" fontAlgn="base">
                <a:spcBef>
                  <a:spcPct val="15000"/>
                </a:spcBef>
                <a:spcAft>
                  <a:spcPct val="0"/>
                </a:spcAft>
              </a:pPr>
              <a:endParaRPr lang="en-GB" sz="2800" b="1">
                <a:solidFill>
                  <a:schemeClr val="bg1"/>
                </a:solidFill>
                <a:latin typeface="Arial" pitchFamily="-112" charset="0"/>
              </a:endParaRPr>
            </a:p>
          </p:txBody>
        </p:sp>
        <p:sp>
          <p:nvSpPr>
            <p:cNvPr id="1613" name="Freeform: Shape 1029">
              <a:extLst>
                <a:ext uri="{FF2B5EF4-FFF2-40B4-BE49-F238E27FC236}">
                  <a16:creationId xmlns:a16="http://schemas.microsoft.com/office/drawing/2014/main" id="{A669D909-C8D1-D915-21C6-FF97406B8CD9}"/>
                </a:ext>
              </a:extLst>
            </p:cNvPr>
            <p:cNvSpPr>
              <a:spLocks/>
            </p:cNvSpPr>
            <p:nvPr/>
          </p:nvSpPr>
          <p:spPr bwMode="auto">
            <a:xfrm>
              <a:off x="2471738" y="4414838"/>
              <a:ext cx="316706" cy="266699"/>
            </a:xfrm>
            <a:custGeom>
              <a:avLst/>
              <a:gdLst>
                <a:gd name="connsiteX0" fmla="*/ 150018 w 316706"/>
                <a:gd name="connsiteY0" fmla="*/ 245268 h 254793"/>
                <a:gd name="connsiteX1" fmla="*/ 207168 w 316706"/>
                <a:gd name="connsiteY1" fmla="*/ 254793 h 254793"/>
                <a:gd name="connsiteX2" fmla="*/ 226218 w 316706"/>
                <a:gd name="connsiteY2" fmla="*/ 230981 h 254793"/>
                <a:gd name="connsiteX3" fmla="*/ 216693 w 316706"/>
                <a:gd name="connsiteY3" fmla="*/ 195262 h 254793"/>
                <a:gd name="connsiteX4" fmla="*/ 211931 w 316706"/>
                <a:gd name="connsiteY4" fmla="*/ 173831 h 254793"/>
                <a:gd name="connsiteX5" fmla="*/ 240506 w 316706"/>
                <a:gd name="connsiteY5" fmla="*/ 185737 h 254793"/>
                <a:gd name="connsiteX6" fmla="*/ 290512 w 316706"/>
                <a:gd name="connsiteY6" fmla="*/ 173831 h 254793"/>
                <a:gd name="connsiteX7" fmla="*/ 304800 w 316706"/>
                <a:gd name="connsiteY7" fmla="*/ 147637 h 254793"/>
                <a:gd name="connsiteX8" fmla="*/ 295275 w 316706"/>
                <a:gd name="connsiteY8" fmla="*/ 135731 h 254793"/>
                <a:gd name="connsiteX9" fmla="*/ 307181 w 316706"/>
                <a:gd name="connsiteY9" fmla="*/ 109537 h 254793"/>
                <a:gd name="connsiteX10" fmla="*/ 309562 w 316706"/>
                <a:gd name="connsiteY10" fmla="*/ 88106 h 254793"/>
                <a:gd name="connsiteX11" fmla="*/ 316706 w 316706"/>
                <a:gd name="connsiteY11" fmla="*/ 73818 h 254793"/>
                <a:gd name="connsiteX12" fmla="*/ 309562 w 316706"/>
                <a:gd name="connsiteY12" fmla="*/ 69056 h 254793"/>
                <a:gd name="connsiteX13" fmla="*/ 290512 w 316706"/>
                <a:gd name="connsiteY13" fmla="*/ 45243 h 254793"/>
                <a:gd name="connsiteX14" fmla="*/ 261937 w 316706"/>
                <a:gd name="connsiteY14" fmla="*/ 45243 h 254793"/>
                <a:gd name="connsiteX15" fmla="*/ 250031 w 316706"/>
                <a:gd name="connsiteY15" fmla="*/ 9525 h 254793"/>
                <a:gd name="connsiteX16" fmla="*/ 207168 w 316706"/>
                <a:gd name="connsiteY16" fmla="*/ 26193 h 254793"/>
                <a:gd name="connsiteX17" fmla="*/ 190500 w 316706"/>
                <a:gd name="connsiteY17" fmla="*/ 35718 h 254793"/>
                <a:gd name="connsiteX18" fmla="*/ 152400 w 316706"/>
                <a:gd name="connsiteY18" fmla="*/ 19050 h 254793"/>
                <a:gd name="connsiteX19" fmla="*/ 123825 w 316706"/>
                <a:gd name="connsiteY19" fmla="*/ 19050 h 254793"/>
                <a:gd name="connsiteX20" fmla="*/ 100012 w 316706"/>
                <a:gd name="connsiteY20" fmla="*/ 0 h 254793"/>
                <a:gd name="connsiteX21" fmla="*/ 76200 w 316706"/>
                <a:gd name="connsiteY21" fmla="*/ 2381 h 254793"/>
                <a:gd name="connsiteX22" fmla="*/ 30956 w 316706"/>
                <a:gd name="connsiteY22" fmla="*/ 16668 h 254793"/>
                <a:gd name="connsiteX23" fmla="*/ 61912 w 316706"/>
                <a:gd name="connsiteY23" fmla="*/ 38100 h 254793"/>
                <a:gd name="connsiteX24" fmla="*/ 54768 w 316706"/>
                <a:gd name="connsiteY24" fmla="*/ 54768 h 254793"/>
                <a:gd name="connsiteX25" fmla="*/ 26193 w 316706"/>
                <a:gd name="connsiteY25" fmla="*/ 52387 h 254793"/>
                <a:gd name="connsiteX26" fmla="*/ 19050 w 316706"/>
                <a:gd name="connsiteY26" fmla="*/ 33337 h 254793"/>
                <a:gd name="connsiteX27" fmla="*/ 26193 w 316706"/>
                <a:gd name="connsiteY27" fmla="*/ 2381 h 254793"/>
                <a:gd name="connsiteX28" fmla="*/ 0 w 316706"/>
                <a:gd name="connsiteY28" fmla="*/ 50006 h 254793"/>
                <a:gd name="connsiteX29" fmla="*/ 14287 w 316706"/>
                <a:gd name="connsiteY29" fmla="*/ 73818 h 254793"/>
                <a:gd name="connsiteX30" fmla="*/ 21431 w 316706"/>
                <a:gd name="connsiteY30" fmla="*/ 104775 h 254793"/>
                <a:gd name="connsiteX31" fmla="*/ 40481 w 316706"/>
                <a:gd name="connsiteY31" fmla="*/ 102393 h 254793"/>
                <a:gd name="connsiteX32" fmla="*/ 76200 w 316706"/>
                <a:gd name="connsiteY32" fmla="*/ 109537 h 254793"/>
                <a:gd name="connsiteX33" fmla="*/ 100012 w 316706"/>
                <a:gd name="connsiteY33" fmla="*/ 130968 h 254793"/>
                <a:gd name="connsiteX34" fmla="*/ 126206 w 316706"/>
                <a:gd name="connsiteY34" fmla="*/ 126206 h 254793"/>
                <a:gd name="connsiteX35" fmla="*/ 135731 w 316706"/>
                <a:gd name="connsiteY35" fmla="*/ 166687 h 254793"/>
                <a:gd name="connsiteX36" fmla="*/ 142875 w 316706"/>
                <a:gd name="connsiteY36" fmla="*/ 192881 h 254793"/>
                <a:gd name="connsiteX37" fmla="*/ 150018 w 316706"/>
                <a:gd name="connsiteY37" fmla="*/ 245268 h 254793"/>
                <a:gd name="connsiteX0" fmla="*/ 150019 w 316707"/>
                <a:gd name="connsiteY0" fmla="*/ 278606 h 288131"/>
                <a:gd name="connsiteX1" fmla="*/ 207169 w 316707"/>
                <a:gd name="connsiteY1" fmla="*/ 288131 h 288131"/>
                <a:gd name="connsiteX2" fmla="*/ 226219 w 316707"/>
                <a:gd name="connsiteY2" fmla="*/ 264319 h 288131"/>
                <a:gd name="connsiteX3" fmla="*/ 216694 w 316707"/>
                <a:gd name="connsiteY3" fmla="*/ 228600 h 288131"/>
                <a:gd name="connsiteX4" fmla="*/ 211932 w 316707"/>
                <a:gd name="connsiteY4" fmla="*/ 207169 h 288131"/>
                <a:gd name="connsiteX5" fmla="*/ 240507 w 316707"/>
                <a:gd name="connsiteY5" fmla="*/ 219075 h 288131"/>
                <a:gd name="connsiteX6" fmla="*/ 290513 w 316707"/>
                <a:gd name="connsiteY6" fmla="*/ 207169 h 288131"/>
                <a:gd name="connsiteX7" fmla="*/ 304801 w 316707"/>
                <a:gd name="connsiteY7" fmla="*/ 180975 h 288131"/>
                <a:gd name="connsiteX8" fmla="*/ 295276 w 316707"/>
                <a:gd name="connsiteY8" fmla="*/ 169069 h 288131"/>
                <a:gd name="connsiteX9" fmla="*/ 307182 w 316707"/>
                <a:gd name="connsiteY9" fmla="*/ 142875 h 288131"/>
                <a:gd name="connsiteX10" fmla="*/ 309563 w 316707"/>
                <a:gd name="connsiteY10" fmla="*/ 121444 h 288131"/>
                <a:gd name="connsiteX11" fmla="*/ 316707 w 316707"/>
                <a:gd name="connsiteY11" fmla="*/ 107156 h 288131"/>
                <a:gd name="connsiteX12" fmla="*/ 309563 w 316707"/>
                <a:gd name="connsiteY12" fmla="*/ 102394 h 288131"/>
                <a:gd name="connsiteX13" fmla="*/ 290513 w 316707"/>
                <a:gd name="connsiteY13" fmla="*/ 78581 h 288131"/>
                <a:gd name="connsiteX14" fmla="*/ 261938 w 316707"/>
                <a:gd name="connsiteY14" fmla="*/ 78581 h 288131"/>
                <a:gd name="connsiteX15" fmla="*/ 250032 w 316707"/>
                <a:gd name="connsiteY15" fmla="*/ 42863 h 288131"/>
                <a:gd name="connsiteX16" fmla="*/ 207169 w 316707"/>
                <a:gd name="connsiteY16" fmla="*/ 59531 h 288131"/>
                <a:gd name="connsiteX17" fmla="*/ 190501 w 316707"/>
                <a:gd name="connsiteY17" fmla="*/ 69056 h 288131"/>
                <a:gd name="connsiteX18" fmla="*/ 152401 w 316707"/>
                <a:gd name="connsiteY18" fmla="*/ 52388 h 288131"/>
                <a:gd name="connsiteX19" fmla="*/ 123826 w 316707"/>
                <a:gd name="connsiteY19" fmla="*/ 52388 h 288131"/>
                <a:gd name="connsiteX20" fmla="*/ 100013 w 316707"/>
                <a:gd name="connsiteY20" fmla="*/ 33338 h 288131"/>
                <a:gd name="connsiteX21" fmla="*/ 76201 w 316707"/>
                <a:gd name="connsiteY21" fmla="*/ 35719 h 288131"/>
                <a:gd name="connsiteX22" fmla="*/ 30957 w 316707"/>
                <a:gd name="connsiteY22" fmla="*/ 50006 h 288131"/>
                <a:gd name="connsiteX23" fmla="*/ 61913 w 316707"/>
                <a:gd name="connsiteY23" fmla="*/ 71438 h 288131"/>
                <a:gd name="connsiteX24" fmla="*/ 54769 w 316707"/>
                <a:gd name="connsiteY24" fmla="*/ 88106 h 288131"/>
                <a:gd name="connsiteX25" fmla="*/ 26194 w 316707"/>
                <a:gd name="connsiteY25" fmla="*/ 85725 h 288131"/>
                <a:gd name="connsiteX26" fmla="*/ 19051 w 316707"/>
                <a:gd name="connsiteY26" fmla="*/ 66675 h 288131"/>
                <a:gd name="connsiteX27" fmla="*/ 0 w 316707"/>
                <a:gd name="connsiteY27" fmla="*/ 0 h 288131"/>
                <a:gd name="connsiteX28" fmla="*/ 1 w 316707"/>
                <a:gd name="connsiteY28" fmla="*/ 83344 h 288131"/>
                <a:gd name="connsiteX29" fmla="*/ 14288 w 316707"/>
                <a:gd name="connsiteY29" fmla="*/ 107156 h 288131"/>
                <a:gd name="connsiteX30" fmla="*/ 21432 w 316707"/>
                <a:gd name="connsiteY30" fmla="*/ 138113 h 288131"/>
                <a:gd name="connsiteX31" fmla="*/ 40482 w 316707"/>
                <a:gd name="connsiteY31" fmla="*/ 135731 h 288131"/>
                <a:gd name="connsiteX32" fmla="*/ 76201 w 316707"/>
                <a:gd name="connsiteY32" fmla="*/ 142875 h 288131"/>
                <a:gd name="connsiteX33" fmla="*/ 100013 w 316707"/>
                <a:gd name="connsiteY33" fmla="*/ 164306 h 288131"/>
                <a:gd name="connsiteX34" fmla="*/ 126207 w 316707"/>
                <a:gd name="connsiteY34" fmla="*/ 159544 h 288131"/>
                <a:gd name="connsiteX35" fmla="*/ 135732 w 316707"/>
                <a:gd name="connsiteY35" fmla="*/ 200025 h 288131"/>
                <a:gd name="connsiteX36" fmla="*/ 142876 w 316707"/>
                <a:gd name="connsiteY36" fmla="*/ 226219 h 288131"/>
                <a:gd name="connsiteX37" fmla="*/ 150019 w 316707"/>
                <a:gd name="connsiteY37" fmla="*/ 278606 h 288131"/>
                <a:gd name="connsiteX0" fmla="*/ 150019 w 316707"/>
                <a:gd name="connsiteY0" fmla="*/ 278606 h 288131"/>
                <a:gd name="connsiteX1" fmla="*/ 207169 w 316707"/>
                <a:gd name="connsiteY1" fmla="*/ 288131 h 288131"/>
                <a:gd name="connsiteX2" fmla="*/ 226219 w 316707"/>
                <a:gd name="connsiteY2" fmla="*/ 264319 h 288131"/>
                <a:gd name="connsiteX3" fmla="*/ 216694 w 316707"/>
                <a:gd name="connsiteY3" fmla="*/ 228600 h 288131"/>
                <a:gd name="connsiteX4" fmla="*/ 211932 w 316707"/>
                <a:gd name="connsiteY4" fmla="*/ 207169 h 288131"/>
                <a:gd name="connsiteX5" fmla="*/ 240507 w 316707"/>
                <a:gd name="connsiteY5" fmla="*/ 219075 h 288131"/>
                <a:gd name="connsiteX6" fmla="*/ 290513 w 316707"/>
                <a:gd name="connsiteY6" fmla="*/ 207169 h 288131"/>
                <a:gd name="connsiteX7" fmla="*/ 304801 w 316707"/>
                <a:gd name="connsiteY7" fmla="*/ 180975 h 288131"/>
                <a:gd name="connsiteX8" fmla="*/ 295276 w 316707"/>
                <a:gd name="connsiteY8" fmla="*/ 169069 h 288131"/>
                <a:gd name="connsiteX9" fmla="*/ 307182 w 316707"/>
                <a:gd name="connsiteY9" fmla="*/ 142875 h 288131"/>
                <a:gd name="connsiteX10" fmla="*/ 309563 w 316707"/>
                <a:gd name="connsiteY10" fmla="*/ 121444 h 288131"/>
                <a:gd name="connsiteX11" fmla="*/ 316707 w 316707"/>
                <a:gd name="connsiteY11" fmla="*/ 107156 h 288131"/>
                <a:gd name="connsiteX12" fmla="*/ 309563 w 316707"/>
                <a:gd name="connsiteY12" fmla="*/ 102394 h 288131"/>
                <a:gd name="connsiteX13" fmla="*/ 290513 w 316707"/>
                <a:gd name="connsiteY13" fmla="*/ 78581 h 288131"/>
                <a:gd name="connsiteX14" fmla="*/ 261938 w 316707"/>
                <a:gd name="connsiteY14" fmla="*/ 78581 h 288131"/>
                <a:gd name="connsiteX15" fmla="*/ 250032 w 316707"/>
                <a:gd name="connsiteY15" fmla="*/ 42863 h 288131"/>
                <a:gd name="connsiteX16" fmla="*/ 207169 w 316707"/>
                <a:gd name="connsiteY16" fmla="*/ 59531 h 288131"/>
                <a:gd name="connsiteX17" fmla="*/ 190501 w 316707"/>
                <a:gd name="connsiteY17" fmla="*/ 69056 h 288131"/>
                <a:gd name="connsiteX18" fmla="*/ 152401 w 316707"/>
                <a:gd name="connsiteY18" fmla="*/ 52388 h 288131"/>
                <a:gd name="connsiteX19" fmla="*/ 123826 w 316707"/>
                <a:gd name="connsiteY19" fmla="*/ 52388 h 288131"/>
                <a:gd name="connsiteX20" fmla="*/ 100013 w 316707"/>
                <a:gd name="connsiteY20" fmla="*/ 33338 h 288131"/>
                <a:gd name="connsiteX21" fmla="*/ 76201 w 316707"/>
                <a:gd name="connsiteY21" fmla="*/ 35719 h 288131"/>
                <a:gd name="connsiteX22" fmla="*/ 47626 w 316707"/>
                <a:gd name="connsiteY22" fmla="*/ 50006 h 288131"/>
                <a:gd name="connsiteX23" fmla="*/ 61913 w 316707"/>
                <a:gd name="connsiteY23" fmla="*/ 71438 h 288131"/>
                <a:gd name="connsiteX24" fmla="*/ 54769 w 316707"/>
                <a:gd name="connsiteY24" fmla="*/ 88106 h 288131"/>
                <a:gd name="connsiteX25" fmla="*/ 26194 w 316707"/>
                <a:gd name="connsiteY25" fmla="*/ 85725 h 288131"/>
                <a:gd name="connsiteX26" fmla="*/ 19051 w 316707"/>
                <a:gd name="connsiteY26" fmla="*/ 66675 h 288131"/>
                <a:gd name="connsiteX27" fmla="*/ 0 w 316707"/>
                <a:gd name="connsiteY27" fmla="*/ 0 h 288131"/>
                <a:gd name="connsiteX28" fmla="*/ 1 w 316707"/>
                <a:gd name="connsiteY28" fmla="*/ 83344 h 288131"/>
                <a:gd name="connsiteX29" fmla="*/ 14288 w 316707"/>
                <a:gd name="connsiteY29" fmla="*/ 107156 h 288131"/>
                <a:gd name="connsiteX30" fmla="*/ 21432 w 316707"/>
                <a:gd name="connsiteY30" fmla="*/ 138113 h 288131"/>
                <a:gd name="connsiteX31" fmla="*/ 40482 w 316707"/>
                <a:gd name="connsiteY31" fmla="*/ 135731 h 288131"/>
                <a:gd name="connsiteX32" fmla="*/ 76201 w 316707"/>
                <a:gd name="connsiteY32" fmla="*/ 142875 h 288131"/>
                <a:gd name="connsiteX33" fmla="*/ 100013 w 316707"/>
                <a:gd name="connsiteY33" fmla="*/ 164306 h 288131"/>
                <a:gd name="connsiteX34" fmla="*/ 126207 w 316707"/>
                <a:gd name="connsiteY34" fmla="*/ 159544 h 288131"/>
                <a:gd name="connsiteX35" fmla="*/ 135732 w 316707"/>
                <a:gd name="connsiteY35" fmla="*/ 200025 h 288131"/>
                <a:gd name="connsiteX36" fmla="*/ 142876 w 316707"/>
                <a:gd name="connsiteY36" fmla="*/ 226219 h 288131"/>
                <a:gd name="connsiteX37" fmla="*/ 150019 w 316707"/>
                <a:gd name="connsiteY37" fmla="*/ 278606 h 288131"/>
                <a:gd name="connsiteX0" fmla="*/ 150018 w 316706"/>
                <a:gd name="connsiteY0" fmla="*/ 245268 h 254793"/>
                <a:gd name="connsiteX1" fmla="*/ 207168 w 316706"/>
                <a:gd name="connsiteY1" fmla="*/ 254793 h 254793"/>
                <a:gd name="connsiteX2" fmla="*/ 226218 w 316706"/>
                <a:gd name="connsiteY2" fmla="*/ 230981 h 254793"/>
                <a:gd name="connsiteX3" fmla="*/ 216693 w 316706"/>
                <a:gd name="connsiteY3" fmla="*/ 195262 h 254793"/>
                <a:gd name="connsiteX4" fmla="*/ 211931 w 316706"/>
                <a:gd name="connsiteY4" fmla="*/ 173831 h 254793"/>
                <a:gd name="connsiteX5" fmla="*/ 240506 w 316706"/>
                <a:gd name="connsiteY5" fmla="*/ 185737 h 254793"/>
                <a:gd name="connsiteX6" fmla="*/ 290512 w 316706"/>
                <a:gd name="connsiteY6" fmla="*/ 173831 h 254793"/>
                <a:gd name="connsiteX7" fmla="*/ 304800 w 316706"/>
                <a:gd name="connsiteY7" fmla="*/ 147637 h 254793"/>
                <a:gd name="connsiteX8" fmla="*/ 295275 w 316706"/>
                <a:gd name="connsiteY8" fmla="*/ 135731 h 254793"/>
                <a:gd name="connsiteX9" fmla="*/ 307181 w 316706"/>
                <a:gd name="connsiteY9" fmla="*/ 109537 h 254793"/>
                <a:gd name="connsiteX10" fmla="*/ 309562 w 316706"/>
                <a:gd name="connsiteY10" fmla="*/ 88106 h 254793"/>
                <a:gd name="connsiteX11" fmla="*/ 316706 w 316706"/>
                <a:gd name="connsiteY11" fmla="*/ 73818 h 254793"/>
                <a:gd name="connsiteX12" fmla="*/ 309562 w 316706"/>
                <a:gd name="connsiteY12" fmla="*/ 69056 h 254793"/>
                <a:gd name="connsiteX13" fmla="*/ 290512 w 316706"/>
                <a:gd name="connsiteY13" fmla="*/ 45243 h 254793"/>
                <a:gd name="connsiteX14" fmla="*/ 261937 w 316706"/>
                <a:gd name="connsiteY14" fmla="*/ 45243 h 254793"/>
                <a:gd name="connsiteX15" fmla="*/ 250031 w 316706"/>
                <a:gd name="connsiteY15" fmla="*/ 9525 h 254793"/>
                <a:gd name="connsiteX16" fmla="*/ 207168 w 316706"/>
                <a:gd name="connsiteY16" fmla="*/ 26193 h 254793"/>
                <a:gd name="connsiteX17" fmla="*/ 190500 w 316706"/>
                <a:gd name="connsiteY17" fmla="*/ 35718 h 254793"/>
                <a:gd name="connsiteX18" fmla="*/ 152400 w 316706"/>
                <a:gd name="connsiteY18" fmla="*/ 19050 h 254793"/>
                <a:gd name="connsiteX19" fmla="*/ 123825 w 316706"/>
                <a:gd name="connsiteY19" fmla="*/ 19050 h 254793"/>
                <a:gd name="connsiteX20" fmla="*/ 100012 w 316706"/>
                <a:gd name="connsiteY20" fmla="*/ 0 h 254793"/>
                <a:gd name="connsiteX21" fmla="*/ 76200 w 316706"/>
                <a:gd name="connsiteY21" fmla="*/ 2381 h 254793"/>
                <a:gd name="connsiteX22" fmla="*/ 47625 w 316706"/>
                <a:gd name="connsiteY22" fmla="*/ 16668 h 254793"/>
                <a:gd name="connsiteX23" fmla="*/ 61912 w 316706"/>
                <a:gd name="connsiteY23" fmla="*/ 38100 h 254793"/>
                <a:gd name="connsiteX24" fmla="*/ 54768 w 316706"/>
                <a:gd name="connsiteY24" fmla="*/ 54768 h 254793"/>
                <a:gd name="connsiteX25" fmla="*/ 26193 w 316706"/>
                <a:gd name="connsiteY25" fmla="*/ 52387 h 254793"/>
                <a:gd name="connsiteX26" fmla="*/ 19050 w 316706"/>
                <a:gd name="connsiteY26" fmla="*/ 33337 h 254793"/>
                <a:gd name="connsiteX27" fmla="*/ 19049 w 316706"/>
                <a:gd name="connsiteY27" fmla="*/ 9525 h 254793"/>
                <a:gd name="connsiteX28" fmla="*/ 0 w 316706"/>
                <a:gd name="connsiteY28" fmla="*/ 50006 h 254793"/>
                <a:gd name="connsiteX29" fmla="*/ 14287 w 316706"/>
                <a:gd name="connsiteY29" fmla="*/ 73818 h 254793"/>
                <a:gd name="connsiteX30" fmla="*/ 21431 w 316706"/>
                <a:gd name="connsiteY30" fmla="*/ 104775 h 254793"/>
                <a:gd name="connsiteX31" fmla="*/ 40481 w 316706"/>
                <a:gd name="connsiteY31" fmla="*/ 102393 h 254793"/>
                <a:gd name="connsiteX32" fmla="*/ 76200 w 316706"/>
                <a:gd name="connsiteY32" fmla="*/ 109537 h 254793"/>
                <a:gd name="connsiteX33" fmla="*/ 100012 w 316706"/>
                <a:gd name="connsiteY33" fmla="*/ 130968 h 254793"/>
                <a:gd name="connsiteX34" fmla="*/ 126206 w 316706"/>
                <a:gd name="connsiteY34" fmla="*/ 126206 h 254793"/>
                <a:gd name="connsiteX35" fmla="*/ 135731 w 316706"/>
                <a:gd name="connsiteY35" fmla="*/ 166687 h 254793"/>
                <a:gd name="connsiteX36" fmla="*/ 142875 w 316706"/>
                <a:gd name="connsiteY36" fmla="*/ 192881 h 254793"/>
                <a:gd name="connsiteX37" fmla="*/ 150018 w 316706"/>
                <a:gd name="connsiteY37" fmla="*/ 245268 h 254793"/>
                <a:gd name="connsiteX0" fmla="*/ 150018 w 316706"/>
                <a:gd name="connsiteY0" fmla="*/ 245268 h 254793"/>
                <a:gd name="connsiteX1" fmla="*/ 176212 w 316706"/>
                <a:gd name="connsiteY1" fmla="*/ 250031 h 254793"/>
                <a:gd name="connsiteX2" fmla="*/ 207168 w 316706"/>
                <a:gd name="connsiteY2" fmla="*/ 254793 h 254793"/>
                <a:gd name="connsiteX3" fmla="*/ 226218 w 316706"/>
                <a:gd name="connsiteY3" fmla="*/ 230981 h 254793"/>
                <a:gd name="connsiteX4" fmla="*/ 216693 w 316706"/>
                <a:gd name="connsiteY4" fmla="*/ 195262 h 254793"/>
                <a:gd name="connsiteX5" fmla="*/ 211931 w 316706"/>
                <a:gd name="connsiteY5" fmla="*/ 173831 h 254793"/>
                <a:gd name="connsiteX6" fmla="*/ 240506 w 316706"/>
                <a:gd name="connsiteY6" fmla="*/ 185737 h 254793"/>
                <a:gd name="connsiteX7" fmla="*/ 290512 w 316706"/>
                <a:gd name="connsiteY7" fmla="*/ 173831 h 254793"/>
                <a:gd name="connsiteX8" fmla="*/ 304800 w 316706"/>
                <a:gd name="connsiteY8" fmla="*/ 147637 h 254793"/>
                <a:gd name="connsiteX9" fmla="*/ 295275 w 316706"/>
                <a:gd name="connsiteY9" fmla="*/ 135731 h 254793"/>
                <a:gd name="connsiteX10" fmla="*/ 307181 w 316706"/>
                <a:gd name="connsiteY10" fmla="*/ 109537 h 254793"/>
                <a:gd name="connsiteX11" fmla="*/ 309562 w 316706"/>
                <a:gd name="connsiteY11" fmla="*/ 88106 h 254793"/>
                <a:gd name="connsiteX12" fmla="*/ 316706 w 316706"/>
                <a:gd name="connsiteY12" fmla="*/ 73818 h 254793"/>
                <a:gd name="connsiteX13" fmla="*/ 309562 w 316706"/>
                <a:gd name="connsiteY13" fmla="*/ 69056 h 254793"/>
                <a:gd name="connsiteX14" fmla="*/ 290512 w 316706"/>
                <a:gd name="connsiteY14" fmla="*/ 45243 h 254793"/>
                <a:gd name="connsiteX15" fmla="*/ 261937 w 316706"/>
                <a:gd name="connsiteY15" fmla="*/ 45243 h 254793"/>
                <a:gd name="connsiteX16" fmla="*/ 250031 w 316706"/>
                <a:gd name="connsiteY16" fmla="*/ 9525 h 254793"/>
                <a:gd name="connsiteX17" fmla="*/ 207168 w 316706"/>
                <a:gd name="connsiteY17" fmla="*/ 26193 h 254793"/>
                <a:gd name="connsiteX18" fmla="*/ 190500 w 316706"/>
                <a:gd name="connsiteY18" fmla="*/ 35718 h 254793"/>
                <a:gd name="connsiteX19" fmla="*/ 152400 w 316706"/>
                <a:gd name="connsiteY19" fmla="*/ 19050 h 254793"/>
                <a:gd name="connsiteX20" fmla="*/ 123825 w 316706"/>
                <a:gd name="connsiteY20" fmla="*/ 19050 h 254793"/>
                <a:gd name="connsiteX21" fmla="*/ 100012 w 316706"/>
                <a:gd name="connsiteY21" fmla="*/ 0 h 254793"/>
                <a:gd name="connsiteX22" fmla="*/ 76200 w 316706"/>
                <a:gd name="connsiteY22" fmla="*/ 2381 h 254793"/>
                <a:gd name="connsiteX23" fmla="*/ 47625 w 316706"/>
                <a:gd name="connsiteY23" fmla="*/ 16668 h 254793"/>
                <a:gd name="connsiteX24" fmla="*/ 61912 w 316706"/>
                <a:gd name="connsiteY24" fmla="*/ 38100 h 254793"/>
                <a:gd name="connsiteX25" fmla="*/ 54768 w 316706"/>
                <a:gd name="connsiteY25" fmla="*/ 54768 h 254793"/>
                <a:gd name="connsiteX26" fmla="*/ 26193 w 316706"/>
                <a:gd name="connsiteY26" fmla="*/ 52387 h 254793"/>
                <a:gd name="connsiteX27" fmla="*/ 19050 w 316706"/>
                <a:gd name="connsiteY27" fmla="*/ 33337 h 254793"/>
                <a:gd name="connsiteX28" fmla="*/ 19049 w 316706"/>
                <a:gd name="connsiteY28" fmla="*/ 9525 h 254793"/>
                <a:gd name="connsiteX29" fmla="*/ 0 w 316706"/>
                <a:gd name="connsiteY29" fmla="*/ 50006 h 254793"/>
                <a:gd name="connsiteX30" fmla="*/ 14287 w 316706"/>
                <a:gd name="connsiteY30" fmla="*/ 73818 h 254793"/>
                <a:gd name="connsiteX31" fmla="*/ 21431 w 316706"/>
                <a:gd name="connsiteY31" fmla="*/ 104775 h 254793"/>
                <a:gd name="connsiteX32" fmla="*/ 40481 w 316706"/>
                <a:gd name="connsiteY32" fmla="*/ 102393 h 254793"/>
                <a:gd name="connsiteX33" fmla="*/ 76200 w 316706"/>
                <a:gd name="connsiteY33" fmla="*/ 109537 h 254793"/>
                <a:gd name="connsiteX34" fmla="*/ 100012 w 316706"/>
                <a:gd name="connsiteY34" fmla="*/ 130968 h 254793"/>
                <a:gd name="connsiteX35" fmla="*/ 126206 w 316706"/>
                <a:gd name="connsiteY35" fmla="*/ 126206 h 254793"/>
                <a:gd name="connsiteX36" fmla="*/ 135731 w 316706"/>
                <a:gd name="connsiteY36" fmla="*/ 166687 h 254793"/>
                <a:gd name="connsiteX37" fmla="*/ 142875 w 316706"/>
                <a:gd name="connsiteY37" fmla="*/ 192881 h 254793"/>
                <a:gd name="connsiteX38" fmla="*/ 150018 w 316706"/>
                <a:gd name="connsiteY38" fmla="*/ 245268 h 254793"/>
                <a:gd name="connsiteX0" fmla="*/ 150018 w 316706"/>
                <a:gd name="connsiteY0" fmla="*/ 245268 h 266699"/>
                <a:gd name="connsiteX1" fmla="*/ 176212 w 316706"/>
                <a:gd name="connsiteY1" fmla="*/ 266699 h 266699"/>
                <a:gd name="connsiteX2" fmla="*/ 207168 w 316706"/>
                <a:gd name="connsiteY2" fmla="*/ 254793 h 266699"/>
                <a:gd name="connsiteX3" fmla="*/ 226218 w 316706"/>
                <a:gd name="connsiteY3" fmla="*/ 230981 h 266699"/>
                <a:gd name="connsiteX4" fmla="*/ 216693 w 316706"/>
                <a:gd name="connsiteY4" fmla="*/ 195262 h 266699"/>
                <a:gd name="connsiteX5" fmla="*/ 211931 w 316706"/>
                <a:gd name="connsiteY5" fmla="*/ 173831 h 266699"/>
                <a:gd name="connsiteX6" fmla="*/ 240506 w 316706"/>
                <a:gd name="connsiteY6" fmla="*/ 185737 h 266699"/>
                <a:gd name="connsiteX7" fmla="*/ 290512 w 316706"/>
                <a:gd name="connsiteY7" fmla="*/ 173831 h 266699"/>
                <a:gd name="connsiteX8" fmla="*/ 304800 w 316706"/>
                <a:gd name="connsiteY8" fmla="*/ 147637 h 266699"/>
                <a:gd name="connsiteX9" fmla="*/ 295275 w 316706"/>
                <a:gd name="connsiteY9" fmla="*/ 135731 h 266699"/>
                <a:gd name="connsiteX10" fmla="*/ 307181 w 316706"/>
                <a:gd name="connsiteY10" fmla="*/ 109537 h 266699"/>
                <a:gd name="connsiteX11" fmla="*/ 309562 w 316706"/>
                <a:gd name="connsiteY11" fmla="*/ 88106 h 266699"/>
                <a:gd name="connsiteX12" fmla="*/ 316706 w 316706"/>
                <a:gd name="connsiteY12" fmla="*/ 73818 h 266699"/>
                <a:gd name="connsiteX13" fmla="*/ 309562 w 316706"/>
                <a:gd name="connsiteY13" fmla="*/ 69056 h 266699"/>
                <a:gd name="connsiteX14" fmla="*/ 290512 w 316706"/>
                <a:gd name="connsiteY14" fmla="*/ 45243 h 266699"/>
                <a:gd name="connsiteX15" fmla="*/ 261937 w 316706"/>
                <a:gd name="connsiteY15" fmla="*/ 45243 h 266699"/>
                <a:gd name="connsiteX16" fmla="*/ 250031 w 316706"/>
                <a:gd name="connsiteY16" fmla="*/ 9525 h 266699"/>
                <a:gd name="connsiteX17" fmla="*/ 207168 w 316706"/>
                <a:gd name="connsiteY17" fmla="*/ 26193 h 266699"/>
                <a:gd name="connsiteX18" fmla="*/ 190500 w 316706"/>
                <a:gd name="connsiteY18" fmla="*/ 35718 h 266699"/>
                <a:gd name="connsiteX19" fmla="*/ 152400 w 316706"/>
                <a:gd name="connsiteY19" fmla="*/ 19050 h 266699"/>
                <a:gd name="connsiteX20" fmla="*/ 123825 w 316706"/>
                <a:gd name="connsiteY20" fmla="*/ 19050 h 266699"/>
                <a:gd name="connsiteX21" fmla="*/ 100012 w 316706"/>
                <a:gd name="connsiteY21" fmla="*/ 0 h 266699"/>
                <a:gd name="connsiteX22" fmla="*/ 76200 w 316706"/>
                <a:gd name="connsiteY22" fmla="*/ 2381 h 266699"/>
                <a:gd name="connsiteX23" fmla="*/ 47625 w 316706"/>
                <a:gd name="connsiteY23" fmla="*/ 16668 h 266699"/>
                <a:gd name="connsiteX24" fmla="*/ 61912 w 316706"/>
                <a:gd name="connsiteY24" fmla="*/ 38100 h 266699"/>
                <a:gd name="connsiteX25" fmla="*/ 54768 w 316706"/>
                <a:gd name="connsiteY25" fmla="*/ 54768 h 266699"/>
                <a:gd name="connsiteX26" fmla="*/ 26193 w 316706"/>
                <a:gd name="connsiteY26" fmla="*/ 52387 h 266699"/>
                <a:gd name="connsiteX27" fmla="*/ 19050 w 316706"/>
                <a:gd name="connsiteY27" fmla="*/ 33337 h 266699"/>
                <a:gd name="connsiteX28" fmla="*/ 19049 w 316706"/>
                <a:gd name="connsiteY28" fmla="*/ 9525 h 266699"/>
                <a:gd name="connsiteX29" fmla="*/ 0 w 316706"/>
                <a:gd name="connsiteY29" fmla="*/ 50006 h 266699"/>
                <a:gd name="connsiteX30" fmla="*/ 14287 w 316706"/>
                <a:gd name="connsiteY30" fmla="*/ 73818 h 266699"/>
                <a:gd name="connsiteX31" fmla="*/ 21431 w 316706"/>
                <a:gd name="connsiteY31" fmla="*/ 104775 h 266699"/>
                <a:gd name="connsiteX32" fmla="*/ 40481 w 316706"/>
                <a:gd name="connsiteY32" fmla="*/ 102393 h 266699"/>
                <a:gd name="connsiteX33" fmla="*/ 76200 w 316706"/>
                <a:gd name="connsiteY33" fmla="*/ 109537 h 266699"/>
                <a:gd name="connsiteX34" fmla="*/ 100012 w 316706"/>
                <a:gd name="connsiteY34" fmla="*/ 130968 h 266699"/>
                <a:gd name="connsiteX35" fmla="*/ 126206 w 316706"/>
                <a:gd name="connsiteY35" fmla="*/ 126206 h 266699"/>
                <a:gd name="connsiteX36" fmla="*/ 135731 w 316706"/>
                <a:gd name="connsiteY36" fmla="*/ 166687 h 266699"/>
                <a:gd name="connsiteX37" fmla="*/ 142875 w 316706"/>
                <a:gd name="connsiteY37" fmla="*/ 192881 h 266699"/>
                <a:gd name="connsiteX38" fmla="*/ 150018 w 316706"/>
                <a:gd name="connsiteY38" fmla="*/ 245268 h 2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16706" h="266699">
                  <a:moveTo>
                    <a:pt x="150018" y="245268"/>
                  </a:moveTo>
                  <a:lnTo>
                    <a:pt x="176212" y="266699"/>
                  </a:lnTo>
                  <a:lnTo>
                    <a:pt x="207168" y="254793"/>
                  </a:lnTo>
                  <a:lnTo>
                    <a:pt x="226218" y="230981"/>
                  </a:lnTo>
                  <a:lnTo>
                    <a:pt x="216693" y="195262"/>
                  </a:lnTo>
                  <a:lnTo>
                    <a:pt x="211931" y="173831"/>
                  </a:lnTo>
                  <a:lnTo>
                    <a:pt x="240506" y="185737"/>
                  </a:lnTo>
                  <a:lnTo>
                    <a:pt x="290512" y="173831"/>
                  </a:lnTo>
                  <a:lnTo>
                    <a:pt x="304800" y="147637"/>
                  </a:lnTo>
                  <a:lnTo>
                    <a:pt x="295275" y="135731"/>
                  </a:lnTo>
                  <a:lnTo>
                    <a:pt x="307181" y="109537"/>
                  </a:lnTo>
                  <a:lnTo>
                    <a:pt x="309562" y="88106"/>
                  </a:lnTo>
                  <a:lnTo>
                    <a:pt x="316706" y="73818"/>
                  </a:lnTo>
                  <a:lnTo>
                    <a:pt x="309562" y="69056"/>
                  </a:lnTo>
                  <a:lnTo>
                    <a:pt x="290512" y="45243"/>
                  </a:lnTo>
                  <a:lnTo>
                    <a:pt x="261937" y="45243"/>
                  </a:lnTo>
                  <a:lnTo>
                    <a:pt x="250031" y="9525"/>
                  </a:lnTo>
                  <a:lnTo>
                    <a:pt x="207168" y="26193"/>
                  </a:lnTo>
                  <a:lnTo>
                    <a:pt x="190500" y="35718"/>
                  </a:lnTo>
                  <a:lnTo>
                    <a:pt x="152400" y="19050"/>
                  </a:lnTo>
                  <a:lnTo>
                    <a:pt x="123825" y="19050"/>
                  </a:lnTo>
                  <a:lnTo>
                    <a:pt x="100012" y="0"/>
                  </a:lnTo>
                  <a:lnTo>
                    <a:pt x="76200" y="2381"/>
                  </a:lnTo>
                  <a:lnTo>
                    <a:pt x="47625" y="16668"/>
                  </a:lnTo>
                  <a:lnTo>
                    <a:pt x="61912" y="38100"/>
                  </a:lnTo>
                  <a:lnTo>
                    <a:pt x="54768" y="54768"/>
                  </a:lnTo>
                  <a:lnTo>
                    <a:pt x="26193" y="52387"/>
                  </a:lnTo>
                  <a:lnTo>
                    <a:pt x="19050" y="33337"/>
                  </a:lnTo>
                  <a:cubicBezTo>
                    <a:pt x="19050" y="25400"/>
                    <a:pt x="19049" y="17462"/>
                    <a:pt x="19049" y="9525"/>
                  </a:cubicBezTo>
                  <a:cubicBezTo>
                    <a:pt x="19049" y="37306"/>
                    <a:pt x="0" y="22225"/>
                    <a:pt x="0" y="50006"/>
                  </a:cubicBezTo>
                  <a:lnTo>
                    <a:pt x="14287" y="73818"/>
                  </a:lnTo>
                  <a:lnTo>
                    <a:pt x="21431" y="104775"/>
                  </a:lnTo>
                  <a:lnTo>
                    <a:pt x="40481" y="102393"/>
                  </a:lnTo>
                  <a:lnTo>
                    <a:pt x="76200" y="109537"/>
                  </a:lnTo>
                  <a:lnTo>
                    <a:pt x="100012" y="130968"/>
                  </a:lnTo>
                  <a:lnTo>
                    <a:pt x="126206" y="126206"/>
                  </a:lnTo>
                  <a:lnTo>
                    <a:pt x="135731" y="166687"/>
                  </a:lnTo>
                  <a:lnTo>
                    <a:pt x="142875" y="192881"/>
                  </a:lnTo>
                  <a:lnTo>
                    <a:pt x="150018" y="245268"/>
                  </a:lnTo>
                  <a:close/>
                </a:path>
              </a:pathLst>
            </a:custGeom>
            <a:grp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614" name="Freeform: Shape 1030">
              <a:extLst>
                <a:ext uri="{FF2B5EF4-FFF2-40B4-BE49-F238E27FC236}">
                  <a16:creationId xmlns:a16="http://schemas.microsoft.com/office/drawing/2014/main" id="{CA7983AC-B5DE-1386-B79A-67ECD8666768}"/>
                </a:ext>
              </a:extLst>
            </p:cNvPr>
            <p:cNvSpPr>
              <a:spLocks/>
            </p:cNvSpPr>
            <p:nvPr/>
          </p:nvSpPr>
          <p:spPr bwMode="auto">
            <a:xfrm>
              <a:off x="2286000" y="4657725"/>
              <a:ext cx="138113" cy="171450"/>
            </a:xfrm>
            <a:custGeom>
              <a:avLst/>
              <a:gdLst>
                <a:gd name="connsiteX0" fmla="*/ 47625 w 138113"/>
                <a:gd name="connsiteY0" fmla="*/ 0 h 171450"/>
                <a:gd name="connsiteX1" fmla="*/ 0 w 138113"/>
                <a:gd name="connsiteY1" fmla="*/ 57150 h 171450"/>
                <a:gd name="connsiteX2" fmla="*/ 28575 w 138113"/>
                <a:gd name="connsiteY2" fmla="*/ 59531 h 171450"/>
                <a:gd name="connsiteX3" fmla="*/ 38100 w 138113"/>
                <a:gd name="connsiteY3" fmla="*/ 83344 h 171450"/>
                <a:gd name="connsiteX4" fmla="*/ 33338 w 138113"/>
                <a:gd name="connsiteY4" fmla="*/ 109538 h 171450"/>
                <a:gd name="connsiteX5" fmla="*/ 4763 w 138113"/>
                <a:gd name="connsiteY5" fmla="*/ 128588 h 171450"/>
                <a:gd name="connsiteX6" fmla="*/ 7144 w 138113"/>
                <a:gd name="connsiteY6" fmla="*/ 161925 h 171450"/>
                <a:gd name="connsiteX7" fmla="*/ 26194 w 138113"/>
                <a:gd name="connsiteY7" fmla="*/ 157163 h 171450"/>
                <a:gd name="connsiteX8" fmla="*/ 42863 w 138113"/>
                <a:gd name="connsiteY8" fmla="*/ 171450 h 171450"/>
                <a:gd name="connsiteX9" fmla="*/ 54769 w 138113"/>
                <a:gd name="connsiteY9" fmla="*/ 142875 h 171450"/>
                <a:gd name="connsiteX10" fmla="*/ 66675 w 138113"/>
                <a:gd name="connsiteY10" fmla="*/ 116681 h 171450"/>
                <a:gd name="connsiteX11" fmla="*/ 85725 w 138113"/>
                <a:gd name="connsiteY11" fmla="*/ 104775 h 171450"/>
                <a:gd name="connsiteX12" fmla="*/ 109538 w 138113"/>
                <a:gd name="connsiteY12" fmla="*/ 97631 h 171450"/>
                <a:gd name="connsiteX13" fmla="*/ 138113 w 138113"/>
                <a:gd name="connsiteY13" fmla="*/ 61913 h 171450"/>
                <a:gd name="connsiteX14" fmla="*/ 135731 w 138113"/>
                <a:gd name="connsiteY14" fmla="*/ 47625 h 171450"/>
                <a:gd name="connsiteX15" fmla="*/ 109538 w 138113"/>
                <a:gd name="connsiteY15" fmla="*/ 23813 h 171450"/>
                <a:gd name="connsiteX16" fmla="*/ 92869 w 138113"/>
                <a:gd name="connsiteY16" fmla="*/ 35719 h 171450"/>
                <a:gd name="connsiteX17" fmla="*/ 47625 w 138113"/>
                <a:gd name="connsiteY17"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113" h="171450">
                  <a:moveTo>
                    <a:pt x="47625" y="0"/>
                  </a:moveTo>
                  <a:lnTo>
                    <a:pt x="0" y="57150"/>
                  </a:lnTo>
                  <a:lnTo>
                    <a:pt x="28575" y="59531"/>
                  </a:lnTo>
                  <a:lnTo>
                    <a:pt x="38100" y="83344"/>
                  </a:lnTo>
                  <a:lnTo>
                    <a:pt x="33338" y="109538"/>
                  </a:lnTo>
                  <a:lnTo>
                    <a:pt x="4763" y="128588"/>
                  </a:lnTo>
                  <a:lnTo>
                    <a:pt x="7144" y="161925"/>
                  </a:lnTo>
                  <a:lnTo>
                    <a:pt x="26194" y="157163"/>
                  </a:lnTo>
                  <a:lnTo>
                    <a:pt x="42863" y="171450"/>
                  </a:lnTo>
                  <a:lnTo>
                    <a:pt x="54769" y="142875"/>
                  </a:lnTo>
                  <a:lnTo>
                    <a:pt x="66675" y="116681"/>
                  </a:lnTo>
                  <a:lnTo>
                    <a:pt x="85725" y="104775"/>
                  </a:lnTo>
                  <a:lnTo>
                    <a:pt x="109538" y="97631"/>
                  </a:lnTo>
                  <a:lnTo>
                    <a:pt x="138113" y="61913"/>
                  </a:lnTo>
                  <a:lnTo>
                    <a:pt x="135731" y="47625"/>
                  </a:lnTo>
                  <a:lnTo>
                    <a:pt x="109538" y="23813"/>
                  </a:lnTo>
                  <a:lnTo>
                    <a:pt x="92869" y="35719"/>
                  </a:lnTo>
                  <a:lnTo>
                    <a:pt x="47625" y="0"/>
                  </a:lnTo>
                  <a:close/>
                </a:path>
              </a:pathLst>
            </a:custGeom>
            <a:grp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615" name="Freeform: Shape 1032">
              <a:extLst>
                <a:ext uri="{FF2B5EF4-FFF2-40B4-BE49-F238E27FC236}">
                  <a16:creationId xmlns:a16="http://schemas.microsoft.com/office/drawing/2014/main" id="{AB833485-E137-0AA3-6F98-CD8AFB66B527}"/>
                </a:ext>
              </a:extLst>
            </p:cNvPr>
            <p:cNvSpPr>
              <a:spLocks/>
            </p:cNvSpPr>
            <p:nvPr/>
          </p:nvSpPr>
          <p:spPr bwMode="auto">
            <a:xfrm>
              <a:off x="2457450" y="4562475"/>
              <a:ext cx="954881" cy="995363"/>
            </a:xfrm>
            <a:custGeom>
              <a:avLst/>
              <a:gdLst>
                <a:gd name="connsiteX0" fmla="*/ 552450 w 954881"/>
                <a:gd name="connsiteY0" fmla="*/ 40481 h 995363"/>
                <a:gd name="connsiteX1" fmla="*/ 507206 w 954881"/>
                <a:gd name="connsiteY1" fmla="*/ 83344 h 995363"/>
                <a:gd name="connsiteX2" fmla="*/ 478631 w 954881"/>
                <a:gd name="connsiteY2" fmla="*/ 76200 h 995363"/>
                <a:gd name="connsiteX3" fmla="*/ 459581 w 954881"/>
                <a:gd name="connsiteY3" fmla="*/ 66675 h 995363"/>
                <a:gd name="connsiteX4" fmla="*/ 435769 w 954881"/>
                <a:gd name="connsiteY4" fmla="*/ 88106 h 995363"/>
                <a:gd name="connsiteX5" fmla="*/ 416719 w 954881"/>
                <a:gd name="connsiteY5" fmla="*/ 78581 h 995363"/>
                <a:gd name="connsiteX6" fmla="*/ 383381 w 954881"/>
                <a:gd name="connsiteY6" fmla="*/ 100013 h 995363"/>
                <a:gd name="connsiteX7" fmla="*/ 357188 w 954881"/>
                <a:gd name="connsiteY7" fmla="*/ 92869 h 995363"/>
                <a:gd name="connsiteX8" fmla="*/ 350044 w 954881"/>
                <a:gd name="connsiteY8" fmla="*/ 35719 h 995363"/>
                <a:gd name="connsiteX9" fmla="*/ 342900 w 954881"/>
                <a:gd name="connsiteY9" fmla="*/ 2381 h 995363"/>
                <a:gd name="connsiteX10" fmla="*/ 319088 w 954881"/>
                <a:gd name="connsiteY10" fmla="*/ 0 h 995363"/>
                <a:gd name="connsiteX11" fmla="*/ 307181 w 954881"/>
                <a:gd name="connsiteY11" fmla="*/ 30956 h 995363"/>
                <a:gd name="connsiteX12" fmla="*/ 259556 w 954881"/>
                <a:gd name="connsiteY12" fmla="*/ 35719 h 995363"/>
                <a:gd name="connsiteX13" fmla="*/ 226219 w 954881"/>
                <a:gd name="connsiteY13" fmla="*/ 28575 h 995363"/>
                <a:gd name="connsiteX14" fmla="*/ 242888 w 954881"/>
                <a:gd name="connsiteY14" fmla="*/ 85725 h 995363"/>
                <a:gd name="connsiteX15" fmla="*/ 221456 w 954881"/>
                <a:gd name="connsiteY15" fmla="*/ 109538 h 995363"/>
                <a:gd name="connsiteX16" fmla="*/ 188119 w 954881"/>
                <a:gd name="connsiteY16" fmla="*/ 119063 h 995363"/>
                <a:gd name="connsiteX17" fmla="*/ 164306 w 954881"/>
                <a:gd name="connsiteY17" fmla="*/ 102394 h 995363"/>
                <a:gd name="connsiteX18" fmla="*/ 135731 w 954881"/>
                <a:gd name="connsiteY18" fmla="*/ 80963 h 995363"/>
                <a:gd name="connsiteX19" fmla="*/ 88106 w 954881"/>
                <a:gd name="connsiteY19" fmla="*/ 92869 h 995363"/>
                <a:gd name="connsiteX20" fmla="*/ 100013 w 954881"/>
                <a:gd name="connsiteY20" fmla="*/ 119063 h 995363"/>
                <a:gd name="connsiteX21" fmla="*/ 90488 w 954881"/>
                <a:gd name="connsiteY21" fmla="*/ 138113 h 995363"/>
                <a:gd name="connsiteX22" fmla="*/ 102394 w 954881"/>
                <a:gd name="connsiteY22" fmla="*/ 154781 h 995363"/>
                <a:gd name="connsiteX23" fmla="*/ 95250 w 954881"/>
                <a:gd name="connsiteY23" fmla="*/ 233363 h 995363"/>
                <a:gd name="connsiteX24" fmla="*/ 85725 w 954881"/>
                <a:gd name="connsiteY24" fmla="*/ 245269 h 995363"/>
                <a:gd name="connsiteX25" fmla="*/ 59531 w 954881"/>
                <a:gd name="connsiteY25" fmla="*/ 257175 h 995363"/>
                <a:gd name="connsiteX26" fmla="*/ 16669 w 954881"/>
                <a:gd name="connsiteY26" fmla="*/ 280988 h 995363"/>
                <a:gd name="connsiteX27" fmla="*/ 0 w 954881"/>
                <a:gd name="connsiteY27" fmla="*/ 311944 h 995363"/>
                <a:gd name="connsiteX28" fmla="*/ 16669 w 954881"/>
                <a:gd name="connsiteY28" fmla="*/ 350044 h 995363"/>
                <a:gd name="connsiteX29" fmla="*/ 28575 w 954881"/>
                <a:gd name="connsiteY29" fmla="*/ 373856 h 995363"/>
                <a:gd name="connsiteX30" fmla="*/ 47625 w 954881"/>
                <a:gd name="connsiteY30" fmla="*/ 388144 h 995363"/>
                <a:gd name="connsiteX31" fmla="*/ 78581 w 954881"/>
                <a:gd name="connsiteY31" fmla="*/ 361950 h 995363"/>
                <a:gd name="connsiteX32" fmla="*/ 92869 w 954881"/>
                <a:gd name="connsiteY32" fmla="*/ 400050 h 995363"/>
                <a:gd name="connsiteX33" fmla="*/ 114300 w 954881"/>
                <a:gd name="connsiteY33" fmla="*/ 414338 h 995363"/>
                <a:gd name="connsiteX34" fmla="*/ 147638 w 954881"/>
                <a:gd name="connsiteY34" fmla="*/ 397669 h 995363"/>
                <a:gd name="connsiteX35" fmla="*/ 185738 w 954881"/>
                <a:gd name="connsiteY35" fmla="*/ 371475 h 995363"/>
                <a:gd name="connsiteX36" fmla="*/ 200025 w 954881"/>
                <a:gd name="connsiteY36" fmla="*/ 371475 h 995363"/>
                <a:gd name="connsiteX37" fmla="*/ 219075 w 954881"/>
                <a:gd name="connsiteY37" fmla="*/ 438150 h 995363"/>
                <a:gd name="connsiteX38" fmla="*/ 242888 w 954881"/>
                <a:gd name="connsiteY38" fmla="*/ 440531 h 995363"/>
                <a:gd name="connsiteX39" fmla="*/ 273844 w 954881"/>
                <a:gd name="connsiteY39" fmla="*/ 452438 h 995363"/>
                <a:gd name="connsiteX40" fmla="*/ 316706 w 954881"/>
                <a:gd name="connsiteY40" fmla="*/ 473869 h 995363"/>
                <a:gd name="connsiteX41" fmla="*/ 333375 w 954881"/>
                <a:gd name="connsiteY41" fmla="*/ 497681 h 995363"/>
                <a:gd name="connsiteX42" fmla="*/ 328613 w 954881"/>
                <a:gd name="connsiteY42" fmla="*/ 519113 h 995363"/>
                <a:gd name="connsiteX43" fmla="*/ 342900 w 954881"/>
                <a:gd name="connsiteY43" fmla="*/ 540544 h 995363"/>
                <a:gd name="connsiteX44" fmla="*/ 376238 w 954881"/>
                <a:gd name="connsiteY44" fmla="*/ 540544 h 995363"/>
                <a:gd name="connsiteX45" fmla="*/ 390525 w 954881"/>
                <a:gd name="connsiteY45" fmla="*/ 571500 h 995363"/>
                <a:gd name="connsiteX46" fmla="*/ 395288 w 954881"/>
                <a:gd name="connsiteY46" fmla="*/ 638175 h 995363"/>
                <a:gd name="connsiteX47" fmla="*/ 400050 w 954881"/>
                <a:gd name="connsiteY47" fmla="*/ 681038 h 995363"/>
                <a:gd name="connsiteX48" fmla="*/ 414338 w 954881"/>
                <a:gd name="connsiteY48" fmla="*/ 690563 h 995363"/>
                <a:gd name="connsiteX49" fmla="*/ 440531 w 954881"/>
                <a:gd name="connsiteY49" fmla="*/ 688181 h 995363"/>
                <a:gd name="connsiteX50" fmla="*/ 457200 w 954881"/>
                <a:gd name="connsiteY50" fmla="*/ 714375 h 995363"/>
                <a:gd name="connsiteX51" fmla="*/ 481013 w 954881"/>
                <a:gd name="connsiteY51" fmla="*/ 752475 h 995363"/>
                <a:gd name="connsiteX52" fmla="*/ 497681 w 954881"/>
                <a:gd name="connsiteY52" fmla="*/ 802481 h 995363"/>
                <a:gd name="connsiteX53" fmla="*/ 497681 w 954881"/>
                <a:gd name="connsiteY53" fmla="*/ 826294 h 995363"/>
                <a:gd name="connsiteX54" fmla="*/ 407194 w 954881"/>
                <a:gd name="connsiteY54" fmla="*/ 909638 h 995363"/>
                <a:gd name="connsiteX55" fmla="*/ 431006 w 954881"/>
                <a:gd name="connsiteY55" fmla="*/ 928688 h 995363"/>
                <a:gd name="connsiteX56" fmla="*/ 469106 w 954881"/>
                <a:gd name="connsiteY56" fmla="*/ 935831 h 995363"/>
                <a:gd name="connsiteX57" fmla="*/ 485775 w 954881"/>
                <a:gd name="connsiteY57" fmla="*/ 964406 h 995363"/>
                <a:gd name="connsiteX58" fmla="*/ 511969 w 954881"/>
                <a:gd name="connsiteY58" fmla="*/ 995363 h 995363"/>
                <a:gd name="connsiteX59" fmla="*/ 540544 w 954881"/>
                <a:gd name="connsiteY59" fmla="*/ 947738 h 995363"/>
                <a:gd name="connsiteX60" fmla="*/ 566738 w 954881"/>
                <a:gd name="connsiteY60" fmla="*/ 897731 h 995363"/>
                <a:gd name="connsiteX61" fmla="*/ 619125 w 954881"/>
                <a:gd name="connsiteY61" fmla="*/ 847725 h 995363"/>
                <a:gd name="connsiteX62" fmla="*/ 619125 w 954881"/>
                <a:gd name="connsiteY62" fmla="*/ 807244 h 995363"/>
                <a:gd name="connsiteX63" fmla="*/ 635794 w 954881"/>
                <a:gd name="connsiteY63" fmla="*/ 766763 h 995363"/>
                <a:gd name="connsiteX64" fmla="*/ 669131 w 954881"/>
                <a:gd name="connsiteY64" fmla="*/ 738188 h 995363"/>
                <a:gd name="connsiteX65" fmla="*/ 716756 w 954881"/>
                <a:gd name="connsiteY65" fmla="*/ 714375 h 995363"/>
                <a:gd name="connsiteX66" fmla="*/ 790575 w 954881"/>
                <a:gd name="connsiteY66" fmla="*/ 692944 h 995363"/>
                <a:gd name="connsiteX67" fmla="*/ 807244 w 954881"/>
                <a:gd name="connsiteY67" fmla="*/ 676275 h 995363"/>
                <a:gd name="connsiteX68" fmla="*/ 807244 w 954881"/>
                <a:gd name="connsiteY68" fmla="*/ 676275 h 995363"/>
                <a:gd name="connsiteX69" fmla="*/ 835819 w 954881"/>
                <a:gd name="connsiteY69" fmla="*/ 611981 h 995363"/>
                <a:gd name="connsiteX70" fmla="*/ 840581 w 954881"/>
                <a:gd name="connsiteY70" fmla="*/ 585788 h 995363"/>
                <a:gd name="connsiteX71" fmla="*/ 857250 w 954881"/>
                <a:gd name="connsiteY71" fmla="*/ 526256 h 995363"/>
                <a:gd name="connsiteX72" fmla="*/ 854869 w 954881"/>
                <a:gd name="connsiteY72" fmla="*/ 478631 h 995363"/>
                <a:gd name="connsiteX73" fmla="*/ 881063 w 954881"/>
                <a:gd name="connsiteY73" fmla="*/ 426244 h 995363"/>
                <a:gd name="connsiteX74" fmla="*/ 914400 w 954881"/>
                <a:gd name="connsiteY74" fmla="*/ 390525 h 995363"/>
                <a:gd name="connsiteX75" fmla="*/ 942975 w 954881"/>
                <a:gd name="connsiteY75" fmla="*/ 345281 h 995363"/>
                <a:gd name="connsiteX76" fmla="*/ 954881 w 954881"/>
                <a:gd name="connsiteY76" fmla="*/ 314325 h 995363"/>
                <a:gd name="connsiteX77" fmla="*/ 954881 w 954881"/>
                <a:gd name="connsiteY77" fmla="*/ 269081 h 995363"/>
                <a:gd name="connsiteX78" fmla="*/ 945356 w 954881"/>
                <a:gd name="connsiteY78" fmla="*/ 254794 h 995363"/>
                <a:gd name="connsiteX79" fmla="*/ 907256 w 954881"/>
                <a:gd name="connsiteY79" fmla="*/ 259556 h 995363"/>
                <a:gd name="connsiteX80" fmla="*/ 876300 w 954881"/>
                <a:gd name="connsiteY80" fmla="*/ 233363 h 995363"/>
                <a:gd name="connsiteX81" fmla="*/ 833438 w 954881"/>
                <a:gd name="connsiteY81" fmla="*/ 211931 h 995363"/>
                <a:gd name="connsiteX82" fmla="*/ 771525 w 954881"/>
                <a:gd name="connsiteY82" fmla="*/ 211931 h 995363"/>
                <a:gd name="connsiteX83" fmla="*/ 757238 w 954881"/>
                <a:gd name="connsiteY83" fmla="*/ 202406 h 995363"/>
                <a:gd name="connsiteX84" fmla="*/ 738188 w 954881"/>
                <a:gd name="connsiteY84" fmla="*/ 202406 h 995363"/>
                <a:gd name="connsiteX85" fmla="*/ 721519 w 954881"/>
                <a:gd name="connsiteY85" fmla="*/ 192881 h 995363"/>
                <a:gd name="connsiteX86" fmla="*/ 709613 w 954881"/>
                <a:gd name="connsiteY86" fmla="*/ 173831 h 995363"/>
                <a:gd name="connsiteX87" fmla="*/ 688181 w 954881"/>
                <a:gd name="connsiteY87" fmla="*/ 169069 h 995363"/>
                <a:gd name="connsiteX88" fmla="*/ 688181 w 954881"/>
                <a:gd name="connsiteY88" fmla="*/ 169069 h 995363"/>
                <a:gd name="connsiteX89" fmla="*/ 652463 w 954881"/>
                <a:gd name="connsiteY89" fmla="*/ 145256 h 995363"/>
                <a:gd name="connsiteX90" fmla="*/ 623888 w 954881"/>
                <a:gd name="connsiteY90" fmla="*/ 166688 h 995363"/>
                <a:gd name="connsiteX91" fmla="*/ 609600 w 954881"/>
                <a:gd name="connsiteY91" fmla="*/ 192881 h 995363"/>
                <a:gd name="connsiteX92" fmla="*/ 585788 w 954881"/>
                <a:gd name="connsiteY92" fmla="*/ 188119 h 995363"/>
                <a:gd name="connsiteX93" fmla="*/ 569119 w 954881"/>
                <a:gd name="connsiteY93" fmla="*/ 173831 h 995363"/>
                <a:gd name="connsiteX94" fmla="*/ 559594 w 954881"/>
                <a:gd name="connsiteY94" fmla="*/ 150019 h 995363"/>
                <a:gd name="connsiteX95" fmla="*/ 561975 w 954881"/>
                <a:gd name="connsiteY95" fmla="*/ 119063 h 995363"/>
                <a:gd name="connsiteX96" fmla="*/ 578644 w 954881"/>
                <a:gd name="connsiteY96" fmla="*/ 102394 h 995363"/>
                <a:gd name="connsiteX97" fmla="*/ 552450 w 954881"/>
                <a:gd name="connsiteY97" fmla="*/ 40481 h 99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54881" h="995363">
                  <a:moveTo>
                    <a:pt x="552450" y="40481"/>
                  </a:moveTo>
                  <a:lnTo>
                    <a:pt x="507206" y="83344"/>
                  </a:lnTo>
                  <a:lnTo>
                    <a:pt x="478631" y="76200"/>
                  </a:lnTo>
                  <a:lnTo>
                    <a:pt x="459581" y="66675"/>
                  </a:lnTo>
                  <a:lnTo>
                    <a:pt x="435769" y="88106"/>
                  </a:lnTo>
                  <a:lnTo>
                    <a:pt x="416719" y="78581"/>
                  </a:lnTo>
                  <a:lnTo>
                    <a:pt x="383381" y="100013"/>
                  </a:lnTo>
                  <a:lnTo>
                    <a:pt x="357188" y="92869"/>
                  </a:lnTo>
                  <a:lnTo>
                    <a:pt x="350044" y="35719"/>
                  </a:lnTo>
                  <a:lnTo>
                    <a:pt x="342900" y="2381"/>
                  </a:lnTo>
                  <a:lnTo>
                    <a:pt x="319088" y="0"/>
                  </a:lnTo>
                  <a:lnTo>
                    <a:pt x="307181" y="30956"/>
                  </a:lnTo>
                  <a:lnTo>
                    <a:pt x="259556" y="35719"/>
                  </a:lnTo>
                  <a:lnTo>
                    <a:pt x="226219" y="28575"/>
                  </a:lnTo>
                  <a:lnTo>
                    <a:pt x="242888" y="85725"/>
                  </a:lnTo>
                  <a:lnTo>
                    <a:pt x="221456" y="109538"/>
                  </a:lnTo>
                  <a:lnTo>
                    <a:pt x="188119" y="119063"/>
                  </a:lnTo>
                  <a:lnTo>
                    <a:pt x="164306" y="102394"/>
                  </a:lnTo>
                  <a:lnTo>
                    <a:pt x="135731" y="80963"/>
                  </a:lnTo>
                  <a:lnTo>
                    <a:pt x="88106" y="92869"/>
                  </a:lnTo>
                  <a:lnTo>
                    <a:pt x="100013" y="119063"/>
                  </a:lnTo>
                  <a:lnTo>
                    <a:pt x="90488" y="138113"/>
                  </a:lnTo>
                  <a:lnTo>
                    <a:pt x="102394" y="154781"/>
                  </a:lnTo>
                  <a:lnTo>
                    <a:pt x="95250" y="233363"/>
                  </a:lnTo>
                  <a:lnTo>
                    <a:pt x="85725" y="245269"/>
                  </a:lnTo>
                  <a:lnTo>
                    <a:pt x="59531" y="257175"/>
                  </a:lnTo>
                  <a:lnTo>
                    <a:pt x="16669" y="280988"/>
                  </a:lnTo>
                  <a:lnTo>
                    <a:pt x="0" y="311944"/>
                  </a:lnTo>
                  <a:lnTo>
                    <a:pt x="16669" y="350044"/>
                  </a:lnTo>
                  <a:lnTo>
                    <a:pt x="28575" y="373856"/>
                  </a:lnTo>
                  <a:lnTo>
                    <a:pt x="47625" y="388144"/>
                  </a:lnTo>
                  <a:lnTo>
                    <a:pt x="78581" y="361950"/>
                  </a:lnTo>
                  <a:lnTo>
                    <a:pt x="92869" y="400050"/>
                  </a:lnTo>
                  <a:lnTo>
                    <a:pt x="114300" y="414338"/>
                  </a:lnTo>
                  <a:lnTo>
                    <a:pt x="147638" y="397669"/>
                  </a:lnTo>
                  <a:lnTo>
                    <a:pt x="185738" y="371475"/>
                  </a:lnTo>
                  <a:lnTo>
                    <a:pt x="200025" y="371475"/>
                  </a:lnTo>
                  <a:lnTo>
                    <a:pt x="219075" y="438150"/>
                  </a:lnTo>
                  <a:lnTo>
                    <a:pt x="242888" y="440531"/>
                  </a:lnTo>
                  <a:lnTo>
                    <a:pt x="273844" y="452438"/>
                  </a:lnTo>
                  <a:lnTo>
                    <a:pt x="316706" y="473869"/>
                  </a:lnTo>
                  <a:lnTo>
                    <a:pt x="333375" y="497681"/>
                  </a:lnTo>
                  <a:lnTo>
                    <a:pt x="328613" y="519113"/>
                  </a:lnTo>
                  <a:lnTo>
                    <a:pt x="342900" y="540544"/>
                  </a:lnTo>
                  <a:lnTo>
                    <a:pt x="376238" y="540544"/>
                  </a:lnTo>
                  <a:lnTo>
                    <a:pt x="390525" y="571500"/>
                  </a:lnTo>
                  <a:lnTo>
                    <a:pt x="395288" y="638175"/>
                  </a:lnTo>
                  <a:lnTo>
                    <a:pt x="400050" y="681038"/>
                  </a:lnTo>
                  <a:lnTo>
                    <a:pt x="414338" y="690563"/>
                  </a:lnTo>
                  <a:lnTo>
                    <a:pt x="440531" y="688181"/>
                  </a:lnTo>
                  <a:lnTo>
                    <a:pt x="457200" y="714375"/>
                  </a:lnTo>
                  <a:lnTo>
                    <a:pt x="481013" y="752475"/>
                  </a:lnTo>
                  <a:lnTo>
                    <a:pt x="497681" y="802481"/>
                  </a:lnTo>
                  <a:lnTo>
                    <a:pt x="497681" y="826294"/>
                  </a:lnTo>
                  <a:lnTo>
                    <a:pt x="407194" y="909638"/>
                  </a:lnTo>
                  <a:lnTo>
                    <a:pt x="431006" y="928688"/>
                  </a:lnTo>
                  <a:lnTo>
                    <a:pt x="469106" y="935831"/>
                  </a:lnTo>
                  <a:lnTo>
                    <a:pt x="485775" y="964406"/>
                  </a:lnTo>
                  <a:lnTo>
                    <a:pt x="511969" y="995363"/>
                  </a:lnTo>
                  <a:lnTo>
                    <a:pt x="540544" y="947738"/>
                  </a:lnTo>
                  <a:lnTo>
                    <a:pt x="566738" y="897731"/>
                  </a:lnTo>
                  <a:lnTo>
                    <a:pt x="619125" y="847725"/>
                  </a:lnTo>
                  <a:lnTo>
                    <a:pt x="619125" y="807244"/>
                  </a:lnTo>
                  <a:lnTo>
                    <a:pt x="635794" y="766763"/>
                  </a:lnTo>
                  <a:lnTo>
                    <a:pt x="669131" y="738188"/>
                  </a:lnTo>
                  <a:lnTo>
                    <a:pt x="716756" y="714375"/>
                  </a:lnTo>
                  <a:lnTo>
                    <a:pt x="790575" y="692944"/>
                  </a:lnTo>
                  <a:lnTo>
                    <a:pt x="807244" y="676275"/>
                  </a:lnTo>
                  <a:lnTo>
                    <a:pt x="807244" y="676275"/>
                  </a:lnTo>
                  <a:lnTo>
                    <a:pt x="835819" y="611981"/>
                  </a:lnTo>
                  <a:lnTo>
                    <a:pt x="840581" y="585788"/>
                  </a:lnTo>
                  <a:lnTo>
                    <a:pt x="857250" y="526256"/>
                  </a:lnTo>
                  <a:lnTo>
                    <a:pt x="854869" y="478631"/>
                  </a:lnTo>
                  <a:lnTo>
                    <a:pt x="881063" y="426244"/>
                  </a:lnTo>
                  <a:lnTo>
                    <a:pt x="914400" y="390525"/>
                  </a:lnTo>
                  <a:lnTo>
                    <a:pt x="942975" y="345281"/>
                  </a:lnTo>
                  <a:lnTo>
                    <a:pt x="954881" y="314325"/>
                  </a:lnTo>
                  <a:lnTo>
                    <a:pt x="954881" y="269081"/>
                  </a:lnTo>
                  <a:lnTo>
                    <a:pt x="945356" y="254794"/>
                  </a:lnTo>
                  <a:lnTo>
                    <a:pt x="907256" y="259556"/>
                  </a:lnTo>
                  <a:lnTo>
                    <a:pt x="876300" y="233363"/>
                  </a:lnTo>
                  <a:lnTo>
                    <a:pt x="833438" y="211931"/>
                  </a:lnTo>
                  <a:lnTo>
                    <a:pt x="771525" y="211931"/>
                  </a:lnTo>
                  <a:lnTo>
                    <a:pt x="757238" y="202406"/>
                  </a:lnTo>
                  <a:lnTo>
                    <a:pt x="738188" y="202406"/>
                  </a:lnTo>
                  <a:lnTo>
                    <a:pt x="721519" y="192881"/>
                  </a:lnTo>
                  <a:lnTo>
                    <a:pt x="709613" y="173831"/>
                  </a:lnTo>
                  <a:lnTo>
                    <a:pt x="688181" y="169069"/>
                  </a:lnTo>
                  <a:lnTo>
                    <a:pt x="688181" y="169069"/>
                  </a:lnTo>
                  <a:lnTo>
                    <a:pt x="652463" y="145256"/>
                  </a:lnTo>
                  <a:lnTo>
                    <a:pt x="623888" y="166688"/>
                  </a:lnTo>
                  <a:lnTo>
                    <a:pt x="609600" y="192881"/>
                  </a:lnTo>
                  <a:lnTo>
                    <a:pt x="585788" y="188119"/>
                  </a:lnTo>
                  <a:lnTo>
                    <a:pt x="569119" y="173831"/>
                  </a:lnTo>
                  <a:lnTo>
                    <a:pt x="559594" y="150019"/>
                  </a:lnTo>
                  <a:lnTo>
                    <a:pt x="561975" y="119063"/>
                  </a:lnTo>
                  <a:lnTo>
                    <a:pt x="578644" y="102394"/>
                  </a:lnTo>
                  <a:lnTo>
                    <a:pt x="552450" y="40481"/>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16" name="Freeform: Shape 1034">
              <a:extLst>
                <a:ext uri="{FF2B5EF4-FFF2-40B4-BE49-F238E27FC236}">
                  <a16:creationId xmlns:a16="http://schemas.microsoft.com/office/drawing/2014/main" id="{2E81B7F3-7292-A624-ACFC-ED42AB82F652}"/>
                </a:ext>
              </a:extLst>
            </p:cNvPr>
            <p:cNvSpPr>
              <a:spLocks/>
            </p:cNvSpPr>
            <p:nvPr/>
          </p:nvSpPr>
          <p:spPr bwMode="auto">
            <a:xfrm>
              <a:off x="2931319" y="4562475"/>
              <a:ext cx="78581" cy="78581"/>
            </a:xfrm>
            <a:custGeom>
              <a:avLst/>
              <a:gdLst>
                <a:gd name="connsiteX0" fmla="*/ 78581 w 78581"/>
                <a:gd name="connsiteY0" fmla="*/ 38100 h 78581"/>
                <a:gd name="connsiteX1" fmla="*/ 21431 w 78581"/>
                <a:gd name="connsiteY1" fmla="*/ 0 h 78581"/>
                <a:gd name="connsiteX2" fmla="*/ 7144 w 78581"/>
                <a:gd name="connsiteY2" fmla="*/ 23813 h 78581"/>
                <a:gd name="connsiteX3" fmla="*/ 7144 w 78581"/>
                <a:gd name="connsiteY3" fmla="*/ 23813 h 78581"/>
                <a:gd name="connsiteX4" fmla="*/ 16669 w 78581"/>
                <a:gd name="connsiteY4" fmla="*/ 42863 h 78581"/>
                <a:gd name="connsiteX5" fmla="*/ 0 w 78581"/>
                <a:gd name="connsiteY5" fmla="*/ 78581 h 78581"/>
                <a:gd name="connsiteX6" fmla="*/ 30956 w 78581"/>
                <a:gd name="connsiteY6" fmla="*/ 78581 h 78581"/>
                <a:gd name="connsiteX7" fmla="*/ 78581 w 78581"/>
                <a:gd name="connsiteY7" fmla="*/ 38100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81" h="78581">
                  <a:moveTo>
                    <a:pt x="78581" y="38100"/>
                  </a:moveTo>
                  <a:lnTo>
                    <a:pt x="21431" y="0"/>
                  </a:lnTo>
                  <a:lnTo>
                    <a:pt x="7144" y="23813"/>
                  </a:lnTo>
                  <a:lnTo>
                    <a:pt x="7144" y="23813"/>
                  </a:lnTo>
                  <a:lnTo>
                    <a:pt x="16669" y="42863"/>
                  </a:lnTo>
                  <a:lnTo>
                    <a:pt x="0" y="78581"/>
                  </a:lnTo>
                  <a:lnTo>
                    <a:pt x="30956" y="78581"/>
                  </a:lnTo>
                  <a:lnTo>
                    <a:pt x="78581" y="38100"/>
                  </a:lnTo>
                  <a:close/>
                </a:path>
              </a:pathLst>
            </a:custGeom>
            <a:grp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617" name="Freeform: Shape 1035">
              <a:extLst>
                <a:ext uri="{FF2B5EF4-FFF2-40B4-BE49-F238E27FC236}">
                  <a16:creationId xmlns:a16="http://schemas.microsoft.com/office/drawing/2014/main" id="{93A8EDF9-4A01-9EB7-450B-088DC9F8974D}"/>
                </a:ext>
              </a:extLst>
            </p:cNvPr>
            <p:cNvSpPr>
              <a:spLocks/>
            </p:cNvSpPr>
            <p:nvPr/>
          </p:nvSpPr>
          <p:spPr bwMode="auto">
            <a:xfrm>
              <a:off x="2845594" y="4557713"/>
              <a:ext cx="109537" cy="90487"/>
            </a:xfrm>
            <a:custGeom>
              <a:avLst/>
              <a:gdLst>
                <a:gd name="connsiteX0" fmla="*/ 109537 w 109537"/>
                <a:gd name="connsiteY0" fmla="*/ 0 h 90487"/>
                <a:gd name="connsiteX1" fmla="*/ 26194 w 109537"/>
                <a:gd name="connsiteY1" fmla="*/ 0 h 90487"/>
                <a:gd name="connsiteX2" fmla="*/ 7144 w 109537"/>
                <a:gd name="connsiteY2" fmla="*/ 14287 h 90487"/>
                <a:gd name="connsiteX3" fmla="*/ 0 w 109537"/>
                <a:gd name="connsiteY3" fmla="*/ 30956 h 90487"/>
                <a:gd name="connsiteX4" fmla="*/ 21431 w 109537"/>
                <a:gd name="connsiteY4" fmla="*/ 50006 h 90487"/>
                <a:gd name="connsiteX5" fmla="*/ 28575 w 109537"/>
                <a:gd name="connsiteY5" fmla="*/ 88106 h 90487"/>
                <a:gd name="connsiteX6" fmla="*/ 52387 w 109537"/>
                <a:gd name="connsiteY6" fmla="*/ 90487 h 90487"/>
                <a:gd name="connsiteX7" fmla="*/ 69056 w 109537"/>
                <a:gd name="connsiteY7" fmla="*/ 73818 h 90487"/>
                <a:gd name="connsiteX8" fmla="*/ 88106 w 109537"/>
                <a:gd name="connsiteY8" fmla="*/ 80962 h 90487"/>
                <a:gd name="connsiteX9" fmla="*/ 102394 w 109537"/>
                <a:gd name="connsiteY9" fmla="*/ 52387 h 90487"/>
                <a:gd name="connsiteX10" fmla="*/ 109537 w 109537"/>
                <a:gd name="connsiteY10" fmla="*/ 0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37" h="90487">
                  <a:moveTo>
                    <a:pt x="109537" y="0"/>
                  </a:moveTo>
                  <a:lnTo>
                    <a:pt x="26194" y="0"/>
                  </a:lnTo>
                  <a:lnTo>
                    <a:pt x="7144" y="14287"/>
                  </a:lnTo>
                  <a:lnTo>
                    <a:pt x="0" y="30956"/>
                  </a:lnTo>
                  <a:lnTo>
                    <a:pt x="21431" y="50006"/>
                  </a:lnTo>
                  <a:lnTo>
                    <a:pt x="28575" y="88106"/>
                  </a:lnTo>
                  <a:lnTo>
                    <a:pt x="52387" y="90487"/>
                  </a:lnTo>
                  <a:lnTo>
                    <a:pt x="69056" y="73818"/>
                  </a:lnTo>
                  <a:lnTo>
                    <a:pt x="88106" y="80962"/>
                  </a:lnTo>
                  <a:lnTo>
                    <a:pt x="102394" y="52387"/>
                  </a:lnTo>
                  <a:lnTo>
                    <a:pt x="109537" y="0"/>
                  </a:lnTo>
                  <a:close/>
                </a:path>
              </a:pathLst>
            </a:custGeom>
            <a:grp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618" name="Freeform: Shape 1036">
              <a:extLst>
                <a:ext uri="{FF2B5EF4-FFF2-40B4-BE49-F238E27FC236}">
                  <a16:creationId xmlns:a16="http://schemas.microsoft.com/office/drawing/2014/main" id="{BEB70A91-4DC1-27C4-F99B-32544BFB788A}"/>
                </a:ext>
              </a:extLst>
            </p:cNvPr>
            <p:cNvSpPr>
              <a:spLocks/>
            </p:cNvSpPr>
            <p:nvPr/>
          </p:nvSpPr>
          <p:spPr bwMode="auto">
            <a:xfrm>
              <a:off x="2762250" y="4486275"/>
              <a:ext cx="111919" cy="178594"/>
            </a:xfrm>
            <a:custGeom>
              <a:avLst/>
              <a:gdLst>
                <a:gd name="connsiteX0" fmla="*/ 111919 w 111919"/>
                <a:gd name="connsiteY0" fmla="*/ 69056 h 178594"/>
                <a:gd name="connsiteX1" fmla="*/ 57150 w 111919"/>
                <a:gd name="connsiteY1" fmla="*/ 19050 h 178594"/>
                <a:gd name="connsiteX2" fmla="*/ 26194 w 111919"/>
                <a:gd name="connsiteY2" fmla="*/ 0 h 178594"/>
                <a:gd name="connsiteX3" fmla="*/ 16669 w 111919"/>
                <a:gd name="connsiteY3" fmla="*/ 26194 h 178594"/>
                <a:gd name="connsiteX4" fmla="*/ 16669 w 111919"/>
                <a:gd name="connsiteY4" fmla="*/ 45244 h 178594"/>
                <a:gd name="connsiteX5" fmla="*/ 0 w 111919"/>
                <a:gd name="connsiteY5" fmla="*/ 69056 h 178594"/>
                <a:gd name="connsiteX6" fmla="*/ 16669 w 111919"/>
                <a:gd name="connsiteY6" fmla="*/ 78581 h 178594"/>
                <a:gd name="connsiteX7" fmla="*/ 38100 w 111919"/>
                <a:gd name="connsiteY7" fmla="*/ 83344 h 178594"/>
                <a:gd name="connsiteX8" fmla="*/ 54769 w 111919"/>
                <a:gd name="connsiteY8" fmla="*/ 166688 h 178594"/>
                <a:gd name="connsiteX9" fmla="*/ 71438 w 111919"/>
                <a:gd name="connsiteY9" fmla="*/ 178594 h 178594"/>
                <a:gd name="connsiteX10" fmla="*/ 95250 w 111919"/>
                <a:gd name="connsiteY10" fmla="*/ 166688 h 178594"/>
                <a:gd name="connsiteX11" fmla="*/ 109538 w 111919"/>
                <a:gd name="connsiteY11" fmla="*/ 159544 h 178594"/>
                <a:gd name="connsiteX12" fmla="*/ 102394 w 111919"/>
                <a:gd name="connsiteY12" fmla="*/ 126206 h 178594"/>
                <a:gd name="connsiteX13" fmla="*/ 111919 w 111919"/>
                <a:gd name="connsiteY13" fmla="*/ 69056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19" h="178594">
                  <a:moveTo>
                    <a:pt x="111919" y="69056"/>
                  </a:moveTo>
                  <a:lnTo>
                    <a:pt x="57150" y="19050"/>
                  </a:lnTo>
                  <a:lnTo>
                    <a:pt x="26194" y="0"/>
                  </a:lnTo>
                  <a:lnTo>
                    <a:pt x="16669" y="26194"/>
                  </a:lnTo>
                  <a:lnTo>
                    <a:pt x="16669" y="45244"/>
                  </a:lnTo>
                  <a:lnTo>
                    <a:pt x="0" y="69056"/>
                  </a:lnTo>
                  <a:lnTo>
                    <a:pt x="16669" y="78581"/>
                  </a:lnTo>
                  <a:lnTo>
                    <a:pt x="38100" y="83344"/>
                  </a:lnTo>
                  <a:lnTo>
                    <a:pt x="54769" y="166688"/>
                  </a:lnTo>
                  <a:lnTo>
                    <a:pt x="71438" y="178594"/>
                  </a:lnTo>
                  <a:lnTo>
                    <a:pt x="95250" y="166688"/>
                  </a:lnTo>
                  <a:lnTo>
                    <a:pt x="109538" y="159544"/>
                  </a:lnTo>
                  <a:lnTo>
                    <a:pt x="102394" y="126206"/>
                  </a:lnTo>
                  <a:lnTo>
                    <a:pt x="111919" y="69056"/>
                  </a:lnTo>
                  <a:close/>
                </a:path>
              </a:pathLst>
            </a:custGeom>
            <a:grp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619" name="Freeform: Shape 1038">
              <a:extLst>
                <a:ext uri="{FF2B5EF4-FFF2-40B4-BE49-F238E27FC236}">
                  <a16:creationId xmlns:a16="http://schemas.microsoft.com/office/drawing/2014/main" id="{8A54055E-CBC8-5C61-79B3-805D6E44D579}"/>
                </a:ext>
              </a:extLst>
            </p:cNvPr>
            <p:cNvSpPr>
              <a:spLocks/>
            </p:cNvSpPr>
            <p:nvPr/>
          </p:nvSpPr>
          <p:spPr bwMode="auto">
            <a:xfrm>
              <a:off x="2283619" y="4702969"/>
              <a:ext cx="292894" cy="452437"/>
            </a:xfrm>
            <a:custGeom>
              <a:avLst/>
              <a:gdLst>
                <a:gd name="connsiteX0" fmla="*/ 0 w 292894"/>
                <a:gd name="connsiteY0" fmla="*/ 83344 h 452437"/>
                <a:gd name="connsiteX1" fmla="*/ 0 w 292894"/>
                <a:gd name="connsiteY1" fmla="*/ 145256 h 452437"/>
                <a:gd name="connsiteX2" fmla="*/ 50006 w 292894"/>
                <a:gd name="connsiteY2" fmla="*/ 188119 h 452437"/>
                <a:gd name="connsiteX3" fmla="*/ 59531 w 292894"/>
                <a:gd name="connsiteY3" fmla="*/ 221456 h 452437"/>
                <a:gd name="connsiteX4" fmla="*/ 80962 w 292894"/>
                <a:gd name="connsiteY4" fmla="*/ 273844 h 452437"/>
                <a:gd name="connsiteX5" fmla="*/ 109537 w 292894"/>
                <a:gd name="connsiteY5" fmla="*/ 319087 h 452437"/>
                <a:gd name="connsiteX6" fmla="*/ 126206 w 292894"/>
                <a:gd name="connsiteY6" fmla="*/ 364331 h 452437"/>
                <a:gd name="connsiteX7" fmla="*/ 190500 w 292894"/>
                <a:gd name="connsiteY7" fmla="*/ 395287 h 452437"/>
                <a:gd name="connsiteX8" fmla="*/ 230981 w 292894"/>
                <a:gd name="connsiteY8" fmla="*/ 419100 h 452437"/>
                <a:gd name="connsiteX9" fmla="*/ 266700 w 292894"/>
                <a:gd name="connsiteY9" fmla="*/ 452437 h 452437"/>
                <a:gd name="connsiteX10" fmla="*/ 285750 w 292894"/>
                <a:gd name="connsiteY10" fmla="*/ 440531 h 452437"/>
                <a:gd name="connsiteX11" fmla="*/ 280987 w 292894"/>
                <a:gd name="connsiteY11" fmla="*/ 428625 h 452437"/>
                <a:gd name="connsiteX12" fmla="*/ 290512 w 292894"/>
                <a:gd name="connsiteY12" fmla="*/ 397669 h 452437"/>
                <a:gd name="connsiteX13" fmla="*/ 290512 w 292894"/>
                <a:gd name="connsiteY13" fmla="*/ 376237 h 452437"/>
                <a:gd name="connsiteX14" fmla="*/ 285750 w 292894"/>
                <a:gd name="connsiteY14" fmla="*/ 340519 h 452437"/>
                <a:gd name="connsiteX15" fmla="*/ 292894 w 292894"/>
                <a:gd name="connsiteY15" fmla="*/ 321469 h 452437"/>
                <a:gd name="connsiteX16" fmla="*/ 288131 w 292894"/>
                <a:gd name="connsiteY16" fmla="*/ 273844 h 452437"/>
                <a:gd name="connsiteX17" fmla="*/ 271462 w 292894"/>
                <a:gd name="connsiteY17" fmla="*/ 259556 h 452437"/>
                <a:gd name="connsiteX18" fmla="*/ 250031 w 292894"/>
                <a:gd name="connsiteY18" fmla="*/ 223837 h 452437"/>
                <a:gd name="connsiteX19" fmla="*/ 226219 w 292894"/>
                <a:gd name="connsiteY19" fmla="*/ 238125 h 452437"/>
                <a:gd name="connsiteX20" fmla="*/ 202406 w 292894"/>
                <a:gd name="connsiteY20" fmla="*/ 235744 h 452437"/>
                <a:gd name="connsiteX21" fmla="*/ 176212 w 292894"/>
                <a:gd name="connsiteY21" fmla="*/ 169069 h 452437"/>
                <a:gd name="connsiteX22" fmla="*/ 183356 w 292894"/>
                <a:gd name="connsiteY22" fmla="*/ 147637 h 452437"/>
                <a:gd name="connsiteX23" fmla="*/ 254794 w 292894"/>
                <a:gd name="connsiteY23" fmla="*/ 104775 h 452437"/>
                <a:gd name="connsiteX24" fmla="*/ 257175 w 292894"/>
                <a:gd name="connsiteY24" fmla="*/ 83344 h 452437"/>
                <a:gd name="connsiteX25" fmla="*/ 247650 w 292894"/>
                <a:gd name="connsiteY25" fmla="*/ 59531 h 452437"/>
                <a:gd name="connsiteX26" fmla="*/ 226219 w 292894"/>
                <a:gd name="connsiteY26" fmla="*/ 50006 h 452437"/>
                <a:gd name="connsiteX27" fmla="*/ 200025 w 292894"/>
                <a:gd name="connsiteY27" fmla="*/ 57150 h 452437"/>
                <a:gd name="connsiteX28" fmla="*/ 161925 w 292894"/>
                <a:gd name="connsiteY28" fmla="*/ 4762 h 452437"/>
                <a:gd name="connsiteX29" fmla="*/ 138112 w 292894"/>
                <a:gd name="connsiteY29" fmla="*/ 0 h 452437"/>
                <a:gd name="connsiteX30" fmla="*/ 128587 w 292894"/>
                <a:gd name="connsiteY30" fmla="*/ 28575 h 452437"/>
                <a:gd name="connsiteX31" fmla="*/ 114300 w 292894"/>
                <a:gd name="connsiteY31" fmla="*/ 50006 h 452437"/>
                <a:gd name="connsiteX32" fmla="*/ 95250 w 292894"/>
                <a:gd name="connsiteY32" fmla="*/ 61912 h 452437"/>
                <a:gd name="connsiteX33" fmla="*/ 69056 w 292894"/>
                <a:gd name="connsiteY33" fmla="*/ 69056 h 452437"/>
                <a:gd name="connsiteX34" fmla="*/ 40481 w 292894"/>
                <a:gd name="connsiteY34" fmla="*/ 126206 h 452437"/>
                <a:gd name="connsiteX35" fmla="*/ 0 w 292894"/>
                <a:gd name="connsiteY35" fmla="*/ 83344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2894" h="452437">
                  <a:moveTo>
                    <a:pt x="0" y="83344"/>
                  </a:moveTo>
                  <a:lnTo>
                    <a:pt x="0" y="145256"/>
                  </a:lnTo>
                  <a:lnTo>
                    <a:pt x="50006" y="188119"/>
                  </a:lnTo>
                  <a:lnTo>
                    <a:pt x="59531" y="221456"/>
                  </a:lnTo>
                  <a:lnTo>
                    <a:pt x="80962" y="273844"/>
                  </a:lnTo>
                  <a:lnTo>
                    <a:pt x="109537" y="319087"/>
                  </a:lnTo>
                  <a:lnTo>
                    <a:pt x="126206" y="364331"/>
                  </a:lnTo>
                  <a:lnTo>
                    <a:pt x="190500" y="395287"/>
                  </a:lnTo>
                  <a:lnTo>
                    <a:pt x="230981" y="419100"/>
                  </a:lnTo>
                  <a:lnTo>
                    <a:pt x="266700" y="452437"/>
                  </a:lnTo>
                  <a:lnTo>
                    <a:pt x="285750" y="440531"/>
                  </a:lnTo>
                  <a:lnTo>
                    <a:pt x="280987" y="428625"/>
                  </a:lnTo>
                  <a:lnTo>
                    <a:pt x="290512" y="397669"/>
                  </a:lnTo>
                  <a:lnTo>
                    <a:pt x="290512" y="376237"/>
                  </a:lnTo>
                  <a:lnTo>
                    <a:pt x="285750" y="340519"/>
                  </a:lnTo>
                  <a:lnTo>
                    <a:pt x="292894" y="321469"/>
                  </a:lnTo>
                  <a:lnTo>
                    <a:pt x="288131" y="273844"/>
                  </a:lnTo>
                  <a:lnTo>
                    <a:pt x="271462" y="259556"/>
                  </a:lnTo>
                  <a:lnTo>
                    <a:pt x="250031" y="223837"/>
                  </a:lnTo>
                  <a:lnTo>
                    <a:pt x="226219" y="238125"/>
                  </a:lnTo>
                  <a:lnTo>
                    <a:pt x="202406" y="235744"/>
                  </a:lnTo>
                  <a:lnTo>
                    <a:pt x="176212" y="169069"/>
                  </a:lnTo>
                  <a:lnTo>
                    <a:pt x="183356" y="147637"/>
                  </a:lnTo>
                  <a:lnTo>
                    <a:pt x="254794" y="104775"/>
                  </a:lnTo>
                  <a:lnTo>
                    <a:pt x="257175" y="83344"/>
                  </a:lnTo>
                  <a:lnTo>
                    <a:pt x="247650" y="59531"/>
                  </a:lnTo>
                  <a:lnTo>
                    <a:pt x="226219" y="50006"/>
                  </a:lnTo>
                  <a:lnTo>
                    <a:pt x="200025" y="57150"/>
                  </a:lnTo>
                  <a:lnTo>
                    <a:pt x="161925" y="4762"/>
                  </a:lnTo>
                  <a:lnTo>
                    <a:pt x="138112" y="0"/>
                  </a:lnTo>
                  <a:lnTo>
                    <a:pt x="128587" y="28575"/>
                  </a:lnTo>
                  <a:lnTo>
                    <a:pt x="114300" y="50006"/>
                  </a:lnTo>
                  <a:lnTo>
                    <a:pt x="95250" y="61912"/>
                  </a:lnTo>
                  <a:lnTo>
                    <a:pt x="69056" y="69056"/>
                  </a:lnTo>
                  <a:lnTo>
                    <a:pt x="40481" y="126206"/>
                  </a:lnTo>
                  <a:lnTo>
                    <a:pt x="0" y="83344"/>
                  </a:lnTo>
                  <a:close/>
                </a:path>
              </a:pathLst>
            </a:custGeom>
            <a:grp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620" name="Freeform: Shape 1039">
              <a:extLst>
                <a:ext uri="{FF2B5EF4-FFF2-40B4-BE49-F238E27FC236}">
                  <a16:creationId xmlns:a16="http://schemas.microsoft.com/office/drawing/2014/main" id="{451CB9D3-F2EB-9649-B1C4-ED8EF672DB8B}"/>
                </a:ext>
              </a:extLst>
            </p:cNvPr>
            <p:cNvSpPr>
              <a:spLocks/>
            </p:cNvSpPr>
            <p:nvPr/>
          </p:nvSpPr>
          <p:spPr bwMode="auto">
            <a:xfrm>
              <a:off x="2564606" y="4933950"/>
              <a:ext cx="290513" cy="342900"/>
            </a:xfrm>
            <a:custGeom>
              <a:avLst/>
              <a:gdLst>
                <a:gd name="connsiteX0" fmla="*/ 0 w 290513"/>
                <a:gd name="connsiteY0" fmla="*/ 211931 h 342900"/>
                <a:gd name="connsiteX1" fmla="*/ 16669 w 290513"/>
                <a:gd name="connsiteY1" fmla="*/ 238125 h 342900"/>
                <a:gd name="connsiteX2" fmla="*/ 23813 w 290513"/>
                <a:gd name="connsiteY2" fmla="*/ 264319 h 342900"/>
                <a:gd name="connsiteX3" fmla="*/ 19050 w 290513"/>
                <a:gd name="connsiteY3" fmla="*/ 278606 h 342900"/>
                <a:gd name="connsiteX4" fmla="*/ 42863 w 290513"/>
                <a:gd name="connsiteY4" fmla="*/ 330994 h 342900"/>
                <a:gd name="connsiteX5" fmla="*/ 57150 w 290513"/>
                <a:gd name="connsiteY5" fmla="*/ 342900 h 342900"/>
                <a:gd name="connsiteX6" fmla="*/ 80963 w 290513"/>
                <a:gd name="connsiteY6" fmla="*/ 314325 h 342900"/>
                <a:gd name="connsiteX7" fmla="*/ 97632 w 290513"/>
                <a:gd name="connsiteY7" fmla="*/ 330994 h 342900"/>
                <a:gd name="connsiteX8" fmla="*/ 126207 w 290513"/>
                <a:gd name="connsiteY8" fmla="*/ 328613 h 342900"/>
                <a:gd name="connsiteX9" fmla="*/ 126207 w 290513"/>
                <a:gd name="connsiteY9" fmla="*/ 328613 h 342900"/>
                <a:gd name="connsiteX10" fmla="*/ 169069 w 290513"/>
                <a:gd name="connsiteY10" fmla="*/ 311944 h 342900"/>
                <a:gd name="connsiteX11" fmla="*/ 188119 w 290513"/>
                <a:gd name="connsiteY11" fmla="*/ 257175 h 342900"/>
                <a:gd name="connsiteX12" fmla="*/ 202407 w 290513"/>
                <a:gd name="connsiteY12" fmla="*/ 245269 h 342900"/>
                <a:gd name="connsiteX13" fmla="*/ 247650 w 290513"/>
                <a:gd name="connsiteY13" fmla="*/ 245269 h 342900"/>
                <a:gd name="connsiteX14" fmla="*/ 290513 w 290513"/>
                <a:gd name="connsiteY14" fmla="*/ 261938 h 342900"/>
                <a:gd name="connsiteX15" fmla="*/ 285750 w 290513"/>
                <a:gd name="connsiteY15" fmla="*/ 197644 h 342900"/>
                <a:gd name="connsiteX16" fmla="*/ 266700 w 290513"/>
                <a:gd name="connsiteY16" fmla="*/ 169069 h 342900"/>
                <a:gd name="connsiteX17" fmla="*/ 238125 w 290513"/>
                <a:gd name="connsiteY17" fmla="*/ 169069 h 342900"/>
                <a:gd name="connsiteX18" fmla="*/ 221457 w 290513"/>
                <a:gd name="connsiteY18" fmla="*/ 147638 h 342900"/>
                <a:gd name="connsiteX19" fmla="*/ 221457 w 290513"/>
                <a:gd name="connsiteY19" fmla="*/ 121444 h 342900"/>
                <a:gd name="connsiteX20" fmla="*/ 204788 w 290513"/>
                <a:gd name="connsiteY20" fmla="*/ 95250 h 342900"/>
                <a:gd name="connsiteX21" fmla="*/ 140494 w 290513"/>
                <a:gd name="connsiteY21" fmla="*/ 66675 h 342900"/>
                <a:gd name="connsiteX22" fmla="*/ 109538 w 290513"/>
                <a:gd name="connsiteY22" fmla="*/ 61913 h 342900"/>
                <a:gd name="connsiteX23" fmla="*/ 90488 w 290513"/>
                <a:gd name="connsiteY23" fmla="*/ 0 h 342900"/>
                <a:gd name="connsiteX24" fmla="*/ 71438 w 290513"/>
                <a:gd name="connsiteY24" fmla="*/ 0 h 342900"/>
                <a:gd name="connsiteX25" fmla="*/ 11907 w 290513"/>
                <a:gd name="connsiteY25" fmla="*/ 42863 h 342900"/>
                <a:gd name="connsiteX26" fmla="*/ 11907 w 290513"/>
                <a:gd name="connsiteY26" fmla="*/ 90488 h 342900"/>
                <a:gd name="connsiteX27" fmla="*/ 4763 w 290513"/>
                <a:gd name="connsiteY27" fmla="*/ 111919 h 342900"/>
                <a:gd name="connsiteX28" fmla="*/ 9525 w 290513"/>
                <a:gd name="connsiteY28" fmla="*/ 150019 h 342900"/>
                <a:gd name="connsiteX29" fmla="*/ 0 w 290513"/>
                <a:gd name="connsiteY29" fmla="*/ 21193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0513" h="342900">
                  <a:moveTo>
                    <a:pt x="0" y="211931"/>
                  </a:moveTo>
                  <a:lnTo>
                    <a:pt x="16669" y="238125"/>
                  </a:lnTo>
                  <a:lnTo>
                    <a:pt x="23813" y="264319"/>
                  </a:lnTo>
                  <a:lnTo>
                    <a:pt x="19050" y="278606"/>
                  </a:lnTo>
                  <a:lnTo>
                    <a:pt x="42863" y="330994"/>
                  </a:lnTo>
                  <a:lnTo>
                    <a:pt x="57150" y="342900"/>
                  </a:lnTo>
                  <a:lnTo>
                    <a:pt x="80963" y="314325"/>
                  </a:lnTo>
                  <a:lnTo>
                    <a:pt x="97632" y="330994"/>
                  </a:lnTo>
                  <a:lnTo>
                    <a:pt x="126207" y="328613"/>
                  </a:lnTo>
                  <a:lnTo>
                    <a:pt x="126207" y="328613"/>
                  </a:lnTo>
                  <a:lnTo>
                    <a:pt x="169069" y="311944"/>
                  </a:lnTo>
                  <a:lnTo>
                    <a:pt x="188119" y="257175"/>
                  </a:lnTo>
                  <a:lnTo>
                    <a:pt x="202407" y="245269"/>
                  </a:lnTo>
                  <a:lnTo>
                    <a:pt x="247650" y="245269"/>
                  </a:lnTo>
                  <a:lnTo>
                    <a:pt x="290513" y="261938"/>
                  </a:lnTo>
                  <a:lnTo>
                    <a:pt x="285750" y="197644"/>
                  </a:lnTo>
                  <a:lnTo>
                    <a:pt x="266700" y="169069"/>
                  </a:lnTo>
                  <a:lnTo>
                    <a:pt x="238125" y="169069"/>
                  </a:lnTo>
                  <a:lnTo>
                    <a:pt x="221457" y="147638"/>
                  </a:lnTo>
                  <a:lnTo>
                    <a:pt x="221457" y="121444"/>
                  </a:lnTo>
                  <a:lnTo>
                    <a:pt x="204788" y="95250"/>
                  </a:lnTo>
                  <a:lnTo>
                    <a:pt x="140494" y="66675"/>
                  </a:lnTo>
                  <a:lnTo>
                    <a:pt x="109538" y="61913"/>
                  </a:lnTo>
                  <a:lnTo>
                    <a:pt x="90488" y="0"/>
                  </a:lnTo>
                  <a:lnTo>
                    <a:pt x="71438" y="0"/>
                  </a:lnTo>
                  <a:lnTo>
                    <a:pt x="11907" y="42863"/>
                  </a:lnTo>
                  <a:lnTo>
                    <a:pt x="11907" y="90488"/>
                  </a:lnTo>
                  <a:lnTo>
                    <a:pt x="4763" y="111919"/>
                  </a:lnTo>
                  <a:lnTo>
                    <a:pt x="9525" y="150019"/>
                  </a:lnTo>
                  <a:cubicBezTo>
                    <a:pt x="8731" y="169863"/>
                    <a:pt x="7938" y="189706"/>
                    <a:pt x="0" y="211931"/>
                  </a:cubicBezTo>
                  <a:close/>
                </a:path>
              </a:pathLst>
            </a:custGeom>
            <a:grp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621" name="Freeform: Shape 1040">
              <a:extLst>
                <a:ext uri="{FF2B5EF4-FFF2-40B4-BE49-F238E27FC236}">
                  <a16:creationId xmlns:a16="http://schemas.microsoft.com/office/drawing/2014/main" id="{DD2C2507-E564-8419-D257-DFE86EA28232}"/>
                </a:ext>
              </a:extLst>
            </p:cNvPr>
            <p:cNvSpPr>
              <a:spLocks/>
            </p:cNvSpPr>
            <p:nvPr/>
          </p:nvSpPr>
          <p:spPr bwMode="auto">
            <a:xfrm>
              <a:off x="2440781" y="5141118"/>
              <a:ext cx="178594" cy="1095375"/>
            </a:xfrm>
            <a:custGeom>
              <a:avLst/>
              <a:gdLst>
                <a:gd name="connsiteX0" fmla="*/ 104775 w 178594"/>
                <a:gd name="connsiteY0" fmla="*/ 0 h 1092994"/>
                <a:gd name="connsiteX1" fmla="*/ 107157 w 178594"/>
                <a:gd name="connsiteY1" fmla="*/ 121444 h 1092994"/>
                <a:gd name="connsiteX2" fmla="*/ 97632 w 178594"/>
                <a:gd name="connsiteY2" fmla="*/ 209550 h 1092994"/>
                <a:gd name="connsiteX3" fmla="*/ 88107 w 178594"/>
                <a:gd name="connsiteY3" fmla="*/ 280988 h 1092994"/>
                <a:gd name="connsiteX4" fmla="*/ 78582 w 178594"/>
                <a:gd name="connsiteY4" fmla="*/ 295275 h 1092994"/>
                <a:gd name="connsiteX5" fmla="*/ 76200 w 178594"/>
                <a:gd name="connsiteY5" fmla="*/ 340519 h 1092994"/>
                <a:gd name="connsiteX6" fmla="*/ 69057 w 178594"/>
                <a:gd name="connsiteY6" fmla="*/ 369094 h 1092994"/>
                <a:gd name="connsiteX7" fmla="*/ 71438 w 178594"/>
                <a:gd name="connsiteY7" fmla="*/ 423863 h 1092994"/>
                <a:gd name="connsiteX8" fmla="*/ 45244 w 178594"/>
                <a:gd name="connsiteY8" fmla="*/ 533400 h 1092994"/>
                <a:gd name="connsiteX9" fmla="*/ 11907 w 178594"/>
                <a:gd name="connsiteY9" fmla="*/ 552450 h 1092994"/>
                <a:gd name="connsiteX10" fmla="*/ 26194 w 178594"/>
                <a:gd name="connsiteY10" fmla="*/ 597694 h 1092994"/>
                <a:gd name="connsiteX11" fmla="*/ 28575 w 178594"/>
                <a:gd name="connsiteY11" fmla="*/ 628650 h 1092994"/>
                <a:gd name="connsiteX12" fmla="*/ 23813 w 178594"/>
                <a:gd name="connsiteY12" fmla="*/ 683419 h 1092994"/>
                <a:gd name="connsiteX13" fmla="*/ 40482 w 178594"/>
                <a:gd name="connsiteY13" fmla="*/ 683419 h 1092994"/>
                <a:gd name="connsiteX14" fmla="*/ 52388 w 178594"/>
                <a:gd name="connsiteY14" fmla="*/ 692944 h 1092994"/>
                <a:gd name="connsiteX15" fmla="*/ 40482 w 178594"/>
                <a:gd name="connsiteY15" fmla="*/ 728663 h 1092994"/>
                <a:gd name="connsiteX16" fmla="*/ 38100 w 178594"/>
                <a:gd name="connsiteY16" fmla="*/ 769144 h 1092994"/>
                <a:gd name="connsiteX17" fmla="*/ 35719 w 178594"/>
                <a:gd name="connsiteY17" fmla="*/ 812006 h 1092994"/>
                <a:gd name="connsiteX18" fmla="*/ 23813 w 178594"/>
                <a:gd name="connsiteY18" fmla="*/ 850106 h 1092994"/>
                <a:gd name="connsiteX19" fmla="*/ 23813 w 178594"/>
                <a:gd name="connsiteY19" fmla="*/ 850106 h 1092994"/>
                <a:gd name="connsiteX20" fmla="*/ 14288 w 178594"/>
                <a:gd name="connsiteY20" fmla="*/ 885825 h 1092994"/>
                <a:gd name="connsiteX21" fmla="*/ 23813 w 178594"/>
                <a:gd name="connsiteY21" fmla="*/ 909638 h 1092994"/>
                <a:gd name="connsiteX22" fmla="*/ 9525 w 178594"/>
                <a:gd name="connsiteY22" fmla="*/ 912019 h 1092994"/>
                <a:gd name="connsiteX23" fmla="*/ 16669 w 178594"/>
                <a:gd name="connsiteY23" fmla="*/ 926306 h 1092994"/>
                <a:gd name="connsiteX24" fmla="*/ 0 w 178594"/>
                <a:gd name="connsiteY24" fmla="*/ 947738 h 1092994"/>
                <a:gd name="connsiteX25" fmla="*/ 19050 w 178594"/>
                <a:gd name="connsiteY25" fmla="*/ 950119 h 1092994"/>
                <a:gd name="connsiteX26" fmla="*/ 7144 w 178594"/>
                <a:gd name="connsiteY26" fmla="*/ 990600 h 1092994"/>
                <a:gd name="connsiteX27" fmla="*/ 16669 w 178594"/>
                <a:gd name="connsiteY27" fmla="*/ 1000125 h 1092994"/>
                <a:gd name="connsiteX28" fmla="*/ 23813 w 178594"/>
                <a:gd name="connsiteY28" fmla="*/ 1021556 h 1092994"/>
                <a:gd name="connsiteX29" fmla="*/ 16669 w 178594"/>
                <a:gd name="connsiteY29" fmla="*/ 1042988 h 1092994"/>
                <a:gd name="connsiteX30" fmla="*/ 33338 w 178594"/>
                <a:gd name="connsiteY30" fmla="*/ 1042988 h 1092994"/>
                <a:gd name="connsiteX31" fmla="*/ 47625 w 178594"/>
                <a:gd name="connsiteY31" fmla="*/ 1042988 h 1092994"/>
                <a:gd name="connsiteX32" fmla="*/ 57150 w 178594"/>
                <a:gd name="connsiteY32" fmla="*/ 1073944 h 1092994"/>
                <a:gd name="connsiteX33" fmla="*/ 85725 w 178594"/>
                <a:gd name="connsiteY33" fmla="*/ 1085850 h 1092994"/>
                <a:gd name="connsiteX34" fmla="*/ 102394 w 178594"/>
                <a:gd name="connsiteY34" fmla="*/ 1092994 h 1092994"/>
                <a:gd name="connsiteX35" fmla="*/ 123825 w 178594"/>
                <a:gd name="connsiteY35" fmla="*/ 1066800 h 1092994"/>
                <a:gd name="connsiteX36" fmla="*/ 92869 w 178594"/>
                <a:gd name="connsiteY36" fmla="*/ 1059656 h 1092994"/>
                <a:gd name="connsiteX37" fmla="*/ 76200 w 178594"/>
                <a:gd name="connsiteY37" fmla="*/ 1059656 h 1092994"/>
                <a:gd name="connsiteX38" fmla="*/ 57150 w 178594"/>
                <a:gd name="connsiteY38" fmla="*/ 1035844 h 1092994"/>
                <a:gd name="connsiteX39" fmla="*/ 57150 w 178594"/>
                <a:gd name="connsiteY39" fmla="*/ 1014413 h 1092994"/>
                <a:gd name="connsiteX40" fmla="*/ 38100 w 178594"/>
                <a:gd name="connsiteY40" fmla="*/ 1004888 h 1092994"/>
                <a:gd name="connsiteX41" fmla="*/ 26194 w 178594"/>
                <a:gd name="connsiteY41" fmla="*/ 995363 h 1092994"/>
                <a:gd name="connsiteX42" fmla="*/ 33338 w 178594"/>
                <a:gd name="connsiteY42" fmla="*/ 959644 h 1092994"/>
                <a:gd name="connsiteX43" fmla="*/ 45244 w 178594"/>
                <a:gd name="connsiteY43" fmla="*/ 900113 h 1092994"/>
                <a:gd name="connsiteX44" fmla="*/ 57150 w 178594"/>
                <a:gd name="connsiteY44" fmla="*/ 871538 h 1092994"/>
                <a:gd name="connsiteX45" fmla="*/ 76200 w 178594"/>
                <a:gd name="connsiteY45" fmla="*/ 802481 h 1092994"/>
                <a:gd name="connsiteX46" fmla="*/ 66675 w 178594"/>
                <a:gd name="connsiteY46" fmla="*/ 790575 h 1092994"/>
                <a:gd name="connsiteX47" fmla="*/ 69057 w 178594"/>
                <a:gd name="connsiteY47" fmla="*/ 776288 h 1092994"/>
                <a:gd name="connsiteX48" fmla="*/ 61913 w 178594"/>
                <a:gd name="connsiteY48" fmla="*/ 754856 h 1092994"/>
                <a:gd name="connsiteX49" fmla="*/ 57150 w 178594"/>
                <a:gd name="connsiteY49" fmla="*/ 714375 h 1092994"/>
                <a:gd name="connsiteX50" fmla="*/ 64294 w 178594"/>
                <a:gd name="connsiteY50" fmla="*/ 683419 h 1092994"/>
                <a:gd name="connsiteX51" fmla="*/ 64294 w 178594"/>
                <a:gd name="connsiteY51" fmla="*/ 647700 h 1092994"/>
                <a:gd name="connsiteX52" fmla="*/ 69057 w 178594"/>
                <a:gd name="connsiteY52" fmla="*/ 614363 h 1092994"/>
                <a:gd name="connsiteX53" fmla="*/ 80963 w 178594"/>
                <a:gd name="connsiteY53" fmla="*/ 583406 h 1092994"/>
                <a:gd name="connsiteX54" fmla="*/ 80963 w 178594"/>
                <a:gd name="connsiteY54" fmla="*/ 526256 h 1092994"/>
                <a:gd name="connsiteX55" fmla="*/ 95250 w 178594"/>
                <a:gd name="connsiteY55" fmla="*/ 500063 h 1092994"/>
                <a:gd name="connsiteX56" fmla="*/ 102394 w 178594"/>
                <a:gd name="connsiteY56" fmla="*/ 476250 h 1092994"/>
                <a:gd name="connsiteX57" fmla="*/ 111919 w 178594"/>
                <a:gd name="connsiteY57" fmla="*/ 435769 h 1092994"/>
                <a:gd name="connsiteX58" fmla="*/ 111919 w 178594"/>
                <a:gd name="connsiteY58" fmla="*/ 404813 h 1092994"/>
                <a:gd name="connsiteX59" fmla="*/ 97632 w 178594"/>
                <a:gd name="connsiteY59" fmla="*/ 383381 h 1092994"/>
                <a:gd name="connsiteX60" fmla="*/ 107157 w 178594"/>
                <a:gd name="connsiteY60" fmla="*/ 350044 h 1092994"/>
                <a:gd name="connsiteX61" fmla="*/ 121444 w 178594"/>
                <a:gd name="connsiteY61" fmla="*/ 285750 h 1092994"/>
                <a:gd name="connsiteX62" fmla="*/ 140494 w 178594"/>
                <a:gd name="connsiteY62" fmla="*/ 252413 h 1092994"/>
                <a:gd name="connsiteX63" fmla="*/ 152400 w 178594"/>
                <a:gd name="connsiteY63" fmla="*/ 223838 h 1092994"/>
                <a:gd name="connsiteX64" fmla="*/ 152400 w 178594"/>
                <a:gd name="connsiteY64" fmla="*/ 178594 h 1092994"/>
                <a:gd name="connsiteX65" fmla="*/ 173832 w 178594"/>
                <a:gd name="connsiteY65" fmla="*/ 154781 h 1092994"/>
                <a:gd name="connsiteX66" fmla="*/ 178594 w 178594"/>
                <a:gd name="connsiteY66" fmla="*/ 130969 h 1092994"/>
                <a:gd name="connsiteX67" fmla="*/ 166688 w 178594"/>
                <a:gd name="connsiteY67" fmla="*/ 126206 h 1092994"/>
                <a:gd name="connsiteX68" fmla="*/ 145257 w 178594"/>
                <a:gd name="connsiteY68" fmla="*/ 66675 h 1092994"/>
                <a:gd name="connsiteX69" fmla="*/ 147638 w 178594"/>
                <a:gd name="connsiteY69" fmla="*/ 38100 h 1092994"/>
                <a:gd name="connsiteX70" fmla="*/ 104775 w 178594"/>
                <a:gd name="connsiteY70" fmla="*/ 0 h 1092994"/>
                <a:gd name="connsiteX0" fmla="*/ 104775 w 178594"/>
                <a:gd name="connsiteY0" fmla="*/ 0 h 1092994"/>
                <a:gd name="connsiteX1" fmla="*/ 107157 w 178594"/>
                <a:gd name="connsiteY1" fmla="*/ 121444 h 1092994"/>
                <a:gd name="connsiteX2" fmla="*/ 97632 w 178594"/>
                <a:gd name="connsiteY2" fmla="*/ 209550 h 1092994"/>
                <a:gd name="connsiteX3" fmla="*/ 88107 w 178594"/>
                <a:gd name="connsiteY3" fmla="*/ 280988 h 1092994"/>
                <a:gd name="connsiteX4" fmla="*/ 78582 w 178594"/>
                <a:gd name="connsiteY4" fmla="*/ 295275 h 1092994"/>
                <a:gd name="connsiteX5" fmla="*/ 76200 w 178594"/>
                <a:gd name="connsiteY5" fmla="*/ 340519 h 1092994"/>
                <a:gd name="connsiteX6" fmla="*/ 69057 w 178594"/>
                <a:gd name="connsiteY6" fmla="*/ 369094 h 1092994"/>
                <a:gd name="connsiteX7" fmla="*/ 71438 w 178594"/>
                <a:gd name="connsiteY7" fmla="*/ 423863 h 1092994"/>
                <a:gd name="connsiteX8" fmla="*/ 45244 w 178594"/>
                <a:gd name="connsiteY8" fmla="*/ 533400 h 1092994"/>
                <a:gd name="connsiteX9" fmla="*/ 11907 w 178594"/>
                <a:gd name="connsiteY9" fmla="*/ 552450 h 1092994"/>
                <a:gd name="connsiteX10" fmla="*/ 26194 w 178594"/>
                <a:gd name="connsiteY10" fmla="*/ 597694 h 1092994"/>
                <a:gd name="connsiteX11" fmla="*/ 28575 w 178594"/>
                <a:gd name="connsiteY11" fmla="*/ 628650 h 1092994"/>
                <a:gd name="connsiteX12" fmla="*/ 23813 w 178594"/>
                <a:gd name="connsiteY12" fmla="*/ 683419 h 1092994"/>
                <a:gd name="connsiteX13" fmla="*/ 40482 w 178594"/>
                <a:gd name="connsiteY13" fmla="*/ 683419 h 1092994"/>
                <a:gd name="connsiteX14" fmla="*/ 52388 w 178594"/>
                <a:gd name="connsiteY14" fmla="*/ 692944 h 1092994"/>
                <a:gd name="connsiteX15" fmla="*/ 40482 w 178594"/>
                <a:gd name="connsiteY15" fmla="*/ 728663 h 1092994"/>
                <a:gd name="connsiteX16" fmla="*/ 38100 w 178594"/>
                <a:gd name="connsiteY16" fmla="*/ 769144 h 1092994"/>
                <a:gd name="connsiteX17" fmla="*/ 35719 w 178594"/>
                <a:gd name="connsiteY17" fmla="*/ 812006 h 1092994"/>
                <a:gd name="connsiteX18" fmla="*/ 23813 w 178594"/>
                <a:gd name="connsiteY18" fmla="*/ 850106 h 1092994"/>
                <a:gd name="connsiteX19" fmla="*/ 23813 w 178594"/>
                <a:gd name="connsiteY19" fmla="*/ 850106 h 1092994"/>
                <a:gd name="connsiteX20" fmla="*/ 14288 w 178594"/>
                <a:gd name="connsiteY20" fmla="*/ 885825 h 1092994"/>
                <a:gd name="connsiteX21" fmla="*/ 23813 w 178594"/>
                <a:gd name="connsiteY21" fmla="*/ 909638 h 1092994"/>
                <a:gd name="connsiteX22" fmla="*/ 9525 w 178594"/>
                <a:gd name="connsiteY22" fmla="*/ 912019 h 1092994"/>
                <a:gd name="connsiteX23" fmla="*/ 16669 w 178594"/>
                <a:gd name="connsiteY23" fmla="*/ 926306 h 1092994"/>
                <a:gd name="connsiteX24" fmla="*/ 0 w 178594"/>
                <a:gd name="connsiteY24" fmla="*/ 947738 h 1092994"/>
                <a:gd name="connsiteX25" fmla="*/ 19050 w 178594"/>
                <a:gd name="connsiteY25" fmla="*/ 950119 h 1092994"/>
                <a:gd name="connsiteX26" fmla="*/ 7144 w 178594"/>
                <a:gd name="connsiteY26" fmla="*/ 990600 h 1092994"/>
                <a:gd name="connsiteX27" fmla="*/ 16669 w 178594"/>
                <a:gd name="connsiteY27" fmla="*/ 1000125 h 1092994"/>
                <a:gd name="connsiteX28" fmla="*/ 23813 w 178594"/>
                <a:gd name="connsiteY28" fmla="*/ 1021556 h 1092994"/>
                <a:gd name="connsiteX29" fmla="*/ 16669 w 178594"/>
                <a:gd name="connsiteY29" fmla="*/ 1042988 h 1092994"/>
                <a:gd name="connsiteX30" fmla="*/ 33338 w 178594"/>
                <a:gd name="connsiteY30" fmla="*/ 1042988 h 1092994"/>
                <a:gd name="connsiteX31" fmla="*/ 47625 w 178594"/>
                <a:gd name="connsiteY31" fmla="*/ 1042988 h 1092994"/>
                <a:gd name="connsiteX32" fmla="*/ 57150 w 178594"/>
                <a:gd name="connsiteY32" fmla="*/ 1073944 h 1092994"/>
                <a:gd name="connsiteX33" fmla="*/ 85725 w 178594"/>
                <a:gd name="connsiteY33" fmla="*/ 1085850 h 1092994"/>
                <a:gd name="connsiteX34" fmla="*/ 102394 w 178594"/>
                <a:gd name="connsiteY34" fmla="*/ 1092994 h 1092994"/>
                <a:gd name="connsiteX35" fmla="*/ 123825 w 178594"/>
                <a:gd name="connsiteY35" fmla="*/ 1066800 h 1092994"/>
                <a:gd name="connsiteX36" fmla="*/ 92869 w 178594"/>
                <a:gd name="connsiteY36" fmla="*/ 1059656 h 1092994"/>
                <a:gd name="connsiteX37" fmla="*/ 76200 w 178594"/>
                <a:gd name="connsiteY37" fmla="*/ 1059656 h 1092994"/>
                <a:gd name="connsiteX38" fmla="*/ 57150 w 178594"/>
                <a:gd name="connsiteY38" fmla="*/ 1035844 h 1092994"/>
                <a:gd name="connsiteX39" fmla="*/ 57150 w 178594"/>
                <a:gd name="connsiteY39" fmla="*/ 1014413 h 1092994"/>
                <a:gd name="connsiteX40" fmla="*/ 38100 w 178594"/>
                <a:gd name="connsiteY40" fmla="*/ 1004888 h 1092994"/>
                <a:gd name="connsiteX41" fmla="*/ 26194 w 178594"/>
                <a:gd name="connsiteY41" fmla="*/ 995363 h 1092994"/>
                <a:gd name="connsiteX42" fmla="*/ 33338 w 178594"/>
                <a:gd name="connsiteY42" fmla="*/ 959644 h 1092994"/>
                <a:gd name="connsiteX43" fmla="*/ 45244 w 178594"/>
                <a:gd name="connsiteY43" fmla="*/ 900113 h 1092994"/>
                <a:gd name="connsiteX44" fmla="*/ 57150 w 178594"/>
                <a:gd name="connsiteY44" fmla="*/ 871538 h 1092994"/>
                <a:gd name="connsiteX45" fmla="*/ 76200 w 178594"/>
                <a:gd name="connsiteY45" fmla="*/ 802481 h 1092994"/>
                <a:gd name="connsiteX46" fmla="*/ 66675 w 178594"/>
                <a:gd name="connsiteY46" fmla="*/ 790575 h 1092994"/>
                <a:gd name="connsiteX47" fmla="*/ 69057 w 178594"/>
                <a:gd name="connsiteY47" fmla="*/ 776288 h 1092994"/>
                <a:gd name="connsiteX48" fmla="*/ 61913 w 178594"/>
                <a:gd name="connsiteY48" fmla="*/ 754856 h 1092994"/>
                <a:gd name="connsiteX49" fmla="*/ 57150 w 178594"/>
                <a:gd name="connsiteY49" fmla="*/ 714375 h 1092994"/>
                <a:gd name="connsiteX50" fmla="*/ 64294 w 178594"/>
                <a:gd name="connsiteY50" fmla="*/ 683419 h 1092994"/>
                <a:gd name="connsiteX51" fmla="*/ 64294 w 178594"/>
                <a:gd name="connsiteY51" fmla="*/ 647700 h 1092994"/>
                <a:gd name="connsiteX52" fmla="*/ 69057 w 178594"/>
                <a:gd name="connsiteY52" fmla="*/ 614363 h 1092994"/>
                <a:gd name="connsiteX53" fmla="*/ 80963 w 178594"/>
                <a:gd name="connsiteY53" fmla="*/ 583406 h 1092994"/>
                <a:gd name="connsiteX54" fmla="*/ 80963 w 178594"/>
                <a:gd name="connsiteY54" fmla="*/ 526256 h 1092994"/>
                <a:gd name="connsiteX55" fmla="*/ 95250 w 178594"/>
                <a:gd name="connsiteY55" fmla="*/ 500063 h 1092994"/>
                <a:gd name="connsiteX56" fmla="*/ 102394 w 178594"/>
                <a:gd name="connsiteY56" fmla="*/ 476250 h 1092994"/>
                <a:gd name="connsiteX57" fmla="*/ 111919 w 178594"/>
                <a:gd name="connsiteY57" fmla="*/ 435769 h 1092994"/>
                <a:gd name="connsiteX58" fmla="*/ 111919 w 178594"/>
                <a:gd name="connsiteY58" fmla="*/ 404813 h 1092994"/>
                <a:gd name="connsiteX59" fmla="*/ 97632 w 178594"/>
                <a:gd name="connsiteY59" fmla="*/ 383381 h 1092994"/>
                <a:gd name="connsiteX60" fmla="*/ 107157 w 178594"/>
                <a:gd name="connsiteY60" fmla="*/ 350044 h 1092994"/>
                <a:gd name="connsiteX61" fmla="*/ 121444 w 178594"/>
                <a:gd name="connsiteY61" fmla="*/ 285750 h 1092994"/>
                <a:gd name="connsiteX62" fmla="*/ 140494 w 178594"/>
                <a:gd name="connsiteY62" fmla="*/ 252413 h 1092994"/>
                <a:gd name="connsiteX63" fmla="*/ 152400 w 178594"/>
                <a:gd name="connsiteY63" fmla="*/ 223838 h 1092994"/>
                <a:gd name="connsiteX64" fmla="*/ 152400 w 178594"/>
                <a:gd name="connsiteY64" fmla="*/ 178594 h 1092994"/>
                <a:gd name="connsiteX65" fmla="*/ 173832 w 178594"/>
                <a:gd name="connsiteY65" fmla="*/ 154781 h 1092994"/>
                <a:gd name="connsiteX66" fmla="*/ 178594 w 178594"/>
                <a:gd name="connsiteY66" fmla="*/ 130969 h 1092994"/>
                <a:gd name="connsiteX67" fmla="*/ 166688 w 178594"/>
                <a:gd name="connsiteY67" fmla="*/ 126206 h 1092994"/>
                <a:gd name="connsiteX68" fmla="*/ 145257 w 178594"/>
                <a:gd name="connsiteY68" fmla="*/ 66675 h 1092994"/>
                <a:gd name="connsiteX69" fmla="*/ 147638 w 178594"/>
                <a:gd name="connsiteY69" fmla="*/ 38100 h 1092994"/>
                <a:gd name="connsiteX70" fmla="*/ 126207 w 178594"/>
                <a:gd name="connsiteY70" fmla="*/ 16669 h 1092994"/>
                <a:gd name="connsiteX71" fmla="*/ 104775 w 178594"/>
                <a:gd name="connsiteY71" fmla="*/ 0 h 1092994"/>
                <a:gd name="connsiteX0" fmla="*/ 104775 w 178594"/>
                <a:gd name="connsiteY0" fmla="*/ 2381 h 1095375"/>
                <a:gd name="connsiteX1" fmla="*/ 107157 w 178594"/>
                <a:gd name="connsiteY1" fmla="*/ 123825 h 1095375"/>
                <a:gd name="connsiteX2" fmla="*/ 97632 w 178594"/>
                <a:gd name="connsiteY2" fmla="*/ 211931 h 1095375"/>
                <a:gd name="connsiteX3" fmla="*/ 88107 w 178594"/>
                <a:gd name="connsiteY3" fmla="*/ 283369 h 1095375"/>
                <a:gd name="connsiteX4" fmla="*/ 78582 w 178594"/>
                <a:gd name="connsiteY4" fmla="*/ 297656 h 1095375"/>
                <a:gd name="connsiteX5" fmla="*/ 76200 w 178594"/>
                <a:gd name="connsiteY5" fmla="*/ 342900 h 1095375"/>
                <a:gd name="connsiteX6" fmla="*/ 69057 w 178594"/>
                <a:gd name="connsiteY6" fmla="*/ 371475 h 1095375"/>
                <a:gd name="connsiteX7" fmla="*/ 71438 w 178594"/>
                <a:gd name="connsiteY7" fmla="*/ 426244 h 1095375"/>
                <a:gd name="connsiteX8" fmla="*/ 45244 w 178594"/>
                <a:gd name="connsiteY8" fmla="*/ 535781 h 1095375"/>
                <a:gd name="connsiteX9" fmla="*/ 11907 w 178594"/>
                <a:gd name="connsiteY9" fmla="*/ 554831 h 1095375"/>
                <a:gd name="connsiteX10" fmla="*/ 26194 w 178594"/>
                <a:gd name="connsiteY10" fmla="*/ 600075 h 1095375"/>
                <a:gd name="connsiteX11" fmla="*/ 28575 w 178594"/>
                <a:gd name="connsiteY11" fmla="*/ 631031 h 1095375"/>
                <a:gd name="connsiteX12" fmla="*/ 23813 w 178594"/>
                <a:gd name="connsiteY12" fmla="*/ 685800 h 1095375"/>
                <a:gd name="connsiteX13" fmla="*/ 40482 w 178594"/>
                <a:gd name="connsiteY13" fmla="*/ 685800 h 1095375"/>
                <a:gd name="connsiteX14" fmla="*/ 52388 w 178594"/>
                <a:gd name="connsiteY14" fmla="*/ 695325 h 1095375"/>
                <a:gd name="connsiteX15" fmla="*/ 40482 w 178594"/>
                <a:gd name="connsiteY15" fmla="*/ 731044 h 1095375"/>
                <a:gd name="connsiteX16" fmla="*/ 38100 w 178594"/>
                <a:gd name="connsiteY16" fmla="*/ 771525 h 1095375"/>
                <a:gd name="connsiteX17" fmla="*/ 35719 w 178594"/>
                <a:gd name="connsiteY17" fmla="*/ 814387 h 1095375"/>
                <a:gd name="connsiteX18" fmla="*/ 23813 w 178594"/>
                <a:gd name="connsiteY18" fmla="*/ 852487 h 1095375"/>
                <a:gd name="connsiteX19" fmla="*/ 23813 w 178594"/>
                <a:gd name="connsiteY19" fmla="*/ 852487 h 1095375"/>
                <a:gd name="connsiteX20" fmla="*/ 14288 w 178594"/>
                <a:gd name="connsiteY20" fmla="*/ 888206 h 1095375"/>
                <a:gd name="connsiteX21" fmla="*/ 23813 w 178594"/>
                <a:gd name="connsiteY21" fmla="*/ 912019 h 1095375"/>
                <a:gd name="connsiteX22" fmla="*/ 9525 w 178594"/>
                <a:gd name="connsiteY22" fmla="*/ 914400 h 1095375"/>
                <a:gd name="connsiteX23" fmla="*/ 16669 w 178594"/>
                <a:gd name="connsiteY23" fmla="*/ 928687 h 1095375"/>
                <a:gd name="connsiteX24" fmla="*/ 0 w 178594"/>
                <a:gd name="connsiteY24" fmla="*/ 950119 h 1095375"/>
                <a:gd name="connsiteX25" fmla="*/ 19050 w 178594"/>
                <a:gd name="connsiteY25" fmla="*/ 952500 h 1095375"/>
                <a:gd name="connsiteX26" fmla="*/ 7144 w 178594"/>
                <a:gd name="connsiteY26" fmla="*/ 992981 h 1095375"/>
                <a:gd name="connsiteX27" fmla="*/ 16669 w 178594"/>
                <a:gd name="connsiteY27" fmla="*/ 1002506 h 1095375"/>
                <a:gd name="connsiteX28" fmla="*/ 23813 w 178594"/>
                <a:gd name="connsiteY28" fmla="*/ 1023937 h 1095375"/>
                <a:gd name="connsiteX29" fmla="*/ 16669 w 178594"/>
                <a:gd name="connsiteY29" fmla="*/ 1045369 h 1095375"/>
                <a:gd name="connsiteX30" fmla="*/ 33338 w 178594"/>
                <a:gd name="connsiteY30" fmla="*/ 1045369 h 1095375"/>
                <a:gd name="connsiteX31" fmla="*/ 47625 w 178594"/>
                <a:gd name="connsiteY31" fmla="*/ 1045369 h 1095375"/>
                <a:gd name="connsiteX32" fmla="*/ 57150 w 178594"/>
                <a:gd name="connsiteY32" fmla="*/ 1076325 h 1095375"/>
                <a:gd name="connsiteX33" fmla="*/ 85725 w 178594"/>
                <a:gd name="connsiteY33" fmla="*/ 1088231 h 1095375"/>
                <a:gd name="connsiteX34" fmla="*/ 102394 w 178594"/>
                <a:gd name="connsiteY34" fmla="*/ 1095375 h 1095375"/>
                <a:gd name="connsiteX35" fmla="*/ 123825 w 178594"/>
                <a:gd name="connsiteY35" fmla="*/ 1069181 h 1095375"/>
                <a:gd name="connsiteX36" fmla="*/ 92869 w 178594"/>
                <a:gd name="connsiteY36" fmla="*/ 1062037 h 1095375"/>
                <a:gd name="connsiteX37" fmla="*/ 76200 w 178594"/>
                <a:gd name="connsiteY37" fmla="*/ 1062037 h 1095375"/>
                <a:gd name="connsiteX38" fmla="*/ 57150 w 178594"/>
                <a:gd name="connsiteY38" fmla="*/ 1038225 h 1095375"/>
                <a:gd name="connsiteX39" fmla="*/ 57150 w 178594"/>
                <a:gd name="connsiteY39" fmla="*/ 1016794 h 1095375"/>
                <a:gd name="connsiteX40" fmla="*/ 38100 w 178594"/>
                <a:gd name="connsiteY40" fmla="*/ 1007269 h 1095375"/>
                <a:gd name="connsiteX41" fmla="*/ 26194 w 178594"/>
                <a:gd name="connsiteY41" fmla="*/ 997744 h 1095375"/>
                <a:gd name="connsiteX42" fmla="*/ 33338 w 178594"/>
                <a:gd name="connsiteY42" fmla="*/ 962025 h 1095375"/>
                <a:gd name="connsiteX43" fmla="*/ 45244 w 178594"/>
                <a:gd name="connsiteY43" fmla="*/ 902494 h 1095375"/>
                <a:gd name="connsiteX44" fmla="*/ 57150 w 178594"/>
                <a:gd name="connsiteY44" fmla="*/ 873919 h 1095375"/>
                <a:gd name="connsiteX45" fmla="*/ 76200 w 178594"/>
                <a:gd name="connsiteY45" fmla="*/ 804862 h 1095375"/>
                <a:gd name="connsiteX46" fmla="*/ 66675 w 178594"/>
                <a:gd name="connsiteY46" fmla="*/ 792956 h 1095375"/>
                <a:gd name="connsiteX47" fmla="*/ 69057 w 178594"/>
                <a:gd name="connsiteY47" fmla="*/ 778669 h 1095375"/>
                <a:gd name="connsiteX48" fmla="*/ 61913 w 178594"/>
                <a:gd name="connsiteY48" fmla="*/ 757237 h 1095375"/>
                <a:gd name="connsiteX49" fmla="*/ 57150 w 178594"/>
                <a:gd name="connsiteY49" fmla="*/ 716756 h 1095375"/>
                <a:gd name="connsiteX50" fmla="*/ 64294 w 178594"/>
                <a:gd name="connsiteY50" fmla="*/ 685800 h 1095375"/>
                <a:gd name="connsiteX51" fmla="*/ 64294 w 178594"/>
                <a:gd name="connsiteY51" fmla="*/ 650081 h 1095375"/>
                <a:gd name="connsiteX52" fmla="*/ 69057 w 178594"/>
                <a:gd name="connsiteY52" fmla="*/ 616744 h 1095375"/>
                <a:gd name="connsiteX53" fmla="*/ 80963 w 178594"/>
                <a:gd name="connsiteY53" fmla="*/ 585787 h 1095375"/>
                <a:gd name="connsiteX54" fmla="*/ 80963 w 178594"/>
                <a:gd name="connsiteY54" fmla="*/ 528637 h 1095375"/>
                <a:gd name="connsiteX55" fmla="*/ 95250 w 178594"/>
                <a:gd name="connsiteY55" fmla="*/ 502444 h 1095375"/>
                <a:gd name="connsiteX56" fmla="*/ 102394 w 178594"/>
                <a:gd name="connsiteY56" fmla="*/ 478631 h 1095375"/>
                <a:gd name="connsiteX57" fmla="*/ 111919 w 178594"/>
                <a:gd name="connsiteY57" fmla="*/ 438150 h 1095375"/>
                <a:gd name="connsiteX58" fmla="*/ 111919 w 178594"/>
                <a:gd name="connsiteY58" fmla="*/ 407194 h 1095375"/>
                <a:gd name="connsiteX59" fmla="*/ 97632 w 178594"/>
                <a:gd name="connsiteY59" fmla="*/ 385762 h 1095375"/>
                <a:gd name="connsiteX60" fmla="*/ 107157 w 178594"/>
                <a:gd name="connsiteY60" fmla="*/ 352425 h 1095375"/>
                <a:gd name="connsiteX61" fmla="*/ 121444 w 178594"/>
                <a:gd name="connsiteY61" fmla="*/ 288131 h 1095375"/>
                <a:gd name="connsiteX62" fmla="*/ 140494 w 178594"/>
                <a:gd name="connsiteY62" fmla="*/ 254794 h 1095375"/>
                <a:gd name="connsiteX63" fmla="*/ 152400 w 178594"/>
                <a:gd name="connsiteY63" fmla="*/ 226219 h 1095375"/>
                <a:gd name="connsiteX64" fmla="*/ 152400 w 178594"/>
                <a:gd name="connsiteY64" fmla="*/ 180975 h 1095375"/>
                <a:gd name="connsiteX65" fmla="*/ 173832 w 178594"/>
                <a:gd name="connsiteY65" fmla="*/ 157162 h 1095375"/>
                <a:gd name="connsiteX66" fmla="*/ 178594 w 178594"/>
                <a:gd name="connsiteY66" fmla="*/ 133350 h 1095375"/>
                <a:gd name="connsiteX67" fmla="*/ 166688 w 178594"/>
                <a:gd name="connsiteY67" fmla="*/ 128587 h 1095375"/>
                <a:gd name="connsiteX68" fmla="*/ 145257 w 178594"/>
                <a:gd name="connsiteY68" fmla="*/ 69056 h 1095375"/>
                <a:gd name="connsiteX69" fmla="*/ 147638 w 178594"/>
                <a:gd name="connsiteY69" fmla="*/ 40481 h 1095375"/>
                <a:gd name="connsiteX70" fmla="*/ 130969 w 178594"/>
                <a:gd name="connsiteY70" fmla="*/ 0 h 1095375"/>
                <a:gd name="connsiteX71" fmla="*/ 104775 w 178594"/>
                <a:gd name="connsiteY71" fmla="*/ 2381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78594" h="1095375">
                  <a:moveTo>
                    <a:pt x="104775" y="2381"/>
                  </a:moveTo>
                  <a:lnTo>
                    <a:pt x="107157" y="123825"/>
                  </a:lnTo>
                  <a:lnTo>
                    <a:pt x="97632" y="211931"/>
                  </a:lnTo>
                  <a:lnTo>
                    <a:pt x="88107" y="283369"/>
                  </a:lnTo>
                  <a:lnTo>
                    <a:pt x="78582" y="297656"/>
                  </a:lnTo>
                  <a:lnTo>
                    <a:pt x="76200" y="342900"/>
                  </a:lnTo>
                  <a:lnTo>
                    <a:pt x="69057" y="371475"/>
                  </a:lnTo>
                  <a:cubicBezTo>
                    <a:pt x="69851" y="389731"/>
                    <a:pt x="70644" y="407988"/>
                    <a:pt x="71438" y="426244"/>
                  </a:cubicBezTo>
                  <a:lnTo>
                    <a:pt x="45244" y="535781"/>
                  </a:lnTo>
                  <a:lnTo>
                    <a:pt x="11907" y="554831"/>
                  </a:lnTo>
                  <a:lnTo>
                    <a:pt x="26194" y="600075"/>
                  </a:lnTo>
                  <a:lnTo>
                    <a:pt x="28575" y="631031"/>
                  </a:lnTo>
                  <a:lnTo>
                    <a:pt x="23813" y="685800"/>
                  </a:lnTo>
                  <a:lnTo>
                    <a:pt x="40482" y="685800"/>
                  </a:lnTo>
                  <a:lnTo>
                    <a:pt x="52388" y="695325"/>
                  </a:lnTo>
                  <a:lnTo>
                    <a:pt x="40482" y="731044"/>
                  </a:lnTo>
                  <a:lnTo>
                    <a:pt x="38100" y="771525"/>
                  </a:lnTo>
                  <a:lnTo>
                    <a:pt x="35719" y="814387"/>
                  </a:lnTo>
                  <a:lnTo>
                    <a:pt x="23813" y="852487"/>
                  </a:lnTo>
                  <a:lnTo>
                    <a:pt x="23813" y="852487"/>
                  </a:lnTo>
                  <a:lnTo>
                    <a:pt x="14288" y="888206"/>
                  </a:lnTo>
                  <a:lnTo>
                    <a:pt x="23813" y="912019"/>
                  </a:lnTo>
                  <a:lnTo>
                    <a:pt x="9525" y="914400"/>
                  </a:lnTo>
                  <a:lnTo>
                    <a:pt x="16669" y="928687"/>
                  </a:lnTo>
                  <a:lnTo>
                    <a:pt x="0" y="950119"/>
                  </a:lnTo>
                  <a:lnTo>
                    <a:pt x="19050" y="952500"/>
                  </a:lnTo>
                  <a:lnTo>
                    <a:pt x="7144" y="992981"/>
                  </a:lnTo>
                  <a:lnTo>
                    <a:pt x="16669" y="1002506"/>
                  </a:lnTo>
                  <a:lnTo>
                    <a:pt x="23813" y="1023937"/>
                  </a:lnTo>
                  <a:lnTo>
                    <a:pt x="16669" y="1045369"/>
                  </a:lnTo>
                  <a:lnTo>
                    <a:pt x="33338" y="1045369"/>
                  </a:lnTo>
                  <a:lnTo>
                    <a:pt x="47625" y="1045369"/>
                  </a:lnTo>
                  <a:lnTo>
                    <a:pt x="57150" y="1076325"/>
                  </a:lnTo>
                  <a:lnTo>
                    <a:pt x="85725" y="1088231"/>
                  </a:lnTo>
                  <a:lnTo>
                    <a:pt x="102394" y="1095375"/>
                  </a:lnTo>
                  <a:lnTo>
                    <a:pt x="123825" y="1069181"/>
                  </a:lnTo>
                  <a:lnTo>
                    <a:pt x="92869" y="1062037"/>
                  </a:lnTo>
                  <a:lnTo>
                    <a:pt x="76200" y="1062037"/>
                  </a:lnTo>
                  <a:lnTo>
                    <a:pt x="57150" y="1038225"/>
                  </a:lnTo>
                  <a:lnTo>
                    <a:pt x="57150" y="1016794"/>
                  </a:lnTo>
                  <a:lnTo>
                    <a:pt x="38100" y="1007269"/>
                  </a:lnTo>
                  <a:lnTo>
                    <a:pt x="26194" y="997744"/>
                  </a:lnTo>
                  <a:lnTo>
                    <a:pt x="33338" y="962025"/>
                  </a:lnTo>
                  <a:lnTo>
                    <a:pt x="45244" y="902494"/>
                  </a:lnTo>
                  <a:lnTo>
                    <a:pt x="57150" y="873919"/>
                  </a:lnTo>
                  <a:lnTo>
                    <a:pt x="76200" y="804862"/>
                  </a:lnTo>
                  <a:lnTo>
                    <a:pt x="66675" y="792956"/>
                  </a:lnTo>
                  <a:lnTo>
                    <a:pt x="69057" y="778669"/>
                  </a:lnTo>
                  <a:lnTo>
                    <a:pt x="61913" y="757237"/>
                  </a:lnTo>
                  <a:lnTo>
                    <a:pt x="57150" y="716756"/>
                  </a:lnTo>
                  <a:lnTo>
                    <a:pt x="64294" y="685800"/>
                  </a:lnTo>
                  <a:lnTo>
                    <a:pt x="64294" y="650081"/>
                  </a:lnTo>
                  <a:lnTo>
                    <a:pt x="69057" y="616744"/>
                  </a:lnTo>
                  <a:lnTo>
                    <a:pt x="80963" y="585787"/>
                  </a:lnTo>
                  <a:lnTo>
                    <a:pt x="80963" y="528637"/>
                  </a:lnTo>
                  <a:lnTo>
                    <a:pt x="95250" y="502444"/>
                  </a:lnTo>
                  <a:lnTo>
                    <a:pt x="102394" y="478631"/>
                  </a:lnTo>
                  <a:lnTo>
                    <a:pt x="111919" y="438150"/>
                  </a:lnTo>
                  <a:lnTo>
                    <a:pt x="111919" y="407194"/>
                  </a:lnTo>
                  <a:lnTo>
                    <a:pt x="97632" y="385762"/>
                  </a:lnTo>
                  <a:lnTo>
                    <a:pt x="107157" y="352425"/>
                  </a:lnTo>
                  <a:lnTo>
                    <a:pt x="121444" y="288131"/>
                  </a:lnTo>
                  <a:lnTo>
                    <a:pt x="140494" y="254794"/>
                  </a:lnTo>
                  <a:lnTo>
                    <a:pt x="152400" y="226219"/>
                  </a:lnTo>
                  <a:lnTo>
                    <a:pt x="152400" y="180975"/>
                  </a:lnTo>
                  <a:lnTo>
                    <a:pt x="173832" y="157162"/>
                  </a:lnTo>
                  <a:lnTo>
                    <a:pt x="178594" y="133350"/>
                  </a:lnTo>
                  <a:lnTo>
                    <a:pt x="166688" y="128587"/>
                  </a:lnTo>
                  <a:lnTo>
                    <a:pt x="145257" y="69056"/>
                  </a:lnTo>
                  <a:lnTo>
                    <a:pt x="147638" y="40481"/>
                  </a:lnTo>
                  <a:lnTo>
                    <a:pt x="130969" y="0"/>
                  </a:lnTo>
                  <a:lnTo>
                    <a:pt x="104775" y="2381"/>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22" name="Freeform: Shape 1042">
              <a:extLst>
                <a:ext uri="{FF2B5EF4-FFF2-40B4-BE49-F238E27FC236}">
                  <a16:creationId xmlns:a16="http://schemas.microsoft.com/office/drawing/2014/main" id="{2C88195A-6F16-2FF5-5584-16A617C006E8}"/>
                </a:ext>
              </a:extLst>
            </p:cNvPr>
            <p:cNvSpPr>
              <a:spLocks/>
            </p:cNvSpPr>
            <p:nvPr/>
          </p:nvSpPr>
          <p:spPr bwMode="auto">
            <a:xfrm>
              <a:off x="2724150" y="5176838"/>
              <a:ext cx="226219" cy="219075"/>
            </a:xfrm>
            <a:custGeom>
              <a:avLst/>
              <a:gdLst>
                <a:gd name="connsiteX0" fmla="*/ 0 w 226219"/>
                <a:gd name="connsiteY0" fmla="*/ 78581 h 219075"/>
                <a:gd name="connsiteX1" fmla="*/ 50006 w 226219"/>
                <a:gd name="connsiteY1" fmla="*/ 116681 h 219075"/>
                <a:gd name="connsiteX2" fmla="*/ 52388 w 226219"/>
                <a:gd name="connsiteY2" fmla="*/ 135731 h 219075"/>
                <a:gd name="connsiteX3" fmla="*/ 78581 w 226219"/>
                <a:gd name="connsiteY3" fmla="*/ 140493 h 219075"/>
                <a:gd name="connsiteX4" fmla="*/ 126206 w 226219"/>
                <a:gd name="connsiteY4" fmla="*/ 166687 h 219075"/>
                <a:gd name="connsiteX5" fmla="*/ 116681 w 226219"/>
                <a:gd name="connsiteY5" fmla="*/ 214312 h 219075"/>
                <a:gd name="connsiteX6" fmla="*/ 159544 w 226219"/>
                <a:gd name="connsiteY6" fmla="*/ 219075 h 219075"/>
                <a:gd name="connsiteX7" fmla="*/ 185738 w 226219"/>
                <a:gd name="connsiteY7" fmla="*/ 219075 h 219075"/>
                <a:gd name="connsiteX8" fmla="*/ 214313 w 226219"/>
                <a:gd name="connsiteY8" fmla="*/ 185737 h 219075"/>
                <a:gd name="connsiteX9" fmla="*/ 226219 w 226219"/>
                <a:gd name="connsiteY9" fmla="*/ 164306 h 219075"/>
                <a:gd name="connsiteX10" fmla="*/ 204788 w 226219"/>
                <a:gd name="connsiteY10" fmla="*/ 126206 h 219075"/>
                <a:gd name="connsiteX11" fmla="*/ 171450 w 226219"/>
                <a:gd name="connsiteY11" fmla="*/ 76200 h 219075"/>
                <a:gd name="connsiteX12" fmla="*/ 147638 w 226219"/>
                <a:gd name="connsiteY12" fmla="*/ 76200 h 219075"/>
                <a:gd name="connsiteX13" fmla="*/ 138113 w 226219"/>
                <a:gd name="connsiteY13" fmla="*/ 66675 h 219075"/>
                <a:gd name="connsiteX14" fmla="*/ 126206 w 226219"/>
                <a:gd name="connsiteY14" fmla="*/ 16668 h 219075"/>
                <a:gd name="connsiteX15" fmla="*/ 88106 w 226219"/>
                <a:gd name="connsiteY15" fmla="*/ 0 h 219075"/>
                <a:gd name="connsiteX16" fmla="*/ 40481 w 226219"/>
                <a:gd name="connsiteY16" fmla="*/ 0 h 219075"/>
                <a:gd name="connsiteX17" fmla="*/ 28575 w 226219"/>
                <a:gd name="connsiteY17" fmla="*/ 19050 h 219075"/>
                <a:gd name="connsiteX18" fmla="*/ 0 w 226219"/>
                <a:gd name="connsiteY18" fmla="*/ 7858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219" h="219075">
                  <a:moveTo>
                    <a:pt x="0" y="78581"/>
                  </a:moveTo>
                  <a:lnTo>
                    <a:pt x="50006" y="116681"/>
                  </a:lnTo>
                  <a:lnTo>
                    <a:pt x="52388" y="135731"/>
                  </a:lnTo>
                  <a:lnTo>
                    <a:pt x="78581" y="140493"/>
                  </a:lnTo>
                  <a:lnTo>
                    <a:pt x="126206" y="166687"/>
                  </a:lnTo>
                  <a:lnTo>
                    <a:pt x="116681" y="214312"/>
                  </a:lnTo>
                  <a:lnTo>
                    <a:pt x="159544" y="219075"/>
                  </a:lnTo>
                  <a:lnTo>
                    <a:pt x="185738" y="219075"/>
                  </a:lnTo>
                  <a:lnTo>
                    <a:pt x="214313" y="185737"/>
                  </a:lnTo>
                  <a:lnTo>
                    <a:pt x="226219" y="164306"/>
                  </a:lnTo>
                  <a:lnTo>
                    <a:pt x="204788" y="126206"/>
                  </a:lnTo>
                  <a:lnTo>
                    <a:pt x="171450" y="76200"/>
                  </a:lnTo>
                  <a:lnTo>
                    <a:pt x="147638" y="76200"/>
                  </a:lnTo>
                  <a:lnTo>
                    <a:pt x="138113" y="66675"/>
                  </a:lnTo>
                  <a:lnTo>
                    <a:pt x="126206" y="16668"/>
                  </a:lnTo>
                  <a:lnTo>
                    <a:pt x="88106" y="0"/>
                  </a:lnTo>
                  <a:lnTo>
                    <a:pt x="40481" y="0"/>
                  </a:lnTo>
                  <a:lnTo>
                    <a:pt x="28575" y="19050"/>
                  </a:lnTo>
                  <a:lnTo>
                    <a:pt x="0" y="78581"/>
                  </a:lnTo>
                  <a:close/>
                </a:path>
              </a:pathLst>
            </a:custGeom>
            <a:grp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623" name="Freeform: Shape 1043">
              <a:extLst>
                <a:ext uri="{FF2B5EF4-FFF2-40B4-BE49-F238E27FC236}">
                  <a16:creationId xmlns:a16="http://schemas.microsoft.com/office/drawing/2014/main" id="{002D2F38-4177-DEFA-922A-4DD35D08CFCB}"/>
                </a:ext>
              </a:extLst>
            </p:cNvPr>
            <p:cNvSpPr>
              <a:spLocks/>
            </p:cNvSpPr>
            <p:nvPr/>
          </p:nvSpPr>
          <p:spPr bwMode="auto">
            <a:xfrm>
              <a:off x="2847975" y="5472113"/>
              <a:ext cx="109538" cy="135731"/>
            </a:xfrm>
            <a:custGeom>
              <a:avLst/>
              <a:gdLst>
                <a:gd name="connsiteX0" fmla="*/ 23813 w 109538"/>
                <a:gd name="connsiteY0" fmla="*/ 0 h 135731"/>
                <a:gd name="connsiteX1" fmla="*/ 0 w 109538"/>
                <a:gd name="connsiteY1" fmla="*/ 100012 h 135731"/>
                <a:gd name="connsiteX2" fmla="*/ 0 w 109538"/>
                <a:gd name="connsiteY2" fmla="*/ 123825 h 135731"/>
                <a:gd name="connsiteX3" fmla="*/ 35719 w 109538"/>
                <a:gd name="connsiteY3" fmla="*/ 135731 h 135731"/>
                <a:gd name="connsiteX4" fmla="*/ 85725 w 109538"/>
                <a:gd name="connsiteY4" fmla="*/ 135731 h 135731"/>
                <a:gd name="connsiteX5" fmla="*/ 100013 w 109538"/>
                <a:gd name="connsiteY5" fmla="*/ 119062 h 135731"/>
                <a:gd name="connsiteX6" fmla="*/ 109538 w 109538"/>
                <a:gd name="connsiteY6" fmla="*/ 73818 h 135731"/>
                <a:gd name="connsiteX7" fmla="*/ 85725 w 109538"/>
                <a:gd name="connsiteY7" fmla="*/ 21431 h 135731"/>
                <a:gd name="connsiteX8" fmla="*/ 23813 w 109538"/>
                <a:gd name="connsiteY8" fmla="*/ 0 h 135731"/>
                <a:gd name="connsiteX0" fmla="*/ 23813 w 109538"/>
                <a:gd name="connsiteY0" fmla="*/ 0 h 135731"/>
                <a:gd name="connsiteX1" fmla="*/ 0 w 109538"/>
                <a:gd name="connsiteY1" fmla="*/ 100012 h 135731"/>
                <a:gd name="connsiteX2" fmla="*/ 0 w 109538"/>
                <a:gd name="connsiteY2" fmla="*/ 123825 h 135731"/>
                <a:gd name="connsiteX3" fmla="*/ 35719 w 109538"/>
                <a:gd name="connsiteY3" fmla="*/ 135731 h 135731"/>
                <a:gd name="connsiteX4" fmla="*/ 85725 w 109538"/>
                <a:gd name="connsiteY4" fmla="*/ 135731 h 135731"/>
                <a:gd name="connsiteX5" fmla="*/ 100013 w 109538"/>
                <a:gd name="connsiteY5" fmla="*/ 119062 h 135731"/>
                <a:gd name="connsiteX6" fmla="*/ 109538 w 109538"/>
                <a:gd name="connsiteY6" fmla="*/ 73818 h 135731"/>
                <a:gd name="connsiteX7" fmla="*/ 85725 w 109538"/>
                <a:gd name="connsiteY7" fmla="*/ 21431 h 135731"/>
                <a:gd name="connsiteX8" fmla="*/ 54769 w 109538"/>
                <a:gd name="connsiteY8" fmla="*/ 7143 h 135731"/>
                <a:gd name="connsiteX9" fmla="*/ 23813 w 109538"/>
                <a:gd name="connsiteY9" fmla="*/ 0 h 135731"/>
                <a:gd name="connsiteX0" fmla="*/ 23813 w 109538"/>
                <a:gd name="connsiteY0" fmla="*/ 0 h 135731"/>
                <a:gd name="connsiteX1" fmla="*/ 0 w 109538"/>
                <a:gd name="connsiteY1" fmla="*/ 100012 h 135731"/>
                <a:gd name="connsiteX2" fmla="*/ 0 w 109538"/>
                <a:gd name="connsiteY2" fmla="*/ 123825 h 135731"/>
                <a:gd name="connsiteX3" fmla="*/ 35719 w 109538"/>
                <a:gd name="connsiteY3" fmla="*/ 135731 h 135731"/>
                <a:gd name="connsiteX4" fmla="*/ 85725 w 109538"/>
                <a:gd name="connsiteY4" fmla="*/ 135731 h 135731"/>
                <a:gd name="connsiteX5" fmla="*/ 100013 w 109538"/>
                <a:gd name="connsiteY5" fmla="*/ 119062 h 135731"/>
                <a:gd name="connsiteX6" fmla="*/ 109538 w 109538"/>
                <a:gd name="connsiteY6" fmla="*/ 73818 h 135731"/>
                <a:gd name="connsiteX7" fmla="*/ 85725 w 109538"/>
                <a:gd name="connsiteY7" fmla="*/ 21431 h 135731"/>
                <a:gd name="connsiteX8" fmla="*/ 54769 w 109538"/>
                <a:gd name="connsiteY8" fmla="*/ 21430 h 135731"/>
                <a:gd name="connsiteX9" fmla="*/ 23813 w 109538"/>
                <a:gd name="connsiteY9" fmla="*/ 0 h 135731"/>
                <a:gd name="connsiteX0" fmla="*/ 23813 w 109538"/>
                <a:gd name="connsiteY0" fmla="*/ 0 h 135731"/>
                <a:gd name="connsiteX1" fmla="*/ 14288 w 109538"/>
                <a:gd name="connsiteY1" fmla="*/ 28575 h 135731"/>
                <a:gd name="connsiteX2" fmla="*/ 0 w 109538"/>
                <a:gd name="connsiteY2" fmla="*/ 100012 h 135731"/>
                <a:gd name="connsiteX3" fmla="*/ 0 w 109538"/>
                <a:gd name="connsiteY3" fmla="*/ 123825 h 135731"/>
                <a:gd name="connsiteX4" fmla="*/ 35719 w 109538"/>
                <a:gd name="connsiteY4" fmla="*/ 135731 h 135731"/>
                <a:gd name="connsiteX5" fmla="*/ 85725 w 109538"/>
                <a:gd name="connsiteY5" fmla="*/ 135731 h 135731"/>
                <a:gd name="connsiteX6" fmla="*/ 100013 w 109538"/>
                <a:gd name="connsiteY6" fmla="*/ 119062 h 135731"/>
                <a:gd name="connsiteX7" fmla="*/ 109538 w 109538"/>
                <a:gd name="connsiteY7" fmla="*/ 73818 h 135731"/>
                <a:gd name="connsiteX8" fmla="*/ 85725 w 109538"/>
                <a:gd name="connsiteY8" fmla="*/ 21431 h 135731"/>
                <a:gd name="connsiteX9" fmla="*/ 54769 w 109538"/>
                <a:gd name="connsiteY9" fmla="*/ 21430 h 135731"/>
                <a:gd name="connsiteX10" fmla="*/ 23813 w 109538"/>
                <a:gd name="connsiteY10" fmla="*/ 0 h 135731"/>
                <a:gd name="connsiteX0" fmla="*/ 23813 w 109538"/>
                <a:gd name="connsiteY0" fmla="*/ 0 h 135731"/>
                <a:gd name="connsiteX1" fmla="*/ 4763 w 109538"/>
                <a:gd name="connsiteY1" fmla="*/ 26194 h 135731"/>
                <a:gd name="connsiteX2" fmla="*/ 0 w 109538"/>
                <a:gd name="connsiteY2" fmla="*/ 100012 h 135731"/>
                <a:gd name="connsiteX3" fmla="*/ 0 w 109538"/>
                <a:gd name="connsiteY3" fmla="*/ 123825 h 135731"/>
                <a:gd name="connsiteX4" fmla="*/ 35719 w 109538"/>
                <a:gd name="connsiteY4" fmla="*/ 135731 h 135731"/>
                <a:gd name="connsiteX5" fmla="*/ 85725 w 109538"/>
                <a:gd name="connsiteY5" fmla="*/ 135731 h 135731"/>
                <a:gd name="connsiteX6" fmla="*/ 100013 w 109538"/>
                <a:gd name="connsiteY6" fmla="*/ 119062 h 135731"/>
                <a:gd name="connsiteX7" fmla="*/ 109538 w 109538"/>
                <a:gd name="connsiteY7" fmla="*/ 73818 h 135731"/>
                <a:gd name="connsiteX8" fmla="*/ 85725 w 109538"/>
                <a:gd name="connsiteY8" fmla="*/ 21431 h 135731"/>
                <a:gd name="connsiteX9" fmla="*/ 54769 w 109538"/>
                <a:gd name="connsiteY9" fmla="*/ 21430 h 135731"/>
                <a:gd name="connsiteX10" fmla="*/ 23813 w 109538"/>
                <a:gd name="connsiteY10" fmla="*/ 0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38" h="135731">
                  <a:moveTo>
                    <a:pt x="23813" y="0"/>
                  </a:moveTo>
                  <a:lnTo>
                    <a:pt x="4763" y="26194"/>
                  </a:lnTo>
                  <a:lnTo>
                    <a:pt x="0" y="100012"/>
                  </a:lnTo>
                  <a:lnTo>
                    <a:pt x="0" y="123825"/>
                  </a:lnTo>
                  <a:lnTo>
                    <a:pt x="35719" y="135731"/>
                  </a:lnTo>
                  <a:lnTo>
                    <a:pt x="85725" y="135731"/>
                  </a:lnTo>
                  <a:lnTo>
                    <a:pt x="100013" y="119062"/>
                  </a:lnTo>
                  <a:lnTo>
                    <a:pt x="109538" y="73818"/>
                  </a:lnTo>
                  <a:lnTo>
                    <a:pt x="85725" y="21431"/>
                  </a:lnTo>
                  <a:lnTo>
                    <a:pt x="54769" y="21430"/>
                  </a:lnTo>
                  <a:lnTo>
                    <a:pt x="23813" y="0"/>
                  </a:lnTo>
                  <a:close/>
                </a:path>
              </a:pathLst>
            </a:custGeom>
            <a:grp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624" name="Freeform: Shape 1044">
              <a:extLst>
                <a:ext uri="{FF2B5EF4-FFF2-40B4-BE49-F238E27FC236}">
                  <a16:creationId xmlns:a16="http://schemas.microsoft.com/office/drawing/2014/main" id="{D57EE81B-87EA-27B6-DD87-207E8FE1F2CA}"/>
                </a:ext>
              </a:extLst>
            </p:cNvPr>
            <p:cNvSpPr>
              <a:spLocks/>
            </p:cNvSpPr>
            <p:nvPr/>
          </p:nvSpPr>
          <p:spPr bwMode="auto">
            <a:xfrm>
              <a:off x="2471738" y="5250656"/>
              <a:ext cx="481012" cy="957263"/>
            </a:xfrm>
            <a:custGeom>
              <a:avLst/>
              <a:gdLst>
                <a:gd name="connsiteX0" fmla="*/ 395287 w 481012"/>
                <a:gd name="connsiteY0" fmla="*/ 214313 h 957263"/>
                <a:gd name="connsiteX1" fmla="*/ 481012 w 481012"/>
                <a:gd name="connsiteY1" fmla="*/ 140494 h 957263"/>
                <a:gd name="connsiteX2" fmla="*/ 481012 w 481012"/>
                <a:gd name="connsiteY2" fmla="*/ 100013 h 957263"/>
                <a:gd name="connsiteX3" fmla="*/ 435768 w 481012"/>
                <a:gd name="connsiteY3" fmla="*/ 140494 h 957263"/>
                <a:gd name="connsiteX4" fmla="*/ 364331 w 481012"/>
                <a:gd name="connsiteY4" fmla="*/ 140494 h 957263"/>
                <a:gd name="connsiteX5" fmla="*/ 385762 w 481012"/>
                <a:gd name="connsiteY5" fmla="*/ 92869 h 957263"/>
                <a:gd name="connsiteX6" fmla="*/ 328612 w 481012"/>
                <a:gd name="connsiteY6" fmla="*/ 71438 h 957263"/>
                <a:gd name="connsiteX7" fmla="*/ 304800 w 481012"/>
                <a:gd name="connsiteY7" fmla="*/ 61913 h 957263"/>
                <a:gd name="connsiteX8" fmla="*/ 304800 w 481012"/>
                <a:gd name="connsiteY8" fmla="*/ 42863 h 957263"/>
                <a:gd name="connsiteX9" fmla="*/ 247650 w 481012"/>
                <a:gd name="connsiteY9" fmla="*/ 2382 h 957263"/>
                <a:gd name="connsiteX10" fmla="*/ 195262 w 481012"/>
                <a:gd name="connsiteY10" fmla="*/ 16669 h 957263"/>
                <a:gd name="connsiteX11" fmla="*/ 178593 w 481012"/>
                <a:gd name="connsiteY11" fmla="*/ 0 h 957263"/>
                <a:gd name="connsiteX12" fmla="*/ 145256 w 481012"/>
                <a:gd name="connsiteY12" fmla="*/ 23813 h 957263"/>
                <a:gd name="connsiteX13" fmla="*/ 145256 w 481012"/>
                <a:gd name="connsiteY13" fmla="*/ 47625 h 957263"/>
                <a:gd name="connsiteX14" fmla="*/ 119062 w 481012"/>
                <a:gd name="connsiteY14" fmla="*/ 69057 h 957263"/>
                <a:gd name="connsiteX15" fmla="*/ 126206 w 481012"/>
                <a:gd name="connsiteY15" fmla="*/ 123825 h 957263"/>
                <a:gd name="connsiteX16" fmla="*/ 85725 w 481012"/>
                <a:gd name="connsiteY16" fmla="*/ 202407 h 957263"/>
                <a:gd name="connsiteX17" fmla="*/ 69056 w 481012"/>
                <a:gd name="connsiteY17" fmla="*/ 278607 h 957263"/>
                <a:gd name="connsiteX18" fmla="*/ 78581 w 481012"/>
                <a:gd name="connsiteY18" fmla="*/ 304800 h 957263"/>
                <a:gd name="connsiteX19" fmla="*/ 83343 w 481012"/>
                <a:gd name="connsiteY19" fmla="*/ 347663 h 957263"/>
                <a:gd name="connsiteX20" fmla="*/ 66675 w 481012"/>
                <a:gd name="connsiteY20" fmla="*/ 383382 h 957263"/>
                <a:gd name="connsiteX21" fmla="*/ 50006 w 481012"/>
                <a:gd name="connsiteY21" fmla="*/ 423863 h 957263"/>
                <a:gd name="connsiteX22" fmla="*/ 50006 w 481012"/>
                <a:gd name="connsiteY22" fmla="*/ 471488 h 957263"/>
                <a:gd name="connsiteX23" fmla="*/ 40481 w 481012"/>
                <a:gd name="connsiteY23" fmla="*/ 504825 h 957263"/>
                <a:gd name="connsiteX24" fmla="*/ 33337 w 481012"/>
                <a:gd name="connsiteY24" fmla="*/ 542925 h 957263"/>
                <a:gd name="connsiteX25" fmla="*/ 33337 w 481012"/>
                <a:gd name="connsiteY25" fmla="*/ 590550 h 957263"/>
                <a:gd name="connsiteX26" fmla="*/ 26193 w 481012"/>
                <a:gd name="connsiteY26" fmla="*/ 626269 h 957263"/>
                <a:gd name="connsiteX27" fmla="*/ 40481 w 481012"/>
                <a:gd name="connsiteY27" fmla="*/ 671513 h 957263"/>
                <a:gd name="connsiteX28" fmla="*/ 40481 w 481012"/>
                <a:gd name="connsiteY28" fmla="*/ 683419 h 957263"/>
                <a:gd name="connsiteX29" fmla="*/ 45243 w 481012"/>
                <a:gd name="connsiteY29" fmla="*/ 704850 h 957263"/>
                <a:gd name="connsiteX30" fmla="*/ 11906 w 481012"/>
                <a:gd name="connsiteY30" fmla="*/ 795338 h 957263"/>
                <a:gd name="connsiteX31" fmla="*/ 0 w 481012"/>
                <a:gd name="connsiteY31" fmla="*/ 895350 h 957263"/>
                <a:gd name="connsiteX32" fmla="*/ 23812 w 481012"/>
                <a:gd name="connsiteY32" fmla="*/ 912019 h 957263"/>
                <a:gd name="connsiteX33" fmla="*/ 28575 w 481012"/>
                <a:gd name="connsiteY33" fmla="*/ 933450 h 957263"/>
                <a:gd name="connsiteX34" fmla="*/ 45243 w 481012"/>
                <a:gd name="connsiteY34" fmla="*/ 947738 h 957263"/>
                <a:gd name="connsiteX35" fmla="*/ 95250 w 481012"/>
                <a:gd name="connsiteY35" fmla="*/ 957263 h 957263"/>
                <a:gd name="connsiteX36" fmla="*/ 104775 w 481012"/>
                <a:gd name="connsiteY36" fmla="*/ 954882 h 957263"/>
                <a:gd name="connsiteX37" fmla="*/ 95250 w 481012"/>
                <a:gd name="connsiteY37" fmla="*/ 926307 h 957263"/>
                <a:gd name="connsiteX38" fmla="*/ 92868 w 481012"/>
                <a:gd name="connsiteY38" fmla="*/ 904875 h 957263"/>
                <a:gd name="connsiteX39" fmla="*/ 111918 w 481012"/>
                <a:gd name="connsiteY39" fmla="*/ 878682 h 957263"/>
                <a:gd name="connsiteX40" fmla="*/ 176212 w 481012"/>
                <a:gd name="connsiteY40" fmla="*/ 800100 h 957263"/>
                <a:gd name="connsiteX41" fmla="*/ 178593 w 481012"/>
                <a:gd name="connsiteY41" fmla="*/ 776288 h 957263"/>
                <a:gd name="connsiteX42" fmla="*/ 159543 w 481012"/>
                <a:gd name="connsiteY42" fmla="*/ 762000 h 957263"/>
                <a:gd name="connsiteX43" fmla="*/ 147637 w 481012"/>
                <a:gd name="connsiteY43" fmla="*/ 750094 h 957263"/>
                <a:gd name="connsiteX44" fmla="*/ 135731 w 481012"/>
                <a:gd name="connsiteY44" fmla="*/ 738188 h 957263"/>
                <a:gd name="connsiteX45" fmla="*/ 140493 w 481012"/>
                <a:gd name="connsiteY45" fmla="*/ 709613 h 957263"/>
                <a:gd name="connsiteX46" fmla="*/ 157162 w 481012"/>
                <a:gd name="connsiteY46" fmla="*/ 692944 h 957263"/>
                <a:gd name="connsiteX47" fmla="*/ 180975 w 481012"/>
                <a:gd name="connsiteY47" fmla="*/ 690563 h 957263"/>
                <a:gd name="connsiteX48" fmla="*/ 197643 w 481012"/>
                <a:gd name="connsiteY48" fmla="*/ 642938 h 957263"/>
                <a:gd name="connsiteX49" fmla="*/ 207168 w 481012"/>
                <a:gd name="connsiteY49" fmla="*/ 616744 h 957263"/>
                <a:gd name="connsiteX50" fmla="*/ 207168 w 481012"/>
                <a:gd name="connsiteY50" fmla="*/ 590550 h 957263"/>
                <a:gd name="connsiteX51" fmla="*/ 192881 w 481012"/>
                <a:gd name="connsiteY51" fmla="*/ 573882 h 957263"/>
                <a:gd name="connsiteX52" fmla="*/ 192881 w 481012"/>
                <a:gd name="connsiteY52" fmla="*/ 547688 h 957263"/>
                <a:gd name="connsiteX53" fmla="*/ 202406 w 481012"/>
                <a:gd name="connsiteY53" fmla="*/ 540544 h 957263"/>
                <a:gd name="connsiteX54" fmla="*/ 240506 w 481012"/>
                <a:gd name="connsiteY54" fmla="*/ 557213 h 957263"/>
                <a:gd name="connsiteX55" fmla="*/ 254793 w 481012"/>
                <a:gd name="connsiteY55" fmla="*/ 552450 h 957263"/>
                <a:gd name="connsiteX56" fmla="*/ 261937 w 481012"/>
                <a:gd name="connsiteY56" fmla="*/ 538163 h 957263"/>
                <a:gd name="connsiteX57" fmla="*/ 266700 w 481012"/>
                <a:gd name="connsiteY57" fmla="*/ 511969 h 957263"/>
                <a:gd name="connsiteX58" fmla="*/ 266700 w 481012"/>
                <a:gd name="connsiteY58" fmla="*/ 490538 h 957263"/>
                <a:gd name="connsiteX59" fmla="*/ 292893 w 481012"/>
                <a:gd name="connsiteY59" fmla="*/ 488157 h 957263"/>
                <a:gd name="connsiteX60" fmla="*/ 350043 w 481012"/>
                <a:gd name="connsiteY60" fmla="*/ 483394 h 957263"/>
                <a:gd name="connsiteX61" fmla="*/ 390525 w 481012"/>
                <a:gd name="connsiteY61" fmla="*/ 450057 h 957263"/>
                <a:gd name="connsiteX62" fmla="*/ 400050 w 481012"/>
                <a:gd name="connsiteY62" fmla="*/ 431007 h 957263"/>
                <a:gd name="connsiteX63" fmla="*/ 397668 w 481012"/>
                <a:gd name="connsiteY63" fmla="*/ 409575 h 957263"/>
                <a:gd name="connsiteX64" fmla="*/ 390525 w 481012"/>
                <a:gd name="connsiteY64" fmla="*/ 388144 h 957263"/>
                <a:gd name="connsiteX65" fmla="*/ 390525 w 481012"/>
                <a:gd name="connsiteY65" fmla="*/ 371475 h 957263"/>
                <a:gd name="connsiteX66" fmla="*/ 371475 w 481012"/>
                <a:gd name="connsiteY66" fmla="*/ 359569 h 957263"/>
                <a:gd name="connsiteX67" fmla="*/ 357187 w 481012"/>
                <a:gd name="connsiteY67" fmla="*/ 340519 h 957263"/>
                <a:gd name="connsiteX68" fmla="*/ 371475 w 481012"/>
                <a:gd name="connsiteY68" fmla="*/ 328613 h 957263"/>
                <a:gd name="connsiteX69" fmla="*/ 395287 w 481012"/>
                <a:gd name="connsiteY69" fmla="*/ 214313 h 9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81012" h="957263">
                  <a:moveTo>
                    <a:pt x="395287" y="214313"/>
                  </a:moveTo>
                  <a:lnTo>
                    <a:pt x="481012" y="140494"/>
                  </a:lnTo>
                  <a:lnTo>
                    <a:pt x="481012" y="100013"/>
                  </a:lnTo>
                  <a:lnTo>
                    <a:pt x="435768" y="140494"/>
                  </a:lnTo>
                  <a:lnTo>
                    <a:pt x="364331" y="140494"/>
                  </a:lnTo>
                  <a:lnTo>
                    <a:pt x="385762" y="92869"/>
                  </a:lnTo>
                  <a:lnTo>
                    <a:pt x="328612" y="71438"/>
                  </a:lnTo>
                  <a:lnTo>
                    <a:pt x="304800" y="61913"/>
                  </a:lnTo>
                  <a:lnTo>
                    <a:pt x="304800" y="42863"/>
                  </a:lnTo>
                  <a:lnTo>
                    <a:pt x="247650" y="2382"/>
                  </a:lnTo>
                  <a:lnTo>
                    <a:pt x="195262" y="16669"/>
                  </a:lnTo>
                  <a:lnTo>
                    <a:pt x="178593" y="0"/>
                  </a:lnTo>
                  <a:lnTo>
                    <a:pt x="145256" y="23813"/>
                  </a:lnTo>
                  <a:lnTo>
                    <a:pt x="145256" y="47625"/>
                  </a:lnTo>
                  <a:lnTo>
                    <a:pt x="119062" y="69057"/>
                  </a:lnTo>
                  <a:lnTo>
                    <a:pt x="126206" y="123825"/>
                  </a:lnTo>
                  <a:lnTo>
                    <a:pt x="85725" y="202407"/>
                  </a:lnTo>
                  <a:lnTo>
                    <a:pt x="69056" y="278607"/>
                  </a:lnTo>
                  <a:lnTo>
                    <a:pt x="78581" y="304800"/>
                  </a:lnTo>
                  <a:lnTo>
                    <a:pt x="83343" y="347663"/>
                  </a:lnTo>
                  <a:lnTo>
                    <a:pt x="66675" y="383382"/>
                  </a:lnTo>
                  <a:lnTo>
                    <a:pt x="50006" y="423863"/>
                  </a:lnTo>
                  <a:lnTo>
                    <a:pt x="50006" y="471488"/>
                  </a:lnTo>
                  <a:lnTo>
                    <a:pt x="40481" y="504825"/>
                  </a:lnTo>
                  <a:lnTo>
                    <a:pt x="33337" y="542925"/>
                  </a:lnTo>
                  <a:lnTo>
                    <a:pt x="33337" y="590550"/>
                  </a:lnTo>
                  <a:lnTo>
                    <a:pt x="26193" y="626269"/>
                  </a:lnTo>
                  <a:lnTo>
                    <a:pt x="40481" y="671513"/>
                  </a:lnTo>
                  <a:lnTo>
                    <a:pt x="40481" y="683419"/>
                  </a:lnTo>
                  <a:lnTo>
                    <a:pt x="45243" y="704850"/>
                  </a:lnTo>
                  <a:lnTo>
                    <a:pt x="11906" y="795338"/>
                  </a:lnTo>
                  <a:lnTo>
                    <a:pt x="0" y="895350"/>
                  </a:lnTo>
                  <a:lnTo>
                    <a:pt x="23812" y="912019"/>
                  </a:lnTo>
                  <a:lnTo>
                    <a:pt x="28575" y="933450"/>
                  </a:lnTo>
                  <a:lnTo>
                    <a:pt x="45243" y="947738"/>
                  </a:lnTo>
                  <a:lnTo>
                    <a:pt x="95250" y="957263"/>
                  </a:lnTo>
                  <a:lnTo>
                    <a:pt x="104775" y="954882"/>
                  </a:lnTo>
                  <a:lnTo>
                    <a:pt x="95250" y="926307"/>
                  </a:lnTo>
                  <a:lnTo>
                    <a:pt x="92868" y="904875"/>
                  </a:lnTo>
                  <a:lnTo>
                    <a:pt x="111918" y="878682"/>
                  </a:lnTo>
                  <a:lnTo>
                    <a:pt x="176212" y="800100"/>
                  </a:lnTo>
                  <a:lnTo>
                    <a:pt x="178593" y="776288"/>
                  </a:lnTo>
                  <a:lnTo>
                    <a:pt x="159543" y="762000"/>
                  </a:lnTo>
                  <a:lnTo>
                    <a:pt x="147637" y="750094"/>
                  </a:lnTo>
                  <a:lnTo>
                    <a:pt x="135731" y="738188"/>
                  </a:lnTo>
                  <a:lnTo>
                    <a:pt x="140493" y="709613"/>
                  </a:lnTo>
                  <a:lnTo>
                    <a:pt x="157162" y="692944"/>
                  </a:lnTo>
                  <a:lnTo>
                    <a:pt x="180975" y="690563"/>
                  </a:lnTo>
                  <a:lnTo>
                    <a:pt x="197643" y="642938"/>
                  </a:lnTo>
                  <a:lnTo>
                    <a:pt x="207168" y="616744"/>
                  </a:lnTo>
                  <a:lnTo>
                    <a:pt x="207168" y="590550"/>
                  </a:lnTo>
                  <a:lnTo>
                    <a:pt x="192881" y="573882"/>
                  </a:lnTo>
                  <a:lnTo>
                    <a:pt x="192881" y="547688"/>
                  </a:lnTo>
                  <a:lnTo>
                    <a:pt x="202406" y="540544"/>
                  </a:lnTo>
                  <a:lnTo>
                    <a:pt x="240506" y="557213"/>
                  </a:lnTo>
                  <a:lnTo>
                    <a:pt x="254793" y="552450"/>
                  </a:lnTo>
                  <a:lnTo>
                    <a:pt x="261937" y="538163"/>
                  </a:lnTo>
                  <a:lnTo>
                    <a:pt x="266700" y="511969"/>
                  </a:lnTo>
                  <a:lnTo>
                    <a:pt x="266700" y="490538"/>
                  </a:lnTo>
                  <a:lnTo>
                    <a:pt x="292893" y="488157"/>
                  </a:lnTo>
                  <a:lnTo>
                    <a:pt x="350043" y="483394"/>
                  </a:lnTo>
                  <a:lnTo>
                    <a:pt x="390525" y="450057"/>
                  </a:lnTo>
                  <a:lnTo>
                    <a:pt x="400050" y="431007"/>
                  </a:lnTo>
                  <a:lnTo>
                    <a:pt x="397668" y="409575"/>
                  </a:lnTo>
                  <a:lnTo>
                    <a:pt x="390525" y="388144"/>
                  </a:lnTo>
                  <a:lnTo>
                    <a:pt x="390525" y="371475"/>
                  </a:lnTo>
                  <a:lnTo>
                    <a:pt x="371475" y="359569"/>
                  </a:lnTo>
                  <a:lnTo>
                    <a:pt x="357187" y="340519"/>
                  </a:lnTo>
                  <a:lnTo>
                    <a:pt x="371475" y="328613"/>
                  </a:lnTo>
                  <a:lnTo>
                    <a:pt x="395287" y="214313"/>
                  </a:lnTo>
                  <a:close/>
                </a:path>
              </a:pathLst>
            </a:custGeom>
            <a:grp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625" name="Freeform: Shape 1045">
              <a:extLst>
                <a:ext uri="{FF2B5EF4-FFF2-40B4-BE49-F238E27FC236}">
                  <a16:creationId xmlns:a16="http://schemas.microsoft.com/office/drawing/2014/main" id="{A0D70E56-6FEE-38FE-10C2-5316B8DCC2CB}"/>
                </a:ext>
              </a:extLst>
            </p:cNvPr>
            <p:cNvSpPr>
              <a:spLocks/>
            </p:cNvSpPr>
            <p:nvPr/>
          </p:nvSpPr>
          <p:spPr bwMode="auto">
            <a:xfrm>
              <a:off x="2576513" y="6236494"/>
              <a:ext cx="95250" cy="88106"/>
            </a:xfrm>
            <a:custGeom>
              <a:avLst/>
              <a:gdLst>
                <a:gd name="connsiteX0" fmla="*/ 0 w 95250"/>
                <a:gd name="connsiteY0" fmla="*/ 0 h 88106"/>
                <a:gd name="connsiteX1" fmla="*/ 16668 w 95250"/>
                <a:gd name="connsiteY1" fmla="*/ 88106 h 88106"/>
                <a:gd name="connsiteX2" fmla="*/ 45243 w 95250"/>
                <a:gd name="connsiteY2" fmla="*/ 85725 h 88106"/>
                <a:gd name="connsiteX3" fmla="*/ 95250 w 95250"/>
                <a:gd name="connsiteY3" fmla="*/ 88106 h 88106"/>
                <a:gd name="connsiteX4" fmla="*/ 50006 w 95250"/>
                <a:gd name="connsiteY4" fmla="*/ 54769 h 88106"/>
                <a:gd name="connsiteX5" fmla="*/ 0 w 95250"/>
                <a:gd name="connsiteY5" fmla="*/ 0 h 8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88106">
                  <a:moveTo>
                    <a:pt x="0" y="0"/>
                  </a:moveTo>
                  <a:lnTo>
                    <a:pt x="16668" y="88106"/>
                  </a:lnTo>
                  <a:lnTo>
                    <a:pt x="45243" y="85725"/>
                  </a:lnTo>
                  <a:lnTo>
                    <a:pt x="95250" y="88106"/>
                  </a:lnTo>
                  <a:lnTo>
                    <a:pt x="50006" y="54769"/>
                  </a:lnTo>
                  <a:lnTo>
                    <a:pt x="0" y="0"/>
                  </a:lnTo>
                  <a:close/>
                </a:path>
              </a:pathLst>
            </a:custGeom>
            <a:grp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626" name="Freeform: Shape 1046">
              <a:extLst>
                <a:ext uri="{FF2B5EF4-FFF2-40B4-BE49-F238E27FC236}">
                  <a16:creationId xmlns:a16="http://schemas.microsoft.com/office/drawing/2014/main" id="{07A6EFF8-A759-17AA-74B3-0CEA2D7833D2}"/>
                </a:ext>
              </a:extLst>
            </p:cNvPr>
            <p:cNvSpPr>
              <a:spLocks/>
            </p:cNvSpPr>
            <p:nvPr/>
          </p:nvSpPr>
          <p:spPr bwMode="auto">
            <a:xfrm>
              <a:off x="2519363" y="6238875"/>
              <a:ext cx="71437" cy="95250"/>
            </a:xfrm>
            <a:custGeom>
              <a:avLst/>
              <a:gdLst>
                <a:gd name="connsiteX0" fmla="*/ 61912 w 71437"/>
                <a:gd name="connsiteY0" fmla="*/ 0 h 95250"/>
                <a:gd name="connsiteX1" fmla="*/ 71437 w 71437"/>
                <a:gd name="connsiteY1" fmla="*/ 92869 h 95250"/>
                <a:gd name="connsiteX2" fmla="*/ 47625 w 71437"/>
                <a:gd name="connsiteY2" fmla="*/ 95250 h 95250"/>
                <a:gd name="connsiteX3" fmla="*/ 0 w 71437"/>
                <a:gd name="connsiteY3" fmla="*/ 71438 h 95250"/>
                <a:gd name="connsiteX4" fmla="*/ 38100 w 71437"/>
                <a:gd name="connsiteY4" fmla="*/ 64294 h 95250"/>
                <a:gd name="connsiteX5" fmla="*/ 50006 w 71437"/>
                <a:gd name="connsiteY5" fmla="*/ 50006 h 95250"/>
                <a:gd name="connsiteX6" fmla="*/ 61912 w 71437"/>
                <a:gd name="connsiteY6" fmla="*/ 0 h 95250"/>
                <a:gd name="connsiteX0" fmla="*/ 61912 w 71437"/>
                <a:gd name="connsiteY0" fmla="*/ 0 h 95250"/>
                <a:gd name="connsiteX1" fmla="*/ 71437 w 71437"/>
                <a:gd name="connsiteY1" fmla="*/ 92869 h 95250"/>
                <a:gd name="connsiteX2" fmla="*/ 47625 w 71437"/>
                <a:gd name="connsiteY2" fmla="*/ 95250 h 95250"/>
                <a:gd name="connsiteX3" fmla="*/ 0 w 71437"/>
                <a:gd name="connsiteY3" fmla="*/ 71438 h 95250"/>
                <a:gd name="connsiteX4" fmla="*/ 38100 w 71437"/>
                <a:gd name="connsiteY4" fmla="*/ 64294 h 95250"/>
                <a:gd name="connsiteX5" fmla="*/ 38100 w 71437"/>
                <a:gd name="connsiteY5" fmla="*/ 35719 h 95250"/>
                <a:gd name="connsiteX6" fmla="*/ 61912 w 71437"/>
                <a:gd name="connsiteY6" fmla="*/ 0 h 95250"/>
                <a:gd name="connsiteX0" fmla="*/ 61912 w 71437"/>
                <a:gd name="connsiteY0" fmla="*/ 0 h 95250"/>
                <a:gd name="connsiteX1" fmla="*/ 47625 w 71437"/>
                <a:gd name="connsiteY1" fmla="*/ 14288 h 95250"/>
                <a:gd name="connsiteX2" fmla="*/ 71437 w 71437"/>
                <a:gd name="connsiteY2" fmla="*/ 92869 h 95250"/>
                <a:gd name="connsiteX3" fmla="*/ 47625 w 71437"/>
                <a:gd name="connsiteY3" fmla="*/ 95250 h 95250"/>
                <a:gd name="connsiteX4" fmla="*/ 0 w 71437"/>
                <a:gd name="connsiteY4" fmla="*/ 71438 h 95250"/>
                <a:gd name="connsiteX5" fmla="*/ 38100 w 71437"/>
                <a:gd name="connsiteY5" fmla="*/ 64294 h 95250"/>
                <a:gd name="connsiteX6" fmla="*/ 38100 w 71437"/>
                <a:gd name="connsiteY6" fmla="*/ 35719 h 95250"/>
                <a:gd name="connsiteX7" fmla="*/ 61912 w 71437"/>
                <a:gd name="connsiteY7" fmla="*/ 0 h 95250"/>
                <a:gd name="connsiteX0" fmla="*/ 61912 w 71437"/>
                <a:gd name="connsiteY0" fmla="*/ 0 h 95250"/>
                <a:gd name="connsiteX1" fmla="*/ 47625 w 71437"/>
                <a:gd name="connsiteY1" fmla="*/ 14288 h 95250"/>
                <a:gd name="connsiteX2" fmla="*/ 71437 w 71437"/>
                <a:gd name="connsiteY2" fmla="*/ 92869 h 95250"/>
                <a:gd name="connsiteX3" fmla="*/ 47625 w 71437"/>
                <a:gd name="connsiteY3" fmla="*/ 95250 h 95250"/>
                <a:gd name="connsiteX4" fmla="*/ 0 w 71437"/>
                <a:gd name="connsiteY4" fmla="*/ 71438 h 95250"/>
                <a:gd name="connsiteX5" fmla="*/ 38100 w 71437"/>
                <a:gd name="connsiteY5" fmla="*/ 64294 h 95250"/>
                <a:gd name="connsiteX6" fmla="*/ 16669 w 71437"/>
                <a:gd name="connsiteY6" fmla="*/ 11907 h 95250"/>
                <a:gd name="connsiteX7" fmla="*/ 61912 w 71437"/>
                <a:gd name="connsiteY7" fmla="*/ 0 h 95250"/>
                <a:gd name="connsiteX0" fmla="*/ 61912 w 71437"/>
                <a:gd name="connsiteY0" fmla="*/ 0 h 95250"/>
                <a:gd name="connsiteX1" fmla="*/ 59531 w 71437"/>
                <a:gd name="connsiteY1" fmla="*/ 30956 h 95250"/>
                <a:gd name="connsiteX2" fmla="*/ 71437 w 71437"/>
                <a:gd name="connsiteY2" fmla="*/ 92869 h 95250"/>
                <a:gd name="connsiteX3" fmla="*/ 47625 w 71437"/>
                <a:gd name="connsiteY3" fmla="*/ 95250 h 95250"/>
                <a:gd name="connsiteX4" fmla="*/ 0 w 71437"/>
                <a:gd name="connsiteY4" fmla="*/ 71438 h 95250"/>
                <a:gd name="connsiteX5" fmla="*/ 38100 w 71437"/>
                <a:gd name="connsiteY5" fmla="*/ 64294 h 95250"/>
                <a:gd name="connsiteX6" fmla="*/ 16669 w 71437"/>
                <a:gd name="connsiteY6" fmla="*/ 11907 h 95250"/>
                <a:gd name="connsiteX7" fmla="*/ 61912 w 71437"/>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437" h="95250">
                  <a:moveTo>
                    <a:pt x="61912" y="0"/>
                  </a:moveTo>
                  <a:lnTo>
                    <a:pt x="59531" y="30956"/>
                  </a:lnTo>
                  <a:lnTo>
                    <a:pt x="71437" y="92869"/>
                  </a:lnTo>
                  <a:lnTo>
                    <a:pt x="47625" y="95250"/>
                  </a:lnTo>
                  <a:lnTo>
                    <a:pt x="0" y="71438"/>
                  </a:lnTo>
                  <a:lnTo>
                    <a:pt x="38100" y="64294"/>
                  </a:lnTo>
                  <a:lnTo>
                    <a:pt x="16669" y="11907"/>
                  </a:lnTo>
                  <a:lnTo>
                    <a:pt x="61912" y="0"/>
                  </a:lnTo>
                  <a:close/>
                </a:path>
              </a:pathLst>
            </a:custGeom>
            <a:grp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182880" tIns="91440" rIns="182880" bIns="91440" numCol="1" spcCol="0" rtlCol="0" fromWordArt="0" anchor="t" anchorCtr="0" forceAA="0" compatLnSpc="1">
              <a:prstTxWarp prst="textNoShape">
                <a:avLst/>
              </a:prstTxWarp>
              <a:noAutofit/>
            </a:bodyPr>
            <a:lstStyle/>
            <a:p>
              <a:pPr algn="ctr" eaLnBrk="1" hangingPunct="1">
                <a:spcBef>
                  <a:spcPct val="15000"/>
                </a:spcBef>
              </a:pPr>
              <a:endParaRPr lang="en-GB" sz="3600">
                <a:latin typeface="Arial" pitchFamily="-112" charset="0"/>
              </a:endParaRPr>
            </a:p>
          </p:txBody>
        </p:sp>
        <p:sp>
          <p:nvSpPr>
            <p:cNvPr id="1627" name="Freeform: Shape 1047">
              <a:extLst>
                <a:ext uri="{FF2B5EF4-FFF2-40B4-BE49-F238E27FC236}">
                  <a16:creationId xmlns:a16="http://schemas.microsoft.com/office/drawing/2014/main" id="{C14B8CD7-67AA-A070-FF71-AAA676236DEC}"/>
                </a:ext>
              </a:extLst>
            </p:cNvPr>
            <p:cNvSpPr>
              <a:spLocks/>
            </p:cNvSpPr>
            <p:nvPr/>
          </p:nvSpPr>
          <p:spPr bwMode="auto">
            <a:xfrm>
              <a:off x="3688556" y="2474119"/>
              <a:ext cx="257175" cy="178594"/>
            </a:xfrm>
            <a:custGeom>
              <a:avLst/>
              <a:gdLst>
                <a:gd name="connsiteX0" fmla="*/ 76200 w 257175"/>
                <a:gd name="connsiteY0" fmla="*/ 150019 h 178594"/>
                <a:gd name="connsiteX1" fmla="*/ 140494 w 257175"/>
                <a:gd name="connsiteY1" fmla="*/ 178594 h 178594"/>
                <a:gd name="connsiteX2" fmla="*/ 164307 w 257175"/>
                <a:gd name="connsiteY2" fmla="*/ 154781 h 178594"/>
                <a:gd name="connsiteX3" fmla="*/ 204788 w 257175"/>
                <a:gd name="connsiteY3" fmla="*/ 130969 h 178594"/>
                <a:gd name="connsiteX4" fmla="*/ 242888 w 257175"/>
                <a:gd name="connsiteY4" fmla="*/ 121444 h 178594"/>
                <a:gd name="connsiteX5" fmla="*/ 247650 w 257175"/>
                <a:gd name="connsiteY5" fmla="*/ 95250 h 178594"/>
                <a:gd name="connsiteX6" fmla="*/ 257175 w 257175"/>
                <a:gd name="connsiteY6" fmla="*/ 71437 h 178594"/>
                <a:gd name="connsiteX7" fmla="*/ 252413 w 257175"/>
                <a:gd name="connsiteY7" fmla="*/ 57150 h 178594"/>
                <a:gd name="connsiteX8" fmla="*/ 235744 w 257175"/>
                <a:gd name="connsiteY8" fmla="*/ 54769 h 178594"/>
                <a:gd name="connsiteX9" fmla="*/ 221457 w 257175"/>
                <a:gd name="connsiteY9" fmla="*/ 33337 h 178594"/>
                <a:gd name="connsiteX10" fmla="*/ 197644 w 257175"/>
                <a:gd name="connsiteY10" fmla="*/ 0 h 178594"/>
                <a:gd name="connsiteX11" fmla="*/ 192882 w 257175"/>
                <a:gd name="connsiteY11" fmla="*/ 26194 h 178594"/>
                <a:gd name="connsiteX12" fmla="*/ 178594 w 257175"/>
                <a:gd name="connsiteY12" fmla="*/ 26194 h 178594"/>
                <a:gd name="connsiteX13" fmla="*/ 166688 w 257175"/>
                <a:gd name="connsiteY13" fmla="*/ 35719 h 178594"/>
                <a:gd name="connsiteX14" fmla="*/ 147638 w 257175"/>
                <a:gd name="connsiteY14" fmla="*/ 26194 h 178594"/>
                <a:gd name="connsiteX15" fmla="*/ 157163 w 257175"/>
                <a:gd name="connsiteY15" fmla="*/ 57150 h 178594"/>
                <a:gd name="connsiteX16" fmla="*/ 133350 w 257175"/>
                <a:gd name="connsiteY16" fmla="*/ 30956 h 178594"/>
                <a:gd name="connsiteX17" fmla="*/ 126207 w 257175"/>
                <a:gd name="connsiteY17" fmla="*/ 50006 h 178594"/>
                <a:gd name="connsiteX18" fmla="*/ 100013 w 257175"/>
                <a:gd name="connsiteY18" fmla="*/ 28575 h 178594"/>
                <a:gd name="connsiteX19" fmla="*/ 90488 w 257175"/>
                <a:gd name="connsiteY19" fmla="*/ 61912 h 178594"/>
                <a:gd name="connsiteX20" fmla="*/ 78582 w 257175"/>
                <a:gd name="connsiteY20" fmla="*/ 83344 h 178594"/>
                <a:gd name="connsiteX21" fmla="*/ 64294 w 257175"/>
                <a:gd name="connsiteY21" fmla="*/ 57150 h 178594"/>
                <a:gd name="connsiteX22" fmla="*/ 66675 w 257175"/>
                <a:gd name="connsiteY22" fmla="*/ 35719 h 178594"/>
                <a:gd name="connsiteX23" fmla="*/ 47625 w 257175"/>
                <a:gd name="connsiteY23" fmla="*/ 16669 h 178594"/>
                <a:gd name="connsiteX24" fmla="*/ 40482 w 257175"/>
                <a:gd name="connsiteY24" fmla="*/ 35719 h 178594"/>
                <a:gd name="connsiteX25" fmla="*/ 19050 w 257175"/>
                <a:gd name="connsiteY25" fmla="*/ 30956 h 178594"/>
                <a:gd name="connsiteX26" fmla="*/ 0 w 257175"/>
                <a:gd name="connsiteY26" fmla="*/ 57150 h 178594"/>
                <a:gd name="connsiteX27" fmla="*/ 38100 w 257175"/>
                <a:gd name="connsiteY27" fmla="*/ 59531 h 178594"/>
                <a:gd name="connsiteX28" fmla="*/ 61913 w 257175"/>
                <a:gd name="connsiteY28" fmla="*/ 78581 h 178594"/>
                <a:gd name="connsiteX29" fmla="*/ 54769 w 257175"/>
                <a:gd name="connsiteY29" fmla="*/ 92869 h 178594"/>
                <a:gd name="connsiteX30" fmla="*/ 9525 w 257175"/>
                <a:gd name="connsiteY30" fmla="*/ 102394 h 178594"/>
                <a:gd name="connsiteX31" fmla="*/ 76200 w 257175"/>
                <a:gd name="connsiteY31" fmla="*/ 150019 h 178594"/>
                <a:gd name="connsiteX0" fmla="*/ 76200 w 257175"/>
                <a:gd name="connsiteY0" fmla="*/ 150019 h 178594"/>
                <a:gd name="connsiteX1" fmla="*/ 69057 w 257175"/>
                <a:gd name="connsiteY1" fmla="*/ 145256 h 178594"/>
                <a:gd name="connsiteX2" fmla="*/ 140494 w 257175"/>
                <a:gd name="connsiteY2" fmla="*/ 178594 h 178594"/>
                <a:gd name="connsiteX3" fmla="*/ 164307 w 257175"/>
                <a:gd name="connsiteY3" fmla="*/ 154781 h 178594"/>
                <a:gd name="connsiteX4" fmla="*/ 204788 w 257175"/>
                <a:gd name="connsiteY4" fmla="*/ 130969 h 178594"/>
                <a:gd name="connsiteX5" fmla="*/ 242888 w 257175"/>
                <a:gd name="connsiteY5" fmla="*/ 121444 h 178594"/>
                <a:gd name="connsiteX6" fmla="*/ 247650 w 257175"/>
                <a:gd name="connsiteY6" fmla="*/ 95250 h 178594"/>
                <a:gd name="connsiteX7" fmla="*/ 257175 w 257175"/>
                <a:gd name="connsiteY7" fmla="*/ 71437 h 178594"/>
                <a:gd name="connsiteX8" fmla="*/ 252413 w 257175"/>
                <a:gd name="connsiteY8" fmla="*/ 57150 h 178594"/>
                <a:gd name="connsiteX9" fmla="*/ 235744 w 257175"/>
                <a:gd name="connsiteY9" fmla="*/ 54769 h 178594"/>
                <a:gd name="connsiteX10" fmla="*/ 221457 w 257175"/>
                <a:gd name="connsiteY10" fmla="*/ 33337 h 178594"/>
                <a:gd name="connsiteX11" fmla="*/ 197644 w 257175"/>
                <a:gd name="connsiteY11" fmla="*/ 0 h 178594"/>
                <a:gd name="connsiteX12" fmla="*/ 192882 w 257175"/>
                <a:gd name="connsiteY12" fmla="*/ 26194 h 178594"/>
                <a:gd name="connsiteX13" fmla="*/ 178594 w 257175"/>
                <a:gd name="connsiteY13" fmla="*/ 26194 h 178594"/>
                <a:gd name="connsiteX14" fmla="*/ 166688 w 257175"/>
                <a:gd name="connsiteY14" fmla="*/ 35719 h 178594"/>
                <a:gd name="connsiteX15" fmla="*/ 147638 w 257175"/>
                <a:gd name="connsiteY15" fmla="*/ 26194 h 178594"/>
                <a:gd name="connsiteX16" fmla="*/ 157163 w 257175"/>
                <a:gd name="connsiteY16" fmla="*/ 57150 h 178594"/>
                <a:gd name="connsiteX17" fmla="*/ 133350 w 257175"/>
                <a:gd name="connsiteY17" fmla="*/ 30956 h 178594"/>
                <a:gd name="connsiteX18" fmla="*/ 126207 w 257175"/>
                <a:gd name="connsiteY18" fmla="*/ 50006 h 178594"/>
                <a:gd name="connsiteX19" fmla="*/ 100013 w 257175"/>
                <a:gd name="connsiteY19" fmla="*/ 28575 h 178594"/>
                <a:gd name="connsiteX20" fmla="*/ 90488 w 257175"/>
                <a:gd name="connsiteY20" fmla="*/ 61912 h 178594"/>
                <a:gd name="connsiteX21" fmla="*/ 78582 w 257175"/>
                <a:gd name="connsiteY21" fmla="*/ 83344 h 178594"/>
                <a:gd name="connsiteX22" fmla="*/ 64294 w 257175"/>
                <a:gd name="connsiteY22" fmla="*/ 57150 h 178594"/>
                <a:gd name="connsiteX23" fmla="*/ 66675 w 257175"/>
                <a:gd name="connsiteY23" fmla="*/ 35719 h 178594"/>
                <a:gd name="connsiteX24" fmla="*/ 47625 w 257175"/>
                <a:gd name="connsiteY24" fmla="*/ 16669 h 178594"/>
                <a:gd name="connsiteX25" fmla="*/ 40482 w 257175"/>
                <a:gd name="connsiteY25" fmla="*/ 35719 h 178594"/>
                <a:gd name="connsiteX26" fmla="*/ 19050 w 257175"/>
                <a:gd name="connsiteY26" fmla="*/ 30956 h 178594"/>
                <a:gd name="connsiteX27" fmla="*/ 0 w 257175"/>
                <a:gd name="connsiteY27" fmla="*/ 57150 h 178594"/>
                <a:gd name="connsiteX28" fmla="*/ 38100 w 257175"/>
                <a:gd name="connsiteY28" fmla="*/ 59531 h 178594"/>
                <a:gd name="connsiteX29" fmla="*/ 61913 w 257175"/>
                <a:gd name="connsiteY29" fmla="*/ 78581 h 178594"/>
                <a:gd name="connsiteX30" fmla="*/ 54769 w 257175"/>
                <a:gd name="connsiteY30" fmla="*/ 92869 h 178594"/>
                <a:gd name="connsiteX31" fmla="*/ 9525 w 257175"/>
                <a:gd name="connsiteY31" fmla="*/ 102394 h 178594"/>
                <a:gd name="connsiteX32" fmla="*/ 76200 w 257175"/>
                <a:gd name="connsiteY32" fmla="*/ 150019 h 178594"/>
                <a:gd name="connsiteX0" fmla="*/ 57150 w 257175"/>
                <a:gd name="connsiteY0" fmla="*/ 161925 h 178594"/>
                <a:gd name="connsiteX1" fmla="*/ 69057 w 257175"/>
                <a:gd name="connsiteY1" fmla="*/ 145256 h 178594"/>
                <a:gd name="connsiteX2" fmla="*/ 140494 w 257175"/>
                <a:gd name="connsiteY2" fmla="*/ 178594 h 178594"/>
                <a:gd name="connsiteX3" fmla="*/ 164307 w 257175"/>
                <a:gd name="connsiteY3" fmla="*/ 154781 h 178594"/>
                <a:gd name="connsiteX4" fmla="*/ 204788 w 257175"/>
                <a:gd name="connsiteY4" fmla="*/ 130969 h 178594"/>
                <a:gd name="connsiteX5" fmla="*/ 242888 w 257175"/>
                <a:gd name="connsiteY5" fmla="*/ 121444 h 178594"/>
                <a:gd name="connsiteX6" fmla="*/ 247650 w 257175"/>
                <a:gd name="connsiteY6" fmla="*/ 95250 h 178594"/>
                <a:gd name="connsiteX7" fmla="*/ 257175 w 257175"/>
                <a:gd name="connsiteY7" fmla="*/ 71437 h 178594"/>
                <a:gd name="connsiteX8" fmla="*/ 252413 w 257175"/>
                <a:gd name="connsiteY8" fmla="*/ 57150 h 178594"/>
                <a:gd name="connsiteX9" fmla="*/ 235744 w 257175"/>
                <a:gd name="connsiteY9" fmla="*/ 54769 h 178594"/>
                <a:gd name="connsiteX10" fmla="*/ 221457 w 257175"/>
                <a:gd name="connsiteY10" fmla="*/ 33337 h 178594"/>
                <a:gd name="connsiteX11" fmla="*/ 197644 w 257175"/>
                <a:gd name="connsiteY11" fmla="*/ 0 h 178594"/>
                <a:gd name="connsiteX12" fmla="*/ 192882 w 257175"/>
                <a:gd name="connsiteY12" fmla="*/ 26194 h 178594"/>
                <a:gd name="connsiteX13" fmla="*/ 178594 w 257175"/>
                <a:gd name="connsiteY13" fmla="*/ 26194 h 178594"/>
                <a:gd name="connsiteX14" fmla="*/ 166688 w 257175"/>
                <a:gd name="connsiteY14" fmla="*/ 35719 h 178594"/>
                <a:gd name="connsiteX15" fmla="*/ 147638 w 257175"/>
                <a:gd name="connsiteY15" fmla="*/ 26194 h 178594"/>
                <a:gd name="connsiteX16" fmla="*/ 157163 w 257175"/>
                <a:gd name="connsiteY16" fmla="*/ 57150 h 178594"/>
                <a:gd name="connsiteX17" fmla="*/ 133350 w 257175"/>
                <a:gd name="connsiteY17" fmla="*/ 30956 h 178594"/>
                <a:gd name="connsiteX18" fmla="*/ 126207 w 257175"/>
                <a:gd name="connsiteY18" fmla="*/ 50006 h 178594"/>
                <a:gd name="connsiteX19" fmla="*/ 100013 w 257175"/>
                <a:gd name="connsiteY19" fmla="*/ 28575 h 178594"/>
                <a:gd name="connsiteX20" fmla="*/ 90488 w 257175"/>
                <a:gd name="connsiteY20" fmla="*/ 61912 h 178594"/>
                <a:gd name="connsiteX21" fmla="*/ 78582 w 257175"/>
                <a:gd name="connsiteY21" fmla="*/ 83344 h 178594"/>
                <a:gd name="connsiteX22" fmla="*/ 64294 w 257175"/>
                <a:gd name="connsiteY22" fmla="*/ 57150 h 178594"/>
                <a:gd name="connsiteX23" fmla="*/ 66675 w 257175"/>
                <a:gd name="connsiteY23" fmla="*/ 35719 h 178594"/>
                <a:gd name="connsiteX24" fmla="*/ 47625 w 257175"/>
                <a:gd name="connsiteY24" fmla="*/ 16669 h 178594"/>
                <a:gd name="connsiteX25" fmla="*/ 40482 w 257175"/>
                <a:gd name="connsiteY25" fmla="*/ 35719 h 178594"/>
                <a:gd name="connsiteX26" fmla="*/ 19050 w 257175"/>
                <a:gd name="connsiteY26" fmla="*/ 30956 h 178594"/>
                <a:gd name="connsiteX27" fmla="*/ 0 w 257175"/>
                <a:gd name="connsiteY27" fmla="*/ 57150 h 178594"/>
                <a:gd name="connsiteX28" fmla="*/ 38100 w 257175"/>
                <a:gd name="connsiteY28" fmla="*/ 59531 h 178594"/>
                <a:gd name="connsiteX29" fmla="*/ 61913 w 257175"/>
                <a:gd name="connsiteY29" fmla="*/ 78581 h 178594"/>
                <a:gd name="connsiteX30" fmla="*/ 54769 w 257175"/>
                <a:gd name="connsiteY30" fmla="*/ 92869 h 178594"/>
                <a:gd name="connsiteX31" fmla="*/ 9525 w 257175"/>
                <a:gd name="connsiteY31" fmla="*/ 102394 h 178594"/>
                <a:gd name="connsiteX32" fmla="*/ 57150 w 257175"/>
                <a:gd name="connsiteY32" fmla="*/ 161925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7175" h="178594">
                  <a:moveTo>
                    <a:pt x="57150" y="161925"/>
                  </a:moveTo>
                  <a:lnTo>
                    <a:pt x="69057" y="145256"/>
                  </a:lnTo>
                  <a:lnTo>
                    <a:pt x="140494" y="178594"/>
                  </a:lnTo>
                  <a:lnTo>
                    <a:pt x="164307" y="154781"/>
                  </a:lnTo>
                  <a:lnTo>
                    <a:pt x="204788" y="130969"/>
                  </a:lnTo>
                  <a:lnTo>
                    <a:pt x="242888" y="121444"/>
                  </a:lnTo>
                  <a:lnTo>
                    <a:pt x="247650" y="95250"/>
                  </a:lnTo>
                  <a:lnTo>
                    <a:pt x="257175" y="71437"/>
                  </a:lnTo>
                  <a:lnTo>
                    <a:pt x="252413" y="57150"/>
                  </a:lnTo>
                  <a:lnTo>
                    <a:pt x="235744" y="54769"/>
                  </a:lnTo>
                  <a:lnTo>
                    <a:pt x="221457" y="33337"/>
                  </a:lnTo>
                  <a:lnTo>
                    <a:pt x="197644" y="0"/>
                  </a:lnTo>
                  <a:lnTo>
                    <a:pt x="192882" y="26194"/>
                  </a:lnTo>
                  <a:lnTo>
                    <a:pt x="178594" y="26194"/>
                  </a:lnTo>
                  <a:lnTo>
                    <a:pt x="166688" y="35719"/>
                  </a:lnTo>
                  <a:lnTo>
                    <a:pt x="147638" y="26194"/>
                  </a:lnTo>
                  <a:lnTo>
                    <a:pt x="157163" y="57150"/>
                  </a:lnTo>
                  <a:lnTo>
                    <a:pt x="133350" y="30956"/>
                  </a:lnTo>
                  <a:lnTo>
                    <a:pt x="126207" y="50006"/>
                  </a:lnTo>
                  <a:lnTo>
                    <a:pt x="100013" y="28575"/>
                  </a:lnTo>
                  <a:lnTo>
                    <a:pt x="90488" y="61912"/>
                  </a:lnTo>
                  <a:lnTo>
                    <a:pt x="78582" y="83344"/>
                  </a:lnTo>
                  <a:lnTo>
                    <a:pt x="64294" y="57150"/>
                  </a:lnTo>
                  <a:lnTo>
                    <a:pt x="66675" y="35719"/>
                  </a:lnTo>
                  <a:lnTo>
                    <a:pt x="47625" y="16669"/>
                  </a:lnTo>
                  <a:lnTo>
                    <a:pt x="40482" y="35719"/>
                  </a:lnTo>
                  <a:lnTo>
                    <a:pt x="19050" y="30956"/>
                  </a:lnTo>
                  <a:lnTo>
                    <a:pt x="0" y="57150"/>
                  </a:lnTo>
                  <a:lnTo>
                    <a:pt x="38100" y="59531"/>
                  </a:lnTo>
                  <a:lnTo>
                    <a:pt x="61913" y="78581"/>
                  </a:lnTo>
                  <a:lnTo>
                    <a:pt x="54769" y="92869"/>
                  </a:lnTo>
                  <a:lnTo>
                    <a:pt x="9525" y="102394"/>
                  </a:lnTo>
                  <a:lnTo>
                    <a:pt x="57150" y="161925"/>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28" name="Freeform: Shape 1048">
              <a:extLst>
                <a:ext uri="{FF2B5EF4-FFF2-40B4-BE49-F238E27FC236}">
                  <a16:creationId xmlns:a16="http://schemas.microsoft.com/office/drawing/2014/main" id="{C8970CFC-FD92-8ADE-4D30-698816848AB3}"/>
                </a:ext>
              </a:extLst>
            </p:cNvPr>
            <p:cNvSpPr>
              <a:spLocks/>
            </p:cNvSpPr>
            <p:nvPr/>
          </p:nvSpPr>
          <p:spPr bwMode="auto">
            <a:xfrm>
              <a:off x="2005013" y="704850"/>
              <a:ext cx="759618" cy="1012031"/>
            </a:xfrm>
            <a:custGeom>
              <a:avLst/>
              <a:gdLst>
                <a:gd name="connsiteX0" fmla="*/ 550068 w 759618"/>
                <a:gd name="connsiteY0" fmla="*/ 478631 h 1012031"/>
                <a:gd name="connsiteX1" fmla="*/ 616743 w 759618"/>
                <a:gd name="connsiteY1" fmla="*/ 383381 h 1012031"/>
                <a:gd name="connsiteX2" fmla="*/ 626268 w 759618"/>
                <a:gd name="connsiteY2" fmla="*/ 357188 h 1012031"/>
                <a:gd name="connsiteX3" fmla="*/ 678656 w 759618"/>
                <a:gd name="connsiteY3" fmla="*/ 307181 h 1012031"/>
                <a:gd name="connsiteX4" fmla="*/ 600075 w 759618"/>
                <a:gd name="connsiteY4" fmla="*/ 335756 h 1012031"/>
                <a:gd name="connsiteX5" fmla="*/ 554831 w 759618"/>
                <a:gd name="connsiteY5" fmla="*/ 373856 h 1012031"/>
                <a:gd name="connsiteX6" fmla="*/ 535781 w 759618"/>
                <a:gd name="connsiteY6" fmla="*/ 369094 h 1012031"/>
                <a:gd name="connsiteX7" fmla="*/ 597693 w 759618"/>
                <a:gd name="connsiteY7" fmla="*/ 309563 h 1012031"/>
                <a:gd name="connsiteX8" fmla="*/ 573881 w 759618"/>
                <a:gd name="connsiteY8" fmla="*/ 288131 h 1012031"/>
                <a:gd name="connsiteX9" fmla="*/ 561975 w 759618"/>
                <a:gd name="connsiteY9" fmla="*/ 261938 h 1012031"/>
                <a:gd name="connsiteX10" fmla="*/ 614362 w 759618"/>
                <a:gd name="connsiteY10" fmla="*/ 292894 h 1012031"/>
                <a:gd name="connsiteX11" fmla="*/ 650081 w 759618"/>
                <a:gd name="connsiteY11" fmla="*/ 290513 h 1012031"/>
                <a:gd name="connsiteX12" fmla="*/ 650081 w 759618"/>
                <a:gd name="connsiteY12" fmla="*/ 273844 h 1012031"/>
                <a:gd name="connsiteX13" fmla="*/ 678656 w 759618"/>
                <a:gd name="connsiteY13" fmla="*/ 271463 h 1012031"/>
                <a:gd name="connsiteX14" fmla="*/ 721518 w 759618"/>
                <a:gd name="connsiteY14" fmla="*/ 221456 h 1012031"/>
                <a:gd name="connsiteX15" fmla="*/ 759618 w 759618"/>
                <a:gd name="connsiteY15" fmla="*/ 150019 h 1012031"/>
                <a:gd name="connsiteX16" fmla="*/ 738187 w 759618"/>
                <a:gd name="connsiteY16" fmla="*/ 126206 h 1012031"/>
                <a:gd name="connsiteX17" fmla="*/ 704850 w 759618"/>
                <a:gd name="connsiteY17" fmla="*/ 121444 h 1012031"/>
                <a:gd name="connsiteX18" fmla="*/ 692943 w 759618"/>
                <a:gd name="connsiteY18" fmla="*/ 73819 h 1012031"/>
                <a:gd name="connsiteX19" fmla="*/ 669131 w 759618"/>
                <a:gd name="connsiteY19" fmla="*/ 59531 h 1012031"/>
                <a:gd name="connsiteX20" fmla="*/ 628650 w 759618"/>
                <a:gd name="connsiteY20" fmla="*/ 78581 h 1012031"/>
                <a:gd name="connsiteX21" fmla="*/ 614362 w 759618"/>
                <a:gd name="connsiteY21" fmla="*/ 102394 h 1012031"/>
                <a:gd name="connsiteX22" fmla="*/ 588168 w 759618"/>
                <a:gd name="connsiteY22" fmla="*/ 114300 h 1012031"/>
                <a:gd name="connsiteX23" fmla="*/ 576262 w 759618"/>
                <a:gd name="connsiteY23" fmla="*/ 107156 h 1012031"/>
                <a:gd name="connsiteX24" fmla="*/ 592931 w 759618"/>
                <a:gd name="connsiteY24" fmla="*/ 85725 h 1012031"/>
                <a:gd name="connsiteX25" fmla="*/ 621506 w 759618"/>
                <a:gd name="connsiteY25" fmla="*/ 50006 h 1012031"/>
                <a:gd name="connsiteX26" fmla="*/ 585787 w 759618"/>
                <a:gd name="connsiteY26" fmla="*/ 33338 h 1012031"/>
                <a:gd name="connsiteX27" fmla="*/ 557212 w 759618"/>
                <a:gd name="connsiteY27" fmla="*/ 38100 h 1012031"/>
                <a:gd name="connsiteX28" fmla="*/ 540543 w 759618"/>
                <a:gd name="connsiteY28" fmla="*/ 16669 h 1012031"/>
                <a:gd name="connsiteX29" fmla="*/ 526256 w 759618"/>
                <a:gd name="connsiteY29" fmla="*/ 16669 h 1012031"/>
                <a:gd name="connsiteX30" fmla="*/ 519112 w 759618"/>
                <a:gd name="connsiteY30" fmla="*/ 28575 h 1012031"/>
                <a:gd name="connsiteX31" fmla="*/ 533400 w 759618"/>
                <a:gd name="connsiteY31" fmla="*/ 61913 h 1012031"/>
                <a:gd name="connsiteX32" fmla="*/ 519112 w 759618"/>
                <a:gd name="connsiteY32" fmla="*/ 69056 h 1012031"/>
                <a:gd name="connsiteX33" fmla="*/ 500062 w 759618"/>
                <a:gd name="connsiteY33" fmla="*/ 33338 h 1012031"/>
                <a:gd name="connsiteX34" fmla="*/ 495300 w 759618"/>
                <a:gd name="connsiteY34" fmla="*/ 0 h 1012031"/>
                <a:gd name="connsiteX35" fmla="*/ 466725 w 759618"/>
                <a:gd name="connsiteY35" fmla="*/ 40481 h 1012031"/>
                <a:gd name="connsiteX36" fmla="*/ 466725 w 759618"/>
                <a:gd name="connsiteY36" fmla="*/ 61913 h 1012031"/>
                <a:gd name="connsiteX37" fmla="*/ 490537 w 759618"/>
                <a:gd name="connsiteY37" fmla="*/ 80963 h 1012031"/>
                <a:gd name="connsiteX38" fmla="*/ 490537 w 759618"/>
                <a:gd name="connsiteY38" fmla="*/ 100013 h 1012031"/>
                <a:gd name="connsiteX39" fmla="*/ 464343 w 759618"/>
                <a:gd name="connsiteY39" fmla="*/ 95250 h 1012031"/>
                <a:gd name="connsiteX40" fmla="*/ 442912 w 759618"/>
                <a:gd name="connsiteY40" fmla="*/ 64294 h 1012031"/>
                <a:gd name="connsiteX41" fmla="*/ 433387 w 759618"/>
                <a:gd name="connsiteY41" fmla="*/ 40481 h 1012031"/>
                <a:gd name="connsiteX42" fmla="*/ 414337 w 759618"/>
                <a:gd name="connsiteY42" fmla="*/ 33338 h 1012031"/>
                <a:gd name="connsiteX43" fmla="*/ 383381 w 759618"/>
                <a:gd name="connsiteY43" fmla="*/ 38100 h 1012031"/>
                <a:gd name="connsiteX44" fmla="*/ 376237 w 759618"/>
                <a:gd name="connsiteY44" fmla="*/ 42863 h 1012031"/>
                <a:gd name="connsiteX45" fmla="*/ 378618 w 759618"/>
                <a:gd name="connsiteY45" fmla="*/ 69056 h 1012031"/>
                <a:gd name="connsiteX46" fmla="*/ 402431 w 759618"/>
                <a:gd name="connsiteY46" fmla="*/ 88106 h 1012031"/>
                <a:gd name="connsiteX47" fmla="*/ 416718 w 759618"/>
                <a:gd name="connsiteY47" fmla="*/ 109538 h 1012031"/>
                <a:gd name="connsiteX48" fmla="*/ 402431 w 759618"/>
                <a:gd name="connsiteY48" fmla="*/ 145256 h 1012031"/>
                <a:gd name="connsiteX49" fmla="*/ 385762 w 759618"/>
                <a:gd name="connsiteY49" fmla="*/ 135731 h 1012031"/>
                <a:gd name="connsiteX50" fmla="*/ 381000 w 759618"/>
                <a:gd name="connsiteY50" fmla="*/ 104775 h 1012031"/>
                <a:gd name="connsiteX51" fmla="*/ 352425 w 759618"/>
                <a:gd name="connsiteY51" fmla="*/ 59531 h 1012031"/>
                <a:gd name="connsiteX52" fmla="*/ 333375 w 759618"/>
                <a:gd name="connsiteY52" fmla="*/ 69056 h 1012031"/>
                <a:gd name="connsiteX53" fmla="*/ 323850 w 759618"/>
                <a:gd name="connsiteY53" fmla="*/ 50006 h 1012031"/>
                <a:gd name="connsiteX54" fmla="*/ 302418 w 759618"/>
                <a:gd name="connsiteY54" fmla="*/ 42863 h 1012031"/>
                <a:gd name="connsiteX55" fmla="*/ 290512 w 759618"/>
                <a:gd name="connsiteY55" fmla="*/ 64294 h 1012031"/>
                <a:gd name="connsiteX56" fmla="*/ 304800 w 759618"/>
                <a:gd name="connsiteY56" fmla="*/ 76200 h 1012031"/>
                <a:gd name="connsiteX57" fmla="*/ 323850 w 759618"/>
                <a:gd name="connsiteY57" fmla="*/ 92869 h 1012031"/>
                <a:gd name="connsiteX58" fmla="*/ 335756 w 759618"/>
                <a:gd name="connsiteY58" fmla="*/ 100013 h 1012031"/>
                <a:gd name="connsiteX59" fmla="*/ 328612 w 759618"/>
                <a:gd name="connsiteY59" fmla="*/ 111919 h 1012031"/>
                <a:gd name="connsiteX60" fmla="*/ 307181 w 759618"/>
                <a:gd name="connsiteY60" fmla="*/ 100013 h 1012031"/>
                <a:gd name="connsiteX61" fmla="*/ 264318 w 759618"/>
                <a:gd name="connsiteY61" fmla="*/ 76200 h 1012031"/>
                <a:gd name="connsiteX62" fmla="*/ 280987 w 759618"/>
                <a:gd name="connsiteY62" fmla="*/ 114300 h 1012031"/>
                <a:gd name="connsiteX63" fmla="*/ 292893 w 759618"/>
                <a:gd name="connsiteY63" fmla="*/ 130969 h 1012031"/>
                <a:gd name="connsiteX64" fmla="*/ 280987 w 759618"/>
                <a:gd name="connsiteY64" fmla="*/ 140494 h 1012031"/>
                <a:gd name="connsiteX65" fmla="*/ 247650 w 759618"/>
                <a:gd name="connsiteY65" fmla="*/ 100013 h 1012031"/>
                <a:gd name="connsiteX66" fmla="*/ 261937 w 759618"/>
                <a:gd name="connsiteY66" fmla="*/ 142875 h 1012031"/>
                <a:gd name="connsiteX67" fmla="*/ 242887 w 759618"/>
                <a:gd name="connsiteY67" fmla="*/ 150019 h 1012031"/>
                <a:gd name="connsiteX68" fmla="*/ 257175 w 759618"/>
                <a:gd name="connsiteY68" fmla="*/ 178594 h 1012031"/>
                <a:gd name="connsiteX69" fmla="*/ 278606 w 759618"/>
                <a:gd name="connsiteY69" fmla="*/ 195263 h 1012031"/>
                <a:gd name="connsiteX70" fmla="*/ 307181 w 759618"/>
                <a:gd name="connsiteY70" fmla="*/ 228600 h 1012031"/>
                <a:gd name="connsiteX71" fmla="*/ 316706 w 759618"/>
                <a:gd name="connsiteY71" fmla="*/ 254794 h 1012031"/>
                <a:gd name="connsiteX72" fmla="*/ 316706 w 759618"/>
                <a:gd name="connsiteY72" fmla="*/ 254794 h 1012031"/>
                <a:gd name="connsiteX73" fmla="*/ 285750 w 759618"/>
                <a:gd name="connsiteY73" fmla="*/ 235744 h 1012031"/>
                <a:gd name="connsiteX74" fmla="*/ 238125 w 759618"/>
                <a:gd name="connsiteY74" fmla="*/ 221456 h 1012031"/>
                <a:gd name="connsiteX75" fmla="*/ 223837 w 759618"/>
                <a:gd name="connsiteY75" fmla="*/ 195263 h 1012031"/>
                <a:gd name="connsiteX76" fmla="*/ 204787 w 759618"/>
                <a:gd name="connsiteY76" fmla="*/ 166688 h 1012031"/>
                <a:gd name="connsiteX77" fmla="*/ 166687 w 759618"/>
                <a:gd name="connsiteY77" fmla="*/ 130969 h 1012031"/>
                <a:gd name="connsiteX78" fmla="*/ 166687 w 759618"/>
                <a:gd name="connsiteY78" fmla="*/ 157163 h 1012031"/>
                <a:gd name="connsiteX79" fmla="*/ 173831 w 759618"/>
                <a:gd name="connsiteY79" fmla="*/ 176213 h 1012031"/>
                <a:gd name="connsiteX80" fmla="*/ 171450 w 759618"/>
                <a:gd name="connsiteY80" fmla="*/ 188119 h 1012031"/>
                <a:gd name="connsiteX81" fmla="*/ 152400 w 759618"/>
                <a:gd name="connsiteY81" fmla="*/ 195263 h 1012031"/>
                <a:gd name="connsiteX82" fmla="*/ 128587 w 759618"/>
                <a:gd name="connsiteY82" fmla="*/ 190500 h 1012031"/>
                <a:gd name="connsiteX83" fmla="*/ 178593 w 759618"/>
                <a:gd name="connsiteY83" fmla="*/ 214313 h 1012031"/>
                <a:gd name="connsiteX84" fmla="*/ 188118 w 759618"/>
                <a:gd name="connsiteY84" fmla="*/ 228600 h 1012031"/>
                <a:gd name="connsiteX85" fmla="*/ 185737 w 759618"/>
                <a:gd name="connsiteY85" fmla="*/ 250031 h 1012031"/>
                <a:gd name="connsiteX86" fmla="*/ 157162 w 759618"/>
                <a:gd name="connsiteY86" fmla="*/ 228600 h 1012031"/>
                <a:gd name="connsiteX87" fmla="*/ 121443 w 759618"/>
                <a:gd name="connsiteY87" fmla="*/ 223838 h 1012031"/>
                <a:gd name="connsiteX88" fmla="*/ 97631 w 759618"/>
                <a:gd name="connsiteY88" fmla="*/ 211931 h 1012031"/>
                <a:gd name="connsiteX89" fmla="*/ 73818 w 759618"/>
                <a:gd name="connsiteY89" fmla="*/ 235744 h 1012031"/>
                <a:gd name="connsiteX90" fmla="*/ 73818 w 759618"/>
                <a:gd name="connsiteY90" fmla="*/ 257175 h 1012031"/>
                <a:gd name="connsiteX91" fmla="*/ 52387 w 759618"/>
                <a:gd name="connsiteY91" fmla="*/ 273844 h 1012031"/>
                <a:gd name="connsiteX92" fmla="*/ 35718 w 759618"/>
                <a:gd name="connsiteY92" fmla="*/ 254794 h 1012031"/>
                <a:gd name="connsiteX93" fmla="*/ 19050 w 759618"/>
                <a:gd name="connsiteY93" fmla="*/ 264319 h 1012031"/>
                <a:gd name="connsiteX94" fmla="*/ 0 w 759618"/>
                <a:gd name="connsiteY94" fmla="*/ 297656 h 1012031"/>
                <a:gd name="connsiteX95" fmla="*/ 26193 w 759618"/>
                <a:gd name="connsiteY95" fmla="*/ 283369 h 1012031"/>
                <a:gd name="connsiteX96" fmla="*/ 38100 w 759618"/>
                <a:gd name="connsiteY96" fmla="*/ 273844 h 1012031"/>
                <a:gd name="connsiteX97" fmla="*/ 52387 w 759618"/>
                <a:gd name="connsiteY97" fmla="*/ 288131 h 1012031"/>
                <a:gd name="connsiteX98" fmla="*/ 30956 w 759618"/>
                <a:gd name="connsiteY98" fmla="*/ 323850 h 1012031"/>
                <a:gd name="connsiteX99" fmla="*/ 69056 w 759618"/>
                <a:gd name="connsiteY99" fmla="*/ 300038 h 1012031"/>
                <a:gd name="connsiteX100" fmla="*/ 92868 w 759618"/>
                <a:gd name="connsiteY100" fmla="*/ 295275 h 1012031"/>
                <a:gd name="connsiteX101" fmla="*/ 114300 w 759618"/>
                <a:gd name="connsiteY101" fmla="*/ 300038 h 1012031"/>
                <a:gd name="connsiteX102" fmla="*/ 111918 w 759618"/>
                <a:gd name="connsiteY102" fmla="*/ 316706 h 1012031"/>
                <a:gd name="connsiteX103" fmla="*/ 92868 w 759618"/>
                <a:gd name="connsiteY103" fmla="*/ 311944 h 1012031"/>
                <a:gd name="connsiteX104" fmla="*/ 66675 w 759618"/>
                <a:gd name="connsiteY104" fmla="*/ 338138 h 1012031"/>
                <a:gd name="connsiteX105" fmla="*/ 69056 w 759618"/>
                <a:gd name="connsiteY105" fmla="*/ 359569 h 1012031"/>
                <a:gd name="connsiteX106" fmla="*/ 50006 w 759618"/>
                <a:gd name="connsiteY106" fmla="*/ 369094 h 1012031"/>
                <a:gd name="connsiteX107" fmla="*/ 59531 w 759618"/>
                <a:gd name="connsiteY107" fmla="*/ 385763 h 1012031"/>
                <a:gd name="connsiteX108" fmla="*/ 88106 w 759618"/>
                <a:gd name="connsiteY108" fmla="*/ 376238 h 1012031"/>
                <a:gd name="connsiteX109" fmla="*/ 116681 w 759618"/>
                <a:gd name="connsiteY109" fmla="*/ 378619 h 1012031"/>
                <a:gd name="connsiteX110" fmla="*/ 138112 w 759618"/>
                <a:gd name="connsiteY110" fmla="*/ 354806 h 1012031"/>
                <a:gd name="connsiteX111" fmla="*/ 164306 w 759618"/>
                <a:gd name="connsiteY111" fmla="*/ 335756 h 1012031"/>
                <a:gd name="connsiteX112" fmla="*/ 178593 w 759618"/>
                <a:gd name="connsiteY112" fmla="*/ 340519 h 1012031"/>
                <a:gd name="connsiteX113" fmla="*/ 157162 w 759618"/>
                <a:gd name="connsiteY113" fmla="*/ 366713 h 1012031"/>
                <a:gd name="connsiteX114" fmla="*/ 114300 w 759618"/>
                <a:gd name="connsiteY114" fmla="*/ 407194 h 1012031"/>
                <a:gd name="connsiteX115" fmla="*/ 73818 w 759618"/>
                <a:gd name="connsiteY115" fmla="*/ 411956 h 1012031"/>
                <a:gd name="connsiteX116" fmla="*/ 102393 w 759618"/>
                <a:gd name="connsiteY116" fmla="*/ 447675 h 1012031"/>
                <a:gd name="connsiteX117" fmla="*/ 133350 w 759618"/>
                <a:gd name="connsiteY117" fmla="*/ 419100 h 1012031"/>
                <a:gd name="connsiteX118" fmla="*/ 169068 w 759618"/>
                <a:gd name="connsiteY118" fmla="*/ 378619 h 1012031"/>
                <a:gd name="connsiteX119" fmla="*/ 209550 w 759618"/>
                <a:gd name="connsiteY119" fmla="*/ 371475 h 1012031"/>
                <a:gd name="connsiteX120" fmla="*/ 223837 w 759618"/>
                <a:gd name="connsiteY120" fmla="*/ 373856 h 1012031"/>
                <a:gd name="connsiteX121" fmla="*/ 183356 w 759618"/>
                <a:gd name="connsiteY121" fmla="*/ 402431 h 1012031"/>
                <a:gd name="connsiteX122" fmla="*/ 154781 w 759618"/>
                <a:gd name="connsiteY122" fmla="*/ 428625 h 1012031"/>
                <a:gd name="connsiteX123" fmla="*/ 147637 w 759618"/>
                <a:gd name="connsiteY123" fmla="*/ 454819 h 1012031"/>
                <a:gd name="connsiteX124" fmla="*/ 169068 w 759618"/>
                <a:gd name="connsiteY124" fmla="*/ 466725 h 1012031"/>
                <a:gd name="connsiteX125" fmla="*/ 197643 w 759618"/>
                <a:gd name="connsiteY125" fmla="*/ 454819 h 1012031"/>
                <a:gd name="connsiteX126" fmla="*/ 197643 w 759618"/>
                <a:gd name="connsiteY126" fmla="*/ 423863 h 1012031"/>
                <a:gd name="connsiteX127" fmla="*/ 211931 w 759618"/>
                <a:gd name="connsiteY127" fmla="*/ 411956 h 1012031"/>
                <a:gd name="connsiteX128" fmla="*/ 228600 w 759618"/>
                <a:gd name="connsiteY128" fmla="*/ 428625 h 1012031"/>
                <a:gd name="connsiteX129" fmla="*/ 254793 w 759618"/>
                <a:gd name="connsiteY129" fmla="*/ 423863 h 1012031"/>
                <a:gd name="connsiteX130" fmla="*/ 240506 w 759618"/>
                <a:gd name="connsiteY130" fmla="*/ 445294 h 1012031"/>
                <a:gd name="connsiteX131" fmla="*/ 216693 w 759618"/>
                <a:gd name="connsiteY131" fmla="*/ 452438 h 1012031"/>
                <a:gd name="connsiteX132" fmla="*/ 242887 w 759618"/>
                <a:gd name="connsiteY132" fmla="*/ 464344 h 1012031"/>
                <a:gd name="connsiteX133" fmla="*/ 304800 w 759618"/>
                <a:gd name="connsiteY133" fmla="*/ 411956 h 1012031"/>
                <a:gd name="connsiteX134" fmla="*/ 307181 w 759618"/>
                <a:gd name="connsiteY134" fmla="*/ 364331 h 1012031"/>
                <a:gd name="connsiteX135" fmla="*/ 378618 w 759618"/>
                <a:gd name="connsiteY135" fmla="*/ 311944 h 1012031"/>
                <a:gd name="connsiteX136" fmla="*/ 385762 w 759618"/>
                <a:gd name="connsiteY136" fmla="*/ 335756 h 1012031"/>
                <a:gd name="connsiteX137" fmla="*/ 357187 w 759618"/>
                <a:gd name="connsiteY137" fmla="*/ 359569 h 1012031"/>
                <a:gd name="connsiteX138" fmla="*/ 333375 w 759618"/>
                <a:gd name="connsiteY138" fmla="*/ 400050 h 1012031"/>
                <a:gd name="connsiteX139" fmla="*/ 333375 w 759618"/>
                <a:gd name="connsiteY139" fmla="*/ 414338 h 1012031"/>
                <a:gd name="connsiteX140" fmla="*/ 359568 w 759618"/>
                <a:gd name="connsiteY140" fmla="*/ 407194 h 1012031"/>
                <a:gd name="connsiteX141" fmla="*/ 381000 w 759618"/>
                <a:gd name="connsiteY141" fmla="*/ 414338 h 1012031"/>
                <a:gd name="connsiteX142" fmla="*/ 369093 w 759618"/>
                <a:gd name="connsiteY142" fmla="*/ 419100 h 1012031"/>
                <a:gd name="connsiteX143" fmla="*/ 338137 w 759618"/>
                <a:gd name="connsiteY143" fmla="*/ 428625 h 1012031"/>
                <a:gd name="connsiteX144" fmla="*/ 300037 w 759618"/>
                <a:gd name="connsiteY144" fmla="*/ 454819 h 1012031"/>
                <a:gd name="connsiteX145" fmla="*/ 345281 w 759618"/>
                <a:gd name="connsiteY145" fmla="*/ 461963 h 1012031"/>
                <a:gd name="connsiteX146" fmla="*/ 342900 w 759618"/>
                <a:gd name="connsiteY146" fmla="*/ 476250 h 1012031"/>
                <a:gd name="connsiteX147" fmla="*/ 292893 w 759618"/>
                <a:gd name="connsiteY147" fmla="*/ 478631 h 1012031"/>
                <a:gd name="connsiteX148" fmla="*/ 261937 w 759618"/>
                <a:gd name="connsiteY148" fmla="*/ 495300 h 1012031"/>
                <a:gd name="connsiteX149" fmla="*/ 228600 w 759618"/>
                <a:gd name="connsiteY149" fmla="*/ 504825 h 1012031"/>
                <a:gd name="connsiteX150" fmla="*/ 240506 w 759618"/>
                <a:gd name="connsiteY150" fmla="*/ 540544 h 1012031"/>
                <a:gd name="connsiteX151" fmla="*/ 257175 w 759618"/>
                <a:gd name="connsiteY151" fmla="*/ 557213 h 1012031"/>
                <a:gd name="connsiteX152" fmla="*/ 259556 w 759618"/>
                <a:gd name="connsiteY152" fmla="*/ 578644 h 1012031"/>
                <a:gd name="connsiteX153" fmla="*/ 290512 w 759618"/>
                <a:gd name="connsiteY153" fmla="*/ 585788 h 1012031"/>
                <a:gd name="connsiteX154" fmla="*/ 292893 w 759618"/>
                <a:gd name="connsiteY154" fmla="*/ 597694 h 1012031"/>
                <a:gd name="connsiteX155" fmla="*/ 273843 w 759618"/>
                <a:gd name="connsiteY155" fmla="*/ 616744 h 1012031"/>
                <a:gd name="connsiteX156" fmla="*/ 252412 w 759618"/>
                <a:gd name="connsiteY156" fmla="*/ 609600 h 1012031"/>
                <a:gd name="connsiteX157" fmla="*/ 235743 w 759618"/>
                <a:gd name="connsiteY157" fmla="*/ 607219 h 1012031"/>
                <a:gd name="connsiteX158" fmla="*/ 228600 w 759618"/>
                <a:gd name="connsiteY158" fmla="*/ 581025 h 1012031"/>
                <a:gd name="connsiteX159" fmla="*/ 204787 w 759618"/>
                <a:gd name="connsiteY159" fmla="*/ 547688 h 1012031"/>
                <a:gd name="connsiteX160" fmla="*/ 192881 w 759618"/>
                <a:gd name="connsiteY160" fmla="*/ 519113 h 1012031"/>
                <a:gd name="connsiteX161" fmla="*/ 166687 w 759618"/>
                <a:gd name="connsiteY161" fmla="*/ 507206 h 1012031"/>
                <a:gd name="connsiteX162" fmla="*/ 130968 w 759618"/>
                <a:gd name="connsiteY162" fmla="*/ 495300 h 1012031"/>
                <a:gd name="connsiteX163" fmla="*/ 135731 w 759618"/>
                <a:gd name="connsiteY163" fmla="*/ 535781 h 1012031"/>
                <a:gd name="connsiteX164" fmla="*/ 171450 w 759618"/>
                <a:gd name="connsiteY164" fmla="*/ 554831 h 1012031"/>
                <a:gd name="connsiteX165" fmla="*/ 164306 w 759618"/>
                <a:gd name="connsiteY165" fmla="*/ 569119 h 1012031"/>
                <a:gd name="connsiteX166" fmla="*/ 138112 w 759618"/>
                <a:gd name="connsiteY166" fmla="*/ 554831 h 1012031"/>
                <a:gd name="connsiteX167" fmla="*/ 173831 w 759618"/>
                <a:gd name="connsiteY167" fmla="*/ 595313 h 1012031"/>
                <a:gd name="connsiteX168" fmla="*/ 188118 w 759618"/>
                <a:gd name="connsiteY168" fmla="*/ 621506 h 1012031"/>
                <a:gd name="connsiteX169" fmla="*/ 197643 w 759618"/>
                <a:gd name="connsiteY169" fmla="*/ 642938 h 1012031"/>
                <a:gd name="connsiteX170" fmla="*/ 207168 w 759618"/>
                <a:gd name="connsiteY170" fmla="*/ 659606 h 1012031"/>
                <a:gd name="connsiteX171" fmla="*/ 207168 w 759618"/>
                <a:gd name="connsiteY171" fmla="*/ 659606 h 1012031"/>
                <a:gd name="connsiteX172" fmla="*/ 176212 w 759618"/>
                <a:gd name="connsiteY172" fmla="*/ 664369 h 1012031"/>
                <a:gd name="connsiteX173" fmla="*/ 200025 w 759618"/>
                <a:gd name="connsiteY173" fmla="*/ 681038 h 1012031"/>
                <a:gd name="connsiteX174" fmla="*/ 228600 w 759618"/>
                <a:gd name="connsiteY174" fmla="*/ 690563 h 1012031"/>
                <a:gd name="connsiteX175" fmla="*/ 242887 w 759618"/>
                <a:gd name="connsiteY175" fmla="*/ 685800 h 1012031"/>
                <a:gd name="connsiteX176" fmla="*/ 252412 w 759618"/>
                <a:gd name="connsiteY176" fmla="*/ 678656 h 1012031"/>
                <a:gd name="connsiteX177" fmla="*/ 264318 w 759618"/>
                <a:gd name="connsiteY177" fmla="*/ 704850 h 1012031"/>
                <a:gd name="connsiteX178" fmla="*/ 252412 w 759618"/>
                <a:gd name="connsiteY178" fmla="*/ 719138 h 1012031"/>
                <a:gd name="connsiteX179" fmla="*/ 235743 w 759618"/>
                <a:gd name="connsiteY179" fmla="*/ 745331 h 1012031"/>
                <a:gd name="connsiteX180" fmla="*/ 209550 w 759618"/>
                <a:gd name="connsiteY180" fmla="*/ 716756 h 1012031"/>
                <a:gd name="connsiteX181" fmla="*/ 185737 w 759618"/>
                <a:gd name="connsiteY181" fmla="*/ 704850 h 1012031"/>
                <a:gd name="connsiteX182" fmla="*/ 147637 w 759618"/>
                <a:gd name="connsiteY182" fmla="*/ 707231 h 1012031"/>
                <a:gd name="connsiteX183" fmla="*/ 135731 w 759618"/>
                <a:gd name="connsiteY183" fmla="*/ 716756 h 1012031"/>
                <a:gd name="connsiteX184" fmla="*/ 123825 w 759618"/>
                <a:gd name="connsiteY184" fmla="*/ 735806 h 1012031"/>
                <a:gd name="connsiteX185" fmla="*/ 114300 w 759618"/>
                <a:gd name="connsiteY185" fmla="*/ 766763 h 1012031"/>
                <a:gd name="connsiteX186" fmla="*/ 126206 w 759618"/>
                <a:gd name="connsiteY186" fmla="*/ 781050 h 1012031"/>
                <a:gd name="connsiteX187" fmla="*/ 145256 w 759618"/>
                <a:gd name="connsiteY187" fmla="*/ 757238 h 1012031"/>
                <a:gd name="connsiteX188" fmla="*/ 145256 w 759618"/>
                <a:gd name="connsiteY188" fmla="*/ 757238 h 1012031"/>
                <a:gd name="connsiteX189" fmla="*/ 152400 w 759618"/>
                <a:gd name="connsiteY189" fmla="*/ 778669 h 1012031"/>
                <a:gd name="connsiteX190" fmla="*/ 142875 w 759618"/>
                <a:gd name="connsiteY190" fmla="*/ 790575 h 1012031"/>
                <a:gd name="connsiteX191" fmla="*/ 173831 w 759618"/>
                <a:gd name="connsiteY191" fmla="*/ 776288 h 1012031"/>
                <a:gd name="connsiteX192" fmla="*/ 169068 w 759618"/>
                <a:gd name="connsiteY192" fmla="*/ 752475 h 1012031"/>
                <a:gd name="connsiteX193" fmla="*/ 183356 w 759618"/>
                <a:gd name="connsiteY193" fmla="*/ 747713 h 1012031"/>
                <a:gd name="connsiteX194" fmla="*/ 183356 w 759618"/>
                <a:gd name="connsiteY194" fmla="*/ 766763 h 1012031"/>
                <a:gd name="connsiteX195" fmla="*/ 188118 w 759618"/>
                <a:gd name="connsiteY195" fmla="*/ 778669 h 1012031"/>
                <a:gd name="connsiteX196" fmla="*/ 200025 w 759618"/>
                <a:gd name="connsiteY196" fmla="*/ 783431 h 1012031"/>
                <a:gd name="connsiteX197" fmla="*/ 197643 w 759618"/>
                <a:gd name="connsiteY197" fmla="*/ 797719 h 1012031"/>
                <a:gd name="connsiteX198" fmla="*/ 178593 w 759618"/>
                <a:gd name="connsiteY198" fmla="*/ 802481 h 1012031"/>
                <a:gd name="connsiteX199" fmla="*/ 166687 w 759618"/>
                <a:gd name="connsiteY199" fmla="*/ 812006 h 1012031"/>
                <a:gd name="connsiteX200" fmla="*/ 180975 w 759618"/>
                <a:gd name="connsiteY200" fmla="*/ 816769 h 1012031"/>
                <a:gd name="connsiteX201" fmla="*/ 173831 w 759618"/>
                <a:gd name="connsiteY201" fmla="*/ 838200 h 1012031"/>
                <a:gd name="connsiteX202" fmla="*/ 190500 w 759618"/>
                <a:gd name="connsiteY202" fmla="*/ 842963 h 1012031"/>
                <a:gd name="connsiteX203" fmla="*/ 190500 w 759618"/>
                <a:gd name="connsiteY203" fmla="*/ 842963 h 1012031"/>
                <a:gd name="connsiteX204" fmla="*/ 226218 w 759618"/>
                <a:gd name="connsiteY204" fmla="*/ 814388 h 1012031"/>
                <a:gd name="connsiteX205" fmla="*/ 230981 w 759618"/>
                <a:gd name="connsiteY205" fmla="*/ 795338 h 1012031"/>
                <a:gd name="connsiteX206" fmla="*/ 247650 w 759618"/>
                <a:gd name="connsiteY206" fmla="*/ 804863 h 1012031"/>
                <a:gd name="connsiteX207" fmla="*/ 228600 w 759618"/>
                <a:gd name="connsiteY207" fmla="*/ 842963 h 1012031"/>
                <a:gd name="connsiteX208" fmla="*/ 204787 w 759618"/>
                <a:gd name="connsiteY208" fmla="*/ 869156 h 1012031"/>
                <a:gd name="connsiteX209" fmla="*/ 192881 w 759618"/>
                <a:gd name="connsiteY209" fmla="*/ 873919 h 1012031"/>
                <a:gd name="connsiteX210" fmla="*/ 171450 w 759618"/>
                <a:gd name="connsiteY210" fmla="*/ 888206 h 1012031"/>
                <a:gd name="connsiteX211" fmla="*/ 142875 w 759618"/>
                <a:gd name="connsiteY211" fmla="*/ 859631 h 1012031"/>
                <a:gd name="connsiteX212" fmla="*/ 126206 w 759618"/>
                <a:gd name="connsiteY212" fmla="*/ 831056 h 1012031"/>
                <a:gd name="connsiteX213" fmla="*/ 104775 w 759618"/>
                <a:gd name="connsiteY213" fmla="*/ 828675 h 1012031"/>
                <a:gd name="connsiteX214" fmla="*/ 85725 w 759618"/>
                <a:gd name="connsiteY214" fmla="*/ 845344 h 1012031"/>
                <a:gd name="connsiteX215" fmla="*/ 100012 w 759618"/>
                <a:gd name="connsiteY215" fmla="*/ 864394 h 1012031"/>
                <a:gd name="connsiteX216" fmla="*/ 111918 w 759618"/>
                <a:gd name="connsiteY216" fmla="*/ 878681 h 1012031"/>
                <a:gd name="connsiteX217" fmla="*/ 123825 w 759618"/>
                <a:gd name="connsiteY217" fmla="*/ 888206 h 1012031"/>
                <a:gd name="connsiteX218" fmla="*/ 133350 w 759618"/>
                <a:gd name="connsiteY218" fmla="*/ 909638 h 1012031"/>
                <a:gd name="connsiteX219" fmla="*/ 109537 w 759618"/>
                <a:gd name="connsiteY219" fmla="*/ 921544 h 1012031"/>
                <a:gd name="connsiteX220" fmla="*/ 90487 w 759618"/>
                <a:gd name="connsiteY220" fmla="*/ 909638 h 1012031"/>
                <a:gd name="connsiteX221" fmla="*/ 71437 w 759618"/>
                <a:gd name="connsiteY221" fmla="*/ 935831 h 1012031"/>
                <a:gd name="connsiteX222" fmla="*/ 61912 w 759618"/>
                <a:gd name="connsiteY222" fmla="*/ 971550 h 1012031"/>
                <a:gd name="connsiteX223" fmla="*/ 80962 w 759618"/>
                <a:gd name="connsiteY223" fmla="*/ 954881 h 1012031"/>
                <a:gd name="connsiteX224" fmla="*/ 95250 w 759618"/>
                <a:gd name="connsiteY224" fmla="*/ 978694 h 1012031"/>
                <a:gd name="connsiteX225" fmla="*/ 109537 w 759618"/>
                <a:gd name="connsiteY225" fmla="*/ 964406 h 1012031"/>
                <a:gd name="connsiteX226" fmla="*/ 119062 w 759618"/>
                <a:gd name="connsiteY226" fmla="*/ 981075 h 1012031"/>
                <a:gd name="connsiteX227" fmla="*/ 126206 w 759618"/>
                <a:gd name="connsiteY227" fmla="*/ 959644 h 1012031"/>
                <a:gd name="connsiteX228" fmla="*/ 145256 w 759618"/>
                <a:gd name="connsiteY228" fmla="*/ 985838 h 1012031"/>
                <a:gd name="connsiteX229" fmla="*/ 169068 w 759618"/>
                <a:gd name="connsiteY229" fmla="*/ 1004888 h 1012031"/>
                <a:gd name="connsiteX230" fmla="*/ 161925 w 759618"/>
                <a:gd name="connsiteY230" fmla="*/ 978694 h 1012031"/>
                <a:gd name="connsiteX231" fmla="*/ 171450 w 759618"/>
                <a:gd name="connsiteY231" fmla="*/ 964406 h 1012031"/>
                <a:gd name="connsiteX232" fmla="*/ 180975 w 759618"/>
                <a:gd name="connsiteY232" fmla="*/ 973931 h 1012031"/>
                <a:gd name="connsiteX233" fmla="*/ 188118 w 759618"/>
                <a:gd name="connsiteY233" fmla="*/ 962025 h 1012031"/>
                <a:gd name="connsiteX234" fmla="*/ 197643 w 759618"/>
                <a:gd name="connsiteY234" fmla="*/ 981075 h 1012031"/>
                <a:gd name="connsiteX235" fmla="*/ 209550 w 759618"/>
                <a:gd name="connsiteY235" fmla="*/ 962025 h 1012031"/>
                <a:gd name="connsiteX236" fmla="*/ 228600 w 759618"/>
                <a:gd name="connsiteY236" fmla="*/ 983456 h 1012031"/>
                <a:gd name="connsiteX237" fmla="*/ 235743 w 759618"/>
                <a:gd name="connsiteY237" fmla="*/ 959644 h 1012031"/>
                <a:gd name="connsiteX238" fmla="*/ 254793 w 759618"/>
                <a:gd name="connsiteY238" fmla="*/ 973931 h 1012031"/>
                <a:gd name="connsiteX239" fmla="*/ 271462 w 759618"/>
                <a:gd name="connsiteY239" fmla="*/ 983456 h 1012031"/>
                <a:gd name="connsiteX240" fmla="*/ 278606 w 759618"/>
                <a:gd name="connsiteY240" fmla="*/ 1000125 h 1012031"/>
                <a:gd name="connsiteX241" fmla="*/ 269081 w 759618"/>
                <a:gd name="connsiteY241" fmla="*/ 1012031 h 1012031"/>
                <a:gd name="connsiteX242" fmla="*/ 316706 w 759618"/>
                <a:gd name="connsiteY242" fmla="*/ 976313 h 1012031"/>
                <a:gd name="connsiteX243" fmla="*/ 335756 w 759618"/>
                <a:gd name="connsiteY243" fmla="*/ 969169 h 1012031"/>
                <a:gd name="connsiteX244" fmla="*/ 342900 w 759618"/>
                <a:gd name="connsiteY244" fmla="*/ 950119 h 1012031"/>
                <a:gd name="connsiteX245" fmla="*/ 342900 w 759618"/>
                <a:gd name="connsiteY245" fmla="*/ 926306 h 1012031"/>
                <a:gd name="connsiteX246" fmla="*/ 321468 w 759618"/>
                <a:gd name="connsiteY246" fmla="*/ 935831 h 1012031"/>
                <a:gd name="connsiteX247" fmla="*/ 307181 w 759618"/>
                <a:gd name="connsiteY247" fmla="*/ 926306 h 1012031"/>
                <a:gd name="connsiteX248" fmla="*/ 307181 w 759618"/>
                <a:gd name="connsiteY248" fmla="*/ 900113 h 1012031"/>
                <a:gd name="connsiteX249" fmla="*/ 290512 w 759618"/>
                <a:gd name="connsiteY249" fmla="*/ 916781 h 1012031"/>
                <a:gd name="connsiteX250" fmla="*/ 269081 w 759618"/>
                <a:gd name="connsiteY250" fmla="*/ 892969 h 1012031"/>
                <a:gd name="connsiteX251" fmla="*/ 252412 w 759618"/>
                <a:gd name="connsiteY251" fmla="*/ 919163 h 1012031"/>
                <a:gd name="connsiteX252" fmla="*/ 233362 w 759618"/>
                <a:gd name="connsiteY252" fmla="*/ 902494 h 1012031"/>
                <a:gd name="connsiteX253" fmla="*/ 254793 w 759618"/>
                <a:gd name="connsiteY253" fmla="*/ 888206 h 1012031"/>
                <a:gd name="connsiteX254" fmla="*/ 254793 w 759618"/>
                <a:gd name="connsiteY254" fmla="*/ 862013 h 1012031"/>
                <a:gd name="connsiteX255" fmla="*/ 278606 w 759618"/>
                <a:gd name="connsiteY255" fmla="*/ 876300 h 1012031"/>
                <a:gd name="connsiteX256" fmla="*/ 307181 w 759618"/>
                <a:gd name="connsiteY256" fmla="*/ 885825 h 1012031"/>
                <a:gd name="connsiteX257" fmla="*/ 323850 w 759618"/>
                <a:gd name="connsiteY257" fmla="*/ 878681 h 1012031"/>
                <a:gd name="connsiteX258" fmla="*/ 338137 w 759618"/>
                <a:gd name="connsiteY258" fmla="*/ 869156 h 1012031"/>
                <a:gd name="connsiteX259" fmla="*/ 338137 w 759618"/>
                <a:gd name="connsiteY259" fmla="*/ 847725 h 1012031"/>
                <a:gd name="connsiteX260" fmla="*/ 335756 w 759618"/>
                <a:gd name="connsiteY260" fmla="*/ 823913 h 1012031"/>
                <a:gd name="connsiteX261" fmla="*/ 338137 w 759618"/>
                <a:gd name="connsiteY261" fmla="*/ 797719 h 1012031"/>
                <a:gd name="connsiteX262" fmla="*/ 364331 w 759618"/>
                <a:gd name="connsiteY262" fmla="*/ 814388 h 1012031"/>
                <a:gd name="connsiteX263" fmla="*/ 392906 w 759618"/>
                <a:gd name="connsiteY263" fmla="*/ 795338 h 1012031"/>
                <a:gd name="connsiteX264" fmla="*/ 373856 w 759618"/>
                <a:gd name="connsiteY264" fmla="*/ 783431 h 1012031"/>
                <a:gd name="connsiteX265" fmla="*/ 395287 w 759618"/>
                <a:gd name="connsiteY265" fmla="*/ 776288 h 1012031"/>
                <a:gd name="connsiteX266" fmla="*/ 407193 w 759618"/>
                <a:gd name="connsiteY266" fmla="*/ 762000 h 1012031"/>
                <a:gd name="connsiteX267" fmla="*/ 388143 w 759618"/>
                <a:gd name="connsiteY267" fmla="*/ 752475 h 1012031"/>
                <a:gd name="connsiteX268" fmla="*/ 404812 w 759618"/>
                <a:gd name="connsiteY268" fmla="*/ 738188 h 1012031"/>
                <a:gd name="connsiteX269" fmla="*/ 423862 w 759618"/>
                <a:gd name="connsiteY269" fmla="*/ 707231 h 1012031"/>
                <a:gd name="connsiteX270" fmla="*/ 383381 w 759618"/>
                <a:gd name="connsiteY270" fmla="*/ 697706 h 1012031"/>
                <a:gd name="connsiteX271" fmla="*/ 381000 w 759618"/>
                <a:gd name="connsiteY271" fmla="*/ 690563 h 1012031"/>
                <a:gd name="connsiteX272" fmla="*/ 350043 w 759618"/>
                <a:gd name="connsiteY272" fmla="*/ 690563 h 1012031"/>
                <a:gd name="connsiteX273" fmla="*/ 335756 w 759618"/>
                <a:gd name="connsiteY273" fmla="*/ 676275 h 1012031"/>
                <a:gd name="connsiteX274" fmla="*/ 354806 w 759618"/>
                <a:gd name="connsiteY274" fmla="*/ 654844 h 1012031"/>
                <a:gd name="connsiteX275" fmla="*/ 390525 w 759618"/>
                <a:gd name="connsiteY275" fmla="*/ 657225 h 1012031"/>
                <a:gd name="connsiteX276" fmla="*/ 416718 w 759618"/>
                <a:gd name="connsiteY276" fmla="*/ 683419 h 1012031"/>
                <a:gd name="connsiteX277" fmla="*/ 428625 w 759618"/>
                <a:gd name="connsiteY277" fmla="*/ 647700 h 1012031"/>
                <a:gd name="connsiteX278" fmla="*/ 397668 w 759618"/>
                <a:gd name="connsiteY278" fmla="*/ 640556 h 1012031"/>
                <a:gd name="connsiteX279" fmla="*/ 359568 w 759618"/>
                <a:gd name="connsiteY279" fmla="*/ 631031 h 1012031"/>
                <a:gd name="connsiteX280" fmla="*/ 371475 w 759618"/>
                <a:gd name="connsiteY280" fmla="*/ 619125 h 1012031"/>
                <a:gd name="connsiteX281" fmla="*/ 395287 w 759618"/>
                <a:gd name="connsiteY281" fmla="*/ 616744 h 1012031"/>
                <a:gd name="connsiteX282" fmla="*/ 416718 w 759618"/>
                <a:gd name="connsiteY282" fmla="*/ 628650 h 1012031"/>
                <a:gd name="connsiteX283" fmla="*/ 442912 w 759618"/>
                <a:gd name="connsiteY283" fmla="*/ 607219 h 1012031"/>
                <a:gd name="connsiteX284" fmla="*/ 452437 w 759618"/>
                <a:gd name="connsiteY284" fmla="*/ 592931 h 1012031"/>
                <a:gd name="connsiteX285" fmla="*/ 428625 w 759618"/>
                <a:gd name="connsiteY285" fmla="*/ 576263 h 1012031"/>
                <a:gd name="connsiteX286" fmla="*/ 440531 w 759618"/>
                <a:gd name="connsiteY286" fmla="*/ 564356 h 1012031"/>
                <a:gd name="connsiteX287" fmla="*/ 464343 w 759618"/>
                <a:gd name="connsiteY287" fmla="*/ 578644 h 1012031"/>
                <a:gd name="connsiteX288" fmla="*/ 497681 w 759618"/>
                <a:gd name="connsiteY288" fmla="*/ 590550 h 1012031"/>
                <a:gd name="connsiteX289" fmla="*/ 511968 w 759618"/>
                <a:gd name="connsiteY289" fmla="*/ 557213 h 1012031"/>
                <a:gd name="connsiteX290" fmla="*/ 526256 w 759618"/>
                <a:gd name="connsiteY290" fmla="*/ 528638 h 1012031"/>
                <a:gd name="connsiteX291" fmla="*/ 502443 w 759618"/>
                <a:gd name="connsiteY291" fmla="*/ 531019 h 1012031"/>
                <a:gd name="connsiteX292" fmla="*/ 488156 w 759618"/>
                <a:gd name="connsiteY292" fmla="*/ 519113 h 1012031"/>
                <a:gd name="connsiteX293" fmla="*/ 550068 w 759618"/>
                <a:gd name="connsiteY293" fmla="*/ 478631 h 1012031"/>
                <a:gd name="connsiteX0" fmla="*/ 550068 w 759618"/>
                <a:gd name="connsiteY0" fmla="*/ 478631 h 1012031"/>
                <a:gd name="connsiteX1" fmla="*/ 561975 w 759618"/>
                <a:gd name="connsiteY1" fmla="*/ 459581 h 1012031"/>
                <a:gd name="connsiteX2" fmla="*/ 616743 w 759618"/>
                <a:gd name="connsiteY2" fmla="*/ 383381 h 1012031"/>
                <a:gd name="connsiteX3" fmla="*/ 626268 w 759618"/>
                <a:gd name="connsiteY3" fmla="*/ 357188 h 1012031"/>
                <a:gd name="connsiteX4" fmla="*/ 678656 w 759618"/>
                <a:gd name="connsiteY4" fmla="*/ 307181 h 1012031"/>
                <a:gd name="connsiteX5" fmla="*/ 600075 w 759618"/>
                <a:gd name="connsiteY5" fmla="*/ 335756 h 1012031"/>
                <a:gd name="connsiteX6" fmla="*/ 554831 w 759618"/>
                <a:gd name="connsiteY6" fmla="*/ 373856 h 1012031"/>
                <a:gd name="connsiteX7" fmla="*/ 535781 w 759618"/>
                <a:gd name="connsiteY7" fmla="*/ 369094 h 1012031"/>
                <a:gd name="connsiteX8" fmla="*/ 597693 w 759618"/>
                <a:gd name="connsiteY8" fmla="*/ 309563 h 1012031"/>
                <a:gd name="connsiteX9" fmla="*/ 573881 w 759618"/>
                <a:gd name="connsiteY9" fmla="*/ 288131 h 1012031"/>
                <a:gd name="connsiteX10" fmla="*/ 561975 w 759618"/>
                <a:gd name="connsiteY10" fmla="*/ 261938 h 1012031"/>
                <a:gd name="connsiteX11" fmla="*/ 614362 w 759618"/>
                <a:gd name="connsiteY11" fmla="*/ 292894 h 1012031"/>
                <a:gd name="connsiteX12" fmla="*/ 650081 w 759618"/>
                <a:gd name="connsiteY12" fmla="*/ 290513 h 1012031"/>
                <a:gd name="connsiteX13" fmla="*/ 650081 w 759618"/>
                <a:gd name="connsiteY13" fmla="*/ 273844 h 1012031"/>
                <a:gd name="connsiteX14" fmla="*/ 678656 w 759618"/>
                <a:gd name="connsiteY14" fmla="*/ 271463 h 1012031"/>
                <a:gd name="connsiteX15" fmla="*/ 721518 w 759618"/>
                <a:gd name="connsiteY15" fmla="*/ 221456 h 1012031"/>
                <a:gd name="connsiteX16" fmla="*/ 759618 w 759618"/>
                <a:gd name="connsiteY16" fmla="*/ 150019 h 1012031"/>
                <a:gd name="connsiteX17" fmla="*/ 738187 w 759618"/>
                <a:gd name="connsiteY17" fmla="*/ 126206 h 1012031"/>
                <a:gd name="connsiteX18" fmla="*/ 704850 w 759618"/>
                <a:gd name="connsiteY18" fmla="*/ 121444 h 1012031"/>
                <a:gd name="connsiteX19" fmla="*/ 692943 w 759618"/>
                <a:gd name="connsiteY19" fmla="*/ 73819 h 1012031"/>
                <a:gd name="connsiteX20" fmla="*/ 669131 w 759618"/>
                <a:gd name="connsiteY20" fmla="*/ 59531 h 1012031"/>
                <a:gd name="connsiteX21" fmla="*/ 628650 w 759618"/>
                <a:gd name="connsiteY21" fmla="*/ 78581 h 1012031"/>
                <a:gd name="connsiteX22" fmla="*/ 614362 w 759618"/>
                <a:gd name="connsiteY22" fmla="*/ 102394 h 1012031"/>
                <a:gd name="connsiteX23" fmla="*/ 588168 w 759618"/>
                <a:gd name="connsiteY23" fmla="*/ 114300 h 1012031"/>
                <a:gd name="connsiteX24" fmla="*/ 576262 w 759618"/>
                <a:gd name="connsiteY24" fmla="*/ 107156 h 1012031"/>
                <a:gd name="connsiteX25" fmla="*/ 592931 w 759618"/>
                <a:gd name="connsiteY25" fmla="*/ 85725 h 1012031"/>
                <a:gd name="connsiteX26" fmla="*/ 621506 w 759618"/>
                <a:gd name="connsiteY26" fmla="*/ 50006 h 1012031"/>
                <a:gd name="connsiteX27" fmla="*/ 585787 w 759618"/>
                <a:gd name="connsiteY27" fmla="*/ 33338 h 1012031"/>
                <a:gd name="connsiteX28" fmla="*/ 557212 w 759618"/>
                <a:gd name="connsiteY28" fmla="*/ 38100 h 1012031"/>
                <a:gd name="connsiteX29" fmla="*/ 540543 w 759618"/>
                <a:gd name="connsiteY29" fmla="*/ 16669 h 1012031"/>
                <a:gd name="connsiteX30" fmla="*/ 526256 w 759618"/>
                <a:gd name="connsiteY30" fmla="*/ 16669 h 1012031"/>
                <a:gd name="connsiteX31" fmla="*/ 519112 w 759618"/>
                <a:gd name="connsiteY31" fmla="*/ 28575 h 1012031"/>
                <a:gd name="connsiteX32" fmla="*/ 533400 w 759618"/>
                <a:gd name="connsiteY32" fmla="*/ 61913 h 1012031"/>
                <a:gd name="connsiteX33" fmla="*/ 519112 w 759618"/>
                <a:gd name="connsiteY33" fmla="*/ 69056 h 1012031"/>
                <a:gd name="connsiteX34" fmla="*/ 500062 w 759618"/>
                <a:gd name="connsiteY34" fmla="*/ 33338 h 1012031"/>
                <a:gd name="connsiteX35" fmla="*/ 495300 w 759618"/>
                <a:gd name="connsiteY35" fmla="*/ 0 h 1012031"/>
                <a:gd name="connsiteX36" fmla="*/ 466725 w 759618"/>
                <a:gd name="connsiteY36" fmla="*/ 40481 h 1012031"/>
                <a:gd name="connsiteX37" fmla="*/ 466725 w 759618"/>
                <a:gd name="connsiteY37" fmla="*/ 61913 h 1012031"/>
                <a:gd name="connsiteX38" fmla="*/ 490537 w 759618"/>
                <a:gd name="connsiteY38" fmla="*/ 80963 h 1012031"/>
                <a:gd name="connsiteX39" fmla="*/ 490537 w 759618"/>
                <a:gd name="connsiteY39" fmla="*/ 100013 h 1012031"/>
                <a:gd name="connsiteX40" fmla="*/ 464343 w 759618"/>
                <a:gd name="connsiteY40" fmla="*/ 95250 h 1012031"/>
                <a:gd name="connsiteX41" fmla="*/ 442912 w 759618"/>
                <a:gd name="connsiteY41" fmla="*/ 64294 h 1012031"/>
                <a:gd name="connsiteX42" fmla="*/ 433387 w 759618"/>
                <a:gd name="connsiteY42" fmla="*/ 40481 h 1012031"/>
                <a:gd name="connsiteX43" fmla="*/ 414337 w 759618"/>
                <a:gd name="connsiteY43" fmla="*/ 33338 h 1012031"/>
                <a:gd name="connsiteX44" fmla="*/ 383381 w 759618"/>
                <a:gd name="connsiteY44" fmla="*/ 38100 h 1012031"/>
                <a:gd name="connsiteX45" fmla="*/ 376237 w 759618"/>
                <a:gd name="connsiteY45" fmla="*/ 42863 h 1012031"/>
                <a:gd name="connsiteX46" fmla="*/ 378618 w 759618"/>
                <a:gd name="connsiteY46" fmla="*/ 69056 h 1012031"/>
                <a:gd name="connsiteX47" fmla="*/ 402431 w 759618"/>
                <a:gd name="connsiteY47" fmla="*/ 88106 h 1012031"/>
                <a:gd name="connsiteX48" fmla="*/ 416718 w 759618"/>
                <a:gd name="connsiteY48" fmla="*/ 109538 h 1012031"/>
                <a:gd name="connsiteX49" fmla="*/ 402431 w 759618"/>
                <a:gd name="connsiteY49" fmla="*/ 145256 h 1012031"/>
                <a:gd name="connsiteX50" fmla="*/ 385762 w 759618"/>
                <a:gd name="connsiteY50" fmla="*/ 135731 h 1012031"/>
                <a:gd name="connsiteX51" fmla="*/ 381000 w 759618"/>
                <a:gd name="connsiteY51" fmla="*/ 104775 h 1012031"/>
                <a:gd name="connsiteX52" fmla="*/ 352425 w 759618"/>
                <a:gd name="connsiteY52" fmla="*/ 59531 h 1012031"/>
                <a:gd name="connsiteX53" fmla="*/ 333375 w 759618"/>
                <a:gd name="connsiteY53" fmla="*/ 69056 h 1012031"/>
                <a:gd name="connsiteX54" fmla="*/ 323850 w 759618"/>
                <a:gd name="connsiteY54" fmla="*/ 50006 h 1012031"/>
                <a:gd name="connsiteX55" fmla="*/ 302418 w 759618"/>
                <a:gd name="connsiteY55" fmla="*/ 42863 h 1012031"/>
                <a:gd name="connsiteX56" fmla="*/ 290512 w 759618"/>
                <a:gd name="connsiteY56" fmla="*/ 64294 h 1012031"/>
                <a:gd name="connsiteX57" fmla="*/ 304800 w 759618"/>
                <a:gd name="connsiteY57" fmla="*/ 76200 h 1012031"/>
                <a:gd name="connsiteX58" fmla="*/ 323850 w 759618"/>
                <a:gd name="connsiteY58" fmla="*/ 92869 h 1012031"/>
                <a:gd name="connsiteX59" fmla="*/ 335756 w 759618"/>
                <a:gd name="connsiteY59" fmla="*/ 100013 h 1012031"/>
                <a:gd name="connsiteX60" fmla="*/ 328612 w 759618"/>
                <a:gd name="connsiteY60" fmla="*/ 111919 h 1012031"/>
                <a:gd name="connsiteX61" fmla="*/ 307181 w 759618"/>
                <a:gd name="connsiteY61" fmla="*/ 100013 h 1012031"/>
                <a:gd name="connsiteX62" fmla="*/ 264318 w 759618"/>
                <a:gd name="connsiteY62" fmla="*/ 76200 h 1012031"/>
                <a:gd name="connsiteX63" fmla="*/ 280987 w 759618"/>
                <a:gd name="connsiteY63" fmla="*/ 114300 h 1012031"/>
                <a:gd name="connsiteX64" fmla="*/ 292893 w 759618"/>
                <a:gd name="connsiteY64" fmla="*/ 130969 h 1012031"/>
                <a:gd name="connsiteX65" fmla="*/ 280987 w 759618"/>
                <a:gd name="connsiteY65" fmla="*/ 140494 h 1012031"/>
                <a:gd name="connsiteX66" fmla="*/ 247650 w 759618"/>
                <a:gd name="connsiteY66" fmla="*/ 100013 h 1012031"/>
                <a:gd name="connsiteX67" fmla="*/ 261937 w 759618"/>
                <a:gd name="connsiteY67" fmla="*/ 142875 h 1012031"/>
                <a:gd name="connsiteX68" fmla="*/ 242887 w 759618"/>
                <a:gd name="connsiteY68" fmla="*/ 150019 h 1012031"/>
                <a:gd name="connsiteX69" fmla="*/ 257175 w 759618"/>
                <a:gd name="connsiteY69" fmla="*/ 178594 h 1012031"/>
                <a:gd name="connsiteX70" fmla="*/ 278606 w 759618"/>
                <a:gd name="connsiteY70" fmla="*/ 195263 h 1012031"/>
                <a:gd name="connsiteX71" fmla="*/ 307181 w 759618"/>
                <a:gd name="connsiteY71" fmla="*/ 228600 h 1012031"/>
                <a:gd name="connsiteX72" fmla="*/ 316706 w 759618"/>
                <a:gd name="connsiteY72" fmla="*/ 254794 h 1012031"/>
                <a:gd name="connsiteX73" fmla="*/ 316706 w 759618"/>
                <a:gd name="connsiteY73" fmla="*/ 254794 h 1012031"/>
                <a:gd name="connsiteX74" fmla="*/ 285750 w 759618"/>
                <a:gd name="connsiteY74" fmla="*/ 235744 h 1012031"/>
                <a:gd name="connsiteX75" fmla="*/ 238125 w 759618"/>
                <a:gd name="connsiteY75" fmla="*/ 221456 h 1012031"/>
                <a:gd name="connsiteX76" fmla="*/ 223837 w 759618"/>
                <a:gd name="connsiteY76" fmla="*/ 195263 h 1012031"/>
                <a:gd name="connsiteX77" fmla="*/ 204787 w 759618"/>
                <a:gd name="connsiteY77" fmla="*/ 166688 h 1012031"/>
                <a:gd name="connsiteX78" fmla="*/ 166687 w 759618"/>
                <a:gd name="connsiteY78" fmla="*/ 130969 h 1012031"/>
                <a:gd name="connsiteX79" fmla="*/ 166687 w 759618"/>
                <a:gd name="connsiteY79" fmla="*/ 157163 h 1012031"/>
                <a:gd name="connsiteX80" fmla="*/ 173831 w 759618"/>
                <a:gd name="connsiteY80" fmla="*/ 176213 h 1012031"/>
                <a:gd name="connsiteX81" fmla="*/ 171450 w 759618"/>
                <a:gd name="connsiteY81" fmla="*/ 188119 h 1012031"/>
                <a:gd name="connsiteX82" fmla="*/ 152400 w 759618"/>
                <a:gd name="connsiteY82" fmla="*/ 195263 h 1012031"/>
                <a:gd name="connsiteX83" fmla="*/ 128587 w 759618"/>
                <a:gd name="connsiteY83" fmla="*/ 190500 h 1012031"/>
                <a:gd name="connsiteX84" fmla="*/ 178593 w 759618"/>
                <a:gd name="connsiteY84" fmla="*/ 214313 h 1012031"/>
                <a:gd name="connsiteX85" fmla="*/ 188118 w 759618"/>
                <a:gd name="connsiteY85" fmla="*/ 228600 h 1012031"/>
                <a:gd name="connsiteX86" fmla="*/ 185737 w 759618"/>
                <a:gd name="connsiteY86" fmla="*/ 250031 h 1012031"/>
                <a:gd name="connsiteX87" fmla="*/ 157162 w 759618"/>
                <a:gd name="connsiteY87" fmla="*/ 228600 h 1012031"/>
                <a:gd name="connsiteX88" fmla="*/ 121443 w 759618"/>
                <a:gd name="connsiteY88" fmla="*/ 223838 h 1012031"/>
                <a:gd name="connsiteX89" fmla="*/ 97631 w 759618"/>
                <a:gd name="connsiteY89" fmla="*/ 211931 h 1012031"/>
                <a:gd name="connsiteX90" fmla="*/ 73818 w 759618"/>
                <a:gd name="connsiteY90" fmla="*/ 235744 h 1012031"/>
                <a:gd name="connsiteX91" fmla="*/ 73818 w 759618"/>
                <a:gd name="connsiteY91" fmla="*/ 257175 h 1012031"/>
                <a:gd name="connsiteX92" fmla="*/ 52387 w 759618"/>
                <a:gd name="connsiteY92" fmla="*/ 273844 h 1012031"/>
                <a:gd name="connsiteX93" fmla="*/ 35718 w 759618"/>
                <a:gd name="connsiteY93" fmla="*/ 254794 h 1012031"/>
                <a:gd name="connsiteX94" fmla="*/ 19050 w 759618"/>
                <a:gd name="connsiteY94" fmla="*/ 264319 h 1012031"/>
                <a:gd name="connsiteX95" fmla="*/ 0 w 759618"/>
                <a:gd name="connsiteY95" fmla="*/ 297656 h 1012031"/>
                <a:gd name="connsiteX96" fmla="*/ 26193 w 759618"/>
                <a:gd name="connsiteY96" fmla="*/ 283369 h 1012031"/>
                <a:gd name="connsiteX97" fmla="*/ 38100 w 759618"/>
                <a:gd name="connsiteY97" fmla="*/ 273844 h 1012031"/>
                <a:gd name="connsiteX98" fmla="*/ 52387 w 759618"/>
                <a:gd name="connsiteY98" fmla="*/ 288131 h 1012031"/>
                <a:gd name="connsiteX99" fmla="*/ 30956 w 759618"/>
                <a:gd name="connsiteY99" fmla="*/ 323850 h 1012031"/>
                <a:gd name="connsiteX100" fmla="*/ 69056 w 759618"/>
                <a:gd name="connsiteY100" fmla="*/ 300038 h 1012031"/>
                <a:gd name="connsiteX101" fmla="*/ 92868 w 759618"/>
                <a:gd name="connsiteY101" fmla="*/ 295275 h 1012031"/>
                <a:gd name="connsiteX102" fmla="*/ 114300 w 759618"/>
                <a:gd name="connsiteY102" fmla="*/ 300038 h 1012031"/>
                <a:gd name="connsiteX103" fmla="*/ 111918 w 759618"/>
                <a:gd name="connsiteY103" fmla="*/ 316706 h 1012031"/>
                <a:gd name="connsiteX104" fmla="*/ 92868 w 759618"/>
                <a:gd name="connsiteY104" fmla="*/ 311944 h 1012031"/>
                <a:gd name="connsiteX105" fmla="*/ 66675 w 759618"/>
                <a:gd name="connsiteY105" fmla="*/ 338138 h 1012031"/>
                <a:gd name="connsiteX106" fmla="*/ 69056 w 759618"/>
                <a:gd name="connsiteY106" fmla="*/ 359569 h 1012031"/>
                <a:gd name="connsiteX107" fmla="*/ 50006 w 759618"/>
                <a:gd name="connsiteY107" fmla="*/ 369094 h 1012031"/>
                <a:gd name="connsiteX108" fmla="*/ 59531 w 759618"/>
                <a:gd name="connsiteY108" fmla="*/ 385763 h 1012031"/>
                <a:gd name="connsiteX109" fmla="*/ 88106 w 759618"/>
                <a:gd name="connsiteY109" fmla="*/ 376238 h 1012031"/>
                <a:gd name="connsiteX110" fmla="*/ 116681 w 759618"/>
                <a:gd name="connsiteY110" fmla="*/ 378619 h 1012031"/>
                <a:gd name="connsiteX111" fmla="*/ 138112 w 759618"/>
                <a:gd name="connsiteY111" fmla="*/ 354806 h 1012031"/>
                <a:gd name="connsiteX112" fmla="*/ 164306 w 759618"/>
                <a:gd name="connsiteY112" fmla="*/ 335756 h 1012031"/>
                <a:gd name="connsiteX113" fmla="*/ 178593 w 759618"/>
                <a:gd name="connsiteY113" fmla="*/ 340519 h 1012031"/>
                <a:gd name="connsiteX114" fmla="*/ 157162 w 759618"/>
                <a:gd name="connsiteY114" fmla="*/ 366713 h 1012031"/>
                <a:gd name="connsiteX115" fmla="*/ 114300 w 759618"/>
                <a:gd name="connsiteY115" fmla="*/ 407194 h 1012031"/>
                <a:gd name="connsiteX116" fmla="*/ 73818 w 759618"/>
                <a:gd name="connsiteY116" fmla="*/ 411956 h 1012031"/>
                <a:gd name="connsiteX117" fmla="*/ 102393 w 759618"/>
                <a:gd name="connsiteY117" fmla="*/ 447675 h 1012031"/>
                <a:gd name="connsiteX118" fmla="*/ 133350 w 759618"/>
                <a:gd name="connsiteY118" fmla="*/ 419100 h 1012031"/>
                <a:gd name="connsiteX119" fmla="*/ 169068 w 759618"/>
                <a:gd name="connsiteY119" fmla="*/ 378619 h 1012031"/>
                <a:gd name="connsiteX120" fmla="*/ 209550 w 759618"/>
                <a:gd name="connsiteY120" fmla="*/ 371475 h 1012031"/>
                <a:gd name="connsiteX121" fmla="*/ 223837 w 759618"/>
                <a:gd name="connsiteY121" fmla="*/ 373856 h 1012031"/>
                <a:gd name="connsiteX122" fmla="*/ 183356 w 759618"/>
                <a:gd name="connsiteY122" fmla="*/ 402431 h 1012031"/>
                <a:gd name="connsiteX123" fmla="*/ 154781 w 759618"/>
                <a:gd name="connsiteY123" fmla="*/ 428625 h 1012031"/>
                <a:gd name="connsiteX124" fmla="*/ 147637 w 759618"/>
                <a:gd name="connsiteY124" fmla="*/ 454819 h 1012031"/>
                <a:gd name="connsiteX125" fmla="*/ 169068 w 759618"/>
                <a:gd name="connsiteY125" fmla="*/ 466725 h 1012031"/>
                <a:gd name="connsiteX126" fmla="*/ 197643 w 759618"/>
                <a:gd name="connsiteY126" fmla="*/ 454819 h 1012031"/>
                <a:gd name="connsiteX127" fmla="*/ 197643 w 759618"/>
                <a:gd name="connsiteY127" fmla="*/ 423863 h 1012031"/>
                <a:gd name="connsiteX128" fmla="*/ 211931 w 759618"/>
                <a:gd name="connsiteY128" fmla="*/ 411956 h 1012031"/>
                <a:gd name="connsiteX129" fmla="*/ 228600 w 759618"/>
                <a:gd name="connsiteY129" fmla="*/ 428625 h 1012031"/>
                <a:gd name="connsiteX130" fmla="*/ 254793 w 759618"/>
                <a:gd name="connsiteY130" fmla="*/ 423863 h 1012031"/>
                <a:gd name="connsiteX131" fmla="*/ 240506 w 759618"/>
                <a:gd name="connsiteY131" fmla="*/ 445294 h 1012031"/>
                <a:gd name="connsiteX132" fmla="*/ 216693 w 759618"/>
                <a:gd name="connsiteY132" fmla="*/ 452438 h 1012031"/>
                <a:gd name="connsiteX133" fmla="*/ 242887 w 759618"/>
                <a:gd name="connsiteY133" fmla="*/ 464344 h 1012031"/>
                <a:gd name="connsiteX134" fmla="*/ 304800 w 759618"/>
                <a:gd name="connsiteY134" fmla="*/ 411956 h 1012031"/>
                <a:gd name="connsiteX135" fmla="*/ 307181 w 759618"/>
                <a:gd name="connsiteY135" fmla="*/ 364331 h 1012031"/>
                <a:gd name="connsiteX136" fmla="*/ 378618 w 759618"/>
                <a:gd name="connsiteY136" fmla="*/ 311944 h 1012031"/>
                <a:gd name="connsiteX137" fmla="*/ 385762 w 759618"/>
                <a:gd name="connsiteY137" fmla="*/ 335756 h 1012031"/>
                <a:gd name="connsiteX138" fmla="*/ 357187 w 759618"/>
                <a:gd name="connsiteY138" fmla="*/ 359569 h 1012031"/>
                <a:gd name="connsiteX139" fmla="*/ 333375 w 759618"/>
                <a:gd name="connsiteY139" fmla="*/ 400050 h 1012031"/>
                <a:gd name="connsiteX140" fmla="*/ 333375 w 759618"/>
                <a:gd name="connsiteY140" fmla="*/ 414338 h 1012031"/>
                <a:gd name="connsiteX141" fmla="*/ 359568 w 759618"/>
                <a:gd name="connsiteY141" fmla="*/ 407194 h 1012031"/>
                <a:gd name="connsiteX142" fmla="*/ 381000 w 759618"/>
                <a:gd name="connsiteY142" fmla="*/ 414338 h 1012031"/>
                <a:gd name="connsiteX143" fmla="*/ 369093 w 759618"/>
                <a:gd name="connsiteY143" fmla="*/ 419100 h 1012031"/>
                <a:gd name="connsiteX144" fmla="*/ 338137 w 759618"/>
                <a:gd name="connsiteY144" fmla="*/ 428625 h 1012031"/>
                <a:gd name="connsiteX145" fmla="*/ 300037 w 759618"/>
                <a:gd name="connsiteY145" fmla="*/ 454819 h 1012031"/>
                <a:gd name="connsiteX146" fmla="*/ 345281 w 759618"/>
                <a:gd name="connsiteY146" fmla="*/ 461963 h 1012031"/>
                <a:gd name="connsiteX147" fmla="*/ 342900 w 759618"/>
                <a:gd name="connsiteY147" fmla="*/ 476250 h 1012031"/>
                <a:gd name="connsiteX148" fmla="*/ 292893 w 759618"/>
                <a:gd name="connsiteY148" fmla="*/ 478631 h 1012031"/>
                <a:gd name="connsiteX149" fmla="*/ 261937 w 759618"/>
                <a:gd name="connsiteY149" fmla="*/ 495300 h 1012031"/>
                <a:gd name="connsiteX150" fmla="*/ 228600 w 759618"/>
                <a:gd name="connsiteY150" fmla="*/ 504825 h 1012031"/>
                <a:gd name="connsiteX151" fmla="*/ 240506 w 759618"/>
                <a:gd name="connsiteY151" fmla="*/ 540544 h 1012031"/>
                <a:gd name="connsiteX152" fmla="*/ 257175 w 759618"/>
                <a:gd name="connsiteY152" fmla="*/ 557213 h 1012031"/>
                <a:gd name="connsiteX153" fmla="*/ 259556 w 759618"/>
                <a:gd name="connsiteY153" fmla="*/ 578644 h 1012031"/>
                <a:gd name="connsiteX154" fmla="*/ 290512 w 759618"/>
                <a:gd name="connsiteY154" fmla="*/ 585788 h 1012031"/>
                <a:gd name="connsiteX155" fmla="*/ 292893 w 759618"/>
                <a:gd name="connsiteY155" fmla="*/ 597694 h 1012031"/>
                <a:gd name="connsiteX156" fmla="*/ 273843 w 759618"/>
                <a:gd name="connsiteY156" fmla="*/ 616744 h 1012031"/>
                <a:gd name="connsiteX157" fmla="*/ 252412 w 759618"/>
                <a:gd name="connsiteY157" fmla="*/ 609600 h 1012031"/>
                <a:gd name="connsiteX158" fmla="*/ 235743 w 759618"/>
                <a:gd name="connsiteY158" fmla="*/ 607219 h 1012031"/>
                <a:gd name="connsiteX159" fmla="*/ 228600 w 759618"/>
                <a:gd name="connsiteY159" fmla="*/ 581025 h 1012031"/>
                <a:gd name="connsiteX160" fmla="*/ 204787 w 759618"/>
                <a:gd name="connsiteY160" fmla="*/ 547688 h 1012031"/>
                <a:gd name="connsiteX161" fmla="*/ 192881 w 759618"/>
                <a:gd name="connsiteY161" fmla="*/ 519113 h 1012031"/>
                <a:gd name="connsiteX162" fmla="*/ 166687 w 759618"/>
                <a:gd name="connsiteY162" fmla="*/ 507206 h 1012031"/>
                <a:gd name="connsiteX163" fmla="*/ 130968 w 759618"/>
                <a:gd name="connsiteY163" fmla="*/ 495300 h 1012031"/>
                <a:gd name="connsiteX164" fmla="*/ 135731 w 759618"/>
                <a:gd name="connsiteY164" fmla="*/ 535781 h 1012031"/>
                <a:gd name="connsiteX165" fmla="*/ 171450 w 759618"/>
                <a:gd name="connsiteY165" fmla="*/ 554831 h 1012031"/>
                <a:gd name="connsiteX166" fmla="*/ 164306 w 759618"/>
                <a:gd name="connsiteY166" fmla="*/ 569119 h 1012031"/>
                <a:gd name="connsiteX167" fmla="*/ 138112 w 759618"/>
                <a:gd name="connsiteY167" fmla="*/ 554831 h 1012031"/>
                <a:gd name="connsiteX168" fmla="*/ 173831 w 759618"/>
                <a:gd name="connsiteY168" fmla="*/ 595313 h 1012031"/>
                <a:gd name="connsiteX169" fmla="*/ 188118 w 759618"/>
                <a:gd name="connsiteY169" fmla="*/ 621506 h 1012031"/>
                <a:gd name="connsiteX170" fmla="*/ 197643 w 759618"/>
                <a:gd name="connsiteY170" fmla="*/ 642938 h 1012031"/>
                <a:gd name="connsiteX171" fmla="*/ 207168 w 759618"/>
                <a:gd name="connsiteY171" fmla="*/ 659606 h 1012031"/>
                <a:gd name="connsiteX172" fmla="*/ 207168 w 759618"/>
                <a:gd name="connsiteY172" fmla="*/ 659606 h 1012031"/>
                <a:gd name="connsiteX173" fmla="*/ 176212 w 759618"/>
                <a:gd name="connsiteY173" fmla="*/ 664369 h 1012031"/>
                <a:gd name="connsiteX174" fmla="*/ 200025 w 759618"/>
                <a:gd name="connsiteY174" fmla="*/ 681038 h 1012031"/>
                <a:gd name="connsiteX175" fmla="*/ 228600 w 759618"/>
                <a:gd name="connsiteY175" fmla="*/ 690563 h 1012031"/>
                <a:gd name="connsiteX176" fmla="*/ 242887 w 759618"/>
                <a:gd name="connsiteY176" fmla="*/ 685800 h 1012031"/>
                <a:gd name="connsiteX177" fmla="*/ 252412 w 759618"/>
                <a:gd name="connsiteY177" fmla="*/ 678656 h 1012031"/>
                <a:gd name="connsiteX178" fmla="*/ 264318 w 759618"/>
                <a:gd name="connsiteY178" fmla="*/ 704850 h 1012031"/>
                <a:gd name="connsiteX179" fmla="*/ 252412 w 759618"/>
                <a:gd name="connsiteY179" fmla="*/ 719138 h 1012031"/>
                <a:gd name="connsiteX180" fmla="*/ 235743 w 759618"/>
                <a:gd name="connsiteY180" fmla="*/ 745331 h 1012031"/>
                <a:gd name="connsiteX181" fmla="*/ 209550 w 759618"/>
                <a:gd name="connsiteY181" fmla="*/ 716756 h 1012031"/>
                <a:gd name="connsiteX182" fmla="*/ 185737 w 759618"/>
                <a:gd name="connsiteY182" fmla="*/ 704850 h 1012031"/>
                <a:gd name="connsiteX183" fmla="*/ 147637 w 759618"/>
                <a:gd name="connsiteY183" fmla="*/ 707231 h 1012031"/>
                <a:gd name="connsiteX184" fmla="*/ 135731 w 759618"/>
                <a:gd name="connsiteY184" fmla="*/ 716756 h 1012031"/>
                <a:gd name="connsiteX185" fmla="*/ 123825 w 759618"/>
                <a:gd name="connsiteY185" fmla="*/ 735806 h 1012031"/>
                <a:gd name="connsiteX186" fmla="*/ 114300 w 759618"/>
                <a:gd name="connsiteY186" fmla="*/ 766763 h 1012031"/>
                <a:gd name="connsiteX187" fmla="*/ 126206 w 759618"/>
                <a:gd name="connsiteY187" fmla="*/ 781050 h 1012031"/>
                <a:gd name="connsiteX188" fmla="*/ 145256 w 759618"/>
                <a:gd name="connsiteY188" fmla="*/ 757238 h 1012031"/>
                <a:gd name="connsiteX189" fmla="*/ 145256 w 759618"/>
                <a:gd name="connsiteY189" fmla="*/ 757238 h 1012031"/>
                <a:gd name="connsiteX190" fmla="*/ 152400 w 759618"/>
                <a:gd name="connsiteY190" fmla="*/ 778669 h 1012031"/>
                <a:gd name="connsiteX191" fmla="*/ 142875 w 759618"/>
                <a:gd name="connsiteY191" fmla="*/ 790575 h 1012031"/>
                <a:gd name="connsiteX192" fmla="*/ 173831 w 759618"/>
                <a:gd name="connsiteY192" fmla="*/ 776288 h 1012031"/>
                <a:gd name="connsiteX193" fmla="*/ 169068 w 759618"/>
                <a:gd name="connsiteY193" fmla="*/ 752475 h 1012031"/>
                <a:gd name="connsiteX194" fmla="*/ 183356 w 759618"/>
                <a:gd name="connsiteY194" fmla="*/ 747713 h 1012031"/>
                <a:gd name="connsiteX195" fmla="*/ 183356 w 759618"/>
                <a:gd name="connsiteY195" fmla="*/ 766763 h 1012031"/>
                <a:gd name="connsiteX196" fmla="*/ 188118 w 759618"/>
                <a:gd name="connsiteY196" fmla="*/ 778669 h 1012031"/>
                <a:gd name="connsiteX197" fmla="*/ 200025 w 759618"/>
                <a:gd name="connsiteY197" fmla="*/ 783431 h 1012031"/>
                <a:gd name="connsiteX198" fmla="*/ 197643 w 759618"/>
                <a:gd name="connsiteY198" fmla="*/ 797719 h 1012031"/>
                <a:gd name="connsiteX199" fmla="*/ 178593 w 759618"/>
                <a:gd name="connsiteY199" fmla="*/ 802481 h 1012031"/>
                <a:gd name="connsiteX200" fmla="*/ 166687 w 759618"/>
                <a:gd name="connsiteY200" fmla="*/ 812006 h 1012031"/>
                <a:gd name="connsiteX201" fmla="*/ 180975 w 759618"/>
                <a:gd name="connsiteY201" fmla="*/ 816769 h 1012031"/>
                <a:gd name="connsiteX202" fmla="*/ 173831 w 759618"/>
                <a:gd name="connsiteY202" fmla="*/ 838200 h 1012031"/>
                <a:gd name="connsiteX203" fmla="*/ 190500 w 759618"/>
                <a:gd name="connsiteY203" fmla="*/ 842963 h 1012031"/>
                <a:gd name="connsiteX204" fmla="*/ 190500 w 759618"/>
                <a:gd name="connsiteY204" fmla="*/ 842963 h 1012031"/>
                <a:gd name="connsiteX205" fmla="*/ 226218 w 759618"/>
                <a:gd name="connsiteY205" fmla="*/ 814388 h 1012031"/>
                <a:gd name="connsiteX206" fmla="*/ 230981 w 759618"/>
                <a:gd name="connsiteY206" fmla="*/ 795338 h 1012031"/>
                <a:gd name="connsiteX207" fmla="*/ 247650 w 759618"/>
                <a:gd name="connsiteY207" fmla="*/ 804863 h 1012031"/>
                <a:gd name="connsiteX208" fmla="*/ 228600 w 759618"/>
                <a:gd name="connsiteY208" fmla="*/ 842963 h 1012031"/>
                <a:gd name="connsiteX209" fmla="*/ 204787 w 759618"/>
                <a:gd name="connsiteY209" fmla="*/ 869156 h 1012031"/>
                <a:gd name="connsiteX210" fmla="*/ 192881 w 759618"/>
                <a:gd name="connsiteY210" fmla="*/ 873919 h 1012031"/>
                <a:gd name="connsiteX211" fmla="*/ 171450 w 759618"/>
                <a:gd name="connsiteY211" fmla="*/ 888206 h 1012031"/>
                <a:gd name="connsiteX212" fmla="*/ 142875 w 759618"/>
                <a:gd name="connsiteY212" fmla="*/ 859631 h 1012031"/>
                <a:gd name="connsiteX213" fmla="*/ 126206 w 759618"/>
                <a:gd name="connsiteY213" fmla="*/ 831056 h 1012031"/>
                <a:gd name="connsiteX214" fmla="*/ 104775 w 759618"/>
                <a:gd name="connsiteY214" fmla="*/ 828675 h 1012031"/>
                <a:gd name="connsiteX215" fmla="*/ 85725 w 759618"/>
                <a:gd name="connsiteY215" fmla="*/ 845344 h 1012031"/>
                <a:gd name="connsiteX216" fmla="*/ 100012 w 759618"/>
                <a:gd name="connsiteY216" fmla="*/ 864394 h 1012031"/>
                <a:gd name="connsiteX217" fmla="*/ 111918 w 759618"/>
                <a:gd name="connsiteY217" fmla="*/ 878681 h 1012031"/>
                <a:gd name="connsiteX218" fmla="*/ 123825 w 759618"/>
                <a:gd name="connsiteY218" fmla="*/ 888206 h 1012031"/>
                <a:gd name="connsiteX219" fmla="*/ 133350 w 759618"/>
                <a:gd name="connsiteY219" fmla="*/ 909638 h 1012031"/>
                <a:gd name="connsiteX220" fmla="*/ 109537 w 759618"/>
                <a:gd name="connsiteY220" fmla="*/ 921544 h 1012031"/>
                <a:gd name="connsiteX221" fmla="*/ 90487 w 759618"/>
                <a:gd name="connsiteY221" fmla="*/ 909638 h 1012031"/>
                <a:gd name="connsiteX222" fmla="*/ 71437 w 759618"/>
                <a:gd name="connsiteY222" fmla="*/ 935831 h 1012031"/>
                <a:gd name="connsiteX223" fmla="*/ 61912 w 759618"/>
                <a:gd name="connsiteY223" fmla="*/ 971550 h 1012031"/>
                <a:gd name="connsiteX224" fmla="*/ 80962 w 759618"/>
                <a:gd name="connsiteY224" fmla="*/ 954881 h 1012031"/>
                <a:gd name="connsiteX225" fmla="*/ 95250 w 759618"/>
                <a:gd name="connsiteY225" fmla="*/ 978694 h 1012031"/>
                <a:gd name="connsiteX226" fmla="*/ 109537 w 759618"/>
                <a:gd name="connsiteY226" fmla="*/ 964406 h 1012031"/>
                <a:gd name="connsiteX227" fmla="*/ 119062 w 759618"/>
                <a:gd name="connsiteY227" fmla="*/ 981075 h 1012031"/>
                <a:gd name="connsiteX228" fmla="*/ 126206 w 759618"/>
                <a:gd name="connsiteY228" fmla="*/ 959644 h 1012031"/>
                <a:gd name="connsiteX229" fmla="*/ 145256 w 759618"/>
                <a:gd name="connsiteY229" fmla="*/ 985838 h 1012031"/>
                <a:gd name="connsiteX230" fmla="*/ 169068 w 759618"/>
                <a:gd name="connsiteY230" fmla="*/ 1004888 h 1012031"/>
                <a:gd name="connsiteX231" fmla="*/ 161925 w 759618"/>
                <a:gd name="connsiteY231" fmla="*/ 978694 h 1012031"/>
                <a:gd name="connsiteX232" fmla="*/ 171450 w 759618"/>
                <a:gd name="connsiteY232" fmla="*/ 964406 h 1012031"/>
                <a:gd name="connsiteX233" fmla="*/ 180975 w 759618"/>
                <a:gd name="connsiteY233" fmla="*/ 973931 h 1012031"/>
                <a:gd name="connsiteX234" fmla="*/ 188118 w 759618"/>
                <a:gd name="connsiteY234" fmla="*/ 962025 h 1012031"/>
                <a:gd name="connsiteX235" fmla="*/ 197643 w 759618"/>
                <a:gd name="connsiteY235" fmla="*/ 981075 h 1012031"/>
                <a:gd name="connsiteX236" fmla="*/ 209550 w 759618"/>
                <a:gd name="connsiteY236" fmla="*/ 962025 h 1012031"/>
                <a:gd name="connsiteX237" fmla="*/ 228600 w 759618"/>
                <a:gd name="connsiteY237" fmla="*/ 983456 h 1012031"/>
                <a:gd name="connsiteX238" fmla="*/ 235743 w 759618"/>
                <a:gd name="connsiteY238" fmla="*/ 959644 h 1012031"/>
                <a:gd name="connsiteX239" fmla="*/ 254793 w 759618"/>
                <a:gd name="connsiteY239" fmla="*/ 973931 h 1012031"/>
                <a:gd name="connsiteX240" fmla="*/ 271462 w 759618"/>
                <a:gd name="connsiteY240" fmla="*/ 983456 h 1012031"/>
                <a:gd name="connsiteX241" fmla="*/ 278606 w 759618"/>
                <a:gd name="connsiteY241" fmla="*/ 1000125 h 1012031"/>
                <a:gd name="connsiteX242" fmla="*/ 269081 w 759618"/>
                <a:gd name="connsiteY242" fmla="*/ 1012031 h 1012031"/>
                <a:gd name="connsiteX243" fmla="*/ 316706 w 759618"/>
                <a:gd name="connsiteY243" fmla="*/ 976313 h 1012031"/>
                <a:gd name="connsiteX244" fmla="*/ 335756 w 759618"/>
                <a:gd name="connsiteY244" fmla="*/ 969169 h 1012031"/>
                <a:gd name="connsiteX245" fmla="*/ 342900 w 759618"/>
                <a:gd name="connsiteY245" fmla="*/ 950119 h 1012031"/>
                <a:gd name="connsiteX246" fmla="*/ 342900 w 759618"/>
                <a:gd name="connsiteY246" fmla="*/ 926306 h 1012031"/>
                <a:gd name="connsiteX247" fmla="*/ 321468 w 759618"/>
                <a:gd name="connsiteY247" fmla="*/ 935831 h 1012031"/>
                <a:gd name="connsiteX248" fmla="*/ 307181 w 759618"/>
                <a:gd name="connsiteY248" fmla="*/ 926306 h 1012031"/>
                <a:gd name="connsiteX249" fmla="*/ 307181 w 759618"/>
                <a:gd name="connsiteY249" fmla="*/ 900113 h 1012031"/>
                <a:gd name="connsiteX250" fmla="*/ 290512 w 759618"/>
                <a:gd name="connsiteY250" fmla="*/ 916781 h 1012031"/>
                <a:gd name="connsiteX251" fmla="*/ 269081 w 759618"/>
                <a:gd name="connsiteY251" fmla="*/ 892969 h 1012031"/>
                <a:gd name="connsiteX252" fmla="*/ 252412 w 759618"/>
                <a:gd name="connsiteY252" fmla="*/ 919163 h 1012031"/>
                <a:gd name="connsiteX253" fmla="*/ 233362 w 759618"/>
                <a:gd name="connsiteY253" fmla="*/ 902494 h 1012031"/>
                <a:gd name="connsiteX254" fmla="*/ 254793 w 759618"/>
                <a:gd name="connsiteY254" fmla="*/ 888206 h 1012031"/>
                <a:gd name="connsiteX255" fmla="*/ 254793 w 759618"/>
                <a:gd name="connsiteY255" fmla="*/ 862013 h 1012031"/>
                <a:gd name="connsiteX256" fmla="*/ 278606 w 759618"/>
                <a:gd name="connsiteY256" fmla="*/ 876300 h 1012031"/>
                <a:gd name="connsiteX257" fmla="*/ 307181 w 759618"/>
                <a:gd name="connsiteY257" fmla="*/ 885825 h 1012031"/>
                <a:gd name="connsiteX258" fmla="*/ 323850 w 759618"/>
                <a:gd name="connsiteY258" fmla="*/ 878681 h 1012031"/>
                <a:gd name="connsiteX259" fmla="*/ 338137 w 759618"/>
                <a:gd name="connsiteY259" fmla="*/ 869156 h 1012031"/>
                <a:gd name="connsiteX260" fmla="*/ 338137 w 759618"/>
                <a:gd name="connsiteY260" fmla="*/ 847725 h 1012031"/>
                <a:gd name="connsiteX261" fmla="*/ 335756 w 759618"/>
                <a:gd name="connsiteY261" fmla="*/ 823913 h 1012031"/>
                <a:gd name="connsiteX262" fmla="*/ 338137 w 759618"/>
                <a:gd name="connsiteY262" fmla="*/ 797719 h 1012031"/>
                <a:gd name="connsiteX263" fmla="*/ 364331 w 759618"/>
                <a:gd name="connsiteY263" fmla="*/ 814388 h 1012031"/>
                <a:gd name="connsiteX264" fmla="*/ 392906 w 759618"/>
                <a:gd name="connsiteY264" fmla="*/ 795338 h 1012031"/>
                <a:gd name="connsiteX265" fmla="*/ 373856 w 759618"/>
                <a:gd name="connsiteY265" fmla="*/ 783431 h 1012031"/>
                <a:gd name="connsiteX266" fmla="*/ 395287 w 759618"/>
                <a:gd name="connsiteY266" fmla="*/ 776288 h 1012031"/>
                <a:gd name="connsiteX267" fmla="*/ 407193 w 759618"/>
                <a:gd name="connsiteY267" fmla="*/ 762000 h 1012031"/>
                <a:gd name="connsiteX268" fmla="*/ 388143 w 759618"/>
                <a:gd name="connsiteY268" fmla="*/ 752475 h 1012031"/>
                <a:gd name="connsiteX269" fmla="*/ 404812 w 759618"/>
                <a:gd name="connsiteY269" fmla="*/ 738188 h 1012031"/>
                <a:gd name="connsiteX270" fmla="*/ 423862 w 759618"/>
                <a:gd name="connsiteY270" fmla="*/ 707231 h 1012031"/>
                <a:gd name="connsiteX271" fmla="*/ 383381 w 759618"/>
                <a:gd name="connsiteY271" fmla="*/ 697706 h 1012031"/>
                <a:gd name="connsiteX272" fmla="*/ 381000 w 759618"/>
                <a:gd name="connsiteY272" fmla="*/ 690563 h 1012031"/>
                <a:gd name="connsiteX273" fmla="*/ 350043 w 759618"/>
                <a:gd name="connsiteY273" fmla="*/ 690563 h 1012031"/>
                <a:gd name="connsiteX274" fmla="*/ 335756 w 759618"/>
                <a:gd name="connsiteY274" fmla="*/ 676275 h 1012031"/>
                <a:gd name="connsiteX275" fmla="*/ 354806 w 759618"/>
                <a:gd name="connsiteY275" fmla="*/ 654844 h 1012031"/>
                <a:gd name="connsiteX276" fmla="*/ 390525 w 759618"/>
                <a:gd name="connsiteY276" fmla="*/ 657225 h 1012031"/>
                <a:gd name="connsiteX277" fmla="*/ 416718 w 759618"/>
                <a:gd name="connsiteY277" fmla="*/ 683419 h 1012031"/>
                <a:gd name="connsiteX278" fmla="*/ 428625 w 759618"/>
                <a:gd name="connsiteY278" fmla="*/ 647700 h 1012031"/>
                <a:gd name="connsiteX279" fmla="*/ 397668 w 759618"/>
                <a:gd name="connsiteY279" fmla="*/ 640556 h 1012031"/>
                <a:gd name="connsiteX280" fmla="*/ 359568 w 759618"/>
                <a:gd name="connsiteY280" fmla="*/ 631031 h 1012031"/>
                <a:gd name="connsiteX281" fmla="*/ 371475 w 759618"/>
                <a:gd name="connsiteY281" fmla="*/ 619125 h 1012031"/>
                <a:gd name="connsiteX282" fmla="*/ 395287 w 759618"/>
                <a:gd name="connsiteY282" fmla="*/ 616744 h 1012031"/>
                <a:gd name="connsiteX283" fmla="*/ 416718 w 759618"/>
                <a:gd name="connsiteY283" fmla="*/ 628650 h 1012031"/>
                <a:gd name="connsiteX284" fmla="*/ 442912 w 759618"/>
                <a:gd name="connsiteY284" fmla="*/ 607219 h 1012031"/>
                <a:gd name="connsiteX285" fmla="*/ 452437 w 759618"/>
                <a:gd name="connsiteY285" fmla="*/ 592931 h 1012031"/>
                <a:gd name="connsiteX286" fmla="*/ 428625 w 759618"/>
                <a:gd name="connsiteY286" fmla="*/ 576263 h 1012031"/>
                <a:gd name="connsiteX287" fmla="*/ 440531 w 759618"/>
                <a:gd name="connsiteY287" fmla="*/ 564356 h 1012031"/>
                <a:gd name="connsiteX288" fmla="*/ 464343 w 759618"/>
                <a:gd name="connsiteY288" fmla="*/ 578644 h 1012031"/>
                <a:gd name="connsiteX289" fmla="*/ 497681 w 759618"/>
                <a:gd name="connsiteY289" fmla="*/ 590550 h 1012031"/>
                <a:gd name="connsiteX290" fmla="*/ 511968 w 759618"/>
                <a:gd name="connsiteY290" fmla="*/ 557213 h 1012031"/>
                <a:gd name="connsiteX291" fmla="*/ 526256 w 759618"/>
                <a:gd name="connsiteY291" fmla="*/ 528638 h 1012031"/>
                <a:gd name="connsiteX292" fmla="*/ 502443 w 759618"/>
                <a:gd name="connsiteY292" fmla="*/ 531019 h 1012031"/>
                <a:gd name="connsiteX293" fmla="*/ 488156 w 759618"/>
                <a:gd name="connsiteY293" fmla="*/ 519113 h 1012031"/>
                <a:gd name="connsiteX294" fmla="*/ 550068 w 759618"/>
                <a:gd name="connsiteY294" fmla="*/ 478631 h 1012031"/>
                <a:gd name="connsiteX0" fmla="*/ 550068 w 759618"/>
                <a:gd name="connsiteY0" fmla="*/ 478631 h 1012031"/>
                <a:gd name="connsiteX1" fmla="*/ 504825 w 759618"/>
                <a:gd name="connsiteY1" fmla="*/ 426244 h 1012031"/>
                <a:gd name="connsiteX2" fmla="*/ 616743 w 759618"/>
                <a:gd name="connsiteY2" fmla="*/ 383381 h 1012031"/>
                <a:gd name="connsiteX3" fmla="*/ 626268 w 759618"/>
                <a:gd name="connsiteY3" fmla="*/ 357188 h 1012031"/>
                <a:gd name="connsiteX4" fmla="*/ 678656 w 759618"/>
                <a:gd name="connsiteY4" fmla="*/ 307181 h 1012031"/>
                <a:gd name="connsiteX5" fmla="*/ 600075 w 759618"/>
                <a:gd name="connsiteY5" fmla="*/ 335756 h 1012031"/>
                <a:gd name="connsiteX6" fmla="*/ 554831 w 759618"/>
                <a:gd name="connsiteY6" fmla="*/ 373856 h 1012031"/>
                <a:gd name="connsiteX7" fmla="*/ 535781 w 759618"/>
                <a:gd name="connsiteY7" fmla="*/ 369094 h 1012031"/>
                <a:gd name="connsiteX8" fmla="*/ 597693 w 759618"/>
                <a:gd name="connsiteY8" fmla="*/ 309563 h 1012031"/>
                <a:gd name="connsiteX9" fmla="*/ 573881 w 759618"/>
                <a:gd name="connsiteY9" fmla="*/ 288131 h 1012031"/>
                <a:gd name="connsiteX10" fmla="*/ 561975 w 759618"/>
                <a:gd name="connsiteY10" fmla="*/ 261938 h 1012031"/>
                <a:gd name="connsiteX11" fmla="*/ 614362 w 759618"/>
                <a:gd name="connsiteY11" fmla="*/ 292894 h 1012031"/>
                <a:gd name="connsiteX12" fmla="*/ 650081 w 759618"/>
                <a:gd name="connsiteY12" fmla="*/ 290513 h 1012031"/>
                <a:gd name="connsiteX13" fmla="*/ 650081 w 759618"/>
                <a:gd name="connsiteY13" fmla="*/ 273844 h 1012031"/>
                <a:gd name="connsiteX14" fmla="*/ 678656 w 759618"/>
                <a:gd name="connsiteY14" fmla="*/ 271463 h 1012031"/>
                <a:gd name="connsiteX15" fmla="*/ 721518 w 759618"/>
                <a:gd name="connsiteY15" fmla="*/ 221456 h 1012031"/>
                <a:gd name="connsiteX16" fmla="*/ 759618 w 759618"/>
                <a:gd name="connsiteY16" fmla="*/ 150019 h 1012031"/>
                <a:gd name="connsiteX17" fmla="*/ 738187 w 759618"/>
                <a:gd name="connsiteY17" fmla="*/ 126206 h 1012031"/>
                <a:gd name="connsiteX18" fmla="*/ 704850 w 759618"/>
                <a:gd name="connsiteY18" fmla="*/ 121444 h 1012031"/>
                <a:gd name="connsiteX19" fmla="*/ 692943 w 759618"/>
                <a:gd name="connsiteY19" fmla="*/ 73819 h 1012031"/>
                <a:gd name="connsiteX20" fmla="*/ 669131 w 759618"/>
                <a:gd name="connsiteY20" fmla="*/ 59531 h 1012031"/>
                <a:gd name="connsiteX21" fmla="*/ 628650 w 759618"/>
                <a:gd name="connsiteY21" fmla="*/ 78581 h 1012031"/>
                <a:gd name="connsiteX22" fmla="*/ 614362 w 759618"/>
                <a:gd name="connsiteY22" fmla="*/ 102394 h 1012031"/>
                <a:gd name="connsiteX23" fmla="*/ 588168 w 759618"/>
                <a:gd name="connsiteY23" fmla="*/ 114300 h 1012031"/>
                <a:gd name="connsiteX24" fmla="*/ 576262 w 759618"/>
                <a:gd name="connsiteY24" fmla="*/ 107156 h 1012031"/>
                <a:gd name="connsiteX25" fmla="*/ 592931 w 759618"/>
                <a:gd name="connsiteY25" fmla="*/ 85725 h 1012031"/>
                <a:gd name="connsiteX26" fmla="*/ 621506 w 759618"/>
                <a:gd name="connsiteY26" fmla="*/ 50006 h 1012031"/>
                <a:gd name="connsiteX27" fmla="*/ 585787 w 759618"/>
                <a:gd name="connsiteY27" fmla="*/ 33338 h 1012031"/>
                <a:gd name="connsiteX28" fmla="*/ 557212 w 759618"/>
                <a:gd name="connsiteY28" fmla="*/ 38100 h 1012031"/>
                <a:gd name="connsiteX29" fmla="*/ 540543 w 759618"/>
                <a:gd name="connsiteY29" fmla="*/ 16669 h 1012031"/>
                <a:gd name="connsiteX30" fmla="*/ 526256 w 759618"/>
                <a:gd name="connsiteY30" fmla="*/ 16669 h 1012031"/>
                <a:gd name="connsiteX31" fmla="*/ 519112 w 759618"/>
                <a:gd name="connsiteY31" fmla="*/ 28575 h 1012031"/>
                <a:gd name="connsiteX32" fmla="*/ 533400 w 759618"/>
                <a:gd name="connsiteY32" fmla="*/ 61913 h 1012031"/>
                <a:gd name="connsiteX33" fmla="*/ 519112 w 759618"/>
                <a:gd name="connsiteY33" fmla="*/ 69056 h 1012031"/>
                <a:gd name="connsiteX34" fmla="*/ 500062 w 759618"/>
                <a:gd name="connsiteY34" fmla="*/ 33338 h 1012031"/>
                <a:gd name="connsiteX35" fmla="*/ 495300 w 759618"/>
                <a:gd name="connsiteY35" fmla="*/ 0 h 1012031"/>
                <a:gd name="connsiteX36" fmla="*/ 466725 w 759618"/>
                <a:gd name="connsiteY36" fmla="*/ 40481 h 1012031"/>
                <a:gd name="connsiteX37" fmla="*/ 466725 w 759618"/>
                <a:gd name="connsiteY37" fmla="*/ 61913 h 1012031"/>
                <a:gd name="connsiteX38" fmla="*/ 490537 w 759618"/>
                <a:gd name="connsiteY38" fmla="*/ 80963 h 1012031"/>
                <a:gd name="connsiteX39" fmla="*/ 490537 w 759618"/>
                <a:gd name="connsiteY39" fmla="*/ 100013 h 1012031"/>
                <a:gd name="connsiteX40" fmla="*/ 464343 w 759618"/>
                <a:gd name="connsiteY40" fmla="*/ 95250 h 1012031"/>
                <a:gd name="connsiteX41" fmla="*/ 442912 w 759618"/>
                <a:gd name="connsiteY41" fmla="*/ 64294 h 1012031"/>
                <a:gd name="connsiteX42" fmla="*/ 433387 w 759618"/>
                <a:gd name="connsiteY42" fmla="*/ 40481 h 1012031"/>
                <a:gd name="connsiteX43" fmla="*/ 414337 w 759618"/>
                <a:gd name="connsiteY43" fmla="*/ 33338 h 1012031"/>
                <a:gd name="connsiteX44" fmla="*/ 383381 w 759618"/>
                <a:gd name="connsiteY44" fmla="*/ 38100 h 1012031"/>
                <a:gd name="connsiteX45" fmla="*/ 376237 w 759618"/>
                <a:gd name="connsiteY45" fmla="*/ 42863 h 1012031"/>
                <a:gd name="connsiteX46" fmla="*/ 378618 w 759618"/>
                <a:gd name="connsiteY46" fmla="*/ 69056 h 1012031"/>
                <a:gd name="connsiteX47" fmla="*/ 402431 w 759618"/>
                <a:gd name="connsiteY47" fmla="*/ 88106 h 1012031"/>
                <a:gd name="connsiteX48" fmla="*/ 416718 w 759618"/>
                <a:gd name="connsiteY48" fmla="*/ 109538 h 1012031"/>
                <a:gd name="connsiteX49" fmla="*/ 402431 w 759618"/>
                <a:gd name="connsiteY49" fmla="*/ 145256 h 1012031"/>
                <a:gd name="connsiteX50" fmla="*/ 385762 w 759618"/>
                <a:gd name="connsiteY50" fmla="*/ 135731 h 1012031"/>
                <a:gd name="connsiteX51" fmla="*/ 381000 w 759618"/>
                <a:gd name="connsiteY51" fmla="*/ 104775 h 1012031"/>
                <a:gd name="connsiteX52" fmla="*/ 352425 w 759618"/>
                <a:gd name="connsiteY52" fmla="*/ 59531 h 1012031"/>
                <a:gd name="connsiteX53" fmla="*/ 333375 w 759618"/>
                <a:gd name="connsiteY53" fmla="*/ 69056 h 1012031"/>
                <a:gd name="connsiteX54" fmla="*/ 323850 w 759618"/>
                <a:gd name="connsiteY54" fmla="*/ 50006 h 1012031"/>
                <a:gd name="connsiteX55" fmla="*/ 302418 w 759618"/>
                <a:gd name="connsiteY55" fmla="*/ 42863 h 1012031"/>
                <a:gd name="connsiteX56" fmla="*/ 290512 w 759618"/>
                <a:gd name="connsiteY56" fmla="*/ 64294 h 1012031"/>
                <a:gd name="connsiteX57" fmla="*/ 304800 w 759618"/>
                <a:gd name="connsiteY57" fmla="*/ 76200 h 1012031"/>
                <a:gd name="connsiteX58" fmla="*/ 323850 w 759618"/>
                <a:gd name="connsiteY58" fmla="*/ 92869 h 1012031"/>
                <a:gd name="connsiteX59" fmla="*/ 335756 w 759618"/>
                <a:gd name="connsiteY59" fmla="*/ 100013 h 1012031"/>
                <a:gd name="connsiteX60" fmla="*/ 328612 w 759618"/>
                <a:gd name="connsiteY60" fmla="*/ 111919 h 1012031"/>
                <a:gd name="connsiteX61" fmla="*/ 307181 w 759618"/>
                <a:gd name="connsiteY61" fmla="*/ 100013 h 1012031"/>
                <a:gd name="connsiteX62" fmla="*/ 264318 w 759618"/>
                <a:gd name="connsiteY62" fmla="*/ 76200 h 1012031"/>
                <a:gd name="connsiteX63" fmla="*/ 280987 w 759618"/>
                <a:gd name="connsiteY63" fmla="*/ 114300 h 1012031"/>
                <a:gd name="connsiteX64" fmla="*/ 292893 w 759618"/>
                <a:gd name="connsiteY64" fmla="*/ 130969 h 1012031"/>
                <a:gd name="connsiteX65" fmla="*/ 280987 w 759618"/>
                <a:gd name="connsiteY65" fmla="*/ 140494 h 1012031"/>
                <a:gd name="connsiteX66" fmla="*/ 247650 w 759618"/>
                <a:gd name="connsiteY66" fmla="*/ 100013 h 1012031"/>
                <a:gd name="connsiteX67" fmla="*/ 261937 w 759618"/>
                <a:gd name="connsiteY67" fmla="*/ 142875 h 1012031"/>
                <a:gd name="connsiteX68" fmla="*/ 242887 w 759618"/>
                <a:gd name="connsiteY68" fmla="*/ 150019 h 1012031"/>
                <a:gd name="connsiteX69" fmla="*/ 257175 w 759618"/>
                <a:gd name="connsiteY69" fmla="*/ 178594 h 1012031"/>
                <a:gd name="connsiteX70" fmla="*/ 278606 w 759618"/>
                <a:gd name="connsiteY70" fmla="*/ 195263 h 1012031"/>
                <a:gd name="connsiteX71" fmla="*/ 307181 w 759618"/>
                <a:gd name="connsiteY71" fmla="*/ 228600 h 1012031"/>
                <a:gd name="connsiteX72" fmla="*/ 316706 w 759618"/>
                <a:gd name="connsiteY72" fmla="*/ 254794 h 1012031"/>
                <a:gd name="connsiteX73" fmla="*/ 316706 w 759618"/>
                <a:gd name="connsiteY73" fmla="*/ 254794 h 1012031"/>
                <a:gd name="connsiteX74" fmla="*/ 285750 w 759618"/>
                <a:gd name="connsiteY74" fmla="*/ 235744 h 1012031"/>
                <a:gd name="connsiteX75" fmla="*/ 238125 w 759618"/>
                <a:gd name="connsiteY75" fmla="*/ 221456 h 1012031"/>
                <a:gd name="connsiteX76" fmla="*/ 223837 w 759618"/>
                <a:gd name="connsiteY76" fmla="*/ 195263 h 1012031"/>
                <a:gd name="connsiteX77" fmla="*/ 204787 w 759618"/>
                <a:gd name="connsiteY77" fmla="*/ 166688 h 1012031"/>
                <a:gd name="connsiteX78" fmla="*/ 166687 w 759618"/>
                <a:gd name="connsiteY78" fmla="*/ 130969 h 1012031"/>
                <a:gd name="connsiteX79" fmla="*/ 166687 w 759618"/>
                <a:gd name="connsiteY79" fmla="*/ 157163 h 1012031"/>
                <a:gd name="connsiteX80" fmla="*/ 173831 w 759618"/>
                <a:gd name="connsiteY80" fmla="*/ 176213 h 1012031"/>
                <a:gd name="connsiteX81" fmla="*/ 171450 w 759618"/>
                <a:gd name="connsiteY81" fmla="*/ 188119 h 1012031"/>
                <a:gd name="connsiteX82" fmla="*/ 152400 w 759618"/>
                <a:gd name="connsiteY82" fmla="*/ 195263 h 1012031"/>
                <a:gd name="connsiteX83" fmla="*/ 128587 w 759618"/>
                <a:gd name="connsiteY83" fmla="*/ 190500 h 1012031"/>
                <a:gd name="connsiteX84" fmla="*/ 178593 w 759618"/>
                <a:gd name="connsiteY84" fmla="*/ 214313 h 1012031"/>
                <a:gd name="connsiteX85" fmla="*/ 188118 w 759618"/>
                <a:gd name="connsiteY85" fmla="*/ 228600 h 1012031"/>
                <a:gd name="connsiteX86" fmla="*/ 185737 w 759618"/>
                <a:gd name="connsiteY86" fmla="*/ 250031 h 1012031"/>
                <a:gd name="connsiteX87" fmla="*/ 157162 w 759618"/>
                <a:gd name="connsiteY87" fmla="*/ 228600 h 1012031"/>
                <a:gd name="connsiteX88" fmla="*/ 121443 w 759618"/>
                <a:gd name="connsiteY88" fmla="*/ 223838 h 1012031"/>
                <a:gd name="connsiteX89" fmla="*/ 97631 w 759618"/>
                <a:gd name="connsiteY89" fmla="*/ 211931 h 1012031"/>
                <a:gd name="connsiteX90" fmla="*/ 73818 w 759618"/>
                <a:gd name="connsiteY90" fmla="*/ 235744 h 1012031"/>
                <a:gd name="connsiteX91" fmla="*/ 73818 w 759618"/>
                <a:gd name="connsiteY91" fmla="*/ 257175 h 1012031"/>
                <a:gd name="connsiteX92" fmla="*/ 52387 w 759618"/>
                <a:gd name="connsiteY92" fmla="*/ 273844 h 1012031"/>
                <a:gd name="connsiteX93" fmla="*/ 35718 w 759618"/>
                <a:gd name="connsiteY93" fmla="*/ 254794 h 1012031"/>
                <a:gd name="connsiteX94" fmla="*/ 19050 w 759618"/>
                <a:gd name="connsiteY94" fmla="*/ 264319 h 1012031"/>
                <a:gd name="connsiteX95" fmla="*/ 0 w 759618"/>
                <a:gd name="connsiteY95" fmla="*/ 297656 h 1012031"/>
                <a:gd name="connsiteX96" fmla="*/ 26193 w 759618"/>
                <a:gd name="connsiteY96" fmla="*/ 283369 h 1012031"/>
                <a:gd name="connsiteX97" fmla="*/ 38100 w 759618"/>
                <a:gd name="connsiteY97" fmla="*/ 273844 h 1012031"/>
                <a:gd name="connsiteX98" fmla="*/ 52387 w 759618"/>
                <a:gd name="connsiteY98" fmla="*/ 288131 h 1012031"/>
                <a:gd name="connsiteX99" fmla="*/ 30956 w 759618"/>
                <a:gd name="connsiteY99" fmla="*/ 323850 h 1012031"/>
                <a:gd name="connsiteX100" fmla="*/ 69056 w 759618"/>
                <a:gd name="connsiteY100" fmla="*/ 300038 h 1012031"/>
                <a:gd name="connsiteX101" fmla="*/ 92868 w 759618"/>
                <a:gd name="connsiteY101" fmla="*/ 295275 h 1012031"/>
                <a:gd name="connsiteX102" fmla="*/ 114300 w 759618"/>
                <a:gd name="connsiteY102" fmla="*/ 300038 h 1012031"/>
                <a:gd name="connsiteX103" fmla="*/ 111918 w 759618"/>
                <a:gd name="connsiteY103" fmla="*/ 316706 h 1012031"/>
                <a:gd name="connsiteX104" fmla="*/ 92868 w 759618"/>
                <a:gd name="connsiteY104" fmla="*/ 311944 h 1012031"/>
                <a:gd name="connsiteX105" fmla="*/ 66675 w 759618"/>
                <a:gd name="connsiteY105" fmla="*/ 338138 h 1012031"/>
                <a:gd name="connsiteX106" fmla="*/ 69056 w 759618"/>
                <a:gd name="connsiteY106" fmla="*/ 359569 h 1012031"/>
                <a:gd name="connsiteX107" fmla="*/ 50006 w 759618"/>
                <a:gd name="connsiteY107" fmla="*/ 369094 h 1012031"/>
                <a:gd name="connsiteX108" fmla="*/ 59531 w 759618"/>
                <a:gd name="connsiteY108" fmla="*/ 385763 h 1012031"/>
                <a:gd name="connsiteX109" fmla="*/ 88106 w 759618"/>
                <a:gd name="connsiteY109" fmla="*/ 376238 h 1012031"/>
                <a:gd name="connsiteX110" fmla="*/ 116681 w 759618"/>
                <a:gd name="connsiteY110" fmla="*/ 378619 h 1012031"/>
                <a:gd name="connsiteX111" fmla="*/ 138112 w 759618"/>
                <a:gd name="connsiteY111" fmla="*/ 354806 h 1012031"/>
                <a:gd name="connsiteX112" fmla="*/ 164306 w 759618"/>
                <a:gd name="connsiteY112" fmla="*/ 335756 h 1012031"/>
                <a:gd name="connsiteX113" fmla="*/ 178593 w 759618"/>
                <a:gd name="connsiteY113" fmla="*/ 340519 h 1012031"/>
                <a:gd name="connsiteX114" fmla="*/ 157162 w 759618"/>
                <a:gd name="connsiteY114" fmla="*/ 366713 h 1012031"/>
                <a:gd name="connsiteX115" fmla="*/ 114300 w 759618"/>
                <a:gd name="connsiteY115" fmla="*/ 407194 h 1012031"/>
                <a:gd name="connsiteX116" fmla="*/ 73818 w 759618"/>
                <a:gd name="connsiteY116" fmla="*/ 411956 h 1012031"/>
                <a:gd name="connsiteX117" fmla="*/ 102393 w 759618"/>
                <a:gd name="connsiteY117" fmla="*/ 447675 h 1012031"/>
                <a:gd name="connsiteX118" fmla="*/ 133350 w 759618"/>
                <a:gd name="connsiteY118" fmla="*/ 419100 h 1012031"/>
                <a:gd name="connsiteX119" fmla="*/ 169068 w 759618"/>
                <a:gd name="connsiteY119" fmla="*/ 378619 h 1012031"/>
                <a:gd name="connsiteX120" fmla="*/ 209550 w 759618"/>
                <a:gd name="connsiteY120" fmla="*/ 371475 h 1012031"/>
                <a:gd name="connsiteX121" fmla="*/ 223837 w 759618"/>
                <a:gd name="connsiteY121" fmla="*/ 373856 h 1012031"/>
                <a:gd name="connsiteX122" fmla="*/ 183356 w 759618"/>
                <a:gd name="connsiteY122" fmla="*/ 402431 h 1012031"/>
                <a:gd name="connsiteX123" fmla="*/ 154781 w 759618"/>
                <a:gd name="connsiteY123" fmla="*/ 428625 h 1012031"/>
                <a:gd name="connsiteX124" fmla="*/ 147637 w 759618"/>
                <a:gd name="connsiteY124" fmla="*/ 454819 h 1012031"/>
                <a:gd name="connsiteX125" fmla="*/ 169068 w 759618"/>
                <a:gd name="connsiteY125" fmla="*/ 466725 h 1012031"/>
                <a:gd name="connsiteX126" fmla="*/ 197643 w 759618"/>
                <a:gd name="connsiteY126" fmla="*/ 454819 h 1012031"/>
                <a:gd name="connsiteX127" fmla="*/ 197643 w 759618"/>
                <a:gd name="connsiteY127" fmla="*/ 423863 h 1012031"/>
                <a:gd name="connsiteX128" fmla="*/ 211931 w 759618"/>
                <a:gd name="connsiteY128" fmla="*/ 411956 h 1012031"/>
                <a:gd name="connsiteX129" fmla="*/ 228600 w 759618"/>
                <a:gd name="connsiteY129" fmla="*/ 428625 h 1012031"/>
                <a:gd name="connsiteX130" fmla="*/ 254793 w 759618"/>
                <a:gd name="connsiteY130" fmla="*/ 423863 h 1012031"/>
                <a:gd name="connsiteX131" fmla="*/ 240506 w 759618"/>
                <a:gd name="connsiteY131" fmla="*/ 445294 h 1012031"/>
                <a:gd name="connsiteX132" fmla="*/ 216693 w 759618"/>
                <a:gd name="connsiteY132" fmla="*/ 452438 h 1012031"/>
                <a:gd name="connsiteX133" fmla="*/ 242887 w 759618"/>
                <a:gd name="connsiteY133" fmla="*/ 464344 h 1012031"/>
                <a:gd name="connsiteX134" fmla="*/ 304800 w 759618"/>
                <a:gd name="connsiteY134" fmla="*/ 411956 h 1012031"/>
                <a:gd name="connsiteX135" fmla="*/ 307181 w 759618"/>
                <a:gd name="connsiteY135" fmla="*/ 364331 h 1012031"/>
                <a:gd name="connsiteX136" fmla="*/ 378618 w 759618"/>
                <a:gd name="connsiteY136" fmla="*/ 311944 h 1012031"/>
                <a:gd name="connsiteX137" fmla="*/ 385762 w 759618"/>
                <a:gd name="connsiteY137" fmla="*/ 335756 h 1012031"/>
                <a:gd name="connsiteX138" fmla="*/ 357187 w 759618"/>
                <a:gd name="connsiteY138" fmla="*/ 359569 h 1012031"/>
                <a:gd name="connsiteX139" fmla="*/ 333375 w 759618"/>
                <a:gd name="connsiteY139" fmla="*/ 400050 h 1012031"/>
                <a:gd name="connsiteX140" fmla="*/ 333375 w 759618"/>
                <a:gd name="connsiteY140" fmla="*/ 414338 h 1012031"/>
                <a:gd name="connsiteX141" fmla="*/ 359568 w 759618"/>
                <a:gd name="connsiteY141" fmla="*/ 407194 h 1012031"/>
                <a:gd name="connsiteX142" fmla="*/ 381000 w 759618"/>
                <a:gd name="connsiteY142" fmla="*/ 414338 h 1012031"/>
                <a:gd name="connsiteX143" fmla="*/ 369093 w 759618"/>
                <a:gd name="connsiteY143" fmla="*/ 419100 h 1012031"/>
                <a:gd name="connsiteX144" fmla="*/ 338137 w 759618"/>
                <a:gd name="connsiteY144" fmla="*/ 428625 h 1012031"/>
                <a:gd name="connsiteX145" fmla="*/ 300037 w 759618"/>
                <a:gd name="connsiteY145" fmla="*/ 454819 h 1012031"/>
                <a:gd name="connsiteX146" fmla="*/ 345281 w 759618"/>
                <a:gd name="connsiteY146" fmla="*/ 461963 h 1012031"/>
                <a:gd name="connsiteX147" fmla="*/ 342900 w 759618"/>
                <a:gd name="connsiteY147" fmla="*/ 476250 h 1012031"/>
                <a:gd name="connsiteX148" fmla="*/ 292893 w 759618"/>
                <a:gd name="connsiteY148" fmla="*/ 478631 h 1012031"/>
                <a:gd name="connsiteX149" fmla="*/ 261937 w 759618"/>
                <a:gd name="connsiteY149" fmla="*/ 495300 h 1012031"/>
                <a:gd name="connsiteX150" fmla="*/ 228600 w 759618"/>
                <a:gd name="connsiteY150" fmla="*/ 504825 h 1012031"/>
                <a:gd name="connsiteX151" fmla="*/ 240506 w 759618"/>
                <a:gd name="connsiteY151" fmla="*/ 540544 h 1012031"/>
                <a:gd name="connsiteX152" fmla="*/ 257175 w 759618"/>
                <a:gd name="connsiteY152" fmla="*/ 557213 h 1012031"/>
                <a:gd name="connsiteX153" fmla="*/ 259556 w 759618"/>
                <a:gd name="connsiteY153" fmla="*/ 578644 h 1012031"/>
                <a:gd name="connsiteX154" fmla="*/ 290512 w 759618"/>
                <a:gd name="connsiteY154" fmla="*/ 585788 h 1012031"/>
                <a:gd name="connsiteX155" fmla="*/ 292893 w 759618"/>
                <a:gd name="connsiteY155" fmla="*/ 597694 h 1012031"/>
                <a:gd name="connsiteX156" fmla="*/ 273843 w 759618"/>
                <a:gd name="connsiteY156" fmla="*/ 616744 h 1012031"/>
                <a:gd name="connsiteX157" fmla="*/ 252412 w 759618"/>
                <a:gd name="connsiteY157" fmla="*/ 609600 h 1012031"/>
                <a:gd name="connsiteX158" fmla="*/ 235743 w 759618"/>
                <a:gd name="connsiteY158" fmla="*/ 607219 h 1012031"/>
                <a:gd name="connsiteX159" fmla="*/ 228600 w 759618"/>
                <a:gd name="connsiteY159" fmla="*/ 581025 h 1012031"/>
                <a:gd name="connsiteX160" fmla="*/ 204787 w 759618"/>
                <a:gd name="connsiteY160" fmla="*/ 547688 h 1012031"/>
                <a:gd name="connsiteX161" fmla="*/ 192881 w 759618"/>
                <a:gd name="connsiteY161" fmla="*/ 519113 h 1012031"/>
                <a:gd name="connsiteX162" fmla="*/ 166687 w 759618"/>
                <a:gd name="connsiteY162" fmla="*/ 507206 h 1012031"/>
                <a:gd name="connsiteX163" fmla="*/ 130968 w 759618"/>
                <a:gd name="connsiteY163" fmla="*/ 495300 h 1012031"/>
                <a:gd name="connsiteX164" fmla="*/ 135731 w 759618"/>
                <a:gd name="connsiteY164" fmla="*/ 535781 h 1012031"/>
                <a:gd name="connsiteX165" fmla="*/ 171450 w 759618"/>
                <a:gd name="connsiteY165" fmla="*/ 554831 h 1012031"/>
                <a:gd name="connsiteX166" fmla="*/ 164306 w 759618"/>
                <a:gd name="connsiteY166" fmla="*/ 569119 h 1012031"/>
                <a:gd name="connsiteX167" fmla="*/ 138112 w 759618"/>
                <a:gd name="connsiteY167" fmla="*/ 554831 h 1012031"/>
                <a:gd name="connsiteX168" fmla="*/ 173831 w 759618"/>
                <a:gd name="connsiteY168" fmla="*/ 595313 h 1012031"/>
                <a:gd name="connsiteX169" fmla="*/ 188118 w 759618"/>
                <a:gd name="connsiteY169" fmla="*/ 621506 h 1012031"/>
                <a:gd name="connsiteX170" fmla="*/ 197643 w 759618"/>
                <a:gd name="connsiteY170" fmla="*/ 642938 h 1012031"/>
                <a:gd name="connsiteX171" fmla="*/ 207168 w 759618"/>
                <a:gd name="connsiteY171" fmla="*/ 659606 h 1012031"/>
                <a:gd name="connsiteX172" fmla="*/ 207168 w 759618"/>
                <a:gd name="connsiteY172" fmla="*/ 659606 h 1012031"/>
                <a:gd name="connsiteX173" fmla="*/ 176212 w 759618"/>
                <a:gd name="connsiteY173" fmla="*/ 664369 h 1012031"/>
                <a:gd name="connsiteX174" fmla="*/ 200025 w 759618"/>
                <a:gd name="connsiteY174" fmla="*/ 681038 h 1012031"/>
                <a:gd name="connsiteX175" fmla="*/ 228600 w 759618"/>
                <a:gd name="connsiteY175" fmla="*/ 690563 h 1012031"/>
                <a:gd name="connsiteX176" fmla="*/ 242887 w 759618"/>
                <a:gd name="connsiteY176" fmla="*/ 685800 h 1012031"/>
                <a:gd name="connsiteX177" fmla="*/ 252412 w 759618"/>
                <a:gd name="connsiteY177" fmla="*/ 678656 h 1012031"/>
                <a:gd name="connsiteX178" fmla="*/ 264318 w 759618"/>
                <a:gd name="connsiteY178" fmla="*/ 704850 h 1012031"/>
                <a:gd name="connsiteX179" fmla="*/ 252412 w 759618"/>
                <a:gd name="connsiteY179" fmla="*/ 719138 h 1012031"/>
                <a:gd name="connsiteX180" fmla="*/ 235743 w 759618"/>
                <a:gd name="connsiteY180" fmla="*/ 745331 h 1012031"/>
                <a:gd name="connsiteX181" fmla="*/ 209550 w 759618"/>
                <a:gd name="connsiteY181" fmla="*/ 716756 h 1012031"/>
                <a:gd name="connsiteX182" fmla="*/ 185737 w 759618"/>
                <a:gd name="connsiteY182" fmla="*/ 704850 h 1012031"/>
                <a:gd name="connsiteX183" fmla="*/ 147637 w 759618"/>
                <a:gd name="connsiteY183" fmla="*/ 707231 h 1012031"/>
                <a:gd name="connsiteX184" fmla="*/ 135731 w 759618"/>
                <a:gd name="connsiteY184" fmla="*/ 716756 h 1012031"/>
                <a:gd name="connsiteX185" fmla="*/ 123825 w 759618"/>
                <a:gd name="connsiteY185" fmla="*/ 735806 h 1012031"/>
                <a:gd name="connsiteX186" fmla="*/ 114300 w 759618"/>
                <a:gd name="connsiteY186" fmla="*/ 766763 h 1012031"/>
                <a:gd name="connsiteX187" fmla="*/ 126206 w 759618"/>
                <a:gd name="connsiteY187" fmla="*/ 781050 h 1012031"/>
                <a:gd name="connsiteX188" fmla="*/ 145256 w 759618"/>
                <a:gd name="connsiteY188" fmla="*/ 757238 h 1012031"/>
                <a:gd name="connsiteX189" fmla="*/ 145256 w 759618"/>
                <a:gd name="connsiteY189" fmla="*/ 757238 h 1012031"/>
                <a:gd name="connsiteX190" fmla="*/ 152400 w 759618"/>
                <a:gd name="connsiteY190" fmla="*/ 778669 h 1012031"/>
                <a:gd name="connsiteX191" fmla="*/ 142875 w 759618"/>
                <a:gd name="connsiteY191" fmla="*/ 790575 h 1012031"/>
                <a:gd name="connsiteX192" fmla="*/ 173831 w 759618"/>
                <a:gd name="connsiteY192" fmla="*/ 776288 h 1012031"/>
                <a:gd name="connsiteX193" fmla="*/ 169068 w 759618"/>
                <a:gd name="connsiteY193" fmla="*/ 752475 h 1012031"/>
                <a:gd name="connsiteX194" fmla="*/ 183356 w 759618"/>
                <a:gd name="connsiteY194" fmla="*/ 747713 h 1012031"/>
                <a:gd name="connsiteX195" fmla="*/ 183356 w 759618"/>
                <a:gd name="connsiteY195" fmla="*/ 766763 h 1012031"/>
                <a:gd name="connsiteX196" fmla="*/ 188118 w 759618"/>
                <a:gd name="connsiteY196" fmla="*/ 778669 h 1012031"/>
                <a:gd name="connsiteX197" fmla="*/ 200025 w 759618"/>
                <a:gd name="connsiteY197" fmla="*/ 783431 h 1012031"/>
                <a:gd name="connsiteX198" fmla="*/ 197643 w 759618"/>
                <a:gd name="connsiteY198" fmla="*/ 797719 h 1012031"/>
                <a:gd name="connsiteX199" fmla="*/ 178593 w 759618"/>
                <a:gd name="connsiteY199" fmla="*/ 802481 h 1012031"/>
                <a:gd name="connsiteX200" fmla="*/ 166687 w 759618"/>
                <a:gd name="connsiteY200" fmla="*/ 812006 h 1012031"/>
                <a:gd name="connsiteX201" fmla="*/ 180975 w 759618"/>
                <a:gd name="connsiteY201" fmla="*/ 816769 h 1012031"/>
                <a:gd name="connsiteX202" fmla="*/ 173831 w 759618"/>
                <a:gd name="connsiteY202" fmla="*/ 838200 h 1012031"/>
                <a:gd name="connsiteX203" fmla="*/ 190500 w 759618"/>
                <a:gd name="connsiteY203" fmla="*/ 842963 h 1012031"/>
                <a:gd name="connsiteX204" fmla="*/ 190500 w 759618"/>
                <a:gd name="connsiteY204" fmla="*/ 842963 h 1012031"/>
                <a:gd name="connsiteX205" fmla="*/ 226218 w 759618"/>
                <a:gd name="connsiteY205" fmla="*/ 814388 h 1012031"/>
                <a:gd name="connsiteX206" fmla="*/ 230981 w 759618"/>
                <a:gd name="connsiteY206" fmla="*/ 795338 h 1012031"/>
                <a:gd name="connsiteX207" fmla="*/ 247650 w 759618"/>
                <a:gd name="connsiteY207" fmla="*/ 804863 h 1012031"/>
                <a:gd name="connsiteX208" fmla="*/ 228600 w 759618"/>
                <a:gd name="connsiteY208" fmla="*/ 842963 h 1012031"/>
                <a:gd name="connsiteX209" fmla="*/ 204787 w 759618"/>
                <a:gd name="connsiteY209" fmla="*/ 869156 h 1012031"/>
                <a:gd name="connsiteX210" fmla="*/ 192881 w 759618"/>
                <a:gd name="connsiteY210" fmla="*/ 873919 h 1012031"/>
                <a:gd name="connsiteX211" fmla="*/ 171450 w 759618"/>
                <a:gd name="connsiteY211" fmla="*/ 888206 h 1012031"/>
                <a:gd name="connsiteX212" fmla="*/ 142875 w 759618"/>
                <a:gd name="connsiteY212" fmla="*/ 859631 h 1012031"/>
                <a:gd name="connsiteX213" fmla="*/ 126206 w 759618"/>
                <a:gd name="connsiteY213" fmla="*/ 831056 h 1012031"/>
                <a:gd name="connsiteX214" fmla="*/ 104775 w 759618"/>
                <a:gd name="connsiteY214" fmla="*/ 828675 h 1012031"/>
                <a:gd name="connsiteX215" fmla="*/ 85725 w 759618"/>
                <a:gd name="connsiteY215" fmla="*/ 845344 h 1012031"/>
                <a:gd name="connsiteX216" fmla="*/ 100012 w 759618"/>
                <a:gd name="connsiteY216" fmla="*/ 864394 h 1012031"/>
                <a:gd name="connsiteX217" fmla="*/ 111918 w 759618"/>
                <a:gd name="connsiteY217" fmla="*/ 878681 h 1012031"/>
                <a:gd name="connsiteX218" fmla="*/ 123825 w 759618"/>
                <a:gd name="connsiteY218" fmla="*/ 888206 h 1012031"/>
                <a:gd name="connsiteX219" fmla="*/ 133350 w 759618"/>
                <a:gd name="connsiteY219" fmla="*/ 909638 h 1012031"/>
                <a:gd name="connsiteX220" fmla="*/ 109537 w 759618"/>
                <a:gd name="connsiteY220" fmla="*/ 921544 h 1012031"/>
                <a:gd name="connsiteX221" fmla="*/ 90487 w 759618"/>
                <a:gd name="connsiteY221" fmla="*/ 909638 h 1012031"/>
                <a:gd name="connsiteX222" fmla="*/ 71437 w 759618"/>
                <a:gd name="connsiteY222" fmla="*/ 935831 h 1012031"/>
                <a:gd name="connsiteX223" fmla="*/ 61912 w 759618"/>
                <a:gd name="connsiteY223" fmla="*/ 971550 h 1012031"/>
                <a:gd name="connsiteX224" fmla="*/ 80962 w 759618"/>
                <a:gd name="connsiteY224" fmla="*/ 954881 h 1012031"/>
                <a:gd name="connsiteX225" fmla="*/ 95250 w 759618"/>
                <a:gd name="connsiteY225" fmla="*/ 978694 h 1012031"/>
                <a:gd name="connsiteX226" fmla="*/ 109537 w 759618"/>
                <a:gd name="connsiteY226" fmla="*/ 964406 h 1012031"/>
                <a:gd name="connsiteX227" fmla="*/ 119062 w 759618"/>
                <a:gd name="connsiteY227" fmla="*/ 981075 h 1012031"/>
                <a:gd name="connsiteX228" fmla="*/ 126206 w 759618"/>
                <a:gd name="connsiteY228" fmla="*/ 959644 h 1012031"/>
                <a:gd name="connsiteX229" fmla="*/ 145256 w 759618"/>
                <a:gd name="connsiteY229" fmla="*/ 985838 h 1012031"/>
                <a:gd name="connsiteX230" fmla="*/ 169068 w 759618"/>
                <a:gd name="connsiteY230" fmla="*/ 1004888 h 1012031"/>
                <a:gd name="connsiteX231" fmla="*/ 161925 w 759618"/>
                <a:gd name="connsiteY231" fmla="*/ 978694 h 1012031"/>
                <a:gd name="connsiteX232" fmla="*/ 171450 w 759618"/>
                <a:gd name="connsiteY232" fmla="*/ 964406 h 1012031"/>
                <a:gd name="connsiteX233" fmla="*/ 180975 w 759618"/>
                <a:gd name="connsiteY233" fmla="*/ 973931 h 1012031"/>
                <a:gd name="connsiteX234" fmla="*/ 188118 w 759618"/>
                <a:gd name="connsiteY234" fmla="*/ 962025 h 1012031"/>
                <a:gd name="connsiteX235" fmla="*/ 197643 w 759618"/>
                <a:gd name="connsiteY235" fmla="*/ 981075 h 1012031"/>
                <a:gd name="connsiteX236" fmla="*/ 209550 w 759618"/>
                <a:gd name="connsiteY236" fmla="*/ 962025 h 1012031"/>
                <a:gd name="connsiteX237" fmla="*/ 228600 w 759618"/>
                <a:gd name="connsiteY237" fmla="*/ 983456 h 1012031"/>
                <a:gd name="connsiteX238" fmla="*/ 235743 w 759618"/>
                <a:gd name="connsiteY238" fmla="*/ 959644 h 1012031"/>
                <a:gd name="connsiteX239" fmla="*/ 254793 w 759618"/>
                <a:gd name="connsiteY239" fmla="*/ 973931 h 1012031"/>
                <a:gd name="connsiteX240" fmla="*/ 271462 w 759618"/>
                <a:gd name="connsiteY240" fmla="*/ 983456 h 1012031"/>
                <a:gd name="connsiteX241" fmla="*/ 278606 w 759618"/>
                <a:gd name="connsiteY241" fmla="*/ 1000125 h 1012031"/>
                <a:gd name="connsiteX242" fmla="*/ 269081 w 759618"/>
                <a:gd name="connsiteY242" fmla="*/ 1012031 h 1012031"/>
                <a:gd name="connsiteX243" fmla="*/ 316706 w 759618"/>
                <a:gd name="connsiteY243" fmla="*/ 976313 h 1012031"/>
                <a:gd name="connsiteX244" fmla="*/ 335756 w 759618"/>
                <a:gd name="connsiteY244" fmla="*/ 969169 h 1012031"/>
                <a:gd name="connsiteX245" fmla="*/ 342900 w 759618"/>
                <a:gd name="connsiteY245" fmla="*/ 950119 h 1012031"/>
                <a:gd name="connsiteX246" fmla="*/ 342900 w 759618"/>
                <a:gd name="connsiteY246" fmla="*/ 926306 h 1012031"/>
                <a:gd name="connsiteX247" fmla="*/ 321468 w 759618"/>
                <a:gd name="connsiteY247" fmla="*/ 935831 h 1012031"/>
                <a:gd name="connsiteX248" fmla="*/ 307181 w 759618"/>
                <a:gd name="connsiteY248" fmla="*/ 926306 h 1012031"/>
                <a:gd name="connsiteX249" fmla="*/ 307181 w 759618"/>
                <a:gd name="connsiteY249" fmla="*/ 900113 h 1012031"/>
                <a:gd name="connsiteX250" fmla="*/ 290512 w 759618"/>
                <a:gd name="connsiteY250" fmla="*/ 916781 h 1012031"/>
                <a:gd name="connsiteX251" fmla="*/ 269081 w 759618"/>
                <a:gd name="connsiteY251" fmla="*/ 892969 h 1012031"/>
                <a:gd name="connsiteX252" fmla="*/ 252412 w 759618"/>
                <a:gd name="connsiteY252" fmla="*/ 919163 h 1012031"/>
                <a:gd name="connsiteX253" fmla="*/ 233362 w 759618"/>
                <a:gd name="connsiteY253" fmla="*/ 902494 h 1012031"/>
                <a:gd name="connsiteX254" fmla="*/ 254793 w 759618"/>
                <a:gd name="connsiteY254" fmla="*/ 888206 h 1012031"/>
                <a:gd name="connsiteX255" fmla="*/ 254793 w 759618"/>
                <a:gd name="connsiteY255" fmla="*/ 862013 h 1012031"/>
                <a:gd name="connsiteX256" fmla="*/ 278606 w 759618"/>
                <a:gd name="connsiteY256" fmla="*/ 876300 h 1012031"/>
                <a:gd name="connsiteX257" fmla="*/ 307181 w 759618"/>
                <a:gd name="connsiteY257" fmla="*/ 885825 h 1012031"/>
                <a:gd name="connsiteX258" fmla="*/ 323850 w 759618"/>
                <a:gd name="connsiteY258" fmla="*/ 878681 h 1012031"/>
                <a:gd name="connsiteX259" fmla="*/ 338137 w 759618"/>
                <a:gd name="connsiteY259" fmla="*/ 869156 h 1012031"/>
                <a:gd name="connsiteX260" fmla="*/ 338137 w 759618"/>
                <a:gd name="connsiteY260" fmla="*/ 847725 h 1012031"/>
                <a:gd name="connsiteX261" fmla="*/ 335756 w 759618"/>
                <a:gd name="connsiteY261" fmla="*/ 823913 h 1012031"/>
                <a:gd name="connsiteX262" fmla="*/ 338137 w 759618"/>
                <a:gd name="connsiteY262" fmla="*/ 797719 h 1012031"/>
                <a:gd name="connsiteX263" fmla="*/ 364331 w 759618"/>
                <a:gd name="connsiteY263" fmla="*/ 814388 h 1012031"/>
                <a:gd name="connsiteX264" fmla="*/ 392906 w 759618"/>
                <a:gd name="connsiteY264" fmla="*/ 795338 h 1012031"/>
                <a:gd name="connsiteX265" fmla="*/ 373856 w 759618"/>
                <a:gd name="connsiteY265" fmla="*/ 783431 h 1012031"/>
                <a:gd name="connsiteX266" fmla="*/ 395287 w 759618"/>
                <a:gd name="connsiteY266" fmla="*/ 776288 h 1012031"/>
                <a:gd name="connsiteX267" fmla="*/ 407193 w 759618"/>
                <a:gd name="connsiteY267" fmla="*/ 762000 h 1012031"/>
                <a:gd name="connsiteX268" fmla="*/ 388143 w 759618"/>
                <a:gd name="connsiteY268" fmla="*/ 752475 h 1012031"/>
                <a:gd name="connsiteX269" fmla="*/ 404812 w 759618"/>
                <a:gd name="connsiteY269" fmla="*/ 738188 h 1012031"/>
                <a:gd name="connsiteX270" fmla="*/ 423862 w 759618"/>
                <a:gd name="connsiteY270" fmla="*/ 707231 h 1012031"/>
                <a:gd name="connsiteX271" fmla="*/ 383381 w 759618"/>
                <a:gd name="connsiteY271" fmla="*/ 697706 h 1012031"/>
                <a:gd name="connsiteX272" fmla="*/ 381000 w 759618"/>
                <a:gd name="connsiteY272" fmla="*/ 690563 h 1012031"/>
                <a:gd name="connsiteX273" fmla="*/ 350043 w 759618"/>
                <a:gd name="connsiteY273" fmla="*/ 690563 h 1012031"/>
                <a:gd name="connsiteX274" fmla="*/ 335756 w 759618"/>
                <a:gd name="connsiteY274" fmla="*/ 676275 h 1012031"/>
                <a:gd name="connsiteX275" fmla="*/ 354806 w 759618"/>
                <a:gd name="connsiteY275" fmla="*/ 654844 h 1012031"/>
                <a:gd name="connsiteX276" fmla="*/ 390525 w 759618"/>
                <a:gd name="connsiteY276" fmla="*/ 657225 h 1012031"/>
                <a:gd name="connsiteX277" fmla="*/ 416718 w 759618"/>
                <a:gd name="connsiteY277" fmla="*/ 683419 h 1012031"/>
                <a:gd name="connsiteX278" fmla="*/ 428625 w 759618"/>
                <a:gd name="connsiteY278" fmla="*/ 647700 h 1012031"/>
                <a:gd name="connsiteX279" fmla="*/ 397668 w 759618"/>
                <a:gd name="connsiteY279" fmla="*/ 640556 h 1012031"/>
                <a:gd name="connsiteX280" fmla="*/ 359568 w 759618"/>
                <a:gd name="connsiteY280" fmla="*/ 631031 h 1012031"/>
                <a:gd name="connsiteX281" fmla="*/ 371475 w 759618"/>
                <a:gd name="connsiteY281" fmla="*/ 619125 h 1012031"/>
                <a:gd name="connsiteX282" fmla="*/ 395287 w 759618"/>
                <a:gd name="connsiteY282" fmla="*/ 616744 h 1012031"/>
                <a:gd name="connsiteX283" fmla="*/ 416718 w 759618"/>
                <a:gd name="connsiteY283" fmla="*/ 628650 h 1012031"/>
                <a:gd name="connsiteX284" fmla="*/ 442912 w 759618"/>
                <a:gd name="connsiteY284" fmla="*/ 607219 h 1012031"/>
                <a:gd name="connsiteX285" fmla="*/ 452437 w 759618"/>
                <a:gd name="connsiteY285" fmla="*/ 592931 h 1012031"/>
                <a:gd name="connsiteX286" fmla="*/ 428625 w 759618"/>
                <a:gd name="connsiteY286" fmla="*/ 576263 h 1012031"/>
                <a:gd name="connsiteX287" fmla="*/ 440531 w 759618"/>
                <a:gd name="connsiteY287" fmla="*/ 564356 h 1012031"/>
                <a:gd name="connsiteX288" fmla="*/ 464343 w 759618"/>
                <a:gd name="connsiteY288" fmla="*/ 578644 h 1012031"/>
                <a:gd name="connsiteX289" fmla="*/ 497681 w 759618"/>
                <a:gd name="connsiteY289" fmla="*/ 590550 h 1012031"/>
                <a:gd name="connsiteX290" fmla="*/ 511968 w 759618"/>
                <a:gd name="connsiteY290" fmla="*/ 557213 h 1012031"/>
                <a:gd name="connsiteX291" fmla="*/ 526256 w 759618"/>
                <a:gd name="connsiteY291" fmla="*/ 528638 h 1012031"/>
                <a:gd name="connsiteX292" fmla="*/ 502443 w 759618"/>
                <a:gd name="connsiteY292" fmla="*/ 531019 h 1012031"/>
                <a:gd name="connsiteX293" fmla="*/ 488156 w 759618"/>
                <a:gd name="connsiteY293" fmla="*/ 519113 h 1012031"/>
                <a:gd name="connsiteX294" fmla="*/ 550068 w 759618"/>
                <a:gd name="connsiteY294" fmla="*/ 478631 h 1012031"/>
                <a:gd name="connsiteX0" fmla="*/ 492918 w 759618"/>
                <a:gd name="connsiteY0" fmla="*/ 461963 h 1012031"/>
                <a:gd name="connsiteX1" fmla="*/ 504825 w 759618"/>
                <a:gd name="connsiteY1" fmla="*/ 426244 h 1012031"/>
                <a:gd name="connsiteX2" fmla="*/ 616743 w 759618"/>
                <a:gd name="connsiteY2" fmla="*/ 383381 h 1012031"/>
                <a:gd name="connsiteX3" fmla="*/ 626268 w 759618"/>
                <a:gd name="connsiteY3" fmla="*/ 357188 h 1012031"/>
                <a:gd name="connsiteX4" fmla="*/ 678656 w 759618"/>
                <a:gd name="connsiteY4" fmla="*/ 307181 h 1012031"/>
                <a:gd name="connsiteX5" fmla="*/ 600075 w 759618"/>
                <a:gd name="connsiteY5" fmla="*/ 335756 h 1012031"/>
                <a:gd name="connsiteX6" fmla="*/ 554831 w 759618"/>
                <a:gd name="connsiteY6" fmla="*/ 373856 h 1012031"/>
                <a:gd name="connsiteX7" fmla="*/ 535781 w 759618"/>
                <a:gd name="connsiteY7" fmla="*/ 369094 h 1012031"/>
                <a:gd name="connsiteX8" fmla="*/ 597693 w 759618"/>
                <a:gd name="connsiteY8" fmla="*/ 309563 h 1012031"/>
                <a:gd name="connsiteX9" fmla="*/ 573881 w 759618"/>
                <a:gd name="connsiteY9" fmla="*/ 288131 h 1012031"/>
                <a:gd name="connsiteX10" fmla="*/ 561975 w 759618"/>
                <a:gd name="connsiteY10" fmla="*/ 261938 h 1012031"/>
                <a:gd name="connsiteX11" fmla="*/ 614362 w 759618"/>
                <a:gd name="connsiteY11" fmla="*/ 292894 h 1012031"/>
                <a:gd name="connsiteX12" fmla="*/ 650081 w 759618"/>
                <a:gd name="connsiteY12" fmla="*/ 290513 h 1012031"/>
                <a:gd name="connsiteX13" fmla="*/ 650081 w 759618"/>
                <a:gd name="connsiteY13" fmla="*/ 273844 h 1012031"/>
                <a:gd name="connsiteX14" fmla="*/ 678656 w 759618"/>
                <a:gd name="connsiteY14" fmla="*/ 271463 h 1012031"/>
                <a:gd name="connsiteX15" fmla="*/ 721518 w 759618"/>
                <a:gd name="connsiteY15" fmla="*/ 221456 h 1012031"/>
                <a:gd name="connsiteX16" fmla="*/ 759618 w 759618"/>
                <a:gd name="connsiteY16" fmla="*/ 150019 h 1012031"/>
                <a:gd name="connsiteX17" fmla="*/ 738187 w 759618"/>
                <a:gd name="connsiteY17" fmla="*/ 126206 h 1012031"/>
                <a:gd name="connsiteX18" fmla="*/ 704850 w 759618"/>
                <a:gd name="connsiteY18" fmla="*/ 121444 h 1012031"/>
                <a:gd name="connsiteX19" fmla="*/ 692943 w 759618"/>
                <a:gd name="connsiteY19" fmla="*/ 73819 h 1012031"/>
                <a:gd name="connsiteX20" fmla="*/ 669131 w 759618"/>
                <a:gd name="connsiteY20" fmla="*/ 59531 h 1012031"/>
                <a:gd name="connsiteX21" fmla="*/ 628650 w 759618"/>
                <a:gd name="connsiteY21" fmla="*/ 78581 h 1012031"/>
                <a:gd name="connsiteX22" fmla="*/ 614362 w 759618"/>
                <a:gd name="connsiteY22" fmla="*/ 102394 h 1012031"/>
                <a:gd name="connsiteX23" fmla="*/ 588168 w 759618"/>
                <a:gd name="connsiteY23" fmla="*/ 114300 h 1012031"/>
                <a:gd name="connsiteX24" fmla="*/ 576262 w 759618"/>
                <a:gd name="connsiteY24" fmla="*/ 107156 h 1012031"/>
                <a:gd name="connsiteX25" fmla="*/ 592931 w 759618"/>
                <a:gd name="connsiteY25" fmla="*/ 85725 h 1012031"/>
                <a:gd name="connsiteX26" fmla="*/ 621506 w 759618"/>
                <a:gd name="connsiteY26" fmla="*/ 50006 h 1012031"/>
                <a:gd name="connsiteX27" fmla="*/ 585787 w 759618"/>
                <a:gd name="connsiteY27" fmla="*/ 33338 h 1012031"/>
                <a:gd name="connsiteX28" fmla="*/ 557212 w 759618"/>
                <a:gd name="connsiteY28" fmla="*/ 38100 h 1012031"/>
                <a:gd name="connsiteX29" fmla="*/ 540543 w 759618"/>
                <a:gd name="connsiteY29" fmla="*/ 16669 h 1012031"/>
                <a:gd name="connsiteX30" fmla="*/ 526256 w 759618"/>
                <a:gd name="connsiteY30" fmla="*/ 16669 h 1012031"/>
                <a:gd name="connsiteX31" fmla="*/ 519112 w 759618"/>
                <a:gd name="connsiteY31" fmla="*/ 28575 h 1012031"/>
                <a:gd name="connsiteX32" fmla="*/ 533400 w 759618"/>
                <a:gd name="connsiteY32" fmla="*/ 61913 h 1012031"/>
                <a:gd name="connsiteX33" fmla="*/ 519112 w 759618"/>
                <a:gd name="connsiteY33" fmla="*/ 69056 h 1012031"/>
                <a:gd name="connsiteX34" fmla="*/ 500062 w 759618"/>
                <a:gd name="connsiteY34" fmla="*/ 33338 h 1012031"/>
                <a:gd name="connsiteX35" fmla="*/ 495300 w 759618"/>
                <a:gd name="connsiteY35" fmla="*/ 0 h 1012031"/>
                <a:gd name="connsiteX36" fmla="*/ 466725 w 759618"/>
                <a:gd name="connsiteY36" fmla="*/ 40481 h 1012031"/>
                <a:gd name="connsiteX37" fmla="*/ 466725 w 759618"/>
                <a:gd name="connsiteY37" fmla="*/ 61913 h 1012031"/>
                <a:gd name="connsiteX38" fmla="*/ 490537 w 759618"/>
                <a:gd name="connsiteY38" fmla="*/ 80963 h 1012031"/>
                <a:gd name="connsiteX39" fmla="*/ 490537 w 759618"/>
                <a:gd name="connsiteY39" fmla="*/ 100013 h 1012031"/>
                <a:gd name="connsiteX40" fmla="*/ 464343 w 759618"/>
                <a:gd name="connsiteY40" fmla="*/ 95250 h 1012031"/>
                <a:gd name="connsiteX41" fmla="*/ 442912 w 759618"/>
                <a:gd name="connsiteY41" fmla="*/ 64294 h 1012031"/>
                <a:gd name="connsiteX42" fmla="*/ 433387 w 759618"/>
                <a:gd name="connsiteY42" fmla="*/ 40481 h 1012031"/>
                <a:gd name="connsiteX43" fmla="*/ 414337 w 759618"/>
                <a:gd name="connsiteY43" fmla="*/ 33338 h 1012031"/>
                <a:gd name="connsiteX44" fmla="*/ 383381 w 759618"/>
                <a:gd name="connsiteY44" fmla="*/ 38100 h 1012031"/>
                <a:gd name="connsiteX45" fmla="*/ 376237 w 759618"/>
                <a:gd name="connsiteY45" fmla="*/ 42863 h 1012031"/>
                <a:gd name="connsiteX46" fmla="*/ 378618 w 759618"/>
                <a:gd name="connsiteY46" fmla="*/ 69056 h 1012031"/>
                <a:gd name="connsiteX47" fmla="*/ 402431 w 759618"/>
                <a:gd name="connsiteY47" fmla="*/ 88106 h 1012031"/>
                <a:gd name="connsiteX48" fmla="*/ 416718 w 759618"/>
                <a:gd name="connsiteY48" fmla="*/ 109538 h 1012031"/>
                <a:gd name="connsiteX49" fmla="*/ 402431 w 759618"/>
                <a:gd name="connsiteY49" fmla="*/ 145256 h 1012031"/>
                <a:gd name="connsiteX50" fmla="*/ 385762 w 759618"/>
                <a:gd name="connsiteY50" fmla="*/ 135731 h 1012031"/>
                <a:gd name="connsiteX51" fmla="*/ 381000 w 759618"/>
                <a:gd name="connsiteY51" fmla="*/ 104775 h 1012031"/>
                <a:gd name="connsiteX52" fmla="*/ 352425 w 759618"/>
                <a:gd name="connsiteY52" fmla="*/ 59531 h 1012031"/>
                <a:gd name="connsiteX53" fmla="*/ 333375 w 759618"/>
                <a:gd name="connsiteY53" fmla="*/ 69056 h 1012031"/>
                <a:gd name="connsiteX54" fmla="*/ 323850 w 759618"/>
                <a:gd name="connsiteY54" fmla="*/ 50006 h 1012031"/>
                <a:gd name="connsiteX55" fmla="*/ 302418 w 759618"/>
                <a:gd name="connsiteY55" fmla="*/ 42863 h 1012031"/>
                <a:gd name="connsiteX56" fmla="*/ 290512 w 759618"/>
                <a:gd name="connsiteY56" fmla="*/ 64294 h 1012031"/>
                <a:gd name="connsiteX57" fmla="*/ 304800 w 759618"/>
                <a:gd name="connsiteY57" fmla="*/ 76200 h 1012031"/>
                <a:gd name="connsiteX58" fmla="*/ 323850 w 759618"/>
                <a:gd name="connsiteY58" fmla="*/ 92869 h 1012031"/>
                <a:gd name="connsiteX59" fmla="*/ 335756 w 759618"/>
                <a:gd name="connsiteY59" fmla="*/ 100013 h 1012031"/>
                <a:gd name="connsiteX60" fmla="*/ 328612 w 759618"/>
                <a:gd name="connsiteY60" fmla="*/ 111919 h 1012031"/>
                <a:gd name="connsiteX61" fmla="*/ 307181 w 759618"/>
                <a:gd name="connsiteY61" fmla="*/ 100013 h 1012031"/>
                <a:gd name="connsiteX62" fmla="*/ 264318 w 759618"/>
                <a:gd name="connsiteY62" fmla="*/ 76200 h 1012031"/>
                <a:gd name="connsiteX63" fmla="*/ 280987 w 759618"/>
                <a:gd name="connsiteY63" fmla="*/ 114300 h 1012031"/>
                <a:gd name="connsiteX64" fmla="*/ 292893 w 759618"/>
                <a:gd name="connsiteY64" fmla="*/ 130969 h 1012031"/>
                <a:gd name="connsiteX65" fmla="*/ 280987 w 759618"/>
                <a:gd name="connsiteY65" fmla="*/ 140494 h 1012031"/>
                <a:gd name="connsiteX66" fmla="*/ 247650 w 759618"/>
                <a:gd name="connsiteY66" fmla="*/ 100013 h 1012031"/>
                <a:gd name="connsiteX67" fmla="*/ 261937 w 759618"/>
                <a:gd name="connsiteY67" fmla="*/ 142875 h 1012031"/>
                <a:gd name="connsiteX68" fmla="*/ 242887 w 759618"/>
                <a:gd name="connsiteY68" fmla="*/ 150019 h 1012031"/>
                <a:gd name="connsiteX69" fmla="*/ 257175 w 759618"/>
                <a:gd name="connsiteY69" fmla="*/ 178594 h 1012031"/>
                <a:gd name="connsiteX70" fmla="*/ 278606 w 759618"/>
                <a:gd name="connsiteY70" fmla="*/ 195263 h 1012031"/>
                <a:gd name="connsiteX71" fmla="*/ 307181 w 759618"/>
                <a:gd name="connsiteY71" fmla="*/ 228600 h 1012031"/>
                <a:gd name="connsiteX72" fmla="*/ 316706 w 759618"/>
                <a:gd name="connsiteY72" fmla="*/ 254794 h 1012031"/>
                <a:gd name="connsiteX73" fmla="*/ 316706 w 759618"/>
                <a:gd name="connsiteY73" fmla="*/ 254794 h 1012031"/>
                <a:gd name="connsiteX74" fmla="*/ 285750 w 759618"/>
                <a:gd name="connsiteY74" fmla="*/ 235744 h 1012031"/>
                <a:gd name="connsiteX75" fmla="*/ 238125 w 759618"/>
                <a:gd name="connsiteY75" fmla="*/ 221456 h 1012031"/>
                <a:gd name="connsiteX76" fmla="*/ 223837 w 759618"/>
                <a:gd name="connsiteY76" fmla="*/ 195263 h 1012031"/>
                <a:gd name="connsiteX77" fmla="*/ 204787 w 759618"/>
                <a:gd name="connsiteY77" fmla="*/ 166688 h 1012031"/>
                <a:gd name="connsiteX78" fmla="*/ 166687 w 759618"/>
                <a:gd name="connsiteY78" fmla="*/ 130969 h 1012031"/>
                <a:gd name="connsiteX79" fmla="*/ 166687 w 759618"/>
                <a:gd name="connsiteY79" fmla="*/ 157163 h 1012031"/>
                <a:gd name="connsiteX80" fmla="*/ 173831 w 759618"/>
                <a:gd name="connsiteY80" fmla="*/ 176213 h 1012031"/>
                <a:gd name="connsiteX81" fmla="*/ 171450 w 759618"/>
                <a:gd name="connsiteY81" fmla="*/ 188119 h 1012031"/>
                <a:gd name="connsiteX82" fmla="*/ 152400 w 759618"/>
                <a:gd name="connsiteY82" fmla="*/ 195263 h 1012031"/>
                <a:gd name="connsiteX83" fmla="*/ 128587 w 759618"/>
                <a:gd name="connsiteY83" fmla="*/ 190500 h 1012031"/>
                <a:gd name="connsiteX84" fmla="*/ 178593 w 759618"/>
                <a:gd name="connsiteY84" fmla="*/ 214313 h 1012031"/>
                <a:gd name="connsiteX85" fmla="*/ 188118 w 759618"/>
                <a:gd name="connsiteY85" fmla="*/ 228600 h 1012031"/>
                <a:gd name="connsiteX86" fmla="*/ 185737 w 759618"/>
                <a:gd name="connsiteY86" fmla="*/ 250031 h 1012031"/>
                <a:gd name="connsiteX87" fmla="*/ 157162 w 759618"/>
                <a:gd name="connsiteY87" fmla="*/ 228600 h 1012031"/>
                <a:gd name="connsiteX88" fmla="*/ 121443 w 759618"/>
                <a:gd name="connsiteY88" fmla="*/ 223838 h 1012031"/>
                <a:gd name="connsiteX89" fmla="*/ 97631 w 759618"/>
                <a:gd name="connsiteY89" fmla="*/ 211931 h 1012031"/>
                <a:gd name="connsiteX90" fmla="*/ 73818 w 759618"/>
                <a:gd name="connsiteY90" fmla="*/ 235744 h 1012031"/>
                <a:gd name="connsiteX91" fmla="*/ 73818 w 759618"/>
                <a:gd name="connsiteY91" fmla="*/ 257175 h 1012031"/>
                <a:gd name="connsiteX92" fmla="*/ 52387 w 759618"/>
                <a:gd name="connsiteY92" fmla="*/ 273844 h 1012031"/>
                <a:gd name="connsiteX93" fmla="*/ 35718 w 759618"/>
                <a:gd name="connsiteY93" fmla="*/ 254794 h 1012031"/>
                <a:gd name="connsiteX94" fmla="*/ 19050 w 759618"/>
                <a:gd name="connsiteY94" fmla="*/ 264319 h 1012031"/>
                <a:gd name="connsiteX95" fmla="*/ 0 w 759618"/>
                <a:gd name="connsiteY95" fmla="*/ 297656 h 1012031"/>
                <a:gd name="connsiteX96" fmla="*/ 26193 w 759618"/>
                <a:gd name="connsiteY96" fmla="*/ 283369 h 1012031"/>
                <a:gd name="connsiteX97" fmla="*/ 38100 w 759618"/>
                <a:gd name="connsiteY97" fmla="*/ 273844 h 1012031"/>
                <a:gd name="connsiteX98" fmla="*/ 52387 w 759618"/>
                <a:gd name="connsiteY98" fmla="*/ 288131 h 1012031"/>
                <a:gd name="connsiteX99" fmla="*/ 30956 w 759618"/>
                <a:gd name="connsiteY99" fmla="*/ 323850 h 1012031"/>
                <a:gd name="connsiteX100" fmla="*/ 69056 w 759618"/>
                <a:gd name="connsiteY100" fmla="*/ 300038 h 1012031"/>
                <a:gd name="connsiteX101" fmla="*/ 92868 w 759618"/>
                <a:gd name="connsiteY101" fmla="*/ 295275 h 1012031"/>
                <a:gd name="connsiteX102" fmla="*/ 114300 w 759618"/>
                <a:gd name="connsiteY102" fmla="*/ 300038 h 1012031"/>
                <a:gd name="connsiteX103" fmla="*/ 111918 w 759618"/>
                <a:gd name="connsiteY103" fmla="*/ 316706 h 1012031"/>
                <a:gd name="connsiteX104" fmla="*/ 92868 w 759618"/>
                <a:gd name="connsiteY104" fmla="*/ 311944 h 1012031"/>
                <a:gd name="connsiteX105" fmla="*/ 66675 w 759618"/>
                <a:gd name="connsiteY105" fmla="*/ 338138 h 1012031"/>
                <a:gd name="connsiteX106" fmla="*/ 69056 w 759618"/>
                <a:gd name="connsiteY106" fmla="*/ 359569 h 1012031"/>
                <a:gd name="connsiteX107" fmla="*/ 50006 w 759618"/>
                <a:gd name="connsiteY107" fmla="*/ 369094 h 1012031"/>
                <a:gd name="connsiteX108" fmla="*/ 59531 w 759618"/>
                <a:gd name="connsiteY108" fmla="*/ 385763 h 1012031"/>
                <a:gd name="connsiteX109" fmla="*/ 88106 w 759618"/>
                <a:gd name="connsiteY109" fmla="*/ 376238 h 1012031"/>
                <a:gd name="connsiteX110" fmla="*/ 116681 w 759618"/>
                <a:gd name="connsiteY110" fmla="*/ 378619 h 1012031"/>
                <a:gd name="connsiteX111" fmla="*/ 138112 w 759618"/>
                <a:gd name="connsiteY111" fmla="*/ 354806 h 1012031"/>
                <a:gd name="connsiteX112" fmla="*/ 164306 w 759618"/>
                <a:gd name="connsiteY112" fmla="*/ 335756 h 1012031"/>
                <a:gd name="connsiteX113" fmla="*/ 178593 w 759618"/>
                <a:gd name="connsiteY113" fmla="*/ 340519 h 1012031"/>
                <a:gd name="connsiteX114" fmla="*/ 157162 w 759618"/>
                <a:gd name="connsiteY114" fmla="*/ 366713 h 1012031"/>
                <a:gd name="connsiteX115" fmla="*/ 114300 w 759618"/>
                <a:gd name="connsiteY115" fmla="*/ 407194 h 1012031"/>
                <a:gd name="connsiteX116" fmla="*/ 73818 w 759618"/>
                <a:gd name="connsiteY116" fmla="*/ 411956 h 1012031"/>
                <a:gd name="connsiteX117" fmla="*/ 102393 w 759618"/>
                <a:gd name="connsiteY117" fmla="*/ 447675 h 1012031"/>
                <a:gd name="connsiteX118" fmla="*/ 133350 w 759618"/>
                <a:gd name="connsiteY118" fmla="*/ 419100 h 1012031"/>
                <a:gd name="connsiteX119" fmla="*/ 169068 w 759618"/>
                <a:gd name="connsiteY119" fmla="*/ 378619 h 1012031"/>
                <a:gd name="connsiteX120" fmla="*/ 209550 w 759618"/>
                <a:gd name="connsiteY120" fmla="*/ 371475 h 1012031"/>
                <a:gd name="connsiteX121" fmla="*/ 223837 w 759618"/>
                <a:gd name="connsiteY121" fmla="*/ 373856 h 1012031"/>
                <a:gd name="connsiteX122" fmla="*/ 183356 w 759618"/>
                <a:gd name="connsiteY122" fmla="*/ 402431 h 1012031"/>
                <a:gd name="connsiteX123" fmla="*/ 154781 w 759618"/>
                <a:gd name="connsiteY123" fmla="*/ 428625 h 1012031"/>
                <a:gd name="connsiteX124" fmla="*/ 147637 w 759618"/>
                <a:gd name="connsiteY124" fmla="*/ 454819 h 1012031"/>
                <a:gd name="connsiteX125" fmla="*/ 169068 w 759618"/>
                <a:gd name="connsiteY125" fmla="*/ 466725 h 1012031"/>
                <a:gd name="connsiteX126" fmla="*/ 197643 w 759618"/>
                <a:gd name="connsiteY126" fmla="*/ 454819 h 1012031"/>
                <a:gd name="connsiteX127" fmla="*/ 197643 w 759618"/>
                <a:gd name="connsiteY127" fmla="*/ 423863 h 1012031"/>
                <a:gd name="connsiteX128" fmla="*/ 211931 w 759618"/>
                <a:gd name="connsiteY128" fmla="*/ 411956 h 1012031"/>
                <a:gd name="connsiteX129" fmla="*/ 228600 w 759618"/>
                <a:gd name="connsiteY129" fmla="*/ 428625 h 1012031"/>
                <a:gd name="connsiteX130" fmla="*/ 254793 w 759618"/>
                <a:gd name="connsiteY130" fmla="*/ 423863 h 1012031"/>
                <a:gd name="connsiteX131" fmla="*/ 240506 w 759618"/>
                <a:gd name="connsiteY131" fmla="*/ 445294 h 1012031"/>
                <a:gd name="connsiteX132" fmla="*/ 216693 w 759618"/>
                <a:gd name="connsiteY132" fmla="*/ 452438 h 1012031"/>
                <a:gd name="connsiteX133" fmla="*/ 242887 w 759618"/>
                <a:gd name="connsiteY133" fmla="*/ 464344 h 1012031"/>
                <a:gd name="connsiteX134" fmla="*/ 304800 w 759618"/>
                <a:gd name="connsiteY134" fmla="*/ 411956 h 1012031"/>
                <a:gd name="connsiteX135" fmla="*/ 307181 w 759618"/>
                <a:gd name="connsiteY135" fmla="*/ 364331 h 1012031"/>
                <a:gd name="connsiteX136" fmla="*/ 378618 w 759618"/>
                <a:gd name="connsiteY136" fmla="*/ 311944 h 1012031"/>
                <a:gd name="connsiteX137" fmla="*/ 385762 w 759618"/>
                <a:gd name="connsiteY137" fmla="*/ 335756 h 1012031"/>
                <a:gd name="connsiteX138" fmla="*/ 357187 w 759618"/>
                <a:gd name="connsiteY138" fmla="*/ 359569 h 1012031"/>
                <a:gd name="connsiteX139" fmla="*/ 333375 w 759618"/>
                <a:gd name="connsiteY139" fmla="*/ 400050 h 1012031"/>
                <a:gd name="connsiteX140" fmla="*/ 333375 w 759618"/>
                <a:gd name="connsiteY140" fmla="*/ 414338 h 1012031"/>
                <a:gd name="connsiteX141" fmla="*/ 359568 w 759618"/>
                <a:gd name="connsiteY141" fmla="*/ 407194 h 1012031"/>
                <a:gd name="connsiteX142" fmla="*/ 381000 w 759618"/>
                <a:gd name="connsiteY142" fmla="*/ 414338 h 1012031"/>
                <a:gd name="connsiteX143" fmla="*/ 369093 w 759618"/>
                <a:gd name="connsiteY143" fmla="*/ 419100 h 1012031"/>
                <a:gd name="connsiteX144" fmla="*/ 338137 w 759618"/>
                <a:gd name="connsiteY144" fmla="*/ 428625 h 1012031"/>
                <a:gd name="connsiteX145" fmla="*/ 300037 w 759618"/>
                <a:gd name="connsiteY145" fmla="*/ 454819 h 1012031"/>
                <a:gd name="connsiteX146" fmla="*/ 345281 w 759618"/>
                <a:gd name="connsiteY146" fmla="*/ 461963 h 1012031"/>
                <a:gd name="connsiteX147" fmla="*/ 342900 w 759618"/>
                <a:gd name="connsiteY147" fmla="*/ 476250 h 1012031"/>
                <a:gd name="connsiteX148" fmla="*/ 292893 w 759618"/>
                <a:gd name="connsiteY148" fmla="*/ 478631 h 1012031"/>
                <a:gd name="connsiteX149" fmla="*/ 261937 w 759618"/>
                <a:gd name="connsiteY149" fmla="*/ 495300 h 1012031"/>
                <a:gd name="connsiteX150" fmla="*/ 228600 w 759618"/>
                <a:gd name="connsiteY150" fmla="*/ 504825 h 1012031"/>
                <a:gd name="connsiteX151" fmla="*/ 240506 w 759618"/>
                <a:gd name="connsiteY151" fmla="*/ 540544 h 1012031"/>
                <a:gd name="connsiteX152" fmla="*/ 257175 w 759618"/>
                <a:gd name="connsiteY152" fmla="*/ 557213 h 1012031"/>
                <a:gd name="connsiteX153" fmla="*/ 259556 w 759618"/>
                <a:gd name="connsiteY153" fmla="*/ 578644 h 1012031"/>
                <a:gd name="connsiteX154" fmla="*/ 290512 w 759618"/>
                <a:gd name="connsiteY154" fmla="*/ 585788 h 1012031"/>
                <a:gd name="connsiteX155" fmla="*/ 292893 w 759618"/>
                <a:gd name="connsiteY155" fmla="*/ 597694 h 1012031"/>
                <a:gd name="connsiteX156" fmla="*/ 273843 w 759618"/>
                <a:gd name="connsiteY156" fmla="*/ 616744 h 1012031"/>
                <a:gd name="connsiteX157" fmla="*/ 252412 w 759618"/>
                <a:gd name="connsiteY157" fmla="*/ 609600 h 1012031"/>
                <a:gd name="connsiteX158" fmla="*/ 235743 w 759618"/>
                <a:gd name="connsiteY158" fmla="*/ 607219 h 1012031"/>
                <a:gd name="connsiteX159" fmla="*/ 228600 w 759618"/>
                <a:gd name="connsiteY159" fmla="*/ 581025 h 1012031"/>
                <a:gd name="connsiteX160" fmla="*/ 204787 w 759618"/>
                <a:gd name="connsiteY160" fmla="*/ 547688 h 1012031"/>
                <a:gd name="connsiteX161" fmla="*/ 192881 w 759618"/>
                <a:gd name="connsiteY161" fmla="*/ 519113 h 1012031"/>
                <a:gd name="connsiteX162" fmla="*/ 166687 w 759618"/>
                <a:gd name="connsiteY162" fmla="*/ 507206 h 1012031"/>
                <a:gd name="connsiteX163" fmla="*/ 130968 w 759618"/>
                <a:gd name="connsiteY163" fmla="*/ 495300 h 1012031"/>
                <a:gd name="connsiteX164" fmla="*/ 135731 w 759618"/>
                <a:gd name="connsiteY164" fmla="*/ 535781 h 1012031"/>
                <a:gd name="connsiteX165" fmla="*/ 171450 w 759618"/>
                <a:gd name="connsiteY165" fmla="*/ 554831 h 1012031"/>
                <a:gd name="connsiteX166" fmla="*/ 164306 w 759618"/>
                <a:gd name="connsiteY166" fmla="*/ 569119 h 1012031"/>
                <a:gd name="connsiteX167" fmla="*/ 138112 w 759618"/>
                <a:gd name="connsiteY167" fmla="*/ 554831 h 1012031"/>
                <a:gd name="connsiteX168" fmla="*/ 173831 w 759618"/>
                <a:gd name="connsiteY168" fmla="*/ 595313 h 1012031"/>
                <a:gd name="connsiteX169" fmla="*/ 188118 w 759618"/>
                <a:gd name="connsiteY169" fmla="*/ 621506 h 1012031"/>
                <a:gd name="connsiteX170" fmla="*/ 197643 w 759618"/>
                <a:gd name="connsiteY170" fmla="*/ 642938 h 1012031"/>
                <a:gd name="connsiteX171" fmla="*/ 207168 w 759618"/>
                <a:gd name="connsiteY171" fmla="*/ 659606 h 1012031"/>
                <a:gd name="connsiteX172" fmla="*/ 207168 w 759618"/>
                <a:gd name="connsiteY172" fmla="*/ 659606 h 1012031"/>
                <a:gd name="connsiteX173" fmla="*/ 176212 w 759618"/>
                <a:gd name="connsiteY173" fmla="*/ 664369 h 1012031"/>
                <a:gd name="connsiteX174" fmla="*/ 200025 w 759618"/>
                <a:gd name="connsiteY174" fmla="*/ 681038 h 1012031"/>
                <a:gd name="connsiteX175" fmla="*/ 228600 w 759618"/>
                <a:gd name="connsiteY175" fmla="*/ 690563 h 1012031"/>
                <a:gd name="connsiteX176" fmla="*/ 242887 w 759618"/>
                <a:gd name="connsiteY176" fmla="*/ 685800 h 1012031"/>
                <a:gd name="connsiteX177" fmla="*/ 252412 w 759618"/>
                <a:gd name="connsiteY177" fmla="*/ 678656 h 1012031"/>
                <a:gd name="connsiteX178" fmla="*/ 264318 w 759618"/>
                <a:gd name="connsiteY178" fmla="*/ 704850 h 1012031"/>
                <a:gd name="connsiteX179" fmla="*/ 252412 w 759618"/>
                <a:gd name="connsiteY179" fmla="*/ 719138 h 1012031"/>
                <a:gd name="connsiteX180" fmla="*/ 235743 w 759618"/>
                <a:gd name="connsiteY180" fmla="*/ 745331 h 1012031"/>
                <a:gd name="connsiteX181" fmla="*/ 209550 w 759618"/>
                <a:gd name="connsiteY181" fmla="*/ 716756 h 1012031"/>
                <a:gd name="connsiteX182" fmla="*/ 185737 w 759618"/>
                <a:gd name="connsiteY182" fmla="*/ 704850 h 1012031"/>
                <a:gd name="connsiteX183" fmla="*/ 147637 w 759618"/>
                <a:gd name="connsiteY183" fmla="*/ 707231 h 1012031"/>
                <a:gd name="connsiteX184" fmla="*/ 135731 w 759618"/>
                <a:gd name="connsiteY184" fmla="*/ 716756 h 1012031"/>
                <a:gd name="connsiteX185" fmla="*/ 123825 w 759618"/>
                <a:gd name="connsiteY185" fmla="*/ 735806 h 1012031"/>
                <a:gd name="connsiteX186" fmla="*/ 114300 w 759618"/>
                <a:gd name="connsiteY186" fmla="*/ 766763 h 1012031"/>
                <a:gd name="connsiteX187" fmla="*/ 126206 w 759618"/>
                <a:gd name="connsiteY187" fmla="*/ 781050 h 1012031"/>
                <a:gd name="connsiteX188" fmla="*/ 145256 w 759618"/>
                <a:gd name="connsiteY188" fmla="*/ 757238 h 1012031"/>
                <a:gd name="connsiteX189" fmla="*/ 145256 w 759618"/>
                <a:gd name="connsiteY189" fmla="*/ 757238 h 1012031"/>
                <a:gd name="connsiteX190" fmla="*/ 152400 w 759618"/>
                <a:gd name="connsiteY190" fmla="*/ 778669 h 1012031"/>
                <a:gd name="connsiteX191" fmla="*/ 142875 w 759618"/>
                <a:gd name="connsiteY191" fmla="*/ 790575 h 1012031"/>
                <a:gd name="connsiteX192" fmla="*/ 173831 w 759618"/>
                <a:gd name="connsiteY192" fmla="*/ 776288 h 1012031"/>
                <a:gd name="connsiteX193" fmla="*/ 169068 w 759618"/>
                <a:gd name="connsiteY193" fmla="*/ 752475 h 1012031"/>
                <a:gd name="connsiteX194" fmla="*/ 183356 w 759618"/>
                <a:gd name="connsiteY194" fmla="*/ 747713 h 1012031"/>
                <a:gd name="connsiteX195" fmla="*/ 183356 w 759618"/>
                <a:gd name="connsiteY195" fmla="*/ 766763 h 1012031"/>
                <a:gd name="connsiteX196" fmla="*/ 188118 w 759618"/>
                <a:gd name="connsiteY196" fmla="*/ 778669 h 1012031"/>
                <a:gd name="connsiteX197" fmla="*/ 200025 w 759618"/>
                <a:gd name="connsiteY197" fmla="*/ 783431 h 1012031"/>
                <a:gd name="connsiteX198" fmla="*/ 197643 w 759618"/>
                <a:gd name="connsiteY198" fmla="*/ 797719 h 1012031"/>
                <a:gd name="connsiteX199" fmla="*/ 178593 w 759618"/>
                <a:gd name="connsiteY199" fmla="*/ 802481 h 1012031"/>
                <a:gd name="connsiteX200" fmla="*/ 166687 w 759618"/>
                <a:gd name="connsiteY200" fmla="*/ 812006 h 1012031"/>
                <a:gd name="connsiteX201" fmla="*/ 180975 w 759618"/>
                <a:gd name="connsiteY201" fmla="*/ 816769 h 1012031"/>
                <a:gd name="connsiteX202" fmla="*/ 173831 w 759618"/>
                <a:gd name="connsiteY202" fmla="*/ 838200 h 1012031"/>
                <a:gd name="connsiteX203" fmla="*/ 190500 w 759618"/>
                <a:gd name="connsiteY203" fmla="*/ 842963 h 1012031"/>
                <a:gd name="connsiteX204" fmla="*/ 190500 w 759618"/>
                <a:gd name="connsiteY204" fmla="*/ 842963 h 1012031"/>
                <a:gd name="connsiteX205" fmla="*/ 226218 w 759618"/>
                <a:gd name="connsiteY205" fmla="*/ 814388 h 1012031"/>
                <a:gd name="connsiteX206" fmla="*/ 230981 w 759618"/>
                <a:gd name="connsiteY206" fmla="*/ 795338 h 1012031"/>
                <a:gd name="connsiteX207" fmla="*/ 247650 w 759618"/>
                <a:gd name="connsiteY207" fmla="*/ 804863 h 1012031"/>
                <a:gd name="connsiteX208" fmla="*/ 228600 w 759618"/>
                <a:gd name="connsiteY208" fmla="*/ 842963 h 1012031"/>
                <a:gd name="connsiteX209" fmla="*/ 204787 w 759618"/>
                <a:gd name="connsiteY209" fmla="*/ 869156 h 1012031"/>
                <a:gd name="connsiteX210" fmla="*/ 192881 w 759618"/>
                <a:gd name="connsiteY210" fmla="*/ 873919 h 1012031"/>
                <a:gd name="connsiteX211" fmla="*/ 171450 w 759618"/>
                <a:gd name="connsiteY211" fmla="*/ 888206 h 1012031"/>
                <a:gd name="connsiteX212" fmla="*/ 142875 w 759618"/>
                <a:gd name="connsiteY212" fmla="*/ 859631 h 1012031"/>
                <a:gd name="connsiteX213" fmla="*/ 126206 w 759618"/>
                <a:gd name="connsiteY213" fmla="*/ 831056 h 1012031"/>
                <a:gd name="connsiteX214" fmla="*/ 104775 w 759618"/>
                <a:gd name="connsiteY214" fmla="*/ 828675 h 1012031"/>
                <a:gd name="connsiteX215" fmla="*/ 85725 w 759618"/>
                <a:gd name="connsiteY215" fmla="*/ 845344 h 1012031"/>
                <a:gd name="connsiteX216" fmla="*/ 100012 w 759618"/>
                <a:gd name="connsiteY216" fmla="*/ 864394 h 1012031"/>
                <a:gd name="connsiteX217" fmla="*/ 111918 w 759618"/>
                <a:gd name="connsiteY217" fmla="*/ 878681 h 1012031"/>
                <a:gd name="connsiteX218" fmla="*/ 123825 w 759618"/>
                <a:gd name="connsiteY218" fmla="*/ 888206 h 1012031"/>
                <a:gd name="connsiteX219" fmla="*/ 133350 w 759618"/>
                <a:gd name="connsiteY219" fmla="*/ 909638 h 1012031"/>
                <a:gd name="connsiteX220" fmla="*/ 109537 w 759618"/>
                <a:gd name="connsiteY220" fmla="*/ 921544 h 1012031"/>
                <a:gd name="connsiteX221" fmla="*/ 90487 w 759618"/>
                <a:gd name="connsiteY221" fmla="*/ 909638 h 1012031"/>
                <a:gd name="connsiteX222" fmla="*/ 71437 w 759618"/>
                <a:gd name="connsiteY222" fmla="*/ 935831 h 1012031"/>
                <a:gd name="connsiteX223" fmla="*/ 61912 w 759618"/>
                <a:gd name="connsiteY223" fmla="*/ 971550 h 1012031"/>
                <a:gd name="connsiteX224" fmla="*/ 80962 w 759618"/>
                <a:gd name="connsiteY224" fmla="*/ 954881 h 1012031"/>
                <a:gd name="connsiteX225" fmla="*/ 95250 w 759618"/>
                <a:gd name="connsiteY225" fmla="*/ 978694 h 1012031"/>
                <a:gd name="connsiteX226" fmla="*/ 109537 w 759618"/>
                <a:gd name="connsiteY226" fmla="*/ 964406 h 1012031"/>
                <a:gd name="connsiteX227" fmla="*/ 119062 w 759618"/>
                <a:gd name="connsiteY227" fmla="*/ 981075 h 1012031"/>
                <a:gd name="connsiteX228" fmla="*/ 126206 w 759618"/>
                <a:gd name="connsiteY228" fmla="*/ 959644 h 1012031"/>
                <a:gd name="connsiteX229" fmla="*/ 145256 w 759618"/>
                <a:gd name="connsiteY229" fmla="*/ 985838 h 1012031"/>
                <a:gd name="connsiteX230" fmla="*/ 169068 w 759618"/>
                <a:gd name="connsiteY230" fmla="*/ 1004888 h 1012031"/>
                <a:gd name="connsiteX231" fmla="*/ 161925 w 759618"/>
                <a:gd name="connsiteY231" fmla="*/ 978694 h 1012031"/>
                <a:gd name="connsiteX232" fmla="*/ 171450 w 759618"/>
                <a:gd name="connsiteY232" fmla="*/ 964406 h 1012031"/>
                <a:gd name="connsiteX233" fmla="*/ 180975 w 759618"/>
                <a:gd name="connsiteY233" fmla="*/ 973931 h 1012031"/>
                <a:gd name="connsiteX234" fmla="*/ 188118 w 759618"/>
                <a:gd name="connsiteY234" fmla="*/ 962025 h 1012031"/>
                <a:gd name="connsiteX235" fmla="*/ 197643 w 759618"/>
                <a:gd name="connsiteY235" fmla="*/ 981075 h 1012031"/>
                <a:gd name="connsiteX236" fmla="*/ 209550 w 759618"/>
                <a:gd name="connsiteY236" fmla="*/ 962025 h 1012031"/>
                <a:gd name="connsiteX237" fmla="*/ 228600 w 759618"/>
                <a:gd name="connsiteY237" fmla="*/ 983456 h 1012031"/>
                <a:gd name="connsiteX238" fmla="*/ 235743 w 759618"/>
                <a:gd name="connsiteY238" fmla="*/ 959644 h 1012031"/>
                <a:gd name="connsiteX239" fmla="*/ 254793 w 759618"/>
                <a:gd name="connsiteY239" fmla="*/ 973931 h 1012031"/>
                <a:gd name="connsiteX240" fmla="*/ 271462 w 759618"/>
                <a:gd name="connsiteY240" fmla="*/ 983456 h 1012031"/>
                <a:gd name="connsiteX241" fmla="*/ 278606 w 759618"/>
                <a:gd name="connsiteY241" fmla="*/ 1000125 h 1012031"/>
                <a:gd name="connsiteX242" fmla="*/ 269081 w 759618"/>
                <a:gd name="connsiteY242" fmla="*/ 1012031 h 1012031"/>
                <a:gd name="connsiteX243" fmla="*/ 316706 w 759618"/>
                <a:gd name="connsiteY243" fmla="*/ 976313 h 1012031"/>
                <a:gd name="connsiteX244" fmla="*/ 335756 w 759618"/>
                <a:gd name="connsiteY244" fmla="*/ 969169 h 1012031"/>
                <a:gd name="connsiteX245" fmla="*/ 342900 w 759618"/>
                <a:gd name="connsiteY245" fmla="*/ 950119 h 1012031"/>
                <a:gd name="connsiteX246" fmla="*/ 342900 w 759618"/>
                <a:gd name="connsiteY246" fmla="*/ 926306 h 1012031"/>
                <a:gd name="connsiteX247" fmla="*/ 321468 w 759618"/>
                <a:gd name="connsiteY247" fmla="*/ 935831 h 1012031"/>
                <a:gd name="connsiteX248" fmla="*/ 307181 w 759618"/>
                <a:gd name="connsiteY248" fmla="*/ 926306 h 1012031"/>
                <a:gd name="connsiteX249" fmla="*/ 307181 w 759618"/>
                <a:gd name="connsiteY249" fmla="*/ 900113 h 1012031"/>
                <a:gd name="connsiteX250" fmla="*/ 290512 w 759618"/>
                <a:gd name="connsiteY250" fmla="*/ 916781 h 1012031"/>
                <a:gd name="connsiteX251" fmla="*/ 269081 w 759618"/>
                <a:gd name="connsiteY251" fmla="*/ 892969 h 1012031"/>
                <a:gd name="connsiteX252" fmla="*/ 252412 w 759618"/>
                <a:gd name="connsiteY252" fmla="*/ 919163 h 1012031"/>
                <a:gd name="connsiteX253" fmla="*/ 233362 w 759618"/>
                <a:gd name="connsiteY253" fmla="*/ 902494 h 1012031"/>
                <a:gd name="connsiteX254" fmla="*/ 254793 w 759618"/>
                <a:gd name="connsiteY254" fmla="*/ 888206 h 1012031"/>
                <a:gd name="connsiteX255" fmla="*/ 254793 w 759618"/>
                <a:gd name="connsiteY255" fmla="*/ 862013 h 1012031"/>
                <a:gd name="connsiteX256" fmla="*/ 278606 w 759618"/>
                <a:gd name="connsiteY256" fmla="*/ 876300 h 1012031"/>
                <a:gd name="connsiteX257" fmla="*/ 307181 w 759618"/>
                <a:gd name="connsiteY257" fmla="*/ 885825 h 1012031"/>
                <a:gd name="connsiteX258" fmla="*/ 323850 w 759618"/>
                <a:gd name="connsiteY258" fmla="*/ 878681 h 1012031"/>
                <a:gd name="connsiteX259" fmla="*/ 338137 w 759618"/>
                <a:gd name="connsiteY259" fmla="*/ 869156 h 1012031"/>
                <a:gd name="connsiteX260" fmla="*/ 338137 w 759618"/>
                <a:gd name="connsiteY260" fmla="*/ 847725 h 1012031"/>
                <a:gd name="connsiteX261" fmla="*/ 335756 w 759618"/>
                <a:gd name="connsiteY261" fmla="*/ 823913 h 1012031"/>
                <a:gd name="connsiteX262" fmla="*/ 338137 w 759618"/>
                <a:gd name="connsiteY262" fmla="*/ 797719 h 1012031"/>
                <a:gd name="connsiteX263" fmla="*/ 364331 w 759618"/>
                <a:gd name="connsiteY263" fmla="*/ 814388 h 1012031"/>
                <a:gd name="connsiteX264" fmla="*/ 392906 w 759618"/>
                <a:gd name="connsiteY264" fmla="*/ 795338 h 1012031"/>
                <a:gd name="connsiteX265" fmla="*/ 373856 w 759618"/>
                <a:gd name="connsiteY265" fmla="*/ 783431 h 1012031"/>
                <a:gd name="connsiteX266" fmla="*/ 395287 w 759618"/>
                <a:gd name="connsiteY266" fmla="*/ 776288 h 1012031"/>
                <a:gd name="connsiteX267" fmla="*/ 407193 w 759618"/>
                <a:gd name="connsiteY267" fmla="*/ 762000 h 1012031"/>
                <a:gd name="connsiteX268" fmla="*/ 388143 w 759618"/>
                <a:gd name="connsiteY268" fmla="*/ 752475 h 1012031"/>
                <a:gd name="connsiteX269" fmla="*/ 404812 w 759618"/>
                <a:gd name="connsiteY269" fmla="*/ 738188 h 1012031"/>
                <a:gd name="connsiteX270" fmla="*/ 423862 w 759618"/>
                <a:gd name="connsiteY270" fmla="*/ 707231 h 1012031"/>
                <a:gd name="connsiteX271" fmla="*/ 383381 w 759618"/>
                <a:gd name="connsiteY271" fmla="*/ 697706 h 1012031"/>
                <a:gd name="connsiteX272" fmla="*/ 381000 w 759618"/>
                <a:gd name="connsiteY272" fmla="*/ 690563 h 1012031"/>
                <a:gd name="connsiteX273" fmla="*/ 350043 w 759618"/>
                <a:gd name="connsiteY273" fmla="*/ 690563 h 1012031"/>
                <a:gd name="connsiteX274" fmla="*/ 335756 w 759618"/>
                <a:gd name="connsiteY274" fmla="*/ 676275 h 1012031"/>
                <a:gd name="connsiteX275" fmla="*/ 354806 w 759618"/>
                <a:gd name="connsiteY275" fmla="*/ 654844 h 1012031"/>
                <a:gd name="connsiteX276" fmla="*/ 390525 w 759618"/>
                <a:gd name="connsiteY276" fmla="*/ 657225 h 1012031"/>
                <a:gd name="connsiteX277" fmla="*/ 416718 w 759618"/>
                <a:gd name="connsiteY277" fmla="*/ 683419 h 1012031"/>
                <a:gd name="connsiteX278" fmla="*/ 428625 w 759618"/>
                <a:gd name="connsiteY278" fmla="*/ 647700 h 1012031"/>
                <a:gd name="connsiteX279" fmla="*/ 397668 w 759618"/>
                <a:gd name="connsiteY279" fmla="*/ 640556 h 1012031"/>
                <a:gd name="connsiteX280" fmla="*/ 359568 w 759618"/>
                <a:gd name="connsiteY280" fmla="*/ 631031 h 1012031"/>
                <a:gd name="connsiteX281" fmla="*/ 371475 w 759618"/>
                <a:gd name="connsiteY281" fmla="*/ 619125 h 1012031"/>
                <a:gd name="connsiteX282" fmla="*/ 395287 w 759618"/>
                <a:gd name="connsiteY282" fmla="*/ 616744 h 1012031"/>
                <a:gd name="connsiteX283" fmla="*/ 416718 w 759618"/>
                <a:gd name="connsiteY283" fmla="*/ 628650 h 1012031"/>
                <a:gd name="connsiteX284" fmla="*/ 442912 w 759618"/>
                <a:gd name="connsiteY284" fmla="*/ 607219 h 1012031"/>
                <a:gd name="connsiteX285" fmla="*/ 452437 w 759618"/>
                <a:gd name="connsiteY285" fmla="*/ 592931 h 1012031"/>
                <a:gd name="connsiteX286" fmla="*/ 428625 w 759618"/>
                <a:gd name="connsiteY286" fmla="*/ 576263 h 1012031"/>
                <a:gd name="connsiteX287" fmla="*/ 440531 w 759618"/>
                <a:gd name="connsiteY287" fmla="*/ 564356 h 1012031"/>
                <a:gd name="connsiteX288" fmla="*/ 464343 w 759618"/>
                <a:gd name="connsiteY288" fmla="*/ 578644 h 1012031"/>
                <a:gd name="connsiteX289" fmla="*/ 497681 w 759618"/>
                <a:gd name="connsiteY289" fmla="*/ 590550 h 1012031"/>
                <a:gd name="connsiteX290" fmla="*/ 511968 w 759618"/>
                <a:gd name="connsiteY290" fmla="*/ 557213 h 1012031"/>
                <a:gd name="connsiteX291" fmla="*/ 526256 w 759618"/>
                <a:gd name="connsiteY291" fmla="*/ 528638 h 1012031"/>
                <a:gd name="connsiteX292" fmla="*/ 502443 w 759618"/>
                <a:gd name="connsiteY292" fmla="*/ 531019 h 1012031"/>
                <a:gd name="connsiteX293" fmla="*/ 488156 w 759618"/>
                <a:gd name="connsiteY293" fmla="*/ 519113 h 1012031"/>
                <a:gd name="connsiteX294" fmla="*/ 492918 w 759618"/>
                <a:gd name="connsiteY294" fmla="*/ 461963 h 1012031"/>
                <a:gd name="connsiteX0" fmla="*/ 492918 w 759618"/>
                <a:gd name="connsiteY0" fmla="*/ 461963 h 1012031"/>
                <a:gd name="connsiteX1" fmla="*/ 504825 w 759618"/>
                <a:gd name="connsiteY1" fmla="*/ 426244 h 1012031"/>
                <a:gd name="connsiteX2" fmla="*/ 616743 w 759618"/>
                <a:gd name="connsiteY2" fmla="*/ 383381 h 1012031"/>
                <a:gd name="connsiteX3" fmla="*/ 626268 w 759618"/>
                <a:gd name="connsiteY3" fmla="*/ 357188 h 1012031"/>
                <a:gd name="connsiteX4" fmla="*/ 678656 w 759618"/>
                <a:gd name="connsiteY4" fmla="*/ 307181 h 1012031"/>
                <a:gd name="connsiteX5" fmla="*/ 600075 w 759618"/>
                <a:gd name="connsiteY5" fmla="*/ 335756 h 1012031"/>
                <a:gd name="connsiteX6" fmla="*/ 554831 w 759618"/>
                <a:gd name="connsiteY6" fmla="*/ 373856 h 1012031"/>
                <a:gd name="connsiteX7" fmla="*/ 535781 w 759618"/>
                <a:gd name="connsiteY7" fmla="*/ 369094 h 1012031"/>
                <a:gd name="connsiteX8" fmla="*/ 597693 w 759618"/>
                <a:gd name="connsiteY8" fmla="*/ 309563 h 1012031"/>
                <a:gd name="connsiteX9" fmla="*/ 573881 w 759618"/>
                <a:gd name="connsiteY9" fmla="*/ 288131 h 1012031"/>
                <a:gd name="connsiteX10" fmla="*/ 561975 w 759618"/>
                <a:gd name="connsiteY10" fmla="*/ 261938 h 1012031"/>
                <a:gd name="connsiteX11" fmla="*/ 614362 w 759618"/>
                <a:gd name="connsiteY11" fmla="*/ 292894 h 1012031"/>
                <a:gd name="connsiteX12" fmla="*/ 650081 w 759618"/>
                <a:gd name="connsiteY12" fmla="*/ 290513 h 1012031"/>
                <a:gd name="connsiteX13" fmla="*/ 650081 w 759618"/>
                <a:gd name="connsiteY13" fmla="*/ 273844 h 1012031"/>
                <a:gd name="connsiteX14" fmla="*/ 678656 w 759618"/>
                <a:gd name="connsiteY14" fmla="*/ 271463 h 1012031"/>
                <a:gd name="connsiteX15" fmla="*/ 721518 w 759618"/>
                <a:gd name="connsiteY15" fmla="*/ 221456 h 1012031"/>
                <a:gd name="connsiteX16" fmla="*/ 759618 w 759618"/>
                <a:gd name="connsiteY16" fmla="*/ 150019 h 1012031"/>
                <a:gd name="connsiteX17" fmla="*/ 738187 w 759618"/>
                <a:gd name="connsiteY17" fmla="*/ 126206 h 1012031"/>
                <a:gd name="connsiteX18" fmla="*/ 704850 w 759618"/>
                <a:gd name="connsiteY18" fmla="*/ 121444 h 1012031"/>
                <a:gd name="connsiteX19" fmla="*/ 692943 w 759618"/>
                <a:gd name="connsiteY19" fmla="*/ 73819 h 1012031"/>
                <a:gd name="connsiteX20" fmla="*/ 669131 w 759618"/>
                <a:gd name="connsiteY20" fmla="*/ 59531 h 1012031"/>
                <a:gd name="connsiteX21" fmla="*/ 628650 w 759618"/>
                <a:gd name="connsiteY21" fmla="*/ 78581 h 1012031"/>
                <a:gd name="connsiteX22" fmla="*/ 614362 w 759618"/>
                <a:gd name="connsiteY22" fmla="*/ 102394 h 1012031"/>
                <a:gd name="connsiteX23" fmla="*/ 588168 w 759618"/>
                <a:gd name="connsiteY23" fmla="*/ 114300 h 1012031"/>
                <a:gd name="connsiteX24" fmla="*/ 576262 w 759618"/>
                <a:gd name="connsiteY24" fmla="*/ 107156 h 1012031"/>
                <a:gd name="connsiteX25" fmla="*/ 592931 w 759618"/>
                <a:gd name="connsiteY25" fmla="*/ 85725 h 1012031"/>
                <a:gd name="connsiteX26" fmla="*/ 621506 w 759618"/>
                <a:gd name="connsiteY26" fmla="*/ 50006 h 1012031"/>
                <a:gd name="connsiteX27" fmla="*/ 585787 w 759618"/>
                <a:gd name="connsiteY27" fmla="*/ 33338 h 1012031"/>
                <a:gd name="connsiteX28" fmla="*/ 557212 w 759618"/>
                <a:gd name="connsiteY28" fmla="*/ 38100 h 1012031"/>
                <a:gd name="connsiteX29" fmla="*/ 540543 w 759618"/>
                <a:gd name="connsiteY29" fmla="*/ 16669 h 1012031"/>
                <a:gd name="connsiteX30" fmla="*/ 526256 w 759618"/>
                <a:gd name="connsiteY30" fmla="*/ 16669 h 1012031"/>
                <a:gd name="connsiteX31" fmla="*/ 519112 w 759618"/>
                <a:gd name="connsiteY31" fmla="*/ 28575 h 1012031"/>
                <a:gd name="connsiteX32" fmla="*/ 533400 w 759618"/>
                <a:gd name="connsiteY32" fmla="*/ 61913 h 1012031"/>
                <a:gd name="connsiteX33" fmla="*/ 519112 w 759618"/>
                <a:gd name="connsiteY33" fmla="*/ 69056 h 1012031"/>
                <a:gd name="connsiteX34" fmla="*/ 500062 w 759618"/>
                <a:gd name="connsiteY34" fmla="*/ 33338 h 1012031"/>
                <a:gd name="connsiteX35" fmla="*/ 495300 w 759618"/>
                <a:gd name="connsiteY35" fmla="*/ 0 h 1012031"/>
                <a:gd name="connsiteX36" fmla="*/ 466725 w 759618"/>
                <a:gd name="connsiteY36" fmla="*/ 40481 h 1012031"/>
                <a:gd name="connsiteX37" fmla="*/ 466725 w 759618"/>
                <a:gd name="connsiteY37" fmla="*/ 61913 h 1012031"/>
                <a:gd name="connsiteX38" fmla="*/ 490537 w 759618"/>
                <a:gd name="connsiteY38" fmla="*/ 80963 h 1012031"/>
                <a:gd name="connsiteX39" fmla="*/ 490537 w 759618"/>
                <a:gd name="connsiteY39" fmla="*/ 100013 h 1012031"/>
                <a:gd name="connsiteX40" fmla="*/ 464343 w 759618"/>
                <a:gd name="connsiteY40" fmla="*/ 95250 h 1012031"/>
                <a:gd name="connsiteX41" fmla="*/ 442912 w 759618"/>
                <a:gd name="connsiteY41" fmla="*/ 64294 h 1012031"/>
                <a:gd name="connsiteX42" fmla="*/ 433387 w 759618"/>
                <a:gd name="connsiteY42" fmla="*/ 40481 h 1012031"/>
                <a:gd name="connsiteX43" fmla="*/ 414337 w 759618"/>
                <a:gd name="connsiteY43" fmla="*/ 33338 h 1012031"/>
                <a:gd name="connsiteX44" fmla="*/ 383381 w 759618"/>
                <a:gd name="connsiteY44" fmla="*/ 38100 h 1012031"/>
                <a:gd name="connsiteX45" fmla="*/ 376237 w 759618"/>
                <a:gd name="connsiteY45" fmla="*/ 42863 h 1012031"/>
                <a:gd name="connsiteX46" fmla="*/ 378618 w 759618"/>
                <a:gd name="connsiteY46" fmla="*/ 69056 h 1012031"/>
                <a:gd name="connsiteX47" fmla="*/ 402431 w 759618"/>
                <a:gd name="connsiteY47" fmla="*/ 88106 h 1012031"/>
                <a:gd name="connsiteX48" fmla="*/ 416718 w 759618"/>
                <a:gd name="connsiteY48" fmla="*/ 109538 h 1012031"/>
                <a:gd name="connsiteX49" fmla="*/ 402431 w 759618"/>
                <a:gd name="connsiteY49" fmla="*/ 145256 h 1012031"/>
                <a:gd name="connsiteX50" fmla="*/ 385762 w 759618"/>
                <a:gd name="connsiteY50" fmla="*/ 135731 h 1012031"/>
                <a:gd name="connsiteX51" fmla="*/ 381000 w 759618"/>
                <a:gd name="connsiteY51" fmla="*/ 104775 h 1012031"/>
                <a:gd name="connsiteX52" fmla="*/ 352425 w 759618"/>
                <a:gd name="connsiteY52" fmla="*/ 59531 h 1012031"/>
                <a:gd name="connsiteX53" fmla="*/ 333375 w 759618"/>
                <a:gd name="connsiteY53" fmla="*/ 69056 h 1012031"/>
                <a:gd name="connsiteX54" fmla="*/ 323850 w 759618"/>
                <a:gd name="connsiteY54" fmla="*/ 50006 h 1012031"/>
                <a:gd name="connsiteX55" fmla="*/ 302418 w 759618"/>
                <a:gd name="connsiteY55" fmla="*/ 42863 h 1012031"/>
                <a:gd name="connsiteX56" fmla="*/ 290512 w 759618"/>
                <a:gd name="connsiteY56" fmla="*/ 64294 h 1012031"/>
                <a:gd name="connsiteX57" fmla="*/ 304800 w 759618"/>
                <a:gd name="connsiteY57" fmla="*/ 76200 h 1012031"/>
                <a:gd name="connsiteX58" fmla="*/ 323850 w 759618"/>
                <a:gd name="connsiteY58" fmla="*/ 92869 h 1012031"/>
                <a:gd name="connsiteX59" fmla="*/ 335756 w 759618"/>
                <a:gd name="connsiteY59" fmla="*/ 100013 h 1012031"/>
                <a:gd name="connsiteX60" fmla="*/ 328612 w 759618"/>
                <a:gd name="connsiteY60" fmla="*/ 111919 h 1012031"/>
                <a:gd name="connsiteX61" fmla="*/ 307181 w 759618"/>
                <a:gd name="connsiteY61" fmla="*/ 100013 h 1012031"/>
                <a:gd name="connsiteX62" fmla="*/ 264318 w 759618"/>
                <a:gd name="connsiteY62" fmla="*/ 76200 h 1012031"/>
                <a:gd name="connsiteX63" fmla="*/ 280987 w 759618"/>
                <a:gd name="connsiteY63" fmla="*/ 114300 h 1012031"/>
                <a:gd name="connsiteX64" fmla="*/ 292893 w 759618"/>
                <a:gd name="connsiteY64" fmla="*/ 130969 h 1012031"/>
                <a:gd name="connsiteX65" fmla="*/ 280987 w 759618"/>
                <a:gd name="connsiteY65" fmla="*/ 140494 h 1012031"/>
                <a:gd name="connsiteX66" fmla="*/ 247650 w 759618"/>
                <a:gd name="connsiteY66" fmla="*/ 100013 h 1012031"/>
                <a:gd name="connsiteX67" fmla="*/ 261937 w 759618"/>
                <a:gd name="connsiteY67" fmla="*/ 142875 h 1012031"/>
                <a:gd name="connsiteX68" fmla="*/ 242887 w 759618"/>
                <a:gd name="connsiteY68" fmla="*/ 150019 h 1012031"/>
                <a:gd name="connsiteX69" fmla="*/ 257175 w 759618"/>
                <a:gd name="connsiteY69" fmla="*/ 178594 h 1012031"/>
                <a:gd name="connsiteX70" fmla="*/ 278606 w 759618"/>
                <a:gd name="connsiteY70" fmla="*/ 195263 h 1012031"/>
                <a:gd name="connsiteX71" fmla="*/ 307181 w 759618"/>
                <a:gd name="connsiteY71" fmla="*/ 228600 h 1012031"/>
                <a:gd name="connsiteX72" fmla="*/ 316706 w 759618"/>
                <a:gd name="connsiteY72" fmla="*/ 254794 h 1012031"/>
                <a:gd name="connsiteX73" fmla="*/ 316706 w 759618"/>
                <a:gd name="connsiteY73" fmla="*/ 254794 h 1012031"/>
                <a:gd name="connsiteX74" fmla="*/ 285750 w 759618"/>
                <a:gd name="connsiteY74" fmla="*/ 235744 h 1012031"/>
                <a:gd name="connsiteX75" fmla="*/ 238125 w 759618"/>
                <a:gd name="connsiteY75" fmla="*/ 221456 h 1012031"/>
                <a:gd name="connsiteX76" fmla="*/ 223837 w 759618"/>
                <a:gd name="connsiteY76" fmla="*/ 195263 h 1012031"/>
                <a:gd name="connsiteX77" fmla="*/ 204787 w 759618"/>
                <a:gd name="connsiteY77" fmla="*/ 166688 h 1012031"/>
                <a:gd name="connsiteX78" fmla="*/ 166687 w 759618"/>
                <a:gd name="connsiteY78" fmla="*/ 130969 h 1012031"/>
                <a:gd name="connsiteX79" fmla="*/ 166687 w 759618"/>
                <a:gd name="connsiteY79" fmla="*/ 157163 h 1012031"/>
                <a:gd name="connsiteX80" fmla="*/ 173831 w 759618"/>
                <a:gd name="connsiteY80" fmla="*/ 176213 h 1012031"/>
                <a:gd name="connsiteX81" fmla="*/ 171450 w 759618"/>
                <a:gd name="connsiteY81" fmla="*/ 188119 h 1012031"/>
                <a:gd name="connsiteX82" fmla="*/ 152400 w 759618"/>
                <a:gd name="connsiteY82" fmla="*/ 195263 h 1012031"/>
                <a:gd name="connsiteX83" fmla="*/ 128587 w 759618"/>
                <a:gd name="connsiteY83" fmla="*/ 190500 h 1012031"/>
                <a:gd name="connsiteX84" fmla="*/ 178593 w 759618"/>
                <a:gd name="connsiteY84" fmla="*/ 214313 h 1012031"/>
                <a:gd name="connsiteX85" fmla="*/ 188118 w 759618"/>
                <a:gd name="connsiteY85" fmla="*/ 228600 h 1012031"/>
                <a:gd name="connsiteX86" fmla="*/ 185737 w 759618"/>
                <a:gd name="connsiteY86" fmla="*/ 250031 h 1012031"/>
                <a:gd name="connsiteX87" fmla="*/ 157162 w 759618"/>
                <a:gd name="connsiteY87" fmla="*/ 228600 h 1012031"/>
                <a:gd name="connsiteX88" fmla="*/ 121443 w 759618"/>
                <a:gd name="connsiteY88" fmla="*/ 223838 h 1012031"/>
                <a:gd name="connsiteX89" fmla="*/ 97631 w 759618"/>
                <a:gd name="connsiteY89" fmla="*/ 211931 h 1012031"/>
                <a:gd name="connsiteX90" fmla="*/ 73818 w 759618"/>
                <a:gd name="connsiteY90" fmla="*/ 235744 h 1012031"/>
                <a:gd name="connsiteX91" fmla="*/ 73818 w 759618"/>
                <a:gd name="connsiteY91" fmla="*/ 257175 h 1012031"/>
                <a:gd name="connsiteX92" fmla="*/ 52387 w 759618"/>
                <a:gd name="connsiteY92" fmla="*/ 273844 h 1012031"/>
                <a:gd name="connsiteX93" fmla="*/ 35718 w 759618"/>
                <a:gd name="connsiteY93" fmla="*/ 254794 h 1012031"/>
                <a:gd name="connsiteX94" fmla="*/ 19050 w 759618"/>
                <a:gd name="connsiteY94" fmla="*/ 264319 h 1012031"/>
                <a:gd name="connsiteX95" fmla="*/ 0 w 759618"/>
                <a:gd name="connsiteY95" fmla="*/ 297656 h 1012031"/>
                <a:gd name="connsiteX96" fmla="*/ 26193 w 759618"/>
                <a:gd name="connsiteY96" fmla="*/ 283369 h 1012031"/>
                <a:gd name="connsiteX97" fmla="*/ 38100 w 759618"/>
                <a:gd name="connsiteY97" fmla="*/ 273844 h 1012031"/>
                <a:gd name="connsiteX98" fmla="*/ 52387 w 759618"/>
                <a:gd name="connsiteY98" fmla="*/ 288131 h 1012031"/>
                <a:gd name="connsiteX99" fmla="*/ 30956 w 759618"/>
                <a:gd name="connsiteY99" fmla="*/ 323850 h 1012031"/>
                <a:gd name="connsiteX100" fmla="*/ 69056 w 759618"/>
                <a:gd name="connsiteY100" fmla="*/ 300038 h 1012031"/>
                <a:gd name="connsiteX101" fmla="*/ 92868 w 759618"/>
                <a:gd name="connsiteY101" fmla="*/ 295275 h 1012031"/>
                <a:gd name="connsiteX102" fmla="*/ 114300 w 759618"/>
                <a:gd name="connsiteY102" fmla="*/ 300038 h 1012031"/>
                <a:gd name="connsiteX103" fmla="*/ 111918 w 759618"/>
                <a:gd name="connsiteY103" fmla="*/ 316706 h 1012031"/>
                <a:gd name="connsiteX104" fmla="*/ 92868 w 759618"/>
                <a:gd name="connsiteY104" fmla="*/ 311944 h 1012031"/>
                <a:gd name="connsiteX105" fmla="*/ 66675 w 759618"/>
                <a:gd name="connsiteY105" fmla="*/ 338138 h 1012031"/>
                <a:gd name="connsiteX106" fmla="*/ 69056 w 759618"/>
                <a:gd name="connsiteY106" fmla="*/ 359569 h 1012031"/>
                <a:gd name="connsiteX107" fmla="*/ 50006 w 759618"/>
                <a:gd name="connsiteY107" fmla="*/ 369094 h 1012031"/>
                <a:gd name="connsiteX108" fmla="*/ 59531 w 759618"/>
                <a:gd name="connsiteY108" fmla="*/ 385763 h 1012031"/>
                <a:gd name="connsiteX109" fmla="*/ 88106 w 759618"/>
                <a:gd name="connsiteY109" fmla="*/ 376238 h 1012031"/>
                <a:gd name="connsiteX110" fmla="*/ 116681 w 759618"/>
                <a:gd name="connsiteY110" fmla="*/ 378619 h 1012031"/>
                <a:gd name="connsiteX111" fmla="*/ 138112 w 759618"/>
                <a:gd name="connsiteY111" fmla="*/ 354806 h 1012031"/>
                <a:gd name="connsiteX112" fmla="*/ 164306 w 759618"/>
                <a:gd name="connsiteY112" fmla="*/ 335756 h 1012031"/>
                <a:gd name="connsiteX113" fmla="*/ 178593 w 759618"/>
                <a:gd name="connsiteY113" fmla="*/ 340519 h 1012031"/>
                <a:gd name="connsiteX114" fmla="*/ 157162 w 759618"/>
                <a:gd name="connsiteY114" fmla="*/ 366713 h 1012031"/>
                <a:gd name="connsiteX115" fmla="*/ 114300 w 759618"/>
                <a:gd name="connsiteY115" fmla="*/ 407194 h 1012031"/>
                <a:gd name="connsiteX116" fmla="*/ 73818 w 759618"/>
                <a:gd name="connsiteY116" fmla="*/ 411956 h 1012031"/>
                <a:gd name="connsiteX117" fmla="*/ 102393 w 759618"/>
                <a:gd name="connsiteY117" fmla="*/ 447675 h 1012031"/>
                <a:gd name="connsiteX118" fmla="*/ 133350 w 759618"/>
                <a:gd name="connsiteY118" fmla="*/ 419100 h 1012031"/>
                <a:gd name="connsiteX119" fmla="*/ 169068 w 759618"/>
                <a:gd name="connsiteY119" fmla="*/ 378619 h 1012031"/>
                <a:gd name="connsiteX120" fmla="*/ 209550 w 759618"/>
                <a:gd name="connsiteY120" fmla="*/ 371475 h 1012031"/>
                <a:gd name="connsiteX121" fmla="*/ 223837 w 759618"/>
                <a:gd name="connsiteY121" fmla="*/ 373856 h 1012031"/>
                <a:gd name="connsiteX122" fmla="*/ 183356 w 759618"/>
                <a:gd name="connsiteY122" fmla="*/ 402431 h 1012031"/>
                <a:gd name="connsiteX123" fmla="*/ 154781 w 759618"/>
                <a:gd name="connsiteY123" fmla="*/ 428625 h 1012031"/>
                <a:gd name="connsiteX124" fmla="*/ 147637 w 759618"/>
                <a:gd name="connsiteY124" fmla="*/ 454819 h 1012031"/>
                <a:gd name="connsiteX125" fmla="*/ 169068 w 759618"/>
                <a:gd name="connsiteY125" fmla="*/ 466725 h 1012031"/>
                <a:gd name="connsiteX126" fmla="*/ 197643 w 759618"/>
                <a:gd name="connsiteY126" fmla="*/ 454819 h 1012031"/>
                <a:gd name="connsiteX127" fmla="*/ 197643 w 759618"/>
                <a:gd name="connsiteY127" fmla="*/ 423863 h 1012031"/>
                <a:gd name="connsiteX128" fmla="*/ 211931 w 759618"/>
                <a:gd name="connsiteY128" fmla="*/ 411956 h 1012031"/>
                <a:gd name="connsiteX129" fmla="*/ 228600 w 759618"/>
                <a:gd name="connsiteY129" fmla="*/ 428625 h 1012031"/>
                <a:gd name="connsiteX130" fmla="*/ 254793 w 759618"/>
                <a:gd name="connsiteY130" fmla="*/ 423863 h 1012031"/>
                <a:gd name="connsiteX131" fmla="*/ 240506 w 759618"/>
                <a:gd name="connsiteY131" fmla="*/ 445294 h 1012031"/>
                <a:gd name="connsiteX132" fmla="*/ 216693 w 759618"/>
                <a:gd name="connsiteY132" fmla="*/ 452438 h 1012031"/>
                <a:gd name="connsiteX133" fmla="*/ 242887 w 759618"/>
                <a:gd name="connsiteY133" fmla="*/ 464344 h 1012031"/>
                <a:gd name="connsiteX134" fmla="*/ 304800 w 759618"/>
                <a:gd name="connsiteY134" fmla="*/ 411956 h 1012031"/>
                <a:gd name="connsiteX135" fmla="*/ 307181 w 759618"/>
                <a:gd name="connsiteY135" fmla="*/ 364331 h 1012031"/>
                <a:gd name="connsiteX136" fmla="*/ 378618 w 759618"/>
                <a:gd name="connsiteY136" fmla="*/ 311944 h 1012031"/>
                <a:gd name="connsiteX137" fmla="*/ 385762 w 759618"/>
                <a:gd name="connsiteY137" fmla="*/ 335756 h 1012031"/>
                <a:gd name="connsiteX138" fmla="*/ 357187 w 759618"/>
                <a:gd name="connsiteY138" fmla="*/ 359569 h 1012031"/>
                <a:gd name="connsiteX139" fmla="*/ 333375 w 759618"/>
                <a:gd name="connsiteY139" fmla="*/ 400050 h 1012031"/>
                <a:gd name="connsiteX140" fmla="*/ 333375 w 759618"/>
                <a:gd name="connsiteY140" fmla="*/ 414338 h 1012031"/>
                <a:gd name="connsiteX141" fmla="*/ 359568 w 759618"/>
                <a:gd name="connsiteY141" fmla="*/ 407194 h 1012031"/>
                <a:gd name="connsiteX142" fmla="*/ 381000 w 759618"/>
                <a:gd name="connsiteY142" fmla="*/ 414338 h 1012031"/>
                <a:gd name="connsiteX143" fmla="*/ 369093 w 759618"/>
                <a:gd name="connsiteY143" fmla="*/ 419100 h 1012031"/>
                <a:gd name="connsiteX144" fmla="*/ 338137 w 759618"/>
                <a:gd name="connsiteY144" fmla="*/ 428625 h 1012031"/>
                <a:gd name="connsiteX145" fmla="*/ 300037 w 759618"/>
                <a:gd name="connsiteY145" fmla="*/ 454819 h 1012031"/>
                <a:gd name="connsiteX146" fmla="*/ 345281 w 759618"/>
                <a:gd name="connsiteY146" fmla="*/ 461963 h 1012031"/>
                <a:gd name="connsiteX147" fmla="*/ 342900 w 759618"/>
                <a:gd name="connsiteY147" fmla="*/ 476250 h 1012031"/>
                <a:gd name="connsiteX148" fmla="*/ 292893 w 759618"/>
                <a:gd name="connsiteY148" fmla="*/ 478631 h 1012031"/>
                <a:gd name="connsiteX149" fmla="*/ 261937 w 759618"/>
                <a:gd name="connsiteY149" fmla="*/ 495300 h 1012031"/>
                <a:gd name="connsiteX150" fmla="*/ 228600 w 759618"/>
                <a:gd name="connsiteY150" fmla="*/ 504825 h 1012031"/>
                <a:gd name="connsiteX151" fmla="*/ 240506 w 759618"/>
                <a:gd name="connsiteY151" fmla="*/ 540544 h 1012031"/>
                <a:gd name="connsiteX152" fmla="*/ 257175 w 759618"/>
                <a:gd name="connsiteY152" fmla="*/ 557213 h 1012031"/>
                <a:gd name="connsiteX153" fmla="*/ 259556 w 759618"/>
                <a:gd name="connsiteY153" fmla="*/ 578644 h 1012031"/>
                <a:gd name="connsiteX154" fmla="*/ 290512 w 759618"/>
                <a:gd name="connsiteY154" fmla="*/ 585788 h 1012031"/>
                <a:gd name="connsiteX155" fmla="*/ 292893 w 759618"/>
                <a:gd name="connsiteY155" fmla="*/ 597694 h 1012031"/>
                <a:gd name="connsiteX156" fmla="*/ 273843 w 759618"/>
                <a:gd name="connsiteY156" fmla="*/ 616744 h 1012031"/>
                <a:gd name="connsiteX157" fmla="*/ 252412 w 759618"/>
                <a:gd name="connsiteY157" fmla="*/ 609600 h 1012031"/>
                <a:gd name="connsiteX158" fmla="*/ 235743 w 759618"/>
                <a:gd name="connsiteY158" fmla="*/ 607219 h 1012031"/>
                <a:gd name="connsiteX159" fmla="*/ 228600 w 759618"/>
                <a:gd name="connsiteY159" fmla="*/ 581025 h 1012031"/>
                <a:gd name="connsiteX160" fmla="*/ 204787 w 759618"/>
                <a:gd name="connsiteY160" fmla="*/ 547688 h 1012031"/>
                <a:gd name="connsiteX161" fmla="*/ 192881 w 759618"/>
                <a:gd name="connsiteY161" fmla="*/ 519113 h 1012031"/>
                <a:gd name="connsiteX162" fmla="*/ 166687 w 759618"/>
                <a:gd name="connsiteY162" fmla="*/ 507206 h 1012031"/>
                <a:gd name="connsiteX163" fmla="*/ 130968 w 759618"/>
                <a:gd name="connsiteY163" fmla="*/ 495300 h 1012031"/>
                <a:gd name="connsiteX164" fmla="*/ 135731 w 759618"/>
                <a:gd name="connsiteY164" fmla="*/ 535781 h 1012031"/>
                <a:gd name="connsiteX165" fmla="*/ 171450 w 759618"/>
                <a:gd name="connsiteY165" fmla="*/ 554831 h 1012031"/>
                <a:gd name="connsiteX166" fmla="*/ 164306 w 759618"/>
                <a:gd name="connsiteY166" fmla="*/ 569119 h 1012031"/>
                <a:gd name="connsiteX167" fmla="*/ 138112 w 759618"/>
                <a:gd name="connsiteY167" fmla="*/ 554831 h 1012031"/>
                <a:gd name="connsiteX168" fmla="*/ 173831 w 759618"/>
                <a:gd name="connsiteY168" fmla="*/ 595313 h 1012031"/>
                <a:gd name="connsiteX169" fmla="*/ 188118 w 759618"/>
                <a:gd name="connsiteY169" fmla="*/ 621506 h 1012031"/>
                <a:gd name="connsiteX170" fmla="*/ 197643 w 759618"/>
                <a:gd name="connsiteY170" fmla="*/ 642938 h 1012031"/>
                <a:gd name="connsiteX171" fmla="*/ 207168 w 759618"/>
                <a:gd name="connsiteY171" fmla="*/ 659606 h 1012031"/>
                <a:gd name="connsiteX172" fmla="*/ 207168 w 759618"/>
                <a:gd name="connsiteY172" fmla="*/ 659606 h 1012031"/>
                <a:gd name="connsiteX173" fmla="*/ 176212 w 759618"/>
                <a:gd name="connsiteY173" fmla="*/ 664369 h 1012031"/>
                <a:gd name="connsiteX174" fmla="*/ 200025 w 759618"/>
                <a:gd name="connsiteY174" fmla="*/ 681038 h 1012031"/>
                <a:gd name="connsiteX175" fmla="*/ 228600 w 759618"/>
                <a:gd name="connsiteY175" fmla="*/ 690563 h 1012031"/>
                <a:gd name="connsiteX176" fmla="*/ 242887 w 759618"/>
                <a:gd name="connsiteY176" fmla="*/ 685800 h 1012031"/>
                <a:gd name="connsiteX177" fmla="*/ 252412 w 759618"/>
                <a:gd name="connsiteY177" fmla="*/ 678656 h 1012031"/>
                <a:gd name="connsiteX178" fmla="*/ 264318 w 759618"/>
                <a:gd name="connsiteY178" fmla="*/ 704850 h 1012031"/>
                <a:gd name="connsiteX179" fmla="*/ 252412 w 759618"/>
                <a:gd name="connsiteY179" fmla="*/ 719138 h 1012031"/>
                <a:gd name="connsiteX180" fmla="*/ 235743 w 759618"/>
                <a:gd name="connsiteY180" fmla="*/ 745331 h 1012031"/>
                <a:gd name="connsiteX181" fmla="*/ 209550 w 759618"/>
                <a:gd name="connsiteY181" fmla="*/ 716756 h 1012031"/>
                <a:gd name="connsiteX182" fmla="*/ 185737 w 759618"/>
                <a:gd name="connsiteY182" fmla="*/ 704850 h 1012031"/>
                <a:gd name="connsiteX183" fmla="*/ 147637 w 759618"/>
                <a:gd name="connsiteY183" fmla="*/ 707231 h 1012031"/>
                <a:gd name="connsiteX184" fmla="*/ 135731 w 759618"/>
                <a:gd name="connsiteY184" fmla="*/ 716756 h 1012031"/>
                <a:gd name="connsiteX185" fmla="*/ 123825 w 759618"/>
                <a:gd name="connsiteY185" fmla="*/ 735806 h 1012031"/>
                <a:gd name="connsiteX186" fmla="*/ 114300 w 759618"/>
                <a:gd name="connsiteY186" fmla="*/ 766763 h 1012031"/>
                <a:gd name="connsiteX187" fmla="*/ 126206 w 759618"/>
                <a:gd name="connsiteY187" fmla="*/ 781050 h 1012031"/>
                <a:gd name="connsiteX188" fmla="*/ 145256 w 759618"/>
                <a:gd name="connsiteY188" fmla="*/ 757238 h 1012031"/>
                <a:gd name="connsiteX189" fmla="*/ 145256 w 759618"/>
                <a:gd name="connsiteY189" fmla="*/ 757238 h 1012031"/>
                <a:gd name="connsiteX190" fmla="*/ 152400 w 759618"/>
                <a:gd name="connsiteY190" fmla="*/ 778669 h 1012031"/>
                <a:gd name="connsiteX191" fmla="*/ 142875 w 759618"/>
                <a:gd name="connsiteY191" fmla="*/ 790575 h 1012031"/>
                <a:gd name="connsiteX192" fmla="*/ 173831 w 759618"/>
                <a:gd name="connsiteY192" fmla="*/ 776288 h 1012031"/>
                <a:gd name="connsiteX193" fmla="*/ 169068 w 759618"/>
                <a:gd name="connsiteY193" fmla="*/ 752475 h 1012031"/>
                <a:gd name="connsiteX194" fmla="*/ 183356 w 759618"/>
                <a:gd name="connsiteY194" fmla="*/ 747713 h 1012031"/>
                <a:gd name="connsiteX195" fmla="*/ 183356 w 759618"/>
                <a:gd name="connsiteY195" fmla="*/ 766763 h 1012031"/>
                <a:gd name="connsiteX196" fmla="*/ 188118 w 759618"/>
                <a:gd name="connsiteY196" fmla="*/ 778669 h 1012031"/>
                <a:gd name="connsiteX197" fmla="*/ 200025 w 759618"/>
                <a:gd name="connsiteY197" fmla="*/ 783431 h 1012031"/>
                <a:gd name="connsiteX198" fmla="*/ 197643 w 759618"/>
                <a:gd name="connsiteY198" fmla="*/ 797719 h 1012031"/>
                <a:gd name="connsiteX199" fmla="*/ 178593 w 759618"/>
                <a:gd name="connsiteY199" fmla="*/ 802481 h 1012031"/>
                <a:gd name="connsiteX200" fmla="*/ 166687 w 759618"/>
                <a:gd name="connsiteY200" fmla="*/ 812006 h 1012031"/>
                <a:gd name="connsiteX201" fmla="*/ 180975 w 759618"/>
                <a:gd name="connsiteY201" fmla="*/ 816769 h 1012031"/>
                <a:gd name="connsiteX202" fmla="*/ 173831 w 759618"/>
                <a:gd name="connsiteY202" fmla="*/ 838200 h 1012031"/>
                <a:gd name="connsiteX203" fmla="*/ 190500 w 759618"/>
                <a:gd name="connsiteY203" fmla="*/ 842963 h 1012031"/>
                <a:gd name="connsiteX204" fmla="*/ 190500 w 759618"/>
                <a:gd name="connsiteY204" fmla="*/ 842963 h 1012031"/>
                <a:gd name="connsiteX205" fmla="*/ 226218 w 759618"/>
                <a:gd name="connsiteY205" fmla="*/ 814388 h 1012031"/>
                <a:gd name="connsiteX206" fmla="*/ 230981 w 759618"/>
                <a:gd name="connsiteY206" fmla="*/ 795338 h 1012031"/>
                <a:gd name="connsiteX207" fmla="*/ 247650 w 759618"/>
                <a:gd name="connsiteY207" fmla="*/ 804863 h 1012031"/>
                <a:gd name="connsiteX208" fmla="*/ 228600 w 759618"/>
                <a:gd name="connsiteY208" fmla="*/ 842963 h 1012031"/>
                <a:gd name="connsiteX209" fmla="*/ 204787 w 759618"/>
                <a:gd name="connsiteY209" fmla="*/ 869156 h 1012031"/>
                <a:gd name="connsiteX210" fmla="*/ 192881 w 759618"/>
                <a:gd name="connsiteY210" fmla="*/ 873919 h 1012031"/>
                <a:gd name="connsiteX211" fmla="*/ 171450 w 759618"/>
                <a:gd name="connsiteY211" fmla="*/ 888206 h 1012031"/>
                <a:gd name="connsiteX212" fmla="*/ 142875 w 759618"/>
                <a:gd name="connsiteY212" fmla="*/ 859631 h 1012031"/>
                <a:gd name="connsiteX213" fmla="*/ 126206 w 759618"/>
                <a:gd name="connsiteY213" fmla="*/ 831056 h 1012031"/>
                <a:gd name="connsiteX214" fmla="*/ 104775 w 759618"/>
                <a:gd name="connsiteY214" fmla="*/ 828675 h 1012031"/>
                <a:gd name="connsiteX215" fmla="*/ 85725 w 759618"/>
                <a:gd name="connsiteY215" fmla="*/ 845344 h 1012031"/>
                <a:gd name="connsiteX216" fmla="*/ 100012 w 759618"/>
                <a:gd name="connsiteY216" fmla="*/ 864394 h 1012031"/>
                <a:gd name="connsiteX217" fmla="*/ 111918 w 759618"/>
                <a:gd name="connsiteY217" fmla="*/ 878681 h 1012031"/>
                <a:gd name="connsiteX218" fmla="*/ 123825 w 759618"/>
                <a:gd name="connsiteY218" fmla="*/ 888206 h 1012031"/>
                <a:gd name="connsiteX219" fmla="*/ 133350 w 759618"/>
                <a:gd name="connsiteY219" fmla="*/ 909638 h 1012031"/>
                <a:gd name="connsiteX220" fmla="*/ 109537 w 759618"/>
                <a:gd name="connsiteY220" fmla="*/ 921544 h 1012031"/>
                <a:gd name="connsiteX221" fmla="*/ 90487 w 759618"/>
                <a:gd name="connsiteY221" fmla="*/ 909638 h 1012031"/>
                <a:gd name="connsiteX222" fmla="*/ 71437 w 759618"/>
                <a:gd name="connsiteY222" fmla="*/ 935831 h 1012031"/>
                <a:gd name="connsiteX223" fmla="*/ 61912 w 759618"/>
                <a:gd name="connsiteY223" fmla="*/ 971550 h 1012031"/>
                <a:gd name="connsiteX224" fmla="*/ 80962 w 759618"/>
                <a:gd name="connsiteY224" fmla="*/ 954881 h 1012031"/>
                <a:gd name="connsiteX225" fmla="*/ 95250 w 759618"/>
                <a:gd name="connsiteY225" fmla="*/ 978694 h 1012031"/>
                <a:gd name="connsiteX226" fmla="*/ 109537 w 759618"/>
                <a:gd name="connsiteY226" fmla="*/ 964406 h 1012031"/>
                <a:gd name="connsiteX227" fmla="*/ 119062 w 759618"/>
                <a:gd name="connsiteY227" fmla="*/ 981075 h 1012031"/>
                <a:gd name="connsiteX228" fmla="*/ 126206 w 759618"/>
                <a:gd name="connsiteY228" fmla="*/ 959644 h 1012031"/>
                <a:gd name="connsiteX229" fmla="*/ 145256 w 759618"/>
                <a:gd name="connsiteY229" fmla="*/ 985838 h 1012031"/>
                <a:gd name="connsiteX230" fmla="*/ 169068 w 759618"/>
                <a:gd name="connsiteY230" fmla="*/ 1004888 h 1012031"/>
                <a:gd name="connsiteX231" fmla="*/ 161925 w 759618"/>
                <a:gd name="connsiteY231" fmla="*/ 978694 h 1012031"/>
                <a:gd name="connsiteX232" fmla="*/ 171450 w 759618"/>
                <a:gd name="connsiteY232" fmla="*/ 964406 h 1012031"/>
                <a:gd name="connsiteX233" fmla="*/ 180975 w 759618"/>
                <a:gd name="connsiteY233" fmla="*/ 973931 h 1012031"/>
                <a:gd name="connsiteX234" fmla="*/ 188118 w 759618"/>
                <a:gd name="connsiteY234" fmla="*/ 962025 h 1012031"/>
                <a:gd name="connsiteX235" fmla="*/ 197643 w 759618"/>
                <a:gd name="connsiteY235" fmla="*/ 981075 h 1012031"/>
                <a:gd name="connsiteX236" fmla="*/ 209550 w 759618"/>
                <a:gd name="connsiteY236" fmla="*/ 962025 h 1012031"/>
                <a:gd name="connsiteX237" fmla="*/ 228600 w 759618"/>
                <a:gd name="connsiteY237" fmla="*/ 983456 h 1012031"/>
                <a:gd name="connsiteX238" fmla="*/ 235743 w 759618"/>
                <a:gd name="connsiteY238" fmla="*/ 959644 h 1012031"/>
                <a:gd name="connsiteX239" fmla="*/ 254793 w 759618"/>
                <a:gd name="connsiteY239" fmla="*/ 973931 h 1012031"/>
                <a:gd name="connsiteX240" fmla="*/ 271462 w 759618"/>
                <a:gd name="connsiteY240" fmla="*/ 983456 h 1012031"/>
                <a:gd name="connsiteX241" fmla="*/ 278606 w 759618"/>
                <a:gd name="connsiteY241" fmla="*/ 1000125 h 1012031"/>
                <a:gd name="connsiteX242" fmla="*/ 269081 w 759618"/>
                <a:gd name="connsiteY242" fmla="*/ 1012031 h 1012031"/>
                <a:gd name="connsiteX243" fmla="*/ 316706 w 759618"/>
                <a:gd name="connsiteY243" fmla="*/ 976313 h 1012031"/>
                <a:gd name="connsiteX244" fmla="*/ 335756 w 759618"/>
                <a:gd name="connsiteY244" fmla="*/ 969169 h 1012031"/>
                <a:gd name="connsiteX245" fmla="*/ 342900 w 759618"/>
                <a:gd name="connsiteY245" fmla="*/ 950119 h 1012031"/>
                <a:gd name="connsiteX246" fmla="*/ 342900 w 759618"/>
                <a:gd name="connsiteY246" fmla="*/ 926306 h 1012031"/>
                <a:gd name="connsiteX247" fmla="*/ 321468 w 759618"/>
                <a:gd name="connsiteY247" fmla="*/ 935831 h 1012031"/>
                <a:gd name="connsiteX248" fmla="*/ 307181 w 759618"/>
                <a:gd name="connsiteY248" fmla="*/ 926306 h 1012031"/>
                <a:gd name="connsiteX249" fmla="*/ 307181 w 759618"/>
                <a:gd name="connsiteY249" fmla="*/ 900113 h 1012031"/>
                <a:gd name="connsiteX250" fmla="*/ 290512 w 759618"/>
                <a:gd name="connsiteY250" fmla="*/ 916781 h 1012031"/>
                <a:gd name="connsiteX251" fmla="*/ 269081 w 759618"/>
                <a:gd name="connsiteY251" fmla="*/ 892969 h 1012031"/>
                <a:gd name="connsiteX252" fmla="*/ 252412 w 759618"/>
                <a:gd name="connsiteY252" fmla="*/ 919163 h 1012031"/>
                <a:gd name="connsiteX253" fmla="*/ 233362 w 759618"/>
                <a:gd name="connsiteY253" fmla="*/ 902494 h 1012031"/>
                <a:gd name="connsiteX254" fmla="*/ 254793 w 759618"/>
                <a:gd name="connsiteY254" fmla="*/ 888206 h 1012031"/>
                <a:gd name="connsiteX255" fmla="*/ 254793 w 759618"/>
                <a:gd name="connsiteY255" fmla="*/ 862013 h 1012031"/>
                <a:gd name="connsiteX256" fmla="*/ 278606 w 759618"/>
                <a:gd name="connsiteY256" fmla="*/ 876300 h 1012031"/>
                <a:gd name="connsiteX257" fmla="*/ 307181 w 759618"/>
                <a:gd name="connsiteY257" fmla="*/ 885825 h 1012031"/>
                <a:gd name="connsiteX258" fmla="*/ 323850 w 759618"/>
                <a:gd name="connsiteY258" fmla="*/ 878681 h 1012031"/>
                <a:gd name="connsiteX259" fmla="*/ 338137 w 759618"/>
                <a:gd name="connsiteY259" fmla="*/ 869156 h 1012031"/>
                <a:gd name="connsiteX260" fmla="*/ 338137 w 759618"/>
                <a:gd name="connsiteY260" fmla="*/ 847725 h 1012031"/>
                <a:gd name="connsiteX261" fmla="*/ 335756 w 759618"/>
                <a:gd name="connsiteY261" fmla="*/ 823913 h 1012031"/>
                <a:gd name="connsiteX262" fmla="*/ 338137 w 759618"/>
                <a:gd name="connsiteY262" fmla="*/ 797719 h 1012031"/>
                <a:gd name="connsiteX263" fmla="*/ 364331 w 759618"/>
                <a:gd name="connsiteY263" fmla="*/ 814388 h 1012031"/>
                <a:gd name="connsiteX264" fmla="*/ 392906 w 759618"/>
                <a:gd name="connsiteY264" fmla="*/ 795338 h 1012031"/>
                <a:gd name="connsiteX265" fmla="*/ 373856 w 759618"/>
                <a:gd name="connsiteY265" fmla="*/ 783431 h 1012031"/>
                <a:gd name="connsiteX266" fmla="*/ 395287 w 759618"/>
                <a:gd name="connsiteY266" fmla="*/ 776288 h 1012031"/>
                <a:gd name="connsiteX267" fmla="*/ 407193 w 759618"/>
                <a:gd name="connsiteY267" fmla="*/ 762000 h 1012031"/>
                <a:gd name="connsiteX268" fmla="*/ 388143 w 759618"/>
                <a:gd name="connsiteY268" fmla="*/ 752475 h 1012031"/>
                <a:gd name="connsiteX269" fmla="*/ 404812 w 759618"/>
                <a:gd name="connsiteY269" fmla="*/ 738188 h 1012031"/>
                <a:gd name="connsiteX270" fmla="*/ 423862 w 759618"/>
                <a:gd name="connsiteY270" fmla="*/ 707231 h 1012031"/>
                <a:gd name="connsiteX271" fmla="*/ 383381 w 759618"/>
                <a:gd name="connsiteY271" fmla="*/ 697706 h 1012031"/>
                <a:gd name="connsiteX272" fmla="*/ 381000 w 759618"/>
                <a:gd name="connsiteY272" fmla="*/ 690563 h 1012031"/>
                <a:gd name="connsiteX273" fmla="*/ 350043 w 759618"/>
                <a:gd name="connsiteY273" fmla="*/ 690563 h 1012031"/>
                <a:gd name="connsiteX274" fmla="*/ 335756 w 759618"/>
                <a:gd name="connsiteY274" fmla="*/ 676275 h 1012031"/>
                <a:gd name="connsiteX275" fmla="*/ 354806 w 759618"/>
                <a:gd name="connsiteY275" fmla="*/ 654844 h 1012031"/>
                <a:gd name="connsiteX276" fmla="*/ 390525 w 759618"/>
                <a:gd name="connsiteY276" fmla="*/ 657225 h 1012031"/>
                <a:gd name="connsiteX277" fmla="*/ 416718 w 759618"/>
                <a:gd name="connsiteY277" fmla="*/ 683419 h 1012031"/>
                <a:gd name="connsiteX278" fmla="*/ 428625 w 759618"/>
                <a:gd name="connsiteY278" fmla="*/ 647700 h 1012031"/>
                <a:gd name="connsiteX279" fmla="*/ 397668 w 759618"/>
                <a:gd name="connsiteY279" fmla="*/ 640556 h 1012031"/>
                <a:gd name="connsiteX280" fmla="*/ 359568 w 759618"/>
                <a:gd name="connsiteY280" fmla="*/ 631031 h 1012031"/>
                <a:gd name="connsiteX281" fmla="*/ 371475 w 759618"/>
                <a:gd name="connsiteY281" fmla="*/ 619125 h 1012031"/>
                <a:gd name="connsiteX282" fmla="*/ 395287 w 759618"/>
                <a:gd name="connsiteY282" fmla="*/ 616744 h 1012031"/>
                <a:gd name="connsiteX283" fmla="*/ 416718 w 759618"/>
                <a:gd name="connsiteY283" fmla="*/ 628650 h 1012031"/>
                <a:gd name="connsiteX284" fmla="*/ 442912 w 759618"/>
                <a:gd name="connsiteY284" fmla="*/ 607219 h 1012031"/>
                <a:gd name="connsiteX285" fmla="*/ 452437 w 759618"/>
                <a:gd name="connsiteY285" fmla="*/ 592931 h 1012031"/>
                <a:gd name="connsiteX286" fmla="*/ 428625 w 759618"/>
                <a:gd name="connsiteY286" fmla="*/ 576263 h 1012031"/>
                <a:gd name="connsiteX287" fmla="*/ 440531 w 759618"/>
                <a:gd name="connsiteY287" fmla="*/ 564356 h 1012031"/>
                <a:gd name="connsiteX288" fmla="*/ 464343 w 759618"/>
                <a:gd name="connsiteY288" fmla="*/ 578644 h 1012031"/>
                <a:gd name="connsiteX289" fmla="*/ 497681 w 759618"/>
                <a:gd name="connsiteY289" fmla="*/ 590550 h 1012031"/>
                <a:gd name="connsiteX290" fmla="*/ 511968 w 759618"/>
                <a:gd name="connsiteY290" fmla="*/ 557213 h 1012031"/>
                <a:gd name="connsiteX291" fmla="*/ 526256 w 759618"/>
                <a:gd name="connsiteY291" fmla="*/ 528638 h 1012031"/>
                <a:gd name="connsiteX292" fmla="*/ 502443 w 759618"/>
                <a:gd name="connsiteY292" fmla="*/ 531019 h 1012031"/>
                <a:gd name="connsiteX293" fmla="*/ 488156 w 759618"/>
                <a:gd name="connsiteY293" fmla="*/ 519113 h 1012031"/>
                <a:gd name="connsiteX294" fmla="*/ 492918 w 759618"/>
                <a:gd name="connsiteY294" fmla="*/ 461963 h 1012031"/>
                <a:gd name="connsiteX0" fmla="*/ 542924 w 759618"/>
                <a:gd name="connsiteY0" fmla="*/ 511969 h 1012031"/>
                <a:gd name="connsiteX1" fmla="*/ 504825 w 759618"/>
                <a:gd name="connsiteY1" fmla="*/ 426244 h 1012031"/>
                <a:gd name="connsiteX2" fmla="*/ 616743 w 759618"/>
                <a:gd name="connsiteY2" fmla="*/ 383381 h 1012031"/>
                <a:gd name="connsiteX3" fmla="*/ 626268 w 759618"/>
                <a:gd name="connsiteY3" fmla="*/ 357188 h 1012031"/>
                <a:gd name="connsiteX4" fmla="*/ 678656 w 759618"/>
                <a:gd name="connsiteY4" fmla="*/ 307181 h 1012031"/>
                <a:gd name="connsiteX5" fmla="*/ 600075 w 759618"/>
                <a:gd name="connsiteY5" fmla="*/ 335756 h 1012031"/>
                <a:gd name="connsiteX6" fmla="*/ 554831 w 759618"/>
                <a:gd name="connsiteY6" fmla="*/ 373856 h 1012031"/>
                <a:gd name="connsiteX7" fmla="*/ 535781 w 759618"/>
                <a:gd name="connsiteY7" fmla="*/ 369094 h 1012031"/>
                <a:gd name="connsiteX8" fmla="*/ 597693 w 759618"/>
                <a:gd name="connsiteY8" fmla="*/ 309563 h 1012031"/>
                <a:gd name="connsiteX9" fmla="*/ 573881 w 759618"/>
                <a:gd name="connsiteY9" fmla="*/ 288131 h 1012031"/>
                <a:gd name="connsiteX10" fmla="*/ 561975 w 759618"/>
                <a:gd name="connsiteY10" fmla="*/ 261938 h 1012031"/>
                <a:gd name="connsiteX11" fmla="*/ 614362 w 759618"/>
                <a:gd name="connsiteY11" fmla="*/ 292894 h 1012031"/>
                <a:gd name="connsiteX12" fmla="*/ 650081 w 759618"/>
                <a:gd name="connsiteY12" fmla="*/ 290513 h 1012031"/>
                <a:gd name="connsiteX13" fmla="*/ 650081 w 759618"/>
                <a:gd name="connsiteY13" fmla="*/ 273844 h 1012031"/>
                <a:gd name="connsiteX14" fmla="*/ 678656 w 759618"/>
                <a:gd name="connsiteY14" fmla="*/ 271463 h 1012031"/>
                <a:gd name="connsiteX15" fmla="*/ 721518 w 759618"/>
                <a:gd name="connsiteY15" fmla="*/ 221456 h 1012031"/>
                <a:gd name="connsiteX16" fmla="*/ 759618 w 759618"/>
                <a:gd name="connsiteY16" fmla="*/ 150019 h 1012031"/>
                <a:gd name="connsiteX17" fmla="*/ 738187 w 759618"/>
                <a:gd name="connsiteY17" fmla="*/ 126206 h 1012031"/>
                <a:gd name="connsiteX18" fmla="*/ 704850 w 759618"/>
                <a:gd name="connsiteY18" fmla="*/ 121444 h 1012031"/>
                <a:gd name="connsiteX19" fmla="*/ 692943 w 759618"/>
                <a:gd name="connsiteY19" fmla="*/ 73819 h 1012031"/>
                <a:gd name="connsiteX20" fmla="*/ 669131 w 759618"/>
                <a:gd name="connsiteY20" fmla="*/ 59531 h 1012031"/>
                <a:gd name="connsiteX21" fmla="*/ 628650 w 759618"/>
                <a:gd name="connsiteY21" fmla="*/ 78581 h 1012031"/>
                <a:gd name="connsiteX22" fmla="*/ 614362 w 759618"/>
                <a:gd name="connsiteY22" fmla="*/ 102394 h 1012031"/>
                <a:gd name="connsiteX23" fmla="*/ 588168 w 759618"/>
                <a:gd name="connsiteY23" fmla="*/ 114300 h 1012031"/>
                <a:gd name="connsiteX24" fmla="*/ 576262 w 759618"/>
                <a:gd name="connsiteY24" fmla="*/ 107156 h 1012031"/>
                <a:gd name="connsiteX25" fmla="*/ 592931 w 759618"/>
                <a:gd name="connsiteY25" fmla="*/ 85725 h 1012031"/>
                <a:gd name="connsiteX26" fmla="*/ 621506 w 759618"/>
                <a:gd name="connsiteY26" fmla="*/ 50006 h 1012031"/>
                <a:gd name="connsiteX27" fmla="*/ 585787 w 759618"/>
                <a:gd name="connsiteY27" fmla="*/ 33338 h 1012031"/>
                <a:gd name="connsiteX28" fmla="*/ 557212 w 759618"/>
                <a:gd name="connsiteY28" fmla="*/ 38100 h 1012031"/>
                <a:gd name="connsiteX29" fmla="*/ 540543 w 759618"/>
                <a:gd name="connsiteY29" fmla="*/ 16669 h 1012031"/>
                <a:gd name="connsiteX30" fmla="*/ 526256 w 759618"/>
                <a:gd name="connsiteY30" fmla="*/ 16669 h 1012031"/>
                <a:gd name="connsiteX31" fmla="*/ 519112 w 759618"/>
                <a:gd name="connsiteY31" fmla="*/ 28575 h 1012031"/>
                <a:gd name="connsiteX32" fmla="*/ 533400 w 759618"/>
                <a:gd name="connsiteY32" fmla="*/ 61913 h 1012031"/>
                <a:gd name="connsiteX33" fmla="*/ 519112 w 759618"/>
                <a:gd name="connsiteY33" fmla="*/ 69056 h 1012031"/>
                <a:gd name="connsiteX34" fmla="*/ 500062 w 759618"/>
                <a:gd name="connsiteY34" fmla="*/ 33338 h 1012031"/>
                <a:gd name="connsiteX35" fmla="*/ 495300 w 759618"/>
                <a:gd name="connsiteY35" fmla="*/ 0 h 1012031"/>
                <a:gd name="connsiteX36" fmla="*/ 466725 w 759618"/>
                <a:gd name="connsiteY36" fmla="*/ 40481 h 1012031"/>
                <a:gd name="connsiteX37" fmla="*/ 466725 w 759618"/>
                <a:gd name="connsiteY37" fmla="*/ 61913 h 1012031"/>
                <a:gd name="connsiteX38" fmla="*/ 490537 w 759618"/>
                <a:gd name="connsiteY38" fmla="*/ 80963 h 1012031"/>
                <a:gd name="connsiteX39" fmla="*/ 490537 w 759618"/>
                <a:gd name="connsiteY39" fmla="*/ 100013 h 1012031"/>
                <a:gd name="connsiteX40" fmla="*/ 464343 w 759618"/>
                <a:gd name="connsiteY40" fmla="*/ 95250 h 1012031"/>
                <a:gd name="connsiteX41" fmla="*/ 442912 w 759618"/>
                <a:gd name="connsiteY41" fmla="*/ 64294 h 1012031"/>
                <a:gd name="connsiteX42" fmla="*/ 433387 w 759618"/>
                <a:gd name="connsiteY42" fmla="*/ 40481 h 1012031"/>
                <a:gd name="connsiteX43" fmla="*/ 414337 w 759618"/>
                <a:gd name="connsiteY43" fmla="*/ 33338 h 1012031"/>
                <a:gd name="connsiteX44" fmla="*/ 383381 w 759618"/>
                <a:gd name="connsiteY44" fmla="*/ 38100 h 1012031"/>
                <a:gd name="connsiteX45" fmla="*/ 376237 w 759618"/>
                <a:gd name="connsiteY45" fmla="*/ 42863 h 1012031"/>
                <a:gd name="connsiteX46" fmla="*/ 378618 w 759618"/>
                <a:gd name="connsiteY46" fmla="*/ 69056 h 1012031"/>
                <a:gd name="connsiteX47" fmla="*/ 402431 w 759618"/>
                <a:gd name="connsiteY47" fmla="*/ 88106 h 1012031"/>
                <a:gd name="connsiteX48" fmla="*/ 416718 w 759618"/>
                <a:gd name="connsiteY48" fmla="*/ 109538 h 1012031"/>
                <a:gd name="connsiteX49" fmla="*/ 402431 w 759618"/>
                <a:gd name="connsiteY49" fmla="*/ 145256 h 1012031"/>
                <a:gd name="connsiteX50" fmla="*/ 385762 w 759618"/>
                <a:gd name="connsiteY50" fmla="*/ 135731 h 1012031"/>
                <a:gd name="connsiteX51" fmla="*/ 381000 w 759618"/>
                <a:gd name="connsiteY51" fmla="*/ 104775 h 1012031"/>
                <a:gd name="connsiteX52" fmla="*/ 352425 w 759618"/>
                <a:gd name="connsiteY52" fmla="*/ 59531 h 1012031"/>
                <a:gd name="connsiteX53" fmla="*/ 333375 w 759618"/>
                <a:gd name="connsiteY53" fmla="*/ 69056 h 1012031"/>
                <a:gd name="connsiteX54" fmla="*/ 323850 w 759618"/>
                <a:gd name="connsiteY54" fmla="*/ 50006 h 1012031"/>
                <a:gd name="connsiteX55" fmla="*/ 302418 w 759618"/>
                <a:gd name="connsiteY55" fmla="*/ 42863 h 1012031"/>
                <a:gd name="connsiteX56" fmla="*/ 290512 w 759618"/>
                <a:gd name="connsiteY56" fmla="*/ 64294 h 1012031"/>
                <a:gd name="connsiteX57" fmla="*/ 304800 w 759618"/>
                <a:gd name="connsiteY57" fmla="*/ 76200 h 1012031"/>
                <a:gd name="connsiteX58" fmla="*/ 323850 w 759618"/>
                <a:gd name="connsiteY58" fmla="*/ 92869 h 1012031"/>
                <a:gd name="connsiteX59" fmla="*/ 335756 w 759618"/>
                <a:gd name="connsiteY59" fmla="*/ 100013 h 1012031"/>
                <a:gd name="connsiteX60" fmla="*/ 328612 w 759618"/>
                <a:gd name="connsiteY60" fmla="*/ 111919 h 1012031"/>
                <a:gd name="connsiteX61" fmla="*/ 307181 w 759618"/>
                <a:gd name="connsiteY61" fmla="*/ 100013 h 1012031"/>
                <a:gd name="connsiteX62" fmla="*/ 264318 w 759618"/>
                <a:gd name="connsiteY62" fmla="*/ 76200 h 1012031"/>
                <a:gd name="connsiteX63" fmla="*/ 280987 w 759618"/>
                <a:gd name="connsiteY63" fmla="*/ 114300 h 1012031"/>
                <a:gd name="connsiteX64" fmla="*/ 292893 w 759618"/>
                <a:gd name="connsiteY64" fmla="*/ 130969 h 1012031"/>
                <a:gd name="connsiteX65" fmla="*/ 280987 w 759618"/>
                <a:gd name="connsiteY65" fmla="*/ 140494 h 1012031"/>
                <a:gd name="connsiteX66" fmla="*/ 247650 w 759618"/>
                <a:gd name="connsiteY66" fmla="*/ 100013 h 1012031"/>
                <a:gd name="connsiteX67" fmla="*/ 261937 w 759618"/>
                <a:gd name="connsiteY67" fmla="*/ 142875 h 1012031"/>
                <a:gd name="connsiteX68" fmla="*/ 242887 w 759618"/>
                <a:gd name="connsiteY68" fmla="*/ 150019 h 1012031"/>
                <a:gd name="connsiteX69" fmla="*/ 257175 w 759618"/>
                <a:gd name="connsiteY69" fmla="*/ 178594 h 1012031"/>
                <a:gd name="connsiteX70" fmla="*/ 278606 w 759618"/>
                <a:gd name="connsiteY70" fmla="*/ 195263 h 1012031"/>
                <a:gd name="connsiteX71" fmla="*/ 307181 w 759618"/>
                <a:gd name="connsiteY71" fmla="*/ 228600 h 1012031"/>
                <a:gd name="connsiteX72" fmla="*/ 316706 w 759618"/>
                <a:gd name="connsiteY72" fmla="*/ 254794 h 1012031"/>
                <a:gd name="connsiteX73" fmla="*/ 316706 w 759618"/>
                <a:gd name="connsiteY73" fmla="*/ 254794 h 1012031"/>
                <a:gd name="connsiteX74" fmla="*/ 285750 w 759618"/>
                <a:gd name="connsiteY74" fmla="*/ 235744 h 1012031"/>
                <a:gd name="connsiteX75" fmla="*/ 238125 w 759618"/>
                <a:gd name="connsiteY75" fmla="*/ 221456 h 1012031"/>
                <a:gd name="connsiteX76" fmla="*/ 223837 w 759618"/>
                <a:gd name="connsiteY76" fmla="*/ 195263 h 1012031"/>
                <a:gd name="connsiteX77" fmla="*/ 204787 w 759618"/>
                <a:gd name="connsiteY77" fmla="*/ 166688 h 1012031"/>
                <a:gd name="connsiteX78" fmla="*/ 166687 w 759618"/>
                <a:gd name="connsiteY78" fmla="*/ 130969 h 1012031"/>
                <a:gd name="connsiteX79" fmla="*/ 166687 w 759618"/>
                <a:gd name="connsiteY79" fmla="*/ 157163 h 1012031"/>
                <a:gd name="connsiteX80" fmla="*/ 173831 w 759618"/>
                <a:gd name="connsiteY80" fmla="*/ 176213 h 1012031"/>
                <a:gd name="connsiteX81" fmla="*/ 171450 w 759618"/>
                <a:gd name="connsiteY81" fmla="*/ 188119 h 1012031"/>
                <a:gd name="connsiteX82" fmla="*/ 152400 w 759618"/>
                <a:gd name="connsiteY82" fmla="*/ 195263 h 1012031"/>
                <a:gd name="connsiteX83" fmla="*/ 128587 w 759618"/>
                <a:gd name="connsiteY83" fmla="*/ 190500 h 1012031"/>
                <a:gd name="connsiteX84" fmla="*/ 178593 w 759618"/>
                <a:gd name="connsiteY84" fmla="*/ 214313 h 1012031"/>
                <a:gd name="connsiteX85" fmla="*/ 188118 w 759618"/>
                <a:gd name="connsiteY85" fmla="*/ 228600 h 1012031"/>
                <a:gd name="connsiteX86" fmla="*/ 185737 w 759618"/>
                <a:gd name="connsiteY86" fmla="*/ 250031 h 1012031"/>
                <a:gd name="connsiteX87" fmla="*/ 157162 w 759618"/>
                <a:gd name="connsiteY87" fmla="*/ 228600 h 1012031"/>
                <a:gd name="connsiteX88" fmla="*/ 121443 w 759618"/>
                <a:gd name="connsiteY88" fmla="*/ 223838 h 1012031"/>
                <a:gd name="connsiteX89" fmla="*/ 97631 w 759618"/>
                <a:gd name="connsiteY89" fmla="*/ 211931 h 1012031"/>
                <a:gd name="connsiteX90" fmla="*/ 73818 w 759618"/>
                <a:gd name="connsiteY90" fmla="*/ 235744 h 1012031"/>
                <a:gd name="connsiteX91" fmla="*/ 73818 w 759618"/>
                <a:gd name="connsiteY91" fmla="*/ 257175 h 1012031"/>
                <a:gd name="connsiteX92" fmla="*/ 52387 w 759618"/>
                <a:gd name="connsiteY92" fmla="*/ 273844 h 1012031"/>
                <a:gd name="connsiteX93" fmla="*/ 35718 w 759618"/>
                <a:gd name="connsiteY93" fmla="*/ 254794 h 1012031"/>
                <a:gd name="connsiteX94" fmla="*/ 19050 w 759618"/>
                <a:gd name="connsiteY94" fmla="*/ 264319 h 1012031"/>
                <a:gd name="connsiteX95" fmla="*/ 0 w 759618"/>
                <a:gd name="connsiteY95" fmla="*/ 297656 h 1012031"/>
                <a:gd name="connsiteX96" fmla="*/ 26193 w 759618"/>
                <a:gd name="connsiteY96" fmla="*/ 283369 h 1012031"/>
                <a:gd name="connsiteX97" fmla="*/ 38100 w 759618"/>
                <a:gd name="connsiteY97" fmla="*/ 273844 h 1012031"/>
                <a:gd name="connsiteX98" fmla="*/ 52387 w 759618"/>
                <a:gd name="connsiteY98" fmla="*/ 288131 h 1012031"/>
                <a:gd name="connsiteX99" fmla="*/ 30956 w 759618"/>
                <a:gd name="connsiteY99" fmla="*/ 323850 h 1012031"/>
                <a:gd name="connsiteX100" fmla="*/ 69056 w 759618"/>
                <a:gd name="connsiteY100" fmla="*/ 300038 h 1012031"/>
                <a:gd name="connsiteX101" fmla="*/ 92868 w 759618"/>
                <a:gd name="connsiteY101" fmla="*/ 295275 h 1012031"/>
                <a:gd name="connsiteX102" fmla="*/ 114300 w 759618"/>
                <a:gd name="connsiteY102" fmla="*/ 300038 h 1012031"/>
                <a:gd name="connsiteX103" fmla="*/ 111918 w 759618"/>
                <a:gd name="connsiteY103" fmla="*/ 316706 h 1012031"/>
                <a:gd name="connsiteX104" fmla="*/ 92868 w 759618"/>
                <a:gd name="connsiteY104" fmla="*/ 311944 h 1012031"/>
                <a:gd name="connsiteX105" fmla="*/ 66675 w 759618"/>
                <a:gd name="connsiteY105" fmla="*/ 338138 h 1012031"/>
                <a:gd name="connsiteX106" fmla="*/ 69056 w 759618"/>
                <a:gd name="connsiteY106" fmla="*/ 359569 h 1012031"/>
                <a:gd name="connsiteX107" fmla="*/ 50006 w 759618"/>
                <a:gd name="connsiteY107" fmla="*/ 369094 h 1012031"/>
                <a:gd name="connsiteX108" fmla="*/ 59531 w 759618"/>
                <a:gd name="connsiteY108" fmla="*/ 385763 h 1012031"/>
                <a:gd name="connsiteX109" fmla="*/ 88106 w 759618"/>
                <a:gd name="connsiteY109" fmla="*/ 376238 h 1012031"/>
                <a:gd name="connsiteX110" fmla="*/ 116681 w 759618"/>
                <a:gd name="connsiteY110" fmla="*/ 378619 h 1012031"/>
                <a:gd name="connsiteX111" fmla="*/ 138112 w 759618"/>
                <a:gd name="connsiteY111" fmla="*/ 354806 h 1012031"/>
                <a:gd name="connsiteX112" fmla="*/ 164306 w 759618"/>
                <a:gd name="connsiteY112" fmla="*/ 335756 h 1012031"/>
                <a:gd name="connsiteX113" fmla="*/ 178593 w 759618"/>
                <a:gd name="connsiteY113" fmla="*/ 340519 h 1012031"/>
                <a:gd name="connsiteX114" fmla="*/ 157162 w 759618"/>
                <a:gd name="connsiteY114" fmla="*/ 366713 h 1012031"/>
                <a:gd name="connsiteX115" fmla="*/ 114300 w 759618"/>
                <a:gd name="connsiteY115" fmla="*/ 407194 h 1012031"/>
                <a:gd name="connsiteX116" fmla="*/ 73818 w 759618"/>
                <a:gd name="connsiteY116" fmla="*/ 411956 h 1012031"/>
                <a:gd name="connsiteX117" fmla="*/ 102393 w 759618"/>
                <a:gd name="connsiteY117" fmla="*/ 447675 h 1012031"/>
                <a:gd name="connsiteX118" fmla="*/ 133350 w 759618"/>
                <a:gd name="connsiteY118" fmla="*/ 419100 h 1012031"/>
                <a:gd name="connsiteX119" fmla="*/ 169068 w 759618"/>
                <a:gd name="connsiteY119" fmla="*/ 378619 h 1012031"/>
                <a:gd name="connsiteX120" fmla="*/ 209550 w 759618"/>
                <a:gd name="connsiteY120" fmla="*/ 371475 h 1012031"/>
                <a:gd name="connsiteX121" fmla="*/ 223837 w 759618"/>
                <a:gd name="connsiteY121" fmla="*/ 373856 h 1012031"/>
                <a:gd name="connsiteX122" fmla="*/ 183356 w 759618"/>
                <a:gd name="connsiteY122" fmla="*/ 402431 h 1012031"/>
                <a:gd name="connsiteX123" fmla="*/ 154781 w 759618"/>
                <a:gd name="connsiteY123" fmla="*/ 428625 h 1012031"/>
                <a:gd name="connsiteX124" fmla="*/ 147637 w 759618"/>
                <a:gd name="connsiteY124" fmla="*/ 454819 h 1012031"/>
                <a:gd name="connsiteX125" fmla="*/ 169068 w 759618"/>
                <a:gd name="connsiteY125" fmla="*/ 466725 h 1012031"/>
                <a:gd name="connsiteX126" fmla="*/ 197643 w 759618"/>
                <a:gd name="connsiteY126" fmla="*/ 454819 h 1012031"/>
                <a:gd name="connsiteX127" fmla="*/ 197643 w 759618"/>
                <a:gd name="connsiteY127" fmla="*/ 423863 h 1012031"/>
                <a:gd name="connsiteX128" fmla="*/ 211931 w 759618"/>
                <a:gd name="connsiteY128" fmla="*/ 411956 h 1012031"/>
                <a:gd name="connsiteX129" fmla="*/ 228600 w 759618"/>
                <a:gd name="connsiteY129" fmla="*/ 428625 h 1012031"/>
                <a:gd name="connsiteX130" fmla="*/ 254793 w 759618"/>
                <a:gd name="connsiteY130" fmla="*/ 423863 h 1012031"/>
                <a:gd name="connsiteX131" fmla="*/ 240506 w 759618"/>
                <a:gd name="connsiteY131" fmla="*/ 445294 h 1012031"/>
                <a:gd name="connsiteX132" fmla="*/ 216693 w 759618"/>
                <a:gd name="connsiteY132" fmla="*/ 452438 h 1012031"/>
                <a:gd name="connsiteX133" fmla="*/ 242887 w 759618"/>
                <a:gd name="connsiteY133" fmla="*/ 464344 h 1012031"/>
                <a:gd name="connsiteX134" fmla="*/ 304800 w 759618"/>
                <a:gd name="connsiteY134" fmla="*/ 411956 h 1012031"/>
                <a:gd name="connsiteX135" fmla="*/ 307181 w 759618"/>
                <a:gd name="connsiteY135" fmla="*/ 364331 h 1012031"/>
                <a:gd name="connsiteX136" fmla="*/ 378618 w 759618"/>
                <a:gd name="connsiteY136" fmla="*/ 311944 h 1012031"/>
                <a:gd name="connsiteX137" fmla="*/ 385762 w 759618"/>
                <a:gd name="connsiteY137" fmla="*/ 335756 h 1012031"/>
                <a:gd name="connsiteX138" fmla="*/ 357187 w 759618"/>
                <a:gd name="connsiteY138" fmla="*/ 359569 h 1012031"/>
                <a:gd name="connsiteX139" fmla="*/ 333375 w 759618"/>
                <a:gd name="connsiteY139" fmla="*/ 400050 h 1012031"/>
                <a:gd name="connsiteX140" fmla="*/ 333375 w 759618"/>
                <a:gd name="connsiteY140" fmla="*/ 414338 h 1012031"/>
                <a:gd name="connsiteX141" fmla="*/ 359568 w 759618"/>
                <a:gd name="connsiteY141" fmla="*/ 407194 h 1012031"/>
                <a:gd name="connsiteX142" fmla="*/ 381000 w 759618"/>
                <a:gd name="connsiteY142" fmla="*/ 414338 h 1012031"/>
                <a:gd name="connsiteX143" fmla="*/ 369093 w 759618"/>
                <a:gd name="connsiteY143" fmla="*/ 419100 h 1012031"/>
                <a:gd name="connsiteX144" fmla="*/ 338137 w 759618"/>
                <a:gd name="connsiteY144" fmla="*/ 428625 h 1012031"/>
                <a:gd name="connsiteX145" fmla="*/ 300037 w 759618"/>
                <a:gd name="connsiteY145" fmla="*/ 454819 h 1012031"/>
                <a:gd name="connsiteX146" fmla="*/ 345281 w 759618"/>
                <a:gd name="connsiteY146" fmla="*/ 461963 h 1012031"/>
                <a:gd name="connsiteX147" fmla="*/ 342900 w 759618"/>
                <a:gd name="connsiteY147" fmla="*/ 476250 h 1012031"/>
                <a:gd name="connsiteX148" fmla="*/ 292893 w 759618"/>
                <a:gd name="connsiteY148" fmla="*/ 478631 h 1012031"/>
                <a:gd name="connsiteX149" fmla="*/ 261937 w 759618"/>
                <a:gd name="connsiteY149" fmla="*/ 495300 h 1012031"/>
                <a:gd name="connsiteX150" fmla="*/ 228600 w 759618"/>
                <a:gd name="connsiteY150" fmla="*/ 504825 h 1012031"/>
                <a:gd name="connsiteX151" fmla="*/ 240506 w 759618"/>
                <a:gd name="connsiteY151" fmla="*/ 540544 h 1012031"/>
                <a:gd name="connsiteX152" fmla="*/ 257175 w 759618"/>
                <a:gd name="connsiteY152" fmla="*/ 557213 h 1012031"/>
                <a:gd name="connsiteX153" fmla="*/ 259556 w 759618"/>
                <a:gd name="connsiteY153" fmla="*/ 578644 h 1012031"/>
                <a:gd name="connsiteX154" fmla="*/ 290512 w 759618"/>
                <a:gd name="connsiteY154" fmla="*/ 585788 h 1012031"/>
                <a:gd name="connsiteX155" fmla="*/ 292893 w 759618"/>
                <a:gd name="connsiteY155" fmla="*/ 597694 h 1012031"/>
                <a:gd name="connsiteX156" fmla="*/ 273843 w 759618"/>
                <a:gd name="connsiteY156" fmla="*/ 616744 h 1012031"/>
                <a:gd name="connsiteX157" fmla="*/ 252412 w 759618"/>
                <a:gd name="connsiteY157" fmla="*/ 609600 h 1012031"/>
                <a:gd name="connsiteX158" fmla="*/ 235743 w 759618"/>
                <a:gd name="connsiteY158" fmla="*/ 607219 h 1012031"/>
                <a:gd name="connsiteX159" fmla="*/ 228600 w 759618"/>
                <a:gd name="connsiteY159" fmla="*/ 581025 h 1012031"/>
                <a:gd name="connsiteX160" fmla="*/ 204787 w 759618"/>
                <a:gd name="connsiteY160" fmla="*/ 547688 h 1012031"/>
                <a:gd name="connsiteX161" fmla="*/ 192881 w 759618"/>
                <a:gd name="connsiteY161" fmla="*/ 519113 h 1012031"/>
                <a:gd name="connsiteX162" fmla="*/ 166687 w 759618"/>
                <a:gd name="connsiteY162" fmla="*/ 507206 h 1012031"/>
                <a:gd name="connsiteX163" fmla="*/ 130968 w 759618"/>
                <a:gd name="connsiteY163" fmla="*/ 495300 h 1012031"/>
                <a:gd name="connsiteX164" fmla="*/ 135731 w 759618"/>
                <a:gd name="connsiteY164" fmla="*/ 535781 h 1012031"/>
                <a:gd name="connsiteX165" fmla="*/ 171450 w 759618"/>
                <a:gd name="connsiteY165" fmla="*/ 554831 h 1012031"/>
                <a:gd name="connsiteX166" fmla="*/ 164306 w 759618"/>
                <a:gd name="connsiteY166" fmla="*/ 569119 h 1012031"/>
                <a:gd name="connsiteX167" fmla="*/ 138112 w 759618"/>
                <a:gd name="connsiteY167" fmla="*/ 554831 h 1012031"/>
                <a:gd name="connsiteX168" fmla="*/ 173831 w 759618"/>
                <a:gd name="connsiteY168" fmla="*/ 595313 h 1012031"/>
                <a:gd name="connsiteX169" fmla="*/ 188118 w 759618"/>
                <a:gd name="connsiteY169" fmla="*/ 621506 h 1012031"/>
                <a:gd name="connsiteX170" fmla="*/ 197643 w 759618"/>
                <a:gd name="connsiteY170" fmla="*/ 642938 h 1012031"/>
                <a:gd name="connsiteX171" fmla="*/ 207168 w 759618"/>
                <a:gd name="connsiteY171" fmla="*/ 659606 h 1012031"/>
                <a:gd name="connsiteX172" fmla="*/ 207168 w 759618"/>
                <a:gd name="connsiteY172" fmla="*/ 659606 h 1012031"/>
                <a:gd name="connsiteX173" fmla="*/ 176212 w 759618"/>
                <a:gd name="connsiteY173" fmla="*/ 664369 h 1012031"/>
                <a:gd name="connsiteX174" fmla="*/ 200025 w 759618"/>
                <a:gd name="connsiteY174" fmla="*/ 681038 h 1012031"/>
                <a:gd name="connsiteX175" fmla="*/ 228600 w 759618"/>
                <a:gd name="connsiteY175" fmla="*/ 690563 h 1012031"/>
                <a:gd name="connsiteX176" fmla="*/ 242887 w 759618"/>
                <a:gd name="connsiteY176" fmla="*/ 685800 h 1012031"/>
                <a:gd name="connsiteX177" fmla="*/ 252412 w 759618"/>
                <a:gd name="connsiteY177" fmla="*/ 678656 h 1012031"/>
                <a:gd name="connsiteX178" fmla="*/ 264318 w 759618"/>
                <a:gd name="connsiteY178" fmla="*/ 704850 h 1012031"/>
                <a:gd name="connsiteX179" fmla="*/ 252412 w 759618"/>
                <a:gd name="connsiteY179" fmla="*/ 719138 h 1012031"/>
                <a:gd name="connsiteX180" fmla="*/ 235743 w 759618"/>
                <a:gd name="connsiteY180" fmla="*/ 745331 h 1012031"/>
                <a:gd name="connsiteX181" fmla="*/ 209550 w 759618"/>
                <a:gd name="connsiteY181" fmla="*/ 716756 h 1012031"/>
                <a:gd name="connsiteX182" fmla="*/ 185737 w 759618"/>
                <a:gd name="connsiteY182" fmla="*/ 704850 h 1012031"/>
                <a:gd name="connsiteX183" fmla="*/ 147637 w 759618"/>
                <a:gd name="connsiteY183" fmla="*/ 707231 h 1012031"/>
                <a:gd name="connsiteX184" fmla="*/ 135731 w 759618"/>
                <a:gd name="connsiteY184" fmla="*/ 716756 h 1012031"/>
                <a:gd name="connsiteX185" fmla="*/ 123825 w 759618"/>
                <a:gd name="connsiteY185" fmla="*/ 735806 h 1012031"/>
                <a:gd name="connsiteX186" fmla="*/ 114300 w 759618"/>
                <a:gd name="connsiteY186" fmla="*/ 766763 h 1012031"/>
                <a:gd name="connsiteX187" fmla="*/ 126206 w 759618"/>
                <a:gd name="connsiteY187" fmla="*/ 781050 h 1012031"/>
                <a:gd name="connsiteX188" fmla="*/ 145256 w 759618"/>
                <a:gd name="connsiteY188" fmla="*/ 757238 h 1012031"/>
                <a:gd name="connsiteX189" fmla="*/ 145256 w 759618"/>
                <a:gd name="connsiteY189" fmla="*/ 757238 h 1012031"/>
                <a:gd name="connsiteX190" fmla="*/ 152400 w 759618"/>
                <a:gd name="connsiteY190" fmla="*/ 778669 h 1012031"/>
                <a:gd name="connsiteX191" fmla="*/ 142875 w 759618"/>
                <a:gd name="connsiteY191" fmla="*/ 790575 h 1012031"/>
                <a:gd name="connsiteX192" fmla="*/ 173831 w 759618"/>
                <a:gd name="connsiteY192" fmla="*/ 776288 h 1012031"/>
                <a:gd name="connsiteX193" fmla="*/ 169068 w 759618"/>
                <a:gd name="connsiteY193" fmla="*/ 752475 h 1012031"/>
                <a:gd name="connsiteX194" fmla="*/ 183356 w 759618"/>
                <a:gd name="connsiteY194" fmla="*/ 747713 h 1012031"/>
                <a:gd name="connsiteX195" fmla="*/ 183356 w 759618"/>
                <a:gd name="connsiteY195" fmla="*/ 766763 h 1012031"/>
                <a:gd name="connsiteX196" fmla="*/ 188118 w 759618"/>
                <a:gd name="connsiteY196" fmla="*/ 778669 h 1012031"/>
                <a:gd name="connsiteX197" fmla="*/ 200025 w 759618"/>
                <a:gd name="connsiteY197" fmla="*/ 783431 h 1012031"/>
                <a:gd name="connsiteX198" fmla="*/ 197643 w 759618"/>
                <a:gd name="connsiteY198" fmla="*/ 797719 h 1012031"/>
                <a:gd name="connsiteX199" fmla="*/ 178593 w 759618"/>
                <a:gd name="connsiteY199" fmla="*/ 802481 h 1012031"/>
                <a:gd name="connsiteX200" fmla="*/ 166687 w 759618"/>
                <a:gd name="connsiteY200" fmla="*/ 812006 h 1012031"/>
                <a:gd name="connsiteX201" fmla="*/ 180975 w 759618"/>
                <a:gd name="connsiteY201" fmla="*/ 816769 h 1012031"/>
                <a:gd name="connsiteX202" fmla="*/ 173831 w 759618"/>
                <a:gd name="connsiteY202" fmla="*/ 838200 h 1012031"/>
                <a:gd name="connsiteX203" fmla="*/ 190500 w 759618"/>
                <a:gd name="connsiteY203" fmla="*/ 842963 h 1012031"/>
                <a:gd name="connsiteX204" fmla="*/ 190500 w 759618"/>
                <a:gd name="connsiteY204" fmla="*/ 842963 h 1012031"/>
                <a:gd name="connsiteX205" fmla="*/ 226218 w 759618"/>
                <a:gd name="connsiteY205" fmla="*/ 814388 h 1012031"/>
                <a:gd name="connsiteX206" fmla="*/ 230981 w 759618"/>
                <a:gd name="connsiteY206" fmla="*/ 795338 h 1012031"/>
                <a:gd name="connsiteX207" fmla="*/ 247650 w 759618"/>
                <a:gd name="connsiteY207" fmla="*/ 804863 h 1012031"/>
                <a:gd name="connsiteX208" fmla="*/ 228600 w 759618"/>
                <a:gd name="connsiteY208" fmla="*/ 842963 h 1012031"/>
                <a:gd name="connsiteX209" fmla="*/ 204787 w 759618"/>
                <a:gd name="connsiteY209" fmla="*/ 869156 h 1012031"/>
                <a:gd name="connsiteX210" fmla="*/ 192881 w 759618"/>
                <a:gd name="connsiteY210" fmla="*/ 873919 h 1012031"/>
                <a:gd name="connsiteX211" fmla="*/ 171450 w 759618"/>
                <a:gd name="connsiteY211" fmla="*/ 888206 h 1012031"/>
                <a:gd name="connsiteX212" fmla="*/ 142875 w 759618"/>
                <a:gd name="connsiteY212" fmla="*/ 859631 h 1012031"/>
                <a:gd name="connsiteX213" fmla="*/ 126206 w 759618"/>
                <a:gd name="connsiteY213" fmla="*/ 831056 h 1012031"/>
                <a:gd name="connsiteX214" fmla="*/ 104775 w 759618"/>
                <a:gd name="connsiteY214" fmla="*/ 828675 h 1012031"/>
                <a:gd name="connsiteX215" fmla="*/ 85725 w 759618"/>
                <a:gd name="connsiteY215" fmla="*/ 845344 h 1012031"/>
                <a:gd name="connsiteX216" fmla="*/ 100012 w 759618"/>
                <a:gd name="connsiteY216" fmla="*/ 864394 h 1012031"/>
                <a:gd name="connsiteX217" fmla="*/ 111918 w 759618"/>
                <a:gd name="connsiteY217" fmla="*/ 878681 h 1012031"/>
                <a:gd name="connsiteX218" fmla="*/ 123825 w 759618"/>
                <a:gd name="connsiteY218" fmla="*/ 888206 h 1012031"/>
                <a:gd name="connsiteX219" fmla="*/ 133350 w 759618"/>
                <a:gd name="connsiteY219" fmla="*/ 909638 h 1012031"/>
                <a:gd name="connsiteX220" fmla="*/ 109537 w 759618"/>
                <a:gd name="connsiteY220" fmla="*/ 921544 h 1012031"/>
                <a:gd name="connsiteX221" fmla="*/ 90487 w 759618"/>
                <a:gd name="connsiteY221" fmla="*/ 909638 h 1012031"/>
                <a:gd name="connsiteX222" fmla="*/ 71437 w 759618"/>
                <a:gd name="connsiteY222" fmla="*/ 935831 h 1012031"/>
                <a:gd name="connsiteX223" fmla="*/ 61912 w 759618"/>
                <a:gd name="connsiteY223" fmla="*/ 971550 h 1012031"/>
                <a:gd name="connsiteX224" fmla="*/ 80962 w 759618"/>
                <a:gd name="connsiteY224" fmla="*/ 954881 h 1012031"/>
                <a:gd name="connsiteX225" fmla="*/ 95250 w 759618"/>
                <a:gd name="connsiteY225" fmla="*/ 978694 h 1012031"/>
                <a:gd name="connsiteX226" fmla="*/ 109537 w 759618"/>
                <a:gd name="connsiteY226" fmla="*/ 964406 h 1012031"/>
                <a:gd name="connsiteX227" fmla="*/ 119062 w 759618"/>
                <a:gd name="connsiteY227" fmla="*/ 981075 h 1012031"/>
                <a:gd name="connsiteX228" fmla="*/ 126206 w 759618"/>
                <a:gd name="connsiteY228" fmla="*/ 959644 h 1012031"/>
                <a:gd name="connsiteX229" fmla="*/ 145256 w 759618"/>
                <a:gd name="connsiteY229" fmla="*/ 985838 h 1012031"/>
                <a:gd name="connsiteX230" fmla="*/ 169068 w 759618"/>
                <a:gd name="connsiteY230" fmla="*/ 1004888 h 1012031"/>
                <a:gd name="connsiteX231" fmla="*/ 161925 w 759618"/>
                <a:gd name="connsiteY231" fmla="*/ 978694 h 1012031"/>
                <a:gd name="connsiteX232" fmla="*/ 171450 w 759618"/>
                <a:gd name="connsiteY232" fmla="*/ 964406 h 1012031"/>
                <a:gd name="connsiteX233" fmla="*/ 180975 w 759618"/>
                <a:gd name="connsiteY233" fmla="*/ 973931 h 1012031"/>
                <a:gd name="connsiteX234" fmla="*/ 188118 w 759618"/>
                <a:gd name="connsiteY234" fmla="*/ 962025 h 1012031"/>
                <a:gd name="connsiteX235" fmla="*/ 197643 w 759618"/>
                <a:gd name="connsiteY235" fmla="*/ 981075 h 1012031"/>
                <a:gd name="connsiteX236" fmla="*/ 209550 w 759618"/>
                <a:gd name="connsiteY236" fmla="*/ 962025 h 1012031"/>
                <a:gd name="connsiteX237" fmla="*/ 228600 w 759618"/>
                <a:gd name="connsiteY237" fmla="*/ 983456 h 1012031"/>
                <a:gd name="connsiteX238" fmla="*/ 235743 w 759618"/>
                <a:gd name="connsiteY238" fmla="*/ 959644 h 1012031"/>
                <a:gd name="connsiteX239" fmla="*/ 254793 w 759618"/>
                <a:gd name="connsiteY239" fmla="*/ 973931 h 1012031"/>
                <a:gd name="connsiteX240" fmla="*/ 271462 w 759618"/>
                <a:gd name="connsiteY240" fmla="*/ 983456 h 1012031"/>
                <a:gd name="connsiteX241" fmla="*/ 278606 w 759618"/>
                <a:gd name="connsiteY241" fmla="*/ 1000125 h 1012031"/>
                <a:gd name="connsiteX242" fmla="*/ 269081 w 759618"/>
                <a:gd name="connsiteY242" fmla="*/ 1012031 h 1012031"/>
                <a:gd name="connsiteX243" fmla="*/ 316706 w 759618"/>
                <a:gd name="connsiteY243" fmla="*/ 976313 h 1012031"/>
                <a:gd name="connsiteX244" fmla="*/ 335756 w 759618"/>
                <a:gd name="connsiteY244" fmla="*/ 969169 h 1012031"/>
                <a:gd name="connsiteX245" fmla="*/ 342900 w 759618"/>
                <a:gd name="connsiteY245" fmla="*/ 950119 h 1012031"/>
                <a:gd name="connsiteX246" fmla="*/ 342900 w 759618"/>
                <a:gd name="connsiteY246" fmla="*/ 926306 h 1012031"/>
                <a:gd name="connsiteX247" fmla="*/ 321468 w 759618"/>
                <a:gd name="connsiteY247" fmla="*/ 935831 h 1012031"/>
                <a:gd name="connsiteX248" fmla="*/ 307181 w 759618"/>
                <a:gd name="connsiteY248" fmla="*/ 926306 h 1012031"/>
                <a:gd name="connsiteX249" fmla="*/ 307181 w 759618"/>
                <a:gd name="connsiteY249" fmla="*/ 900113 h 1012031"/>
                <a:gd name="connsiteX250" fmla="*/ 290512 w 759618"/>
                <a:gd name="connsiteY250" fmla="*/ 916781 h 1012031"/>
                <a:gd name="connsiteX251" fmla="*/ 269081 w 759618"/>
                <a:gd name="connsiteY251" fmla="*/ 892969 h 1012031"/>
                <a:gd name="connsiteX252" fmla="*/ 252412 w 759618"/>
                <a:gd name="connsiteY252" fmla="*/ 919163 h 1012031"/>
                <a:gd name="connsiteX253" fmla="*/ 233362 w 759618"/>
                <a:gd name="connsiteY253" fmla="*/ 902494 h 1012031"/>
                <a:gd name="connsiteX254" fmla="*/ 254793 w 759618"/>
                <a:gd name="connsiteY254" fmla="*/ 888206 h 1012031"/>
                <a:gd name="connsiteX255" fmla="*/ 254793 w 759618"/>
                <a:gd name="connsiteY255" fmla="*/ 862013 h 1012031"/>
                <a:gd name="connsiteX256" fmla="*/ 278606 w 759618"/>
                <a:gd name="connsiteY256" fmla="*/ 876300 h 1012031"/>
                <a:gd name="connsiteX257" fmla="*/ 307181 w 759618"/>
                <a:gd name="connsiteY257" fmla="*/ 885825 h 1012031"/>
                <a:gd name="connsiteX258" fmla="*/ 323850 w 759618"/>
                <a:gd name="connsiteY258" fmla="*/ 878681 h 1012031"/>
                <a:gd name="connsiteX259" fmla="*/ 338137 w 759618"/>
                <a:gd name="connsiteY259" fmla="*/ 869156 h 1012031"/>
                <a:gd name="connsiteX260" fmla="*/ 338137 w 759618"/>
                <a:gd name="connsiteY260" fmla="*/ 847725 h 1012031"/>
                <a:gd name="connsiteX261" fmla="*/ 335756 w 759618"/>
                <a:gd name="connsiteY261" fmla="*/ 823913 h 1012031"/>
                <a:gd name="connsiteX262" fmla="*/ 338137 w 759618"/>
                <a:gd name="connsiteY262" fmla="*/ 797719 h 1012031"/>
                <a:gd name="connsiteX263" fmla="*/ 364331 w 759618"/>
                <a:gd name="connsiteY263" fmla="*/ 814388 h 1012031"/>
                <a:gd name="connsiteX264" fmla="*/ 392906 w 759618"/>
                <a:gd name="connsiteY264" fmla="*/ 795338 h 1012031"/>
                <a:gd name="connsiteX265" fmla="*/ 373856 w 759618"/>
                <a:gd name="connsiteY265" fmla="*/ 783431 h 1012031"/>
                <a:gd name="connsiteX266" fmla="*/ 395287 w 759618"/>
                <a:gd name="connsiteY266" fmla="*/ 776288 h 1012031"/>
                <a:gd name="connsiteX267" fmla="*/ 407193 w 759618"/>
                <a:gd name="connsiteY267" fmla="*/ 762000 h 1012031"/>
                <a:gd name="connsiteX268" fmla="*/ 388143 w 759618"/>
                <a:gd name="connsiteY268" fmla="*/ 752475 h 1012031"/>
                <a:gd name="connsiteX269" fmla="*/ 404812 w 759618"/>
                <a:gd name="connsiteY269" fmla="*/ 738188 h 1012031"/>
                <a:gd name="connsiteX270" fmla="*/ 423862 w 759618"/>
                <a:gd name="connsiteY270" fmla="*/ 707231 h 1012031"/>
                <a:gd name="connsiteX271" fmla="*/ 383381 w 759618"/>
                <a:gd name="connsiteY271" fmla="*/ 697706 h 1012031"/>
                <a:gd name="connsiteX272" fmla="*/ 381000 w 759618"/>
                <a:gd name="connsiteY272" fmla="*/ 690563 h 1012031"/>
                <a:gd name="connsiteX273" fmla="*/ 350043 w 759618"/>
                <a:gd name="connsiteY273" fmla="*/ 690563 h 1012031"/>
                <a:gd name="connsiteX274" fmla="*/ 335756 w 759618"/>
                <a:gd name="connsiteY274" fmla="*/ 676275 h 1012031"/>
                <a:gd name="connsiteX275" fmla="*/ 354806 w 759618"/>
                <a:gd name="connsiteY275" fmla="*/ 654844 h 1012031"/>
                <a:gd name="connsiteX276" fmla="*/ 390525 w 759618"/>
                <a:gd name="connsiteY276" fmla="*/ 657225 h 1012031"/>
                <a:gd name="connsiteX277" fmla="*/ 416718 w 759618"/>
                <a:gd name="connsiteY277" fmla="*/ 683419 h 1012031"/>
                <a:gd name="connsiteX278" fmla="*/ 428625 w 759618"/>
                <a:gd name="connsiteY278" fmla="*/ 647700 h 1012031"/>
                <a:gd name="connsiteX279" fmla="*/ 397668 w 759618"/>
                <a:gd name="connsiteY279" fmla="*/ 640556 h 1012031"/>
                <a:gd name="connsiteX280" fmla="*/ 359568 w 759618"/>
                <a:gd name="connsiteY280" fmla="*/ 631031 h 1012031"/>
                <a:gd name="connsiteX281" fmla="*/ 371475 w 759618"/>
                <a:gd name="connsiteY281" fmla="*/ 619125 h 1012031"/>
                <a:gd name="connsiteX282" fmla="*/ 395287 w 759618"/>
                <a:gd name="connsiteY282" fmla="*/ 616744 h 1012031"/>
                <a:gd name="connsiteX283" fmla="*/ 416718 w 759618"/>
                <a:gd name="connsiteY283" fmla="*/ 628650 h 1012031"/>
                <a:gd name="connsiteX284" fmla="*/ 442912 w 759618"/>
                <a:gd name="connsiteY284" fmla="*/ 607219 h 1012031"/>
                <a:gd name="connsiteX285" fmla="*/ 452437 w 759618"/>
                <a:gd name="connsiteY285" fmla="*/ 592931 h 1012031"/>
                <a:gd name="connsiteX286" fmla="*/ 428625 w 759618"/>
                <a:gd name="connsiteY286" fmla="*/ 576263 h 1012031"/>
                <a:gd name="connsiteX287" fmla="*/ 440531 w 759618"/>
                <a:gd name="connsiteY287" fmla="*/ 564356 h 1012031"/>
                <a:gd name="connsiteX288" fmla="*/ 464343 w 759618"/>
                <a:gd name="connsiteY288" fmla="*/ 578644 h 1012031"/>
                <a:gd name="connsiteX289" fmla="*/ 497681 w 759618"/>
                <a:gd name="connsiteY289" fmla="*/ 590550 h 1012031"/>
                <a:gd name="connsiteX290" fmla="*/ 511968 w 759618"/>
                <a:gd name="connsiteY290" fmla="*/ 557213 h 1012031"/>
                <a:gd name="connsiteX291" fmla="*/ 526256 w 759618"/>
                <a:gd name="connsiteY291" fmla="*/ 528638 h 1012031"/>
                <a:gd name="connsiteX292" fmla="*/ 502443 w 759618"/>
                <a:gd name="connsiteY292" fmla="*/ 531019 h 1012031"/>
                <a:gd name="connsiteX293" fmla="*/ 488156 w 759618"/>
                <a:gd name="connsiteY293" fmla="*/ 519113 h 1012031"/>
                <a:gd name="connsiteX294" fmla="*/ 542924 w 759618"/>
                <a:gd name="connsiteY294" fmla="*/ 511969 h 1012031"/>
                <a:gd name="connsiteX0" fmla="*/ 542924 w 759618"/>
                <a:gd name="connsiteY0" fmla="*/ 511969 h 1012031"/>
                <a:gd name="connsiteX1" fmla="*/ 526257 w 759618"/>
                <a:gd name="connsiteY1" fmla="*/ 447676 h 1012031"/>
                <a:gd name="connsiteX2" fmla="*/ 616743 w 759618"/>
                <a:gd name="connsiteY2" fmla="*/ 383381 h 1012031"/>
                <a:gd name="connsiteX3" fmla="*/ 626268 w 759618"/>
                <a:gd name="connsiteY3" fmla="*/ 357188 h 1012031"/>
                <a:gd name="connsiteX4" fmla="*/ 678656 w 759618"/>
                <a:gd name="connsiteY4" fmla="*/ 307181 h 1012031"/>
                <a:gd name="connsiteX5" fmla="*/ 600075 w 759618"/>
                <a:gd name="connsiteY5" fmla="*/ 335756 h 1012031"/>
                <a:gd name="connsiteX6" fmla="*/ 554831 w 759618"/>
                <a:gd name="connsiteY6" fmla="*/ 373856 h 1012031"/>
                <a:gd name="connsiteX7" fmla="*/ 535781 w 759618"/>
                <a:gd name="connsiteY7" fmla="*/ 369094 h 1012031"/>
                <a:gd name="connsiteX8" fmla="*/ 597693 w 759618"/>
                <a:gd name="connsiteY8" fmla="*/ 309563 h 1012031"/>
                <a:gd name="connsiteX9" fmla="*/ 573881 w 759618"/>
                <a:gd name="connsiteY9" fmla="*/ 288131 h 1012031"/>
                <a:gd name="connsiteX10" fmla="*/ 561975 w 759618"/>
                <a:gd name="connsiteY10" fmla="*/ 261938 h 1012031"/>
                <a:gd name="connsiteX11" fmla="*/ 614362 w 759618"/>
                <a:gd name="connsiteY11" fmla="*/ 292894 h 1012031"/>
                <a:gd name="connsiteX12" fmla="*/ 650081 w 759618"/>
                <a:gd name="connsiteY12" fmla="*/ 290513 h 1012031"/>
                <a:gd name="connsiteX13" fmla="*/ 650081 w 759618"/>
                <a:gd name="connsiteY13" fmla="*/ 273844 h 1012031"/>
                <a:gd name="connsiteX14" fmla="*/ 678656 w 759618"/>
                <a:gd name="connsiteY14" fmla="*/ 271463 h 1012031"/>
                <a:gd name="connsiteX15" fmla="*/ 721518 w 759618"/>
                <a:gd name="connsiteY15" fmla="*/ 221456 h 1012031"/>
                <a:gd name="connsiteX16" fmla="*/ 759618 w 759618"/>
                <a:gd name="connsiteY16" fmla="*/ 150019 h 1012031"/>
                <a:gd name="connsiteX17" fmla="*/ 738187 w 759618"/>
                <a:gd name="connsiteY17" fmla="*/ 126206 h 1012031"/>
                <a:gd name="connsiteX18" fmla="*/ 704850 w 759618"/>
                <a:gd name="connsiteY18" fmla="*/ 121444 h 1012031"/>
                <a:gd name="connsiteX19" fmla="*/ 692943 w 759618"/>
                <a:gd name="connsiteY19" fmla="*/ 73819 h 1012031"/>
                <a:gd name="connsiteX20" fmla="*/ 669131 w 759618"/>
                <a:gd name="connsiteY20" fmla="*/ 59531 h 1012031"/>
                <a:gd name="connsiteX21" fmla="*/ 628650 w 759618"/>
                <a:gd name="connsiteY21" fmla="*/ 78581 h 1012031"/>
                <a:gd name="connsiteX22" fmla="*/ 614362 w 759618"/>
                <a:gd name="connsiteY22" fmla="*/ 102394 h 1012031"/>
                <a:gd name="connsiteX23" fmla="*/ 588168 w 759618"/>
                <a:gd name="connsiteY23" fmla="*/ 114300 h 1012031"/>
                <a:gd name="connsiteX24" fmla="*/ 576262 w 759618"/>
                <a:gd name="connsiteY24" fmla="*/ 107156 h 1012031"/>
                <a:gd name="connsiteX25" fmla="*/ 592931 w 759618"/>
                <a:gd name="connsiteY25" fmla="*/ 85725 h 1012031"/>
                <a:gd name="connsiteX26" fmla="*/ 621506 w 759618"/>
                <a:gd name="connsiteY26" fmla="*/ 50006 h 1012031"/>
                <a:gd name="connsiteX27" fmla="*/ 585787 w 759618"/>
                <a:gd name="connsiteY27" fmla="*/ 33338 h 1012031"/>
                <a:gd name="connsiteX28" fmla="*/ 557212 w 759618"/>
                <a:gd name="connsiteY28" fmla="*/ 38100 h 1012031"/>
                <a:gd name="connsiteX29" fmla="*/ 540543 w 759618"/>
                <a:gd name="connsiteY29" fmla="*/ 16669 h 1012031"/>
                <a:gd name="connsiteX30" fmla="*/ 526256 w 759618"/>
                <a:gd name="connsiteY30" fmla="*/ 16669 h 1012031"/>
                <a:gd name="connsiteX31" fmla="*/ 519112 w 759618"/>
                <a:gd name="connsiteY31" fmla="*/ 28575 h 1012031"/>
                <a:gd name="connsiteX32" fmla="*/ 533400 w 759618"/>
                <a:gd name="connsiteY32" fmla="*/ 61913 h 1012031"/>
                <a:gd name="connsiteX33" fmla="*/ 519112 w 759618"/>
                <a:gd name="connsiteY33" fmla="*/ 69056 h 1012031"/>
                <a:gd name="connsiteX34" fmla="*/ 500062 w 759618"/>
                <a:gd name="connsiteY34" fmla="*/ 33338 h 1012031"/>
                <a:gd name="connsiteX35" fmla="*/ 495300 w 759618"/>
                <a:gd name="connsiteY35" fmla="*/ 0 h 1012031"/>
                <a:gd name="connsiteX36" fmla="*/ 466725 w 759618"/>
                <a:gd name="connsiteY36" fmla="*/ 40481 h 1012031"/>
                <a:gd name="connsiteX37" fmla="*/ 466725 w 759618"/>
                <a:gd name="connsiteY37" fmla="*/ 61913 h 1012031"/>
                <a:gd name="connsiteX38" fmla="*/ 490537 w 759618"/>
                <a:gd name="connsiteY38" fmla="*/ 80963 h 1012031"/>
                <a:gd name="connsiteX39" fmla="*/ 490537 w 759618"/>
                <a:gd name="connsiteY39" fmla="*/ 100013 h 1012031"/>
                <a:gd name="connsiteX40" fmla="*/ 464343 w 759618"/>
                <a:gd name="connsiteY40" fmla="*/ 95250 h 1012031"/>
                <a:gd name="connsiteX41" fmla="*/ 442912 w 759618"/>
                <a:gd name="connsiteY41" fmla="*/ 64294 h 1012031"/>
                <a:gd name="connsiteX42" fmla="*/ 433387 w 759618"/>
                <a:gd name="connsiteY42" fmla="*/ 40481 h 1012031"/>
                <a:gd name="connsiteX43" fmla="*/ 414337 w 759618"/>
                <a:gd name="connsiteY43" fmla="*/ 33338 h 1012031"/>
                <a:gd name="connsiteX44" fmla="*/ 383381 w 759618"/>
                <a:gd name="connsiteY44" fmla="*/ 38100 h 1012031"/>
                <a:gd name="connsiteX45" fmla="*/ 376237 w 759618"/>
                <a:gd name="connsiteY45" fmla="*/ 42863 h 1012031"/>
                <a:gd name="connsiteX46" fmla="*/ 378618 w 759618"/>
                <a:gd name="connsiteY46" fmla="*/ 69056 h 1012031"/>
                <a:gd name="connsiteX47" fmla="*/ 402431 w 759618"/>
                <a:gd name="connsiteY47" fmla="*/ 88106 h 1012031"/>
                <a:gd name="connsiteX48" fmla="*/ 416718 w 759618"/>
                <a:gd name="connsiteY48" fmla="*/ 109538 h 1012031"/>
                <a:gd name="connsiteX49" fmla="*/ 402431 w 759618"/>
                <a:gd name="connsiteY49" fmla="*/ 145256 h 1012031"/>
                <a:gd name="connsiteX50" fmla="*/ 385762 w 759618"/>
                <a:gd name="connsiteY50" fmla="*/ 135731 h 1012031"/>
                <a:gd name="connsiteX51" fmla="*/ 381000 w 759618"/>
                <a:gd name="connsiteY51" fmla="*/ 104775 h 1012031"/>
                <a:gd name="connsiteX52" fmla="*/ 352425 w 759618"/>
                <a:gd name="connsiteY52" fmla="*/ 59531 h 1012031"/>
                <a:gd name="connsiteX53" fmla="*/ 333375 w 759618"/>
                <a:gd name="connsiteY53" fmla="*/ 69056 h 1012031"/>
                <a:gd name="connsiteX54" fmla="*/ 323850 w 759618"/>
                <a:gd name="connsiteY54" fmla="*/ 50006 h 1012031"/>
                <a:gd name="connsiteX55" fmla="*/ 302418 w 759618"/>
                <a:gd name="connsiteY55" fmla="*/ 42863 h 1012031"/>
                <a:gd name="connsiteX56" fmla="*/ 290512 w 759618"/>
                <a:gd name="connsiteY56" fmla="*/ 64294 h 1012031"/>
                <a:gd name="connsiteX57" fmla="*/ 304800 w 759618"/>
                <a:gd name="connsiteY57" fmla="*/ 76200 h 1012031"/>
                <a:gd name="connsiteX58" fmla="*/ 323850 w 759618"/>
                <a:gd name="connsiteY58" fmla="*/ 92869 h 1012031"/>
                <a:gd name="connsiteX59" fmla="*/ 335756 w 759618"/>
                <a:gd name="connsiteY59" fmla="*/ 100013 h 1012031"/>
                <a:gd name="connsiteX60" fmla="*/ 328612 w 759618"/>
                <a:gd name="connsiteY60" fmla="*/ 111919 h 1012031"/>
                <a:gd name="connsiteX61" fmla="*/ 307181 w 759618"/>
                <a:gd name="connsiteY61" fmla="*/ 100013 h 1012031"/>
                <a:gd name="connsiteX62" fmla="*/ 264318 w 759618"/>
                <a:gd name="connsiteY62" fmla="*/ 76200 h 1012031"/>
                <a:gd name="connsiteX63" fmla="*/ 280987 w 759618"/>
                <a:gd name="connsiteY63" fmla="*/ 114300 h 1012031"/>
                <a:gd name="connsiteX64" fmla="*/ 292893 w 759618"/>
                <a:gd name="connsiteY64" fmla="*/ 130969 h 1012031"/>
                <a:gd name="connsiteX65" fmla="*/ 280987 w 759618"/>
                <a:gd name="connsiteY65" fmla="*/ 140494 h 1012031"/>
                <a:gd name="connsiteX66" fmla="*/ 247650 w 759618"/>
                <a:gd name="connsiteY66" fmla="*/ 100013 h 1012031"/>
                <a:gd name="connsiteX67" fmla="*/ 261937 w 759618"/>
                <a:gd name="connsiteY67" fmla="*/ 142875 h 1012031"/>
                <a:gd name="connsiteX68" fmla="*/ 242887 w 759618"/>
                <a:gd name="connsiteY68" fmla="*/ 150019 h 1012031"/>
                <a:gd name="connsiteX69" fmla="*/ 257175 w 759618"/>
                <a:gd name="connsiteY69" fmla="*/ 178594 h 1012031"/>
                <a:gd name="connsiteX70" fmla="*/ 278606 w 759618"/>
                <a:gd name="connsiteY70" fmla="*/ 195263 h 1012031"/>
                <a:gd name="connsiteX71" fmla="*/ 307181 w 759618"/>
                <a:gd name="connsiteY71" fmla="*/ 228600 h 1012031"/>
                <a:gd name="connsiteX72" fmla="*/ 316706 w 759618"/>
                <a:gd name="connsiteY72" fmla="*/ 254794 h 1012031"/>
                <a:gd name="connsiteX73" fmla="*/ 316706 w 759618"/>
                <a:gd name="connsiteY73" fmla="*/ 254794 h 1012031"/>
                <a:gd name="connsiteX74" fmla="*/ 285750 w 759618"/>
                <a:gd name="connsiteY74" fmla="*/ 235744 h 1012031"/>
                <a:gd name="connsiteX75" fmla="*/ 238125 w 759618"/>
                <a:gd name="connsiteY75" fmla="*/ 221456 h 1012031"/>
                <a:gd name="connsiteX76" fmla="*/ 223837 w 759618"/>
                <a:gd name="connsiteY76" fmla="*/ 195263 h 1012031"/>
                <a:gd name="connsiteX77" fmla="*/ 204787 w 759618"/>
                <a:gd name="connsiteY77" fmla="*/ 166688 h 1012031"/>
                <a:gd name="connsiteX78" fmla="*/ 166687 w 759618"/>
                <a:gd name="connsiteY78" fmla="*/ 130969 h 1012031"/>
                <a:gd name="connsiteX79" fmla="*/ 166687 w 759618"/>
                <a:gd name="connsiteY79" fmla="*/ 157163 h 1012031"/>
                <a:gd name="connsiteX80" fmla="*/ 173831 w 759618"/>
                <a:gd name="connsiteY80" fmla="*/ 176213 h 1012031"/>
                <a:gd name="connsiteX81" fmla="*/ 171450 w 759618"/>
                <a:gd name="connsiteY81" fmla="*/ 188119 h 1012031"/>
                <a:gd name="connsiteX82" fmla="*/ 152400 w 759618"/>
                <a:gd name="connsiteY82" fmla="*/ 195263 h 1012031"/>
                <a:gd name="connsiteX83" fmla="*/ 128587 w 759618"/>
                <a:gd name="connsiteY83" fmla="*/ 190500 h 1012031"/>
                <a:gd name="connsiteX84" fmla="*/ 178593 w 759618"/>
                <a:gd name="connsiteY84" fmla="*/ 214313 h 1012031"/>
                <a:gd name="connsiteX85" fmla="*/ 188118 w 759618"/>
                <a:gd name="connsiteY85" fmla="*/ 228600 h 1012031"/>
                <a:gd name="connsiteX86" fmla="*/ 185737 w 759618"/>
                <a:gd name="connsiteY86" fmla="*/ 250031 h 1012031"/>
                <a:gd name="connsiteX87" fmla="*/ 157162 w 759618"/>
                <a:gd name="connsiteY87" fmla="*/ 228600 h 1012031"/>
                <a:gd name="connsiteX88" fmla="*/ 121443 w 759618"/>
                <a:gd name="connsiteY88" fmla="*/ 223838 h 1012031"/>
                <a:gd name="connsiteX89" fmla="*/ 97631 w 759618"/>
                <a:gd name="connsiteY89" fmla="*/ 211931 h 1012031"/>
                <a:gd name="connsiteX90" fmla="*/ 73818 w 759618"/>
                <a:gd name="connsiteY90" fmla="*/ 235744 h 1012031"/>
                <a:gd name="connsiteX91" fmla="*/ 73818 w 759618"/>
                <a:gd name="connsiteY91" fmla="*/ 257175 h 1012031"/>
                <a:gd name="connsiteX92" fmla="*/ 52387 w 759618"/>
                <a:gd name="connsiteY92" fmla="*/ 273844 h 1012031"/>
                <a:gd name="connsiteX93" fmla="*/ 35718 w 759618"/>
                <a:gd name="connsiteY93" fmla="*/ 254794 h 1012031"/>
                <a:gd name="connsiteX94" fmla="*/ 19050 w 759618"/>
                <a:gd name="connsiteY94" fmla="*/ 264319 h 1012031"/>
                <a:gd name="connsiteX95" fmla="*/ 0 w 759618"/>
                <a:gd name="connsiteY95" fmla="*/ 297656 h 1012031"/>
                <a:gd name="connsiteX96" fmla="*/ 26193 w 759618"/>
                <a:gd name="connsiteY96" fmla="*/ 283369 h 1012031"/>
                <a:gd name="connsiteX97" fmla="*/ 38100 w 759618"/>
                <a:gd name="connsiteY97" fmla="*/ 273844 h 1012031"/>
                <a:gd name="connsiteX98" fmla="*/ 52387 w 759618"/>
                <a:gd name="connsiteY98" fmla="*/ 288131 h 1012031"/>
                <a:gd name="connsiteX99" fmla="*/ 30956 w 759618"/>
                <a:gd name="connsiteY99" fmla="*/ 323850 h 1012031"/>
                <a:gd name="connsiteX100" fmla="*/ 69056 w 759618"/>
                <a:gd name="connsiteY100" fmla="*/ 300038 h 1012031"/>
                <a:gd name="connsiteX101" fmla="*/ 92868 w 759618"/>
                <a:gd name="connsiteY101" fmla="*/ 295275 h 1012031"/>
                <a:gd name="connsiteX102" fmla="*/ 114300 w 759618"/>
                <a:gd name="connsiteY102" fmla="*/ 300038 h 1012031"/>
                <a:gd name="connsiteX103" fmla="*/ 111918 w 759618"/>
                <a:gd name="connsiteY103" fmla="*/ 316706 h 1012031"/>
                <a:gd name="connsiteX104" fmla="*/ 92868 w 759618"/>
                <a:gd name="connsiteY104" fmla="*/ 311944 h 1012031"/>
                <a:gd name="connsiteX105" fmla="*/ 66675 w 759618"/>
                <a:gd name="connsiteY105" fmla="*/ 338138 h 1012031"/>
                <a:gd name="connsiteX106" fmla="*/ 69056 w 759618"/>
                <a:gd name="connsiteY106" fmla="*/ 359569 h 1012031"/>
                <a:gd name="connsiteX107" fmla="*/ 50006 w 759618"/>
                <a:gd name="connsiteY107" fmla="*/ 369094 h 1012031"/>
                <a:gd name="connsiteX108" fmla="*/ 59531 w 759618"/>
                <a:gd name="connsiteY108" fmla="*/ 385763 h 1012031"/>
                <a:gd name="connsiteX109" fmla="*/ 88106 w 759618"/>
                <a:gd name="connsiteY109" fmla="*/ 376238 h 1012031"/>
                <a:gd name="connsiteX110" fmla="*/ 116681 w 759618"/>
                <a:gd name="connsiteY110" fmla="*/ 378619 h 1012031"/>
                <a:gd name="connsiteX111" fmla="*/ 138112 w 759618"/>
                <a:gd name="connsiteY111" fmla="*/ 354806 h 1012031"/>
                <a:gd name="connsiteX112" fmla="*/ 164306 w 759618"/>
                <a:gd name="connsiteY112" fmla="*/ 335756 h 1012031"/>
                <a:gd name="connsiteX113" fmla="*/ 178593 w 759618"/>
                <a:gd name="connsiteY113" fmla="*/ 340519 h 1012031"/>
                <a:gd name="connsiteX114" fmla="*/ 157162 w 759618"/>
                <a:gd name="connsiteY114" fmla="*/ 366713 h 1012031"/>
                <a:gd name="connsiteX115" fmla="*/ 114300 w 759618"/>
                <a:gd name="connsiteY115" fmla="*/ 407194 h 1012031"/>
                <a:gd name="connsiteX116" fmla="*/ 73818 w 759618"/>
                <a:gd name="connsiteY116" fmla="*/ 411956 h 1012031"/>
                <a:gd name="connsiteX117" fmla="*/ 102393 w 759618"/>
                <a:gd name="connsiteY117" fmla="*/ 447675 h 1012031"/>
                <a:gd name="connsiteX118" fmla="*/ 133350 w 759618"/>
                <a:gd name="connsiteY118" fmla="*/ 419100 h 1012031"/>
                <a:gd name="connsiteX119" fmla="*/ 169068 w 759618"/>
                <a:gd name="connsiteY119" fmla="*/ 378619 h 1012031"/>
                <a:gd name="connsiteX120" fmla="*/ 209550 w 759618"/>
                <a:gd name="connsiteY120" fmla="*/ 371475 h 1012031"/>
                <a:gd name="connsiteX121" fmla="*/ 223837 w 759618"/>
                <a:gd name="connsiteY121" fmla="*/ 373856 h 1012031"/>
                <a:gd name="connsiteX122" fmla="*/ 183356 w 759618"/>
                <a:gd name="connsiteY122" fmla="*/ 402431 h 1012031"/>
                <a:gd name="connsiteX123" fmla="*/ 154781 w 759618"/>
                <a:gd name="connsiteY123" fmla="*/ 428625 h 1012031"/>
                <a:gd name="connsiteX124" fmla="*/ 147637 w 759618"/>
                <a:gd name="connsiteY124" fmla="*/ 454819 h 1012031"/>
                <a:gd name="connsiteX125" fmla="*/ 169068 w 759618"/>
                <a:gd name="connsiteY125" fmla="*/ 466725 h 1012031"/>
                <a:gd name="connsiteX126" fmla="*/ 197643 w 759618"/>
                <a:gd name="connsiteY126" fmla="*/ 454819 h 1012031"/>
                <a:gd name="connsiteX127" fmla="*/ 197643 w 759618"/>
                <a:gd name="connsiteY127" fmla="*/ 423863 h 1012031"/>
                <a:gd name="connsiteX128" fmla="*/ 211931 w 759618"/>
                <a:gd name="connsiteY128" fmla="*/ 411956 h 1012031"/>
                <a:gd name="connsiteX129" fmla="*/ 228600 w 759618"/>
                <a:gd name="connsiteY129" fmla="*/ 428625 h 1012031"/>
                <a:gd name="connsiteX130" fmla="*/ 254793 w 759618"/>
                <a:gd name="connsiteY130" fmla="*/ 423863 h 1012031"/>
                <a:gd name="connsiteX131" fmla="*/ 240506 w 759618"/>
                <a:gd name="connsiteY131" fmla="*/ 445294 h 1012031"/>
                <a:gd name="connsiteX132" fmla="*/ 216693 w 759618"/>
                <a:gd name="connsiteY132" fmla="*/ 452438 h 1012031"/>
                <a:gd name="connsiteX133" fmla="*/ 242887 w 759618"/>
                <a:gd name="connsiteY133" fmla="*/ 464344 h 1012031"/>
                <a:gd name="connsiteX134" fmla="*/ 304800 w 759618"/>
                <a:gd name="connsiteY134" fmla="*/ 411956 h 1012031"/>
                <a:gd name="connsiteX135" fmla="*/ 307181 w 759618"/>
                <a:gd name="connsiteY135" fmla="*/ 364331 h 1012031"/>
                <a:gd name="connsiteX136" fmla="*/ 378618 w 759618"/>
                <a:gd name="connsiteY136" fmla="*/ 311944 h 1012031"/>
                <a:gd name="connsiteX137" fmla="*/ 385762 w 759618"/>
                <a:gd name="connsiteY137" fmla="*/ 335756 h 1012031"/>
                <a:gd name="connsiteX138" fmla="*/ 357187 w 759618"/>
                <a:gd name="connsiteY138" fmla="*/ 359569 h 1012031"/>
                <a:gd name="connsiteX139" fmla="*/ 333375 w 759618"/>
                <a:gd name="connsiteY139" fmla="*/ 400050 h 1012031"/>
                <a:gd name="connsiteX140" fmla="*/ 333375 w 759618"/>
                <a:gd name="connsiteY140" fmla="*/ 414338 h 1012031"/>
                <a:gd name="connsiteX141" fmla="*/ 359568 w 759618"/>
                <a:gd name="connsiteY141" fmla="*/ 407194 h 1012031"/>
                <a:gd name="connsiteX142" fmla="*/ 381000 w 759618"/>
                <a:gd name="connsiteY142" fmla="*/ 414338 h 1012031"/>
                <a:gd name="connsiteX143" fmla="*/ 369093 w 759618"/>
                <a:gd name="connsiteY143" fmla="*/ 419100 h 1012031"/>
                <a:gd name="connsiteX144" fmla="*/ 338137 w 759618"/>
                <a:gd name="connsiteY144" fmla="*/ 428625 h 1012031"/>
                <a:gd name="connsiteX145" fmla="*/ 300037 w 759618"/>
                <a:gd name="connsiteY145" fmla="*/ 454819 h 1012031"/>
                <a:gd name="connsiteX146" fmla="*/ 345281 w 759618"/>
                <a:gd name="connsiteY146" fmla="*/ 461963 h 1012031"/>
                <a:gd name="connsiteX147" fmla="*/ 342900 w 759618"/>
                <a:gd name="connsiteY147" fmla="*/ 476250 h 1012031"/>
                <a:gd name="connsiteX148" fmla="*/ 292893 w 759618"/>
                <a:gd name="connsiteY148" fmla="*/ 478631 h 1012031"/>
                <a:gd name="connsiteX149" fmla="*/ 261937 w 759618"/>
                <a:gd name="connsiteY149" fmla="*/ 495300 h 1012031"/>
                <a:gd name="connsiteX150" fmla="*/ 228600 w 759618"/>
                <a:gd name="connsiteY150" fmla="*/ 504825 h 1012031"/>
                <a:gd name="connsiteX151" fmla="*/ 240506 w 759618"/>
                <a:gd name="connsiteY151" fmla="*/ 540544 h 1012031"/>
                <a:gd name="connsiteX152" fmla="*/ 257175 w 759618"/>
                <a:gd name="connsiteY152" fmla="*/ 557213 h 1012031"/>
                <a:gd name="connsiteX153" fmla="*/ 259556 w 759618"/>
                <a:gd name="connsiteY153" fmla="*/ 578644 h 1012031"/>
                <a:gd name="connsiteX154" fmla="*/ 290512 w 759618"/>
                <a:gd name="connsiteY154" fmla="*/ 585788 h 1012031"/>
                <a:gd name="connsiteX155" fmla="*/ 292893 w 759618"/>
                <a:gd name="connsiteY155" fmla="*/ 597694 h 1012031"/>
                <a:gd name="connsiteX156" fmla="*/ 273843 w 759618"/>
                <a:gd name="connsiteY156" fmla="*/ 616744 h 1012031"/>
                <a:gd name="connsiteX157" fmla="*/ 252412 w 759618"/>
                <a:gd name="connsiteY157" fmla="*/ 609600 h 1012031"/>
                <a:gd name="connsiteX158" fmla="*/ 235743 w 759618"/>
                <a:gd name="connsiteY158" fmla="*/ 607219 h 1012031"/>
                <a:gd name="connsiteX159" fmla="*/ 228600 w 759618"/>
                <a:gd name="connsiteY159" fmla="*/ 581025 h 1012031"/>
                <a:gd name="connsiteX160" fmla="*/ 204787 w 759618"/>
                <a:gd name="connsiteY160" fmla="*/ 547688 h 1012031"/>
                <a:gd name="connsiteX161" fmla="*/ 192881 w 759618"/>
                <a:gd name="connsiteY161" fmla="*/ 519113 h 1012031"/>
                <a:gd name="connsiteX162" fmla="*/ 166687 w 759618"/>
                <a:gd name="connsiteY162" fmla="*/ 507206 h 1012031"/>
                <a:gd name="connsiteX163" fmla="*/ 130968 w 759618"/>
                <a:gd name="connsiteY163" fmla="*/ 495300 h 1012031"/>
                <a:gd name="connsiteX164" fmla="*/ 135731 w 759618"/>
                <a:gd name="connsiteY164" fmla="*/ 535781 h 1012031"/>
                <a:gd name="connsiteX165" fmla="*/ 171450 w 759618"/>
                <a:gd name="connsiteY165" fmla="*/ 554831 h 1012031"/>
                <a:gd name="connsiteX166" fmla="*/ 164306 w 759618"/>
                <a:gd name="connsiteY166" fmla="*/ 569119 h 1012031"/>
                <a:gd name="connsiteX167" fmla="*/ 138112 w 759618"/>
                <a:gd name="connsiteY167" fmla="*/ 554831 h 1012031"/>
                <a:gd name="connsiteX168" fmla="*/ 173831 w 759618"/>
                <a:gd name="connsiteY168" fmla="*/ 595313 h 1012031"/>
                <a:gd name="connsiteX169" fmla="*/ 188118 w 759618"/>
                <a:gd name="connsiteY169" fmla="*/ 621506 h 1012031"/>
                <a:gd name="connsiteX170" fmla="*/ 197643 w 759618"/>
                <a:gd name="connsiteY170" fmla="*/ 642938 h 1012031"/>
                <a:gd name="connsiteX171" fmla="*/ 207168 w 759618"/>
                <a:gd name="connsiteY171" fmla="*/ 659606 h 1012031"/>
                <a:gd name="connsiteX172" fmla="*/ 207168 w 759618"/>
                <a:gd name="connsiteY172" fmla="*/ 659606 h 1012031"/>
                <a:gd name="connsiteX173" fmla="*/ 176212 w 759618"/>
                <a:gd name="connsiteY173" fmla="*/ 664369 h 1012031"/>
                <a:gd name="connsiteX174" fmla="*/ 200025 w 759618"/>
                <a:gd name="connsiteY174" fmla="*/ 681038 h 1012031"/>
                <a:gd name="connsiteX175" fmla="*/ 228600 w 759618"/>
                <a:gd name="connsiteY175" fmla="*/ 690563 h 1012031"/>
                <a:gd name="connsiteX176" fmla="*/ 242887 w 759618"/>
                <a:gd name="connsiteY176" fmla="*/ 685800 h 1012031"/>
                <a:gd name="connsiteX177" fmla="*/ 252412 w 759618"/>
                <a:gd name="connsiteY177" fmla="*/ 678656 h 1012031"/>
                <a:gd name="connsiteX178" fmla="*/ 264318 w 759618"/>
                <a:gd name="connsiteY178" fmla="*/ 704850 h 1012031"/>
                <a:gd name="connsiteX179" fmla="*/ 252412 w 759618"/>
                <a:gd name="connsiteY179" fmla="*/ 719138 h 1012031"/>
                <a:gd name="connsiteX180" fmla="*/ 235743 w 759618"/>
                <a:gd name="connsiteY180" fmla="*/ 745331 h 1012031"/>
                <a:gd name="connsiteX181" fmla="*/ 209550 w 759618"/>
                <a:gd name="connsiteY181" fmla="*/ 716756 h 1012031"/>
                <a:gd name="connsiteX182" fmla="*/ 185737 w 759618"/>
                <a:gd name="connsiteY182" fmla="*/ 704850 h 1012031"/>
                <a:gd name="connsiteX183" fmla="*/ 147637 w 759618"/>
                <a:gd name="connsiteY183" fmla="*/ 707231 h 1012031"/>
                <a:gd name="connsiteX184" fmla="*/ 135731 w 759618"/>
                <a:gd name="connsiteY184" fmla="*/ 716756 h 1012031"/>
                <a:gd name="connsiteX185" fmla="*/ 123825 w 759618"/>
                <a:gd name="connsiteY185" fmla="*/ 735806 h 1012031"/>
                <a:gd name="connsiteX186" fmla="*/ 114300 w 759618"/>
                <a:gd name="connsiteY186" fmla="*/ 766763 h 1012031"/>
                <a:gd name="connsiteX187" fmla="*/ 126206 w 759618"/>
                <a:gd name="connsiteY187" fmla="*/ 781050 h 1012031"/>
                <a:gd name="connsiteX188" fmla="*/ 145256 w 759618"/>
                <a:gd name="connsiteY188" fmla="*/ 757238 h 1012031"/>
                <a:gd name="connsiteX189" fmla="*/ 145256 w 759618"/>
                <a:gd name="connsiteY189" fmla="*/ 757238 h 1012031"/>
                <a:gd name="connsiteX190" fmla="*/ 152400 w 759618"/>
                <a:gd name="connsiteY190" fmla="*/ 778669 h 1012031"/>
                <a:gd name="connsiteX191" fmla="*/ 142875 w 759618"/>
                <a:gd name="connsiteY191" fmla="*/ 790575 h 1012031"/>
                <a:gd name="connsiteX192" fmla="*/ 173831 w 759618"/>
                <a:gd name="connsiteY192" fmla="*/ 776288 h 1012031"/>
                <a:gd name="connsiteX193" fmla="*/ 169068 w 759618"/>
                <a:gd name="connsiteY193" fmla="*/ 752475 h 1012031"/>
                <a:gd name="connsiteX194" fmla="*/ 183356 w 759618"/>
                <a:gd name="connsiteY194" fmla="*/ 747713 h 1012031"/>
                <a:gd name="connsiteX195" fmla="*/ 183356 w 759618"/>
                <a:gd name="connsiteY195" fmla="*/ 766763 h 1012031"/>
                <a:gd name="connsiteX196" fmla="*/ 188118 w 759618"/>
                <a:gd name="connsiteY196" fmla="*/ 778669 h 1012031"/>
                <a:gd name="connsiteX197" fmla="*/ 200025 w 759618"/>
                <a:gd name="connsiteY197" fmla="*/ 783431 h 1012031"/>
                <a:gd name="connsiteX198" fmla="*/ 197643 w 759618"/>
                <a:gd name="connsiteY198" fmla="*/ 797719 h 1012031"/>
                <a:gd name="connsiteX199" fmla="*/ 178593 w 759618"/>
                <a:gd name="connsiteY199" fmla="*/ 802481 h 1012031"/>
                <a:gd name="connsiteX200" fmla="*/ 166687 w 759618"/>
                <a:gd name="connsiteY200" fmla="*/ 812006 h 1012031"/>
                <a:gd name="connsiteX201" fmla="*/ 180975 w 759618"/>
                <a:gd name="connsiteY201" fmla="*/ 816769 h 1012031"/>
                <a:gd name="connsiteX202" fmla="*/ 173831 w 759618"/>
                <a:gd name="connsiteY202" fmla="*/ 838200 h 1012031"/>
                <a:gd name="connsiteX203" fmla="*/ 190500 w 759618"/>
                <a:gd name="connsiteY203" fmla="*/ 842963 h 1012031"/>
                <a:gd name="connsiteX204" fmla="*/ 190500 w 759618"/>
                <a:gd name="connsiteY204" fmla="*/ 842963 h 1012031"/>
                <a:gd name="connsiteX205" fmla="*/ 226218 w 759618"/>
                <a:gd name="connsiteY205" fmla="*/ 814388 h 1012031"/>
                <a:gd name="connsiteX206" fmla="*/ 230981 w 759618"/>
                <a:gd name="connsiteY206" fmla="*/ 795338 h 1012031"/>
                <a:gd name="connsiteX207" fmla="*/ 247650 w 759618"/>
                <a:gd name="connsiteY207" fmla="*/ 804863 h 1012031"/>
                <a:gd name="connsiteX208" fmla="*/ 228600 w 759618"/>
                <a:gd name="connsiteY208" fmla="*/ 842963 h 1012031"/>
                <a:gd name="connsiteX209" fmla="*/ 204787 w 759618"/>
                <a:gd name="connsiteY209" fmla="*/ 869156 h 1012031"/>
                <a:gd name="connsiteX210" fmla="*/ 192881 w 759618"/>
                <a:gd name="connsiteY210" fmla="*/ 873919 h 1012031"/>
                <a:gd name="connsiteX211" fmla="*/ 171450 w 759618"/>
                <a:gd name="connsiteY211" fmla="*/ 888206 h 1012031"/>
                <a:gd name="connsiteX212" fmla="*/ 142875 w 759618"/>
                <a:gd name="connsiteY212" fmla="*/ 859631 h 1012031"/>
                <a:gd name="connsiteX213" fmla="*/ 126206 w 759618"/>
                <a:gd name="connsiteY213" fmla="*/ 831056 h 1012031"/>
                <a:gd name="connsiteX214" fmla="*/ 104775 w 759618"/>
                <a:gd name="connsiteY214" fmla="*/ 828675 h 1012031"/>
                <a:gd name="connsiteX215" fmla="*/ 85725 w 759618"/>
                <a:gd name="connsiteY215" fmla="*/ 845344 h 1012031"/>
                <a:gd name="connsiteX216" fmla="*/ 100012 w 759618"/>
                <a:gd name="connsiteY216" fmla="*/ 864394 h 1012031"/>
                <a:gd name="connsiteX217" fmla="*/ 111918 w 759618"/>
                <a:gd name="connsiteY217" fmla="*/ 878681 h 1012031"/>
                <a:gd name="connsiteX218" fmla="*/ 123825 w 759618"/>
                <a:gd name="connsiteY218" fmla="*/ 888206 h 1012031"/>
                <a:gd name="connsiteX219" fmla="*/ 133350 w 759618"/>
                <a:gd name="connsiteY219" fmla="*/ 909638 h 1012031"/>
                <a:gd name="connsiteX220" fmla="*/ 109537 w 759618"/>
                <a:gd name="connsiteY220" fmla="*/ 921544 h 1012031"/>
                <a:gd name="connsiteX221" fmla="*/ 90487 w 759618"/>
                <a:gd name="connsiteY221" fmla="*/ 909638 h 1012031"/>
                <a:gd name="connsiteX222" fmla="*/ 71437 w 759618"/>
                <a:gd name="connsiteY222" fmla="*/ 935831 h 1012031"/>
                <a:gd name="connsiteX223" fmla="*/ 61912 w 759618"/>
                <a:gd name="connsiteY223" fmla="*/ 971550 h 1012031"/>
                <a:gd name="connsiteX224" fmla="*/ 80962 w 759618"/>
                <a:gd name="connsiteY224" fmla="*/ 954881 h 1012031"/>
                <a:gd name="connsiteX225" fmla="*/ 95250 w 759618"/>
                <a:gd name="connsiteY225" fmla="*/ 978694 h 1012031"/>
                <a:gd name="connsiteX226" fmla="*/ 109537 w 759618"/>
                <a:gd name="connsiteY226" fmla="*/ 964406 h 1012031"/>
                <a:gd name="connsiteX227" fmla="*/ 119062 w 759618"/>
                <a:gd name="connsiteY227" fmla="*/ 981075 h 1012031"/>
                <a:gd name="connsiteX228" fmla="*/ 126206 w 759618"/>
                <a:gd name="connsiteY228" fmla="*/ 959644 h 1012031"/>
                <a:gd name="connsiteX229" fmla="*/ 145256 w 759618"/>
                <a:gd name="connsiteY229" fmla="*/ 985838 h 1012031"/>
                <a:gd name="connsiteX230" fmla="*/ 169068 w 759618"/>
                <a:gd name="connsiteY230" fmla="*/ 1004888 h 1012031"/>
                <a:gd name="connsiteX231" fmla="*/ 161925 w 759618"/>
                <a:gd name="connsiteY231" fmla="*/ 978694 h 1012031"/>
                <a:gd name="connsiteX232" fmla="*/ 171450 w 759618"/>
                <a:gd name="connsiteY232" fmla="*/ 964406 h 1012031"/>
                <a:gd name="connsiteX233" fmla="*/ 180975 w 759618"/>
                <a:gd name="connsiteY233" fmla="*/ 973931 h 1012031"/>
                <a:gd name="connsiteX234" fmla="*/ 188118 w 759618"/>
                <a:gd name="connsiteY234" fmla="*/ 962025 h 1012031"/>
                <a:gd name="connsiteX235" fmla="*/ 197643 w 759618"/>
                <a:gd name="connsiteY235" fmla="*/ 981075 h 1012031"/>
                <a:gd name="connsiteX236" fmla="*/ 209550 w 759618"/>
                <a:gd name="connsiteY236" fmla="*/ 962025 h 1012031"/>
                <a:gd name="connsiteX237" fmla="*/ 228600 w 759618"/>
                <a:gd name="connsiteY237" fmla="*/ 983456 h 1012031"/>
                <a:gd name="connsiteX238" fmla="*/ 235743 w 759618"/>
                <a:gd name="connsiteY238" fmla="*/ 959644 h 1012031"/>
                <a:gd name="connsiteX239" fmla="*/ 254793 w 759618"/>
                <a:gd name="connsiteY239" fmla="*/ 973931 h 1012031"/>
                <a:gd name="connsiteX240" fmla="*/ 271462 w 759618"/>
                <a:gd name="connsiteY240" fmla="*/ 983456 h 1012031"/>
                <a:gd name="connsiteX241" fmla="*/ 278606 w 759618"/>
                <a:gd name="connsiteY241" fmla="*/ 1000125 h 1012031"/>
                <a:gd name="connsiteX242" fmla="*/ 269081 w 759618"/>
                <a:gd name="connsiteY242" fmla="*/ 1012031 h 1012031"/>
                <a:gd name="connsiteX243" fmla="*/ 316706 w 759618"/>
                <a:gd name="connsiteY243" fmla="*/ 976313 h 1012031"/>
                <a:gd name="connsiteX244" fmla="*/ 335756 w 759618"/>
                <a:gd name="connsiteY244" fmla="*/ 969169 h 1012031"/>
                <a:gd name="connsiteX245" fmla="*/ 342900 w 759618"/>
                <a:gd name="connsiteY245" fmla="*/ 950119 h 1012031"/>
                <a:gd name="connsiteX246" fmla="*/ 342900 w 759618"/>
                <a:gd name="connsiteY246" fmla="*/ 926306 h 1012031"/>
                <a:gd name="connsiteX247" fmla="*/ 321468 w 759618"/>
                <a:gd name="connsiteY247" fmla="*/ 935831 h 1012031"/>
                <a:gd name="connsiteX248" fmla="*/ 307181 w 759618"/>
                <a:gd name="connsiteY248" fmla="*/ 926306 h 1012031"/>
                <a:gd name="connsiteX249" fmla="*/ 307181 w 759618"/>
                <a:gd name="connsiteY249" fmla="*/ 900113 h 1012031"/>
                <a:gd name="connsiteX250" fmla="*/ 290512 w 759618"/>
                <a:gd name="connsiteY250" fmla="*/ 916781 h 1012031"/>
                <a:gd name="connsiteX251" fmla="*/ 269081 w 759618"/>
                <a:gd name="connsiteY251" fmla="*/ 892969 h 1012031"/>
                <a:gd name="connsiteX252" fmla="*/ 252412 w 759618"/>
                <a:gd name="connsiteY252" fmla="*/ 919163 h 1012031"/>
                <a:gd name="connsiteX253" fmla="*/ 233362 w 759618"/>
                <a:gd name="connsiteY253" fmla="*/ 902494 h 1012031"/>
                <a:gd name="connsiteX254" fmla="*/ 254793 w 759618"/>
                <a:gd name="connsiteY254" fmla="*/ 888206 h 1012031"/>
                <a:gd name="connsiteX255" fmla="*/ 254793 w 759618"/>
                <a:gd name="connsiteY255" fmla="*/ 862013 h 1012031"/>
                <a:gd name="connsiteX256" fmla="*/ 278606 w 759618"/>
                <a:gd name="connsiteY256" fmla="*/ 876300 h 1012031"/>
                <a:gd name="connsiteX257" fmla="*/ 307181 w 759618"/>
                <a:gd name="connsiteY257" fmla="*/ 885825 h 1012031"/>
                <a:gd name="connsiteX258" fmla="*/ 323850 w 759618"/>
                <a:gd name="connsiteY258" fmla="*/ 878681 h 1012031"/>
                <a:gd name="connsiteX259" fmla="*/ 338137 w 759618"/>
                <a:gd name="connsiteY259" fmla="*/ 869156 h 1012031"/>
                <a:gd name="connsiteX260" fmla="*/ 338137 w 759618"/>
                <a:gd name="connsiteY260" fmla="*/ 847725 h 1012031"/>
                <a:gd name="connsiteX261" fmla="*/ 335756 w 759618"/>
                <a:gd name="connsiteY261" fmla="*/ 823913 h 1012031"/>
                <a:gd name="connsiteX262" fmla="*/ 338137 w 759618"/>
                <a:gd name="connsiteY262" fmla="*/ 797719 h 1012031"/>
                <a:gd name="connsiteX263" fmla="*/ 364331 w 759618"/>
                <a:gd name="connsiteY263" fmla="*/ 814388 h 1012031"/>
                <a:gd name="connsiteX264" fmla="*/ 392906 w 759618"/>
                <a:gd name="connsiteY264" fmla="*/ 795338 h 1012031"/>
                <a:gd name="connsiteX265" fmla="*/ 373856 w 759618"/>
                <a:gd name="connsiteY265" fmla="*/ 783431 h 1012031"/>
                <a:gd name="connsiteX266" fmla="*/ 395287 w 759618"/>
                <a:gd name="connsiteY266" fmla="*/ 776288 h 1012031"/>
                <a:gd name="connsiteX267" fmla="*/ 407193 w 759618"/>
                <a:gd name="connsiteY267" fmla="*/ 762000 h 1012031"/>
                <a:gd name="connsiteX268" fmla="*/ 388143 w 759618"/>
                <a:gd name="connsiteY268" fmla="*/ 752475 h 1012031"/>
                <a:gd name="connsiteX269" fmla="*/ 404812 w 759618"/>
                <a:gd name="connsiteY269" fmla="*/ 738188 h 1012031"/>
                <a:gd name="connsiteX270" fmla="*/ 423862 w 759618"/>
                <a:gd name="connsiteY270" fmla="*/ 707231 h 1012031"/>
                <a:gd name="connsiteX271" fmla="*/ 383381 w 759618"/>
                <a:gd name="connsiteY271" fmla="*/ 697706 h 1012031"/>
                <a:gd name="connsiteX272" fmla="*/ 381000 w 759618"/>
                <a:gd name="connsiteY272" fmla="*/ 690563 h 1012031"/>
                <a:gd name="connsiteX273" fmla="*/ 350043 w 759618"/>
                <a:gd name="connsiteY273" fmla="*/ 690563 h 1012031"/>
                <a:gd name="connsiteX274" fmla="*/ 335756 w 759618"/>
                <a:gd name="connsiteY274" fmla="*/ 676275 h 1012031"/>
                <a:gd name="connsiteX275" fmla="*/ 354806 w 759618"/>
                <a:gd name="connsiteY275" fmla="*/ 654844 h 1012031"/>
                <a:gd name="connsiteX276" fmla="*/ 390525 w 759618"/>
                <a:gd name="connsiteY276" fmla="*/ 657225 h 1012031"/>
                <a:gd name="connsiteX277" fmla="*/ 416718 w 759618"/>
                <a:gd name="connsiteY277" fmla="*/ 683419 h 1012031"/>
                <a:gd name="connsiteX278" fmla="*/ 428625 w 759618"/>
                <a:gd name="connsiteY278" fmla="*/ 647700 h 1012031"/>
                <a:gd name="connsiteX279" fmla="*/ 397668 w 759618"/>
                <a:gd name="connsiteY279" fmla="*/ 640556 h 1012031"/>
                <a:gd name="connsiteX280" fmla="*/ 359568 w 759618"/>
                <a:gd name="connsiteY280" fmla="*/ 631031 h 1012031"/>
                <a:gd name="connsiteX281" fmla="*/ 371475 w 759618"/>
                <a:gd name="connsiteY281" fmla="*/ 619125 h 1012031"/>
                <a:gd name="connsiteX282" fmla="*/ 395287 w 759618"/>
                <a:gd name="connsiteY282" fmla="*/ 616744 h 1012031"/>
                <a:gd name="connsiteX283" fmla="*/ 416718 w 759618"/>
                <a:gd name="connsiteY283" fmla="*/ 628650 h 1012031"/>
                <a:gd name="connsiteX284" fmla="*/ 442912 w 759618"/>
                <a:gd name="connsiteY284" fmla="*/ 607219 h 1012031"/>
                <a:gd name="connsiteX285" fmla="*/ 452437 w 759618"/>
                <a:gd name="connsiteY285" fmla="*/ 592931 h 1012031"/>
                <a:gd name="connsiteX286" fmla="*/ 428625 w 759618"/>
                <a:gd name="connsiteY286" fmla="*/ 576263 h 1012031"/>
                <a:gd name="connsiteX287" fmla="*/ 440531 w 759618"/>
                <a:gd name="connsiteY287" fmla="*/ 564356 h 1012031"/>
                <a:gd name="connsiteX288" fmla="*/ 464343 w 759618"/>
                <a:gd name="connsiteY288" fmla="*/ 578644 h 1012031"/>
                <a:gd name="connsiteX289" fmla="*/ 497681 w 759618"/>
                <a:gd name="connsiteY289" fmla="*/ 590550 h 1012031"/>
                <a:gd name="connsiteX290" fmla="*/ 511968 w 759618"/>
                <a:gd name="connsiteY290" fmla="*/ 557213 h 1012031"/>
                <a:gd name="connsiteX291" fmla="*/ 526256 w 759618"/>
                <a:gd name="connsiteY291" fmla="*/ 528638 h 1012031"/>
                <a:gd name="connsiteX292" fmla="*/ 502443 w 759618"/>
                <a:gd name="connsiteY292" fmla="*/ 531019 h 1012031"/>
                <a:gd name="connsiteX293" fmla="*/ 488156 w 759618"/>
                <a:gd name="connsiteY293" fmla="*/ 519113 h 1012031"/>
                <a:gd name="connsiteX294" fmla="*/ 542924 w 759618"/>
                <a:gd name="connsiteY294" fmla="*/ 511969 h 1012031"/>
                <a:gd name="connsiteX0" fmla="*/ 542924 w 759618"/>
                <a:gd name="connsiteY0" fmla="*/ 511969 h 1012031"/>
                <a:gd name="connsiteX1" fmla="*/ 526257 w 759618"/>
                <a:gd name="connsiteY1" fmla="*/ 447676 h 1012031"/>
                <a:gd name="connsiteX2" fmla="*/ 616743 w 759618"/>
                <a:gd name="connsiteY2" fmla="*/ 383381 h 1012031"/>
                <a:gd name="connsiteX3" fmla="*/ 545306 w 759618"/>
                <a:gd name="connsiteY3" fmla="*/ 428625 h 1012031"/>
                <a:gd name="connsiteX4" fmla="*/ 626268 w 759618"/>
                <a:gd name="connsiteY4" fmla="*/ 357188 h 1012031"/>
                <a:gd name="connsiteX5" fmla="*/ 678656 w 759618"/>
                <a:gd name="connsiteY5" fmla="*/ 307181 h 1012031"/>
                <a:gd name="connsiteX6" fmla="*/ 600075 w 759618"/>
                <a:gd name="connsiteY6" fmla="*/ 335756 h 1012031"/>
                <a:gd name="connsiteX7" fmla="*/ 554831 w 759618"/>
                <a:gd name="connsiteY7" fmla="*/ 373856 h 1012031"/>
                <a:gd name="connsiteX8" fmla="*/ 535781 w 759618"/>
                <a:gd name="connsiteY8" fmla="*/ 369094 h 1012031"/>
                <a:gd name="connsiteX9" fmla="*/ 597693 w 759618"/>
                <a:gd name="connsiteY9" fmla="*/ 309563 h 1012031"/>
                <a:gd name="connsiteX10" fmla="*/ 573881 w 759618"/>
                <a:gd name="connsiteY10" fmla="*/ 288131 h 1012031"/>
                <a:gd name="connsiteX11" fmla="*/ 561975 w 759618"/>
                <a:gd name="connsiteY11" fmla="*/ 261938 h 1012031"/>
                <a:gd name="connsiteX12" fmla="*/ 614362 w 759618"/>
                <a:gd name="connsiteY12" fmla="*/ 292894 h 1012031"/>
                <a:gd name="connsiteX13" fmla="*/ 650081 w 759618"/>
                <a:gd name="connsiteY13" fmla="*/ 290513 h 1012031"/>
                <a:gd name="connsiteX14" fmla="*/ 650081 w 759618"/>
                <a:gd name="connsiteY14" fmla="*/ 273844 h 1012031"/>
                <a:gd name="connsiteX15" fmla="*/ 678656 w 759618"/>
                <a:gd name="connsiteY15" fmla="*/ 271463 h 1012031"/>
                <a:gd name="connsiteX16" fmla="*/ 721518 w 759618"/>
                <a:gd name="connsiteY16" fmla="*/ 221456 h 1012031"/>
                <a:gd name="connsiteX17" fmla="*/ 759618 w 759618"/>
                <a:gd name="connsiteY17" fmla="*/ 150019 h 1012031"/>
                <a:gd name="connsiteX18" fmla="*/ 738187 w 759618"/>
                <a:gd name="connsiteY18" fmla="*/ 126206 h 1012031"/>
                <a:gd name="connsiteX19" fmla="*/ 704850 w 759618"/>
                <a:gd name="connsiteY19" fmla="*/ 121444 h 1012031"/>
                <a:gd name="connsiteX20" fmla="*/ 692943 w 759618"/>
                <a:gd name="connsiteY20" fmla="*/ 73819 h 1012031"/>
                <a:gd name="connsiteX21" fmla="*/ 669131 w 759618"/>
                <a:gd name="connsiteY21" fmla="*/ 59531 h 1012031"/>
                <a:gd name="connsiteX22" fmla="*/ 628650 w 759618"/>
                <a:gd name="connsiteY22" fmla="*/ 78581 h 1012031"/>
                <a:gd name="connsiteX23" fmla="*/ 614362 w 759618"/>
                <a:gd name="connsiteY23" fmla="*/ 102394 h 1012031"/>
                <a:gd name="connsiteX24" fmla="*/ 588168 w 759618"/>
                <a:gd name="connsiteY24" fmla="*/ 114300 h 1012031"/>
                <a:gd name="connsiteX25" fmla="*/ 576262 w 759618"/>
                <a:gd name="connsiteY25" fmla="*/ 107156 h 1012031"/>
                <a:gd name="connsiteX26" fmla="*/ 592931 w 759618"/>
                <a:gd name="connsiteY26" fmla="*/ 85725 h 1012031"/>
                <a:gd name="connsiteX27" fmla="*/ 621506 w 759618"/>
                <a:gd name="connsiteY27" fmla="*/ 50006 h 1012031"/>
                <a:gd name="connsiteX28" fmla="*/ 585787 w 759618"/>
                <a:gd name="connsiteY28" fmla="*/ 33338 h 1012031"/>
                <a:gd name="connsiteX29" fmla="*/ 557212 w 759618"/>
                <a:gd name="connsiteY29" fmla="*/ 38100 h 1012031"/>
                <a:gd name="connsiteX30" fmla="*/ 540543 w 759618"/>
                <a:gd name="connsiteY30" fmla="*/ 16669 h 1012031"/>
                <a:gd name="connsiteX31" fmla="*/ 526256 w 759618"/>
                <a:gd name="connsiteY31" fmla="*/ 16669 h 1012031"/>
                <a:gd name="connsiteX32" fmla="*/ 519112 w 759618"/>
                <a:gd name="connsiteY32" fmla="*/ 28575 h 1012031"/>
                <a:gd name="connsiteX33" fmla="*/ 533400 w 759618"/>
                <a:gd name="connsiteY33" fmla="*/ 61913 h 1012031"/>
                <a:gd name="connsiteX34" fmla="*/ 519112 w 759618"/>
                <a:gd name="connsiteY34" fmla="*/ 69056 h 1012031"/>
                <a:gd name="connsiteX35" fmla="*/ 500062 w 759618"/>
                <a:gd name="connsiteY35" fmla="*/ 33338 h 1012031"/>
                <a:gd name="connsiteX36" fmla="*/ 495300 w 759618"/>
                <a:gd name="connsiteY36" fmla="*/ 0 h 1012031"/>
                <a:gd name="connsiteX37" fmla="*/ 466725 w 759618"/>
                <a:gd name="connsiteY37" fmla="*/ 40481 h 1012031"/>
                <a:gd name="connsiteX38" fmla="*/ 466725 w 759618"/>
                <a:gd name="connsiteY38" fmla="*/ 61913 h 1012031"/>
                <a:gd name="connsiteX39" fmla="*/ 490537 w 759618"/>
                <a:gd name="connsiteY39" fmla="*/ 80963 h 1012031"/>
                <a:gd name="connsiteX40" fmla="*/ 490537 w 759618"/>
                <a:gd name="connsiteY40" fmla="*/ 100013 h 1012031"/>
                <a:gd name="connsiteX41" fmla="*/ 464343 w 759618"/>
                <a:gd name="connsiteY41" fmla="*/ 95250 h 1012031"/>
                <a:gd name="connsiteX42" fmla="*/ 442912 w 759618"/>
                <a:gd name="connsiteY42" fmla="*/ 64294 h 1012031"/>
                <a:gd name="connsiteX43" fmla="*/ 433387 w 759618"/>
                <a:gd name="connsiteY43" fmla="*/ 40481 h 1012031"/>
                <a:gd name="connsiteX44" fmla="*/ 414337 w 759618"/>
                <a:gd name="connsiteY44" fmla="*/ 33338 h 1012031"/>
                <a:gd name="connsiteX45" fmla="*/ 383381 w 759618"/>
                <a:gd name="connsiteY45" fmla="*/ 38100 h 1012031"/>
                <a:gd name="connsiteX46" fmla="*/ 376237 w 759618"/>
                <a:gd name="connsiteY46" fmla="*/ 42863 h 1012031"/>
                <a:gd name="connsiteX47" fmla="*/ 378618 w 759618"/>
                <a:gd name="connsiteY47" fmla="*/ 69056 h 1012031"/>
                <a:gd name="connsiteX48" fmla="*/ 402431 w 759618"/>
                <a:gd name="connsiteY48" fmla="*/ 88106 h 1012031"/>
                <a:gd name="connsiteX49" fmla="*/ 416718 w 759618"/>
                <a:gd name="connsiteY49" fmla="*/ 109538 h 1012031"/>
                <a:gd name="connsiteX50" fmla="*/ 402431 w 759618"/>
                <a:gd name="connsiteY50" fmla="*/ 145256 h 1012031"/>
                <a:gd name="connsiteX51" fmla="*/ 385762 w 759618"/>
                <a:gd name="connsiteY51" fmla="*/ 135731 h 1012031"/>
                <a:gd name="connsiteX52" fmla="*/ 381000 w 759618"/>
                <a:gd name="connsiteY52" fmla="*/ 104775 h 1012031"/>
                <a:gd name="connsiteX53" fmla="*/ 352425 w 759618"/>
                <a:gd name="connsiteY53" fmla="*/ 59531 h 1012031"/>
                <a:gd name="connsiteX54" fmla="*/ 333375 w 759618"/>
                <a:gd name="connsiteY54" fmla="*/ 69056 h 1012031"/>
                <a:gd name="connsiteX55" fmla="*/ 323850 w 759618"/>
                <a:gd name="connsiteY55" fmla="*/ 50006 h 1012031"/>
                <a:gd name="connsiteX56" fmla="*/ 302418 w 759618"/>
                <a:gd name="connsiteY56" fmla="*/ 42863 h 1012031"/>
                <a:gd name="connsiteX57" fmla="*/ 290512 w 759618"/>
                <a:gd name="connsiteY57" fmla="*/ 64294 h 1012031"/>
                <a:gd name="connsiteX58" fmla="*/ 304800 w 759618"/>
                <a:gd name="connsiteY58" fmla="*/ 76200 h 1012031"/>
                <a:gd name="connsiteX59" fmla="*/ 323850 w 759618"/>
                <a:gd name="connsiteY59" fmla="*/ 92869 h 1012031"/>
                <a:gd name="connsiteX60" fmla="*/ 335756 w 759618"/>
                <a:gd name="connsiteY60" fmla="*/ 100013 h 1012031"/>
                <a:gd name="connsiteX61" fmla="*/ 328612 w 759618"/>
                <a:gd name="connsiteY61" fmla="*/ 111919 h 1012031"/>
                <a:gd name="connsiteX62" fmla="*/ 307181 w 759618"/>
                <a:gd name="connsiteY62" fmla="*/ 100013 h 1012031"/>
                <a:gd name="connsiteX63" fmla="*/ 264318 w 759618"/>
                <a:gd name="connsiteY63" fmla="*/ 76200 h 1012031"/>
                <a:gd name="connsiteX64" fmla="*/ 280987 w 759618"/>
                <a:gd name="connsiteY64" fmla="*/ 114300 h 1012031"/>
                <a:gd name="connsiteX65" fmla="*/ 292893 w 759618"/>
                <a:gd name="connsiteY65" fmla="*/ 130969 h 1012031"/>
                <a:gd name="connsiteX66" fmla="*/ 280987 w 759618"/>
                <a:gd name="connsiteY66" fmla="*/ 140494 h 1012031"/>
                <a:gd name="connsiteX67" fmla="*/ 247650 w 759618"/>
                <a:gd name="connsiteY67" fmla="*/ 100013 h 1012031"/>
                <a:gd name="connsiteX68" fmla="*/ 261937 w 759618"/>
                <a:gd name="connsiteY68" fmla="*/ 142875 h 1012031"/>
                <a:gd name="connsiteX69" fmla="*/ 242887 w 759618"/>
                <a:gd name="connsiteY69" fmla="*/ 150019 h 1012031"/>
                <a:gd name="connsiteX70" fmla="*/ 257175 w 759618"/>
                <a:gd name="connsiteY70" fmla="*/ 178594 h 1012031"/>
                <a:gd name="connsiteX71" fmla="*/ 278606 w 759618"/>
                <a:gd name="connsiteY71" fmla="*/ 195263 h 1012031"/>
                <a:gd name="connsiteX72" fmla="*/ 307181 w 759618"/>
                <a:gd name="connsiteY72" fmla="*/ 228600 h 1012031"/>
                <a:gd name="connsiteX73" fmla="*/ 316706 w 759618"/>
                <a:gd name="connsiteY73" fmla="*/ 254794 h 1012031"/>
                <a:gd name="connsiteX74" fmla="*/ 316706 w 759618"/>
                <a:gd name="connsiteY74" fmla="*/ 254794 h 1012031"/>
                <a:gd name="connsiteX75" fmla="*/ 285750 w 759618"/>
                <a:gd name="connsiteY75" fmla="*/ 235744 h 1012031"/>
                <a:gd name="connsiteX76" fmla="*/ 238125 w 759618"/>
                <a:gd name="connsiteY76" fmla="*/ 221456 h 1012031"/>
                <a:gd name="connsiteX77" fmla="*/ 223837 w 759618"/>
                <a:gd name="connsiteY77" fmla="*/ 195263 h 1012031"/>
                <a:gd name="connsiteX78" fmla="*/ 204787 w 759618"/>
                <a:gd name="connsiteY78" fmla="*/ 166688 h 1012031"/>
                <a:gd name="connsiteX79" fmla="*/ 166687 w 759618"/>
                <a:gd name="connsiteY79" fmla="*/ 130969 h 1012031"/>
                <a:gd name="connsiteX80" fmla="*/ 166687 w 759618"/>
                <a:gd name="connsiteY80" fmla="*/ 157163 h 1012031"/>
                <a:gd name="connsiteX81" fmla="*/ 173831 w 759618"/>
                <a:gd name="connsiteY81" fmla="*/ 176213 h 1012031"/>
                <a:gd name="connsiteX82" fmla="*/ 171450 w 759618"/>
                <a:gd name="connsiteY82" fmla="*/ 188119 h 1012031"/>
                <a:gd name="connsiteX83" fmla="*/ 152400 w 759618"/>
                <a:gd name="connsiteY83" fmla="*/ 195263 h 1012031"/>
                <a:gd name="connsiteX84" fmla="*/ 128587 w 759618"/>
                <a:gd name="connsiteY84" fmla="*/ 190500 h 1012031"/>
                <a:gd name="connsiteX85" fmla="*/ 178593 w 759618"/>
                <a:gd name="connsiteY85" fmla="*/ 214313 h 1012031"/>
                <a:gd name="connsiteX86" fmla="*/ 188118 w 759618"/>
                <a:gd name="connsiteY86" fmla="*/ 228600 h 1012031"/>
                <a:gd name="connsiteX87" fmla="*/ 185737 w 759618"/>
                <a:gd name="connsiteY87" fmla="*/ 250031 h 1012031"/>
                <a:gd name="connsiteX88" fmla="*/ 157162 w 759618"/>
                <a:gd name="connsiteY88" fmla="*/ 228600 h 1012031"/>
                <a:gd name="connsiteX89" fmla="*/ 121443 w 759618"/>
                <a:gd name="connsiteY89" fmla="*/ 223838 h 1012031"/>
                <a:gd name="connsiteX90" fmla="*/ 97631 w 759618"/>
                <a:gd name="connsiteY90" fmla="*/ 211931 h 1012031"/>
                <a:gd name="connsiteX91" fmla="*/ 73818 w 759618"/>
                <a:gd name="connsiteY91" fmla="*/ 235744 h 1012031"/>
                <a:gd name="connsiteX92" fmla="*/ 73818 w 759618"/>
                <a:gd name="connsiteY92" fmla="*/ 257175 h 1012031"/>
                <a:gd name="connsiteX93" fmla="*/ 52387 w 759618"/>
                <a:gd name="connsiteY93" fmla="*/ 273844 h 1012031"/>
                <a:gd name="connsiteX94" fmla="*/ 35718 w 759618"/>
                <a:gd name="connsiteY94" fmla="*/ 254794 h 1012031"/>
                <a:gd name="connsiteX95" fmla="*/ 19050 w 759618"/>
                <a:gd name="connsiteY95" fmla="*/ 264319 h 1012031"/>
                <a:gd name="connsiteX96" fmla="*/ 0 w 759618"/>
                <a:gd name="connsiteY96" fmla="*/ 297656 h 1012031"/>
                <a:gd name="connsiteX97" fmla="*/ 26193 w 759618"/>
                <a:gd name="connsiteY97" fmla="*/ 283369 h 1012031"/>
                <a:gd name="connsiteX98" fmla="*/ 38100 w 759618"/>
                <a:gd name="connsiteY98" fmla="*/ 273844 h 1012031"/>
                <a:gd name="connsiteX99" fmla="*/ 52387 w 759618"/>
                <a:gd name="connsiteY99" fmla="*/ 288131 h 1012031"/>
                <a:gd name="connsiteX100" fmla="*/ 30956 w 759618"/>
                <a:gd name="connsiteY100" fmla="*/ 323850 h 1012031"/>
                <a:gd name="connsiteX101" fmla="*/ 69056 w 759618"/>
                <a:gd name="connsiteY101" fmla="*/ 300038 h 1012031"/>
                <a:gd name="connsiteX102" fmla="*/ 92868 w 759618"/>
                <a:gd name="connsiteY102" fmla="*/ 295275 h 1012031"/>
                <a:gd name="connsiteX103" fmla="*/ 114300 w 759618"/>
                <a:gd name="connsiteY103" fmla="*/ 300038 h 1012031"/>
                <a:gd name="connsiteX104" fmla="*/ 111918 w 759618"/>
                <a:gd name="connsiteY104" fmla="*/ 316706 h 1012031"/>
                <a:gd name="connsiteX105" fmla="*/ 92868 w 759618"/>
                <a:gd name="connsiteY105" fmla="*/ 311944 h 1012031"/>
                <a:gd name="connsiteX106" fmla="*/ 66675 w 759618"/>
                <a:gd name="connsiteY106" fmla="*/ 338138 h 1012031"/>
                <a:gd name="connsiteX107" fmla="*/ 69056 w 759618"/>
                <a:gd name="connsiteY107" fmla="*/ 359569 h 1012031"/>
                <a:gd name="connsiteX108" fmla="*/ 50006 w 759618"/>
                <a:gd name="connsiteY108" fmla="*/ 369094 h 1012031"/>
                <a:gd name="connsiteX109" fmla="*/ 59531 w 759618"/>
                <a:gd name="connsiteY109" fmla="*/ 385763 h 1012031"/>
                <a:gd name="connsiteX110" fmla="*/ 88106 w 759618"/>
                <a:gd name="connsiteY110" fmla="*/ 376238 h 1012031"/>
                <a:gd name="connsiteX111" fmla="*/ 116681 w 759618"/>
                <a:gd name="connsiteY111" fmla="*/ 378619 h 1012031"/>
                <a:gd name="connsiteX112" fmla="*/ 138112 w 759618"/>
                <a:gd name="connsiteY112" fmla="*/ 354806 h 1012031"/>
                <a:gd name="connsiteX113" fmla="*/ 164306 w 759618"/>
                <a:gd name="connsiteY113" fmla="*/ 335756 h 1012031"/>
                <a:gd name="connsiteX114" fmla="*/ 178593 w 759618"/>
                <a:gd name="connsiteY114" fmla="*/ 340519 h 1012031"/>
                <a:gd name="connsiteX115" fmla="*/ 157162 w 759618"/>
                <a:gd name="connsiteY115" fmla="*/ 366713 h 1012031"/>
                <a:gd name="connsiteX116" fmla="*/ 114300 w 759618"/>
                <a:gd name="connsiteY116" fmla="*/ 407194 h 1012031"/>
                <a:gd name="connsiteX117" fmla="*/ 73818 w 759618"/>
                <a:gd name="connsiteY117" fmla="*/ 411956 h 1012031"/>
                <a:gd name="connsiteX118" fmla="*/ 102393 w 759618"/>
                <a:gd name="connsiteY118" fmla="*/ 447675 h 1012031"/>
                <a:gd name="connsiteX119" fmla="*/ 133350 w 759618"/>
                <a:gd name="connsiteY119" fmla="*/ 419100 h 1012031"/>
                <a:gd name="connsiteX120" fmla="*/ 169068 w 759618"/>
                <a:gd name="connsiteY120" fmla="*/ 378619 h 1012031"/>
                <a:gd name="connsiteX121" fmla="*/ 209550 w 759618"/>
                <a:gd name="connsiteY121" fmla="*/ 371475 h 1012031"/>
                <a:gd name="connsiteX122" fmla="*/ 223837 w 759618"/>
                <a:gd name="connsiteY122" fmla="*/ 373856 h 1012031"/>
                <a:gd name="connsiteX123" fmla="*/ 183356 w 759618"/>
                <a:gd name="connsiteY123" fmla="*/ 402431 h 1012031"/>
                <a:gd name="connsiteX124" fmla="*/ 154781 w 759618"/>
                <a:gd name="connsiteY124" fmla="*/ 428625 h 1012031"/>
                <a:gd name="connsiteX125" fmla="*/ 147637 w 759618"/>
                <a:gd name="connsiteY125" fmla="*/ 454819 h 1012031"/>
                <a:gd name="connsiteX126" fmla="*/ 169068 w 759618"/>
                <a:gd name="connsiteY126" fmla="*/ 466725 h 1012031"/>
                <a:gd name="connsiteX127" fmla="*/ 197643 w 759618"/>
                <a:gd name="connsiteY127" fmla="*/ 454819 h 1012031"/>
                <a:gd name="connsiteX128" fmla="*/ 197643 w 759618"/>
                <a:gd name="connsiteY128" fmla="*/ 423863 h 1012031"/>
                <a:gd name="connsiteX129" fmla="*/ 211931 w 759618"/>
                <a:gd name="connsiteY129" fmla="*/ 411956 h 1012031"/>
                <a:gd name="connsiteX130" fmla="*/ 228600 w 759618"/>
                <a:gd name="connsiteY130" fmla="*/ 428625 h 1012031"/>
                <a:gd name="connsiteX131" fmla="*/ 254793 w 759618"/>
                <a:gd name="connsiteY131" fmla="*/ 423863 h 1012031"/>
                <a:gd name="connsiteX132" fmla="*/ 240506 w 759618"/>
                <a:gd name="connsiteY132" fmla="*/ 445294 h 1012031"/>
                <a:gd name="connsiteX133" fmla="*/ 216693 w 759618"/>
                <a:gd name="connsiteY133" fmla="*/ 452438 h 1012031"/>
                <a:gd name="connsiteX134" fmla="*/ 242887 w 759618"/>
                <a:gd name="connsiteY134" fmla="*/ 464344 h 1012031"/>
                <a:gd name="connsiteX135" fmla="*/ 304800 w 759618"/>
                <a:gd name="connsiteY135" fmla="*/ 411956 h 1012031"/>
                <a:gd name="connsiteX136" fmla="*/ 307181 w 759618"/>
                <a:gd name="connsiteY136" fmla="*/ 364331 h 1012031"/>
                <a:gd name="connsiteX137" fmla="*/ 378618 w 759618"/>
                <a:gd name="connsiteY137" fmla="*/ 311944 h 1012031"/>
                <a:gd name="connsiteX138" fmla="*/ 385762 w 759618"/>
                <a:gd name="connsiteY138" fmla="*/ 335756 h 1012031"/>
                <a:gd name="connsiteX139" fmla="*/ 357187 w 759618"/>
                <a:gd name="connsiteY139" fmla="*/ 359569 h 1012031"/>
                <a:gd name="connsiteX140" fmla="*/ 333375 w 759618"/>
                <a:gd name="connsiteY140" fmla="*/ 400050 h 1012031"/>
                <a:gd name="connsiteX141" fmla="*/ 333375 w 759618"/>
                <a:gd name="connsiteY141" fmla="*/ 414338 h 1012031"/>
                <a:gd name="connsiteX142" fmla="*/ 359568 w 759618"/>
                <a:gd name="connsiteY142" fmla="*/ 407194 h 1012031"/>
                <a:gd name="connsiteX143" fmla="*/ 381000 w 759618"/>
                <a:gd name="connsiteY143" fmla="*/ 414338 h 1012031"/>
                <a:gd name="connsiteX144" fmla="*/ 369093 w 759618"/>
                <a:gd name="connsiteY144" fmla="*/ 419100 h 1012031"/>
                <a:gd name="connsiteX145" fmla="*/ 338137 w 759618"/>
                <a:gd name="connsiteY145" fmla="*/ 428625 h 1012031"/>
                <a:gd name="connsiteX146" fmla="*/ 300037 w 759618"/>
                <a:gd name="connsiteY146" fmla="*/ 454819 h 1012031"/>
                <a:gd name="connsiteX147" fmla="*/ 345281 w 759618"/>
                <a:gd name="connsiteY147" fmla="*/ 461963 h 1012031"/>
                <a:gd name="connsiteX148" fmla="*/ 342900 w 759618"/>
                <a:gd name="connsiteY148" fmla="*/ 476250 h 1012031"/>
                <a:gd name="connsiteX149" fmla="*/ 292893 w 759618"/>
                <a:gd name="connsiteY149" fmla="*/ 478631 h 1012031"/>
                <a:gd name="connsiteX150" fmla="*/ 261937 w 759618"/>
                <a:gd name="connsiteY150" fmla="*/ 495300 h 1012031"/>
                <a:gd name="connsiteX151" fmla="*/ 228600 w 759618"/>
                <a:gd name="connsiteY151" fmla="*/ 504825 h 1012031"/>
                <a:gd name="connsiteX152" fmla="*/ 240506 w 759618"/>
                <a:gd name="connsiteY152" fmla="*/ 540544 h 1012031"/>
                <a:gd name="connsiteX153" fmla="*/ 257175 w 759618"/>
                <a:gd name="connsiteY153" fmla="*/ 557213 h 1012031"/>
                <a:gd name="connsiteX154" fmla="*/ 259556 w 759618"/>
                <a:gd name="connsiteY154" fmla="*/ 578644 h 1012031"/>
                <a:gd name="connsiteX155" fmla="*/ 290512 w 759618"/>
                <a:gd name="connsiteY155" fmla="*/ 585788 h 1012031"/>
                <a:gd name="connsiteX156" fmla="*/ 292893 w 759618"/>
                <a:gd name="connsiteY156" fmla="*/ 597694 h 1012031"/>
                <a:gd name="connsiteX157" fmla="*/ 273843 w 759618"/>
                <a:gd name="connsiteY157" fmla="*/ 616744 h 1012031"/>
                <a:gd name="connsiteX158" fmla="*/ 252412 w 759618"/>
                <a:gd name="connsiteY158" fmla="*/ 609600 h 1012031"/>
                <a:gd name="connsiteX159" fmla="*/ 235743 w 759618"/>
                <a:gd name="connsiteY159" fmla="*/ 607219 h 1012031"/>
                <a:gd name="connsiteX160" fmla="*/ 228600 w 759618"/>
                <a:gd name="connsiteY160" fmla="*/ 581025 h 1012031"/>
                <a:gd name="connsiteX161" fmla="*/ 204787 w 759618"/>
                <a:gd name="connsiteY161" fmla="*/ 547688 h 1012031"/>
                <a:gd name="connsiteX162" fmla="*/ 192881 w 759618"/>
                <a:gd name="connsiteY162" fmla="*/ 519113 h 1012031"/>
                <a:gd name="connsiteX163" fmla="*/ 166687 w 759618"/>
                <a:gd name="connsiteY163" fmla="*/ 507206 h 1012031"/>
                <a:gd name="connsiteX164" fmla="*/ 130968 w 759618"/>
                <a:gd name="connsiteY164" fmla="*/ 495300 h 1012031"/>
                <a:gd name="connsiteX165" fmla="*/ 135731 w 759618"/>
                <a:gd name="connsiteY165" fmla="*/ 535781 h 1012031"/>
                <a:gd name="connsiteX166" fmla="*/ 171450 w 759618"/>
                <a:gd name="connsiteY166" fmla="*/ 554831 h 1012031"/>
                <a:gd name="connsiteX167" fmla="*/ 164306 w 759618"/>
                <a:gd name="connsiteY167" fmla="*/ 569119 h 1012031"/>
                <a:gd name="connsiteX168" fmla="*/ 138112 w 759618"/>
                <a:gd name="connsiteY168" fmla="*/ 554831 h 1012031"/>
                <a:gd name="connsiteX169" fmla="*/ 173831 w 759618"/>
                <a:gd name="connsiteY169" fmla="*/ 595313 h 1012031"/>
                <a:gd name="connsiteX170" fmla="*/ 188118 w 759618"/>
                <a:gd name="connsiteY170" fmla="*/ 621506 h 1012031"/>
                <a:gd name="connsiteX171" fmla="*/ 197643 w 759618"/>
                <a:gd name="connsiteY171" fmla="*/ 642938 h 1012031"/>
                <a:gd name="connsiteX172" fmla="*/ 207168 w 759618"/>
                <a:gd name="connsiteY172" fmla="*/ 659606 h 1012031"/>
                <a:gd name="connsiteX173" fmla="*/ 207168 w 759618"/>
                <a:gd name="connsiteY173" fmla="*/ 659606 h 1012031"/>
                <a:gd name="connsiteX174" fmla="*/ 176212 w 759618"/>
                <a:gd name="connsiteY174" fmla="*/ 664369 h 1012031"/>
                <a:gd name="connsiteX175" fmla="*/ 200025 w 759618"/>
                <a:gd name="connsiteY175" fmla="*/ 681038 h 1012031"/>
                <a:gd name="connsiteX176" fmla="*/ 228600 w 759618"/>
                <a:gd name="connsiteY176" fmla="*/ 690563 h 1012031"/>
                <a:gd name="connsiteX177" fmla="*/ 242887 w 759618"/>
                <a:gd name="connsiteY177" fmla="*/ 685800 h 1012031"/>
                <a:gd name="connsiteX178" fmla="*/ 252412 w 759618"/>
                <a:gd name="connsiteY178" fmla="*/ 678656 h 1012031"/>
                <a:gd name="connsiteX179" fmla="*/ 264318 w 759618"/>
                <a:gd name="connsiteY179" fmla="*/ 704850 h 1012031"/>
                <a:gd name="connsiteX180" fmla="*/ 252412 w 759618"/>
                <a:gd name="connsiteY180" fmla="*/ 719138 h 1012031"/>
                <a:gd name="connsiteX181" fmla="*/ 235743 w 759618"/>
                <a:gd name="connsiteY181" fmla="*/ 745331 h 1012031"/>
                <a:gd name="connsiteX182" fmla="*/ 209550 w 759618"/>
                <a:gd name="connsiteY182" fmla="*/ 716756 h 1012031"/>
                <a:gd name="connsiteX183" fmla="*/ 185737 w 759618"/>
                <a:gd name="connsiteY183" fmla="*/ 704850 h 1012031"/>
                <a:gd name="connsiteX184" fmla="*/ 147637 w 759618"/>
                <a:gd name="connsiteY184" fmla="*/ 707231 h 1012031"/>
                <a:gd name="connsiteX185" fmla="*/ 135731 w 759618"/>
                <a:gd name="connsiteY185" fmla="*/ 716756 h 1012031"/>
                <a:gd name="connsiteX186" fmla="*/ 123825 w 759618"/>
                <a:gd name="connsiteY186" fmla="*/ 735806 h 1012031"/>
                <a:gd name="connsiteX187" fmla="*/ 114300 w 759618"/>
                <a:gd name="connsiteY187" fmla="*/ 766763 h 1012031"/>
                <a:gd name="connsiteX188" fmla="*/ 126206 w 759618"/>
                <a:gd name="connsiteY188" fmla="*/ 781050 h 1012031"/>
                <a:gd name="connsiteX189" fmla="*/ 145256 w 759618"/>
                <a:gd name="connsiteY189" fmla="*/ 757238 h 1012031"/>
                <a:gd name="connsiteX190" fmla="*/ 145256 w 759618"/>
                <a:gd name="connsiteY190" fmla="*/ 757238 h 1012031"/>
                <a:gd name="connsiteX191" fmla="*/ 152400 w 759618"/>
                <a:gd name="connsiteY191" fmla="*/ 778669 h 1012031"/>
                <a:gd name="connsiteX192" fmla="*/ 142875 w 759618"/>
                <a:gd name="connsiteY192" fmla="*/ 790575 h 1012031"/>
                <a:gd name="connsiteX193" fmla="*/ 173831 w 759618"/>
                <a:gd name="connsiteY193" fmla="*/ 776288 h 1012031"/>
                <a:gd name="connsiteX194" fmla="*/ 169068 w 759618"/>
                <a:gd name="connsiteY194" fmla="*/ 752475 h 1012031"/>
                <a:gd name="connsiteX195" fmla="*/ 183356 w 759618"/>
                <a:gd name="connsiteY195" fmla="*/ 747713 h 1012031"/>
                <a:gd name="connsiteX196" fmla="*/ 183356 w 759618"/>
                <a:gd name="connsiteY196" fmla="*/ 766763 h 1012031"/>
                <a:gd name="connsiteX197" fmla="*/ 188118 w 759618"/>
                <a:gd name="connsiteY197" fmla="*/ 778669 h 1012031"/>
                <a:gd name="connsiteX198" fmla="*/ 200025 w 759618"/>
                <a:gd name="connsiteY198" fmla="*/ 783431 h 1012031"/>
                <a:gd name="connsiteX199" fmla="*/ 197643 w 759618"/>
                <a:gd name="connsiteY199" fmla="*/ 797719 h 1012031"/>
                <a:gd name="connsiteX200" fmla="*/ 178593 w 759618"/>
                <a:gd name="connsiteY200" fmla="*/ 802481 h 1012031"/>
                <a:gd name="connsiteX201" fmla="*/ 166687 w 759618"/>
                <a:gd name="connsiteY201" fmla="*/ 812006 h 1012031"/>
                <a:gd name="connsiteX202" fmla="*/ 180975 w 759618"/>
                <a:gd name="connsiteY202" fmla="*/ 816769 h 1012031"/>
                <a:gd name="connsiteX203" fmla="*/ 173831 w 759618"/>
                <a:gd name="connsiteY203" fmla="*/ 838200 h 1012031"/>
                <a:gd name="connsiteX204" fmla="*/ 190500 w 759618"/>
                <a:gd name="connsiteY204" fmla="*/ 842963 h 1012031"/>
                <a:gd name="connsiteX205" fmla="*/ 190500 w 759618"/>
                <a:gd name="connsiteY205" fmla="*/ 842963 h 1012031"/>
                <a:gd name="connsiteX206" fmla="*/ 226218 w 759618"/>
                <a:gd name="connsiteY206" fmla="*/ 814388 h 1012031"/>
                <a:gd name="connsiteX207" fmla="*/ 230981 w 759618"/>
                <a:gd name="connsiteY207" fmla="*/ 795338 h 1012031"/>
                <a:gd name="connsiteX208" fmla="*/ 247650 w 759618"/>
                <a:gd name="connsiteY208" fmla="*/ 804863 h 1012031"/>
                <a:gd name="connsiteX209" fmla="*/ 228600 w 759618"/>
                <a:gd name="connsiteY209" fmla="*/ 842963 h 1012031"/>
                <a:gd name="connsiteX210" fmla="*/ 204787 w 759618"/>
                <a:gd name="connsiteY210" fmla="*/ 869156 h 1012031"/>
                <a:gd name="connsiteX211" fmla="*/ 192881 w 759618"/>
                <a:gd name="connsiteY211" fmla="*/ 873919 h 1012031"/>
                <a:gd name="connsiteX212" fmla="*/ 171450 w 759618"/>
                <a:gd name="connsiteY212" fmla="*/ 888206 h 1012031"/>
                <a:gd name="connsiteX213" fmla="*/ 142875 w 759618"/>
                <a:gd name="connsiteY213" fmla="*/ 859631 h 1012031"/>
                <a:gd name="connsiteX214" fmla="*/ 126206 w 759618"/>
                <a:gd name="connsiteY214" fmla="*/ 831056 h 1012031"/>
                <a:gd name="connsiteX215" fmla="*/ 104775 w 759618"/>
                <a:gd name="connsiteY215" fmla="*/ 828675 h 1012031"/>
                <a:gd name="connsiteX216" fmla="*/ 85725 w 759618"/>
                <a:gd name="connsiteY216" fmla="*/ 845344 h 1012031"/>
                <a:gd name="connsiteX217" fmla="*/ 100012 w 759618"/>
                <a:gd name="connsiteY217" fmla="*/ 864394 h 1012031"/>
                <a:gd name="connsiteX218" fmla="*/ 111918 w 759618"/>
                <a:gd name="connsiteY218" fmla="*/ 878681 h 1012031"/>
                <a:gd name="connsiteX219" fmla="*/ 123825 w 759618"/>
                <a:gd name="connsiteY219" fmla="*/ 888206 h 1012031"/>
                <a:gd name="connsiteX220" fmla="*/ 133350 w 759618"/>
                <a:gd name="connsiteY220" fmla="*/ 909638 h 1012031"/>
                <a:gd name="connsiteX221" fmla="*/ 109537 w 759618"/>
                <a:gd name="connsiteY221" fmla="*/ 921544 h 1012031"/>
                <a:gd name="connsiteX222" fmla="*/ 90487 w 759618"/>
                <a:gd name="connsiteY222" fmla="*/ 909638 h 1012031"/>
                <a:gd name="connsiteX223" fmla="*/ 71437 w 759618"/>
                <a:gd name="connsiteY223" fmla="*/ 935831 h 1012031"/>
                <a:gd name="connsiteX224" fmla="*/ 61912 w 759618"/>
                <a:gd name="connsiteY224" fmla="*/ 971550 h 1012031"/>
                <a:gd name="connsiteX225" fmla="*/ 80962 w 759618"/>
                <a:gd name="connsiteY225" fmla="*/ 954881 h 1012031"/>
                <a:gd name="connsiteX226" fmla="*/ 95250 w 759618"/>
                <a:gd name="connsiteY226" fmla="*/ 978694 h 1012031"/>
                <a:gd name="connsiteX227" fmla="*/ 109537 w 759618"/>
                <a:gd name="connsiteY227" fmla="*/ 964406 h 1012031"/>
                <a:gd name="connsiteX228" fmla="*/ 119062 w 759618"/>
                <a:gd name="connsiteY228" fmla="*/ 981075 h 1012031"/>
                <a:gd name="connsiteX229" fmla="*/ 126206 w 759618"/>
                <a:gd name="connsiteY229" fmla="*/ 959644 h 1012031"/>
                <a:gd name="connsiteX230" fmla="*/ 145256 w 759618"/>
                <a:gd name="connsiteY230" fmla="*/ 985838 h 1012031"/>
                <a:gd name="connsiteX231" fmla="*/ 169068 w 759618"/>
                <a:gd name="connsiteY231" fmla="*/ 1004888 h 1012031"/>
                <a:gd name="connsiteX232" fmla="*/ 161925 w 759618"/>
                <a:gd name="connsiteY232" fmla="*/ 978694 h 1012031"/>
                <a:gd name="connsiteX233" fmla="*/ 171450 w 759618"/>
                <a:gd name="connsiteY233" fmla="*/ 964406 h 1012031"/>
                <a:gd name="connsiteX234" fmla="*/ 180975 w 759618"/>
                <a:gd name="connsiteY234" fmla="*/ 973931 h 1012031"/>
                <a:gd name="connsiteX235" fmla="*/ 188118 w 759618"/>
                <a:gd name="connsiteY235" fmla="*/ 962025 h 1012031"/>
                <a:gd name="connsiteX236" fmla="*/ 197643 w 759618"/>
                <a:gd name="connsiteY236" fmla="*/ 981075 h 1012031"/>
                <a:gd name="connsiteX237" fmla="*/ 209550 w 759618"/>
                <a:gd name="connsiteY237" fmla="*/ 962025 h 1012031"/>
                <a:gd name="connsiteX238" fmla="*/ 228600 w 759618"/>
                <a:gd name="connsiteY238" fmla="*/ 983456 h 1012031"/>
                <a:gd name="connsiteX239" fmla="*/ 235743 w 759618"/>
                <a:gd name="connsiteY239" fmla="*/ 959644 h 1012031"/>
                <a:gd name="connsiteX240" fmla="*/ 254793 w 759618"/>
                <a:gd name="connsiteY240" fmla="*/ 973931 h 1012031"/>
                <a:gd name="connsiteX241" fmla="*/ 271462 w 759618"/>
                <a:gd name="connsiteY241" fmla="*/ 983456 h 1012031"/>
                <a:gd name="connsiteX242" fmla="*/ 278606 w 759618"/>
                <a:gd name="connsiteY242" fmla="*/ 1000125 h 1012031"/>
                <a:gd name="connsiteX243" fmla="*/ 269081 w 759618"/>
                <a:gd name="connsiteY243" fmla="*/ 1012031 h 1012031"/>
                <a:gd name="connsiteX244" fmla="*/ 316706 w 759618"/>
                <a:gd name="connsiteY244" fmla="*/ 976313 h 1012031"/>
                <a:gd name="connsiteX245" fmla="*/ 335756 w 759618"/>
                <a:gd name="connsiteY245" fmla="*/ 969169 h 1012031"/>
                <a:gd name="connsiteX246" fmla="*/ 342900 w 759618"/>
                <a:gd name="connsiteY246" fmla="*/ 950119 h 1012031"/>
                <a:gd name="connsiteX247" fmla="*/ 342900 w 759618"/>
                <a:gd name="connsiteY247" fmla="*/ 926306 h 1012031"/>
                <a:gd name="connsiteX248" fmla="*/ 321468 w 759618"/>
                <a:gd name="connsiteY248" fmla="*/ 935831 h 1012031"/>
                <a:gd name="connsiteX249" fmla="*/ 307181 w 759618"/>
                <a:gd name="connsiteY249" fmla="*/ 926306 h 1012031"/>
                <a:gd name="connsiteX250" fmla="*/ 307181 w 759618"/>
                <a:gd name="connsiteY250" fmla="*/ 900113 h 1012031"/>
                <a:gd name="connsiteX251" fmla="*/ 290512 w 759618"/>
                <a:gd name="connsiteY251" fmla="*/ 916781 h 1012031"/>
                <a:gd name="connsiteX252" fmla="*/ 269081 w 759618"/>
                <a:gd name="connsiteY252" fmla="*/ 892969 h 1012031"/>
                <a:gd name="connsiteX253" fmla="*/ 252412 w 759618"/>
                <a:gd name="connsiteY253" fmla="*/ 919163 h 1012031"/>
                <a:gd name="connsiteX254" fmla="*/ 233362 w 759618"/>
                <a:gd name="connsiteY254" fmla="*/ 902494 h 1012031"/>
                <a:gd name="connsiteX255" fmla="*/ 254793 w 759618"/>
                <a:gd name="connsiteY255" fmla="*/ 888206 h 1012031"/>
                <a:gd name="connsiteX256" fmla="*/ 254793 w 759618"/>
                <a:gd name="connsiteY256" fmla="*/ 862013 h 1012031"/>
                <a:gd name="connsiteX257" fmla="*/ 278606 w 759618"/>
                <a:gd name="connsiteY257" fmla="*/ 876300 h 1012031"/>
                <a:gd name="connsiteX258" fmla="*/ 307181 w 759618"/>
                <a:gd name="connsiteY258" fmla="*/ 885825 h 1012031"/>
                <a:gd name="connsiteX259" fmla="*/ 323850 w 759618"/>
                <a:gd name="connsiteY259" fmla="*/ 878681 h 1012031"/>
                <a:gd name="connsiteX260" fmla="*/ 338137 w 759618"/>
                <a:gd name="connsiteY260" fmla="*/ 869156 h 1012031"/>
                <a:gd name="connsiteX261" fmla="*/ 338137 w 759618"/>
                <a:gd name="connsiteY261" fmla="*/ 847725 h 1012031"/>
                <a:gd name="connsiteX262" fmla="*/ 335756 w 759618"/>
                <a:gd name="connsiteY262" fmla="*/ 823913 h 1012031"/>
                <a:gd name="connsiteX263" fmla="*/ 338137 w 759618"/>
                <a:gd name="connsiteY263" fmla="*/ 797719 h 1012031"/>
                <a:gd name="connsiteX264" fmla="*/ 364331 w 759618"/>
                <a:gd name="connsiteY264" fmla="*/ 814388 h 1012031"/>
                <a:gd name="connsiteX265" fmla="*/ 392906 w 759618"/>
                <a:gd name="connsiteY265" fmla="*/ 795338 h 1012031"/>
                <a:gd name="connsiteX266" fmla="*/ 373856 w 759618"/>
                <a:gd name="connsiteY266" fmla="*/ 783431 h 1012031"/>
                <a:gd name="connsiteX267" fmla="*/ 395287 w 759618"/>
                <a:gd name="connsiteY267" fmla="*/ 776288 h 1012031"/>
                <a:gd name="connsiteX268" fmla="*/ 407193 w 759618"/>
                <a:gd name="connsiteY268" fmla="*/ 762000 h 1012031"/>
                <a:gd name="connsiteX269" fmla="*/ 388143 w 759618"/>
                <a:gd name="connsiteY269" fmla="*/ 752475 h 1012031"/>
                <a:gd name="connsiteX270" fmla="*/ 404812 w 759618"/>
                <a:gd name="connsiteY270" fmla="*/ 738188 h 1012031"/>
                <a:gd name="connsiteX271" fmla="*/ 423862 w 759618"/>
                <a:gd name="connsiteY271" fmla="*/ 707231 h 1012031"/>
                <a:gd name="connsiteX272" fmla="*/ 383381 w 759618"/>
                <a:gd name="connsiteY272" fmla="*/ 697706 h 1012031"/>
                <a:gd name="connsiteX273" fmla="*/ 381000 w 759618"/>
                <a:gd name="connsiteY273" fmla="*/ 690563 h 1012031"/>
                <a:gd name="connsiteX274" fmla="*/ 350043 w 759618"/>
                <a:gd name="connsiteY274" fmla="*/ 690563 h 1012031"/>
                <a:gd name="connsiteX275" fmla="*/ 335756 w 759618"/>
                <a:gd name="connsiteY275" fmla="*/ 676275 h 1012031"/>
                <a:gd name="connsiteX276" fmla="*/ 354806 w 759618"/>
                <a:gd name="connsiteY276" fmla="*/ 654844 h 1012031"/>
                <a:gd name="connsiteX277" fmla="*/ 390525 w 759618"/>
                <a:gd name="connsiteY277" fmla="*/ 657225 h 1012031"/>
                <a:gd name="connsiteX278" fmla="*/ 416718 w 759618"/>
                <a:gd name="connsiteY278" fmla="*/ 683419 h 1012031"/>
                <a:gd name="connsiteX279" fmla="*/ 428625 w 759618"/>
                <a:gd name="connsiteY279" fmla="*/ 647700 h 1012031"/>
                <a:gd name="connsiteX280" fmla="*/ 397668 w 759618"/>
                <a:gd name="connsiteY280" fmla="*/ 640556 h 1012031"/>
                <a:gd name="connsiteX281" fmla="*/ 359568 w 759618"/>
                <a:gd name="connsiteY281" fmla="*/ 631031 h 1012031"/>
                <a:gd name="connsiteX282" fmla="*/ 371475 w 759618"/>
                <a:gd name="connsiteY282" fmla="*/ 619125 h 1012031"/>
                <a:gd name="connsiteX283" fmla="*/ 395287 w 759618"/>
                <a:gd name="connsiteY283" fmla="*/ 616744 h 1012031"/>
                <a:gd name="connsiteX284" fmla="*/ 416718 w 759618"/>
                <a:gd name="connsiteY284" fmla="*/ 628650 h 1012031"/>
                <a:gd name="connsiteX285" fmla="*/ 442912 w 759618"/>
                <a:gd name="connsiteY285" fmla="*/ 607219 h 1012031"/>
                <a:gd name="connsiteX286" fmla="*/ 452437 w 759618"/>
                <a:gd name="connsiteY286" fmla="*/ 592931 h 1012031"/>
                <a:gd name="connsiteX287" fmla="*/ 428625 w 759618"/>
                <a:gd name="connsiteY287" fmla="*/ 576263 h 1012031"/>
                <a:gd name="connsiteX288" fmla="*/ 440531 w 759618"/>
                <a:gd name="connsiteY288" fmla="*/ 564356 h 1012031"/>
                <a:gd name="connsiteX289" fmla="*/ 464343 w 759618"/>
                <a:gd name="connsiteY289" fmla="*/ 578644 h 1012031"/>
                <a:gd name="connsiteX290" fmla="*/ 497681 w 759618"/>
                <a:gd name="connsiteY290" fmla="*/ 590550 h 1012031"/>
                <a:gd name="connsiteX291" fmla="*/ 511968 w 759618"/>
                <a:gd name="connsiteY291" fmla="*/ 557213 h 1012031"/>
                <a:gd name="connsiteX292" fmla="*/ 526256 w 759618"/>
                <a:gd name="connsiteY292" fmla="*/ 528638 h 1012031"/>
                <a:gd name="connsiteX293" fmla="*/ 502443 w 759618"/>
                <a:gd name="connsiteY293" fmla="*/ 531019 h 1012031"/>
                <a:gd name="connsiteX294" fmla="*/ 488156 w 759618"/>
                <a:gd name="connsiteY294" fmla="*/ 519113 h 1012031"/>
                <a:gd name="connsiteX295" fmla="*/ 542924 w 759618"/>
                <a:gd name="connsiteY295" fmla="*/ 511969 h 1012031"/>
                <a:gd name="connsiteX0" fmla="*/ 542924 w 759618"/>
                <a:gd name="connsiteY0" fmla="*/ 511969 h 1012031"/>
                <a:gd name="connsiteX1" fmla="*/ 526257 w 759618"/>
                <a:gd name="connsiteY1" fmla="*/ 447676 h 1012031"/>
                <a:gd name="connsiteX2" fmla="*/ 616743 w 759618"/>
                <a:gd name="connsiteY2" fmla="*/ 383381 h 1012031"/>
                <a:gd name="connsiteX3" fmla="*/ 545306 w 759618"/>
                <a:gd name="connsiteY3" fmla="*/ 428625 h 1012031"/>
                <a:gd name="connsiteX4" fmla="*/ 626268 w 759618"/>
                <a:gd name="connsiteY4" fmla="*/ 357188 h 1012031"/>
                <a:gd name="connsiteX5" fmla="*/ 678656 w 759618"/>
                <a:gd name="connsiteY5" fmla="*/ 307181 h 1012031"/>
                <a:gd name="connsiteX6" fmla="*/ 600075 w 759618"/>
                <a:gd name="connsiteY6" fmla="*/ 335756 h 1012031"/>
                <a:gd name="connsiteX7" fmla="*/ 554831 w 759618"/>
                <a:gd name="connsiteY7" fmla="*/ 373856 h 1012031"/>
                <a:gd name="connsiteX8" fmla="*/ 535781 w 759618"/>
                <a:gd name="connsiteY8" fmla="*/ 369094 h 1012031"/>
                <a:gd name="connsiteX9" fmla="*/ 597693 w 759618"/>
                <a:gd name="connsiteY9" fmla="*/ 309563 h 1012031"/>
                <a:gd name="connsiteX10" fmla="*/ 573881 w 759618"/>
                <a:gd name="connsiteY10" fmla="*/ 288131 h 1012031"/>
                <a:gd name="connsiteX11" fmla="*/ 561975 w 759618"/>
                <a:gd name="connsiteY11" fmla="*/ 261938 h 1012031"/>
                <a:gd name="connsiteX12" fmla="*/ 614362 w 759618"/>
                <a:gd name="connsiteY12" fmla="*/ 292894 h 1012031"/>
                <a:gd name="connsiteX13" fmla="*/ 650081 w 759618"/>
                <a:gd name="connsiteY13" fmla="*/ 290513 h 1012031"/>
                <a:gd name="connsiteX14" fmla="*/ 650081 w 759618"/>
                <a:gd name="connsiteY14" fmla="*/ 273844 h 1012031"/>
                <a:gd name="connsiteX15" fmla="*/ 678656 w 759618"/>
                <a:gd name="connsiteY15" fmla="*/ 271463 h 1012031"/>
                <a:gd name="connsiteX16" fmla="*/ 721518 w 759618"/>
                <a:gd name="connsiteY16" fmla="*/ 221456 h 1012031"/>
                <a:gd name="connsiteX17" fmla="*/ 759618 w 759618"/>
                <a:gd name="connsiteY17" fmla="*/ 150019 h 1012031"/>
                <a:gd name="connsiteX18" fmla="*/ 738187 w 759618"/>
                <a:gd name="connsiteY18" fmla="*/ 126206 h 1012031"/>
                <a:gd name="connsiteX19" fmla="*/ 704850 w 759618"/>
                <a:gd name="connsiteY19" fmla="*/ 121444 h 1012031"/>
                <a:gd name="connsiteX20" fmla="*/ 692943 w 759618"/>
                <a:gd name="connsiteY20" fmla="*/ 73819 h 1012031"/>
                <a:gd name="connsiteX21" fmla="*/ 669131 w 759618"/>
                <a:gd name="connsiteY21" fmla="*/ 59531 h 1012031"/>
                <a:gd name="connsiteX22" fmla="*/ 628650 w 759618"/>
                <a:gd name="connsiteY22" fmla="*/ 78581 h 1012031"/>
                <a:gd name="connsiteX23" fmla="*/ 614362 w 759618"/>
                <a:gd name="connsiteY23" fmla="*/ 102394 h 1012031"/>
                <a:gd name="connsiteX24" fmla="*/ 588168 w 759618"/>
                <a:gd name="connsiteY24" fmla="*/ 114300 h 1012031"/>
                <a:gd name="connsiteX25" fmla="*/ 576262 w 759618"/>
                <a:gd name="connsiteY25" fmla="*/ 107156 h 1012031"/>
                <a:gd name="connsiteX26" fmla="*/ 592931 w 759618"/>
                <a:gd name="connsiteY26" fmla="*/ 85725 h 1012031"/>
                <a:gd name="connsiteX27" fmla="*/ 621506 w 759618"/>
                <a:gd name="connsiteY27" fmla="*/ 50006 h 1012031"/>
                <a:gd name="connsiteX28" fmla="*/ 585787 w 759618"/>
                <a:gd name="connsiteY28" fmla="*/ 33338 h 1012031"/>
                <a:gd name="connsiteX29" fmla="*/ 557212 w 759618"/>
                <a:gd name="connsiteY29" fmla="*/ 38100 h 1012031"/>
                <a:gd name="connsiteX30" fmla="*/ 540543 w 759618"/>
                <a:gd name="connsiteY30" fmla="*/ 16669 h 1012031"/>
                <a:gd name="connsiteX31" fmla="*/ 526256 w 759618"/>
                <a:gd name="connsiteY31" fmla="*/ 16669 h 1012031"/>
                <a:gd name="connsiteX32" fmla="*/ 519112 w 759618"/>
                <a:gd name="connsiteY32" fmla="*/ 28575 h 1012031"/>
                <a:gd name="connsiteX33" fmla="*/ 533400 w 759618"/>
                <a:gd name="connsiteY33" fmla="*/ 61913 h 1012031"/>
                <a:gd name="connsiteX34" fmla="*/ 519112 w 759618"/>
                <a:gd name="connsiteY34" fmla="*/ 69056 h 1012031"/>
                <a:gd name="connsiteX35" fmla="*/ 500062 w 759618"/>
                <a:gd name="connsiteY35" fmla="*/ 33338 h 1012031"/>
                <a:gd name="connsiteX36" fmla="*/ 495300 w 759618"/>
                <a:gd name="connsiteY36" fmla="*/ 0 h 1012031"/>
                <a:gd name="connsiteX37" fmla="*/ 466725 w 759618"/>
                <a:gd name="connsiteY37" fmla="*/ 40481 h 1012031"/>
                <a:gd name="connsiteX38" fmla="*/ 466725 w 759618"/>
                <a:gd name="connsiteY38" fmla="*/ 61913 h 1012031"/>
                <a:gd name="connsiteX39" fmla="*/ 490537 w 759618"/>
                <a:gd name="connsiteY39" fmla="*/ 80963 h 1012031"/>
                <a:gd name="connsiteX40" fmla="*/ 490537 w 759618"/>
                <a:gd name="connsiteY40" fmla="*/ 100013 h 1012031"/>
                <a:gd name="connsiteX41" fmla="*/ 464343 w 759618"/>
                <a:gd name="connsiteY41" fmla="*/ 95250 h 1012031"/>
                <a:gd name="connsiteX42" fmla="*/ 442912 w 759618"/>
                <a:gd name="connsiteY42" fmla="*/ 64294 h 1012031"/>
                <a:gd name="connsiteX43" fmla="*/ 433387 w 759618"/>
                <a:gd name="connsiteY43" fmla="*/ 40481 h 1012031"/>
                <a:gd name="connsiteX44" fmla="*/ 414337 w 759618"/>
                <a:gd name="connsiteY44" fmla="*/ 33338 h 1012031"/>
                <a:gd name="connsiteX45" fmla="*/ 383381 w 759618"/>
                <a:gd name="connsiteY45" fmla="*/ 38100 h 1012031"/>
                <a:gd name="connsiteX46" fmla="*/ 376237 w 759618"/>
                <a:gd name="connsiteY46" fmla="*/ 42863 h 1012031"/>
                <a:gd name="connsiteX47" fmla="*/ 378618 w 759618"/>
                <a:gd name="connsiteY47" fmla="*/ 69056 h 1012031"/>
                <a:gd name="connsiteX48" fmla="*/ 402431 w 759618"/>
                <a:gd name="connsiteY48" fmla="*/ 88106 h 1012031"/>
                <a:gd name="connsiteX49" fmla="*/ 416718 w 759618"/>
                <a:gd name="connsiteY49" fmla="*/ 109538 h 1012031"/>
                <a:gd name="connsiteX50" fmla="*/ 402431 w 759618"/>
                <a:gd name="connsiteY50" fmla="*/ 145256 h 1012031"/>
                <a:gd name="connsiteX51" fmla="*/ 385762 w 759618"/>
                <a:gd name="connsiteY51" fmla="*/ 135731 h 1012031"/>
                <a:gd name="connsiteX52" fmla="*/ 381000 w 759618"/>
                <a:gd name="connsiteY52" fmla="*/ 104775 h 1012031"/>
                <a:gd name="connsiteX53" fmla="*/ 352425 w 759618"/>
                <a:gd name="connsiteY53" fmla="*/ 59531 h 1012031"/>
                <a:gd name="connsiteX54" fmla="*/ 333375 w 759618"/>
                <a:gd name="connsiteY54" fmla="*/ 69056 h 1012031"/>
                <a:gd name="connsiteX55" fmla="*/ 323850 w 759618"/>
                <a:gd name="connsiteY55" fmla="*/ 50006 h 1012031"/>
                <a:gd name="connsiteX56" fmla="*/ 302418 w 759618"/>
                <a:gd name="connsiteY56" fmla="*/ 42863 h 1012031"/>
                <a:gd name="connsiteX57" fmla="*/ 290512 w 759618"/>
                <a:gd name="connsiteY57" fmla="*/ 64294 h 1012031"/>
                <a:gd name="connsiteX58" fmla="*/ 304800 w 759618"/>
                <a:gd name="connsiteY58" fmla="*/ 76200 h 1012031"/>
                <a:gd name="connsiteX59" fmla="*/ 323850 w 759618"/>
                <a:gd name="connsiteY59" fmla="*/ 92869 h 1012031"/>
                <a:gd name="connsiteX60" fmla="*/ 335756 w 759618"/>
                <a:gd name="connsiteY60" fmla="*/ 100013 h 1012031"/>
                <a:gd name="connsiteX61" fmla="*/ 328612 w 759618"/>
                <a:gd name="connsiteY61" fmla="*/ 111919 h 1012031"/>
                <a:gd name="connsiteX62" fmla="*/ 307181 w 759618"/>
                <a:gd name="connsiteY62" fmla="*/ 100013 h 1012031"/>
                <a:gd name="connsiteX63" fmla="*/ 264318 w 759618"/>
                <a:gd name="connsiteY63" fmla="*/ 76200 h 1012031"/>
                <a:gd name="connsiteX64" fmla="*/ 280987 w 759618"/>
                <a:gd name="connsiteY64" fmla="*/ 114300 h 1012031"/>
                <a:gd name="connsiteX65" fmla="*/ 292893 w 759618"/>
                <a:gd name="connsiteY65" fmla="*/ 130969 h 1012031"/>
                <a:gd name="connsiteX66" fmla="*/ 280987 w 759618"/>
                <a:gd name="connsiteY66" fmla="*/ 140494 h 1012031"/>
                <a:gd name="connsiteX67" fmla="*/ 247650 w 759618"/>
                <a:gd name="connsiteY67" fmla="*/ 100013 h 1012031"/>
                <a:gd name="connsiteX68" fmla="*/ 261937 w 759618"/>
                <a:gd name="connsiteY68" fmla="*/ 142875 h 1012031"/>
                <a:gd name="connsiteX69" fmla="*/ 242887 w 759618"/>
                <a:gd name="connsiteY69" fmla="*/ 150019 h 1012031"/>
                <a:gd name="connsiteX70" fmla="*/ 257175 w 759618"/>
                <a:gd name="connsiteY70" fmla="*/ 178594 h 1012031"/>
                <a:gd name="connsiteX71" fmla="*/ 278606 w 759618"/>
                <a:gd name="connsiteY71" fmla="*/ 195263 h 1012031"/>
                <a:gd name="connsiteX72" fmla="*/ 307181 w 759618"/>
                <a:gd name="connsiteY72" fmla="*/ 228600 h 1012031"/>
                <a:gd name="connsiteX73" fmla="*/ 316706 w 759618"/>
                <a:gd name="connsiteY73" fmla="*/ 254794 h 1012031"/>
                <a:gd name="connsiteX74" fmla="*/ 316706 w 759618"/>
                <a:gd name="connsiteY74" fmla="*/ 254794 h 1012031"/>
                <a:gd name="connsiteX75" fmla="*/ 285750 w 759618"/>
                <a:gd name="connsiteY75" fmla="*/ 235744 h 1012031"/>
                <a:gd name="connsiteX76" fmla="*/ 238125 w 759618"/>
                <a:gd name="connsiteY76" fmla="*/ 221456 h 1012031"/>
                <a:gd name="connsiteX77" fmla="*/ 223837 w 759618"/>
                <a:gd name="connsiteY77" fmla="*/ 195263 h 1012031"/>
                <a:gd name="connsiteX78" fmla="*/ 204787 w 759618"/>
                <a:gd name="connsiteY78" fmla="*/ 166688 h 1012031"/>
                <a:gd name="connsiteX79" fmla="*/ 166687 w 759618"/>
                <a:gd name="connsiteY79" fmla="*/ 130969 h 1012031"/>
                <a:gd name="connsiteX80" fmla="*/ 166687 w 759618"/>
                <a:gd name="connsiteY80" fmla="*/ 157163 h 1012031"/>
                <a:gd name="connsiteX81" fmla="*/ 173831 w 759618"/>
                <a:gd name="connsiteY81" fmla="*/ 176213 h 1012031"/>
                <a:gd name="connsiteX82" fmla="*/ 171450 w 759618"/>
                <a:gd name="connsiteY82" fmla="*/ 188119 h 1012031"/>
                <a:gd name="connsiteX83" fmla="*/ 152400 w 759618"/>
                <a:gd name="connsiteY83" fmla="*/ 195263 h 1012031"/>
                <a:gd name="connsiteX84" fmla="*/ 128587 w 759618"/>
                <a:gd name="connsiteY84" fmla="*/ 190500 h 1012031"/>
                <a:gd name="connsiteX85" fmla="*/ 178593 w 759618"/>
                <a:gd name="connsiteY85" fmla="*/ 214313 h 1012031"/>
                <a:gd name="connsiteX86" fmla="*/ 188118 w 759618"/>
                <a:gd name="connsiteY86" fmla="*/ 228600 h 1012031"/>
                <a:gd name="connsiteX87" fmla="*/ 185737 w 759618"/>
                <a:gd name="connsiteY87" fmla="*/ 250031 h 1012031"/>
                <a:gd name="connsiteX88" fmla="*/ 157162 w 759618"/>
                <a:gd name="connsiteY88" fmla="*/ 228600 h 1012031"/>
                <a:gd name="connsiteX89" fmla="*/ 121443 w 759618"/>
                <a:gd name="connsiteY89" fmla="*/ 223838 h 1012031"/>
                <a:gd name="connsiteX90" fmla="*/ 97631 w 759618"/>
                <a:gd name="connsiteY90" fmla="*/ 211931 h 1012031"/>
                <a:gd name="connsiteX91" fmla="*/ 73818 w 759618"/>
                <a:gd name="connsiteY91" fmla="*/ 235744 h 1012031"/>
                <a:gd name="connsiteX92" fmla="*/ 73818 w 759618"/>
                <a:gd name="connsiteY92" fmla="*/ 257175 h 1012031"/>
                <a:gd name="connsiteX93" fmla="*/ 52387 w 759618"/>
                <a:gd name="connsiteY93" fmla="*/ 273844 h 1012031"/>
                <a:gd name="connsiteX94" fmla="*/ 35718 w 759618"/>
                <a:gd name="connsiteY94" fmla="*/ 254794 h 1012031"/>
                <a:gd name="connsiteX95" fmla="*/ 19050 w 759618"/>
                <a:gd name="connsiteY95" fmla="*/ 264319 h 1012031"/>
                <a:gd name="connsiteX96" fmla="*/ 0 w 759618"/>
                <a:gd name="connsiteY96" fmla="*/ 297656 h 1012031"/>
                <a:gd name="connsiteX97" fmla="*/ 26193 w 759618"/>
                <a:gd name="connsiteY97" fmla="*/ 283369 h 1012031"/>
                <a:gd name="connsiteX98" fmla="*/ 38100 w 759618"/>
                <a:gd name="connsiteY98" fmla="*/ 273844 h 1012031"/>
                <a:gd name="connsiteX99" fmla="*/ 52387 w 759618"/>
                <a:gd name="connsiteY99" fmla="*/ 288131 h 1012031"/>
                <a:gd name="connsiteX100" fmla="*/ 30956 w 759618"/>
                <a:gd name="connsiteY100" fmla="*/ 323850 h 1012031"/>
                <a:gd name="connsiteX101" fmla="*/ 69056 w 759618"/>
                <a:gd name="connsiteY101" fmla="*/ 300038 h 1012031"/>
                <a:gd name="connsiteX102" fmla="*/ 92868 w 759618"/>
                <a:gd name="connsiteY102" fmla="*/ 295275 h 1012031"/>
                <a:gd name="connsiteX103" fmla="*/ 114300 w 759618"/>
                <a:gd name="connsiteY103" fmla="*/ 300038 h 1012031"/>
                <a:gd name="connsiteX104" fmla="*/ 111918 w 759618"/>
                <a:gd name="connsiteY104" fmla="*/ 316706 h 1012031"/>
                <a:gd name="connsiteX105" fmla="*/ 92868 w 759618"/>
                <a:gd name="connsiteY105" fmla="*/ 311944 h 1012031"/>
                <a:gd name="connsiteX106" fmla="*/ 66675 w 759618"/>
                <a:gd name="connsiteY106" fmla="*/ 338138 h 1012031"/>
                <a:gd name="connsiteX107" fmla="*/ 69056 w 759618"/>
                <a:gd name="connsiteY107" fmla="*/ 359569 h 1012031"/>
                <a:gd name="connsiteX108" fmla="*/ 50006 w 759618"/>
                <a:gd name="connsiteY108" fmla="*/ 369094 h 1012031"/>
                <a:gd name="connsiteX109" fmla="*/ 59531 w 759618"/>
                <a:gd name="connsiteY109" fmla="*/ 385763 h 1012031"/>
                <a:gd name="connsiteX110" fmla="*/ 88106 w 759618"/>
                <a:gd name="connsiteY110" fmla="*/ 376238 h 1012031"/>
                <a:gd name="connsiteX111" fmla="*/ 116681 w 759618"/>
                <a:gd name="connsiteY111" fmla="*/ 378619 h 1012031"/>
                <a:gd name="connsiteX112" fmla="*/ 138112 w 759618"/>
                <a:gd name="connsiteY112" fmla="*/ 354806 h 1012031"/>
                <a:gd name="connsiteX113" fmla="*/ 164306 w 759618"/>
                <a:gd name="connsiteY113" fmla="*/ 335756 h 1012031"/>
                <a:gd name="connsiteX114" fmla="*/ 178593 w 759618"/>
                <a:gd name="connsiteY114" fmla="*/ 340519 h 1012031"/>
                <a:gd name="connsiteX115" fmla="*/ 157162 w 759618"/>
                <a:gd name="connsiteY115" fmla="*/ 366713 h 1012031"/>
                <a:gd name="connsiteX116" fmla="*/ 114300 w 759618"/>
                <a:gd name="connsiteY116" fmla="*/ 407194 h 1012031"/>
                <a:gd name="connsiteX117" fmla="*/ 73818 w 759618"/>
                <a:gd name="connsiteY117" fmla="*/ 411956 h 1012031"/>
                <a:gd name="connsiteX118" fmla="*/ 102393 w 759618"/>
                <a:gd name="connsiteY118" fmla="*/ 447675 h 1012031"/>
                <a:gd name="connsiteX119" fmla="*/ 133350 w 759618"/>
                <a:gd name="connsiteY119" fmla="*/ 419100 h 1012031"/>
                <a:gd name="connsiteX120" fmla="*/ 169068 w 759618"/>
                <a:gd name="connsiteY120" fmla="*/ 378619 h 1012031"/>
                <a:gd name="connsiteX121" fmla="*/ 209550 w 759618"/>
                <a:gd name="connsiteY121" fmla="*/ 371475 h 1012031"/>
                <a:gd name="connsiteX122" fmla="*/ 223837 w 759618"/>
                <a:gd name="connsiteY122" fmla="*/ 373856 h 1012031"/>
                <a:gd name="connsiteX123" fmla="*/ 183356 w 759618"/>
                <a:gd name="connsiteY123" fmla="*/ 402431 h 1012031"/>
                <a:gd name="connsiteX124" fmla="*/ 154781 w 759618"/>
                <a:gd name="connsiteY124" fmla="*/ 428625 h 1012031"/>
                <a:gd name="connsiteX125" fmla="*/ 147637 w 759618"/>
                <a:gd name="connsiteY125" fmla="*/ 454819 h 1012031"/>
                <a:gd name="connsiteX126" fmla="*/ 169068 w 759618"/>
                <a:gd name="connsiteY126" fmla="*/ 466725 h 1012031"/>
                <a:gd name="connsiteX127" fmla="*/ 197643 w 759618"/>
                <a:gd name="connsiteY127" fmla="*/ 454819 h 1012031"/>
                <a:gd name="connsiteX128" fmla="*/ 197643 w 759618"/>
                <a:gd name="connsiteY128" fmla="*/ 423863 h 1012031"/>
                <a:gd name="connsiteX129" fmla="*/ 211931 w 759618"/>
                <a:gd name="connsiteY129" fmla="*/ 411956 h 1012031"/>
                <a:gd name="connsiteX130" fmla="*/ 228600 w 759618"/>
                <a:gd name="connsiteY130" fmla="*/ 428625 h 1012031"/>
                <a:gd name="connsiteX131" fmla="*/ 254793 w 759618"/>
                <a:gd name="connsiteY131" fmla="*/ 423863 h 1012031"/>
                <a:gd name="connsiteX132" fmla="*/ 240506 w 759618"/>
                <a:gd name="connsiteY132" fmla="*/ 445294 h 1012031"/>
                <a:gd name="connsiteX133" fmla="*/ 216693 w 759618"/>
                <a:gd name="connsiteY133" fmla="*/ 452438 h 1012031"/>
                <a:gd name="connsiteX134" fmla="*/ 242887 w 759618"/>
                <a:gd name="connsiteY134" fmla="*/ 464344 h 1012031"/>
                <a:gd name="connsiteX135" fmla="*/ 304800 w 759618"/>
                <a:gd name="connsiteY135" fmla="*/ 411956 h 1012031"/>
                <a:gd name="connsiteX136" fmla="*/ 307181 w 759618"/>
                <a:gd name="connsiteY136" fmla="*/ 364331 h 1012031"/>
                <a:gd name="connsiteX137" fmla="*/ 378618 w 759618"/>
                <a:gd name="connsiteY137" fmla="*/ 311944 h 1012031"/>
                <a:gd name="connsiteX138" fmla="*/ 385762 w 759618"/>
                <a:gd name="connsiteY138" fmla="*/ 335756 h 1012031"/>
                <a:gd name="connsiteX139" fmla="*/ 357187 w 759618"/>
                <a:gd name="connsiteY139" fmla="*/ 359569 h 1012031"/>
                <a:gd name="connsiteX140" fmla="*/ 333375 w 759618"/>
                <a:gd name="connsiteY140" fmla="*/ 400050 h 1012031"/>
                <a:gd name="connsiteX141" fmla="*/ 333375 w 759618"/>
                <a:gd name="connsiteY141" fmla="*/ 414338 h 1012031"/>
                <a:gd name="connsiteX142" fmla="*/ 359568 w 759618"/>
                <a:gd name="connsiteY142" fmla="*/ 407194 h 1012031"/>
                <a:gd name="connsiteX143" fmla="*/ 381000 w 759618"/>
                <a:gd name="connsiteY143" fmla="*/ 414338 h 1012031"/>
                <a:gd name="connsiteX144" fmla="*/ 369093 w 759618"/>
                <a:gd name="connsiteY144" fmla="*/ 419100 h 1012031"/>
                <a:gd name="connsiteX145" fmla="*/ 338137 w 759618"/>
                <a:gd name="connsiteY145" fmla="*/ 428625 h 1012031"/>
                <a:gd name="connsiteX146" fmla="*/ 300037 w 759618"/>
                <a:gd name="connsiteY146" fmla="*/ 454819 h 1012031"/>
                <a:gd name="connsiteX147" fmla="*/ 345281 w 759618"/>
                <a:gd name="connsiteY147" fmla="*/ 461963 h 1012031"/>
                <a:gd name="connsiteX148" fmla="*/ 342900 w 759618"/>
                <a:gd name="connsiteY148" fmla="*/ 476250 h 1012031"/>
                <a:gd name="connsiteX149" fmla="*/ 292893 w 759618"/>
                <a:gd name="connsiteY149" fmla="*/ 478631 h 1012031"/>
                <a:gd name="connsiteX150" fmla="*/ 261937 w 759618"/>
                <a:gd name="connsiteY150" fmla="*/ 495300 h 1012031"/>
                <a:gd name="connsiteX151" fmla="*/ 228600 w 759618"/>
                <a:gd name="connsiteY151" fmla="*/ 504825 h 1012031"/>
                <a:gd name="connsiteX152" fmla="*/ 240506 w 759618"/>
                <a:gd name="connsiteY152" fmla="*/ 540544 h 1012031"/>
                <a:gd name="connsiteX153" fmla="*/ 257175 w 759618"/>
                <a:gd name="connsiteY153" fmla="*/ 557213 h 1012031"/>
                <a:gd name="connsiteX154" fmla="*/ 259556 w 759618"/>
                <a:gd name="connsiteY154" fmla="*/ 578644 h 1012031"/>
                <a:gd name="connsiteX155" fmla="*/ 290512 w 759618"/>
                <a:gd name="connsiteY155" fmla="*/ 585788 h 1012031"/>
                <a:gd name="connsiteX156" fmla="*/ 292893 w 759618"/>
                <a:gd name="connsiteY156" fmla="*/ 597694 h 1012031"/>
                <a:gd name="connsiteX157" fmla="*/ 273843 w 759618"/>
                <a:gd name="connsiteY157" fmla="*/ 616744 h 1012031"/>
                <a:gd name="connsiteX158" fmla="*/ 252412 w 759618"/>
                <a:gd name="connsiteY158" fmla="*/ 609600 h 1012031"/>
                <a:gd name="connsiteX159" fmla="*/ 235743 w 759618"/>
                <a:gd name="connsiteY159" fmla="*/ 607219 h 1012031"/>
                <a:gd name="connsiteX160" fmla="*/ 228600 w 759618"/>
                <a:gd name="connsiteY160" fmla="*/ 581025 h 1012031"/>
                <a:gd name="connsiteX161" fmla="*/ 204787 w 759618"/>
                <a:gd name="connsiteY161" fmla="*/ 547688 h 1012031"/>
                <a:gd name="connsiteX162" fmla="*/ 192881 w 759618"/>
                <a:gd name="connsiteY162" fmla="*/ 519113 h 1012031"/>
                <a:gd name="connsiteX163" fmla="*/ 166687 w 759618"/>
                <a:gd name="connsiteY163" fmla="*/ 507206 h 1012031"/>
                <a:gd name="connsiteX164" fmla="*/ 130968 w 759618"/>
                <a:gd name="connsiteY164" fmla="*/ 495300 h 1012031"/>
                <a:gd name="connsiteX165" fmla="*/ 135731 w 759618"/>
                <a:gd name="connsiteY165" fmla="*/ 535781 h 1012031"/>
                <a:gd name="connsiteX166" fmla="*/ 171450 w 759618"/>
                <a:gd name="connsiteY166" fmla="*/ 554831 h 1012031"/>
                <a:gd name="connsiteX167" fmla="*/ 164306 w 759618"/>
                <a:gd name="connsiteY167" fmla="*/ 569119 h 1012031"/>
                <a:gd name="connsiteX168" fmla="*/ 138112 w 759618"/>
                <a:gd name="connsiteY168" fmla="*/ 554831 h 1012031"/>
                <a:gd name="connsiteX169" fmla="*/ 173831 w 759618"/>
                <a:gd name="connsiteY169" fmla="*/ 595313 h 1012031"/>
                <a:gd name="connsiteX170" fmla="*/ 188118 w 759618"/>
                <a:gd name="connsiteY170" fmla="*/ 621506 h 1012031"/>
                <a:gd name="connsiteX171" fmla="*/ 197643 w 759618"/>
                <a:gd name="connsiteY171" fmla="*/ 642938 h 1012031"/>
                <a:gd name="connsiteX172" fmla="*/ 207168 w 759618"/>
                <a:gd name="connsiteY172" fmla="*/ 659606 h 1012031"/>
                <a:gd name="connsiteX173" fmla="*/ 207168 w 759618"/>
                <a:gd name="connsiteY173" fmla="*/ 659606 h 1012031"/>
                <a:gd name="connsiteX174" fmla="*/ 176212 w 759618"/>
                <a:gd name="connsiteY174" fmla="*/ 664369 h 1012031"/>
                <a:gd name="connsiteX175" fmla="*/ 200025 w 759618"/>
                <a:gd name="connsiteY175" fmla="*/ 681038 h 1012031"/>
                <a:gd name="connsiteX176" fmla="*/ 228600 w 759618"/>
                <a:gd name="connsiteY176" fmla="*/ 690563 h 1012031"/>
                <a:gd name="connsiteX177" fmla="*/ 242887 w 759618"/>
                <a:gd name="connsiteY177" fmla="*/ 685800 h 1012031"/>
                <a:gd name="connsiteX178" fmla="*/ 252412 w 759618"/>
                <a:gd name="connsiteY178" fmla="*/ 678656 h 1012031"/>
                <a:gd name="connsiteX179" fmla="*/ 264318 w 759618"/>
                <a:gd name="connsiteY179" fmla="*/ 704850 h 1012031"/>
                <a:gd name="connsiteX180" fmla="*/ 252412 w 759618"/>
                <a:gd name="connsiteY180" fmla="*/ 719138 h 1012031"/>
                <a:gd name="connsiteX181" fmla="*/ 235743 w 759618"/>
                <a:gd name="connsiteY181" fmla="*/ 745331 h 1012031"/>
                <a:gd name="connsiteX182" fmla="*/ 209550 w 759618"/>
                <a:gd name="connsiteY182" fmla="*/ 716756 h 1012031"/>
                <a:gd name="connsiteX183" fmla="*/ 185737 w 759618"/>
                <a:gd name="connsiteY183" fmla="*/ 704850 h 1012031"/>
                <a:gd name="connsiteX184" fmla="*/ 147637 w 759618"/>
                <a:gd name="connsiteY184" fmla="*/ 707231 h 1012031"/>
                <a:gd name="connsiteX185" fmla="*/ 135731 w 759618"/>
                <a:gd name="connsiteY185" fmla="*/ 716756 h 1012031"/>
                <a:gd name="connsiteX186" fmla="*/ 123825 w 759618"/>
                <a:gd name="connsiteY186" fmla="*/ 735806 h 1012031"/>
                <a:gd name="connsiteX187" fmla="*/ 114300 w 759618"/>
                <a:gd name="connsiteY187" fmla="*/ 766763 h 1012031"/>
                <a:gd name="connsiteX188" fmla="*/ 126206 w 759618"/>
                <a:gd name="connsiteY188" fmla="*/ 781050 h 1012031"/>
                <a:gd name="connsiteX189" fmla="*/ 145256 w 759618"/>
                <a:gd name="connsiteY189" fmla="*/ 757238 h 1012031"/>
                <a:gd name="connsiteX190" fmla="*/ 145256 w 759618"/>
                <a:gd name="connsiteY190" fmla="*/ 757238 h 1012031"/>
                <a:gd name="connsiteX191" fmla="*/ 152400 w 759618"/>
                <a:gd name="connsiteY191" fmla="*/ 778669 h 1012031"/>
                <a:gd name="connsiteX192" fmla="*/ 142875 w 759618"/>
                <a:gd name="connsiteY192" fmla="*/ 790575 h 1012031"/>
                <a:gd name="connsiteX193" fmla="*/ 173831 w 759618"/>
                <a:gd name="connsiteY193" fmla="*/ 776288 h 1012031"/>
                <a:gd name="connsiteX194" fmla="*/ 169068 w 759618"/>
                <a:gd name="connsiteY194" fmla="*/ 752475 h 1012031"/>
                <a:gd name="connsiteX195" fmla="*/ 183356 w 759618"/>
                <a:gd name="connsiteY195" fmla="*/ 747713 h 1012031"/>
                <a:gd name="connsiteX196" fmla="*/ 183356 w 759618"/>
                <a:gd name="connsiteY196" fmla="*/ 766763 h 1012031"/>
                <a:gd name="connsiteX197" fmla="*/ 188118 w 759618"/>
                <a:gd name="connsiteY197" fmla="*/ 778669 h 1012031"/>
                <a:gd name="connsiteX198" fmla="*/ 200025 w 759618"/>
                <a:gd name="connsiteY198" fmla="*/ 783431 h 1012031"/>
                <a:gd name="connsiteX199" fmla="*/ 197643 w 759618"/>
                <a:gd name="connsiteY199" fmla="*/ 797719 h 1012031"/>
                <a:gd name="connsiteX200" fmla="*/ 178593 w 759618"/>
                <a:gd name="connsiteY200" fmla="*/ 802481 h 1012031"/>
                <a:gd name="connsiteX201" fmla="*/ 166687 w 759618"/>
                <a:gd name="connsiteY201" fmla="*/ 812006 h 1012031"/>
                <a:gd name="connsiteX202" fmla="*/ 180975 w 759618"/>
                <a:gd name="connsiteY202" fmla="*/ 816769 h 1012031"/>
                <a:gd name="connsiteX203" fmla="*/ 173831 w 759618"/>
                <a:gd name="connsiteY203" fmla="*/ 838200 h 1012031"/>
                <a:gd name="connsiteX204" fmla="*/ 190500 w 759618"/>
                <a:gd name="connsiteY204" fmla="*/ 842963 h 1012031"/>
                <a:gd name="connsiteX205" fmla="*/ 190500 w 759618"/>
                <a:gd name="connsiteY205" fmla="*/ 842963 h 1012031"/>
                <a:gd name="connsiteX206" fmla="*/ 226218 w 759618"/>
                <a:gd name="connsiteY206" fmla="*/ 814388 h 1012031"/>
                <a:gd name="connsiteX207" fmla="*/ 230981 w 759618"/>
                <a:gd name="connsiteY207" fmla="*/ 795338 h 1012031"/>
                <a:gd name="connsiteX208" fmla="*/ 247650 w 759618"/>
                <a:gd name="connsiteY208" fmla="*/ 804863 h 1012031"/>
                <a:gd name="connsiteX209" fmla="*/ 228600 w 759618"/>
                <a:gd name="connsiteY209" fmla="*/ 842963 h 1012031"/>
                <a:gd name="connsiteX210" fmla="*/ 204787 w 759618"/>
                <a:gd name="connsiteY210" fmla="*/ 869156 h 1012031"/>
                <a:gd name="connsiteX211" fmla="*/ 192881 w 759618"/>
                <a:gd name="connsiteY211" fmla="*/ 873919 h 1012031"/>
                <a:gd name="connsiteX212" fmla="*/ 171450 w 759618"/>
                <a:gd name="connsiteY212" fmla="*/ 888206 h 1012031"/>
                <a:gd name="connsiteX213" fmla="*/ 142875 w 759618"/>
                <a:gd name="connsiteY213" fmla="*/ 859631 h 1012031"/>
                <a:gd name="connsiteX214" fmla="*/ 126206 w 759618"/>
                <a:gd name="connsiteY214" fmla="*/ 831056 h 1012031"/>
                <a:gd name="connsiteX215" fmla="*/ 104775 w 759618"/>
                <a:gd name="connsiteY215" fmla="*/ 828675 h 1012031"/>
                <a:gd name="connsiteX216" fmla="*/ 85725 w 759618"/>
                <a:gd name="connsiteY216" fmla="*/ 845344 h 1012031"/>
                <a:gd name="connsiteX217" fmla="*/ 100012 w 759618"/>
                <a:gd name="connsiteY217" fmla="*/ 864394 h 1012031"/>
                <a:gd name="connsiteX218" fmla="*/ 111918 w 759618"/>
                <a:gd name="connsiteY218" fmla="*/ 878681 h 1012031"/>
                <a:gd name="connsiteX219" fmla="*/ 123825 w 759618"/>
                <a:gd name="connsiteY219" fmla="*/ 888206 h 1012031"/>
                <a:gd name="connsiteX220" fmla="*/ 133350 w 759618"/>
                <a:gd name="connsiteY220" fmla="*/ 909638 h 1012031"/>
                <a:gd name="connsiteX221" fmla="*/ 109537 w 759618"/>
                <a:gd name="connsiteY221" fmla="*/ 921544 h 1012031"/>
                <a:gd name="connsiteX222" fmla="*/ 90487 w 759618"/>
                <a:gd name="connsiteY222" fmla="*/ 909638 h 1012031"/>
                <a:gd name="connsiteX223" fmla="*/ 71437 w 759618"/>
                <a:gd name="connsiteY223" fmla="*/ 935831 h 1012031"/>
                <a:gd name="connsiteX224" fmla="*/ 61912 w 759618"/>
                <a:gd name="connsiteY224" fmla="*/ 971550 h 1012031"/>
                <a:gd name="connsiteX225" fmla="*/ 80962 w 759618"/>
                <a:gd name="connsiteY225" fmla="*/ 954881 h 1012031"/>
                <a:gd name="connsiteX226" fmla="*/ 95250 w 759618"/>
                <a:gd name="connsiteY226" fmla="*/ 978694 h 1012031"/>
                <a:gd name="connsiteX227" fmla="*/ 109537 w 759618"/>
                <a:gd name="connsiteY227" fmla="*/ 964406 h 1012031"/>
                <a:gd name="connsiteX228" fmla="*/ 119062 w 759618"/>
                <a:gd name="connsiteY228" fmla="*/ 981075 h 1012031"/>
                <a:gd name="connsiteX229" fmla="*/ 126206 w 759618"/>
                <a:gd name="connsiteY229" fmla="*/ 959644 h 1012031"/>
                <a:gd name="connsiteX230" fmla="*/ 145256 w 759618"/>
                <a:gd name="connsiteY230" fmla="*/ 985838 h 1012031"/>
                <a:gd name="connsiteX231" fmla="*/ 169068 w 759618"/>
                <a:gd name="connsiteY231" fmla="*/ 1004888 h 1012031"/>
                <a:gd name="connsiteX232" fmla="*/ 161925 w 759618"/>
                <a:gd name="connsiteY232" fmla="*/ 978694 h 1012031"/>
                <a:gd name="connsiteX233" fmla="*/ 171450 w 759618"/>
                <a:gd name="connsiteY233" fmla="*/ 964406 h 1012031"/>
                <a:gd name="connsiteX234" fmla="*/ 180975 w 759618"/>
                <a:gd name="connsiteY234" fmla="*/ 973931 h 1012031"/>
                <a:gd name="connsiteX235" fmla="*/ 188118 w 759618"/>
                <a:gd name="connsiteY235" fmla="*/ 962025 h 1012031"/>
                <a:gd name="connsiteX236" fmla="*/ 197643 w 759618"/>
                <a:gd name="connsiteY236" fmla="*/ 981075 h 1012031"/>
                <a:gd name="connsiteX237" fmla="*/ 209550 w 759618"/>
                <a:gd name="connsiteY237" fmla="*/ 962025 h 1012031"/>
                <a:gd name="connsiteX238" fmla="*/ 228600 w 759618"/>
                <a:gd name="connsiteY238" fmla="*/ 983456 h 1012031"/>
                <a:gd name="connsiteX239" fmla="*/ 235743 w 759618"/>
                <a:gd name="connsiteY239" fmla="*/ 959644 h 1012031"/>
                <a:gd name="connsiteX240" fmla="*/ 254793 w 759618"/>
                <a:gd name="connsiteY240" fmla="*/ 973931 h 1012031"/>
                <a:gd name="connsiteX241" fmla="*/ 271462 w 759618"/>
                <a:gd name="connsiteY241" fmla="*/ 983456 h 1012031"/>
                <a:gd name="connsiteX242" fmla="*/ 278606 w 759618"/>
                <a:gd name="connsiteY242" fmla="*/ 1000125 h 1012031"/>
                <a:gd name="connsiteX243" fmla="*/ 269081 w 759618"/>
                <a:gd name="connsiteY243" fmla="*/ 1012031 h 1012031"/>
                <a:gd name="connsiteX244" fmla="*/ 316706 w 759618"/>
                <a:gd name="connsiteY244" fmla="*/ 976313 h 1012031"/>
                <a:gd name="connsiteX245" fmla="*/ 335756 w 759618"/>
                <a:gd name="connsiteY245" fmla="*/ 969169 h 1012031"/>
                <a:gd name="connsiteX246" fmla="*/ 342900 w 759618"/>
                <a:gd name="connsiteY246" fmla="*/ 950119 h 1012031"/>
                <a:gd name="connsiteX247" fmla="*/ 342900 w 759618"/>
                <a:gd name="connsiteY247" fmla="*/ 926306 h 1012031"/>
                <a:gd name="connsiteX248" fmla="*/ 321468 w 759618"/>
                <a:gd name="connsiteY248" fmla="*/ 935831 h 1012031"/>
                <a:gd name="connsiteX249" fmla="*/ 307181 w 759618"/>
                <a:gd name="connsiteY249" fmla="*/ 926306 h 1012031"/>
                <a:gd name="connsiteX250" fmla="*/ 307181 w 759618"/>
                <a:gd name="connsiteY250" fmla="*/ 900113 h 1012031"/>
                <a:gd name="connsiteX251" fmla="*/ 290512 w 759618"/>
                <a:gd name="connsiteY251" fmla="*/ 916781 h 1012031"/>
                <a:gd name="connsiteX252" fmla="*/ 269081 w 759618"/>
                <a:gd name="connsiteY252" fmla="*/ 892969 h 1012031"/>
                <a:gd name="connsiteX253" fmla="*/ 252412 w 759618"/>
                <a:gd name="connsiteY253" fmla="*/ 919163 h 1012031"/>
                <a:gd name="connsiteX254" fmla="*/ 233362 w 759618"/>
                <a:gd name="connsiteY254" fmla="*/ 902494 h 1012031"/>
                <a:gd name="connsiteX255" fmla="*/ 254793 w 759618"/>
                <a:gd name="connsiteY255" fmla="*/ 888206 h 1012031"/>
                <a:gd name="connsiteX256" fmla="*/ 254793 w 759618"/>
                <a:gd name="connsiteY256" fmla="*/ 862013 h 1012031"/>
                <a:gd name="connsiteX257" fmla="*/ 278606 w 759618"/>
                <a:gd name="connsiteY257" fmla="*/ 876300 h 1012031"/>
                <a:gd name="connsiteX258" fmla="*/ 307181 w 759618"/>
                <a:gd name="connsiteY258" fmla="*/ 885825 h 1012031"/>
                <a:gd name="connsiteX259" fmla="*/ 323850 w 759618"/>
                <a:gd name="connsiteY259" fmla="*/ 878681 h 1012031"/>
                <a:gd name="connsiteX260" fmla="*/ 338137 w 759618"/>
                <a:gd name="connsiteY260" fmla="*/ 869156 h 1012031"/>
                <a:gd name="connsiteX261" fmla="*/ 338137 w 759618"/>
                <a:gd name="connsiteY261" fmla="*/ 847725 h 1012031"/>
                <a:gd name="connsiteX262" fmla="*/ 335756 w 759618"/>
                <a:gd name="connsiteY262" fmla="*/ 823913 h 1012031"/>
                <a:gd name="connsiteX263" fmla="*/ 338137 w 759618"/>
                <a:gd name="connsiteY263" fmla="*/ 797719 h 1012031"/>
                <a:gd name="connsiteX264" fmla="*/ 364331 w 759618"/>
                <a:gd name="connsiteY264" fmla="*/ 814388 h 1012031"/>
                <a:gd name="connsiteX265" fmla="*/ 392906 w 759618"/>
                <a:gd name="connsiteY265" fmla="*/ 795338 h 1012031"/>
                <a:gd name="connsiteX266" fmla="*/ 373856 w 759618"/>
                <a:gd name="connsiteY266" fmla="*/ 783431 h 1012031"/>
                <a:gd name="connsiteX267" fmla="*/ 395287 w 759618"/>
                <a:gd name="connsiteY267" fmla="*/ 776288 h 1012031"/>
                <a:gd name="connsiteX268" fmla="*/ 407193 w 759618"/>
                <a:gd name="connsiteY268" fmla="*/ 762000 h 1012031"/>
                <a:gd name="connsiteX269" fmla="*/ 388143 w 759618"/>
                <a:gd name="connsiteY269" fmla="*/ 752475 h 1012031"/>
                <a:gd name="connsiteX270" fmla="*/ 404812 w 759618"/>
                <a:gd name="connsiteY270" fmla="*/ 738188 h 1012031"/>
                <a:gd name="connsiteX271" fmla="*/ 423862 w 759618"/>
                <a:gd name="connsiteY271" fmla="*/ 707231 h 1012031"/>
                <a:gd name="connsiteX272" fmla="*/ 383381 w 759618"/>
                <a:gd name="connsiteY272" fmla="*/ 697706 h 1012031"/>
                <a:gd name="connsiteX273" fmla="*/ 381000 w 759618"/>
                <a:gd name="connsiteY273" fmla="*/ 690563 h 1012031"/>
                <a:gd name="connsiteX274" fmla="*/ 350043 w 759618"/>
                <a:gd name="connsiteY274" fmla="*/ 690563 h 1012031"/>
                <a:gd name="connsiteX275" fmla="*/ 335756 w 759618"/>
                <a:gd name="connsiteY275" fmla="*/ 676275 h 1012031"/>
                <a:gd name="connsiteX276" fmla="*/ 354806 w 759618"/>
                <a:gd name="connsiteY276" fmla="*/ 654844 h 1012031"/>
                <a:gd name="connsiteX277" fmla="*/ 390525 w 759618"/>
                <a:gd name="connsiteY277" fmla="*/ 657225 h 1012031"/>
                <a:gd name="connsiteX278" fmla="*/ 416718 w 759618"/>
                <a:gd name="connsiteY278" fmla="*/ 683419 h 1012031"/>
                <a:gd name="connsiteX279" fmla="*/ 428625 w 759618"/>
                <a:gd name="connsiteY279" fmla="*/ 647700 h 1012031"/>
                <a:gd name="connsiteX280" fmla="*/ 397668 w 759618"/>
                <a:gd name="connsiteY280" fmla="*/ 640556 h 1012031"/>
                <a:gd name="connsiteX281" fmla="*/ 359568 w 759618"/>
                <a:gd name="connsiteY281" fmla="*/ 631031 h 1012031"/>
                <a:gd name="connsiteX282" fmla="*/ 371475 w 759618"/>
                <a:gd name="connsiteY282" fmla="*/ 619125 h 1012031"/>
                <a:gd name="connsiteX283" fmla="*/ 395287 w 759618"/>
                <a:gd name="connsiteY283" fmla="*/ 616744 h 1012031"/>
                <a:gd name="connsiteX284" fmla="*/ 416718 w 759618"/>
                <a:gd name="connsiteY284" fmla="*/ 628650 h 1012031"/>
                <a:gd name="connsiteX285" fmla="*/ 442912 w 759618"/>
                <a:gd name="connsiteY285" fmla="*/ 607219 h 1012031"/>
                <a:gd name="connsiteX286" fmla="*/ 452437 w 759618"/>
                <a:gd name="connsiteY286" fmla="*/ 592931 h 1012031"/>
                <a:gd name="connsiteX287" fmla="*/ 428625 w 759618"/>
                <a:gd name="connsiteY287" fmla="*/ 576263 h 1012031"/>
                <a:gd name="connsiteX288" fmla="*/ 440531 w 759618"/>
                <a:gd name="connsiteY288" fmla="*/ 564356 h 1012031"/>
                <a:gd name="connsiteX289" fmla="*/ 464343 w 759618"/>
                <a:gd name="connsiteY289" fmla="*/ 578644 h 1012031"/>
                <a:gd name="connsiteX290" fmla="*/ 497681 w 759618"/>
                <a:gd name="connsiteY290" fmla="*/ 590550 h 1012031"/>
                <a:gd name="connsiteX291" fmla="*/ 511968 w 759618"/>
                <a:gd name="connsiteY291" fmla="*/ 557213 h 1012031"/>
                <a:gd name="connsiteX292" fmla="*/ 526256 w 759618"/>
                <a:gd name="connsiteY292" fmla="*/ 528638 h 1012031"/>
                <a:gd name="connsiteX293" fmla="*/ 502443 w 759618"/>
                <a:gd name="connsiteY293" fmla="*/ 531019 h 1012031"/>
                <a:gd name="connsiteX294" fmla="*/ 488156 w 759618"/>
                <a:gd name="connsiteY294" fmla="*/ 519113 h 1012031"/>
                <a:gd name="connsiteX295" fmla="*/ 542924 w 759618"/>
                <a:gd name="connsiteY295" fmla="*/ 511969 h 1012031"/>
                <a:gd name="connsiteX0" fmla="*/ 542924 w 759618"/>
                <a:gd name="connsiteY0" fmla="*/ 511969 h 1012031"/>
                <a:gd name="connsiteX1" fmla="*/ 526257 w 759618"/>
                <a:gd name="connsiteY1" fmla="*/ 447676 h 1012031"/>
                <a:gd name="connsiteX2" fmla="*/ 581024 w 759618"/>
                <a:gd name="connsiteY2" fmla="*/ 464343 h 1012031"/>
                <a:gd name="connsiteX3" fmla="*/ 545306 w 759618"/>
                <a:gd name="connsiteY3" fmla="*/ 428625 h 1012031"/>
                <a:gd name="connsiteX4" fmla="*/ 626268 w 759618"/>
                <a:gd name="connsiteY4" fmla="*/ 357188 h 1012031"/>
                <a:gd name="connsiteX5" fmla="*/ 678656 w 759618"/>
                <a:gd name="connsiteY5" fmla="*/ 307181 h 1012031"/>
                <a:gd name="connsiteX6" fmla="*/ 600075 w 759618"/>
                <a:gd name="connsiteY6" fmla="*/ 335756 h 1012031"/>
                <a:gd name="connsiteX7" fmla="*/ 554831 w 759618"/>
                <a:gd name="connsiteY7" fmla="*/ 373856 h 1012031"/>
                <a:gd name="connsiteX8" fmla="*/ 535781 w 759618"/>
                <a:gd name="connsiteY8" fmla="*/ 369094 h 1012031"/>
                <a:gd name="connsiteX9" fmla="*/ 597693 w 759618"/>
                <a:gd name="connsiteY9" fmla="*/ 309563 h 1012031"/>
                <a:gd name="connsiteX10" fmla="*/ 573881 w 759618"/>
                <a:gd name="connsiteY10" fmla="*/ 288131 h 1012031"/>
                <a:gd name="connsiteX11" fmla="*/ 561975 w 759618"/>
                <a:gd name="connsiteY11" fmla="*/ 261938 h 1012031"/>
                <a:gd name="connsiteX12" fmla="*/ 614362 w 759618"/>
                <a:gd name="connsiteY12" fmla="*/ 292894 h 1012031"/>
                <a:gd name="connsiteX13" fmla="*/ 650081 w 759618"/>
                <a:gd name="connsiteY13" fmla="*/ 290513 h 1012031"/>
                <a:gd name="connsiteX14" fmla="*/ 650081 w 759618"/>
                <a:gd name="connsiteY14" fmla="*/ 273844 h 1012031"/>
                <a:gd name="connsiteX15" fmla="*/ 678656 w 759618"/>
                <a:gd name="connsiteY15" fmla="*/ 271463 h 1012031"/>
                <a:gd name="connsiteX16" fmla="*/ 721518 w 759618"/>
                <a:gd name="connsiteY16" fmla="*/ 221456 h 1012031"/>
                <a:gd name="connsiteX17" fmla="*/ 759618 w 759618"/>
                <a:gd name="connsiteY17" fmla="*/ 150019 h 1012031"/>
                <a:gd name="connsiteX18" fmla="*/ 738187 w 759618"/>
                <a:gd name="connsiteY18" fmla="*/ 126206 h 1012031"/>
                <a:gd name="connsiteX19" fmla="*/ 704850 w 759618"/>
                <a:gd name="connsiteY19" fmla="*/ 121444 h 1012031"/>
                <a:gd name="connsiteX20" fmla="*/ 692943 w 759618"/>
                <a:gd name="connsiteY20" fmla="*/ 73819 h 1012031"/>
                <a:gd name="connsiteX21" fmla="*/ 669131 w 759618"/>
                <a:gd name="connsiteY21" fmla="*/ 59531 h 1012031"/>
                <a:gd name="connsiteX22" fmla="*/ 628650 w 759618"/>
                <a:gd name="connsiteY22" fmla="*/ 78581 h 1012031"/>
                <a:gd name="connsiteX23" fmla="*/ 614362 w 759618"/>
                <a:gd name="connsiteY23" fmla="*/ 102394 h 1012031"/>
                <a:gd name="connsiteX24" fmla="*/ 588168 w 759618"/>
                <a:gd name="connsiteY24" fmla="*/ 114300 h 1012031"/>
                <a:gd name="connsiteX25" fmla="*/ 576262 w 759618"/>
                <a:gd name="connsiteY25" fmla="*/ 107156 h 1012031"/>
                <a:gd name="connsiteX26" fmla="*/ 592931 w 759618"/>
                <a:gd name="connsiteY26" fmla="*/ 85725 h 1012031"/>
                <a:gd name="connsiteX27" fmla="*/ 621506 w 759618"/>
                <a:gd name="connsiteY27" fmla="*/ 50006 h 1012031"/>
                <a:gd name="connsiteX28" fmla="*/ 585787 w 759618"/>
                <a:gd name="connsiteY28" fmla="*/ 33338 h 1012031"/>
                <a:gd name="connsiteX29" fmla="*/ 557212 w 759618"/>
                <a:gd name="connsiteY29" fmla="*/ 38100 h 1012031"/>
                <a:gd name="connsiteX30" fmla="*/ 540543 w 759618"/>
                <a:gd name="connsiteY30" fmla="*/ 16669 h 1012031"/>
                <a:gd name="connsiteX31" fmla="*/ 526256 w 759618"/>
                <a:gd name="connsiteY31" fmla="*/ 16669 h 1012031"/>
                <a:gd name="connsiteX32" fmla="*/ 519112 w 759618"/>
                <a:gd name="connsiteY32" fmla="*/ 28575 h 1012031"/>
                <a:gd name="connsiteX33" fmla="*/ 533400 w 759618"/>
                <a:gd name="connsiteY33" fmla="*/ 61913 h 1012031"/>
                <a:gd name="connsiteX34" fmla="*/ 519112 w 759618"/>
                <a:gd name="connsiteY34" fmla="*/ 69056 h 1012031"/>
                <a:gd name="connsiteX35" fmla="*/ 500062 w 759618"/>
                <a:gd name="connsiteY35" fmla="*/ 33338 h 1012031"/>
                <a:gd name="connsiteX36" fmla="*/ 495300 w 759618"/>
                <a:gd name="connsiteY36" fmla="*/ 0 h 1012031"/>
                <a:gd name="connsiteX37" fmla="*/ 466725 w 759618"/>
                <a:gd name="connsiteY37" fmla="*/ 40481 h 1012031"/>
                <a:gd name="connsiteX38" fmla="*/ 466725 w 759618"/>
                <a:gd name="connsiteY38" fmla="*/ 61913 h 1012031"/>
                <a:gd name="connsiteX39" fmla="*/ 490537 w 759618"/>
                <a:gd name="connsiteY39" fmla="*/ 80963 h 1012031"/>
                <a:gd name="connsiteX40" fmla="*/ 490537 w 759618"/>
                <a:gd name="connsiteY40" fmla="*/ 100013 h 1012031"/>
                <a:gd name="connsiteX41" fmla="*/ 464343 w 759618"/>
                <a:gd name="connsiteY41" fmla="*/ 95250 h 1012031"/>
                <a:gd name="connsiteX42" fmla="*/ 442912 w 759618"/>
                <a:gd name="connsiteY42" fmla="*/ 64294 h 1012031"/>
                <a:gd name="connsiteX43" fmla="*/ 433387 w 759618"/>
                <a:gd name="connsiteY43" fmla="*/ 40481 h 1012031"/>
                <a:gd name="connsiteX44" fmla="*/ 414337 w 759618"/>
                <a:gd name="connsiteY44" fmla="*/ 33338 h 1012031"/>
                <a:gd name="connsiteX45" fmla="*/ 383381 w 759618"/>
                <a:gd name="connsiteY45" fmla="*/ 38100 h 1012031"/>
                <a:gd name="connsiteX46" fmla="*/ 376237 w 759618"/>
                <a:gd name="connsiteY46" fmla="*/ 42863 h 1012031"/>
                <a:gd name="connsiteX47" fmla="*/ 378618 w 759618"/>
                <a:gd name="connsiteY47" fmla="*/ 69056 h 1012031"/>
                <a:gd name="connsiteX48" fmla="*/ 402431 w 759618"/>
                <a:gd name="connsiteY48" fmla="*/ 88106 h 1012031"/>
                <a:gd name="connsiteX49" fmla="*/ 416718 w 759618"/>
                <a:gd name="connsiteY49" fmla="*/ 109538 h 1012031"/>
                <a:gd name="connsiteX50" fmla="*/ 402431 w 759618"/>
                <a:gd name="connsiteY50" fmla="*/ 145256 h 1012031"/>
                <a:gd name="connsiteX51" fmla="*/ 385762 w 759618"/>
                <a:gd name="connsiteY51" fmla="*/ 135731 h 1012031"/>
                <a:gd name="connsiteX52" fmla="*/ 381000 w 759618"/>
                <a:gd name="connsiteY52" fmla="*/ 104775 h 1012031"/>
                <a:gd name="connsiteX53" fmla="*/ 352425 w 759618"/>
                <a:gd name="connsiteY53" fmla="*/ 59531 h 1012031"/>
                <a:gd name="connsiteX54" fmla="*/ 333375 w 759618"/>
                <a:gd name="connsiteY54" fmla="*/ 69056 h 1012031"/>
                <a:gd name="connsiteX55" fmla="*/ 323850 w 759618"/>
                <a:gd name="connsiteY55" fmla="*/ 50006 h 1012031"/>
                <a:gd name="connsiteX56" fmla="*/ 302418 w 759618"/>
                <a:gd name="connsiteY56" fmla="*/ 42863 h 1012031"/>
                <a:gd name="connsiteX57" fmla="*/ 290512 w 759618"/>
                <a:gd name="connsiteY57" fmla="*/ 64294 h 1012031"/>
                <a:gd name="connsiteX58" fmla="*/ 304800 w 759618"/>
                <a:gd name="connsiteY58" fmla="*/ 76200 h 1012031"/>
                <a:gd name="connsiteX59" fmla="*/ 323850 w 759618"/>
                <a:gd name="connsiteY59" fmla="*/ 92869 h 1012031"/>
                <a:gd name="connsiteX60" fmla="*/ 335756 w 759618"/>
                <a:gd name="connsiteY60" fmla="*/ 100013 h 1012031"/>
                <a:gd name="connsiteX61" fmla="*/ 328612 w 759618"/>
                <a:gd name="connsiteY61" fmla="*/ 111919 h 1012031"/>
                <a:gd name="connsiteX62" fmla="*/ 307181 w 759618"/>
                <a:gd name="connsiteY62" fmla="*/ 100013 h 1012031"/>
                <a:gd name="connsiteX63" fmla="*/ 264318 w 759618"/>
                <a:gd name="connsiteY63" fmla="*/ 76200 h 1012031"/>
                <a:gd name="connsiteX64" fmla="*/ 280987 w 759618"/>
                <a:gd name="connsiteY64" fmla="*/ 114300 h 1012031"/>
                <a:gd name="connsiteX65" fmla="*/ 292893 w 759618"/>
                <a:gd name="connsiteY65" fmla="*/ 130969 h 1012031"/>
                <a:gd name="connsiteX66" fmla="*/ 280987 w 759618"/>
                <a:gd name="connsiteY66" fmla="*/ 140494 h 1012031"/>
                <a:gd name="connsiteX67" fmla="*/ 247650 w 759618"/>
                <a:gd name="connsiteY67" fmla="*/ 100013 h 1012031"/>
                <a:gd name="connsiteX68" fmla="*/ 261937 w 759618"/>
                <a:gd name="connsiteY68" fmla="*/ 142875 h 1012031"/>
                <a:gd name="connsiteX69" fmla="*/ 242887 w 759618"/>
                <a:gd name="connsiteY69" fmla="*/ 150019 h 1012031"/>
                <a:gd name="connsiteX70" fmla="*/ 257175 w 759618"/>
                <a:gd name="connsiteY70" fmla="*/ 178594 h 1012031"/>
                <a:gd name="connsiteX71" fmla="*/ 278606 w 759618"/>
                <a:gd name="connsiteY71" fmla="*/ 195263 h 1012031"/>
                <a:gd name="connsiteX72" fmla="*/ 307181 w 759618"/>
                <a:gd name="connsiteY72" fmla="*/ 228600 h 1012031"/>
                <a:gd name="connsiteX73" fmla="*/ 316706 w 759618"/>
                <a:gd name="connsiteY73" fmla="*/ 254794 h 1012031"/>
                <a:gd name="connsiteX74" fmla="*/ 316706 w 759618"/>
                <a:gd name="connsiteY74" fmla="*/ 254794 h 1012031"/>
                <a:gd name="connsiteX75" fmla="*/ 285750 w 759618"/>
                <a:gd name="connsiteY75" fmla="*/ 235744 h 1012031"/>
                <a:gd name="connsiteX76" fmla="*/ 238125 w 759618"/>
                <a:gd name="connsiteY76" fmla="*/ 221456 h 1012031"/>
                <a:gd name="connsiteX77" fmla="*/ 223837 w 759618"/>
                <a:gd name="connsiteY77" fmla="*/ 195263 h 1012031"/>
                <a:gd name="connsiteX78" fmla="*/ 204787 w 759618"/>
                <a:gd name="connsiteY78" fmla="*/ 166688 h 1012031"/>
                <a:gd name="connsiteX79" fmla="*/ 166687 w 759618"/>
                <a:gd name="connsiteY79" fmla="*/ 130969 h 1012031"/>
                <a:gd name="connsiteX80" fmla="*/ 166687 w 759618"/>
                <a:gd name="connsiteY80" fmla="*/ 157163 h 1012031"/>
                <a:gd name="connsiteX81" fmla="*/ 173831 w 759618"/>
                <a:gd name="connsiteY81" fmla="*/ 176213 h 1012031"/>
                <a:gd name="connsiteX82" fmla="*/ 171450 w 759618"/>
                <a:gd name="connsiteY82" fmla="*/ 188119 h 1012031"/>
                <a:gd name="connsiteX83" fmla="*/ 152400 w 759618"/>
                <a:gd name="connsiteY83" fmla="*/ 195263 h 1012031"/>
                <a:gd name="connsiteX84" fmla="*/ 128587 w 759618"/>
                <a:gd name="connsiteY84" fmla="*/ 190500 h 1012031"/>
                <a:gd name="connsiteX85" fmla="*/ 178593 w 759618"/>
                <a:gd name="connsiteY85" fmla="*/ 214313 h 1012031"/>
                <a:gd name="connsiteX86" fmla="*/ 188118 w 759618"/>
                <a:gd name="connsiteY86" fmla="*/ 228600 h 1012031"/>
                <a:gd name="connsiteX87" fmla="*/ 185737 w 759618"/>
                <a:gd name="connsiteY87" fmla="*/ 250031 h 1012031"/>
                <a:gd name="connsiteX88" fmla="*/ 157162 w 759618"/>
                <a:gd name="connsiteY88" fmla="*/ 228600 h 1012031"/>
                <a:gd name="connsiteX89" fmla="*/ 121443 w 759618"/>
                <a:gd name="connsiteY89" fmla="*/ 223838 h 1012031"/>
                <a:gd name="connsiteX90" fmla="*/ 97631 w 759618"/>
                <a:gd name="connsiteY90" fmla="*/ 211931 h 1012031"/>
                <a:gd name="connsiteX91" fmla="*/ 73818 w 759618"/>
                <a:gd name="connsiteY91" fmla="*/ 235744 h 1012031"/>
                <a:gd name="connsiteX92" fmla="*/ 73818 w 759618"/>
                <a:gd name="connsiteY92" fmla="*/ 257175 h 1012031"/>
                <a:gd name="connsiteX93" fmla="*/ 52387 w 759618"/>
                <a:gd name="connsiteY93" fmla="*/ 273844 h 1012031"/>
                <a:gd name="connsiteX94" fmla="*/ 35718 w 759618"/>
                <a:gd name="connsiteY94" fmla="*/ 254794 h 1012031"/>
                <a:gd name="connsiteX95" fmla="*/ 19050 w 759618"/>
                <a:gd name="connsiteY95" fmla="*/ 264319 h 1012031"/>
                <a:gd name="connsiteX96" fmla="*/ 0 w 759618"/>
                <a:gd name="connsiteY96" fmla="*/ 297656 h 1012031"/>
                <a:gd name="connsiteX97" fmla="*/ 26193 w 759618"/>
                <a:gd name="connsiteY97" fmla="*/ 283369 h 1012031"/>
                <a:gd name="connsiteX98" fmla="*/ 38100 w 759618"/>
                <a:gd name="connsiteY98" fmla="*/ 273844 h 1012031"/>
                <a:gd name="connsiteX99" fmla="*/ 52387 w 759618"/>
                <a:gd name="connsiteY99" fmla="*/ 288131 h 1012031"/>
                <a:gd name="connsiteX100" fmla="*/ 30956 w 759618"/>
                <a:gd name="connsiteY100" fmla="*/ 323850 h 1012031"/>
                <a:gd name="connsiteX101" fmla="*/ 69056 w 759618"/>
                <a:gd name="connsiteY101" fmla="*/ 300038 h 1012031"/>
                <a:gd name="connsiteX102" fmla="*/ 92868 w 759618"/>
                <a:gd name="connsiteY102" fmla="*/ 295275 h 1012031"/>
                <a:gd name="connsiteX103" fmla="*/ 114300 w 759618"/>
                <a:gd name="connsiteY103" fmla="*/ 300038 h 1012031"/>
                <a:gd name="connsiteX104" fmla="*/ 111918 w 759618"/>
                <a:gd name="connsiteY104" fmla="*/ 316706 h 1012031"/>
                <a:gd name="connsiteX105" fmla="*/ 92868 w 759618"/>
                <a:gd name="connsiteY105" fmla="*/ 311944 h 1012031"/>
                <a:gd name="connsiteX106" fmla="*/ 66675 w 759618"/>
                <a:gd name="connsiteY106" fmla="*/ 338138 h 1012031"/>
                <a:gd name="connsiteX107" fmla="*/ 69056 w 759618"/>
                <a:gd name="connsiteY107" fmla="*/ 359569 h 1012031"/>
                <a:gd name="connsiteX108" fmla="*/ 50006 w 759618"/>
                <a:gd name="connsiteY108" fmla="*/ 369094 h 1012031"/>
                <a:gd name="connsiteX109" fmla="*/ 59531 w 759618"/>
                <a:gd name="connsiteY109" fmla="*/ 385763 h 1012031"/>
                <a:gd name="connsiteX110" fmla="*/ 88106 w 759618"/>
                <a:gd name="connsiteY110" fmla="*/ 376238 h 1012031"/>
                <a:gd name="connsiteX111" fmla="*/ 116681 w 759618"/>
                <a:gd name="connsiteY111" fmla="*/ 378619 h 1012031"/>
                <a:gd name="connsiteX112" fmla="*/ 138112 w 759618"/>
                <a:gd name="connsiteY112" fmla="*/ 354806 h 1012031"/>
                <a:gd name="connsiteX113" fmla="*/ 164306 w 759618"/>
                <a:gd name="connsiteY113" fmla="*/ 335756 h 1012031"/>
                <a:gd name="connsiteX114" fmla="*/ 178593 w 759618"/>
                <a:gd name="connsiteY114" fmla="*/ 340519 h 1012031"/>
                <a:gd name="connsiteX115" fmla="*/ 157162 w 759618"/>
                <a:gd name="connsiteY115" fmla="*/ 366713 h 1012031"/>
                <a:gd name="connsiteX116" fmla="*/ 114300 w 759618"/>
                <a:gd name="connsiteY116" fmla="*/ 407194 h 1012031"/>
                <a:gd name="connsiteX117" fmla="*/ 73818 w 759618"/>
                <a:gd name="connsiteY117" fmla="*/ 411956 h 1012031"/>
                <a:gd name="connsiteX118" fmla="*/ 102393 w 759618"/>
                <a:gd name="connsiteY118" fmla="*/ 447675 h 1012031"/>
                <a:gd name="connsiteX119" fmla="*/ 133350 w 759618"/>
                <a:gd name="connsiteY119" fmla="*/ 419100 h 1012031"/>
                <a:gd name="connsiteX120" fmla="*/ 169068 w 759618"/>
                <a:gd name="connsiteY120" fmla="*/ 378619 h 1012031"/>
                <a:gd name="connsiteX121" fmla="*/ 209550 w 759618"/>
                <a:gd name="connsiteY121" fmla="*/ 371475 h 1012031"/>
                <a:gd name="connsiteX122" fmla="*/ 223837 w 759618"/>
                <a:gd name="connsiteY122" fmla="*/ 373856 h 1012031"/>
                <a:gd name="connsiteX123" fmla="*/ 183356 w 759618"/>
                <a:gd name="connsiteY123" fmla="*/ 402431 h 1012031"/>
                <a:gd name="connsiteX124" fmla="*/ 154781 w 759618"/>
                <a:gd name="connsiteY124" fmla="*/ 428625 h 1012031"/>
                <a:gd name="connsiteX125" fmla="*/ 147637 w 759618"/>
                <a:gd name="connsiteY125" fmla="*/ 454819 h 1012031"/>
                <a:gd name="connsiteX126" fmla="*/ 169068 w 759618"/>
                <a:gd name="connsiteY126" fmla="*/ 466725 h 1012031"/>
                <a:gd name="connsiteX127" fmla="*/ 197643 w 759618"/>
                <a:gd name="connsiteY127" fmla="*/ 454819 h 1012031"/>
                <a:gd name="connsiteX128" fmla="*/ 197643 w 759618"/>
                <a:gd name="connsiteY128" fmla="*/ 423863 h 1012031"/>
                <a:gd name="connsiteX129" fmla="*/ 211931 w 759618"/>
                <a:gd name="connsiteY129" fmla="*/ 411956 h 1012031"/>
                <a:gd name="connsiteX130" fmla="*/ 228600 w 759618"/>
                <a:gd name="connsiteY130" fmla="*/ 428625 h 1012031"/>
                <a:gd name="connsiteX131" fmla="*/ 254793 w 759618"/>
                <a:gd name="connsiteY131" fmla="*/ 423863 h 1012031"/>
                <a:gd name="connsiteX132" fmla="*/ 240506 w 759618"/>
                <a:gd name="connsiteY132" fmla="*/ 445294 h 1012031"/>
                <a:gd name="connsiteX133" fmla="*/ 216693 w 759618"/>
                <a:gd name="connsiteY133" fmla="*/ 452438 h 1012031"/>
                <a:gd name="connsiteX134" fmla="*/ 242887 w 759618"/>
                <a:gd name="connsiteY134" fmla="*/ 464344 h 1012031"/>
                <a:gd name="connsiteX135" fmla="*/ 304800 w 759618"/>
                <a:gd name="connsiteY135" fmla="*/ 411956 h 1012031"/>
                <a:gd name="connsiteX136" fmla="*/ 307181 w 759618"/>
                <a:gd name="connsiteY136" fmla="*/ 364331 h 1012031"/>
                <a:gd name="connsiteX137" fmla="*/ 378618 w 759618"/>
                <a:gd name="connsiteY137" fmla="*/ 311944 h 1012031"/>
                <a:gd name="connsiteX138" fmla="*/ 385762 w 759618"/>
                <a:gd name="connsiteY138" fmla="*/ 335756 h 1012031"/>
                <a:gd name="connsiteX139" fmla="*/ 357187 w 759618"/>
                <a:gd name="connsiteY139" fmla="*/ 359569 h 1012031"/>
                <a:gd name="connsiteX140" fmla="*/ 333375 w 759618"/>
                <a:gd name="connsiteY140" fmla="*/ 400050 h 1012031"/>
                <a:gd name="connsiteX141" fmla="*/ 333375 w 759618"/>
                <a:gd name="connsiteY141" fmla="*/ 414338 h 1012031"/>
                <a:gd name="connsiteX142" fmla="*/ 359568 w 759618"/>
                <a:gd name="connsiteY142" fmla="*/ 407194 h 1012031"/>
                <a:gd name="connsiteX143" fmla="*/ 381000 w 759618"/>
                <a:gd name="connsiteY143" fmla="*/ 414338 h 1012031"/>
                <a:gd name="connsiteX144" fmla="*/ 369093 w 759618"/>
                <a:gd name="connsiteY144" fmla="*/ 419100 h 1012031"/>
                <a:gd name="connsiteX145" fmla="*/ 338137 w 759618"/>
                <a:gd name="connsiteY145" fmla="*/ 428625 h 1012031"/>
                <a:gd name="connsiteX146" fmla="*/ 300037 w 759618"/>
                <a:gd name="connsiteY146" fmla="*/ 454819 h 1012031"/>
                <a:gd name="connsiteX147" fmla="*/ 345281 w 759618"/>
                <a:gd name="connsiteY147" fmla="*/ 461963 h 1012031"/>
                <a:gd name="connsiteX148" fmla="*/ 342900 w 759618"/>
                <a:gd name="connsiteY148" fmla="*/ 476250 h 1012031"/>
                <a:gd name="connsiteX149" fmla="*/ 292893 w 759618"/>
                <a:gd name="connsiteY149" fmla="*/ 478631 h 1012031"/>
                <a:gd name="connsiteX150" fmla="*/ 261937 w 759618"/>
                <a:gd name="connsiteY150" fmla="*/ 495300 h 1012031"/>
                <a:gd name="connsiteX151" fmla="*/ 228600 w 759618"/>
                <a:gd name="connsiteY151" fmla="*/ 504825 h 1012031"/>
                <a:gd name="connsiteX152" fmla="*/ 240506 w 759618"/>
                <a:gd name="connsiteY152" fmla="*/ 540544 h 1012031"/>
                <a:gd name="connsiteX153" fmla="*/ 257175 w 759618"/>
                <a:gd name="connsiteY153" fmla="*/ 557213 h 1012031"/>
                <a:gd name="connsiteX154" fmla="*/ 259556 w 759618"/>
                <a:gd name="connsiteY154" fmla="*/ 578644 h 1012031"/>
                <a:gd name="connsiteX155" fmla="*/ 290512 w 759618"/>
                <a:gd name="connsiteY155" fmla="*/ 585788 h 1012031"/>
                <a:gd name="connsiteX156" fmla="*/ 292893 w 759618"/>
                <a:gd name="connsiteY156" fmla="*/ 597694 h 1012031"/>
                <a:gd name="connsiteX157" fmla="*/ 273843 w 759618"/>
                <a:gd name="connsiteY157" fmla="*/ 616744 h 1012031"/>
                <a:gd name="connsiteX158" fmla="*/ 252412 w 759618"/>
                <a:gd name="connsiteY158" fmla="*/ 609600 h 1012031"/>
                <a:gd name="connsiteX159" fmla="*/ 235743 w 759618"/>
                <a:gd name="connsiteY159" fmla="*/ 607219 h 1012031"/>
                <a:gd name="connsiteX160" fmla="*/ 228600 w 759618"/>
                <a:gd name="connsiteY160" fmla="*/ 581025 h 1012031"/>
                <a:gd name="connsiteX161" fmla="*/ 204787 w 759618"/>
                <a:gd name="connsiteY161" fmla="*/ 547688 h 1012031"/>
                <a:gd name="connsiteX162" fmla="*/ 192881 w 759618"/>
                <a:gd name="connsiteY162" fmla="*/ 519113 h 1012031"/>
                <a:gd name="connsiteX163" fmla="*/ 166687 w 759618"/>
                <a:gd name="connsiteY163" fmla="*/ 507206 h 1012031"/>
                <a:gd name="connsiteX164" fmla="*/ 130968 w 759618"/>
                <a:gd name="connsiteY164" fmla="*/ 495300 h 1012031"/>
                <a:gd name="connsiteX165" fmla="*/ 135731 w 759618"/>
                <a:gd name="connsiteY165" fmla="*/ 535781 h 1012031"/>
                <a:gd name="connsiteX166" fmla="*/ 171450 w 759618"/>
                <a:gd name="connsiteY166" fmla="*/ 554831 h 1012031"/>
                <a:gd name="connsiteX167" fmla="*/ 164306 w 759618"/>
                <a:gd name="connsiteY167" fmla="*/ 569119 h 1012031"/>
                <a:gd name="connsiteX168" fmla="*/ 138112 w 759618"/>
                <a:gd name="connsiteY168" fmla="*/ 554831 h 1012031"/>
                <a:gd name="connsiteX169" fmla="*/ 173831 w 759618"/>
                <a:gd name="connsiteY169" fmla="*/ 595313 h 1012031"/>
                <a:gd name="connsiteX170" fmla="*/ 188118 w 759618"/>
                <a:gd name="connsiteY170" fmla="*/ 621506 h 1012031"/>
                <a:gd name="connsiteX171" fmla="*/ 197643 w 759618"/>
                <a:gd name="connsiteY171" fmla="*/ 642938 h 1012031"/>
                <a:gd name="connsiteX172" fmla="*/ 207168 w 759618"/>
                <a:gd name="connsiteY172" fmla="*/ 659606 h 1012031"/>
                <a:gd name="connsiteX173" fmla="*/ 207168 w 759618"/>
                <a:gd name="connsiteY173" fmla="*/ 659606 h 1012031"/>
                <a:gd name="connsiteX174" fmla="*/ 176212 w 759618"/>
                <a:gd name="connsiteY174" fmla="*/ 664369 h 1012031"/>
                <a:gd name="connsiteX175" fmla="*/ 200025 w 759618"/>
                <a:gd name="connsiteY175" fmla="*/ 681038 h 1012031"/>
                <a:gd name="connsiteX176" fmla="*/ 228600 w 759618"/>
                <a:gd name="connsiteY176" fmla="*/ 690563 h 1012031"/>
                <a:gd name="connsiteX177" fmla="*/ 242887 w 759618"/>
                <a:gd name="connsiteY177" fmla="*/ 685800 h 1012031"/>
                <a:gd name="connsiteX178" fmla="*/ 252412 w 759618"/>
                <a:gd name="connsiteY178" fmla="*/ 678656 h 1012031"/>
                <a:gd name="connsiteX179" fmla="*/ 264318 w 759618"/>
                <a:gd name="connsiteY179" fmla="*/ 704850 h 1012031"/>
                <a:gd name="connsiteX180" fmla="*/ 252412 w 759618"/>
                <a:gd name="connsiteY180" fmla="*/ 719138 h 1012031"/>
                <a:gd name="connsiteX181" fmla="*/ 235743 w 759618"/>
                <a:gd name="connsiteY181" fmla="*/ 745331 h 1012031"/>
                <a:gd name="connsiteX182" fmla="*/ 209550 w 759618"/>
                <a:gd name="connsiteY182" fmla="*/ 716756 h 1012031"/>
                <a:gd name="connsiteX183" fmla="*/ 185737 w 759618"/>
                <a:gd name="connsiteY183" fmla="*/ 704850 h 1012031"/>
                <a:gd name="connsiteX184" fmla="*/ 147637 w 759618"/>
                <a:gd name="connsiteY184" fmla="*/ 707231 h 1012031"/>
                <a:gd name="connsiteX185" fmla="*/ 135731 w 759618"/>
                <a:gd name="connsiteY185" fmla="*/ 716756 h 1012031"/>
                <a:gd name="connsiteX186" fmla="*/ 123825 w 759618"/>
                <a:gd name="connsiteY186" fmla="*/ 735806 h 1012031"/>
                <a:gd name="connsiteX187" fmla="*/ 114300 w 759618"/>
                <a:gd name="connsiteY187" fmla="*/ 766763 h 1012031"/>
                <a:gd name="connsiteX188" fmla="*/ 126206 w 759618"/>
                <a:gd name="connsiteY188" fmla="*/ 781050 h 1012031"/>
                <a:gd name="connsiteX189" fmla="*/ 145256 w 759618"/>
                <a:gd name="connsiteY189" fmla="*/ 757238 h 1012031"/>
                <a:gd name="connsiteX190" fmla="*/ 145256 w 759618"/>
                <a:gd name="connsiteY190" fmla="*/ 757238 h 1012031"/>
                <a:gd name="connsiteX191" fmla="*/ 152400 w 759618"/>
                <a:gd name="connsiteY191" fmla="*/ 778669 h 1012031"/>
                <a:gd name="connsiteX192" fmla="*/ 142875 w 759618"/>
                <a:gd name="connsiteY192" fmla="*/ 790575 h 1012031"/>
                <a:gd name="connsiteX193" fmla="*/ 173831 w 759618"/>
                <a:gd name="connsiteY193" fmla="*/ 776288 h 1012031"/>
                <a:gd name="connsiteX194" fmla="*/ 169068 w 759618"/>
                <a:gd name="connsiteY194" fmla="*/ 752475 h 1012031"/>
                <a:gd name="connsiteX195" fmla="*/ 183356 w 759618"/>
                <a:gd name="connsiteY195" fmla="*/ 747713 h 1012031"/>
                <a:gd name="connsiteX196" fmla="*/ 183356 w 759618"/>
                <a:gd name="connsiteY196" fmla="*/ 766763 h 1012031"/>
                <a:gd name="connsiteX197" fmla="*/ 188118 w 759618"/>
                <a:gd name="connsiteY197" fmla="*/ 778669 h 1012031"/>
                <a:gd name="connsiteX198" fmla="*/ 200025 w 759618"/>
                <a:gd name="connsiteY198" fmla="*/ 783431 h 1012031"/>
                <a:gd name="connsiteX199" fmla="*/ 197643 w 759618"/>
                <a:gd name="connsiteY199" fmla="*/ 797719 h 1012031"/>
                <a:gd name="connsiteX200" fmla="*/ 178593 w 759618"/>
                <a:gd name="connsiteY200" fmla="*/ 802481 h 1012031"/>
                <a:gd name="connsiteX201" fmla="*/ 166687 w 759618"/>
                <a:gd name="connsiteY201" fmla="*/ 812006 h 1012031"/>
                <a:gd name="connsiteX202" fmla="*/ 180975 w 759618"/>
                <a:gd name="connsiteY202" fmla="*/ 816769 h 1012031"/>
                <a:gd name="connsiteX203" fmla="*/ 173831 w 759618"/>
                <a:gd name="connsiteY203" fmla="*/ 838200 h 1012031"/>
                <a:gd name="connsiteX204" fmla="*/ 190500 w 759618"/>
                <a:gd name="connsiteY204" fmla="*/ 842963 h 1012031"/>
                <a:gd name="connsiteX205" fmla="*/ 190500 w 759618"/>
                <a:gd name="connsiteY205" fmla="*/ 842963 h 1012031"/>
                <a:gd name="connsiteX206" fmla="*/ 226218 w 759618"/>
                <a:gd name="connsiteY206" fmla="*/ 814388 h 1012031"/>
                <a:gd name="connsiteX207" fmla="*/ 230981 w 759618"/>
                <a:gd name="connsiteY207" fmla="*/ 795338 h 1012031"/>
                <a:gd name="connsiteX208" fmla="*/ 247650 w 759618"/>
                <a:gd name="connsiteY208" fmla="*/ 804863 h 1012031"/>
                <a:gd name="connsiteX209" fmla="*/ 228600 w 759618"/>
                <a:gd name="connsiteY209" fmla="*/ 842963 h 1012031"/>
                <a:gd name="connsiteX210" fmla="*/ 204787 w 759618"/>
                <a:gd name="connsiteY210" fmla="*/ 869156 h 1012031"/>
                <a:gd name="connsiteX211" fmla="*/ 192881 w 759618"/>
                <a:gd name="connsiteY211" fmla="*/ 873919 h 1012031"/>
                <a:gd name="connsiteX212" fmla="*/ 171450 w 759618"/>
                <a:gd name="connsiteY212" fmla="*/ 888206 h 1012031"/>
                <a:gd name="connsiteX213" fmla="*/ 142875 w 759618"/>
                <a:gd name="connsiteY213" fmla="*/ 859631 h 1012031"/>
                <a:gd name="connsiteX214" fmla="*/ 126206 w 759618"/>
                <a:gd name="connsiteY214" fmla="*/ 831056 h 1012031"/>
                <a:gd name="connsiteX215" fmla="*/ 104775 w 759618"/>
                <a:gd name="connsiteY215" fmla="*/ 828675 h 1012031"/>
                <a:gd name="connsiteX216" fmla="*/ 85725 w 759618"/>
                <a:gd name="connsiteY216" fmla="*/ 845344 h 1012031"/>
                <a:gd name="connsiteX217" fmla="*/ 100012 w 759618"/>
                <a:gd name="connsiteY217" fmla="*/ 864394 h 1012031"/>
                <a:gd name="connsiteX218" fmla="*/ 111918 w 759618"/>
                <a:gd name="connsiteY218" fmla="*/ 878681 h 1012031"/>
                <a:gd name="connsiteX219" fmla="*/ 123825 w 759618"/>
                <a:gd name="connsiteY219" fmla="*/ 888206 h 1012031"/>
                <a:gd name="connsiteX220" fmla="*/ 133350 w 759618"/>
                <a:gd name="connsiteY220" fmla="*/ 909638 h 1012031"/>
                <a:gd name="connsiteX221" fmla="*/ 109537 w 759618"/>
                <a:gd name="connsiteY221" fmla="*/ 921544 h 1012031"/>
                <a:gd name="connsiteX222" fmla="*/ 90487 w 759618"/>
                <a:gd name="connsiteY222" fmla="*/ 909638 h 1012031"/>
                <a:gd name="connsiteX223" fmla="*/ 71437 w 759618"/>
                <a:gd name="connsiteY223" fmla="*/ 935831 h 1012031"/>
                <a:gd name="connsiteX224" fmla="*/ 61912 w 759618"/>
                <a:gd name="connsiteY224" fmla="*/ 971550 h 1012031"/>
                <a:gd name="connsiteX225" fmla="*/ 80962 w 759618"/>
                <a:gd name="connsiteY225" fmla="*/ 954881 h 1012031"/>
                <a:gd name="connsiteX226" fmla="*/ 95250 w 759618"/>
                <a:gd name="connsiteY226" fmla="*/ 978694 h 1012031"/>
                <a:gd name="connsiteX227" fmla="*/ 109537 w 759618"/>
                <a:gd name="connsiteY227" fmla="*/ 964406 h 1012031"/>
                <a:gd name="connsiteX228" fmla="*/ 119062 w 759618"/>
                <a:gd name="connsiteY228" fmla="*/ 981075 h 1012031"/>
                <a:gd name="connsiteX229" fmla="*/ 126206 w 759618"/>
                <a:gd name="connsiteY229" fmla="*/ 959644 h 1012031"/>
                <a:gd name="connsiteX230" fmla="*/ 145256 w 759618"/>
                <a:gd name="connsiteY230" fmla="*/ 985838 h 1012031"/>
                <a:gd name="connsiteX231" fmla="*/ 169068 w 759618"/>
                <a:gd name="connsiteY231" fmla="*/ 1004888 h 1012031"/>
                <a:gd name="connsiteX232" fmla="*/ 161925 w 759618"/>
                <a:gd name="connsiteY232" fmla="*/ 978694 h 1012031"/>
                <a:gd name="connsiteX233" fmla="*/ 171450 w 759618"/>
                <a:gd name="connsiteY233" fmla="*/ 964406 h 1012031"/>
                <a:gd name="connsiteX234" fmla="*/ 180975 w 759618"/>
                <a:gd name="connsiteY234" fmla="*/ 973931 h 1012031"/>
                <a:gd name="connsiteX235" fmla="*/ 188118 w 759618"/>
                <a:gd name="connsiteY235" fmla="*/ 962025 h 1012031"/>
                <a:gd name="connsiteX236" fmla="*/ 197643 w 759618"/>
                <a:gd name="connsiteY236" fmla="*/ 981075 h 1012031"/>
                <a:gd name="connsiteX237" fmla="*/ 209550 w 759618"/>
                <a:gd name="connsiteY237" fmla="*/ 962025 h 1012031"/>
                <a:gd name="connsiteX238" fmla="*/ 228600 w 759618"/>
                <a:gd name="connsiteY238" fmla="*/ 983456 h 1012031"/>
                <a:gd name="connsiteX239" fmla="*/ 235743 w 759618"/>
                <a:gd name="connsiteY239" fmla="*/ 959644 h 1012031"/>
                <a:gd name="connsiteX240" fmla="*/ 254793 w 759618"/>
                <a:gd name="connsiteY240" fmla="*/ 973931 h 1012031"/>
                <a:gd name="connsiteX241" fmla="*/ 271462 w 759618"/>
                <a:gd name="connsiteY241" fmla="*/ 983456 h 1012031"/>
                <a:gd name="connsiteX242" fmla="*/ 278606 w 759618"/>
                <a:gd name="connsiteY242" fmla="*/ 1000125 h 1012031"/>
                <a:gd name="connsiteX243" fmla="*/ 269081 w 759618"/>
                <a:gd name="connsiteY243" fmla="*/ 1012031 h 1012031"/>
                <a:gd name="connsiteX244" fmla="*/ 316706 w 759618"/>
                <a:gd name="connsiteY244" fmla="*/ 976313 h 1012031"/>
                <a:gd name="connsiteX245" fmla="*/ 335756 w 759618"/>
                <a:gd name="connsiteY245" fmla="*/ 969169 h 1012031"/>
                <a:gd name="connsiteX246" fmla="*/ 342900 w 759618"/>
                <a:gd name="connsiteY246" fmla="*/ 950119 h 1012031"/>
                <a:gd name="connsiteX247" fmla="*/ 342900 w 759618"/>
                <a:gd name="connsiteY247" fmla="*/ 926306 h 1012031"/>
                <a:gd name="connsiteX248" fmla="*/ 321468 w 759618"/>
                <a:gd name="connsiteY248" fmla="*/ 935831 h 1012031"/>
                <a:gd name="connsiteX249" fmla="*/ 307181 w 759618"/>
                <a:gd name="connsiteY249" fmla="*/ 926306 h 1012031"/>
                <a:gd name="connsiteX250" fmla="*/ 307181 w 759618"/>
                <a:gd name="connsiteY250" fmla="*/ 900113 h 1012031"/>
                <a:gd name="connsiteX251" fmla="*/ 290512 w 759618"/>
                <a:gd name="connsiteY251" fmla="*/ 916781 h 1012031"/>
                <a:gd name="connsiteX252" fmla="*/ 269081 w 759618"/>
                <a:gd name="connsiteY252" fmla="*/ 892969 h 1012031"/>
                <a:gd name="connsiteX253" fmla="*/ 252412 w 759618"/>
                <a:gd name="connsiteY253" fmla="*/ 919163 h 1012031"/>
                <a:gd name="connsiteX254" fmla="*/ 233362 w 759618"/>
                <a:gd name="connsiteY254" fmla="*/ 902494 h 1012031"/>
                <a:gd name="connsiteX255" fmla="*/ 254793 w 759618"/>
                <a:gd name="connsiteY255" fmla="*/ 888206 h 1012031"/>
                <a:gd name="connsiteX256" fmla="*/ 254793 w 759618"/>
                <a:gd name="connsiteY256" fmla="*/ 862013 h 1012031"/>
                <a:gd name="connsiteX257" fmla="*/ 278606 w 759618"/>
                <a:gd name="connsiteY257" fmla="*/ 876300 h 1012031"/>
                <a:gd name="connsiteX258" fmla="*/ 307181 w 759618"/>
                <a:gd name="connsiteY258" fmla="*/ 885825 h 1012031"/>
                <a:gd name="connsiteX259" fmla="*/ 323850 w 759618"/>
                <a:gd name="connsiteY259" fmla="*/ 878681 h 1012031"/>
                <a:gd name="connsiteX260" fmla="*/ 338137 w 759618"/>
                <a:gd name="connsiteY260" fmla="*/ 869156 h 1012031"/>
                <a:gd name="connsiteX261" fmla="*/ 338137 w 759618"/>
                <a:gd name="connsiteY261" fmla="*/ 847725 h 1012031"/>
                <a:gd name="connsiteX262" fmla="*/ 335756 w 759618"/>
                <a:gd name="connsiteY262" fmla="*/ 823913 h 1012031"/>
                <a:gd name="connsiteX263" fmla="*/ 338137 w 759618"/>
                <a:gd name="connsiteY263" fmla="*/ 797719 h 1012031"/>
                <a:gd name="connsiteX264" fmla="*/ 364331 w 759618"/>
                <a:gd name="connsiteY264" fmla="*/ 814388 h 1012031"/>
                <a:gd name="connsiteX265" fmla="*/ 392906 w 759618"/>
                <a:gd name="connsiteY265" fmla="*/ 795338 h 1012031"/>
                <a:gd name="connsiteX266" fmla="*/ 373856 w 759618"/>
                <a:gd name="connsiteY266" fmla="*/ 783431 h 1012031"/>
                <a:gd name="connsiteX267" fmla="*/ 395287 w 759618"/>
                <a:gd name="connsiteY267" fmla="*/ 776288 h 1012031"/>
                <a:gd name="connsiteX268" fmla="*/ 407193 w 759618"/>
                <a:gd name="connsiteY268" fmla="*/ 762000 h 1012031"/>
                <a:gd name="connsiteX269" fmla="*/ 388143 w 759618"/>
                <a:gd name="connsiteY269" fmla="*/ 752475 h 1012031"/>
                <a:gd name="connsiteX270" fmla="*/ 404812 w 759618"/>
                <a:gd name="connsiteY270" fmla="*/ 738188 h 1012031"/>
                <a:gd name="connsiteX271" fmla="*/ 423862 w 759618"/>
                <a:gd name="connsiteY271" fmla="*/ 707231 h 1012031"/>
                <a:gd name="connsiteX272" fmla="*/ 383381 w 759618"/>
                <a:gd name="connsiteY272" fmla="*/ 697706 h 1012031"/>
                <a:gd name="connsiteX273" fmla="*/ 381000 w 759618"/>
                <a:gd name="connsiteY273" fmla="*/ 690563 h 1012031"/>
                <a:gd name="connsiteX274" fmla="*/ 350043 w 759618"/>
                <a:gd name="connsiteY274" fmla="*/ 690563 h 1012031"/>
                <a:gd name="connsiteX275" fmla="*/ 335756 w 759618"/>
                <a:gd name="connsiteY275" fmla="*/ 676275 h 1012031"/>
                <a:gd name="connsiteX276" fmla="*/ 354806 w 759618"/>
                <a:gd name="connsiteY276" fmla="*/ 654844 h 1012031"/>
                <a:gd name="connsiteX277" fmla="*/ 390525 w 759618"/>
                <a:gd name="connsiteY277" fmla="*/ 657225 h 1012031"/>
                <a:gd name="connsiteX278" fmla="*/ 416718 w 759618"/>
                <a:gd name="connsiteY278" fmla="*/ 683419 h 1012031"/>
                <a:gd name="connsiteX279" fmla="*/ 428625 w 759618"/>
                <a:gd name="connsiteY279" fmla="*/ 647700 h 1012031"/>
                <a:gd name="connsiteX280" fmla="*/ 397668 w 759618"/>
                <a:gd name="connsiteY280" fmla="*/ 640556 h 1012031"/>
                <a:gd name="connsiteX281" fmla="*/ 359568 w 759618"/>
                <a:gd name="connsiteY281" fmla="*/ 631031 h 1012031"/>
                <a:gd name="connsiteX282" fmla="*/ 371475 w 759618"/>
                <a:gd name="connsiteY282" fmla="*/ 619125 h 1012031"/>
                <a:gd name="connsiteX283" fmla="*/ 395287 w 759618"/>
                <a:gd name="connsiteY283" fmla="*/ 616744 h 1012031"/>
                <a:gd name="connsiteX284" fmla="*/ 416718 w 759618"/>
                <a:gd name="connsiteY284" fmla="*/ 628650 h 1012031"/>
                <a:gd name="connsiteX285" fmla="*/ 442912 w 759618"/>
                <a:gd name="connsiteY285" fmla="*/ 607219 h 1012031"/>
                <a:gd name="connsiteX286" fmla="*/ 452437 w 759618"/>
                <a:gd name="connsiteY286" fmla="*/ 592931 h 1012031"/>
                <a:gd name="connsiteX287" fmla="*/ 428625 w 759618"/>
                <a:gd name="connsiteY287" fmla="*/ 576263 h 1012031"/>
                <a:gd name="connsiteX288" fmla="*/ 440531 w 759618"/>
                <a:gd name="connsiteY288" fmla="*/ 564356 h 1012031"/>
                <a:gd name="connsiteX289" fmla="*/ 464343 w 759618"/>
                <a:gd name="connsiteY289" fmla="*/ 578644 h 1012031"/>
                <a:gd name="connsiteX290" fmla="*/ 497681 w 759618"/>
                <a:gd name="connsiteY290" fmla="*/ 590550 h 1012031"/>
                <a:gd name="connsiteX291" fmla="*/ 511968 w 759618"/>
                <a:gd name="connsiteY291" fmla="*/ 557213 h 1012031"/>
                <a:gd name="connsiteX292" fmla="*/ 526256 w 759618"/>
                <a:gd name="connsiteY292" fmla="*/ 528638 h 1012031"/>
                <a:gd name="connsiteX293" fmla="*/ 502443 w 759618"/>
                <a:gd name="connsiteY293" fmla="*/ 531019 h 1012031"/>
                <a:gd name="connsiteX294" fmla="*/ 488156 w 759618"/>
                <a:gd name="connsiteY294" fmla="*/ 519113 h 1012031"/>
                <a:gd name="connsiteX295" fmla="*/ 542924 w 759618"/>
                <a:gd name="connsiteY295" fmla="*/ 511969 h 1012031"/>
                <a:gd name="connsiteX0" fmla="*/ 542924 w 759618"/>
                <a:gd name="connsiteY0" fmla="*/ 511969 h 1012031"/>
                <a:gd name="connsiteX1" fmla="*/ 526257 w 759618"/>
                <a:gd name="connsiteY1" fmla="*/ 447676 h 1012031"/>
                <a:gd name="connsiteX2" fmla="*/ 581024 w 759618"/>
                <a:gd name="connsiteY2" fmla="*/ 464343 h 1012031"/>
                <a:gd name="connsiteX3" fmla="*/ 545306 w 759618"/>
                <a:gd name="connsiteY3" fmla="*/ 428625 h 1012031"/>
                <a:gd name="connsiteX4" fmla="*/ 626268 w 759618"/>
                <a:gd name="connsiteY4" fmla="*/ 357188 h 1012031"/>
                <a:gd name="connsiteX5" fmla="*/ 678656 w 759618"/>
                <a:gd name="connsiteY5" fmla="*/ 307181 h 1012031"/>
                <a:gd name="connsiteX6" fmla="*/ 600075 w 759618"/>
                <a:gd name="connsiteY6" fmla="*/ 335756 h 1012031"/>
                <a:gd name="connsiteX7" fmla="*/ 554831 w 759618"/>
                <a:gd name="connsiteY7" fmla="*/ 373856 h 1012031"/>
                <a:gd name="connsiteX8" fmla="*/ 535781 w 759618"/>
                <a:gd name="connsiteY8" fmla="*/ 369094 h 1012031"/>
                <a:gd name="connsiteX9" fmla="*/ 597693 w 759618"/>
                <a:gd name="connsiteY9" fmla="*/ 309563 h 1012031"/>
                <a:gd name="connsiteX10" fmla="*/ 573881 w 759618"/>
                <a:gd name="connsiteY10" fmla="*/ 288131 h 1012031"/>
                <a:gd name="connsiteX11" fmla="*/ 561975 w 759618"/>
                <a:gd name="connsiteY11" fmla="*/ 261938 h 1012031"/>
                <a:gd name="connsiteX12" fmla="*/ 614362 w 759618"/>
                <a:gd name="connsiteY12" fmla="*/ 292894 h 1012031"/>
                <a:gd name="connsiteX13" fmla="*/ 650081 w 759618"/>
                <a:gd name="connsiteY13" fmla="*/ 290513 h 1012031"/>
                <a:gd name="connsiteX14" fmla="*/ 650081 w 759618"/>
                <a:gd name="connsiteY14" fmla="*/ 273844 h 1012031"/>
                <a:gd name="connsiteX15" fmla="*/ 678656 w 759618"/>
                <a:gd name="connsiteY15" fmla="*/ 271463 h 1012031"/>
                <a:gd name="connsiteX16" fmla="*/ 721518 w 759618"/>
                <a:gd name="connsiteY16" fmla="*/ 221456 h 1012031"/>
                <a:gd name="connsiteX17" fmla="*/ 759618 w 759618"/>
                <a:gd name="connsiteY17" fmla="*/ 150019 h 1012031"/>
                <a:gd name="connsiteX18" fmla="*/ 738187 w 759618"/>
                <a:gd name="connsiteY18" fmla="*/ 126206 h 1012031"/>
                <a:gd name="connsiteX19" fmla="*/ 704850 w 759618"/>
                <a:gd name="connsiteY19" fmla="*/ 121444 h 1012031"/>
                <a:gd name="connsiteX20" fmla="*/ 692943 w 759618"/>
                <a:gd name="connsiteY20" fmla="*/ 73819 h 1012031"/>
                <a:gd name="connsiteX21" fmla="*/ 669131 w 759618"/>
                <a:gd name="connsiteY21" fmla="*/ 59531 h 1012031"/>
                <a:gd name="connsiteX22" fmla="*/ 628650 w 759618"/>
                <a:gd name="connsiteY22" fmla="*/ 78581 h 1012031"/>
                <a:gd name="connsiteX23" fmla="*/ 614362 w 759618"/>
                <a:gd name="connsiteY23" fmla="*/ 102394 h 1012031"/>
                <a:gd name="connsiteX24" fmla="*/ 588168 w 759618"/>
                <a:gd name="connsiteY24" fmla="*/ 114300 h 1012031"/>
                <a:gd name="connsiteX25" fmla="*/ 576262 w 759618"/>
                <a:gd name="connsiteY25" fmla="*/ 107156 h 1012031"/>
                <a:gd name="connsiteX26" fmla="*/ 592931 w 759618"/>
                <a:gd name="connsiteY26" fmla="*/ 85725 h 1012031"/>
                <a:gd name="connsiteX27" fmla="*/ 621506 w 759618"/>
                <a:gd name="connsiteY27" fmla="*/ 50006 h 1012031"/>
                <a:gd name="connsiteX28" fmla="*/ 585787 w 759618"/>
                <a:gd name="connsiteY28" fmla="*/ 33338 h 1012031"/>
                <a:gd name="connsiteX29" fmla="*/ 557212 w 759618"/>
                <a:gd name="connsiteY29" fmla="*/ 38100 h 1012031"/>
                <a:gd name="connsiteX30" fmla="*/ 540543 w 759618"/>
                <a:gd name="connsiteY30" fmla="*/ 16669 h 1012031"/>
                <a:gd name="connsiteX31" fmla="*/ 526256 w 759618"/>
                <a:gd name="connsiteY31" fmla="*/ 16669 h 1012031"/>
                <a:gd name="connsiteX32" fmla="*/ 519112 w 759618"/>
                <a:gd name="connsiteY32" fmla="*/ 28575 h 1012031"/>
                <a:gd name="connsiteX33" fmla="*/ 533400 w 759618"/>
                <a:gd name="connsiteY33" fmla="*/ 61913 h 1012031"/>
                <a:gd name="connsiteX34" fmla="*/ 519112 w 759618"/>
                <a:gd name="connsiteY34" fmla="*/ 69056 h 1012031"/>
                <a:gd name="connsiteX35" fmla="*/ 500062 w 759618"/>
                <a:gd name="connsiteY35" fmla="*/ 33338 h 1012031"/>
                <a:gd name="connsiteX36" fmla="*/ 495300 w 759618"/>
                <a:gd name="connsiteY36" fmla="*/ 0 h 1012031"/>
                <a:gd name="connsiteX37" fmla="*/ 466725 w 759618"/>
                <a:gd name="connsiteY37" fmla="*/ 40481 h 1012031"/>
                <a:gd name="connsiteX38" fmla="*/ 466725 w 759618"/>
                <a:gd name="connsiteY38" fmla="*/ 61913 h 1012031"/>
                <a:gd name="connsiteX39" fmla="*/ 490537 w 759618"/>
                <a:gd name="connsiteY39" fmla="*/ 80963 h 1012031"/>
                <a:gd name="connsiteX40" fmla="*/ 490537 w 759618"/>
                <a:gd name="connsiteY40" fmla="*/ 100013 h 1012031"/>
                <a:gd name="connsiteX41" fmla="*/ 464343 w 759618"/>
                <a:gd name="connsiteY41" fmla="*/ 95250 h 1012031"/>
                <a:gd name="connsiteX42" fmla="*/ 442912 w 759618"/>
                <a:gd name="connsiteY42" fmla="*/ 64294 h 1012031"/>
                <a:gd name="connsiteX43" fmla="*/ 433387 w 759618"/>
                <a:gd name="connsiteY43" fmla="*/ 40481 h 1012031"/>
                <a:gd name="connsiteX44" fmla="*/ 414337 w 759618"/>
                <a:gd name="connsiteY44" fmla="*/ 33338 h 1012031"/>
                <a:gd name="connsiteX45" fmla="*/ 383381 w 759618"/>
                <a:gd name="connsiteY45" fmla="*/ 38100 h 1012031"/>
                <a:gd name="connsiteX46" fmla="*/ 376237 w 759618"/>
                <a:gd name="connsiteY46" fmla="*/ 42863 h 1012031"/>
                <a:gd name="connsiteX47" fmla="*/ 378618 w 759618"/>
                <a:gd name="connsiteY47" fmla="*/ 69056 h 1012031"/>
                <a:gd name="connsiteX48" fmla="*/ 402431 w 759618"/>
                <a:gd name="connsiteY48" fmla="*/ 88106 h 1012031"/>
                <a:gd name="connsiteX49" fmla="*/ 416718 w 759618"/>
                <a:gd name="connsiteY49" fmla="*/ 109538 h 1012031"/>
                <a:gd name="connsiteX50" fmla="*/ 402431 w 759618"/>
                <a:gd name="connsiteY50" fmla="*/ 145256 h 1012031"/>
                <a:gd name="connsiteX51" fmla="*/ 385762 w 759618"/>
                <a:gd name="connsiteY51" fmla="*/ 135731 h 1012031"/>
                <a:gd name="connsiteX52" fmla="*/ 381000 w 759618"/>
                <a:gd name="connsiteY52" fmla="*/ 104775 h 1012031"/>
                <a:gd name="connsiteX53" fmla="*/ 352425 w 759618"/>
                <a:gd name="connsiteY53" fmla="*/ 59531 h 1012031"/>
                <a:gd name="connsiteX54" fmla="*/ 333375 w 759618"/>
                <a:gd name="connsiteY54" fmla="*/ 69056 h 1012031"/>
                <a:gd name="connsiteX55" fmla="*/ 323850 w 759618"/>
                <a:gd name="connsiteY55" fmla="*/ 50006 h 1012031"/>
                <a:gd name="connsiteX56" fmla="*/ 302418 w 759618"/>
                <a:gd name="connsiteY56" fmla="*/ 42863 h 1012031"/>
                <a:gd name="connsiteX57" fmla="*/ 290512 w 759618"/>
                <a:gd name="connsiteY57" fmla="*/ 64294 h 1012031"/>
                <a:gd name="connsiteX58" fmla="*/ 304800 w 759618"/>
                <a:gd name="connsiteY58" fmla="*/ 76200 h 1012031"/>
                <a:gd name="connsiteX59" fmla="*/ 323850 w 759618"/>
                <a:gd name="connsiteY59" fmla="*/ 92869 h 1012031"/>
                <a:gd name="connsiteX60" fmla="*/ 335756 w 759618"/>
                <a:gd name="connsiteY60" fmla="*/ 100013 h 1012031"/>
                <a:gd name="connsiteX61" fmla="*/ 328612 w 759618"/>
                <a:gd name="connsiteY61" fmla="*/ 111919 h 1012031"/>
                <a:gd name="connsiteX62" fmla="*/ 307181 w 759618"/>
                <a:gd name="connsiteY62" fmla="*/ 100013 h 1012031"/>
                <a:gd name="connsiteX63" fmla="*/ 264318 w 759618"/>
                <a:gd name="connsiteY63" fmla="*/ 76200 h 1012031"/>
                <a:gd name="connsiteX64" fmla="*/ 280987 w 759618"/>
                <a:gd name="connsiteY64" fmla="*/ 114300 h 1012031"/>
                <a:gd name="connsiteX65" fmla="*/ 292893 w 759618"/>
                <a:gd name="connsiteY65" fmla="*/ 130969 h 1012031"/>
                <a:gd name="connsiteX66" fmla="*/ 280987 w 759618"/>
                <a:gd name="connsiteY66" fmla="*/ 140494 h 1012031"/>
                <a:gd name="connsiteX67" fmla="*/ 247650 w 759618"/>
                <a:gd name="connsiteY67" fmla="*/ 100013 h 1012031"/>
                <a:gd name="connsiteX68" fmla="*/ 261937 w 759618"/>
                <a:gd name="connsiteY68" fmla="*/ 142875 h 1012031"/>
                <a:gd name="connsiteX69" fmla="*/ 242887 w 759618"/>
                <a:gd name="connsiteY69" fmla="*/ 150019 h 1012031"/>
                <a:gd name="connsiteX70" fmla="*/ 257175 w 759618"/>
                <a:gd name="connsiteY70" fmla="*/ 178594 h 1012031"/>
                <a:gd name="connsiteX71" fmla="*/ 278606 w 759618"/>
                <a:gd name="connsiteY71" fmla="*/ 195263 h 1012031"/>
                <a:gd name="connsiteX72" fmla="*/ 307181 w 759618"/>
                <a:gd name="connsiteY72" fmla="*/ 228600 h 1012031"/>
                <a:gd name="connsiteX73" fmla="*/ 316706 w 759618"/>
                <a:gd name="connsiteY73" fmla="*/ 254794 h 1012031"/>
                <a:gd name="connsiteX74" fmla="*/ 316706 w 759618"/>
                <a:gd name="connsiteY74" fmla="*/ 254794 h 1012031"/>
                <a:gd name="connsiteX75" fmla="*/ 285750 w 759618"/>
                <a:gd name="connsiteY75" fmla="*/ 235744 h 1012031"/>
                <a:gd name="connsiteX76" fmla="*/ 238125 w 759618"/>
                <a:gd name="connsiteY76" fmla="*/ 221456 h 1012031"/>
                <a:gd name="connsiteX77" fmla="*/ 223837 w 759618"/>
                <a:gd name="connsiteY77" fmla="*/ 195263 h 1012031"/>
                <a:gd name="connsiteX78" fmla="*/ 204787 w 759618"/>
                <a:gd name="connsiteY78" fmla="*/ 166688 h 1012031"/>
                <a:gd name="connsiteX79" fmla="*/ 166687 w 759618"/>
                <a:gd name="connsiteY79" fmla="*/ 130969 h 1012031"/>
                <a:gd name="connsiteX80" fmla="*/ 166687 w 759618"/>
                <a:gd name="connsiteY80" fmla="*/ 157163 h 1012031"/>
                <a:gd name="connsiteX81" fmla="*/ 173831 w 759618"/>
                <a:gd name="connsiteY81" fmla="*/ 176213 h 1012031"/>
                <a:gd name="connsiteX82" fmla="*/ 171450 w 759618"/>
                <a:gd name="connsiteY82" fmla="*/ 188119 h 1012031"/>
                <a:gd name="connsiteX83" fmla="*/ 152400 w 759618"/>
                <a:gd name="connsiteY83" fmla="*/ 195263 h 1012031"/>
                <a:gd name="connsiteX84" fmla="*/ 128587 w 759618"/>
                <a:gd name="connsiteY84" fmla="*/ 190500 h 1012031"/>
                <a:gd name="connsiteX85" fmla="*/ 178593 w 759618"/>
                <a:gd name="connsiteY85" fmla="*/ 214313 h 1012031"/>
                <a:gd name="connsiteX86" fmla="*/ 188118 w 759618"/>
                <a:gd name="connsiteY86" fmla="*/ 228600 h 1012031"/>
                <a:gd name="connsiteX87" fmla="*/ 185737 w 759618"/>
                <a:gd name="connsiteY87" fmla="*/ 250031 h 1012031"/>
                <a:gd name="connsiteX88" fmla="*/ 157162 w 759618"/>
                <a:gd name="connsiteY88" fmla="*/ 228600 h 1012031"/>
                <a:gd name="connsiteX89" fmla="*/ 121443 w 759618"/>
                <a:gd name="connsiteY89" fmla="*/ 223838 h 1012031"/>
                <a:gd name="connsiteX90" fmla="*/ 97631 w 759618"/>
                <a:gd name="connsiteY90" fmla="*/ 211931 h 1012031"/>
                <a:gd name="connsiteX91" fmla="*/ 73818 w 759618"/>
                <a:gd name="connsiteY91" fmla="*/ 235744 h 1012031"/>
                <a:gd name="connsiteX92" fmla="*/ 73818 w 759618"/>
                <a:gd name="connsiteY92" fmla="*/ 257175 h 1012031"/>
                <a:gd name="connsiteX93" fmla="*/ 52387 w 759618"/>
                <a:gd name="connsiteY93" fmla="*/ 273844 h 1012031"/>
                <a:gd name="connsiteX94" fmla="*/ 35718 w 759618"/>
                <a:gd name="connsiteY94" fmla="*/ 254794 h 1012031"/>
                <a:gd name="connsiteX95" fmla="*/ 19050 w 759618"/>
                <a:gd name="connsiteY95" fmla="*/ 264319 h 1012031"/>
                <a:gd name="connsiteX96" fmla="*/ 0 w 759618"/>
                <a:gd name="connsiteY96" fmla="*/ 297656 h 1012031"/>
                <a:gd name="connsiteX97" fmla="*/ 26193 w 759618"/>
                <a:gd name="connsiteY97" fmla="*/ 283369 h 1012031"/>
                <a:gd name="connsiteX98" fmla="*/ 38100 w 759618"/>
                <a:gd name="connsiteY98" fmla="*/ 273844 h 1012031"/>
                <a:gd name="connsiteX99" fmla="*/ 52387 w 759618"/>
                <a:gd name="connsiteY99" fmla="*/ 288131 h 1012031"/>
                <a:gd name="connsiteX100" fmla="*/ 30956 w 759618"/>
                <a:gd name="connsiteY100" fmla="*/ 323850 h 1012031"/>
                <a:gd name="connsiteX101" fmla="*/ 69056 w 759618"/>
                <a:gd name="connsiteY101" fmla="*/ 300038 h 1012031"/>
                <a:gd name="connsiteX102" fmla="*/ 92868 w 759618"/>
                <a:gd name="connsiteY102" fmla="*/ 295275 h 1012031"/>
                <a:gd name="connsiteX103" fmla="*/ 114300 w 759618"/>
                <a:gd name="connsiteY103" fmla="*/ 300038 h 1012031"/>
                <a:gd name="connsiteX104" fmla="*/ 111918 w 759618"/>
                <a:gd name="connsiteY104" fmla="*/ 316706 h 1012031"/>
                <a:gd name="connsiteX105" fmla="*/ 92868 w 759618"/>
                <a:gd name="connsiteY105" fmla="*/ 311944 h 1012031"/>
                <a:gd name="connsiteX106" fmla="*/ 66675 w 759618"/>
                <a:gd name="connsiteY106" fmla="*/ 338138 h 1012031"/>
                <a:gd name="connsiteX107" fmla="*/ 69056 w 759618"/>
                <a:gd name="connsiteY107" fmla="*/ 359569 h 1012031"/>
                <a:gd name="connsiteX108" fmla="*/ 50006 w 759618"/>
                <a:gd name="connsiteY108" fmla="*/ 369094 h 1012031"/>
                <a:gd name="connsiteX109" fmla="*/ 59531 w 759618"/>
                <a:gd name="connsiteY109" fmla="*/ 385763 h 1012031"/>
                <a:gd name="connsiteX110" fmla="*/ 88106 w 759618"/>
                <a:gd name="connsiteY110" fmla="*/ 376238 h 1012031"/>
                <a:gd name="connsiteX111" fmla="*/ 116681 w 759618"/>
                <a:gd name="connsiteY111" fmla="*/ 378619 h 1012031"/>
                <a:gd name="connsiteX112" fmla="*/ 138112 w 759618"/>
                <a:gd name="connsiteY112" fmla="*/ 354806 h 1012031"/>
                <a:gd name="connsiteX113" fmla="*/ 164306 w 759618"/>
                <a:gd name="connsiteY113" fmla="*/ 335756 h 1012031"/>
                <a:gd name="connsiteX114" fmla="*/ 178593 w 759618"/>
                <a:gd name="connsiteY114" fmla="*/ 340519 h 1012031"/>
                <a:gd name="connsiteX115" fmla="*/ 157162 w 759618"/>
                <a:gd name="connsiteY115" fmla="*/ 366713 h 1012031"/>
                <a:gd name="connsiteX116" fmla="*/ 114300 w 759618"/>
                <a:gd name="connsiteY116" fmla="*/ 407194 h 1012031"/>
                <a:gd name="connsiteX117" fmla="*/ 73818 w 759618"/>
                <a:gd name="connsiteY117" fmla="*/ 411956 h 1012031"/>
                <a:gd name="connsiteX118" fmla="*/ 102393 w 759618"/>
                <a:gd name="connsiteY118" fmla="*/ 447675 h 1012031"/>
                <a:gd name="connsiteX119" fmla="*/ 133350 w 759618"/>
                <a:gd name="connsiteY119" fmla="*/ 419100 h 1012031"/>
                <a:gd name="connsiteX120" fmla="*/ 169068 w 759618"/>
                <a:gd name="connsiteY120" fmla="*/ 378619 h 1012031"/>
                <a:gd name="connsiteX121" fmla="*/ 209550 w 759618"/>
                <a:gd name="connsiteY121" fmla="*/ 371475 h 1012031"/>
                <a:gd name="connsiteX122" fmla="*/ 223837 w 759618"/>
                <a:gd name="connsiteY122" fmla="*/ 373856 h 1012031"/>
                <a:gd name="connsiteX123" fmla="*/ 183356 w 759618"/>
                <a:gd name="connsiteY123" fmla="*/ 402431 h 1012031"/>
                <a:gd name="connsiteX124" fmla="*/ 154781 w 759618"/>
                <a:gd name="connsiteY124" fmla="*/ 428625 h 1012031"/>
                <a:gd name="connsiteX125" fmla="*/ 147637 w 759618"/>
                <a:gd name="connsiteY125" fmla="*/ 454819 h 1012031"/>
                <a:gd name="connsiteX126" fmla="*/ 169068 w 759618"/>
                <a:gd name="connsiteY126" fmla="*/ 466725 h 1012031"/>
                <a:gd name="connsiteX127" fmla="*/ 197643 w 759618"/>
                <a:gd name="connsiteY127" fmla="*/ 454819 h 1012031"/>
                <a:gd name="connsiteX128" fmla="*/ 197643 w 759618"/>
                <a:gd name="connsiteY128" fmla="*/ 423863 h 1012031"/>
                <a:gd name="connsiteX129" fmla="*/ 211931 w 759618"/>
                <a:gd name="connsiteY129" fmla="*/ 411956 h 1012031"/>
                <a:gd name="connsiteX130" fmla="*/ 228600 w 759618"/>
                <a:gd name="connsiteY130" fmla="*/ 428625 h 1012031"/>
                <a:gd name="connsiteX131" fmla="*/ 254793 w 759618"/>
                <a:gd name="connsiteY131" fmla="*/ 423863 h 1012031"/>
                <a:gd name="connsiteX132" fmla="*/ 240506 w 759618"/>
                <a:gd name="connsiteY132" fmla="*/ 445294 h 1012031"/>
                <a:gd name="connsiteX133" fmla="*/ 216693 w 759618"/>
                <a:gd name="connsiteY133" fmla="*/ 452438 h 1012031"/>
                <a:gd name="connsiteX134" fmla="*/ 242887 w 759618"/>
                <a:gd name="connsiteY134" fmla="*/ 464344 h 1012031"/>
                <a:gd name="connsiteX135" fmla="*/ 304800 w 759618"/>
                <a:gd name="connsiteY135" fmla="*/ 411956 h 1012031"/>
                <a:gd name="connsiteX136" fmla="*/ 307181 w 759618"/>
                <a:gd name="connsiteY136" fmla="*/ 364331 h 1012031"/>
                <a:gd name="connsiteX137" fmla="*/ 378618 w 759618"/>
                <a:gd name="connsiteY137" fmla="*/ 311944 h 1012031"/>
                <a:gd name="connsiteX138" fmla="*/ 385762 w 759618"/>
                <a:gd name="connsiteY138" fmla="*/ 335756 h 1012031"/>
                <a:gd name="connsiteX139" fmla="*/ 357187 w 759618"/>
                <a:gd name="connsiteY139" fmla="*/ 359569 h 1012031"/>
                <a:gd name="connsiteX140" fmla="*/ 333375 w 759618"/>
                <a:gd name="connsiteY140" fmla="*/ 400050 h 1012031"/>
                <a:gd name="connsiteX141" fmla="*/ 333375 w 759618"/>
                <a:gd name="connsiteY141" fmla="*/ 414338 h 1012031"/>
                <a:gd name="connsiteX142" fmla="*/ 359568 w 759618"/>
                <a:gd name="connsiteY142" fmla="*/ 407194 h 1012031"/>
                <a:gd name="connsiteX143" fmla="*/ 381000 w 759618"/>
                <a:gd name="connsiteY143" fmla="*/ 414338 h 1012031"/>
                <a:gd name="connsiteX144" fmla="*/ 369093 w 759618"/>
                <a:gd name="connsiteY144" fmla="*/ 419100 h 1012031"/>
                <a:gd name="connsiteX145" fmla="*/ 338137 w 759618"/>
                <a:gd name="connsiteY145" fmla="*/ 428625 h 1012031"/>
                <a:gd name="connsiteX146" fmla="*/ 300037 w 759618"/>
                <a:gd name="connsiteY146" fmla="*/ 454819 h 1012031"/>
                <a:gd name="connsiteX147" fmla="*/ 345281 w 759618"/>
                <a:gd name="connsiteY147" fmla="*/ 461963 h 1012031"/>
                <a:gd name="connsiteX148" fmla="*/ 342900 w 759618"/>
                <a:gd name="connsiteY148" fmla="*/ 476250 h 1012031"/>
                <a:gd name="connsiteX149" fmla="*/ 292893 w 759618"/>
                <a:gd name="connsiteY149" fmla="*/ 478631 h 1012031"/>
                <a:gd name="connsiteX150" fmla="*/ 261937 w 759618"/>
                <a:gd name="connsiteY150" fmla="*/ 495300 h 1012031"/>
                <a:gd name="connsiteX151" fmla="*/ 228600 w 759618"/>
                <a:gd name="connsiteY151" fmla="*/ 504825 h 1012031"/>
                <a:gd name="connsiteX152" fmla="*/ 240506 w 759618"/>
                <a:gd name="connsiteY152" fmla="*/ 540544 h 1012031"/>
                <a:gd name="connsiteX153" fmla="*/ 257175 w 759618"/>
                <a:gd name="connsiteY153" fmla="*/ 557213 h 1012031"/>
                <a:gd name="connsiteX154" fmla="*/ 259556 w 759618"/>
                <a:gd name="connsiteY154" fmla="*/ 578644 h 1012031"/>
                <a:gd name="connsiteX155" fmla="*/ 290512 w 759618"/>
                <a:gd name="connsiteY155" fmla="*/ 585788 h 1012031"/>
                <a:gd name="connsiteX156" fmla="*/ 292893 w 759618"/>
                <a:gd name="connsiteY156" fmla="*/ 597694 h 1012031"/>
                <a:gd name="connsiteX157" fmla="*/ 273843 w 759618"/>
                <a:gd name="connsiteY157" fmla="*/ 616744 h 1012031"/>
                <a:gd name="connsiteX158" fmla="*/ 252412 w 759618"/>
                <a:gd name="connsiteY158" fmla="*/ 609600 h 1012031"/>
                <a:gd name="connsiteX159" fmla="*/ 235743 w 759618"/>
                <a:gd name="connsiteY159" fmla="*/ 607219 h 1012031"/>
                <a:gd name="connsiteX160" fmla="*/ 228600 w 759618"/>
                <a:gd name="connsiteY160" fmla="*/ 581025 h 1012031"/>
                <a:gd name="connsiteX161" fmla="*/ 204787 w 759618"/>
                <a:gd name="connsiteY161" fmla="*/ 547688 h 1012031"/>
                <a:gd name="connsiteX162" fmla="*/ 192881 w 759618"/>
                <a:gd name="connsiteY162" fmla="*/ 519113 h 1012031"/>
                <a:gd name="connsiteX163" fmla="*/ 166687 w 759618"/>
                <a:gd name="connsiteY163" fmla="*/ 507206 h 1012031"/>
                <a:gd name="connsiteX164" fmla="*/ 130968 w 759618"/>
                <a:gd name="connsiteY164" fmla="*/ 495300 h 1012031"/>
                <a:gd name="connsiteX165" fmla="*/ 135731 w 759618"/>
                <a:gd name="connsiteY165" fmla="*/ 535781 h 1012031"/>
                <a:gd name="connsiteX166" fmla="*/ 171450 w 759618"/>
                <a:gd name="connsiteY166" fmla="*/ 554831 h 1012031"/>
                <a:gd name="connsiteX167" fmla="*/ 164306 w 759618"/>
                <a:gd name="connsiteY167" fmla="*/ 569119 h 1012031"/>
                <a:gd name="connsiteX168" fmla="*/ 138112 w 759618"/>
                <a:gd name="connsiteY168" fmla="*/ 554831 h 1012031"/>
                <a:gd name="connsiteX169" fmla="*/ 173831 w 759618"/>
                <a:gd name="connsiteY169" fmla="*/ 595313 h 1012031"/>
                <a:gd name="connsiteX170" fmla="*/ 188118 w 759618"/>
                <a:gd name="connsiteY170" fmla="*/ 621506 h 1012031"/>
                <a:gd name="connsiteX171" fmla="*/ 197643 w 759618"/>
                <a:gd name="connsiteY171" fmla="*/ 642938 h 1012031"/>
                <a:gd name="connsiteX172" fmla="*/ 207168 w 759618"/>
                <a:gd name="connsiteY172" fmla="*/ 659606 h 1012031"/>
                <a:gd name="connsiteX173" fmla="*/ 207168 w 759618"/>
                <a:gd name="connsiteY173" fmla="*/ 659606 h 1012031"/>
                <a:gd name="connsiteX174" fmla="*/ 176212 w 759618"/>
                <a:gd name="connsiteY174" fmla="*/ 664369 h 1012031"/>
                <a:gd name="connsiteX175" fmla="*/ 200025 w 759618"/>
                <a:gd name="connsiteY175" fmla="*/ 681038 h 1012031"/>
                <a:gd name="connsiteX176" fmla="*/ 228600 w 759618"/>
                <a:gd name="connsiteY176" fmla="*/ 690563 h 1012031"/>
                <a:gd name="connsiteX177" fmla="*/ 242887 w 759618"/>
                <a:gd name="connsiteY177" fmla="*/ 685800 h 1012031"/>
                <a:gd name="connsiteX178" fmla="*/ 252412 w 759618"/>
                <a:gd name="connsiteY178" fmla="*/ 678656 h 1012031"/>
                <a:gd name="connsiteX179" fmla="*/ 264318 w 759618"/>
                <a:gd name="connsiteY179" fmla="*/ 704850 h 1012031"/>
                <a:gd name="connsiteX180" fmla="*/ 252412 w 759618"/>
                <a:gd name="connsiteY180" fmla="*/ 719138 h 1012031"/>
                <a:gd name="connsiteX181" fmla="*/ 235743 w 759618"/>
                <a:gd name="connsiteY181" fmla="*/ 745331 h 1012031"/>
                <a:gd name="connsiteX182" fmla="*/ 209550 w 759618"/>
                <a:gd name="connsiteY182" fmla="*/ 716756 h 1012031"/>
                <a:gd name="connsiteX183" fmla="*/ 185737 w 759618"/>
                <a:gd name="connsiteY183" fmla="*/ 704850 h 1012031"/>
                <a:gd name="connsiteX184" fmla="*/ 147637 w 759618"/>
                <a:gd name="connsiteY184" fmla="*/ 707231 h 1012031"/>
                <a:gd name="connsiteX185" fmla="*/ 135731 w 759618"/>
                <a:gd name="connsiteY185" fmla="*/ 716756 h 1012031"/>
                <a:gd name="connsiteX186" fmla="*/ 123825 w 759618"/>
                <a:gd name="connsiteY186" fmla="*/ 735806 h 1012031"/>
                <a:gd name="connsiteX187" fmla="*/ 114300 w 759618"/>
                <a:gd name="connsiteY187" fmla="*/ 766763 h 1012031"/>
                <a:gd name="connsiteX188" fmla="*/ 126206 w 759618"/>
                <a:gd name="connsiteY188" fmla="*/ 781050 h 1012031"/>
                <a:gd name="connsiteX189" fmla="*/ 145256 w 759618"/>
                <a:gd name="connsiteY189" fmla="*/ 757238 h 1012031"/>
                <a:gd name="connsiteX190" fmla="*/ 145256 w 759618"/>
                <a:gd name="connsiteY190" fmla="*/ 757238 h 1012031"/>
                <a:gd name="connsiteX191" fmla="*/ 152400 w 759618"/>
                <a:gd name="connsiteY191" fmla="*/ 778669 h 1012031"/>
                <a:gd name="connsiteX192" fmla="*/ 142875 w 759618"/>
                <a:gd name="connsiteY192" fmla="*/ 790575 h 1012031"/>
                <a:gd name="connsiteX193" fmla="*/ 173831 w 759618"/>
                <a:gd name="connsiteY193" fmla="*/ 776288 h 1012031"/>
                <a:gd name="connsiteX194" fmla="*/ 169068 w 759618"/>
                <a:gd name="connsiteY194" fmla="*/ 752475 h 1012031"/>
                <a:gd name="connsiteX195" fmla="*/ 183356 w 759618"/>
                <a:gd name="connsiteY195" fmla="*/ 747713 h 1012031"/>
                <a:gd name="connsiteX196" fmla="*/ 183356 w 759618"/>
                <a:gd name="connsiteY196" fmla="*/ 766763 h 1012031"/>
                <a:gd name="connsiteX197" fmla="*/ 188118 w 759618"/>
                <a:gd name="connsiteY197" fmla="*/ 778669 h 1012031"/>
                <a:gd name="connsiteX198" fmla="*/ 200025 w 759618"/>
                <a:gd name="connsiteY198" fmla="*/ 783431 h 1012031"/>
                <a:gd name="connsiteX199" fmla="*/ 197643 w 759618"/>
                <a:gd name="connsiteY199" fmla="*/ 797719 h 1012031"/>
                <a:gd name="connsiteX200" fmla="*/ 178593 w 759618"/>
                <a:gd name="connsiteY200" fmla="*/ 802481 h 1012031"/>
                <a:gd name="connsiteX201" fmla="*/ 166687 w 759618"/>
                <a:gd name="connsiteY201" fmla="*/ 812006 h 1012031"/>
                <a:gd name="connsiteX202" fmla="*/ 180975 w 759618"/>
                <a:gd name="connsiteY202" fmla="*/ 816769 h 1012031"/>
                <a:gd name="connsiteX203" fmla="*/ 173831 w 759618"/>
                <a:gd name="connsiteY203" fmla="*/ 838200 h 1012031"/>
                <a:gd name="connsiteX204" fmla="*/ 190500 w 759618"/>
                <a:gd name="connsiteY204" fmla="*/ 842963 h 1012031"/>
                <a:gd name="connsiteX205" fmla="*/ 190500 w 759618"/>
                <a:gd name="connsiteY205" fmla="*/ 842963 h 1012031"/>
                <a:gd name="connsiteX206" fmla="*/ 226218 w 759618"/>
                <a:gd name="connsiteY206" fmla="*/ 814388 h 1012031"/>
                <a:gd name="connsiteX207" fmla="*/ 230981 w 759618"/>
                <a:gd name="connsiteY207" fmla="*/ 795338 h 1012031"/>
                <a:gd name="connsiteX208" fmla="*/ 247650 w 759618"/>
                <a:gd name="connsiteY208" fmla="*/ 804863 h 1012031"/>
                <a:gd name="connsiteX209" fmla="*/ 228600 w 759618"/>
                <a:gd name="connsiteY209" fmla="*/ 842963 h 1012031"/>
                <a:gd name="connsiteX210" fmla="*/ 204787 w 759618"/>
                <a:gd name="connsiteY210" fmla="*/ 869156 h 1012031"/>
                <a:gd name="connsiteX211" fmla="*/ 192881 w 759618"/>
                <a:gd name="connsiteY211" fmla="*/ 873919 h 1012031"/>
                <a:gd name="connsiteX212" fmla="*/ 171450 w 759618"/>
                <a:gd name="connsiteY212" fmla="*/ 888206 h 1012031"/>
                <a:gd name="connsiteX213" fmla="*/ 142875 w 759618"/>
                <a:gd name="connsiteY213" fmla="*/ 859631 h 1012031"/>
                <a:gd name="connsiteX214" fmla="*/ 126206 w 759618"/>
                <a:gd name="connsiteY214" fmla="*/ 831056 h 1012031"/>
                <a:gd name="connsiteX215" fmla="*/ 104775 w 759618"/>
                <a:gd name="connsiteY215" fmla="*/ 828675 h 1012031"/>
                <a:gd name="connsiteX216" fmla="*/ 85725 w 759618"/>
                <a:gd name="connsiteY216" fmla="*/ 845344 h 1012031"/>
                <a:gd name="connsiteX217" fmla="*/ 100012 w 759618"/>
                <a:gd name="connsiteY217" fmla="*/ 864394 h 1012031"/>
                <a:gd name="connsiteX218" fmla="*/ 111918 w 759618"/>
                <a:gd name="connsiteY218" fmla="*/ 878681 h 1012031"/>
                <a:gd name="connsiteX219" fmla="*/ 123825 w 759618"/>
                <a:gd name="connsiteY219" fmla="*/ 888206 h 1012031"/>
                <a:gd name="connsiteX220" fmla="*/ 133350 w 759618"/>
                <a:gd name="connsiteY220" fmla="*/ 909638 h 1012031"/>
                <a:gd name="connsiteX221" fmla="*/ 109537 w 759618"/>
                <a:gd name="connsiteY221" fmla="*/ 921544 h 1012031"/>
                <a:gd name="connsiteX222" fmla="*/ 90487 w 759618"/>
                <a:gd name="connsiteY222" fmla="*/ 909638 h 1012031"/>
                <a:gd name="connsiteX223" fmla="*/ 71437 w 759618"/>
                <a:gd name="connsiteY223" fmla="*/ 935831 h 1012031"/>
                <a:gd name="connsiteX224" fmla="*/ 61912 w 759618"/>
                <a:gd name="connsiteY224" fmla="*/ 971550 h 1012031"/>
                <a:gd name="connsiteX225" fmla="*/ 80962 w 759618"/>
                <a:gd name="connsiteY225" fmla="*/ 954881 h 1012031"/>
                <a:gd name="connsiteX226" fmla="*/ 95250 w 759618"/>
                <a:gd name="connsiteY226" fmla="*/ 978694 h 1012031"/>
                <a:gd name="connsiteX227" fmla="*/ 109537 w 759618"/>
                <a:gd name="connsiteY227" fmla="*/ 964406 h 1012031"/>
                <a:gd name="connsiteX228" fmla="*/ 119062 w 759618"/>
                <a:gd name="connsiteY228" fmla="*/ 981075 h 1012031"/>
                <a:gd name="connsiteX229" fmla="*/ 126206 w 759618"/>
                <a:gd name="connsiteY229" fmla="*/ 959644 h 1012031"/>
                <a:gd name="connsiteX230" fmla="*/ 145256 w 759618"/>
                <a:gd name="connsiteY230" fmla="*/ 985838 h 1012031"/>
                <a:gd name="connsiteX231" fmla="*/ 169068 w 759618"/>
                <a:gd name="connsiteY231" fmla="*/ 1004888 h 1012031"/>
                <a:gd name="connsiteX232" fmla="*/ 161925 w 759618"/>
                <a:gd name="connsiteY232" fmla="*/ 978694 h 1012031"/>
                <a:gd name="connsiteX233" fmla="*/ 171450 w 759618"/>
                <a:gd name="connsiteY233" fmla="*/ 964406 h 1012031"/>
                <a:gd name="connsiteX234" fmla="*/ 180975 w 759618"/>
                <a:gd name="connsiteY234" fmla="*/ 973931 h 1012031"/>
                <a:gd name="connsiteX235" fmla="*/ 188118 w 759618"/>
                <a:gd name="connsiteY235" fmla="*/ 962025 h 1012031"/>
                <a:gd name="connsiteX236" fmla="*/ 197643 w 759618"/>
                <a:gd name="connsiteY236" fmla="*/ 981075 h 1012031"/>
                <a:gd name="connsiteX237" fmla="*/ 209550 w 759618"/>
                <a:gd name="connsiteY237" fmla="*/ 962025 h 1012031"/>
                <a:gd name="connsiteX238" fmla="*/ 228600 w 759618"/>
                <a:gd name="connsiteY238" fmla="*/ 983456 h 1012031"/>
                <a:gd name="connsiteX239" fmla="*/ 235743 w 759618"/>
                <a:gd name="connsiteY239" fmla="*/ 959644 h 1012031"/>
                <a:gd name="connsiteX240" fmla="*/ 254793 w 759618"/>
                <a:gd name="connsiteY240" fmla="*/ 973931 h 1012031"/>
                <a:gd name="connsiteX241" fmla="*/ 271462 w 759618"/>
                <a:gd name="connsiteY241" fmla="*/ 983456 h 1012031"/>
                <a:gd name="connsiteX242" fmla="*/ 278606 w 759618"/>
                <a:gd name="connsiteY242" fmla="*/ 1000125 h 1012031"/>
                <a:gd name="connsiteX243" fmla="*/ 269081 w 759618"/>
                <a:gd name="connsiteY243" fmla="*/ 1012031 h 1012031"/>
                <a:gd name="connsiteX244" fmla="*/ 316706 w 759618"/>
                <a:gd name="connsiteY244" fmla="*/ 976313 h 1012031"/>
                <a:gd name="connsiteX245" fmla="*/ 335756 w 759618"/>
                <a:gd name="connsiteY245" fmla="*/ 969169 h 1012031"/>
                <a:gd name="connsiteX246" fmla="*/ 342900 w 759618"/>
                <a:gd name="connsiteY246" fmla="*/ 950119 h 1012031"/>
                <a:gd name="connsiteX247" fmla="*/ 342900 w 759618"/>
                <a:gd name="connsiteY247" fmla="*/ 926306 h 1012031"/>
                <a:gd name="connsiteX248" fmla="*/ 321468 w 759618"/>
                <a:gd name="connsiteY248" fmla="*/ 935831 h 1012031"/>
                <a:gd name="connsiteX249" fmla="*/ 307181 w 759618"/>
                <a:gd name="connsiteY249" fmla="*/ 926306 h 1012031"/>
                <a:gd name="connsiteX250" fmla="*/ 307181 w 759618"/>
                <a:gd name="connsiteY250" fmla="*/ 900113 h 1012031"/>
                <a:gd name="connsiteX251" fmla="*/ 290512 w 759618"/>
                <a:gd name="connsiteY251" fmla="*/ 916781 h 1012031"/>
                <a:gd name="connsiteX252" fmla="*/ 269081 w 759618"/>
                <a:gd name="connsiteY252" fmla="*/ 892969 h 1012031"/>
                <a:gd name="connsiteX253" fmla="*/ 252412 w 759618"/>
                <a:gd name="connsiteY253" fmla="*/ 919163 h 1012031"/>
                <a:gd name="connsiteX254" fmla="*/ 233362 w 759618"/>
                <a:gd name="connsiteY254" fmla="*/ 902494 h 1012031"/>
                <a:gd name="connsiteX255" fmla="*/ 254793 w 759618"/>
                <a:gd name="connsiteY255" fmla="*/ 888206 h 1012031"/>
                <a:gd name="connsiteX256" fmla="*/ 254793 w 759618"/>
                <a:gd name="connsiteY256" fmla="*/ 862013 h 1012031"/>
                <a:gd name="connsiteX257" fmla="*/ 278606 w 759618"/>
                <a:gd name="connsiteY257" fmla="*/ 876300 h 1012031"/>
                <a:gd name="connsiteX258" fmla="*/ 307181 w 759618"/>
                <a:gd name="connsiteY258" fmla="*/ 885825 h 1012031"/>
                <a:gd name="connsiteX259" fmla="*/ 323850 w 759618"/>
                <a:gd name="connsiteY259" fmla="*/ 878681 h 1012031"/>
                <a:gd name="connsiteX260" fmla="*/ 338137 w 759618"/>
                <a:gd name="connsiteY260" fmla="*/ 869156 h 1012031"/>
                <a:gd name="connsiteX261" fmla="*/ 338137 w 759618"/>
                <a:gd name="connsiteY261" fmla="*/ 847725 h 1012031"/>
                <a:gd name="connsiteX262" fmla="*/ 335756 w 759618"/>
                <a:gd name="connsiteY262" fmla="*/ 823913 h 1012031"/>
                <a:gd name="connsiteX263" fmla="*/ 338137 w 759618"/>
                <a:gd name="connsiteY263" fmla="*/ 797719 h 1012031"/>
                <a:gd name="connsiteX264" fmla="*/ 364331 w 759618"/>
                <a:gd name="connsiteY264" fmla="*/ 814388 h 1012031"/>
                <a:gd name="connsiteX265" fmla="*/ 392906 w 759618"/>
                <a:gd name="connsiteY265" fmla="*/ 795338 h 1012031"/>
                <a:gd name="connsiteX266" fmla="*/ 373856 w 759618"/>
                <a:gd name="connsiteY266" fmla="*/ 783431 h 1012031"/>
                <a:gd name="connsiteX267" fmla="*/ 395287 w 759618"/>
                <a:gd name="connsiteY267" fmla="*/ 776288 h 1012031"/>
                <a:gd name="connsiteX268" fmla="*/ 407193 w 759618"/>
                <a:gd name="connsiteY268" fmla="*/ 762000 h 1012031"/>
                <a:gd name="connsiteX269" fmla="*/ 388143 w 759618"/>
                <a:gd name="connsiteY269" fmla="*/ 752475 h 1012031"/>
                <a:gd name="connsiteX270" fmla="*/ 404812 w 759618"/>
                <a:gd name="connsiteY270" fmla="*/ 738188 h 1012031"/>
                <a:gd name="connsiteX271" fmla="*/ 423862 w 759618"/>
                <a:gd name="connsiteY271" fmla="*/ 707231 h 1012031"/>
                <a:gd name="connsiteX272" fmla="*/ 383381 w 759618"/>
                <a:gd name="connsiteY272" fmla="*/ 697706 h 1012031"/>
                <a:gd name="connsiteX273" fmla="*/ 381000 w 759618"/>
                <a:gd name="connsiteY273" fmla="*/ 690563 h 1012031"/>
                <a:gd name="connsiteX274" fmla="*/ 350043 w 759618"/>
                <a:gd name="connsiteY274" fmla="*/ 690563 h 1012031"/>
                <a:gd name="connsiteX275" fmla="*/ 335756 w 759618"/>
                <a:gd name="connsiteY275" fmla="*/ 676275 h 1012031"/>
                <a:gd name="connsiteX276" fmla="*/ 354806 w 759618"/>
                <a:gd name="connsiteY276" fmla="*/ 654844 h 1012031"/>
                <a:gd name="connsiteX277" fmla="*/ 390525 w 759618"/>
                <a:gd name="connsiteY277" fmla="*/ 657225 h 1012031"/>
                <a:gd name="connsiteX278" fmla="*/ 416718 w 759618"/>
                <a:gd name="connsiteY278" fmla="*/ 683419 h 1012031"/>
                <a:gd name="connsiteX279" fmla="*/ 428625 w 759618"/>
                <a:gd name="connsiteY279" fmla="*/ 647700 h 1012031"/>
                <a:gd name="connsiteX280" fmla="*/ 397668 w 759618"/>
                <a:gd name="connsiteY280" fmla="*/ 640556 h 1012031"/>
                <a:gd name="connsiteX281" fmla="*/ 359568 w 759618"/>
                <a:gd name="connsiteY281" fmla="*/ 631031 h 1012031"/>
                <a:gd name="connsiteX282" fmla="*/ 371475 w 759618"/>
                <a:gd name="connsiteY282" fmla="*/ 619125 h 1012031"/>
                <a:gd name="connsiteX283" fmla="*/ 395287 w 759618"/>
                <a:gd name="connsiteY283" fmla="*/ 616744 h 1012031"/>
                <a:gd name="connsiteX284" fmla="*/ 416718 w 759618"/>
                <a:gd name="connsiteY284" fmla="*/ 628650 h 1012031"/>
                <a:gd name="connsiteX285" fmla="*/ 442912 w 759618"/>
                <a:gd name="connsiteY285" fmla="*/ 607219 h 1012031"/>
                <a:gd name="connsiteX286" fmla="*/ 452437 w 759618"/>
                <a:gd name="connsiteY286" fmla="*/ 592931 h 1012031"/>
                <a:gd name="connsiteX287" fmla="*/ 428625 w 759618"/>
                <a:gd name="connsiteY287" fmla="*/ 576263 h 1012031"/>
                <a:gd name="connsiteX288" fmla="*/ 440531 w 759618"/>
                <a:gd name="connsiteY288" fmla="*/ 564356 h 1012031"/>
                <a:gd name="connsiteX289" fmla="*/ 464343 w 759618"/>
                <a:gd name="connsiteY289" fmla="*/ 578644 h 1012031"/>
                <a:gd name="connsiteX290" fmla="*/ 497681 w 759618"/>
                <a:gd name="connsiteY290" fmla="*/ 590550 h 1012031"/>
                <a:gd name="connsiteX291" fmla="*/ 511968 w 759618"/>
                <a:gd name="connsiteY291" fmla="*/ 557213 h 1012031"/>
                <a:gd name="connsiteX292" fmla="*/ 526256 w 759618"/>
                <a:gd name="connsiteY292" fmla="*/ 528638 h 1012031"/>
                <a:gd name="connsiteX293" fmla="*/ 502443 w 759618"/>
                <a:gd name="connsiteY293" fmla="*/ 531019 h 1012031"/>
                <a:gd name="connsiteX294" fmla="*/ 488156 w 759618"/>
                <a:gd name="connsiteY294" fmla="*/ 519113 h 1012031"/>
                <a:gd name="connsiteX295" fmla="*/ 542924 w 759618"/>
                <a:gd name="connsiteY295" fmla="*/ 511969 h 1012031"/>
                <a:gd name="connsiteX0" fmla="*/ 542924 w 759618"/>
                <a:gd name="connsiteY0" fmla="*/ 511969 h 1012031"/>
                <a:gd name="connsiteX1" fmla="*/ 526257 w 759618"/>
                <a:gd name="connsiteY1" fmla="*/ 447676 h 1012031"/>
                <a:gd name="connsiteX2" fmla="*/ 581024 w 759618"/>
                <a:gd name="connsiteY2" fmla="*/ 464343 h 1012031"/>
                <a:gd name="connsiteX3" fmla="*/ 592931 w 759618"/>
                <a:gd name="connsiteY3" fmla="*/ 428625 h 1012031"/>
                <a:gd name="connsiteX4" fmla="*/ 626268 w 759618"/>
                <a:gd name="connsiteY4" fmla="*/ 357188 h 1012031"/>
                <a:gd name="connsiteX5" fmla="*/ 678656 w 759618"/>
                <a:gd name="connsiteY5" fmla="*/ 307181 h 1012031"/>
                <a:gd name="connsiteX6" fmla="*/ 600075 w 759618"/>
                <a:gd name="connsiteY6" fmla="*/ 335756 h 1012031"/>
                <a:gd name="connsiteX7" fmla="*/ 554831 w 759618"/>
                <a:gd name="connsiteY7" fmla="*/ 373856 h 1012031"/>
                <a:gd name="connsiteX8" fmla="*/ 535781 w 759618"/>
                <a:gd name="connsiteY8" fmla="*/ 369094 h 1012031"/>
                <a:gd name="connsiteX9" fmla="*/ 597693 w 759618"/>
                <a:gd name="connsiteY9" fmla="*/ 309563 h 1012031"/>
                <a:gd name="connsiteX10" fmla="*/ 573881 w 759618"/>
                <a:gd name="connsiteY10" fmla="*/ 288131 h 1012031"/>
                <a:gd name="connsiteX11" fmla="*/ 561975 w 759618"/>
                <a:gd name="connsiteY11" fmla="*/ 261938 h 1012031"/>
                <a:gd name="connsiteX12" fmla="*/ 614362 w 759618"/>
                <a:gd name="connsiteY12" fmla="*/ 292894 h 1012031"/>
                <a:gd name="connsiteX13" fmla="*/ 650081 w 759618"/>
                <a:gd name="connsiteY13" fmla="*/ 290513 h 1012031"/>
                <a:gd name="connsiteX14" fmla="*/ 650081 w 759618"/>
                <a:gd name="connsiteY14" fmla="*/ 273844 h 1012031"/>
                <a:gd name="connsiteX15" fmla="*/ 678656 w 759618"/>
                <a:gd name="connsiteY15" fmla="*/ 271463 h 1012031"/>
                <a:gd name="connsiteX16" fmla="*/ 721518 w 759618"/>
                <a:gd name="connsiteY16" fmla="*/ 221456 h 1012031"/>
                <a:gd name="connsiteX17" fmla="*/ 759618 w 759618"/>
                <a:gd name="connsiteY17" fmla="*/ 150019 h 1012031"/>
                <a:gd name="connsiteX18" fmla="*/ 738187 w 759618"/>
                <a:gd name="connsiteY18" fmla="*/ 126206 h 1012031"/>
                <a:gd name="connsiteX19" fmla="*/ 704850 w 759618"/>
                <a:gd name="connsiteY19" fmla="*/ 121444 h 1012031"/>
                <a:gd name="connsiteX20" fmla="*/ 692943 w 759618"/>
                <a:gd name="connsiteY20" fmla="*/ 73819 h 1012031"/>
                <a:gd name="connsiteX21" fmla="*/ 669131 w 759618"/>
                <a:gd name="connsiteY21" fmla="*/ 59531 h 1012031"/>
                <a:gd name="connsiteX22" fmla="*/ 628650 w 759618"/>
                <a:gd name="connsiteY22" fmla="*/ 78581 h 1012031"/>
                <a:gd name="connsiteX23" fmla="*/ 614362 w 759618"/>
                <a:gd name="connsiteY23" fmla="*/ 102394 h 1012031"/>
                <a:gd name="connsiteX24" fmla="*/ 588168 w 759618"/>
                <a:gd name="connsiteY24" fmla="*/ 114300 h 1012031"/>
                <a:gd name="connsiteX25" fmla="*/ 576262 w 759618"/>
                <a:gd name="connsiteY25" fmla="*/ 107156 h 1012031"/>
                <a:gd name="connsiteX26" fmla="*/ 592931 w 759618"/>
                <a:gd name="connsiteY26" fmla="*/ 85725 h 1012031"/>
                <a:gd name="connsiteX27" fmla="*/ 621506 w 759618"/>
                <a:gd name="connsiteY27" fmla="*/ 50006 h 1012031"/>
                <a:gd name="connsiteX28" fmla="*/ 585787 w 759618"/>
                <a:gd name="connsiteY28" fmla="*/ 33338 h 1012031"/>
                <a:gd name="connsiteX29" fmla="*/ 557212 w 759618"/>
                <a:gd name="connsiteY29" fmla="*/ 38100 h 1012031"/>
                <a:gd name="connsiteX30" fmla="*/ 540543 w 759618"/>
                <a:gd name="connsiteY30" fmla="*/ 16669 h 1012031"/>
                <a:gd name="connsiteX31" fmla="*/ 526256 w 759618"/>
                <a:gd name="connsiteY31" fmla="*/ 16669 h 1012031"/>
                <a:gd name="connsiteX32" fmla="*/ 519112 w 759618"/>
                <a:gd name="connsiteY32" fmla="*/ 28575 h 1012031"/>
                <a:gd name="connsiteX33" fmla="*/ 533400 w 759618"/>
                <a:gd name="connsiteY33" fmla="*/ 61913 h 1012031"/>
                <a:gd name="connsiteX34" fmla="*/ 519112 w 759618"/>
                <a:gd name="connsiteY34" fmla="*/ 69056 h 1012031"/>
                <a:gd name="connsiteX35" fmla="*/ 500062 w 759618"/>
                <a:gd name="connsiteY35" fmla="*/ 33338 h 1012031"/>
                <a:gd name="connsiteX36" fmla="*/ 495300 w 759618"/>
                <a:gd name="connsiteY36" fmla="*/ 0 h 1012031"/>
                <a:gd name="connsiteX37" fmla="*/ 466725 w 759618"/>
                <a:gd name="connsiteY37" fmla="*/ 40481 h 1012031"/>
                <a:gd name="connsiteX38" fmla="*/ 466725 w 759618"/>
                <a:gd name="connsiteY38" fmla="*/ 61913 h 1012031"/>
                <a:gd name="connsiteX39" fmla="*/ 490537 w 759618"/>
                <a:gd name="connsiteY39" fmla="*/ 80963 h 1012031"/>
                <a:gd name="connsiteX40" fmla="*/ 490537 w 759618"/>
                <a:gd name="connsiteY40" fmla="*/ 100013 h 1012031"/>
                <a:gd name="connsiteX41" fmla="*/ 464343 w 759618"/>
                <a:gd name="connsiteY41" fmla="*/ 95250 h 1012031"/>
                <a:gd name="connsiteX42" fmla="*/ 442912 w 759618"/>
                <a:gd name="connsiteY42" fmla="*/ 64294 h 1012031"/>
                <a:gd name="connsiteX43" fmla="*/ 433387 w 759618"/>
                <a:gd name="connsiteY43" fmla="*/ 40481 h 1012031"/>
                <a:gd name="connsiteX44" fmla="*/ 414337 w 759618"/>
                <a:gd name="connsiteY44" fmla="*/ 33338 h 1012031"/>
                <a:gd name="connsiteX45" fmla="*/ 383381 w 759618"/>
                <a:gd name="connsiteY45" fmla="*/ 38100 h 1012031"/>
                <a:gd name="connsiteX46" fmla="*/ 376237 w 759618"/>
                <a:gd name="connsiteY46" fmla="*/ 42863 h 1012031"/>
                <a:gd name="connsiteX47" fmla="*/ 378618 w 759618"/>
                <a:gd name="connsiteY47" fmla="*/ 69056 h 1012031"/>
                <a:gd name="connsiteX48" fmla="*/ 402431 w 759618"/>
                <a:gd name="connsiteY48" fmla="*/ 88106 h 1012031"/>
                <a:gd name="connsiteX49" fmla="*/ 416718 w 759618"/>
                <a:gd name="connsiteY49" fmla="*/ 109538 h 1012031"/>
                <a:gd name="connsiteX50" fmla="*/ 402431 w 759618"/>
                <a:gd name="connsiteY50" fmla="*/ 145256 h 1012031"/>
                <a:gd name="connsiteX51" fmla="*/ 385762 w 759618"/>
                <a:gd name="connsiteY51" fmla="*/ 135731 h 1012031"/>
                <a:gd name="connsiteX52" fmla="*/ 381000 w 759618"/>
                <a:gd name="connsiteY52" fmla="*/ 104775 h 1012031"/>
                <a:gd name="connsiteX53" fmla="*/ 352425 w 759618"/>
                <a:gd name="connsiteY53" fmla="*/ 59531 h 1012031"/>
                <a:gd name="connsiteX54" fmla="*/ 333375 w 759618"/>
                <a:gd name="connsiteY54" fmla="*/ 69056 h 1012031"/>
                <a:gd name="connsiteX55" fmla="*/ 323850 w 759618"/>
                <a:gd name="connsiteY55" fmla="*/ 50006 h 1012031"/>
                <a:gd name="connsiteX56" fmla="*/ 302418 w 759618"/>
                <a:gd name="connsiteY56" fmla="*/ 42863 h 1012031"/>
                <a:gd name="connsiteX57" fmla="*/ 290512 w 759618"/>
                <a:gd name="connsiteY57" fmla="*/ 64294 h 1012031"/>
                <a:gd name="connsiteX58" fmla="*/ 304800 w 759618"/>
                <a:gd name="connsiteY58" fmla="*/ 76200 h 1012031"/>
                <a:gd name="connsiteX59" fmla="*/ 323850 w 759618"/>
                <a:gd name="connsiteY59" fmla="*/ 92869 h 1012031"/>
                <a:gd name="connsiteX60" fmla="*/ 335756 w 759618"/>
                <a:gd name="connsiteY60" fmla="*/ 100013 h 1012031"/>
                <a:gd name="connsiteX61" fmla="*/ 328612 w 759618"/>
                <a:gd name="connsiteY61" fmla="*/ 111919 h 1012031"/>
                <a:gd name="connsiteX62" fmla="*/ 307181 w 759618"/>
                <a:gd name="connsiteY62" fmla="*/ 100013 h 1012031"/>
                <a:gd name="connsiteX63" fmla="*/ 264318 w 759618"/>
                <a:gd name="connsiteY63" fmla="*/ 76200 h 1012031"/>
                <a:gd name="connsiteX64" fmla="*/ 280987 w 759618"/>
                <a:gd name="connsiteY64" fmla="*/ 114300 h 1012031"/>
                <a:gd name="connsiteX65" fmla="*/ 292893 w 759618"/>
                <a:gd name="connsiteY65" fmla="*/ 130969 h 1012031"/>
                <a:gd name="connsiteX66" fmla="*/ 280987 w 759618"/>
                <a:gd name="connsiteY66" fmla="*/ 140494 h 1012031"/>
                <a:gd name="connsiteX67" fmla="*/ 247650 w 759618"/>
                <a:gd name="connsiteY67" fmla="*/ 100013 h 1012031"/>
                <a:gd name="connsiteX68" fmla="*/ 261937 w 759618"/>
                <a:gd name="connsiteY68" fmla="*/ 142875 h 1012031"/>
                <a:gd name="connsiteX69" fmla="*/ 242887 w 759618"/>
                <a:gd name="connsiteY69" fmla="*/ 150019 h 1012031"/>
                <a:gd name="connsiteX70" fmla="*/ 257175 w 759618"/>
                <a:gd name="connsiteY70" fmla="*/ 178594 h 1012031"/>
                <a:gd name="connsiteX71" fmla="*/ 278606 w 759618"/>
                <a:gd name="connsiteY71" fmla="*/ 195263 h 1012031"/>
                <a:gd name="connsiteX72" fmla="*/ 307181 w 759618"/>
                <a:gd name="connsiteY72" fmla="*/ 228600 h 1012031"/>
                <a:gd name="connsiteX73" fmla="*/ 316706 w 759618"/>
                <a:gd name="connsiteY73" fmla="*/ 254794 h 1012031"/>
                <a:gd name="connsiteX74" fmla="*/ 316706 w 759618"/>
                <a:gd name="connsiteY74" fmla="*/ 254794 h 1012031"/>
                <a:gd name="connsiteX75" fmla="*/ 285750 w 759618"/>
                <a:gd name="connsiteY75" fmla="*/ 235744 h 1012031"/>
                <a:gd name="connsiteX76" fmla="*/ 238125 w 759618"/>
                <a:gd name="connsiteY76" fmla="*/ 221456 h 1012031"/>
                <a:gd name="connsiteX77" fmla="*/ 223837 w 759618"/>
                <a:gd name="connsiteY77" fmla="*/ 195263 h 1012031"/>
                <a:gd name="connsiteX78" fmla="*/ 204787 w 759618"/>
                <a:gd name="connsiteY78" fmla="*/ 166688 h 1012031"/>
                <a:gd name="connsiteX79" fmla="*/ 166687 w 759618"/>
                <a:gd name="connsiteY79" fmla="*/ 130969 h 1012031"/>
                <a:gd name="connsiteX80" fmla="*/ 166687 w 759618"/>
                <a:gd name="connsiteY80" fmla="*/ 157163 h 1012031"/>
                <a:gd name="connsiteX81" fmla="*/ 173831 w 759618"/>
                <a:gd name="connsiteY81" fmla="*/ 176213 h 1012031"/>
                <a:gd name="connsiteX82" fmla="*/ 171450 w 759618"/>
                <a:gd name="connsiteY82" fmla="*/ 188119 h 1012031"/>
                <a:gd name="connsiteX83" fmla="*/ 152400 w 759618"/>
                <a:gd name="connsiteY83" fmla="*/ 195263 h 1012031"/>
                <a:gd name="connsiteX84" fmla="*/ 128587 w 759618"/>
                <a:gd name="connsiteY84" fmla="*/ 190500 h 1012031"/>
                <a:gd name="connsiteX85" fmla="*/ 178593 w 759618"/>
                <a:gd name="connsiteY85" fmla="*/ 214313 h 1012031"/>
                <a:gd name="connsiteX86" fmla="*/ 188118 w 759618"/>
                <a:gd name="connsiteY86" fmla="*/ 228600 h 1012031"/>
                <a:gd name="connsiteX87" fmla="*/ 185737 w 759618"/>
                <a:gd name="connsiteY87" fmla="*/ 250031 h 1012031"/>
                <a:gd name="connsiteX88" fmla="*/ 157162 w 759618"/>
                <a:gd name="connsiteY88" fmla="*/ 228600 h 1012031"/>
                <a:gd name="connsiteX89" fmla="*/ 121443 w 759618"/>
                <a:gd name="connsiteY89" fmla="*/ 223838 h 1012031"/>
                <a:gd name="connsiteX90" fmla="*/ 97631 w 759618"/>
                <a:gd name="connsiteY90" fmla="*/ 211931 h 1012031"/>
                <a:gd name="connsiteX91" fmla="*/ 73818 w 759618"/>
                <a:gd name="connsiteY91" fmla="*/ 235744 h 1012031"/>
                <a:gd name="connsiteX92" fmla="*/ 73818 w 759618"/>
                <a:gd name="connsiteY92" fmla="*/ 257175 h 1012031"/>
                <a:gd name="connsiteX93" fmla="*/ 52387 w 759618"/>
                <a:gd name="connsiteY93" fmla="*/ 273844 h 1012031"/>
                <a:gd name="connsiteX94" fmla="*/ 35718 w 759618"/>
                <a:gd name="connsiteY94" fmla="*/ 254794 h 1012031"/>
                <a:gd name="connsiteX95" fmla="*/ 19050 w 759618"/>
                <a:gd name="connsiteY95" fmla="*/ 264319 h 1012031"/>
                <a:gd name="connsiteX96" fmla="*/ 0 w 759618"/>
                <a:gd name="connsiteY96" fmla="*/ 297656 h 1012031"/>
                <a:gd name="connsiteX97" fmla="*/ 26193 w 759618"/>
                <a:gd name="connsiteY97" fmla="*/ 283369 h 1012031"/>
                <a:gd name="connsiteX98" fmla="*/ 38100 w 759618"/>
                <a:gd name="connsiteY98" fmla="*/ 273844 h 1012031"/>
                <a:gd name="connsiteX99" fmla="*/ 52387 w 759618"/>
                <a:gd name="connsiteY99" fmla="*/ 288131 h 1012031"/>
                <a:gd name="connsiteX100" fmla="*/ 30956 w 759618"/>
                <a:gd name="connsiteY100" fmla="*/ 323850 h 1012031"/>
                <a:gd name="connsiteX101" fmla="*/ 69056 w 759618"/>
                <a:gd name="connsiteY101" fmla="*/ 300038 h 1012031"/>
                <a:gd name="connsiteX102" fmla="*/ 92868 w 759618"/>
                <a:gd name="connsiteY102" fmla="*/ 295275 h 1012031"/>
                <a:gd name="connsiteX103" fmla="*/ 114300 w 759618"/>
                <a:gd name="connsiteY103" fmla="*/ 300038 h 1012031"/>
                <a:gd name="connsiteX104" fmla="*/ 111918 w 759618"/>
                <a:gd name="connsiteY104" fmla="*/ 316706 h 1012031"/>
                <a:gd name="connsiteX105" fmla="*/ 92868 w 759618"/>
                <a:gd name="connsiteY105" fmla="*/ 311944 h 1012031"/>
                <a:gd name="connsiteX106" fmla="*/ 66675 w 759618"/>
                <a:gd name="connsiteY106" fmla="*/ 338138 h 1012031"/>
                <a:gd name="connsiteX107" fmla="*/ 69056 w 759618"/>
                <a:gd name="connsiteY107" fmla="*/ 359569 h 1012031"/>
                <a:gd name="connsiteX108" fmla="*/ 50006 w 759618"/>
                <a:gd name="connsiteY108" fmla="*/ 369094 h 1012031"/>
                <a:gd name="connsiteX109" fmla="*/ 59531 w 759618"/>
                <a:gd name="connsiteY109" fmla="*/ 385763 h 1012031"/>
                <a:gd name="connsiteX110" fmla="*/ 88106 w 759618"/>
                <a:gd name="connsiteY110" fmla="*/ 376238 h 1012031"/>
                <a:gd name="connsiteX111" fmla="*/ 116681 w 759618"/>
                <a:gd name="connsiteY111" fmla="*/ 378619 h 1012031"/>
                <a:gd name="connsiteX112" fmla="*/ 138112 w 759618"/>
                <a:gd name="connsiteY112" fmla="*/ 354806 h 1012031"/>
                <a:gd name="connsiteX113" fmla="*/ 164306 w 759618"/>
                <a:gd name="connsiteY113" fmla="*/ 335756 h 1012031"/>
                <a:gd name="connsiteX114" fmla="*/ 178593 w 759618"/>
                <a:gd name="connsiteY114" fmla="*/ 340519 h 1012031"/>
                <a:gd name="connsiteX115" fmla="*/ 157162 w 759618"/>
                <a:gd name="connsiteY115" fmla="*/ 366713 h 1012031"/>
                <a:gd name="connsiteX116" fmla="*/ 114300 w 759618"/>
                <a:gd name="connsiteY116" fmla="*/ 407194 h 1012031"/>
                <a:gd name="connsiteX117" fmla="*/ 73818 w 759618"/>
                <a:gd name="connsiteY117" fmla="*/ 411956 h 1012031"/>
                <a:gd name="connsiteX118" fmla="*/ 102393 w 759618"/>
                <a:gd name="connsiteY118" fmla="*/ 447675 h 1012031"/>
                <a:gd name="connsiteX119" fmla="*/ 133350 w 759618"/>
                <a:gd name="connsiteY119" fmla="*/ 419100 h 1012031"/>
                <a:gd name="connsiteX120" fmla="*/ 169068 w 759618"/>
                <a:gd name="connsiteY120" fmla="*/ 378619 h 1012031"/>
                <a:gd name="connsiteX121" fmla="*/ 209550 w 759618"/>
                <a:gd name="connsiteY121" fmla="*/ 371475 h 1012031"/>
                <a:gd name="connsiteX122" fmla="*/ 223837 w 759618"/>
                <a:gd name="connsiteY122" fmla="*/ 373856 h 1012031"/>
                <a:gd name="connsiteX123" fmla="*/ 183356 w 759618"/>
                <a:gd name="connsiteY123" fmla="*/ 402431 h 1012031"/>
                <a:gd name="connsiteX124" fmla="*/ 154781 w 759618"/>
                <a:gd name="connsiteY124" fmla="*/ 428625 h 1012031"/>
                <a:gd name="connsiteX125" fmla="*/ 147637 w 759618"/>
                <a:gd name="connsiteY125" fmla="*/ 454819 h 1012031"/>
                <a:gd name="connsiteX126" fmla="*/ 169068 w 759618"/>
                <a:gd name="connsiteY126" fmla="*/ 466725 h 1012031"/>
                <a:gd name="connsiteX127" fmla="*/ 197643 w 759618"/>
                <a:gd name="connsiteY127" fmla="*/ 454819 h 1012031"/>
                <a:gd name="connsiteX128" fmla="*/ 197643 w 759618"/>
                <a:gd name="connsiteY128" fmla="*/ 423863 h 1012031"/>
                <a:gd name="connsiteX129" fmla="*/ 211931 w 759618"/>
                <a:gd name="connsiteY129" fmla="*/ 411956 h 1012031"/>
                <a:gd name="connsiteX130" fmla="*/ 228600 w 759618"/>
                <a:gd name="connsiteY130" fmla="*/ 428625 h 1012031"/>
                <a:gd name="connsiteX131" fmla="*/ 254793 w 759618"/>
                <a:gd name="connsiteY131" fmla="*/ 423863 h 1012031"/>
                <a:gd name="connsiteX132" fmla="*/ 240506 w 759618"/>
                <a:gd name="connsiteY132" fmla="*/ 445294 h 1012031"/>
                <a:gd name="connsiteX133" fmla="*/ 216693 w 759618"/>
                <a:gd name="connsiteY133" fmla="*/ 452438 h 1012031"/>
                <a:gd name="connsiteX134" fmla="*/ 242887 w 759618"/>
                <a:gd name="connsiteY134" fmla="*/ 464344 h 1012031"/>
                <a:gd name="connsiteX135" fmla="*/ 304800 w 759618"/>
                <a:gd name="connsiteY135" fmla="*/ 411956 h 1012031"/>
                <a:gd name="connsiteX136" fmla="*/ 307181 w 759618"/>
                <a:gd name="connsiteY136" fmla="*/ 364331 h 1012031"/>
                <a:gd name="connsiteX137" fmla="*/ 378618 w 759618"/>
                <a:gd name="connsiteY137" fmla="*/ 311944 h 1012031"/>
                <a:gd name="connsiteX138" fmla="*/ 385762 w 759618"/>
                <a:gd name="connsiteY138" fmla="*/ 335756 h 1012031"/>
                <a:gd name="connsiteX139" fmla="*/ 357187 w 759618"/>
                <a:gd name="connsiteY139" fmla="*/ 359569 h 1012031"/>
                <a:gd name="connsiteX140" fmla="*/ 333375 w 759618"/>
                <a:gd name="connsiteY140" fmla="*/ 400050 h 1012031"/>
                <a:gd name="connsiteX141" fmla="*/ 333375 w 759618"/>
                <a:gd name="connsiteY141" fmla="*/ 414338 h 1012031"/>
                <a:gd name="connsiteX142" fmla="*/ 359568 w 759618"/>
                <a:gd name="connsiteY142" fmla="*/ 407194 h 1012031"/>
                <a:gd name="connsiteX143" fmla="*/ 381000 w 759618"/>
                <a:gd name="connsiteY143" fmla="*/ 414338 h 1012031"/>
                <a:gd name="connsiteX144" fmla="*/ 369093 w 759618"/>
                <a:gd name="connsiteY144" fmla="*/ 419100 h 1012031"/>
                <a:gd name="connsiteX145" fmla="*/ 338137 w 759618"/>
                <a:gd name="connsiteY145" fmla="*/ 428625 h 1012031"/>
                <a:gd name="connsiteX146" fmla="*/ 300037 w 759618"/>
                <a:gd name="connsiteY146" fmla="*/ 454819 h 1012031"/>
                <a:gd name="connsiteX147" fmla="*/ 345281 w 759618"/>
                <a:gd name="connsiteY147" fmla="*/ 461963 h 1012031"/>
                <a:gd name="connsiteX148" fmla="*/ 342900 w 759618"/>
                <a:gd name="connsiteY148" fmla="*/ 476250 h 1012031"/>
                <a:gd name="connsiteX149" fmla="*/ 292893 w 759618"/>
                <a:gd name="connsiteY149" fmla="*/ 478631 h 1012031"/>
                <a:gd name="connsiteX150" fmla="*/ 261937 w 759618"/>
                <a:gd name="connsiteY150" fmla="*/ 495300 h 1012031"/>
                <a:gd name="connsiteX151" fmla="*/ 228600 w 759618"/>
                <a:gd name="connsiteY151" fmla="*/ 504825 h 1012031"/>
                <a:gd name="connsiteX152" fmla="*/ 240506 w 759618"/>
                <a:gd name="connsiteY152" fmla="*/ 540544 h 1012031"/>
                <a:gd name="connsiteX153" fmla="*/ 257175 w 759618"/>
                <a:gd name="connsiteY153" fmla="*/ 557213 h 1012031"/>
                <a:gd name="connsiteX154" fmla="*/ 259556 w 759618"/>
                <a:gd name="connsiteY154" fmla="*/ 578644 h 1012031"/>
                <a:gd name="connsiteX155" fmla="*/ 290512 w 759618"/>
                <a:gd name="connsiteY155" fmla="*/ 585788 h 1012031"/>
                <a:gd name="connsiteX156" fmla="*/ 292893 w 759618"/>
                <a:gd name="connsiteY156" fmla="*/ 597694 h 1012031"/>
                <a:gd name="connsiteX157" fmla="*/ 273843 w 759618"/>
                <a:gd name="connsiteY157" fmla="*/ 616744 h 1012031"/>
                <a:gd name="connsiteX158" fmla="*/ 252412 w 759618"/>
                <a:gd name="connsiteY158" fmla="*/ 609600 h 1012031"/>
                <a:gd name="connsiteX159" fmla="*/ 235743 w 759618"/>
                <a:gd name="connsiteY159" fmla="*/ 607219 h 1012031"/>
                <a:gd name="connsiteX160" fmla="*/ 228600 w 759618"/>
                <a:gd name="connsiteY160" fmla="*/ 581025 h 1012031"/>
                <a:gd name="connsiteX161" fmla="*/ 204787 w 759618"/>
                <a:gd name="connsiteY161" fmla="*/ 547688 h 1012031"/>
                <a:gd name="connsiteX162" fmla="*/ 192881 w 759618"/>
                <a:gd name="connsiteY162" fmla="*/ 519113 h 1012031"/>
                <a:gd name="connsiteX163" fmla="*/ 166687 w 759618"/>
                <a:gd name="connsiteY163" fmla="*/ 507206 h 1012031"/>
                <a:gd name="connsiteX164" fmla="*/ 130968 w 759618"/>
                <a:gd name="connsiteY164" fmla="*/ 495300 h 1012031"/>
                <a:gd name="connsiteX165" fmla="*/ 135731 w 759618"/>
                <a:gd name="connsiteY165" fmla="*/ 535781 h 1012031"/>
                <a:gd name="connsiteX166" fmla="*/ 171450 w 759618"/>
                <a:gd name="connsiteY166" fmla="*/ 554831 h 1012031"/>
                <a:gd name="connsiteX167" fmla="*/ 164306 w 759618"/>
                <a:gd name="connsiteY167" fmla="*/ 569119 h 1012031"/>
                <a:gd name="connsiteX168" fmla="*/ 138112 w 759618"/>
                <a:gd name="connsiteY168" fmla="*/ 554831 h 1012031"/>
                <a:gd name="connsiteX169" fmla="*/ 173831 w 759618"/>
                <a:gd name="connsiteY169" fmla="*/ 595313 h 1012031"/>
                <a:gd name="connsiteX170" fmla="*/ 188118 w 759618"/>
                <a:gd name="connsiteY170" fmla="*/ 621506 h 1012031"/>
                <a:gd name="connsiteX171" fmla="*/ 197643 w 759618"/>
                <a:gd name="connsiteY171" fmla="*/ 642938 h 1012031"/>
                <a:gd name="connsiteX172" fmla="*/ 207168 w 759618"/>
                <a:gd name="connsiteY172" fmla="*/ 659606 h 1012031"/>
                <a:gd name="connsiteX173" fmla="*/ 207168 w 759618"/>
                <a:gd name="connsiteY173" fmla="*/ 659606 h 1012031"/>
                <a:gd name="connsiteX174" fmla="*/ 176212 w 759618"/>
                <a:gd name="connsiteY174" fmla="*/ 664369 h 1012031"/>
                <a:gd name="connsiteX175" fmla="*/ 200025 w 759618"/>
                <a:gd name="connsiteY175" fmla="*/ 681038 h 1012031"/>
                <a:gd name="connsiteX176" fmla="*/ 228600 w 759618"/>
                <a:gd name="connsiteY176" fmla="*/ 690563 h 1012031"/>
                <a:gd name="connsiteX177" fmla="*/ 242887 w 759618"/>
                <a:gd name="connsiteY177" fmla="*/ 685800 h 1012031"/>
                <a:gd name="connsiteX178" fmla="*/ 252412 w 759618"/>
                <a:gd name="connsiteY178" fmla="*/ 678656 h 1012031"/>
                <a:gd name="connsiteX179" fmla="*/ 264318 w 759618"/>
                <a:gd name="connsiteY179" fmla="*/ 704850 h 1012031"/>
                <a:gd name="connsiteX180" fmla="*/ 252412 w 759618"/>
                <a:gd name="connsiteY180" fmla="*/ 719138 h 1012031"/>
                <a:gd name="connsiteX181" fmla="*/ 235743 w 759618"/>
                <a:gd name="connsiteY181" fmla="*/ 745331 h 1012031"/>
                <a:gd name="connsiteX182" fmla="*/ 209550 w 759618"/>
                <a:gd name="connsiteY182" fmla="*/ 716756 h 1012031"/>
                <a:gd name="connsiteX183" fmla="*/ 185737 w 759618"/>
                <a:gd name="connsiteY183" fmla="*/ 704850 h 1012031"/>
                <a:gd name="connsiteX184" fmla="*/ 147637 w 759618"/>
                <a:gd name="connsiteY184" fmla="*/ 707231 h 1012031"/>
                <a:gd name="connsiteX185" fmla="*/ 135731 w 759618"/>
                <a:gd name="connsiteY185" fmla="*/ 716756 h 1012031"/>
                <a:gd name="connsiteX186" fmla="*/ 123825 w 759618"/>
                <a:gd name="connsiteY186" fmla="*/ 735806 h 1012031"/>
                <a:gd name="connsiteX187" fmla="*/ 114300 w 759618"/>
                <a:gd name="connsiteY187" fmla="*/ 766763 h 1012031"/>
                <a:gd name="connsiteX188" fmla="*/ 126206 w 759618"/>
                <a:gd name="connsiteY188" fmla="*/ 781050 h 1012031"/>
                <a:gd name="connsiteX189" fmla="*/ 145256 w 759618"/>
                <a:gd name="connsiteY189" fmla="*/ 757238 h 1012031"/>
                <a:gd name="connsiteX190" fmla="*/ 145256 w 759618"/>
                <a:gd name="connsiteY190" fmla="*/ 757238 h 1012031"/>
                <a:gd name="connsiteX191" fmla="*/ 152400 w 759618"/>
                <a:gd name="connsiteY191" fmla="*/ 778669 h 1012031"/>
                <a:gd name="connsiteX192" fmla="*/ 142875 w 759618"/>
                <a:gd name="connsiteY192" fmla="*/ 790575 h 1012031"/>
                <a:gd name="connsiteX193" fmla="*/ 173831 w 759618"/>
                <a:gd name="connsiteY193" fmla="*/ 776288 h 1012031"/>
                <a:gd name="connsiteX194" fmla="*/ 169068 w 759618"/>
                <a:gd name="connsiteY194" fmla="*/ 752475 h 1012031"/>
                <a:gd name="connsiteX195" fmla="*/ 183356 w 759618"/>
                <a:gd name="connsiteY195" fmla="*/ 747713 h 1012031"/>
                <a:gd name="connsiteX196" fmla="*/ 183356 w 759618"/>
                <a:gd name="connsiteY196" fmla="*/ 766763 h 1012031"/>
                <a:gd name="connsiteX197" fmla="*/ 188118 w 759618"/>
                <a:gd name="connsiteY197" fmla="*/ 778669 h 1012031"/>
                <a:gd name="connsiteX198" fmla="*/ 200025 w 759618"/>
                <a:gd name="connsiteY198" fmla="*/ 783431 h 1012031"/>
                <a:gd name="connsiteX199" fmla="*/ 197643 w 759618"/>
                <a:gd name="connsiteY199" fmla="*/ 797719 h 1012031"/>
                <a:gd name="connsiteX200" fmla="*/ 178593 w 759618"/>
                <a:gd name="connsiteY200" fmla="*/ 802481 h 1012031"/>
                <a:gd name="connsiteX201" fmla="*/ 166687 w 759618"/>
                <a:gd name="connsiteY201" fmla="*/ 812006 h 1012031"/>
                <a:gd name="connsiteX202" fmla="*/ 180975 w 759618"/>
                <a:gd name="connsiteY202" fmla="*/ 816769 h 1012031"/>
                <a:gd name="connsiteX203" fmla="*/ 173831 w 759618"/>
                <a:gd name="connsiteY203" fmla="*/ 838200 h 1012031"/>
                <a:gd name="connsiteX204" fmla="*/ 190500 w 759618"/>
                <a:gd name="connsiteY204" fmla="*/ 842963 h 1012031"/>
                <a:gd name="connsiteX205" fmla="*/ 190500 w 759618"/>
                <a:gd name="connsiteY205" fmla="*/ 842963 h 1012031"/>
                <a:gd name="connsiteX206" fmla="*/ 226218 w 759618"/>
                <a:gd name="connsiteY206" fmla="*/ 814388 h 1012031"/>
                <a:gd name="connsiteX207" fmla="*/ 230981 w 759618"/>
                <a:gd name="connsiteY207" fmla="*/ 795338 h 1012031"/>
                <a:gd name="connsiteX208" fmla="*/ 247650 w 759618"/>
                <a:gd name="connsiteY208" fmla="*/ 804863 h 1012031"/>
                <a:gd name="connsiteX209" fmla="*/ 228600 w 759618"/>
                <a:gd name="connsiteY209" fmla="*/ 842963 h 1012031"/>
                <a:gd name="connsiteX210" fmla="*/ 204787 w 759618"/>
                <a:gd name="connsiteY210" fmla="*/ 869156 h 1012031"/>
                <a:gd name="connsiteX211" fmla="*/ 192881 w 759618"/>
                <a:gd name="connsiteY211" fmla="*/ 873919 h 1012031"/>
                <a:gd name="connsiteX212" fmla="*/ 171450 w 759618"/>
                <a:gd name="connsiteY212" fmla="*/ 888206 h 1012031"/>
                <a:gd name="connsiteX213" fmla="*/ 142875 w 759618"/>
                <a:gd name="connsiteY213" fmla="*/ 859631 h 1012031"/>
                <a:gd name="connsiteX214" fmla="*/ 126206 w 759618"/>
                <a:gd name="connsiteY214" fmla="*/ 831056 h 1012031"/>
                <a:gd name="connsiteX215" fmla="*/ 104775 w 759618"/>
                <a:gd name="connsiteY215" fmla="*/ 828675 h 1012031"/>
                <a:gd name="connsiteX216" fmla="*/ 85725 w 759618"/>
                <a:gd name="connsiteY216" fmla="*/ 845344 h 1012031"/>
                <a:gd name="connsiteX217" fmla="*/ 100012 w 759618"/>
                <a:gd name="connsiteY217" fmla="*/ 864394 h 1012031"/>
                <a:gd name="connsiteX218" fmla="*/ 111918 w 759618"/>
                <a:gd name="connsiteY218" fmla="*/ 878681 h 1012031"/>
                <a:gd name="connsiteX219" fmla="*/ 123825 w 759618"/>
                <a:gd name="connsiteY219" fmla="*/ 888206 h 1012031"/>
                <a:gd name="connsiteX220" fmla="*/ 133350 w 759618"/>
                <a:gd name="connsiteY220" fmla="*/ 909638 h 1012031"/>
                <a:gd name="connsiteX221" fmla="*/ 109537 w 759618"/>
                <a:gd name="connsiteY221" fmla="*/ 921544 h 1012031"/>
                <a:gd name="connsiteX222" fmla="*/ 90487 w 759618"/>
                <a:gd name="connsiteY222" fmla="*/ 909638 h 1012031"/>
                <a:gd name="connsiteX223" fmla="*/ 71437 w 759618"/>
                <a:gd name="connsiteY223" fmla="*/ 935831 h 1012031"/>
                <a:gd name="connsiteX224" fmla="*/ 61912 w 759618"/>
                <a:gd name="connsiteY224" fmla="*/ 971550 h 1012031"/>
                <a:gd name="connsiteX225" fmla="*/ 80962 w 759618"/>
                <a:gd name="connsiteY225" fmla="*/ 954881 h 1012031"/>
                <a:gd name="connsiteX226" fmla="*/ 95250 w 759618"/>
                <a:gd name="connsiteY226" fmla="*/ 978694 h 1012031"/>
                <a:gd name="connsiteX227" fmla="*/ 109537 w 759618"/>
                <a:gd name="connsiteY227" fmla="*/ 964406 h 1012031"/>
                <a:gd name="connsiteX228" fmla="*/ 119062 w 759618"/>
                <a:gd name="connsiteY228" fmla="*/ 981075 h 1012031"/>
                <a:gd name="connsiteX229" fmla="*/ 126206 w 759618"/>
                <a:gd name="connsiteY229" fmla="*/ 959644 h 1012031"/>
                <a:gd name="connsiteX230" fmla="*/ 145256 w 759618"/>
                <a:gd name="connsiteY230" fmla="*/ 985838 h 1012031"/>
                <a:gd name="connsiteX231" fmla="*/ 169068 w 759618"/>
                <a:gd name="connsiteY231" fmla="*/ 1004888 h 1012031"/>
                <a:gd name="connsiteX232" fmla="*/ 161925 w 759618"/>
                <a:gd name="connsiteY232" fmla="*/ 978694 h 1012031"/>
                <a:gd name="connsiteX233" fmla="*/ 171450 w 759618"/>
                <a:gd name="connsiteY233" fmla="*/ 964406 h 1012031"/>
                <a:gd name="connsiteX234" fmla="*/ 180975 w 759618"/>
                <a:gd name="connsiteY234" fmla="*/ 973931 h 1012031"/>
                <a:gd name="connsiteX235" fmla="*/ 188118 w 759618"/>
                <a:gd name="connsiteY235" fmla="*/ 962025 h 1012031"/>
                <a:gd name="connsiteX236" fmla="*/ 197643 w 759618"/>
                <a:gd name="connsiteY236" fmla="*/ 981075 h 1012031"/>
                <a:gd name="connsiteX237" fmla="*/ 209550 w 759618"/>
                <a:gd name="connsiteY237" fmla="*/ 962025 h 1012031"/>
                <a:gd name="connsiteX238" fmla="*/ 228600 w 759618"/>
                <a:gd name="connsiteY238" fmla="*/ 983456 h 1012031"/>
                <a:gd name="connsiteX239" fmla="*/ 235743 w 759618"/>
                <a:gd name="connsiteY239" fmla="*/ 959644 h 1012031"/>
                <a:gd name="connsiteX240" fmla="*/ 254793 w 759618"/>
                <a:gd name="connsiteY240" fmla="*/ 973931 h 1012031"/>
                <a:gd name="connsiteX241" fmla="*/ 271462 w 759618"/>
                <a:gd name="connsiteY241" fmla="*/ 983456 h 1012031"/>
                <a:gd name="connsiteX242" fmla="*/ 278606 w 759618"/>
                <a:gd name="connsiteY242" fmla="*/ 1000125 h 1012031"/>
                <a:gd name="connsiteX243" fmla="*/ 269081 w 759618"/>
                <a:gd name="connsiteY243" fmla="*/ 1012031 h 1012031"/>
                <a:gd name="connsiteX244" fmla="*/ 316706 w 759618"/>
                <a:gd name="connsiteY244" fmla="*/ 976313 h 1012031"/>
                <a:gd name="connsiteX245" fmla="*/ 335756 w 759618"/>
                <a:gd name="connsiteY245" fmla="*/ 969169 h 1012031"/>
                <a:gd name="connsiteX246" fmla="*/ 342900 w 759618"/>
                <a:gd name="connsiteY246" fmla="*/ 950119 h 1012031"/>
                <a:gd name="connsiteX247" fmla="*/ 342900 w 759618"/>
                <a:gd name="connsiteY247" fmla="*/ 926306 h 1012031"/>
                <a:gd name="connsiteX248" fmla="*/ 321468 w 759618"/>
                <a:gd name="connsiteY248" fmla="*/ 935831 h 1012031"/>
                <a:gd name="connsiteX249" fmla="*/ 307181 w 759618"/>
                <a:gd name="connsiteY249" fmla="*/ 926306 h 1012031"/>
                <a:gd name="connsiteX250" fmla="*/ 307181 w 759618"/>
                <a:gd name="connsiteY250" fmla="*/ 900113 h 1012031"/>
                <a:gd name="connsiteX251" fmla="*/ 290512 w 759618"/>
                <a:gd name="connsiteY251" fmla="*/ 916781 h 1012031"/>
                <a:gd name="connsiteX252" fmla="*/ 269081 w 759618"/>
                <a:gd name="connsiteY252" fmla="*/ 892969 h 1012031"/>
                <a:gd name="connsiteX253" fmla="*/ 252412 w 759618"/>
                <a:gd name="connsiteY253" fmla="*/ 919163 h 1012031"/>
                <a:gd name="connsiteX254" fmla="*/ 233362 w 759618"/>
                <a:gd name="connsiteY254" fmla="*/ 902494 h 1012031"/>
                <a:gd name="connsiteX255" fmla="*/ 254793 w 759618"/>
                <a:gd name="connsiteY255" fmla="*/ 888206 h 1012031"/>
                <a:gd name="connsiteX256" fmla="*/ 254793 w 759618"/>
                <a:gd name="connsiteY256" fmla="*/ 862013 h 1012031"/>
                <a:gd name="connsiteX257" fmla="*/ 278606 w 759618"/>
                <a:gd name="connsiteY257" fmla="*/ 876300 h 1012031"/>
                <a:gd name="connsiteX258" fmla="*/ 307181 w 759618"/>
                <a:gd name="connsiteY258" fmla="*/ 885825 h 1012031"/>
                <a:gd name="connsiteX259" fmla="*/ 323850 w 759618"/>
                <a:gd name="connsiteY259" fmla="*/ 878681 h 1012031"/>
                <a:gd name="connsiteX260" fmla="*/ 338137 w 759618"/>
                <a:gd name="connsiteY260" fmla="*/ 869156 h 1012031"/>
                <a:gd name="connsiteX261" fmla="*/ 338137 w 759618"/>
                <a:gd name="connsiteY261" fmla="*/ 847725 h 1012031"/>
                <a:gd name="connsiteX262" fmla="*/ 335756 w 759618"/>
                <a:gd name="connsiteY262" fmla="*/ 823913 h 1012031"/>
                <a:gd name="connsiteX263" fmla="*/ 338137 w 759618"/>
                <a:gd name="connsiteY263" fmla="*/ 797719 h 1012031"/>
                <a:gd name="connsiteX264" fmla="*/ 364331 w 759618"/>
                <a:gd name="connsiteY264" fmla="*/ 814388 h 1012031"/>
                <a:gd name="connsiteX265" fmla="*/ 392906 w 759618"/>
                <a:gd name="connsiteY265" fmla="*/ 795338 h 1012031"/>
                <a:gd name="connsiteX266" fmla="*/ 373856 w 759618"/>
                <a:gd name="connsiteY266" fmla="*/ 783431 h 1012031"/>
                <a:gd name="connsiteX267" fmla="*/ 395287 w 759618"/>
                <a:gd name="connsiteY267" fmla="*/ 776288 h 1012031"/>
                <a:gd name="connsiteX268" fmla="*/ 407193 w 759618"/>
                <a:gd name="connsiteY268" fmla="*/ 762000 h 1012031"/>
                <a:gd name="connsiteX269" fmla="*/ 388143 w 759618"/>
                <a:gd name="connsiteY269" fmla="*/ 752475 h 1012031"/>
                <a:gd name="connsiteX270" fmla="*/ 404812 w 759618"/>
                <a:gd name="connsiteY270" fmla="*/ 738188 h 1012031"/>
                <a:gd name="connsiteX271" fmla="*/ 423862 w 759618"/>
                <a:gd name="connsiteY271" fmla="*/ 707231 h 1012031"/>
                <a:gd name="connsiteX272" fmla="*/ 383381 w 759618"/>
                <a:gd name="connsiteY272" fmla="*/ 697706 h 1012031"/>
                <a:gd name="connsiteX273" fmla="*/ 381000 w 759618"/>
                <a:gd name="connsiteY273" fmla="*/ 690563 h 1012031"/>
                <a:gd name="connsiteX274" fmla="*/ 350043 w 759618"/>
                <a:gd name="connsiteY274" fmla="*/ 690563 h 1012031"/>
                <a:gd name="connsiteX275" fmla="*/ 335756 w 759618"/>
                <a:gd name="connsiteY275" fmla="*/ 676275 h 1012031"/>
                <a:gd name="connsiteX276" fmla="*/ 354806 w 759618"/>
                <a:gd name="connsiteY276" fmla="*/ 654844 h 1012031"/>
                <a:gd name="connsiteX277" fmla="*/ 390525 w 759618"/>
                <a:gd name="connsiteY277" fmla="*/ 657225 h 1012031"/>
                <a:gd name="connsiteX278" fmla="*/ 416718 w 759618"/>
                <a:gd name="connsiteY278" fmla="*/ 683419 h 1012031"/>
                <a:gd name="connsiteX279" fmla="*/ 428625 w 759618"/>
                <a:gd name="connsiteY279" fmla="*/ 647700 h 1012031"/>
                <a:gd name="connsiteX280" fmla="*/ 397668 w 759618"/>
                <a:gd name="connsiteY280" fmla="*/ 640556 h 1012031"/>
                <a:gd name="connsiteX281" fmla="*/ 359568 w 759618"/>
                <a:gd name="connsiteY281" fmla="*/ 631031 h 1012031"/>
                <a:gd name="connsiteX282" fmla="*/ 371475 w 759618"/>
                <a:gd name="connsiteY282" fmla="*/ 619125 h 1012031"/>
                <a:gd name="connsiteX283" fmla="*/ 395287 w 759618"/>
                <a:gd name="connsiteY283" fmla="*/ 616744 h 1012031"/>
                <a:gd name="connsiteX284" fmla="*/ 416718 w 759618"/>
                <a:gd name="connsiteY284" fmla="*/ 628650 h 1012031"/>
                <a:gd name="connsiteX285" fmla="*/ 442912 w 759618"/>
                <a:gd name="connsiteY285" fmla="*/ 607219 h 1012031"/>
                <a:gd name="connsiteX286" fmla="*/ 452437 w 759618"/>
                <a:gd name="connsiteY286" fmla="*/ 592931 h 1012031"/>
                <a:gd name="connsiteX287" fmla="*/ 428625 w 759618"/>
                <a:gd name="connsiteY287" fmla="*/ 576263 h 1012031"/>
                <a:gd name="connsiteX288" fmla="*/ 440531 w 759618"/>
                <a:gd name="connsiteY288" fmla="*/ 564356 h 1012031"/>
                <a:gd name="connsiteX289" fmla="*/ 464343 w 759618"/>
                <a:gd name="connsiteY289" fmla="*/ 578644 h 1012031"/>
                <a:gd name="connsiteX290" fmla="*/ 497681 w 759618"/>
                <a:gd name="connsiteY290" fmla="*/ 590550 h 1012031"/>
                <a:gd name="connsiteX291" fmla="*/ 511968 w 759618"/>
                <a:gd name="connsiteY291" fmla="*/ 557213 h 1012031"/>
                <a:gd name="connsiteX292" fmla="*/ 526256 w 759618"/>
                <a:gd name="connsiteY292" fmla="*/ 528638 h 1012031"/>
                <a:gd name="connsiteX293" fmla="*/ 502443 w 759618"/>
                <a:gd name="connsiteY293" fmla="*/ 531019 h 1012031"/>
                <a:gd name="connsiteX294" fmla="*/ 488156 w 759618"/>
                <a:gd name="connsiteY294" fmla="*/ 519113 h 1012031"/>
                <a:gd name="connsiteX295" fmla="*/ 542924 w 759618"/>
                <a:gd name="connsiteY295" fmla="*/ 511969 h 1012031"/>
                <a:gd name="connsiteX0" fmla="*/ 542924 w 759618"/>
                <a:gd name="connsiteY0" fmla="*/ 511969 h 1012031"/>
                <a:gd name="connsiteX1" fmla="*/ 526257 w 759618"/>
                <a:gd name="connsiteY1" fmla="*/ 447676 h 1012031"/>
                <a:gd name="connsiteX2" fmla="*/ 557212 w 759618"/>
                <a:gd name="connsiteY2" fmla="*/ 473868 h 1012031"/>
                <a:gd name="connsiteX3" fmla="*/ 592931 w 759618"/>
                <a:gd name="connsiteY3" fmla="*/ 428625 h 1012031"/>
                <a:gd name="connsiteX4" fmla="*/ 626268 w 759618"/>
                <a:gd name="connsiteY4" fmla="*/ 357188 h 1012031"/>
                <a:gd name="connsiteX5" fmla="*/ 678656 w 759618"/>
                <a:gd name="connsiteY5" fmla="*/ 307181 h 1012031"/>
                <a:gd name="connsiteX6" fmla="*/ 600075 w 759618"/>
                <a:gd name="connsiteY6" fmla="*/ 335756 h 1012031"/>
                <a:gd name="connsiteX7" fmla="*/ 554831 w 759618"/>
                <a:gd name="connsiteY7" fmla="*/ 373856 h 1012031"/>
                <a:gd name="connsiteX8" fmla="*/ 535781 w 759618"/>
                <a:gd name="connsiteY8" fmla="*/ 369094 h 1012031"/>
                <a:gd name="connsiteX9" fmla="*/ 597693 w 759618"/>
                <a:gd name="connsiteY9" fmla="*/ 309563 h 1012031"/>
                <a:gd name="connsiteX10" fmla="*/ 573881 w 759618"/>
                <a:gd name="connsiteY10" fmla="*/ 288131 h 1012031"/>
                <a:gd name="connsiteX11" fmla="*/ 561975 w 759618"/>
                <a:gd name="connsiteY11" fmla="*/ 261938 h 1012031"/>
                <a:gd name="connsiteX12" fmla="*/ 614362 w 759618"/>
                <a:gd name="connsiteY12" fmla="*/ 292894 h 1012031"/>
                <a:gd name="connsiteX13" fmla="*/ 650081 w 759618"/>
                <a:gd name="connsiteY13" fmla="*/ 290513 h 1012031"/>
                <a:gd name="connsiteX14" fmla="*/ 650081 w 759618"/>
                <a:gd name="connsiteY14" fmla="*/ 273844 h 1012031"/>
                <a:gd name="connsiteX15" fmla="*/ 678656 w 759618"/>
                <a:gd name="connsiteY15" fmla="*/ 271463 h 1012031"/>
                <a:gd name="connsiteX16" fmla="*/ 721518 w 759618"/>
                <a:gd name="connsiteY16" fmla="*/ 221456 h 1012031"/>
                <a:gd name="connsiteX17" fmla="*/ 759618 w 759618"/>
                <a:gd name="connsiteY17" fmla="*/ 150019 h 1012031"/>
                <a:gd name="connsiteX18" fmla="*/ 738187 w 759618"/>
                <a:gd name="connsiteY18" fmla="*/ 126206 h 1012031"/>
                <a:gd name="connsiteX19" fmla="*/ 704850 w 759618"/>
                <a:gd name="connsiteY19" fmla="*/ 121444 h 1012031"/>
                <a:gd name="connsiteX20" fmla="*/ 692943 w 759618"/>
                <a:gd name="connsiteY20" fmla="*/ 73819 h 1012031"/>
                <a:gd name="connsiteX21" fmla="*/ 669131 w 759618"/>
                <a:gd name="connsiteY21" fmla="*/ 59531 h 1012031"/>
                <a:gd name="connsiteX22" fmla="*/ 628650 w 759618"/>
                <a:gd name="connsiteY22" fmla="*/ 78581 h 1012031"/>
                <a:gd name="connsiteX23" fmla="*/ 614362 w 759618"/>
                <a:gd name="connsiteY23" fmla="*/ 102394 h 1012031"/>
                <a:gd name="connsiteX24" fmla="*/ 588168 w 759618"/>
                <a:gd name="connsiteY24" fmla="*/ 114300 h 1012031"/>
                <a:gd name="connsiteX25" fmla="*/ 576262 w 759618"/>
                <a:gd name="connsiteY25" fmla="*/ 107156 h 1012031"/>
                <a:gd name="connsiteX26" fmla="*/ 592931 w 759618"/>
                <a:gd name="connsiteY26" fmla="*/ 85725 h 1012031"/>
                <a:gd name="connsiteX27" fmla="*/ 621506 w 759618"/>
                <a:gd name="connsiteY27" fmla="*/ 50006 h 1012031"/>
                <a:gd name="connsiteX28" fmla="*/ 585787 w 759618"/>
                <a:gd name="connsiteY28" fmla="*/ 33338 h 1012031"/>
                <a:gd name="connsiteX29" fmla="*/ 557212 w 759618"/>
                <a:gd name="connsiteY29" fmla="*/ 38100 h 1012031"/>
                <a:gd name="connsiteX30" fmla="*/ 540543 w 759618"/>
                <a:gd name="connsiteY30" fmla="*/ 16669 h 1012031"/>
                <a:gd name="connsiteX31" fmla="*/ 526256 w 759618"/>
                <a:gd name="connsiteY31" fmla="*/ 16669 h 1012031"/>
                <a:gd name="connsiteX32" fmla="*/ 519112 w 759618"/>
                <a:gd name="connsiteY32" fmla="*/ 28575 h 1012031"/>
                <a:gd name="connsiteX33" fmla="*/ 533400 w 759618"/>
                <a:gd name="connsiteY33" fmla="*/ 61913 h 1012031"/>
                <a:gd name="connsiteX34" fmla="*/ 519112 w 759618"/>
                <a:gd name="connsiteY34" fmla="*/ 69056 h 1012031"/>
                <a:gd name="connsiteX35" fmla="*/ 500062 w 759618"/>
                <a:gd name="connsiteY35" fmla="*/ 33338 h 1012031"/>
                <a:gd name="connsiteX36" fmla="*/ 495300 w 759618"/>
                <a:gd name="connsiteY36" fmla="*/ 0 h 1012031"/>
                <a:gd name="connsiteX37" fmla="*/ 466725 w 759618"/>
                <a:gd name="connsiteY37" fmla="*/ 40481 h 1012031"/>
                <a:gd name="connsiteX38" fmla="*/ 466725 w 759618"/>
                <a:gd name="connsiteY38" fmla="*/ 61913 h 1012031"/>
                <a:gd name="connsiteX39" fmla="*/ 490537 w 759618"/>
                <a:gd name="connsiteY39" fmla="*/ 80963 h 1012031"/>
                <a:gd name="connsiteX40" fmla="*/ 490537 w 759618"/>
                <a:gd name="connsiteY40" fmla="*/ 100013 h 1012031"/>
                <a:gd name="connsiteX41" fmla="*/ 464343 w 759618"/>
                <a:gd name="connsiteY41" fmla="*/ 95250 h 1012031"/>
                <a:gd name="connsiteX42" fmla="*/ 442912 w 759618"/>
                <a:gd name="connsiteY42" fmla="*/ 64294 h 1012031"/>
                <a:gd name="connsiteX43" fmla="*/ 433387 w 759618"/>
                <a:gd name="connsiteY43" fmla="*/ 40481 h 1012031"/>
                <a:gd name="connsiteX44" fmla="*/ 414337 w 759618"/>
                <a:gd name="connsiteY44" fmla="*/ 33338 h 1012031"/>
                <a:gd name="connsiteX45" fmla="*/ 383381 w 759618"/>
                <a:gd name="connsiteY45" fmla="*/ 38100 h 1012031"/>
                <a:gd name="connsiteX46" fmla="*/ 376237 w 759618"/>
                <a:gd name="connsiteY46" fmla="*/ 42863 h 1012031"/>
                <a:gd name="connsiteX47" fmla="*/ 378618 w 759618"/>
                <a:gd name="connsiteY47" fmla="*/ 69056 h 1012031"/>
                <a:gd name="connsiteX48" fmla="*/ 402431 w 759618"/>
                <a:gd name="connsiteY48" fmla="*/ 88106 h 1012031"/>
                <a:gd name="connsiteX49" fmla="*/ 416718 w 759618"/>
                <a:gd name="connsiteY49" fmla="*/ 109538 h 1012031"/>
                <a:gd name="connsiteX50" fmla="*/ 402431 w 759618"/>
                <a:gd name="connsiteY50" fmla="*/ 145256 h 1012031"/>
                <a:gd name="connsiteX51" fmla="*/ 385762 w 759618"/>
                <a:gd name="connsiteY51" fmla="*/ 135731 h 1012031"/>
                <a:gd name="connsiteX52" fmla="*/ 381000 w 759618"/>
                <a:gd name="connsiteY52" fmla="*/ 104775 h 1012031"/>
                <a:gd name="connsiteX53" fmla="*/ 352425 w 759618"/>
                <a:gd name="connsiteY53" fmla="*/ 59531 h 1012031"/>
                <a:gd name="connsiteX54" fmla="*/ 333375 w 759618"/>
                <a:gd name="connsiteY54" fmla="*/ 69056 h 1012031"/>
                <a:gd name="connsiteX55" fmla="*/ 323850 w 759618"/>
                <a:gd name="connsiteY55" fmla="*/ 50006 h 1012031"/>
                <a:gd name="connsiteX56" fmla="*/ 302418 w 759618"/>
                <a:gd name="connsiteY56" fmla="*/ 42863 h 1012031"/>
                <a:gd name="connsiteX57" fmla="*/ 290512 w 759618"/>
                <a:gd name="connsiteY57" fmla="*/ 64294 h 1012031"/>
                <a:gd name="connsiteX58" fmla="*/ 304800 w 759618"/>
                <a:gd name="connsiteY58" fmla="*/ 76200 h 1012031"/>
                <a:gd name="connsiteX59" fmla="*/ 323850 w 759618"/>
                <a:gd name="connsiteY59" fmla="*/ 92869 h 1012031"/>
                <a:gd name="connsiteX60" fmla="*/ 335756 w 759618"/>
                <a:gd name="connsiteY60" fmla="*/ 100013 h 1012031"/>
                <a:gd name="connsiteX61" fmla="*/ 328612 w 759618"/>
                <a:gd name="connsiteY61" fmla="*/ 111919 h 1012031"/>
                <a:gd name="connsiteX62" fmla="*/ 307181 w 759618"/>
                <a:gd name="connsiteY62" fmla="*/ 100013 h 1012031"/>
                <a:gd name="connsiteX63" fmla="*/ 264318 w 759618"/>
                <a:gd name="connsiteY63" fmla="*/ 76200 h 1012031"/>
                <a:gd name="connsiteX64" fmla="*/ 280987 w 759618"/>
                <a:gd name="connsiteY64" fmla="*/ 114300 h 1012031"/>
                <a:gd name="connsiteX65" fmla="*/ 292893 w 759618"/>
                <a:gd name="connsiteY65" fmla="*/ 130969 h 1012031"/>
                <a:gd name="connsiteX66" fmla="*/ 280987 w 759618"/>
                <a:gd name="connsiteY66" fmla="*/ 140494 h 1012031"/>
                <a:gd name="connsiteX67" fmla="*/ 247650 w 759618"/>
                <a:gd name="connsiteY67" fmla="*/ 100013 h 1012031"/>
                <a:gd name="connsiteX68" fmla="*/ 261937 w 759618"/>
                <a:gd name="connsiteY68" fmla="*/ 142875 h 1012031"/>
                <a:gd name="connsiteX69" fmla="*/ 242887 w 759618"/>
                <a:gd name="connsiteY69" fmla="*/ 150019 h 1012031"/>
                <a:gd name="connsiteX70" fmla="*/ 257175 w 759618"/>
                <a:gd name="connsiteY70" fmla="*/ 178594 h 1012031"/>
                <a:gd name="connsiteX71" fmla="*/ 278606 w 759618"/>
                <a:gd name="connsiteY71" fmla="*/ 195263 h 1012031"/>
                <a:gd name="connsiteX72" fmla="*/ 307181 w 759618"/>
                <a:gd name="connsiteY72" fmla="*/ 228600 h 1012031"/>
                <a:gd name="connsiteX73" fmla="*/ 316706 w 759618"/>
                <a:gd name="connsiteY73" fmla="*/ 254794 h 1012031"/>
                <a:gd name="connsiteX74" fmla="*/ 316706 w 759618"/>
                <a:gd name="connsiteY74" fmla="*/ 254794 h 1012031"/>
                <a:gd name="connsiteX75" fmla="*/ 285750 w 759618"/>
                <a:gd name="connsiteY75" fmla="*/ 235744 h 1012031"/>
                <a:gd name="connsiteX76" fmla="*/ 238125 w 759618"/>
                <a:gd name="connsiteY76" fmla="*/ 221456 h 1012031"/>
                <a:gd name="connsiteX77" fmla="*/ 223837 w 759618"/>
                <a:gd name="connsiteY77" fmla="*/ 195263 h 1012031"/>
                <a:gd name="connsiteX78" fmla="*/ 204787 w 759618"/>
                <a:gd name="connsiteY78" fmla="*/ 166688 h 1012031"/>
                <a:gd name="connsiteX79" fmla="*/ 166687 w 759618"/>
                <a:gd name="connsiteY79" fmla="*/ 130969 h 1012031"/>
                <a:gd name="connsiteX80" fmla="*/ 166687 w 759618"/>
                <a:gd name="connsiteY80" fmla="*/ 157163 h 1012031"/>
                <a:gd name="connsiteX81" fmla="*/ 173831 w 759618"/>
                <a:gd name="connsiteY81" fmla="*/ 176213 h 1012031"/>
                <a:gd name="connsiteX82" fmla="*/ 171450 w 759618"/>
                <a:gd name="connsiteY82" fmla="*/ 188119 h 1012031"/>
                <a:gd name="connsiteX83" fmla="*/ 152400 w 759618"/>
                <a:gd name="connsiteY83" fmla="*/ 195263 h 1012031"/>
                <a:gd name="connsiteX84" fmla="*/ 128587 w 759618"/>
                <a:gd name="connsiteY84" fmla="*/ 190500 h 1012031"/>
                <a:gd name="connsiteX85" fmla="*/ 178593 w 759618"/>
                <a:gd name="connsiteY85" fmla="*/ 214313 h 1012031"/>
                <a:gd name="connsiteX86" fmla="*/ 188118 w 759618"/>
                <a:gd name="connsiteY86" fmla="*/ 228600 h 1012031"/>
                <a:gd name="connsiteX87" fmla="*/ 185737 w 759618"/>
                <a:gd name="connsiteY87" fmla="*/ 250031 h 1012031"/>
                <a:gd name="connsiteX88" fmla="*/ 157162 w 759618"/>
                <a:gd name="connsiteY88" fmla="*/ 228600 h 1012031"/>
                <a:gd name="connsiteX89" fmla="*/ 121443 w 759618"/>
                <a:gd name="connsiteY89" fmla="*/ 223838 h 1012031"/>
                <a:gd name="connsiteX90" fmla="*/ 97631 w 759618"/>
                <a:gd name="connsiteY90" fmla="*/ 211931 h 1012031"/>
                <a:gd name="connsiteX91" fmla="*/ 73818 w 759618"/>
                <a:gd name="connsiteY91" fmla="*/ 235744 h 1012031"/>
                <a:gd name="connsiteX92" fmla="*/ 73818 w 759618"/>
                <a:gd name="connsiteY92" fmla="*/ 257175 h 1012031"/>
                <a:gd name="connsiteX93" fmla="*/ 52387 w 759618"/>
                <a:gd name="connsiteY93" fmla="*/ 273844 h 1012031"/>
                <a:gd name="connsiteX94" fmla="*/ 35718 w 759618"/>
                <a:gd name="connsiteY94" fmla="*/ 254794 h 1012031"/>
                <a:gd name="connsiteX95" fmla="*/ 19050 w 759618"/>
                <a:gd name="connsiteY95" fmla="*/ 264319 h 1012031"/>
                <a:gd name="connsiteX96" fmla="*/ 0 w 759618"/>
                <a:gd name="connsiteY96" fmla="*/ 297656 h 1012031"/>
                <a:gd name="connsiteX97" fmla="*/ 26193 w 759618"/>
                <a:gd name="connsiteY97" fmla="*/ 283369 h 1012031"/>
                <a:gd name="connsiteX98" fmla="*/ 38100 w 759618"/>
                <a:gd name="connsiteY98" fmla="*/ 273844 h 1012031"/>
                <a:gd name="connsiteX99" fmla="*/ 52387 w 759618"/>
                <a:gd name="connsiteY99" fmla="*/ 288131 h 1012031"/>
                <a:gd name="connsiteX100" fmla="*/ 30956 w 759618"/>
                <a:gd name="connsiteY100" fmla="*/ 323850 h 1012031"/>
                <a:gd name="connsiteX101" fmla="*/ 69056 w 759618"/>
                <a:gd name="connsiteY101" fmla="*/ 300038 h 1012031"/>
                <a:gd name="connsiteX102" fmla="*/ 92868 w 759618"/>
                <a:gd name="connsiteY102" fmla="*/ 295275 h 1012031"/>
                <a:gd name="connsiteX103" fmla="*/ 114300 w 759618"/>
                <a:gd name="connsiteY103" fmla="*/ 300038 h 1012031"/>
                <a:gd name="connsiteX104" fmla="*/ 111918 w 759618"/>
                <a:gd name="connsiteY104" fmla="*/ 316706 h 1012031"/>
                <a:gd name="connsiteX105" fmla="*/ 92868 w 759618"/>
                <a:gd name="connsiteY105" fmla="*/ 311944 h 1012031"/>
                <a:gd name="connsiteX106" fmla="*/ 66675 w 759618"/>
                <a:gd name="connsiteY106" fmla="*/ 338138 h 1012031"/>
                <a:gd name="connsiteX107" fmla="*/ 69056 w 759618"/>
                <a:gd name="connsiteY107" fmla="*/ 359569 h 1012031"/>
                <a:gd name="connsiteX108" fmla="*/ 50006 w 759618"/>
                <a:gd name="connsiteY108" fmla="*/ 369094 h 1012031"/>
                <a:gd name="connsiteX109" fmla="*/ 59531 w 759618"/>
                <a:gd name="connsiteY109" fmla="*/ 385763 h 1012031"/>
                <a:gd name="connsiteX110" fmla="*/ 88106 w 759618"/>
                <a:gd name="connsiteY110" fmla="*/ 376238 h 1012031"/>
                <a:gd name="connsiteX111" fmla="*/ 116681 w 759618"/>
                <a:gd name="connsiteY111" fmla="*/ 378619 h 1012031"/>
                <a:gd name="connsiteX112" fmla="*/ 138112 w 759618"/>
                <a:gd name="connsiteY112" fmla="*/ 354806 h 1012031"/>
                <a:gd name="connsiteX113" fmla="*/ 164306 w 759618"/>
                <a:gd name="connsiteY113" fmla="*/ 335756 h 1012031"/>
                <a:gd name="connsiteX114" fmla="*/ 178593 w 759618"/>
                <a:gd name="connsiteY114" fmla="*/ 340519 h 1012031"/>
                <a:gd name="connsiteX115" fmla="*/ 157162 w 759618"/>
                <a:gd name="connsiteY115" fmla="*/ 366713 h 1012031"/>
                <a:gd name="connsiteX116" fmla="*/ 114300 w 759618"/>
                <a:gd name="connsiteY116" fmla="*/ 407194 h 1012031"/>
                <a:gd name="connsiteX117" fmla="*/ 73818 w 759618"/>
                <a:gd name="connsiteY117" fmla="*/ 411956 h 1012031"/>
                <a:gd name="connsiteX118" fmla="*/ 102393 w 759618"/>
                <a:gd name="connsiteY118" fmla="*/ 447675 h 1012031"/>
                <a:gd name="connsiteX119" fmla="*/ 133350 w 759618"/>
                <a:gd name="connsiteY119" fmla="*/ 419100 h 1012031"/>
                <a:gd name="connsiteX120" fmla="*/ 169068 w 759618"/>
                <a:gd name="connsiteY120" fmla="*/ 378619 h 1012031"/>
                <a:gd name="connsiteX121" fmla="*/ 209550 w 759618"/>
                <a:gd name="connsiteY121" fmla="*/ 371475 h 1012031"/>
                <a:gd name="connsiteX122" fmla="*/ 223837 w 759618"/>
                <a:gd name="connsiteY122" fmla="*/ 373856 h 1012031"/>
                <a:gd name="connsiteX123" fmla="*/ 183356 w 759618"/>
                <a:gd name="connsiteY123" fmla="*/ 402431 h 1012031"/>
                <a:gd name="connsiteX124" fmla="*/ 154781 w 759618"/>
                <a:gd name="connsiteY124" fmla="*/ 428625 h 1012031"/>
                <a:gd name="connsiteX125" fmla="*/ 147637 w 759618"/>
                <a:gd name="connsiteY125" fmla="*/ 454819 h 1012031"/>
                <a:gd name="connsiteX126" fmla="*/ 169068 w 759618"/>
                <a:gd name="connsiteY126" fmla="*/ 466725 h 1012031"/>
                <a:gd name="connsiteX127" fmla="*/ 197643 w 759618"/>
                <a:gd name="connsiteY127" fmla="*/ 454819 h 1012031"/>
                <a:gd name="connsiteX128" fmla="*/ 197643 w 759618"/>
                <a:gd name="connsiteY128" fmla="*/ 423863 h 1012031"/>
                <a:gd name="connsiteX129" fmla="*/ 211931 w 759618"/>
                <a:gd name="connsiteY129" fmla="*/ 411956 h 1012031"/>
                <a:gd name="connsiteX130" fmla="*/ 228600 w 759618"/>
                <a:gd name="connsiteY130" fmla="*/ 428625 h 1012031"/>
                <a:gd name="connsiteX131" fmla="*/ 254793 w 759618"/>
                <a:gd name="connsiteY131" fmla="*/ 423863 h 1012031"/>
                <a:gd name="connsiteX132" fmla="*/ 240506 w 759618"/>
                <a:gd name="connsiteY132" fmla="*/ 445294 h 1012031"/>
                <a:gd name="connsiteX133" fmla="*/ 216693 w 759618"/>
                <a:gd name="connsiteY133" fmla="*/ 452438 h 1012031"/>
                <a:gd name="connsiteX134" fmla="*/ 242887 w 759618"/>
                <a:gd name="connsiteY134" fmla="*/ 464344 h 1012031"/>
                <a:gd name="connsiteX135" fmla="*/ 304800 w 759618"/>
                <a:gd name="connsiteY135" fmla="*/ 411956 h 1012031"/>
                <a:gd name="connsiteX136" fmla="*/ 307181 w 759618"/>
                <a:gd name="connsiteY136" fmla="*/ 364331 h 1012031"/>
                <a:gd name="connsiteX137" fmla="*/ 378618 w 759618"/>
                <a:gd name="connsiteY137" fmla="*/ 311944 h 1012031"/>
                <a:gd name="connsiteX138" fmla="*/ 385762 w 759618"/>
                <a:gd name="connsiteY138" fmla="*/ 335756 h 1012031"/>
                <a:gd name="connsiteX139" fmla="*/ 357187 w 759618"/>
                <a:gd name="connsiteY139" fmla="*/ 359569 h 1012031"/>
                <a:gd name="connsiteX140" fmla="*/ 333375 w 759618"/>
                <a:gd name="connsiteY140" fmla="*/ 400050 h 1012031"/>
                <a:gd name="connsiteX141" fmla="*/ 333375 w 759618"/>
                <a:gd name="connsiteY141" fmla="*/ 414338 h 1012031"/>
                <a:gd name="connsiteX142" fmla="*/ 359568 w 759618"/>
                <a:gd name="connsiteY142" fmla="*/ 407194 h 1012031"/>
                <a:gd name="connsiteX143" fmla="*/ 381000 w 759618"/>
                <a:gd name="connsiteY143" fmla="*/ 414338 h 1012031"/>
                <a:gd name="connsiteX144" fmla="*/ 369093 w 759618"/>
                <a:gd name="connsiteY144" fmla="*/ 419100 h 1012031"/>
                <a:gd name="connsiteX145" fmla="*/ 338137 w 759618"/>
                <a:gd name="connsiteY145" fmla="*/ 428625 h 1012031"/>
                <a:gd name="connsiteX146" fmla="*/ 300037 w 759618"/>
                <a:gd name="connsiteY146" fmla="*/ 454819 h 1012031"/>
                <a:gd name="connsiteX147" fmla="*/ 345281 w 759618"/>
                <a:gd name="connsiteY147" fmla="*/ 461963 h 1012031"/>
                <a:gd name="connsiteX148" fmla="*/ 342900 w 759618"/>
                <a:gd name="connsiteY148" fmla="*/ 476250 h 1012031"/>
                <a:gd name="connsiteX149" fmla="*/ 292893 w 759618"/>
                <a:gd name="connsiteY149" fmla="*/ 478631 h 1012031"/>
                <a:gd name="connsiteX150" fmla="*/ 261937 w 759618"/>
                <a:gd name="connsiteY150" fmla="*/ 495300 h 1012031"/>
                <a:gd name="connsiteX151" fmla="*/ 228600 w 759618"/>
                <a:gd name="connsiteY151" fmla="*/ 504825 h 1012031"/>
                <a:gd name="connsiteX152" fmla="*/ 240506 w 759618"/>
                <a:gd name="connsiteY152" fmla="*/ 540544 h 1012031"/>
                <a:gd name="connsiteX153" fmla="*/ 257175 w 759618"/>
                <a:gd name="connsiteY153" fmla="*/ 557213 h 1012031"/>
                <a:gd name="connsiteX154" fmla="*/ 259556 w 759618"/>
                <a:gd name="connsiteY154" fmla="*/ 578644 h 1012031"/>
                <a:gd name="connsiteX155" fmla="*/ 290512 w 759618"/>
                <a:gd name="connsiteY155" fmla="*/ 585788 h 1012031"/>
                <a:gd name="connsiteX156" fmla="*/ 292893 w 759618"/>
                <a:gd name="connsiteY156" fmla="*/ 597694 h 1012031"/>
                <a:gd name="connsiteX157" fmla="*/ 273843 w 759618"/>
                <a:gd name="connsiteY157" fmla="*/ 616744 h 1012031"/>
                <a:gd name="connsiteX158" fmla="*/ 252412 w 759618"/>
                <a:gd name="connsiteY158" fmla="*/ 609600 h 1012031"/>
                <a:gd name="connsiteX159" fmla="*/ 235743 w 759618"/>
                <a:gd name="connsiteY159" fmla="*/ 607219 h 1012031"/>
                <a:gd name="connsiteX160" fmla="*/ 228600 w 759618"/>
                <a:gd name="connsiteY160" fmla="*/ 581025 h 1012031"/>
                <a:gd name="connsiteX161" fmla="*/ 204787 w 759618"/>
                <a:gd name="connsiteY161" fmla="*/ 547688 h 1012031"/>
                <a:gd name="connsiteX162" fmla="*/ 192881 w 759618"/>
                <a:gd name="connsiteY162" fmla="*/ 519113 h 1012031"/>
                <a:gd name="connsiteX163" fmla="*/ 166687 w 759618"/>
                <a:gd name="connsiteY163" fmla="*/ 507206 h 1012031"/>
                <a:gd name="connsiteX164" fmla="*/ 130968 w 759618"/>
                <a:gd name="connsiteY164" fmla="*/ 495300 h 1012031"/>
                <a:gd name="connsiteX165" fmla="*/ 135731 w 759618"/>
                <a:gd name="connsiteY165" fmla="*/ 535781 h 1012031"/>
                <a:gd name="connsiteX166" fmla="*/ 171450 w 759618"/>
                <a:gd name="connsiteY166" fmla="*/ 554831 h 1012031"/>
                <a:gd name="connsiteX167" fmla="*/ 164306 w 759618"/>
                <a:gd name="connsiteY167" fmla="*/ 569119 h 1012031"/>
                <a:gd name="connsiteX168" fmla="*/ 138112 w 759618"/>
                <a:gd name="connsiteY168" fmla="*/ 554831 h 1012031"/>
                <a:gd name="connsiteX169" fmla="*/ 173831 w 759618"/>
                <a:gd name="connsiteY169" fmla="*/ 595313 h 1012031"/>
                <a:gd name="connsiteX170" fmla="*/ 188118 w 759618"/>
                <a:gd name="connsiteY170" fmla="*/ 621506 h 1012031"/>
                <a:gd name="connsiteX171" fmla="*/ 197643 w 759618"/>
                <a:gd name="connsiteY171" fmla="*/ 642938 h 1012031"/>
                <a:gd name="connsiteX172" fmla="*/ 207168 w 759618"/>
                <a:gd name="connsiteY172" fmla="*/ 659606 h 1012031"/>
                <a:gd name="connsiteX173" fmla="*/ 207168 w 759618"/>
                <a:gd name="connsiteY173" fmla="*/ 659606 h 1012031"/>
                <a:gd name="connsiteX174" fmla="*/ 176212 w 759618"/>
                <a:gd name="connsiteY174" fmla="*/ 664369 h 1012031"/>
                <a:gd name="connsiteX175" fmla="*/ 200025 w 759618"/>
                <a:gd name="connsiteY175" fmla="*/ 681038 h 1012031"/>
                <a:gd name="connsiteX176" fmla="*/ 228600 w 759618"/>
                <a:gd name="connsiteY176" fmla="*/ 690563 h 1012031"/>
                <a:gd name="connsiteX177" fmla="*/ 242887 w 759618"/>
                <a:gd name="connsiteY177" fmla="*/ 685800 h 1012031"/>
                <a:gd name="connsiteX178" fmla="*/ 252412 w 759618"/>
                <a:gd name="connsiteY178" fmla="*/ 678656 h 1012031"/>
                <a:gd name="connsiteX179" fmla="*/ 264318 w 759618"/>
                <a:gd name="connsiteY179" fmla="*/ 704850 h 1012031"/>
                <a:gd name="connsiteX180" fmla="*/ 252412 w 759618"/>
                <a:gd name="connsiteY180" fmla="*/ 719138 h 1012031"/>
                <a:gd name="connsiteX181" fmla="*/ 235743 w 759618"/>
                <a:gd name="connsiteY181" fmla="*/ 745331 h 1012031"/>
                <a:gd name="connsiteX182" fmla="*/ 209550 w 759618"/>
                <a:gd name="connsiteY182" fmla="*/ 716756 h 1012031"/>
                <a:gd name="connsiteX183" fmla="*/ 185737 w 759618"/>
                <a:gd name="connsiteY183" fmla="*/ 704850 h 1012031"/>
                <a:gd name="connsiteX184" fmla="*/ 147637 w 759618"/>
                <a:gd name="connsiteY184" fmla="*/ 707231 h 1012031"/>
                <a:gd name="connsiteX185" fmla="*/ 135731 w 759618"/>
                <a:gd name="connsiteY185" fmla="*/ 716756 h 1012031"/>
                <a:gd name="connsiteX186" fmla="*/ 123825 w 759618"/>
                <a:gd name="connsiteY186" fmla="*/ 735806 h 1012031"/>
                <a:gd name="connsiteX187" fmla="*/ 114300 w 759618"/>
                <a:gd name="connsiteY187" fmla="*/ 766763 h 1012031"/>
                <a:gd name="connsiteX188" fmla="*/ 126206 w 759618"/>
                <a:gd name="connsiteY188" fmla="*/ 781050 h 1012031"/>
                <a:gd name="connsiteX189" fmla="*/ 145256 w 759618"/>
                <a:gd name="connsiteY189" fmla="*/ 757238 h 1012031"/>
                <a:gd name="connsiteX190" fmla="*/ 145256 w 759618"/>
                <a:gd name="connsiteY190" fmla="*/ 757238 h 1012031"/>
                <a:gd name="connsiteX191" fmla="*/ 152400 w 759618"/>
                <a:gd name="connsiteY191" fmla="*/ 778669 h 1012031"/>
                <a:gd name="connsiteX192" fmla="*/ 142875 w 759618"/>
                <a:gd name="connsiteY192" fmla="*/ 790575 h 1012031"/>
                <a:gd name="connsiteX193" fmla="*/ 173831 w 759618"/>
                <a:gd name="connsiteY193" fmla="*/ 776288 h 1012031"/>
                <a:gd name="connsiteX194" fmla="*/ 169068 w 759618"/>
                <a:gd name="connsiteY194" fmla="*/ 752475 h 1012031"/>
                <a:gd name="connsiteX195" fmla="*/ 183356 w 759618"/>
                <a:gd name="connsiteY195" fmla="*/ 747713 h 1012031"/>
                <a:gd name="connsiteX196" fmla="*/ 183356 w 759618"/>
                <a:gd name="connsiteY196" fmla="*/ 766763 h 1012031"/>
                <a:gd name="connsiteX197" fmla="*/ 188118 w 759618"/>
                <a:gd name="connsiteY197" fmla="*/ 778669 h 1012031"/>
                <a:gd name="connsiteX198" fmla="*/ 200025 w 759618"/>
                <a:gd name="connsiteY198" fmla="*/ 783431 h 1012031"/>
                <a:gd name="connsiteX199" fmla="*/ 197643 w 759618"/>
                <a:gd name="connsiteY199" fmla="*/ 797719 h 1012031"/>
                <a:gd name="connsiteX200" fmla="*/ 178593 w 759618"/>
                <a:gd name="connsiteY200" fmla="*/ 802481 h 1012031"/>
                <a:gd name="connsiteX201" fmla="*/ 166687 w 759618"/>
                <a:gd name="connsiteY201" fmla="*/ 812006 h 1012031"/>
                <a:gd name="connsiteX202" fmla="*/ 180975 w 759618"/>
                <a:gd name="connsiteY202" fmla="*/ 816769 h 1012031"/>
                <a:gd name="connsiteX203" fmla="*/ 173831 w 759618"/>
                <a:gd name="connsiteY203" fmla="*/ 838200 h 1012031"/>
                <a:gd name="connsiteX204" fmla="*/ 190500 w 759618"/>
                <a:gd name="connsiteY204" fmla="*/ 842963 h 1012031"/>
                <a:gd name="connsiteX205" fmla="*/ 190500 w 759618"/>
                <a:gd name="connsiteY205" fmla="*/ 842963 h 1012031"/>
                <a:gd name="connsiteX206" fmla="*/ 226218 w 759618"/>
                <a:gd name="connsiteY206" fmla="*/ 814388 h 1012031"/>
                <a:gd name="connsiteX207" fmla="*/ 230981 w 759618"/>
                <a:gd name="connsiteY207" fmla="*/ 795338 h 1012031"/>
                <a:gd name="connsiteX208" fmla="*/ 247650 w 759618"/>
                <a:gd name="connsiteY208" fmla="*/ 804863 h 1012031"/>
                <a:gd name="connsiteX209" fmla="*/ 228600 w 759618"/>
                <a:gd name="connsiteY209" fmla="*/ 842963 h 1012031"/>
                <a:gd name="connsiteX210" fmla="*/ 204787 w 759618"/>
                <a:gd name="connsiteY210" fmla="*/ 869156 h 1012031"/>
                <a:gd name="connsiteX211" fmla="*/ 192881 w 759618"/>
                <a:gd name="connsiteY211" fmla="*/ 873919 h 1012031"/>
                <a:gd name="connsiteX212" fmla="*/ 171450 w 759618"/>
                <a:gd name="connsiteY212" fmla="*/ 888206 h 1012031"/>
                <a:gd name="connsiteX213" fmla="*/ 142875 w 759618"/>
                <a:gd name="connsiteY213" fmla="*/ 859631 h 1012031"/>
                <a:gd name="connsiteX214" fmla="*/ 126206 w 759618"/>
                <a:gd name="connsiteY214" fmla="*/ 831056 h 1012031"/>
                <a:gd name="connsiteX215" fmla="*/ 104775 w 759618"/>
                <a:gd name="connsiteY215" fmla="*/ 828675 h 1012031"/>
                <a:gd name="connsiteX216" fmla="*/ 85725 w 759618"/>
                <a:gd name="connsiteY216" fmla="*/ 845344 h 1012031"/>
                <a:gd name="connsiteX217" fmla="*/ 100012 w 759618"/>
                <a:gd name="connsiteY217" fmla="*/ 864394 h 1012031"/>
                <a:gd name="connsiteX218" fmla="*/ 111918 w 759618"/>
                <a:gd name="connsiteY218" fmla="*/ 878681 h 1012031"/>
                <a:gd name="connsiteX219" fmla="*/ 123825 w 759618"/>
                <a:gd name="connsiteY219" fmla="*/ 888206 h 1012031"/>
                <a:gd name="connsiteX220" fmla="*/ 133350 w 759618"/>
                <a:gd name="connsiteY220" fmla="*/ 909638 h 1012031"/>
                <a:gd name="connsiteX221" fmla="*/ 109537 w 759618"/>
                <a:gd name="connsiteY221" fmla="*/ 921544 h 1012031"/>
                <a:gd name="connsiteX222" fmla="*/ 90487 w 759618"/>
                <a:gd name="connsiteY222" fmla="*/ 909638 h 1012031"/>
                <a:gd name="connsiteX223" fmla="*/ 71437 w 759618"/>
                <a:gd name="connsiteY223" fmla="*/ 935831 h 1012031"/>
                <a:gd name="connsiteX224" fmla="*/ 61912 w 759618"/>
                <a:gd name="connsiteY224" fmla="*/ 971550 h 1012031"/>
                <a:gd name="connsiteX225" fmla="*/ 80962 w 759618"/>
                <a:gd name="connsiteY225" fmla="*/ 954881 h 1012031"/>
                <a:gd name="connsiteX226" fmla="*/ 95250 w 759618"/>
                <a:gd name="connsiteY226" fmla="*/ 978694 h 1012031"/>
                <a:gd name="connsiteX227" fmla="*/ 109537 w 759618"/>
                <a:gd name="connsiteY227" fmla="*/ 964406 h 1012031"/>
                <a:gd name="connsiteX228" fmla="*/ 119062 w 759618"/>
                <a:gd name="connsiteY228" fmla="*/ 981075 h 1012031"/>
                <a:gd name="connsiteX229" fmla="*/ 126206 w 759618"/>
                <a:gd name="connsiteY229" fmla="*/ 959644 h 1012031"/>
                <a:gd name="connsiteX230" fmla="*/ 145256 w 759618"/>
                <a:gd name="connsiteY230" fmla="*/ 985838 h 1012031"/>
                <a:gd name="connsiteX231" fmla="*/ 169068 w 759618"/>
                <a:gd name="connsiteY231" fmla="*/ 1004888 h 1012031"/>
                <a:gd name="connsiteX232" fmla="*/ 161925 w 759618"/>
                <a:gd name="connsiteY232" fmla="*/ 978694 h 1012031"/>
                <a:gd name="connsiteX233" fmla="*/ 171450 w 759618"/>
                <a:gd name="connsiteY233" fmla="*/ 964406 h 1012031"/>
                <a:gd name="connsiteX234" fmla="*/ 180975 w 759618"/>
                <a:gd name="connsiteY234" fmla="*/ 973931 h 1012031"/>
                <a:gd name="connsiteX235" fmla="*/ 188118 w 759618"/>
                <a:gd name="connsiteY235" fmla="*/ 962025 h 1012031"/>
                <a:gd name="connsiteX236" fmla="*/ 197643 w 759618"/>
                <a:gd name="connsiteY236" fmla="*/ 981075 h 1012031"/>
                <a:gd name="connsiteX237" fmla="*/ 209550 w 759618"/>
                <a:gd name="connsiteY237" fmla="*/ 962025 h 1012031"/>
                <a:gd name="connsiteX238" fmla="*/ 228600 w 759618"/>
                <a:gd name="connsiteY238" fmla="*/ 983456 h 1012031"/>
                <a:gd name="connsiteX239" fmla="*/ 235743 w 759618"/>
                <a:gd name="connsiteY239" fmla="*/ 959644 h 1012031"/>
                <a:gd name="connsiteX240" fmla="*/ 254793 w 759618"/>
                <a:gd name="connsiteY240" fmla="*/ 973931 h 1012031"/>
                <a:gd name="connsiteX241" fmla="*/ 271462 w 759618"/>
                <a:gd name="connsiteY241" fmla="*/ 983456 h 1012031"/>
                <a:gd name="connsiteX242" fmla="*/ 278606 w 759618"/>
                <a:gd name="connsiteY242" fmla="*/ 1000125 h 1012031"/>
                <a:gd name="connsiteX243" fmla="*/ 269081 w 759618"/>
                <a:gd name="connsiteY243" fmla="*/ 1012031 h 1012031"/>
                <a:gd name="connsiteX244" fmla="*/ 316706 w 759618"/>
                <a:gd name="connsiteY244" fmla="*/ 976313 h 1012031"/>
                <a:gd name="connsiteX245" fmla="*/ 335756 w 759618"/>
                <a:gd name="connsiteY245" fmla="*/ 969169 h 1012031"/>
                <a:gd name="connsiteX246" fmla="*/ 342900 w 759618"/>
                <a:gd name="connsiteY246" fmla="*/ 950119 h 1012031"/>
                <a:gd name="connsiteX247" fmla="*/ 342900 w 759618"/>
                <a:gd name="connsiteY247" fmla="*/ 926306 h 1012031"/>
                <a:gd name="connsiteX248" fmla="*/ 321468 w 759618"/>
                <a:gd name="connsiteY248" fmla="*/ 935831 h 1012031"/>
                <a:gd name="connsiteX249" fmla="*/ 307181 w 759618"/>
                <a:gd name="connsiteY249" fmla="*/ 926306 h 1012031"/>
                <a:gd name="connsiteX250" fmla="*/ 307181 w 759618"/>
                <a:gd name="connsiteY250" fmla="*/ 900113 h 1012031"/>
                <a:gd name="connsiteX251" fmla="*/ 290512 w 759618"/>
                <a:gd name="connsiteY251" fmla="*/ 916781 h 1012031"/>
                <a:gd name="connsiteX252" fmla="*/ 269081 w 759618"/>
                <a:gd name="connsiteY252" fmla="*/ 892969 h 1012031"/>
                <a:gd name="connsiteX253" fmla="*/ 252412 w 759618"/>
                <a:gd name="connsiteY253" fmla="*/ 919163 h 1012031"/>
                <a:gd name="connsiteX254" fmla="*/ 233362 w 759618"/>
                <a:gd name="connsiteY254" fmla="*/ 902494 h 1012031"/>
                <a:gd name="connsiteX255" fmla="*/ 254793 w 759618"/>
                <a:gd name="connsiteY255" fmla="*/ 888206 h 1012031"/>
                <a:gd name="connsiteX256" fmla="*/ 254793 w 759618"/>
                <a:gd name="connsiteY256" fmla="*/ 862013 h 1012031"/>
                <a:gd name="connsiteX257" fmla="*/ 278606 w 759618"/>
                <a:gd name="connsiteY257" fmla="*/ 876300 h 1012031"/>
                <a:gd name="connsiteX258" fmla="*/ 307181 w 759618"/>
                <a:gd name="connsiteY258" fmla="*/ 885825 h 1012031"/>
                <a:gd name="connsiteX259" fmla="*/ 323850 w 759618"/>
                <a:gd name="connsiteY259" fmla="*/ 878681 h 1012031"/>
                <a:gd name="connsiteX260" fmla="*/ 338137 w 759618"/>
                <a:gd name="connsiteY260" fmla="*/ 869156 h 1012031"/>
                <a:gd name="connsiteX261" fmla="*/ 338137 w 759618"/>
                <a:gd name="connsiteY261" fmla="*/ 847725 h 1012031"/>
                <a:gd name="connsiteX262" fmla="*/ 335756 w 759618"/>
                <a:gd name="connsiteY262" fmla="*/ 823913 h 1012031"/>
                <a:gd name="connsiteX263" fmla="*/ 338137 w 759618"/>
                <a:gd name="connsiteY263" fmla="*/ 797719 h 1012031"/>
                <a:gd name="connsiteX264" fmla="*/ 364331 w 759618"/>
                <a:gd name="connsiteY264" fmla="*/ 814388 h 1012031"/>
                <a:gd name="connsiteX265" fmla="*/ 392906 w 759618"/>
                <a:gd name="connsiteY265" fmla="*/ 795338 h 1012031"/>
                <a:gd name="connsiteX266" fmla="*/ 373856 w 759618"/>
                <a:gd name="connsiteY266" fmla="*/ 783431 h 1012031"/>
                <a:gd name="connsiteX267" fmla="*/ 395287 w 759618"/>
                <a:gd name="connsiteY267" fmla="*/ 776288 h 1012031"/>
                <a:gd name="connsiteX268" fmla="*/ 407193 w 759618"/>
                <a:gd name="connsiteY268" fmla="*/ 762000 h 1012031"/>
                <a:gd name="connsiteX269" fmla="*/ 388143 w 759618"/>
                <a:gd name="connsiteY269" fmla="*/ 752475 h 1012031"/>
                <a:gd name="connsiteX270" fmla="*/ 404812 w 759618"/>
                <a:gd name="connsiteY270" fmla="*/ 738188 h 1012031"/>
                <a:gd name="connsiteX271" fmla="*/ 423862 w 759618"/>
                <a:gd name="connsiteY271" fmla="*/ 707231 h 1012031"/>
                <a:gd name="connsiteX272" fmla="*/ 383381 w 759618"/>
                <a:gd name="connsiteY272" fmla="*/ 697706 h 1012031"/>
                <a:gd name="connsiteX273" fmla="*/ 381000 w 759618"/>
                <a:gd name="connsiteY273" fmla="*/ 690563 h 1012031"/>
                <a:gd name="connsiteX274" fmla="*/ 350043 w 759618"/>
                <a:gd name="connsiteY274" fmla="*/ 690563 h 1012031"/>
                <a:gd name="connsiteX275" fmla="*/ 335756 w 759618"/>
                <a:gd name="connsiteY275" fmla="*/ 676275 h 1012031"/>
                <a:gd name="connsiteX276" fmla="*/ 354806 w 759618"/>
                <a:gd name="connsiteY276" fmla="*/ 654844 h 1012031"/>
                <a:gd name="connsiteX277" fmla="*/ 390525 w 759618"/>
                <a:gd name="connsiteY277" fmla="*/ 657225 h 1012031"/>
                <a:gd name="connsiteX278" fmla="*/ 416718 w 759618"/>
                <a:gd name="connsiteY278" fmla="*/ 683419 h 1012031"/>
                <a:gd name="connsiteX279" fmla="*/ 428625 w 759618"/>
                <a:gd name="connsiteY279" fmla="*/ 647700 h 1012031"/>
                <a:gd name="connsiteX280" fmla="*/ 397668 w 759618"/>
                <a:gd name="connsiteY280" fmla="*/ 640556 h 1012031"/>
                <a:gd name="connsiteX281" fmla="*/ 359568 w 759618"/>
                <a:gd name="connsiteY281" fmla="*/ 631031 h 1012031"/>
                <a:gd name="connsiteX282" fmla="*/ 371475 w 759618"/>
                <a:gd name="connsiteY282" fmla="*/ 619125 h 1012031"/>
                <a:gd name="connsiteX283" fmla="*/ 395287 w 759618"/>
                <a:gd name="connsiteY283" fmla="*/ 616744 h 1012031"/>
                <a:gd name="connsiteX284" fmla="*/ 416718 w 759618"/>
                <a:gd name="connsiteY284" fmla="*/ 628650 h 1012031"/>
                <a:gd name="connsiteX285" fmla="*/ 442912 w 759618"/>
                <a:gd name="connsiteY285" fmla="*/ 607219 h 1012031"/>
                <a:gd name="connsiteX286" fmla="*/ 452437 w 759618"/>
                <a:gd name="connsiteY286" fmla="*/ 592931 h 1012031"/>
                <a:gd name="connsiteX287" fmla="*/ 428625 w 759618"/>
                <a:gd name="connsiteY287" fmla="*/ 576263 h 1012031"/>
                <a:gd name="connsiteX288" fmla="*/ 440531 w 759618"/>
                <a:gd name="connsiteY288" fmla="*/ 564356 h 1012031"/>
                <a:gd name="connsiteX289" fmla="*/ 464343 w 759618"/>
                <a:gd name="connsiteY289" fmla="*/ 578644 h 1012031"/>
                <a:gd name="connsiteX290" fmla="*/ 497681 w 759618"/>
                <a:gd name="connsiteY290" fmla="*/ 590550 h 1012031"/>
                <a:gd name="connsiteX291" fmla="*/ 511968 w 759618"/>
                <a:gd name="connsiteY291" fmla="*/ 557213 h 1012031"/>
                <a:gd name="connsiteX292" fmla="*/ 526256 w 759618"/>
                <a:gd name="connsiteY292" fmla="*/ 528638 h 1012031"/>
                <a:gd name="connsiteX293" fmla="*/ 502443 w 759618"/>
                <a:gd name="connsiteY293" fmla="*/ 531019 h 1012031"/>
                <a:gd name="connsiteX294" fmla="*/ 488156 w 759618"/>
                <a:gd name="connsiteY294" fmla="*/ 519113 h 1012031"/>
                <a:gd name="connsiteX295" fmla="*/ 542924 w 759618"/>
                <a:gd name="connsiteY295" fmla="*/ 511969 h 101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759618" h="1012031">
                  <a:moveTo>
                    <a:pt x="542924" y="511969"/>
                  </a:moveTo>
                  <a:lnTo>
                    <a:pt x="526257" y="447676"/>
                  </a:lnTo>
                  <a:cubicBezTo>
                    <a:pt x="556419" y="426244"/>
                    <a:pt x="529431" y="502444"/>
                    <a:pt x="557212" y="473868"/>
                  </a:cubicBezTo>
                  <a:lnTo>
                    <a:pt x="592931" y="428625"/>
                  </a:lnTo>
                  <a:lnTo>
                    <a:pt x="626268" y="357188"/>
                  </a:lnTo>
                  <a:lnTo>
                    <a:pt x="678656" y="307181"/>
                  </a:lnTo>
                  <a:lnTo>
                    <a:pt x="600075" y="335756"/>
                  </a:lnTo>
                  <a:lnTo>
                    <a:pt x="554831" y="373856"/>
                  </a:lnTo>
                  <a:lnTo>
                    <a:pt x="535781" y="369094"/>
                  </a:lnTo>
                  <a:lnTo>
                    <a:pt x="597693" y="309563"/>
                  </a:lnTo>
                  <a:lnTo>
                    <a:pt x="573881" y="288131"/>
                  </a:lnTo>
                  <a:lnTo>
                    <a:pt x="561975" y="261938"/>
                  </a:lnTo>
                  <a:lnTo>
                    <a:pt x="614362" y="292894"/>
                  </a:lnTo>
                  <a:lnTo>
                    <a:pt x="650081" y="290513"/>
                  </a:lnTo>
                  <a:lnTo>
                    <a:pt x="650081" y="273844"/>
                  </a:lnTo>
                  <a:lnTo>
                    <a:pt x="678656" y="271463"/>
                  </a:lnTo>
                  <a:lnTo>
                    <a:pt x="721518" y="221456"/>
                  </a:lnTo>
                  <a:lnTo>
                    <a:pt x="759618" y="150019"/>
                  </a:lnTo>
                  <a:lnTo>
                    <a:pt x="738187" y="126206"/>
                  </a:lnTo>
                  <a:lnTo>
                    <a:pt x="704850" y="121444"/>
                  </a:lnTo>
                  <a:lnTo>
                    <a:pt x="692943" y="73819"/>
                  </a:lnTo>
                  <a:lnTo>
                    <a:pt x="669131" y="59531"/>
                  </a:lnTo>
                  <a:lnTo>
                    <a:pt x="628650" y="78581"/>
                  </a:lnTo>
                  <a:lnTo>
                    <a:pt x="614362" y="102394"/>
                  </a:lnTo>
                  <a:lnTo>
                    <a:pt x="588168" y="114300"/>
                  </a:lnTo>
                  <a:lnTo>
                    <a:pt x="576262" y="107156"/>
                  </a:lnTo>
                  <a:lnTo>
                    <a:pt x="592931" y="85725"/>
                  </a:lnTo>
                  <a:lnTo>
                    <a:pt x="621506" y="50006"/>
                  </a:lnTo>
                  <a:lnTo>
                    <a:pt x="585787" y="33338"/>
                  </a:lnTo>
                  <a:lnTo>
                    <a:pt x="557212" y="38100"/>
                  </a:lnTo>
                  <a:lnTo>
                    <a:pt x="540543" y="16669"/>
                  </a:lnTo>
                  <a:lnTo>
                    <a:pt x="526256" y="16669"/>
                  </a:lnTo>
                  <a:lnTo>
                    <a:pt x="519112" y="28575"/>
                  </a:lnTo>
                  <a:lnTo>
                    <a:pt x="533400" y="61913"/>
                  </a:lnTo>
                  <a:lnTo>
                    <a:pt x="519112" y="69056"/>
                  </a:lnTo>
                  <a:lnTo>
                    <a:pt x="500062" y="33338"/>
                  </a:lnTo>
                  <a:lnTo>
                    <a:pt x="495300" y="0"/>
                  </a:lnTo>
                  <a:lnTo>
                    <a:pt x="466725" y="40481"/>
                  </a:lnTo>
                  <a:lnTo>
                    <a:pt x="466725" y="61913"/>
                  </a:lnTo>
                  <a:lnTo>
                    <a:pt x="490537" y="80963"/>
                  </a:lnTo>
                  <a:lnTo>
                    <a:pt x="490537" y="100013"/>
                  </a:lnTo>
                  <a:lnTo>
                    <a:pt x="464343" y="95250"/>
                  </a:lnTo>
                  <a:lnTo>
                    <a:pt x="442912" y="64294"/>
                  </a:lnTo>
                  <a:lnTo>
                    <a:pt x="433387" y="40481"/>
                  </a:lnTo>
                  <a:lnTo>
                    <a:pt x="414337" y="33338"/>
                  </a:lnTo>
                  <a:lnTo>
                    <a:pt x="383381" y="38100"/>
                  </a:lnTo>
                  <a:lnTo>
                    <a:pt x="376237" y="42863"/>
                  </a:lnTo>
                  <a:lnTo>
                    <a:pt x="378618" y="69056"/>
                  </a:lnTo>
                  <a:lnTo>
                    <a:pt x="402431" y="88106"/>
                  </a:lnTo>
                  <a:lnTo>
                    <a:pt x="416718" y="109538"/>
                  </a:lnTo>
                  <a:lnTo>
                    <a:pt x="402431" y="145256"/>
                  </a:lnTo>
                  <a:lnTo>
                    <a:pt x="385762" y="135731"/>
                  </a:lnTo>
                  <a:lnTo>
                    <a:pt x="381000" y="104775"/>
                  </a:lnTo>
                  <a:lnTo>
                    <a:pt x="352425" y="59531"/>
                  </a:lnTo>
                  <a:lnTo>
                    <a:pt x="333375" y="69056"/>
                  </a:lnTo>
                  <a:lnTo>
                    <a:pt x="323850" y="50006"/>
                  </a:lnTo>
                  <a:lnTo>
                    <a:pt x="302418" y="42863"/>
                  </a:lnTo>
                  <a:lnTo>
                    <a:pt x="290512" y="64294"/>
                  </a:lnTo>
                  <a:lnTo>
                    <a:pt x="304800" y="76200"/>
                  </a:lnTo>
                  <a:lnTo>
                    <a:pt x="323850" y="92869"/>
                  </a:lnTo>
                  <a:lnTo>
                    <a:pt x="335756" y="100013"/>
                  </a:lnTo>
                  <a:lnTo>
                    <a:pt x="328612" y="111919"/>
                  </a:lnTo>
                  <a:lnTo>
                    <a:pt x="307181" y="100013"/>
                  </a:lnTo>
                  <a:lnTo>
                    <a:pt x="264318" y="76200"/>
                  </a:lnTo>
                  <a:lnTo>
                    <a:pt x="280987" y="114300"/>
                  </a:lnTo>
                  <a:lnTo>
                    <a:pt x="292893" y="130969"/>
                  </a:lnTo>
                  <a:lnTo>
                    <a:pt x="280987" y="140494"/>
                  </a:lnTo>
                  <a:lnTo>
                    <a:pt x="247650" y="100013"/>
                  </a:lnTo>
                  <a:lnTo>
                    <a:pt x="261937" y="142875"/>
                  </a:lnTo>
                  <a:lnTo>
                    <a:pt x="242887" y="150019"/>
                  </a:lnTo>
                  <a:lnTo>
                    <a:pt x="257175" y="178594"/>
                  </a:lnTo>
                  <a:lnTo>
                    <a:pt x="278606" y="195263"/>
                  </a:lnTo>
                  <a:lnTo>
                    <a:pt x="307181" y="228600"/>
                  </a:lnTo>
                  <a:lnTo>
                    <a:pt x="316706" y="254794"/>
                  </a:lnTo>
                  <a:lnTo>
                    <a:pt x="316706" y="254794"/>
                  </a:lnTo>
                  <a:lnTo>
                    <a:pt x="285750" y="235744"/>
                  </a:lnTo>
                  <a:lnTo>
                    <a:pt x="238125" y="221456"/>
                  </a:lnTo>
                  <a:lnTo>
                    <a:pt x="223837" y="195263"/>
                  </a:lnTo>
                  <a:lnTo>
                    <a:pt x="204787" y="166688"/>
                  </a:lnTo>
                  <a:lnTo>
                    <a:pt x="166687" y="130969"/>
                  </a:lnTo>
                  <a:lnTo>
                    <a:pt x="166687" y="157163"/>
                  </a:lnTo>
                  <a:lnTo>
                    <a:pt x="173831" y="176213"/>
                  </a:lnTo>
                  <a:lnTo>
                    <a:pt x="171450" y="188119"/>
                  </a:lnTo>
                  <a:lnTo>
                    <a:pt x="152400" y="195263"/>
                  </a:lnTo>
                  <a:lnTo>
                    <a:pt x="128587" y="190500"/>
                  </a:lnTo>
                  <a:lnTo>
                    <a:pt x="178593" y="214313"/>
                  </a:lnTo>
                  <a:lnTo>
                    <a:pt x="188118" y="228600"/>
                  </a:lnTo>
                  <a:lnTo>
                    <a:pt x="185737" y="250031"/>
                  </a:lnTo>
                  <a:lnTo>
                    <a:pt x="157162" y="228600"/>
                  </a:lnTo>
                  <a:lnTo>
                    <a:pt x="121443" y="223838"/>
                  </a:lnTo>
                  <a:lnTo>
                    <a:pt x="97631" y="211931"/>
                  </a:lnTo>
                  <a:lnTo>
                    <a:pt x="73818" y="235744"/>
                  </a:lnTo>
                  <a:lnTo>
                    <a:pt x="73818" y="257175"/>
                  </a:lnTo>
                  <a:lnTo>
                    <a:pt x="52387" y="273844"/>
                  </a:lnTo>
                  <a:lnTo>
                    <a:pt x="35718" y="254794"/>
                  </a:lnTo>
                  <a:lnTo>
                    <a:pt x="19050" y="264319"/>
                  </a:lnTo>
                  <a:lnTo>
                    <a:pt x="0" y="297656"/>
                  </a:lnTo>
                  <a:lnTo>
                    <a:pt x="26193" y="283369"/>
                  </a:lnTo>
                  <a:lnTo>
                    <a:pt x="38100" y="273844"/>
                  </a:lnTo>
                  <a:lnTo>
                    <a:pt x="52387" y="288131"/>
                  </a:lnTo>
                  <a:lnTo>
                    <a:pt x="30956" y="323850"/>
                  </a:lnTo>
                  <a:lnTo>
                    <a:pt x="69056" y="300038"/>
                  </a:lnTo>
                  <a:lnTo>
                    <a:pt x="92868" y="295275"/>
                  </a:lnTo>
                  <a:lnTo>
                    <a:pt x="114300" y="300038"/>
                  </a:lnTo>
                  <a:lnTo>
                    <a:pt x="111918" y="316706"/>
                  </a:lnTo>
                  <a:lnTo>
                    <a:pt x="92868" y="311944"/>
                  </a:lnTo>
                  <a:lnTo>
                    <a:pt x="66675" y="338138"/>
                  </a:lnTo>
                  <a:lnTo>
                    <a:pt x="69056" y="359569"/>
                  </a:lnTo>
                  <a:lnTo>
                    <a:pt x="50006" y="369094"/>
                  </a:lnTo>
                  <a:lnTo>
                    <a:pt x="59531" y="385763"/>
                  </a:lnTo>
                  <a:lnTo>
                    <a:pt x="88106" y="376238"/>
                  </a:lnTo>
                  <a:lnTo>
                    <a:pt x="116681" y="378619"/>
                  </a:lnTo>
                  <a:lnTo>
                    <a:pt x="138112" y="354806"/>
                  </a:lnTo>
                  <a:lnTo>
                    <a:pt x="164306" y="335756"/>
                  </a:lnTo>
                  <a:lnTo>
                    <a:pt x="178593" y="340519"/>
                  </a:lnTo>
                  <a:lnTo>
                    <a:pt x="157162" y="366713"/>
                  </a:lnTo>
                  <a:lnTo>
                    <a:pt x="114300" y="407194"/>
                  </a:lnTo>
                  <a:lnTo>
                    <a:pt x="73818" y="411956"/>
                  </a:lnTo>
                  <a:lnTo>
                    <a:pt x="102393" y="447675"/>
                  </a:lnTo>
                  <a:lnTo>
                    <a:pt x="133350" y="419100"/>
                  </a:lnTo>
                  <a:lnTo>
                    <a:pt x="169068" y="378619"/>
                  </a:lnTo>
                  <a:lnTo>
                    <a:pt x="209550" y="371475"/>
                  </a:lnTo>
                  <a:lnTo>
                    <a:pt x="223837" y="373856"/>
                  </a:lnTo>
                  <a:lnTo>
                    <a:pt x="183356" y="402431"/>
                  </a:lnTo>
                  <a:lnTo>
                    <a:pt x="154781" y="428625"/>
                  </a:lnTo>
                  <a:lnTo>
                    <a:pt x="147637" y="454819"/>
                  </a:lnTo>
                  <a:lnTo>
                    <a:pt x="169068" y="466725"/>
                  </a:lnTo>
                  <a:lnTo>
                    <a:pt x="197643" y="454819"/>
                  </a:lnTo>
                  <a:lnTo>
                    <a:pt x="197643" y="423863"/>
                  </a:lnTo>
                  <a:lnTo>
                    <a:pt x="211931" y="411956"/>
                  </a:lnTo>
                  <a:lnTo>
                    <a:pt x="228600" y="428625"/>
                  </a:lnTo>
                  <a:lnTo>
                    <a:pt x="254793" y="423863"/>
                  </a:lnTo>
                  <a:lnTo>
                    <a:pt x="240506" y="445294"/>
                  </a:lnTo>
                  <a:lnTo>
                    <a:pt x="216693" y="452438"/>
                  </a:lnTo>
                  <a:lnTo>
                    <a:pt x="242887" y="464344"/>
                  </a:lnTo>
                  <a:lnTo>
                    <a:pt x="304800" y="411956"/>
                  </a:lnTo>
                  <a:lnTo>
                    <a:pt x="307181" y="364331"/>
                  </a:lnTo>
                  <a:lnTo>
                    <a:pt x="378618" y="311944"/>
                  </a:lnTo>
                  <a:lnTo>
                    <a:pt x="385762" y="335756"/>
                  </a:lnTo>
                  <a:lnTo>
                    <a:pt x="357187" y="359569"/>
                  </a:lnTo>
                  <a:lnTo>
                    <a:pt x="333375" y="400050"/>
                  </a:lnTo>
                  <a:lnTo>
                    <a:pt x="333375" y="414338"/>
                  </a:lnTo>
                  <a:lnTo>
                    <a:pt x="359568" y="407194"/>
                  </a:lnTo>
                  <a:lnTo>
                    <a:pt x="381000" y="414338"/>
                  </a:lnTo>
                  <a:lnTo>
                    <a:pt x="369093" y="419100"/>
                  </a:lnTo>
                  <a:lnTo>
                    <a:pt x="338137" y="428625"/>
                  </a:lnTo>
                  <a:lnTo>
                    <a:pt x="300037" y="454819"/>
                  </a:lnTo>
                  <a:lnTo>
                    <a:pt x="345281" y="461963"/>
                  </a:lnTo>
                  <a:lnTo>
                    <a:pt x="342900" y="476250"/>
                  </a:lnTo>
                  <a:lnTo>
                    <a:pt x="292893" y="478631"/>
                  </a:lnTo>
                  <a:lnTo>
                    <a:pt x="261937" y="495300"/>
                  </a:lnTo>
                  <a:lnTo>
                    <a:pt x="228600" y="504825"/>
                  </a:lnTo>
                  <a:lnTo>
                    <a:pt x="240506" y="540544"/>
                  </a:lnTo>
                  <a:lnTo>
                    <a:pt x="257175" y="557213"/>
                  </a:lnTo>
                  <a:lnTo>
                    <a:pt x="259556" y="578644"/>
                  </a:lnTo>
                  <a:lnTo>
                    <a:pt x="290512" y="585788"/>
                  </a:lnTo>
                  <a:lnTo>
                    <a:pt x="292893" y="597694"/>
                  </a:lnTo>
                  <a:lnTo>
                    <a:pt x="273843" y="616744"/>
                  </a:lnTo>
                  <a:lnTo>
                    <a:pt x="252412" y="609600"/>
                  </a:lnTo>
                  <a:lnTo>
                    <a:pt x="235743" y="607219"/>
                  </a:lnTo>
                  <a:lnTo>
                    <a:pt x="228600" y="581025"/>
                  </a:lnTo>
                  <a:lnTo>
                    <a:pt x="204787" y="547688"/>
                  </a:lnTo>
                  <a:lnTo>
                    <a:pt x="192881" y="519113"/>
                  </a:lnTo>
                  <a:lnTo>
                    <a:pt x="166687" y="507206"/>
                  </a:lnTo>
                  <a:lnTo>
                    <a:pt x="130968" y="495300"/>
                  </a:lnTo>
                  <a:lnTo>
                    <a:pt x="135731" y="535781"/>
                  </a:lnTo>
                  <a:lnTo>
                    <a:pt x="171450" y="554831"/>
                  </a:lnTo>
                  <a:lnTo>
                    <a:pt x="164306" y="569119"/>
                  </a:lnTo>
                  <a:lnTo>
                    <a:pt x="138112" y="554831"/>
                  </a:lnTo>
                  <a:lnTo>
                    <a:pt x="173831" y="595313"/>
                  </a:lnTo>
                  <a:lnTo>
                    <a:pt x="188118" y="621506"/>
                  </a:lnTo>
                  <a:lnTo>
                    <a:pt x="197643" y="642938"/>
                  </a:lnTo>
                  <a:lnTo>
                    <a:pt x="207168" y="659606"/>
                  </a:lnTo>
                  <a:lnTo>
                    <a:pt x="207168" y="659606"/>
                  </a:lnTo>
                  <a:lnTo>
                    <a:pt x="176212" y="664369"/>
                  </a:lnTo>
                  <a:lnTo>
                    <a:pt x="200025" y="681038"/>
                  </a:lnTo>
                  <a:lnTo>
                    <a:pt x="228600" y="690563"/>
                  </a:lnTo>
                  <a:lnTo>
                    <a:pt x="242887" y="685800"/>
                  </a:lnTo>
                  <a:lnTo>
                    <a:pt x="252412" y="678656"/>
                  </a:lnTo>
                  <a:lnTo>
                    <a:pt x="264318" y="704850"/>
                  </a:lnTo>
                  <a:lnTo>
                    <a:pt x="252412" y="719138"/>
                  </a:lnTo>
                  <a:lnTo>
                    <a:pt x="235743" y="745331"/>
                  </a:lnTo>
                  <a:lnTo>
                    <a:pt x="209550" y="716756"/>
                  </a:lnTo>
                  <a:lnTo>
                    <a:pt x="185737" y="704850"/>
                  </a:lnTo>
                  <a:lnTo>
                    <a:pt x="147637" y="707231"/>
                  </a:lnTo>
                  <a:lnTo>
                    <a:pt x="135731" y="716756"/>
                  </a:lnTo>
                  <a:lnTo>
                    <a:pt x="123825" y="735806"/>
                  </a:lnTo>
                  <a:lnTo>
                    <a:pt x="114300" y="766763"/>
                  </a:lnTo>
                  <a:lnTo>
                    <a:pt x="126206" y="781050"/>
                  </a:lnTo>
                  <a:lnTo>
                    <a:pt x="145256" y="757238"/>
                  </a:lnTo>
                  <a:lnTo>
                    <a:pt x="145256" y="757238"/>
                  </a:lnTo>
                  <a:lnTo>
                    <a:pt x="152400" y="778669"/>
                  </a:lnTo>
                  <a:lnTo>
                    <a:pt x="142875" y="790575"/>
                  </a:lnTo>
                  <a:lnTo>
                    <a:pt x="173831" y="776288"/>
                  </a:lnTo>
                  <a:lnTo>
                    <a:pt x="169068" y="752475"/>
                  </a:lnTo>
                  <a:lnTo>
                    <a:pt x="183356" y="747713"/>
                  </a:lnTo>
                  <a:lnTo>
                    <a:pt x="183356" y="766763"/>
                  </a:lnTo>
                  <a:lnTo>
                    <a:pt x="188118" y="778669"/>
                  </a:lnTo>
                  <a:lnTo>
                    <a:pt x="200025" y="783431"/>
                  </a:lnTo>
                  <a:lnTo>
                    <a:pt x="197643" y="797719"/>
                  </a:lnTo>
                  <a:lnTo>
                    <a:pt x="178593" y="802481"/>
                  </a:lnTo>
                  <a:lnTo>
                    <a:pt x="166687" y="812006"/>
                  </a:lnTo>
                  <a:lnTo>
                    <a:pt x="180975" y="816769"/>
                  </a:lnTo>
                  <a:lnTo>
                    <a:pt x="173831" y="838200"/>
                  </a:lnTo>
                  <a:lnTo>
                    <a:pt x="190500" y="842963"/>
                  </a:lnTo>
                  <a:lnTo>
                    <a:pt x="190500" y="842963"/>
                  </a:lnTo>
                  <a:lnTo>
                    <a:pt x="226218" y="814388"/>
                  </a:lnTo>
                  <a:lnTo>
                    <a:pt x="230981" y="795338"/>
                  </a:lnTo>
                  <a:lnTo>
                    <a:pt x="247650" y="804863"/>
                  </a:lnTo>
                  <a:lnTo>
                    <a:pt x="228600" y="842963"/>
                  </a:lnTo>
                  <a:lnTo>
                    <a:pt x="204787" y="869156"/>
                  </a:lnTo>
                  <a:lnTo>
                    <a:pt x="192881" y="873919"/>
                  </a:lnTo>
                  <a:lnTo>
                    <a:pt x="171450" y="888206"/>
                  </a:lnTo>
                  <a:lnTo>
                    <a:pt x="142875" y="859631"/>
                  </a:lnTo>
                  <a:lnTo>
                    <a:pt x="126206" y="831056"/>
                  </a:lnTo>
                  <a:lnTo>
                    <a:pt x="104775" y="828675"/>
                  </a:lnTo>
                  <a:lnTo>
                    <a:pt x="85725" y="845344"/>
                  </a:lnTo>
                  <a:lnTo>
                    <a:pt x="100012" y="864394"/>
                  </a:lnTo>
                  <a:lnTo>
                    <a:pt x="111918" y="878681"/>
                  </a:lnTo>
                  <a:lnTo>
                    <a:pt x="123825" y="888206"/>
                  </a:lnTo>
                  <a:lnTo>
                    <a:pt x="133350" y="909638"/>
                  </a:lnTo>
                  <a:lnTo>
                    <a:pt x="109537" y="921544"/>
                  </a:lnTo>
                  <a:lnTo>
                    <a:pt x="90487" y="909638"/>
                  </a:lnTo>
                  <a:lnTo>
                    <a:pt x="71437" y="935831"/>
                  </a:lnTo>
                  <a:lnTo>
                    <a:pt x="61912" y="971550"/>
                  </a:lnTo>
                  <a:lnTo>
                    <a:pt x="80962" y="954881"/>
                  </a:lnTo>
                  <a:lnTo>
                    <a:pt x="95250" y="978694"/>
                  </a:lnTo>
                  <a:lnTo>
                    <a:pt x="109537" y="964406"/>
                  </a:lnTo>
                  <a:lnTo>
                    <a:pt x="119062" y="981075"/>
                  </a:lnTo>
                  <a:lnTo>
                    <a:pt x="126206" y="959644"/>
                  </a:lnTo>
                  <a:lnTo>
                    <a:pt x="145256" y="985838"/>
                  </a:lnTo>
                  <a:lnTo>
                    <a:pt x="169068" y="1004888"/>
                  </a:lnTo>
                  <a:lnTo>
                    <a:pt x="161925" y="978694"/>
                  </a:lnTo>
                  <a:lnTo>
                    <a:pt x="171450" y="964406"/>
                  </a:lnTo>
                  <a:lnTo>
                    <a:pt x="180975" y="973931"/>
                  </a:lnTo>
                  <a:lnTo>
                    <a:pt x="188118" y="962025"/>
                  </a:lnTo>
                  <a:lnTo>
                    <a:pt x="197643" y="981075"/>
                  </a:lnTo>
                  <a:lnTo>
                    <a:pt x="209550" y="962025"/>
                  </a:lnTo>
                  <a:lnTo>
                    <a:pt x="228600" y="983456"/>
                  </a:lnTo>
                  <a:lnTo>
                    <a:pt x="235743" y="959644"/>
                  </a:lnTo>
                  <a:lnTo>
                    <a:pt x="254793" y="973931"/>
                  </a:lnTo>
                  <a:lnTo>
                    <a:pt x="271462" y="983456"/>
                  </a:lnTo>
                  <a:lnTo>
                    <a:pt x="278606" y="1000125"/>
                  </a:lnTo>
                  <a:lnTo>
                    <a:pt x="269081" y="1012031"/>
                  </a:lnTo>
                  <a:lnTo>
                    <a:pt x="316706" y="976313"/>
                  </a:lnTo>
                  <a:lnTo>
                    <a:pt x="335756" y="969169"/>
                  </a:lnTo>
                  <a:lnTo>
                    <a:pt x="342900" y="950119"/>
                  </a:lnTo>
                  <a:lnTo>
                    <a:pt x="342900" y="926306"/>
                  </a:lnTo>
                  <a:lnTo>
                    <a:pt x="321468" y="935831"/>
                  </a:lnTo>
                  <a:lnTo>
                    <a:pt x="307181" y="926306"/>
                  </a:lnTo>
                  <a:lnTo>
                    <a:pt x="307181" y="900113"/>
                  </a:lnTo>
                  <a:lnTo>
                    <a:pt x="290512" y="916781"/>
                  </a:lnTo>
                  <a:lnTo>
                    <a:pt x="269081" y="892969"/>
                  </a:lnTo>
                  <a:lnTo>
                    <a:pt x="252412" y="919163"/>
                  </a:lnTo>
                  <a:lnTo>
                    <a:pt x="233362" y="902494"/>
                  </a:lnTo>
                  <a:lnTo>
                    <a:pt x="254793" y="888206"/>
                  </a:lnTo>
                  <a:lnTo>
                    <a:pt x="254793" y="862013"/>
                  </a:lnTo>
                  <a:lnTo>
                    <a:pt x="278606" y="876300"/>
                  </a:lnTo>
                  <a:lnTo>
                    <a:pt x="307181" y="885825"/>
                  </a:lnTo>
                  <a:lnTo>
                    <a:pt x="323850" y="878681"/>
                  </a:lnTo>
                  <a:lnTo>
                    <a:pt x="338137" y="869156"/>
                  </a:lnTo>
                  <a:lnTo>
                    <a:pt x="338137" y="847725"/>
                  </a:lnTo>
                  <a:lnTo>
                    <a:pt x="335756" y="823913"/>
                  </a:lnTo>
                  <a:lnTo>
                    <a:pt x="338137" y="797719"/>
                  </a:lnTo>
                  <a:lnTo>
                    <a:pt x="364331" y="814388"/>
                  </a:lnTo>
                  <a:lnTo>
                    <a:pt x="392906" y="795338"/>
                  </a:lnTo>
                  <a:lnTo>
                    <a:pt x="373856" y="783431"/>
                  </a:lnTo>
                  <a:lnTo>
                    <a:pt x="395287" y="776288"/>
                  </a:lnTo>
                  <a:lnTo>
                    <a:pt x="407193" y="762000"/>
                  </a:lnTo>
                  <a:lnTo>
                    <a:pt x="388143" y="752475"/>
                  </a:lnTo>
                  <a:lnTo>
                    <a:pt x="404812" y="738188"/>
                  </a:lnTo>
                  <a:lnTo>
                    <a:pt x="423862" y="707231"/>
                  </a:lnTo>
                  <a:lnTo>
                    <a:pt x="383381" y="697706"/>
                  </a:lnTo>
                  <a:lnTo>
                    <a:pt x="381000" y="690563"/>
                  </a:lnTo>
                  <a:lnTo>
                    <a:pt x="350043" y="690563"/>
                  </a:lnTo>
                  <a:lnTo>
                    <a:pt x="335756" y="676275"/>
                  </a:lnTo>
                  <a:lnTo>
                    <a:pt x="354806" y="654844"/>
                  </a:lnTo>
                  <a:lnTo>
                    <a:pt x="390525" y="657225"/>
                  </a:lnTo>
                  <a:lnTo>
                    <a:pt x="416718" y="683419"/>
                  </a:lnTo>
                  <a:lnTo>
                    <a:pt x="428625" y="647700"/>
                  </a:lnTo>
                  <a:lnTo>
                    <a:pt x="397668" y="640556"/>
                  </a:lnTo>
                  <a:lnTo>
                    <a:pt x="359568" y="631031"/>
                  </a:lnTo>
                  <a:lnTo>
                    <a:pt x="371475" y="619125"/>
                  </a:lnTo>
                  <a:lnTo>
                    <a:pt x="395287" y="616744"/>
                  </a:lnTo>
                  <a:lnTo>
                    <a:pt x="416718" y="628650"/>
                  </a:lnTo>
                  <a:lnTo>
                    <a:pt x="442912" y="607219"/>
                  </a:lnTo>
                  <a:lnTo>
                    <a:pt x="452437" y="592931"/>
                  </a:lnTo>
                  <a:lnTo>
                    <a:pt x="428625" y="576263"/>
                  </a:lnTo>
                  <a:lnTo>
                    <a:pt x="440531" y="564356"/>
                  </a:lnTo>
                  <a:lnTo>
                    <a:pt x="464343" y="578644"/>
                  </a:lnTo>
                  <a:lnTo>
                    <a:pt x="497681" y="590550"/>
                  </a:lnTo>
                  <a:lnTo>
                    <a:pt x="511968" y="557213"/>
                  </a:lnTo>
                  <a:lnTo>
                    <a:pt x="526256" y="528638"/>
                  </a:lnTo>
                  <a:lnTo>
                    <a:pt x="502443" y="531019"/>
                  </a:lnTo>
                  <a:lnTo>
                    <a:pt x="488156" y="519113"/>
                  </a:lnTo>
                  <a:lnTo>
                    <a:pt x="542924" y="51196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29" name="Freeform: Shape 1050">
              <a:extLst>
                <a:ext uri="{FF2B5EF4-FFF2-40B4-BE49-F238E27FC236}">
                  <a16:creationId xmlns:a16="http://schemas.microsoft.com/office/drawing/2014/main" id="{C5AE6524-0638-3847-4576-4C4CE0F8CEF3}"/>
                </a:ext>
              </a:extLst>
            </p:cNvPr>
            <p:cNvSpPr>
              <a:spLocks/>
            </p:cNvSpPr>
            <p:nvPr/>
          </p:nvSpPr>
          <p:spPr bwMode="auto">
            <a:xfrm>
              <a:off x="1902619" y="1028700"/>
              <a:ext cx="259556" cy="481013"/>
            </a:xfrm>
            <a:custGeom>
              <a:avLst/>
              <a:gdLst>
                <a:gd name="connsiteX0" fmla="*/ 138112 w 259556"/>
                <a:gd name="connsiteY0" fmla="*/ 145256 h 481013"/>
                <a:gd name="connsiteX1" fmla="*/ 97631 w 259556"/>
                <a:gd name="connsiteY1" fmla="*/ 35719 h 481013"/>
                <a:gd name="connsiteX2" fmla="*/ 61912 w 259556"/>
                <a:gd name="connsiteY2" fmla="*/ 0 h 481013"/>
                <a:gd name="connsiteX3" fmla="*/ 38100 w 259556"/>
                <a:gd name="connsiteY3" fmla="*/ 19050 h 481013"/>
                <a:gd name="connsiteX4" fmla="*/ 78581 w 259556"/>
                <a:gd name="connsiteY4" fmla="*/ 42863 h 481013"/>
                <a:gd name="connsiteX5" fmla="*/ 73819 w 259556"/>
                <a:gd name="connsiteY5" fmla="*/ 64294 h 481013"/>
                <a:gd name="connsiteX6" fmla="*/ 54769 w 259556"/>
                <a:gd name="connsiteY6" fmla="*/ 57150 h 481013"/>
                <a:gd name="connsiteX7" fmla="*/ 45244 w 259556"/>
                <a:gd name="connsiteY7" fmla="*/ 73819 h 481013"/>
                <a:gd name="connsiteX8" fmla="*/ 21431 w 259556"/>
                <a:gd name="connsiteY8" fmla="*/ 61913 h 481013"/>
                <a:gd name="connsiteX9" fmla="*/ 19050 w 259556"/>
                <a:gd name="connsiteY9" fmla="*/ 85725 h 481013"/>
                <a:gd name="connsiteX10" fmla="*/ 50006 w 259556"/>
                <a:gd name="connsiteY10" fmla="*/ 114300 h 481013"/>
                <a:gd name="connsiteX11" fmla="*/ 64294 w 259556"/>
                <a:gd name="connsiteY11" fmla="*/ 138113 h 481013"/>
                <a:gd name="connsiteX12" fmla="*/ 54769 w 259556"/>
                <a:gd name="connsiteY12" fmla="*/ 147638 h 481013"/>
                <a:gd name="connsiteX13" fmla="*/ 21431 w 259556"/>
                <a:gd name="connsiteY13" fmla="*/ 140494 h 481013"/>
                <a:gd name="connsiteX14" fmla="*/ 0 w 259556"/>
                <a:gd name="connsiteY14" fmla="*/ 152400 h 481013"/>
                <a:gd name="connsiteX15" fmla="*/ 16669 w 259556"/>
                <a:gd name="connsiteY15" fmla="*/ 185738 h 481013"/>
                <a:gd name="connsiteX16" fmla="*/ 52387 w 259556"/>
                <a:gd name="connsiteY16" fmla="*/ 190500 h 481013"/>
                <a:gd name="connsiteX17" fmla="*/ 45244 w 259556"/>
                <a:gd name="connsiteY17" fmla="*/ 211931 h 481013"/>
                <a:gd name="connsiteX18" fmla="*/ 21431 w 259556"/>
                <a:gd name="connsiteY18" fmla="*/ 233363 h 481013"/>
                <a:gd name="connsiteX19" fmla="*/ 21431 w 259556"/>
                <a:gd name="connsiteY19" fmla="*/ 233363 h 481013"/>
                <a:gd name="connsiteX20" fmla="*/ 38100 w 259556"/>
                <a:gd name="connsiteY20" fmla="*/ 269081 h 481013"/>
                <a:gd name="connsiteX21" fmla="*/ 66675 w 259556"/>
                <a:gd name="connsiteY21" fmla="*/ 266700 h 481013"/>
                <a:gd name="connsiteX22" fmla="*/ 50006 w 259556"/>
                <a:gd name="connsiteY22" fmla="*/ 283369 h 481013"/>
                <a:gd name="connsiteX23" fmla="*/ 28575 w 259556"/>
                <a:gd name="connsiteY23" fmla="*/ 295275 h 481013"/>
                <a:gd name="connsiteX24" fmla="*/ 42862 w 259556"/>
                <a:gd name="connsiteY24" fmla="*/ 307181 h 481013"/>
                <a:gd name="connsiteX25" fmla="*/ 61912 w 259556"/>
                <a:gd name="connsiteY25" fmla="*/ 304800 h 481013"/>
                <a:gd name="connsiteX26" fmla="*/ 71437 w 259556"/>
                <a:gd name="connsiteY26" fmla="*/ 319088 h 481013"/>
                <a:gd name="connsiteX27" fmla="*/ 85725 w 259556"/>
                <a:gd name="connsiteY27" fmla="*/ 304800 h 481013"/>
                <a:gd name="connsiteX28" fmla="*/ 123825 w 259556"/>
                <a:gd name="connsiteY28" fmla="*/ 307181 h 481013"/>
                <a:gd name="connsiteX29" fmla="*/ 104775 w 259556"/>
                <a:gd name="connsiteY29" fmla="*/ 326231 h 481013"/>
                <a:gd name="connsiteX30" fmla="*/ 147637 w 259556"/>
                <a:gd name="connsiteY30" fmla="*/ 323850 h 481013"/>
                <a:gd name="connsiteX31" fmla="*/ 140494 w 259556"/>
                <a:gd name="connsiteY31" fmla="*/ 340519 h 481013"/>
                <a:gd name="connsiteX32" fmla="*/ 102394 w 259556"/>
                <a:gd name="connsiteY32" fmla="*/ 347663 h 481013"/>
                <a:gd name="connsiteX33" fmla="*/ 69056 w 259556"/>
                <a:gd name="connsiteY33" fmla="*/ 364331 h 481013"/>
                <a:gd name="connsiteX34" fmla="*/ 90487 w 259556"/>
                <a:gd name="connsiteY34" fmla="*/ 383381 h 481013"/>
                <a:gd name="connsiteX35" fmla="*/ 83344 w 259556"/>
                <a:gd name="connsiteY35" fmla="*/ 402431 h 481013"/>
                <a:gd name="connsiteX36" fmla="*/ 100012 w 259556"/>
                <a:gd name="connsiteY36" fmla="*/ 416719 h 481013"/>
                <a:gd name="connsiteX37" fmla="*/ 97631 w 259556"/>
                <a:gd name="connsiteY37" fmla="*/ 433388 h 481013"/>
                <a:gd name="connsiteX38" fmla="*/ 128587 w 259556"/>
                <a:gd name="connsiteY38" fmla="*/ 481013 h 481013"/>
                <a:gd name="connsiteX39" fmla="*/ 142875 w 259556"/>
                <a:gd name="connsiteY39" fmla="*/ 450056 h 481013"/>
                <a:gd name="connsiteX40" fmla="*/ 150019 w 259556"/>
                <a:gd name="connsiteY40" fmla="*/ 452438 h 481013"/>
                <a:gd name="connsiteX41" fmla="*/ 147637 w 259556"/>
                <a:gd name="connsiteY41" fmla="*/ 423863 h 481013"/>
                <a:gd name="connsiteX42" fmla="*/ 152400 w 259556"/>
                <a:gd name="connsiteY42" fmla="*/ 409575 h 481013"/>
                <a:gd name="connsiteX43" fmla="*/ 178594 w 259556"/>
                <a:gd name="connsiteY43" fmla="*/ 450056 h 481013"/>
                <a:gd name="connsiteX44" fmla="*/ 176212 w 259556"/>
                <a:gd name="connsiteY44" fmla="*/ 411956 h 481013"/>
                <a:gd name="connsiteX45" fmla="*/ 183356 w 259556"/>
                <a:gd name="connsiteY45" fmla="*/ 381000 h 481013"/>
                <a:gd name="connsiteX46" fmla="*/ 192881 w 259556"/>
                <a:gd name="connsiteY46" fmla="*/ 342900 h 481013"/>
                <a:gd name="connsiteX47" fmla="*/ 204787 w 259556"/>
                <a:gd name="connsiteY47" fmla="*/ 392906 h 481013"/>
                <a:gd name="connsiteX48" fmla="*/ 219075 w 259556"/>
                <a:gd name="connsiteY48" fmla="*/ 350044 h 481013"/>
                <a:gd name="connsiteX49" fmla="*/ 240506 w 259556"/>
                <a:gd name="connsiteY49" fmla="*/ 328613 h 481013"/>
                <a:gd name="connsiteX50" fmla="*/ 259556 w 259556"/>
                <a:gd name="connsiteY50" fmla="*/ 314325 h 481013"/>
                <a:gd name="connsiteX51" fmla="*/ 259556 w 259556"/>
                <a:gd name="connsiteY51" fmla="*/ 290513 h 481013"/>
                <a:gd name="connsiteX52" fmla="*/ 242887 w 259556"/>
                <a:gd name="connsiteY52" fmla="*/ 304800 h 481013"/>
                <a:gd name="connsiteX53" fmla="*/ 226219 w 259556"/>
                <a:gd name="connsiteY53" fmla="*/ 271463 h 481013"/>
                <a:gd name="connsiteX54" fmla="*/ 211931 w 259556"/>
                <a:gd name="connsiteY54" fmla="*/ 280988 h 481013"/>
                <a:gd name="connsiteX55" fmla="*/ 211931 w 259556"/>
                <a:gd name="connsiteY55" fmla="*/ 280988 h 481013"/>
                <a:gd name="connsiteX56" fmla="*/ 209550 w 259556"/>
                <a:gd name="connsiteY56" fmla="*/ 223838 h 481013"/>
                <a:gd name="connsiteX57" fmla="*/ 202406 w 259556"/>
                <a:gd name="connsiteY57" fmla="*/ 164306 h 481013"/>
                <a:gd name="connsiteX58" fmla="*/ 138112 w 259556"/>
                <a:gd name="connsiteY58" fmla="*/ 145256 h 481013"/>
                <a:gd name="connsiteX0" fmla="*/ 138112 w 259556"/>
                <a:gd name="connsiteY0" fmla="*/ 145256 h 481013"/>
                <a:gd name="connsiteX1" fmla="*/ 97631 w 259556"/>
                <a:gd name="connsiteY1" fmla="*/ 35719 h 481013"/>
                <a:gd name="connsiteX2" fmla="*/ 61912 w 259556"/>
                <a:gd name="connsiteY2" fmla="*/ 0 h 481013"/>
                <a:gd name="connsiteX3" fmla="*/ 38100 w 259556"/>
                <a:gd name="connsiteY3" fmla="*/ 19050 h 481013"/>
                <a:gd name="connsiteX4" fmla="*/ 78581 w 259556"/>
                <a:gd name="connsiteY4" fmla="*/ 42863 h 481013"/>
                <a:gd name="connsiteX5" fmla="*/ 73819 w 259556"/>
                <a:gd name="connsiteY5" fmla="*/ 64294 h 481013"/>
                <a:gd name="connsiteX6" fmla="*/ 54769 w 259556"/>
                <a:gd name="connsiteY6" fmla="*/ 57150 h 481013"/>
                <a:gd name="connsiteX7" fmla="*/ 45244 w 259556"/>
                <a:gd name="connsiteY7" fmla="*/ 73819 h 481013"/>
                <a:gd name="connsiteX8" fmla="*/ 21431 w 259556"/>
                <a:gd name="connsiteY8" fmla="*/ 61913 h 481013"/>
                <a:gd name="connsiteX9" fmla="*/ 19050 w 259556"/>
                <a:gd name="connsiteY9" fmla="*/ 85725 h 481013"/>
                <a:gd name="connsiteX10" fmla="*/ 50006 w 259556"/>
                <a:gd name="connsiteY10" fmla="*/ 114300 h 481013"/>
                <a:gd name="connsiteX11" fmla="*/ 64294 w 259556"/>
                <a:gd name="connsiteY11" fmla="*/ 138113 h 481013"/>
                <a:gd name="connsiteX12" fmla="*/ 54769 w 259556"/>
                <a:gd name="connsiteY12" fmla="*/ 147638 h 481013"/>
                <a:gd name="connsiteX13" fmla="*/ 21431 w 259556"/>
                <a:gd name="connsiteY13" fmla="*/ 140494 h 481013"/>
                <a:gd name="connsiteX14" fmla="*/ 0 w 259556"/>
                <a:gd name="connsiteY14" fmla="*/ 152400 h 481013"/>
                <a:gd name="connsiteX15" fmla="*/ 16669 w 259556"/>
                <a:gd name="connsiteY15" fmla="*/ 185738 h 481013"/>
                <a:gd name="connsiteX16" fmla="*/ 52387 w 259556"/>
                <a:gd name="connsiteY16" fmla="*/ 190500 h 481013"/>
                <a:gd name="connsiteX17" fmla="*/ 45244 w 259556"/>
                <a:gd name="connsiteY17" fmla="*/ 211931 h 481013"/>
                <a:gd name="connsiteX18" fmla="*/ 21431 w 259556"/>
                <a:gd name="connsiteY18" fmla="*/ 233363 h 481013"/>
                <a:gd name="connsiteX19" fmla="*/ 21431 w 259556"/>
                <a:gd name="connsiteY19" fmla="*/ 233363 h 481013"/>
                <a:gd name="connsiteX20" fmla="*/ 38100 w 259556"/>
                <a:gd name="connsiteY20" fmla="*/ 269081 h 481013"/>
                <a:gd name="connsiteX21" fmla="*/ 66675 w 259556"/>
                <a:gd name="connsiteY21" fmla="*/ 266700 h 481013"/>
                <a:gd name="connsiteX22" fmla="*/ 50006 w 259556"/>
                <a:gd name="connsiteY22" fmla="*/ 283369 h 481013"/>
                <a:gd name="connsiteX23" fmla="*/ 28575 w 259556"/>
                <a:gd name="connsiteY23" fmla="*/ 295275 h 481013"/>
                <a:gd name="connsiteX24" fmla="*/ 42862 w 259556"/>
                <a:gd name="connsiteY24" fmla="*/ 307181 h 481013"/>
                <a:gd name="connsiteX25" fmla="*/ 61912 w 259556"/>
                <a:gd name="connsiteY25" fmla="*/ 304800 h 481013"/>
                <a:gd name="connsiteX26" fmla="*/ 71437 w 259556"/>
                <a:gd name="connsiteY26" fmla="*/ 319088 h 481013"/>
                <a:gd name="connsiteX27" fmla="*/ 85725 w 259556"/>
                <a:gd name="connsiteY27" fmla="*/ 304800 h 481013"/>
                <a:gd name="connsiteX28" fmla="*/ 123825 w 259556"/>
                <a:gd name="connsiteY28" fmla="*/ 307181 h 481013"/>
                <a:gd name="connsiteX29" fmla="*/ 104775 w 259556"/>
                <a:gd name="connsiteY29" fmla="*/ 326231 h 481013"/>
                <a:gd name="connsiteX30" fmla="*/ 147637 w 259556"/>
                <a:gd name="connsiteY30" fmla="*/ 323850 h 481013"/>
                <a:gd name="connsiteX31" fmla="*/ 140494 w 259556"/>
                <a:gd name="connsiteY31" fmla="*/ 340519 h 481013"/>
                <a:gd name="connsiteX32" fmla="*/ 102394 w 259556"/>
                <a:gd name="connsiteY32" fmla="*/ 347663 h 481013"/>
                <a:gd name="connsiteX33" fmla="*/ 69056 w 259556"/>
                <a:gd name="connsiteY33" fmla="*/ 364331 h 481013"/>
                <a:gd name="connsiteX34" fmla="*/ 90487 w 259556"/>
                <a:gd name="connsiteY34" fmla="*/ 383381 h 481013"/>
                <a:gd name="connsiteX35" fmla="*/ 83344 w 259556"/>
                <a:gd name="connsiteY35" fmla="*/ 402431 h 481013"/>
                <a:gd name="connsiteX36" fmla="*/ 100012 w 259556"/>
                <a:gd name="connsiteY36" fmla="*/ 416719 h 481013"/>
                <a:gd name="connsiteX37" fmla="*/ 97631 w 259556"/>
                <a:gd name="connsiteY37" fmla="*/ 433388 h 481013"/>
                <a:gd name="connsiteX38" fmla="*/ 128587 w 259556"/>
                <a:gd name="connsiteY38" fmla="*/ 481013 h 481013"/>
                <a:gd name="connsiteX39" fmla="*/ 142875 w 259556"/>
                <a:gd name="connsiteY39" fmla="*/ 450056 h 481013"/>
                <a:gd name="connsiteX40" fmla="*/ 150019 w 259556"/>
                <a:gd name="connsiteY40" fmla="*/ 452438 h 481013"/>
                <a:gd name="connsiteX41" fmla="*/ 147637 w 259556"/>
                <a:gd name="connsiteY41" fmla="*/ 423863 h 481013"/>
                <a:gd name="connsiteX42" fmla="*/ 152400 w 259556"/>
                <a:gd name="connsiteY42" fmla="*/ 409575 h 481013"/>
                <a:gd name="connsiteX43" fmla="*/ 178594 w 259556"/>
                <a:gd name="connsiteY43" fmla="*/ 450056 h 481013"/>
                <a:gd name="connsiteX44" fmla="*/ 176212 w 259556"/>
                <a:gd name="connsiteY44" fmla="*/ 411956 h 481013"/>
                <a:gd name="connsiteX45" fmla="*/ 183356 w 259556"/>
                <a:gd name="connsiteY45" fmla="*/ 381000 h 481013"/>
                <a:gd name="connsiteX46" fmla="*/ 192881 w 259556"/>
                <a:gd name="connsiteY46" fmla="*/ 342900 h 481013"/>
                <a:gd name="connsiteX47" fmla="*/ 204787 w 259556"/>
                <a:gd name="connsiteY47" fmla="*/ 392906 h 481013"/>
                <a:gd name="connsiteX48" fmla="*/ 219075 w 259556"/>
                <a:gd name="connsiteY48" fmla="*/ 350044 h 481013"/>
                <a:gd name="connsiteX49" fmla="*/ 240506 w 259556"/>
                <a:gd name="connsiteY49" fmla="*/ 328613 h 481013"/>
                <a:gd name="connsiteX50" fmla="*/ 259556 w 259556"/>
                <a:gd name="connsiteY50" fmla="*/ 314325 h 481013"/>
                <a:gd name="connsiteX51" fmla="*/ 259556 w 259556"/>
                <a:gd name="connsiteY51" fmla="*/ 290513 h 481013"/>
                <a:gd name="connsiteX52" fmla="*/ 242887 w 259556"/>
                <a:gd name="connsiteY52" fmla="*/ 304800 h 481013"/>
                <a:gd name="connsiteX53" fmla="*/ 226219 w 259556"/>
                <a:gd name="connsiteY53" fmla="*/ 271463 h 481013"/>
                <a:gd name="connsiteX54" fmla="*/ 211931 w 259556"/>
                <a:gd name="connsiteY54" fmla="*/ 280988 h 481013"/>
                <a:gd name="connsiteX55" fmla="*/ 211931 w 259556"/>
                <a:gd name="connsiteY55" fmla="*/ 280988 h 481013"/>
                <a:gd name="connsiteX56" fmla="*/ 209550 w 259556"/>
                <a:gd name="connsiteY56" fmla="*/ 223838 h 481013"/>
                <a:gd name="connsiteX57" fmla="*/ 202406 w 259556"/>
                <a:gd name="connsiteY57" fmla="*/ 164306 h 481013"/>
                <a:gd name="connsiteX58" fmla="*/ 169069 w 259556"/>
                <a:gd name="connsiteY58" fmla="*/ 152400 h 481013"/>
                <a:gd name="connsiteX59" fmla="*/ 138112 w 259556"/>
                <a:gd name="connsiteY59" fmla="*/ 145256 h 481013"/>
                <a:gd name="connsiteX0" fmla="*/ 138112 w 259556"/>
                <a:gd name="connsiteY0" fmla="*/ 145256 h 481013"/>
                <a:gd name="connsiteX1" fmla="*/ 97631 w 259556"/>
                <a:gd name="connsiteY1" fmla="*/ 35719 h 481013"/>
                <a:gd name="connsiteX2" fmla="*/ 61912 w 259556"/>
                <a:gd name="connsiteY2" fmla="*/ 0 h 481013"/>
                <a:gd name="connsiteX3" fmla="*/ 38100 w 259556"/>
                <a:gd name="connsiteY3" fmla="*/ 19050 h 481013"/>
                <a:gd name="connsiteX4" fmla="*/ 78581 w 259556"/>
                <a:gd name="connsiteY4" fmla="*/ 42863 h 481013"/>
                <a:gd name="connsiteX5" fmla="*/ 73819 w 259556"/>
                <a:gd name="connsiteY5" fmla="*/ 64294 h 481013"/>
                <a:gd name="connsiteX6" fmla="*/ 54769 w 259556"/>
                <a:gd name="connsiteY6" fmla="*/ 57150 h 481013"/>
                <a:gd name="connsiteX7" fmla="*/ 45244 w 259556"/>
                <a:gd name="connsiteY7" fmla="*/ 73819 h 481013"/>
                <a:gd name="connsiteX8" fmla="*/ 21431 w 259556"/>
                <a:gd name="connsiteY8" fmla="*/ 61913 h 481013"/>
                <a:gd name="connsiteX9" fmla="*/ 19050 w 259556"/>
                <a:gd name="connsiteY9" fmla="*/ 85725 h 481013"/>
                <a:gd name="connsiteX10" fmla="*/ 50006 w 259556"/>
                <a:gd name="connsiteY10" fmla="*/ 114300 h 481013"/>
                <a:gd name="connsiteX11" fmla="*/ 64294 w 259556"/>
                <a:gd name="connsiteY11" fmla="*/ 138113 h 481013"/>
                <a:gd name="connsiteX12" fmla="*/ 54769 w 259556"/>
                <a:gd name="connsiteY12" fmla="*/ 147638 h 481013"/>
                <a:gd name="connsiteX13" fmla="*/ 21431 w 259556"/>
                <a:gd name="connsiteY13" fmla="*/ 140494 h 481013"/>
                <a:gd name="connsiteX14" fmla="*/ 0 w 259556"/>
                <a:gd name="connsiteY14" fmla="*/ 152400 h 481013"/>
                <a:gd name="connsiteX15" fmla="*/ 16669 w 259556"/>
                <a:gd name="connsiteY15" fmla="*/ 185738 h 481013"/>
                <a:gd name="connsiteX16" fmla="*/ 52387 w 259556"/>
                <a:gd name="connsiteY16" fmla="*/ 190500 h 481013"/>
                <a:gd name="connsiteX17" fmla="*/ 45244 w 259556"/>
                <a:gd name="connsiteY17" fmla="*/ 211931 h 481013"/>
                <a:gd name="connsiteX18" fmla="*/ 21431 w 259556"/>
                <a:gd name="connsiteY18" fmla="*/ 233363 h 481013"/>
                <a:gd name="connsiteX19" fmla="*/ 21431 w 259556"/>
                <a:gd name="connsiteY19" fmla="*/ 233363 h 481013"/>
                <a:gd name="connsiteX20" fmla="*/ 38100 w 259556"/>
                <a:gd name="connsiteY20" fmla="*/ 269081 h 481013"/>
                <a:gd name="connsiteX21" fmla="*/ 66675 w 259556"/>
                <a:gd name="connsiteY21" fmla="*/ 266700 h 481013"/>
                <a:gd name="connsiteX22" fmla="*/ 50006 w 259556"/>
                <a:gd name="connsiteY22" fmla="*/ 283369 h 481013"/>
                <a:gd name="connsiteX23" fmla="*/ 28575 w 259556"/>
                <a:gd name="connsiteY23" fmla="*/ 295275 h 481013"/>
                <a:gd name="connsiteX24" fmla="*/ 42862 w 259556"/>
                <a:gd name="connsiteY24" fmla="*/ 307181 h 481013"/>
                <a:gd name="connsiteX25" fmla="*/ 61912 w 259556"/>
                <a:gd name="connsiteY25" fmla="*/ 304800 h 481013"/>
                <a:gd name="connsiteX26" fmla="*/ 71437 w 259556"/>
                <a:gd name="connsiteY26" fmla="*/ 319088 h 481013"/>
                <a:gd name="connsiteX27" fmla="*/ 85725 w 259556"/>
                <a:gd name="connsiteY27" fmla="*/ 304800 h 481013"/>
                <a:gd name="connsiteX28" fmla="*/ 123825 w 259556"/>
                <a:gd name="connsiteY28" fmla="*/ 307181 h 481013"/>
                <a:gd name="connsiteX29" fmla="*/ 104775 w 259556"/>
                <a:gd name="connsiteY29" fmla="*/ 326231 h 481013"/>
                <a:gd name="connsiteX30" fmla="*/ 147637 w 259556"/>
                <a:gd name="connsiteY30" fmla="*/ 323850 h 481013"/>
                <a:gd name="connsiteX31" fmla="*/ 140494 w 259556"/>
                <a:gd name="connsiteY31" fmla="*/ 340519 h 481013"/>
                <a:gd name="connsiteX32" fmla="*/ 102394 w 259556"/>
                <a:gd name="connsiteY32" fmla="*/ 347663 h 481013"/>
                <a:gd name="connsiteX33" fmla="*/ 69056 w 259556"/>
                <a:gd name="connsiteY33" fmla="*/ 364331 h 481013"/>
                <a:gd name="connsiteX34" fmla="*/ 90487 w 259556"/>
                <a:gd name="connsiteY34" fmla="*/ 383381 h 481013"/>
                <a:gd name="connsiteX35" fmla="*/ 83344 w 259556"/>
                <a:gd name="connsiteY35" fmla="*/ 402431 h 481013"/>
                <a:gd name="connsiteX36" fmla="*/ 100012 w 259556"/>
                <a:gd name="connsiteY36" fmla="*/ 416719 h 481013"/>
                <a:gd name="connsiteX37" fmla="*/ 97631 w 259556"/>
                <a:gd name="connsiteY37" fmla="*/ 433388 h 481013"/>
                <a:gd name="connsiteX38" fmla="*/ 128587 w 259556"/>
                <a:gd name="connsiteY38" fmla="*/ 481013 h 481013"/>
                <a:gd name="connsiteX39" fmla="*/ 142875 w 259556"/>
                <a:gd name="connsiteY39" fmla="*/ 450056 h 481013"/>
                <a:gd name="connsiteX40" fmla="*/ 150019 w 259556"/>
                <a:gd name="connsiteY40" fmla="*/ 452438 h 481013"/>
                <a:gd name="connsiteX41" fmla="*/ 147637 w 259556"/>
                <a:gd name="connsiteY41" fmla="*/ 423863 h 481013"/>
                <a:gd name="connsiteX42" fmla="*/ 152400 w 259556"/>
                <a:gd name="connsiteY42" fmla="*/ 409575 h 481013"/>
                <a:gd name="connsiteX43" fmla="*/ 178594 w 259556"/>
                <a:gd name="connsiteY43" fmla="*/ 450056 h 481013"/>
                <a:gd name="connsiteX44" fmla="*/ 176212 w 259556"/>
                <a:gd name="connsiteY44" fmla="*/ 411956 h 481013"/>
                <a:gd name="connsiteX45" fmla="*/ 183356 w 259556"/>
                <a:gd name="connsiteY45" fmla="*/ 381000 h 481013"/>
                <a:gd name="connsiteX46" fmla="*/ 192881 w 259556"/>
                <a:gd name="connsiteY46" fmla="*/ 342900 h 481013"/>
                <a:gd name="connsiteX47" fmla="*/ 204787 w 259556"/>
                <a:gd name="connsiteY47" fmla="*/ 392906 h 481013"/>
                <a:gd name="connsiteX48" fmla="*/ 219075 w 259556"/>
                <a:gd name="connsiteY48" fmla="*/ 350044 h 481013"/>
                <a:gd name="connsiteX49" fmla="*/ 240506 w 259556"/>
                <a:gd name="connsiteY49" fmla="*/ 328613 h 481013"/>
                <a:gd name="connsiteX50" fmla="*/ 259556 w 259556"/>
                <a:gd name="connsiteY50" fmla="*/ 314325 h 481013"/>
                <a:gd name="connsiteX51" fmla="*/ 259556 w 259556"/>
                <a:gd name="connsiteY51" fmla="*/ 290513 h 481013"/>
                <a:gd name="connsiteX52" fmla="*/ 242887 w 259556"/>
                <a:gd name="connsiteY52" fmla="*/ 304800 h 481013"/>
                <a:gd name="connsiteX53" fmla="*/ 226219 w 259556"/>
                <a:gd name="connsiteY53" fmla="*/ 271463 h 481013"/>
                <a:gd name="connsiteX54" fmla="*/ 211931 w 259556"/>
                <a:gd name="connsiteY54" fmla="*/ 280988 h 481013"/>
                <a:gd name="connsiteX55" fmla="*/ 211931 w 259556"/>
                <a:gd name="connsiteY55" fmla="*/ 280988 h 481013"/>
                <a:gd name="connsiteX56" fmla="*/ 209550 w 259556"/>
                <a:gd name="connsiteY56" fmla="*/ 223838 h 481013"/>
                <a:gd name="connsiteX57" fmla="*/ 202406 w 259556"/>
                <a:gd name="connsiteY57" fmla="*/ 164306 h 481013"/>
                <a:gd name="connsiteX58" fmla="*/ 173832 w 259556"/>
                <a:gd name="connsiteY58" fmla="*/ 204788 h 481013"/>
                <a:gd name="connsiteX59" fmla="*/ 138112 w 259556"/>
                <a:gd name="connsiteY59" fmla="*/ 145256 h 481013"/>
                <a:gd name="connsiteX0" fmla="*/ 138112 w 259556"/>
                <a:gd name="connsiteY0" fmla="*/ 145256 h 481013"/>
                <a:gd name="connsiteX1" fmla="*/ 152400 w 259556"/>
                <a:gd name="connsiteY1" fmla="*/ 166688 h 481013"/>
                <a:gd name="connsiteX2" fmla="*/ 97631 w 259556"/>
                <a:gd name="connsiteY2" fmla="*/ 35719 h 481013"/>
                <a:gd name="connsiteX3" fmla="*/ 61912 w 259556"/>
                <a:gd name="connsiteY3" fmla="*/ 0 h 481013"/>
                <a:gd name="connsiteX4" fmla="*/ 38100 w 259556"/>
                <a:gd name="connsiteY4" fmla="*/ 19050 h 481013"/>
                <a:gd name="connsiteX5" fmla="*/ 78581 w 259556"/>
                <a:gd name="connsiteY5" fmla="*/ 42863 h 481013"/>
                <a:gd name="connsiteX6" fmla="*/ 73819 w 259556"/>
                <a:gd name="connsiteY6" fmla="*/ 64294 h 481013"/>
                <a:gd name="connsiteX7" fmla="*/ 54769 w 259556"/>
                <a:gd name="connsiteY7" fmla="*/ 57150 h 481013"/>
                <a:gd name="connsiteX8" fmla="*/ 45244 w 259556"/>
                <a:gd name="connsiteY8" fmla="*/ 73819 h 481013"/>
                <a:gd name="connsiteX9" fmla="*/ 21431 w 259556"/>
                <a:gd name="connsiteY9" fmla="*/ 61913 h 481013"/>
                <a:gd name="connsiteX10" fmla="*/ 19050 w 259556"/>
                <a:gd name="connsiteY10" fmla="*/ 85725 h 481013"/>
                <a:gd name="connsiteX11" fmla="*/ 50006 w 259556"/>
                <a:gd name="connsiteY11" fmla="*/ 114300 h 481013"/>
                <a:gd name="connsiteX12" fmla="*/ 64294 w 259556"/>
                <a:gd name="connsiteY12" fmla="*/ 138113 h 481013"/>
                <a:gd name="connsiteX13" fmla="*/ 54769 w 259556"/>
                <a:gd name="connsiteY13" fmla="*/ 147638 h 481013"/>
                <a:gd name="connsiteX14" fmla="*/ 21431 w 259556"/>
                <a:gd name="connsiteY14" fmla="*/ 140494 h 481013"/>
                <a:gd name="connsiteX15" fmla="*/ 0 w 259556"/>
                <a:gd name="connsiteY15" fmla="*/ 152400 h 481013"/>
                <a:gd name="connsiteX16" fmla="*/ 16669 w 259556"/>
                <a:gd name="connsiteY16" fmla="*/ 185738 h 481013"/>
                <a:gd name="connsiteX17" fmla="*/ 52387 w 259556"/>
                <a:gd name="connsiteY17" fmla="*/ 190500 h 481013"/>
                <a:gd name="connsiteX18" fmla="*/ 45244 w 259556"/>
                <a:gd name="connsiteY18" fmla="*/ 211931 h 481013"/>
                <a:gd name="connsiteX19" fmla="*/ 21431 w 259556"/>
                <a:gd name="connsiteY19" fmla="*/ 233363 h 481013"/>
                <a:gd name="connsiteX20" fmla="*/ 21431 w 259556"/>
                <a:gd name="connsiteY20" fmla="*/ 233363 h 481013"/>
                <a:gd name="connsiteX21" fmla="*/ 38100 w 259556"/>
                <a:gd name="connsiteY21" fmla="*/ 269081 h 481013"/>
                <a:gd name="connsiteX22" fmla="*/ 66675 w 259556"/>
                <a:gd name="connsiteY22" fmla="*/ 266700 h 481013"/>
                <a:gd name="connsiteX23" fmla="*/ 50006 w 259556"/>
                <a:gd name="connsiteY23" fmla="*/ 283369 h 481013"/>
                <a:gd name="connsiteX24" fmla="*/ 28575 w 259556"/>
                <a:gd name="connsiteY24" fmla="*/ 295275 h 481013"/>
                <a:gd name="connsiteX25" fmla="*/ 42862 w 259556"/>
                <a:gd name="connsiteY25" fmla="*/ 307181 h 481013"/>
                <a:gd name="connsiteX26" fmla="*/ 61912 w 259556"/>
                <a:gd name="connsiteY26" fmla="*/ 304800 h 481013"/>
                <a:gd name="connsiteX27" fmla="*/ 71437 w 259556"/>
                <a:gd name="connsiteY27" fmla="*/ 319088 h 481013"/>
                <a:gd name="connsiteX28" fmla="*/ 85725 w 259556"/>
                <a:gd name="connsiteY28" fmla="*/ 304800 h 481013"/>
                <a:gd name="connsiteX29" fmla="*/ 123825 w 259556"/>
                <a:gd name="connsiteY29" fmla="*/ 307181 h 481013"/>
                <a:gd name="connsiteX30" fmla="*/ 104775 w 259556"/>
                <a:gd name="connsiteY30" fmla="*/ 326231 h 481013"/>
                <a:gd name="connsiteX31" fmla="*/ 147637 w 259556"/>
                <a:gd name="connsiteY31" fmla="*/ 323850 h 481013"/>
                <a:gd name="connsiteX32" fmla="*/ 140494 w 259556"/>
                <a:gd name="connsiteY32" fmla="*/ 340519 h 481013"/>
                <a:gd name="connsiteX33" fmla="*/ 102394 w 259556"/>
                <a:gd name="connsiteY33" fmla="*/ 347663 h 481013"/>
                <a:gd name="connsiteX34" fmla="*/ 69056 w 259556"/>
                <a:gd name="connsiteY34" fmla="*/ 364331 h 481013"/>
                <a:gd name="connsiteX35" fmla="*/ 90487 w 259556"/>
                <a:gd name="connsiteY35" fmla="*/ 383381 h 481013"/>
                <a:gd name="connsiteX36" fmla="*/ 83344 w 259556"/>
                <a:gd name="connsiteY36" fmla="*/ 402431 h 481013"/>
                <a:gd name="connsiteX37" fmla="*/ 100012 w 259556"/>
                <a:gd name="connsiteY37" fmla="*/ 416719 h 481013"/>
                <a:gd name="connsiteX38" fmla="*/ 97631 w 259556"/>
                <a:gd name="connsiteY38" fmla="*/ 433388 h 481013"/>
                <a:gd name="connsiteX39" fmla="*/ 128587 w 259556"/>
                <a:gd name="connsiteY39" fmla="*/ 481013 h 481013"/>
                <a:gd name="connsiteX40" fmla="*/ 142875 w 259556"/>
                <a:gd name="connsiteY40" fmla="*/ 450056 h 481013"/>
                <a:gd name="connsiteX41" fmla="*/ 150019 w 259556"/>
                <a:gd name="connsiteY41" fmla="*/ 452438 h 481013"/>
                <a:gd name="connsiteX42" fmla="*/ 147637 w 259556"/>
                <a:gd name="connsiteY42" fmla="*/ 423863 h 481013"/>
                <a:gd name="connsiteX43" fmla="*/ 152400 w 259556"/>
                <a:gd name="connsiteY43" fmla="*/ 409575 h 481013"/>
                <a:gd name="connsiteX44" fmla="*/ 178594 w 259556"/>
                <a:gd name="connsiteY44" fmla="*/ 450056 h 481013"/>
                <a:gd name="connsiteX45" fmla="*/ 176212 w 259556"/>
                <a:gd name="connsiteY45" fmla="*/ 411956 h 481013"/>
                <a:gd name="connsiteX46" fmla="*/ 183356 w 259556"/>
                <a:gd name="connsiteY46" fmla="*/ 381000 h 481013"/>
                <a:gd name="connsiteX47" fmla="*/ 192881 w 259556"/>
                <a:gd name="connsiteY47" fmla="*/ 342900 h 481013"/>
                <a:gd name="connsiteX48" fmla="*/ 204787 w 259556"/>
                <a:gd name="connsiteY48" fmla="*/ 392906 h 481013"/>
                <a:gd name="connsiteX49" fmla="*/ 219075 w 259556"/>
                <a:gd name="connsiteY49" fmla="*/ 350044 h 481013"/>
                <a:gd name="connsiteX50" fmla="*/ 240506 w 259556"/>
                <a:gd name="connsiteY50" fmla="*/ 328613 h 481013"/>
                <a:gd name="connsiteX51" fmla="*/ 259556 w 259556"/>
                <a:gd name="connsiteY51" fmla="*/ 314325 h 481013"/>
                <a:gd name="connsiteX52" fmla="*/ 259556 w 259556"/>
                <a:gd name="connsiteY52" fmla="*/ 290513 h 481013"/>
                <a:gd name="connsiteX53" fmla="*/ 242887 w 259556"/>
                <a:gd name="connsiteY53" fmla="*/ 304800 h 481013"/>
                <a:gd name="connsiteX54" fmla="*/ 226219 w 259556"/>
                <a:gd name="connsiteY54" fmla="*/ 271463 h 481013"/>
                <a:gd name="connsiteX55" fmla="*/ 211931 w 259556"/>
                <a:gd name="connsiteY55" fmla="*/ 280988 h 481013"/>
                <a:gd name="connsiteX56" fmla="*/ 211931 w 259556"/>
                <a:gd name="connsiteY56" fmla="*/ 280988 h 481013"/>
                <a:gd name="connsiteX57" fmla="*/ 209550 w 259556"/>
                <a:gd name="connsiteY57" fmla="*/ 223838 h 481013"/>
                <a:gd name="connsiteX58" fmla="*/ 202406 w 259556"/>
                <a:gd name="connsiteY58" fmla="*/ 164306 h 481013"/>
                <a:gd name="connsiteX59" fmla="*/ 173832 w 259556"/>
                <a:gd name="connsiteY59" fmla="*/ 204788 h 481013"/>
                <a:gd name="connsiteX60" fmla="*/ 138112 w 259556"/>
                <a:gd name="connsiteY60" fmla="*/ 145256 h 481013"/>
                <a:gd name="connsiteX0" fmla="*/ 138112 w 259556"/>
                <a:gd name="connsiteY0" fmla="*/ 145256 h 481013"/>
                <a:gd name="connsiteX1" fmla="*/ 166687 w 259556"/>
                <a:gd name="connsiteY1" fmla="*/ 157163 h 481013"/>
                <a:gd name="connsiteX2" fmla="*/ 97631 w 259556"/>
                <a:gd name="connsiteY2" fmla="*/ 35719 h 481013"/>
                <a:gd name="connsiteX3" fmla="*/ 61912 w 259556"/>
                <a:gd name="connsiteY3" fmla="*/ 0 h 481013"/>
                <a:gd name="connsiteX4" fmla="*/ 38100 w 259556"/>
                <a:gd name="connsiteY4" fmla="*/ 19050 h 481013"/>
                <a:gd name="connsiteX5" fmla="*/ 78581 w 259556"/>
                <a:gd name="connsiteY5" fmla="*/ 42863 h 481013"/>
                <a:gd name="connsiteX6" fmla="*/ 73819 w 259556"/>
                <a:gd name="connsiteY6" fmla="*/ 64294 h 481013"/>
                <a:gd name="connsiteX7" fmla="*/ 54769 w 259556"/>
                <a:gd name="connsiteY7" fmla="*/ 57150 h 481013"/>
                <a:gd name="connsiteX8" fmla="*/ 45244 w 259556"/>
                <a:gd name="connsiteY8" fmla="*/ 73819 h 481013"/>
                <a:gd name="connsiteX9" fmla="*/ 21431 w 259556"/>
                <a:gd name="connsiteY9" fmla="*/ 61913 h 481013"/>
                <a:gd name="connsiteX10" fmla="*/ 19050 w 259556"/>
                <a:gd name="connsiteY10" fmla="*/ 85725 h 481013"/>
                <a:gd name="connsiteX11" fmla="*/ 50006 w 259556"/>
                <a:gd name="connsiteY11" fmla="*/ 114300 h 481013"/>
                <a:gd name="connsiteX12" fmla="*/ 64294 w 259556"/>
                <a:gd name="connsiteY12" fmla="*/ 138113 h 481013"/>
                <a:gd name="connsiteX13" fmla="*/ 54769 w 259556"/>
                <a:gd name="connsiteY13" fmla="*/ 147638 h 481013"/>
                <a:gd name="connsiteX14" fmla="*/ 21431 w 259556"/>
                <a:gd name="connsiteY14" fmla="*/ 140494 h 481013"/>
                <a:gd name="connsiteX15" fmla="*/ 0 w 259556"/>
                <a:gd name="connsiteY15" fmla="*/ 152400 h 481013"/>
                <a:gd name="connsiteX16" fmla="*/ 16669 w 259556"/>
                <a:gd name="connsiteY16" fmla="*/ 185738 h 481013"/>
                <a:gd name="connsiteX17" fmla="*/ 52387 w 259556"/>
                <a:gd name="connsiteY17" fmla="*/ 190500 h 481013"/>
                <a:gd name="connsiteX18" fmla="*/ 45244 w 259556"/>
                <a:gd name="connsiteY18" fmla="*/ 211931 h 481013"/>
                <a:gd name="connsiteX19" fmla="*/ 21431 w 259556"/>
                <a:gd name="connsiteY19" fmla="*/ 233363 h 481013"/>
                <a:gd name="connsiteX20" fmla="*/ 21431 w 259556"/>
                <a:gd name="connsiteY20" fmla="*/ 233363 h 481013"/>
                <a:gd name="connsiteX21" fmla="*/ 38100 w 259556"/>
                <a:gd name="connsiteY21" fmla="*/ 269081 h 481013"/>
                <a:gd name="connsiteX22" fmla="*/ 66675 w 259556"/>
                <a:gd name="connsiteY22" fmla="*/ 266700 h 481013"/>
                <a:gd name="connsiteX23" fmla="*/ 50006 w 259556"/>
                <a:gd name="connsiteY23" fmla="*/ 283369 h 481013"/>
                <a:gd name="connsiteX24" fmla="*/ 28575 w 259556"/>
                <a:gd name="connsiteY24" fmla="*/ 295275 h 481013"/>
                <a:gd name="connsiteX25" fmla="*/ 42862 w 259556"/>
                <a:gd name="connsiteY25" fmla="*/ 307181 h 481013"/>
                <a:gd name="connsiteX26" fmla="*/ 61912 w 259556"/>
                <a:gd name="connsiteY26" fmla="*/ 304800 h 481013"/>
                <a:gd name="connsiteX27" fmla="*/ 71437 w 259556"/>
                <a:gd name="connsiteY27" fmla="*/ 319088 h 481013"/>
                <a:gd name="connsiteX28" fmla="*/ 85725 w 259556"/>
                <a:gd name="connsiteY28" fmla="*/ 304800 h 481013"/>
                <a:gd name="connsiteX29" fmla="*/ 123825 w 259556"/>
                <a:gd name="connsiteY29" fmla="*/ 307181 h 481013"/>
                <a:gd name="connsiteX30" fmla="*/ 104775 w 259556"/>
                <a:gd name="connsiteY30" fmla="*/ 326231 h 481013"/>
                <a:gd name="connsiteX31" fmla="*/ 147637 w 259556"/>
                <a:gd name="connsiteY31" fmla="*/ 323850 h 481013"/>
                <a:gd name="connsiteX32" fmla="*/ 140494 w 259556"/>
                <a:gd name="connsiteY32" fmla="*/ 340519 h 481013"/>
                <a:gd name="connsiteX33" fmla="*/ 102394 w 259556"/>
                <a:gd name="connsiteY33" fmla="*/ 347663 h 481013"/>
                <a:gd name="connsiteX34" fmla="*/ 69056 w 259556"/>
                <a:gd name="connsiteY34" fmla="*/ 364331 h 481013"/>
                <a:gd name="connsiteX35" fmla="*/ 90487 w 259556"/>
                <a:gd name="connsiteY35" fmla="*/ 383381 h 481013"/>
                <a:gd name="connsiteX36" fmla="*/ 83344 w 259556"/>
                <a:gd name="connsiteY36" fmla="*/ 402431 h 481013"/>
                <a:gd name="connsiteX37" fmla="*/ 100012 w 259556"/>
                <a:gd name="connsiteY37" fmla="*/ 416719 h 481013"/>
                <a:gd name="connsiteX38" fmla="*/ 97631 w 259556"/>
                <a:gd name="connsiteY38" fmla="*/ 433388 h 481013"/>
                <a:gd name="connsiteX39" fmla="*/ 128587 w 259556"/>
                <a:gd name="connsiteY39" fmla="*/ 481013 h 481013"/>
                <a:gd name="connsiteX40" fmla="*/ 142875 w 259556"/>
                <a:gd name="connsiteY40" fmla="*/ 450056 h 481013"/>
                <a:gd name="connsiteX41" fmla="*/ 150019 w 259556"/>
                <a:gd name="connsiteY41" fmla="*/ 452438 h 481013"/>
                <a:gd name="connsiteX42" fmla="*/ 147637 w 259556"/>
                <a:gd name="connsiteY42" fmla="*/ 423863 h 481013"/>
                <a:gd name="connsiteX43" fmla="*/ 152400 w 259556"/>
                <a:gd name="connsiteY43" fmla="*/ 409575 h 481013"/>
                <a:gd name="connsiteX44" fmla="*/ 178594 w 259556"/>
                <a:gd name="connsiteY44" fmla="*/ 450056 h 481013"/>
                <a:gd name="connsiteX45" fmla="*/ 176212 w 259556"/>
                <a:gd name="connsiteY45" fmla="*/ 411956 h 481013"/>
                <a:gd name="connsiteX46" fmla="*/ 183356 w 259556"/>
                <a:gd name="connsiteY46" fmla="*/ 381000 h 481013"/>
                <a:gd name="connsiteX47" fmla="*/ 192881 w 259556"/>
                <a:gd name="connsiteY47" fmla="*/ 342900 h 481013"/>
                <a:gd name="connsiteX48" fmla="*/ 204787 w 259556"/>
                <a:gd name="connsiteY48" fmla="*/ 392906 h 481013"/>
                <a:gd name="connsiteX49" fmla="*/ 219075 w 259556"/>
                <a:gd name="connsiteY49" fmla="*/ 350044 h 481013"/>
                <a:gd name="connsiteX50" fmla="*/ 240506 w 259556"/>
                <a:gd name="connsiteY50" fmla="*/ 328613 h 481013"/>
                <a:gd name="connsiteX51" fmla="*/ 259556 w 259556"/>
                <a:gd name="connsiteY51" fmla="*/ 314325 h 481013"/>
                <a:gd name="connsiteX52" fmla="*/ 259556 w 259556"/>
                <a:gd name="connsiteY52" fmla="*/ 290513 h 481013"/>
                <a:gd name="connsiteX53" fmla="*/ 242887 w 259556"/>
                <a:gd name="connsiteY53" fmla="*/ 304800 h 481013"/>
                <a:gd name="connsiteX54" fmla="*/ 226219 w 259556"/>
                <a:gd name="connsiteY54" fmla="*/ 271463 h 481013"/>
                <a:gd name="connsiteX55" fmla="*/ 211931 w 259556"/>
                <a:gd name="connsiteY55" fmla="*/ 280988 h 481013"/>
                <a:gd name="connsiteX56" fmla="*/ 211931 w 259556"/>
                <a:gd name="connsiteY56" fmla="*/ 280988 h 481013"/>
                <a:gd name="connsiteX57" fmla="*/ 209550 w 259556"/>
                <a:gd name="connsiteY57" fmla="*/ 223838 h 481013"/>
                <a:gd name="connsiteX58" fmla="*/ 202406 w 259556"/>
                <a:gd name="connsiteY58" fmla="*/ 164306 h 481013"/>
                <a:gd name="connsiteX59" fmla="*/ 173832 w 259556"/>
                <a:gd name="connsiteY59" fmla="*/ 204788 h 481013"/>
                <a:gd name="connsiteX60" fmla="*/ 138112 w 259556"/>
                <a:gd name="connsiteY60" fmla="*/ 145256 h 481013"/>
                <a:gd name="connsiteX0" fmla="*/ 138112 w 259556"/>
                <a:gd name="connsiteY0" fmla="*/ 145256 h 481013"/>
                <a:gd name="connsiteX1" fmla="*/ 166687 w 259556"/>
                <a:gd name="connsiteY1" fmla="*/ 157163 h 481013"/>
                <a:gd name="connsiteX2" fmla="*/ 119062 w 259556"/>
                <a:gd name="connsiteY2" fmla="*/ 80963 h 481013"/>
                <a:gd name="connsiteX3" fmla="*/ 97631 w 259556"/>
                <a:gd name="connsiteY3" fmla="*/ 35719 h 481013"/>
                <a:gd name="connsiteX4" fmla="*/ 61912 w 259556"/>
                <a:gd name="connsiteY4" fmla="*/ 0 h 481013"/>
                <a:gd name="connsiteX5" fmla="*/ 38100 w 259556"/>
                <a:gd name="connsiteY5" fmla="*/ 19050 h 481013"/>
                <a:gd name="connsiteX6" fmla="*/ 78581 w 259556"/>
                <a:gd name="connsiteY6" fmla="*/ 42863 h 481013"/>
                <a:gd name="connsiteX7" fmla="*/ 73819 w 259556"/>
                <a:gd name="connsiteY7" fmla="*/ 64294 h 481013"/>
                <a:gd name="connsiteX8" fmla="*/ 54769 w 259556"/>
                <a:gd name="connsiteY8" fmla="*/ 57150 h 481013"/>
                <a:gd name="connsiteX9" fmla="*/ 45244 w 259556"/>
                <a:gd name="connsiteY9" fmla="*/ 73819 h 481013"/>
                <a:gd name="connsiteX10" fmla="*/ 21431 w 259556"/>
                <a:gd name="connsiteY10" fmla="*/ 61913 h 481013"/>
                <a:gd name="connsiteX11" fmla="*/ 19050 w 259556"/>
                <a:gd name="connsiteY11" fmla="*/ 85725 h 481013"/>
                <a:gd name="connsiteX12" fmla="*/ 50006 w 259556"/>
                <a:gd name="connsiteY12" fmla="*/ 114300 h 481013"/>
                <a:gd name="connsiteX13" fmla="*/ 64294 w 259556"/>
                <a:gd name="connsiteY13" fmla="*/ 138113 h 481013"/>
                <a:gd name="connsiteX14" fmla="*/ 54769 w 259556"/>
                <a:gd name="connsiteY14" fmla="*/ 147638 h 481013"/>
                <a:gd name="connsiteX15" fmla="*/ 21431 w 259556"/>
                <a:gd name="connsiteY15" fmla="*/ 140494 h 481013"/>
                <a:gd name="connsiteX16" fmla="*/ 0 w 259556"/>
                <a:gd name="connsiteY16" fmla="*/ 152400 h 481013"/>
                <a:gd name="connsiteX17" fmla="*/ 16669 w 259556"/>
                <a:gd name="connsiteY17" fmla="*/ 185738 h 481013"/>
                <a:gd name="connsiteX18" fmla="*/ 52387 w 259556"/>
                <a:gd name="connsiteY18" fmla="*/ 190500 h 481013"/>
                <a:gd name="connsiteX19" fmla="*/ 45244 w 259556"/>
                <a:gd name="connsiteY19" fmla="*/ 211931 h 481013"/>
                <a:gd name="connsiteX20" fmla="*/ 21431 w 259556"/>
                <a:gd name="connsiteY20" fmla="*/ 233363 h 481013"/>
                <a:gd name="connsiteX21" fmla="*/ 21431 w 259556"/>
                <a:gd name="connsiteY21" fmla="*/ 233363 h 481013"/>
                <a:gd name="connsiteX22" fmla="*/ 38100 w 259556"/>
                <a:gd name="connsiteY22" fmla="*/ 269081 h 481013"/>
                <a:gd name="connsiteX23" fmla="*/ 66675 w 259556"/>
                <a:gd name="connsiteY23" fmla="*/ 266700 h 481013"/>
                <a:gd name="connsiteX24" fmla="*/ 50006 w 259556"/>
                <a:gd name="connsiteY24" fmla="*/ 283369 h 481013"/>
                <a:gd name="connsiteX25" fmla="*/ 28575 w 259556"/>
                <a:gd name="connsiteY25" fmla="*/ 295275 h 481013"/>
                <a:gd name="connsiteX26" fmla="*/ 42862 w 259556"/>
                <a:gd name="connsiteY26" fmla="*/ 307181 h 481013"/>
                <a:gd name="connsiteX27" fmla="*/ 61912 w 259556"/>
                <a:gd name="connsiteY27" fmla="*/ 304800 h 481013"/>
                <a:gd name="connsiteX28" fmla="*/ 71437 w 259556"/>
                <a:gd name="connsiteY28" fmla="*/ 319088 h 481013"/>
                <a:gd name="connsiteX29" fmla="*/ 85725 w 259556"/>
                <a:gd name="connsiteY29" fmla="*/ 304800 h 481013"/>
                <a:gd name="connsiteX30" fmla="*/ 123825 w 259556"/>
                <a:gd name="connsiteY30" fmla="*/ 307181 h 481013"/>
                <a:gd name="connsiteX31" fmla="*/ 104775 w 259556"/>
                <a:gd name="connsiteY31" fmla="*/ 326231 h 481013"/>
                <a:gd name="connsiteX32" fmla="*/ 147637 w 259556"/>
                <a:gd name="connsiteY32" fmla="*/ 323850 h 481013"/>
                <a:gd name="connsiteX33" fmla="*/ 140494 w 259556"/>
                <a:gd name="connsiteY33" fmla="*/ 340519 h 481013"/>
                <a:gd name="connsiteX34" fmla="*/ 102394 w 259556"/>
                <a:gd name="connsiteY34" fmla="*/ 347663 h 481013"/>
                <a:gd name="connsiteX35" fmla="*/ 69056 w 259556"/>
                <a:gd name="connsiteY35" fmla="*/ 364331 h 481013"/>
                <a:gd name="connsiteX36" fmla="*/ 90487 w 259556"/>
                <a:gd name="connsiteY36" fmla="*/ 383381 h 481013"/>
                <a:gd name="connsiteX37" fmla="*/ 83344 w 259556"/>
                <a:gd name="connsiteY37" fmla="*/ 402431 h 481013"/>
                <a:gd name="connsiteX38" fmla="*/ 100012 w 259556"/>
                <a:gd name="connsiteY38" fmla="*/ 416719 h 481013"/>
                <a:gd name="connsiteX39" fmla="*/ 97631 w 259556"/>
                <a:gd name="connsiteY39" fmla="*/ 433388 h 481013"/>
                <a:gd name="connsiteX40" fmla="*/ 128587 w 259556"/>
                <a:gd name="connsiteY40" fmla="*/ 481013 h 481013"/>
                <a:gd name="connsiteX41" fmla="*/ 142875 w 259556"/>
                <a:gd name="connsiteY41" fmla="*/ 450056 h 481013"/>
                <a:gd name="connsiteX42" fmla="*/ 150019 w 259556"/>
                <a:gd name="connsiteY42" fmla="*/ 452438 h 481013"/>
                <a:gd name="connsiteX43" fmla="*/ 147637 w 259556"/>
                <a:gd name="connsiteY43" fmla="*/ 423863 h 481013"/>
                <a:gd name="connsiteX44" fmla="*/ 152400 w 259556"/>
                <a:gd name="connsiteY44" fmla="*/ 409575 h 481013"/>
                <a:gd name="connsiteX45" fmla="*/ 178594 w 259556"/>
                <a:gd name="connsiteY45" fmla="*/ 450056 h 481013"/>
                <a:gd name="connsiteX46" fmla="*/ 176212 w 259556"/>
                <a:gd name="connsiteY46" fmla="*/ 411956 h 481013"/>
                <a:gd name="connsiteX47" fmla="*/ 183356 w 259556"/>
                <a:gd name="connsiteY47" fmla="*/ 381000 h 481013"/>
                <a:gd name="connsiteX48" fmla="*/ 192881 w 259556"/>
                <a:gd name="connsiteY48" fmla="*/ 342900 h 481013"/>
                <a:gd name="connsiteX49" fmla="*/ 204787 w 259556"/>
                <a:gd name="connsiteY49" fmla="*/ 392906 h 481013"/>
                <a:gd name="connsiteX50" fmla="*/ 219075 w 259556"/>
                <a:gd name="connsiteY50" fmla="*/ 350044 h 481013"/>
                <a:gd name="connsiteX51" fmla="*/ 240506 w 259556"/>
                <a:gd name="connsiteY51" fmla="*/ 328613 h 481013"/>
                <a:gd name="connsiteX52" fmla="*/ 259556 w 259556"/>
                <a:gd name="connsiteY52" fmla="*/ 314325 h 481013"/>
                <a:gd name="connsiteX53" fmla="*/ 259556 w 259556"/>
                <a:gd name="connsiteY53" fmla="*/ 290513 h 481013"/>
                <a:gd name="connsiteX54" fmla="*/ 242887 w 259556"/>
                <a:gd name="connsiteY54" fmla="*/ 304800 h 481013"/>
                <a:gd name="connsiteX55" fmla="*/ 226219 w 259556"/>
                <a:gd name="connsiteY55" fmla="*/ 271463 h 481013"/>
                <a:gd name="connsiteX56" fmla="*/ 211931 w 259556"/>
                <a:gd name="connsiteY56" fmla="*/ 280988 h 481013"/>
                <a:gd name="connsiteX57" fmla="*/ 211931 w 259556"/>
                <a:gd name="connsiteY57" fmla="*/ 280988 h 481013"/>
                <a:gd name="connsiteX58" fmla="*/ 209550 w 259556"/>
                <a:gd name="connsiteY58" fmla="*/ 223838 h 481013"/>
                <a:gd name="connsiteX59" fmla="*/ 202406 w 259556"/>
                <a:gd name="connsiteY59" fmla="*/ 164306 h 481013"/>
                <a:gd name="connsiteX60" fmla="*/ 173832 w 259556"/>
                <a:gd name="connsiteY60" fmla="*/ 204788 h 481013"/>
                <a:gd name="connsiteX61" fmla="*/ 138112 w 259556"/>
                <a:gd name="connsiteY61" fmla="*/ 145256 h 481013"/>
                <a:gd name="connsiteX0" fmla="*/ 138112 w 259556"/>
                <a:gd name="connsiteY0" fmla="*/ 145256 h 481013"/>
                <a:gd name="connsiteX1" fmla="*/ 152399 w 259556"/>
                <a:gd name="connsiteY1" fmla="*/ 133351 h 481013"/>
                <a:gd name="connsiteX2" fmla="*/ 119062 w 259556"/>
                <a:gd name="connsiteY2" fmla="*/ 80963 h 481013"/>
                <a:gd name="connsiteX3" fmla="*/ 97631 w 259556"/>
                <a:gd name="connsiteY3" fmla="*/ 35719 h 481013"/>
                <a:gd name="connsiteX4" fmla="*/ 61912 w 259556"/>
                <a:gd name="connsiteY4" fmla="*/ 0 h 481013"/>
                <a:gd name="connsiteX5" fmla="*/ 38100 w 259556"/>
                <a:gd name="connsiteY5" fmla="*/ 19050 h 481013"/>
                <a:gd name="connsiteX6" fmla="*/ 78581 w 259556"/>
                <a:gd name="connsiteY6" fmla="*/ 42863 h 481013"/>
                <a:gd name="connsiteX7" fmla="*/ 73819 w 259556"/>
                <a:gd name="connsiteY7" fmla="*/ 64294 h 481013"/>
                <a:gd name="connsiteX8" fmla="*/ 54769 w 259556"/>
                <a:gd name="connsiteY8" fmla="*/ 57150 h 481013"/>
                <a:gd name="connsiteX9" fmla="*/ 45244 w 259556"/>
                <a:gd name="connsiteY9" fmla="*/ 73819 h 481013"/>
                <a:gd name="connsiteX10" fmla="*/ 21431 w 259556"/>
                <a:gd name="connsiteY10" fmla="*/ 61913 h 481013"/>
                <a:gd name="connsiteX11" fmla="*/ 19050 w 259556"/>
                <a:gd name="connsiteY11" fmla="*/ 85725 h 481013"/>
                <a:gd name="connsiteX12" fmla="*/ 50006 w 259556"/>
                <a:gd name="connsiteY12" fmla="*/ 114300 h 481013"/>
                <a:gd name="connsiteX13" fmla="*/ 64294 w 259556"/>
                <a:gd name="connsiteY13" fmla="*/ 138113 h 481013"/>
                <a:gd name="connsiteX14" fmla="*/ 54769 w 259556"/>
                <a:gd name="connsiteY14" fmla="*/ 147638 h 481013"/>
                <a:gd name="connsiteX15" fmla="*/ 21431 w 259556"/>
                <a:gd name="connsiteY15" fmla="*/ 140494 h 481013"/>
                <a:gd name="connsiteX16" fmla="*/ 0 w 259556"/>
                <a:gd name="connsiteY16" fmla="*/ 152400 h 481013"/>
                <a:gd name="connsiteX17" fmla="*/ 16669 w 259556"/>
                <a:gd name="connsiteY17" fmla="*/ 185738 h 481013"/>
                <a:gd name="connsiteX18" fmla="*/ 52387 w 259556"/>
                <a:gd name="connsiteY18" fmla="*/ 190500 h 481013"/>
                <a:gd name="connsiteX19" fmla="*/ 45244 w 259556"/>
                <a:gd name="connsiteY19" fmla="*/ 211931 h 481013"/>
                <a:gd name="connsiteX20" fmla="*/ 21431 w 259556"/>
                <a:gd name="connsiteY20" fmla="*/ 233363 h 481013"/>
                <a:gd name="connsiteX21" fmla="*/ 21431 w 259556"/>
                <a:gd name="connsiteY21" fmla="*/ 233363 h 481013"/>
                <a:gd name="connsiteX22" fmla="*/ 38100 w 259556"/>
                <a:gd name="connsiteY22" fmla="*/ 269081 h 481013"/>
                <a:gd name="connsiteX23" fmla="*/ 66675 w 259556"/>
                <a:gd name="connsiteY23" fmla="*/ 266700 h 481013"/>
                <a:gd name="connsiteX24" fmla="*/ 50006 w 259556"/>
                <a:gd name="connsiteY24" fmla="*/ 283369 h 481013"/>
                <a:gd name="connsiteX25" fmla="*/ 28575 w 259556"/>
                <a:gd name="connsiteY25" fmla="*/ 295275 h 481013"/>
                <a:gd name="connsiteX26" fmla="*/ 42862 w 259556"/>
                <a:gd name="connsiteY26" fmla="*/ 307181 h 481013"/>
                <a:gd name="connsiteX27" fmla="*/ 61912 w 259556"/>
                <a:gd name="connsiteY27" fmla="*/ 304800 h 481013"/>
                <a:gd name="connsiteX28" fmla="*/ 71437 w 259556"/>
                <a:gd name="connsiteY28" fmla="*/ 319088 h 481013"/>
                <a:gd name="connsiteX29" fmla="*/ 85725 w 259556"/>
                <a:gd name="connsiteY29" fmla="*/ 304800 h 481013"/>
                <a:gd name="connsiteX30" fmla="*/ 123825 w 259556"/>
                <a:gd name="connsiteY30" fmla="*/ 307181 h 481013"/>
                <a:gd name="connsiteX31" fmla="*/ 104775 w 259556"/>
                <a:gd name="connsiteY31" fmla="*/ 326231 h 481013"/>
                <a:gd name="connsiteX32" fmla="*/ 147637 w 259556"/>
                <a:gd name="connsiteY32" fmla="*/ 323850 h 481013"/>
                <a:gd name="connsiteX33" fmla="*/ 140494 w 259556"/>
                <a:gd name="connsiteY33" fmla="*/ 340519 h 481013"/>
                <a:gd name="connsiteX34" fmla="*/ 102394 w 259556"/>
                <a:gd name="connsiteY34" fmla="*/ 347663 h 481013"/>
                <a:gd name="connsiteX35" fmla="*/ 69056 w 259556"/>
                <a:gd name="connsiteY35" fmla="*/ 364331 h 481013"/>
                <a:gd name="connsiteX36" fmla="*/ 90487 w 259556"/>
                <a:gd name="connsiteY36" fmla="*/ 383381 h 481013"/>
                <a:gd name="connsiteX37" fmla="*/ 83344 w 259556"/>
                <a:gd name="connsiteY37" fmla="*/ 402431 h 481013"/>
                <a:gd name="connsiteX38" fmla="*/ 100012 w 259556"/>
                <a:gd name="connsiteY38" fmla="*/ 416719 h 481013"/>
                <a:gd name="connsiteX39" fmla="*/ 97631 w 259556"/>
                <a:gd name="connsiteY39" fmla="*/ 433388 h 481013"/>
                <a:gd name="connsiteX40" fmla="*/ 128587 w 259556"/>
                <a:gd name="connsiteY40" fmla="*/ 481013 h 481013"/>
                <a:gd name="connsiteX41" fmla="*/ 142875 w 259556"/>
                <a:gd name="connsiteY41" fmla="*/ 450056 h 481013"/>
                <a:gd name="connsiteX42" fmla="*/ 150019 w 259556"/>
                <a:gd name="connsiteY42" fmla="*/ 452438 h 481013"/>
                <a:gd name="connsiteX43" fmla="*/ 147637 w 259556"/>
                <a:gd name="connsiteY43" fmla="*/ 423863 h 481013"/>
                <a:gd name="connsiteX44" fmla="*/ 152400 w 259556"/>
                <a:gd name="connsiteY44" fmla="*/ 409575 h 481013"/>
                <a:gd name="connsiteX45" fmla="*/ 178594 w 259556"/>
                <a:gd name="connsiteY45" fmla="*/ 450056 h 481013"/>
                <a:gd name="connsiteX46" fmla="*/ 176212 w 259556"/>
                <a:gd name="connsiteY46" fmla="*/ 411956 h 481013"/>
                <a:gd name="connsiteX47" fmla="*/ 183356 w 259556"/>
                <a:gd name="connsiteY47" fmla="*/ 381000 h 481013"/>
                <a:gd name="connsiteX48" fmla="*/ 192881 w 259556"/>
                <a:gd name="connsiteY48" fmla="*/ 342900 h 481013"/>
                <a:gd name="connsiteX49" fmla="*/ 204787 w 259556"/>
                <a:gd name="connsiteY49" fmla="*/ 392906 h 481013"/>
                <a:gd name="connsiteX50" fmla="*/ 219075 w 259556"/>
                <a:gd name="connsiteY50" fmla="*/ 350044 h 481013"/>
                <a:gd name="connsiteX51" fmla="*/ 240506 w 259556"/>
                <a:gd name="connsiteY51" fmla="*/ 328613 h 481013"/>
                <a:gd name="connsiteX52" fmla="*/ 259556 w 259556"/>
                <a:gd name="connsiteY52" fmla="*/ 314325 h 481013"/>
                <a:gd name="connsiteX53" fmla="*/ 259556 w 259556"/>
                <a:gd name="connsiteY53" fmla="*/ 290513 h 481013"/>
                <a:gd name="connsiteX54" fmla="*/ 242887 w 259556"/>
                <a:gd name="connsiteY54" fmla="*/ 304800 h 481013"/>
                <a:gd name="connsiteX55" fmla="*/ 226219 w 259556"/>
                <a:gd name="connsiteY55" fmla="*/ 271463 h 481013"/>
                <a:gd name="connsiteX56" fmla="*/ 211931 w 259556"/>
                <a:gd name="connsiteY56" fmla="*/ 280988 h 481013"/>
                <a:gd name="connsiteX57" fmla="*/ 211931 w 259556"/>
                <a:gd name="connsiteY57" fmla="*/ 280988 h 481013"/>
                <a:gd name="connsiteX58" fmla="*/ 209550 w 259556"/>
                <a:gd name="connsiteY58" fmla="*/ 223838 h 481013"/>
                <a:gd name="connsiteX59" fmla="*/ 202406 w 259556"/>
                <a:gd name="connsiteY59" fmla="*/ 164306 h 481013"/>
                <a:gd name="connsiteX60" fmla="*/ 173832 w 259556"/>
                <a:gd name="connsiteY60" fmla="*/ 204788 h 481013"/>
                <a:gd name="connsiteX61" fmla="*/ 138112 w 259556"/>
                <a:gd name="connsiteY61" fmla="*/ 145256 h 481013"/>
                <a:gd name="connsiteX0" fmla="*/ 157162 w 259556"/>
                <a:gd name="connsiteY0" fmla="*/ 150019 h 481013"/>
                <a:gd name="connsiteX1" fmla="*/ 152399 w 259556"/>
                <a:gd name="connsiteY1" fmla="*/ 133351 h 481013"/>
                <a:gd name="connsiteX2" fmla="*/ 119062 w 259556"/>
                <a:gd name="connsiteY2" fmla="*/ 80963 h 481013"/>
                <a:gd name="connsiteX3" fmla="*/ 97631 w 259556"/>
                <a:gd name="connsiteY3" fmla="*/ 35719 h 481013"/>
                <a:gd name="connsiteX4" fmla="*/ 61912 w 259556"/>
                <a:gd name="connsiteY4" fmla="*/ 0 h 481013"/>
                <a:gd name="connsiteX5" fmla="*/ 38100 w 259556"/>
                <a:gd name="connsiteY5" fmla="*/ 19050 h 481013"/>
                <a:gd name="connsiteX6" fmla="*/ 78581 w 259556"/>
                <a:gd name="connsiteY6" fmla="*/ 42863 h 481013"/>
                <a:gd name="connsiteX7" fmla="*/ 73819 w 259556"/>
                <a:gd name="connsiteY7" fmla="*/ 64294 h 481013"/>
                <a:gd name="connsiteX8" fmla="*/ 54769 w 259556"/>
                <a:gd name="connsiteY8" fmla="*/ 57150 h 481013"/>
                <a:gd name="connsiteX9" fmla="*/ 45244 w 259556"/>
                <a:gd name="connsiteY9" fmla="*/ 73819 h 481013"/>
                <a:gd name="connsiteX10" fmla="*/ 21431 w 259556"/>
                <a:gd name="connsiteY10" fmla="*/ 61913 h 481013"/>
                <a:gd name="connsiteX11" fmla="*/ 19050 w 259556"/>
                <a:gd name="connsiteY11" fmla="*/ 85725 h 481013"/>
                <a:gd name="connsiteX12" fmla="*/ 50006 w 259556"/>
                <a:gd name="connsiteY12" fmla="*/ 114300 h 481013"/>
                <a:gd name="connsiteX13" fmla="*/ 64294 w 259556"/>
                <a:gd name="connsiteY13" fmla="*/ 138113 h 481013"/>
                <a:gd name="connsiteX14" fmla="*/ 54769 w 259556"/>
                <a:gd name="connsiteY14" fmla="*/ 147638 h 481013"/>
                <a:gd name="connsiteX15" fmla="*/ 21431 w 259556"/>
                <a:gd name="connsiteY15" fmla="*/ 140494 h 481013"/>
                <a:gd name="connsiteX16" fmla="*/ 0 w 259556"/>
                <a:gd name="connsiteY16" fmla="*/ 152400 h 481013"/>
                <a:gd name="connsiteX17" fmla="*/ 16669 w 259556"/>
                <a:gd name="connsiteY17" fmla="*/ 185738 h 481013"/>
                <a:gd name="connsiteX18" fmla="*/ 52387 w 259556"/>
                <a:gd name="connsiteY18" fmla="*/ 190500 h 481013"/>
                <a:gd name="connsiteX19" fmla="*/ 45244 w 259556"/>
                <a:gd name="connsiteY19" fmla="*/ 211931 h 481013"/>
                <a:gd name="connsiteX20" fmla="*/ 21431 w 259556"/>
                <a:gd name="connsiteY20" fmla="*/ 233363 h 481013"/>
                <a:gd name="connsiteX21" fmla="*/ 21431 w 259556"/>
                <a:gd name="connsiteY21" fmla="*/ 233363 h 481013"/>
                <a:gd name="connsiteX22" fmla="*/ 38100 w 259556"/>
                <a:gd name="connsiteY22" fmla="*/ 269081 h 481013"/>
                <a:gd name="connsiteX23" fmla="*/ 66675 w 259556"/>
                <a:gd name="connsiteY23" fmla="*/ 266700 h 481013"/>
                <a:gd name="connsiteX24" fmla="*/ 50006 w 259556"/>
                <a:gd name="connsiteY24" fmla="*/ 283369 h 481013"/>
                <a:gd name="connsiteX25" fmla="*/ 28575 w 259556"/>
                <a:gd name="connsiteY25" fmla="*/ 295275 h 481013"/>
                <a:gd name="connsiteX26" fmla="*/ 42862 w 259556"/>
                <a:gd name="connsiteY26" fmla="*/ 307181 h 481013"/>
                <a:gd name="connsiteX27" fmla="*/ 61912 w 259556"/>
                <a:gd name="connsiteY27" fmla="*/ 304800 h 481013"/>
                <a:gd name="connsiteX28" fmla="*/ 71437 w 259556"/>
                <a:gd name="connsiteY28" fmla="*/ 319088 h 481013"/>
                <a:gd name="connsiteX29" fmla="*/ 85725 w 259556"/>
                <a:gd name="connsiteY29" fmla="*/ 304800 h 481013"/>
                <a:gd name="connsiteX30" fmla="*/ 123825 w 259556"/>
                <a:gd name="connsiteY30" fmla="*/ 307181 h 481013"/>
                <a:gd name="connsiteX31" fmla="*/ 104775 w 259556"/>
                <a:gd name="connsiteY31" fmla="*/ 326231 h 481013"/>
                <a:gd name="connsiteX32" fmla="*/ 147637 w 259556"/>
                <a:gd name="connsiteY32" fmla="*/ 323850 h 481013"/>
                <a:gd name="connsiteX33" fmla="*/ 140494 w 259556"/>
                <a:gd name="connsiteY33" fmla="*/ 340519 h 481013"/>
                <a:gd name="connsiteX34" fmla="*/ 102394 w 259556"/>
                <a:gd name="connsiteY34" fmla="*/ 347663 h 481013"/>
                <a:gd name="connsiteX35" fmla="*/ 69056 w 259556"/>
                <a:gd name="connsiteY35" fmla="*/ 364331 h 481013"/>
                <a:gd name="connsiteX36" fmla="*/ 90487 w 259556"/>
                <a:gd name="connsiteY36" fmla="*/ 383381 h 481013"/>
                <a:gd name="connsiteX37" fmla="*/ 83344 w 259556"/>
                <a:gd name="connsiteY37" fmla="*/ 402431 h 481013"/>
                <a:gd name="connsiteX38" fmla="*/ 100012 w 259556"/>
                <a:gd name="connsiteY38" fmla="*/ 416719 h 481013"/>
                <a:gd name="connsiteX39" fmla="*/ 97631 w 259556"/>
                <a:gd name="connsiteY39" fmla="*/ 433388 h 481013"/>
                <a:gd name="connsiteX40" fmla="*/ 128587 w 259556"/>
                <a:gd name="connsiteY40" fmla="*/ 481013 h 481013"/>
                <a:gd name="connsiteX41" fmla="*/ 142875 w 259556"/>
                <a:gd name="connsiteY41" fmla="*/ 450056 h 481013"/>
                <a:gd name="connsiteX42" fmla="*/ 150019 w 259556"/>
                <a:gd name="connsiteY42" fmla="*/ 452438 h 481013"/>
                <a:gd name="connsiteX43" fmla="*/ 147637 w 259556"/>
                <a:gd name="connsiteY43" fmla="*/ 423863 h 481013"/>
                <a:gd name="connsiteX44" fmla="*/ 152400 w 259556"/>
                <a:gd name="connsiteY44" fmla="*/ 409575 h 481013"/>
                <a:gd name="connsiteX45" fmla="*/ 178594 w 259556"/>
                <a:gd name="connsiteY45" fmla="*/ 450056 h 481013"/>
                <a:gd name="connsiteX46" fmla="*/ 176212 w 259556"/>
                <a:gd name="connsiteY46" fmla="*/ 411956 h 481013"/>
                <a:gd name="connsiteX47" fmla="*/ 183356 w 259556"/>
                <a:gd name="connsiteY47" fmla="*/ 381000 h 481013"/>
                <a:gd name="connsiteX48" fmla="*/ 192881 w 259556"/>
                <a:gd name="connsiteY48" fmla="*/ 342900 h 481013"/>
                <a:gd name="connsiteX49" fmla="*/ 204787 w 259556"/>
                <a:gd name="connsiteY49" fmla="*/ 392906 h 481013"/>
                <a:gd name="connsiteX50" fmla="*/ 219075 w 259556"/>
                <a:gd name="connsiteY50" fmla="*/ 350044 h 481013"/>
                <a:gd name="connsiteX51" fmla="*/ 240506 w 259556"/>
                <a:gd name="connsiteY51" fmla="*/ 328613 h 481013"/>
                <a:gd name="connsiteX52" fmla="*/ 259556 w 259556"/>
                <a:gd name="connsiteY52" fmla="*/ 314325 h 481013"/>
                <a:gd name="connsiteX53" fmla="*/ 259556 w 259556"/>
                <a:gd name="connsiteY53" fmla="*/ 290513 h 481013"/>
                <a:gd name="connsiteX54" fmla="*/ 242887 w 259556"/>
                <a:gd name="connsiteY54" fmla="*/ 304800 h 481013"/>
                <a:gd name="connsiteX55" fmla="*/ 226219 w 259556"/>
                <a:gd name="connsiteY55" fmla="*/ 271463 h 481013"/>
                <a:gd name="connsiteX56" fmla="*/ 211931 w 259556"/>
                <a:gd name="connsiteY56" fmla="*/ 280988 h 481013"/>
                <a:gd name="connsiteX57" fmla="*/ 211931 w 259556"/>
                <a:gd name="connsiteY57" fmla="*/ 280988 h 481013"/>
                <a:gd name="connsiteX58" fmla="*/ 209550 w 259556"/>
                <a:gd name="connsiteY58" fmla="*/ 223838 h 481013"/>
                <a:gd name="connsiteX59" fmla="*/ 202406 w 259556"/>
                <a:gd name="connsiteY59" fmla="*/ 164306 h 481013"/>
                <a:gd name="connsiteX60" fmla="*/ 173832 w 259556"/>
                <a:gd name="connsiteY60" fmla="*/ 204788 h 481013"/>
                <a:gd name="connsiteX61" fmla="*/ 157162 w 259556"/>
                <a:gd name="connsiteY61" fmla="*/ 150019 h 481013"/>
                <a:gd name="connsiteX0" fmla="*/ 157162 w 259556"/>
                <a:gd name="connsiteY0" fmla="*/ 150019 h 481013"/>
                <a:gd name="connsiteX1" fmla="*/ 152399 w 259556"/>
                <a:gd name="connsiteY1" fmla="*/ 133351 h 481013"/>
                <a:gd name="connsiteX2" fmla="*/ 111918 w 259556"/>
                <a:gd name="connsiteY2" fmla="*/ 97631 h 481013"/>
                <a:gd name="connsiteX3" fmla="*/ 97631 w 259556"/>
                <a:gd name="connsiteY3" fmla="*/ 35719 h 481013"/>
                <a:gd name="connsiteX4" fmla="*/ 61912 w 259556"/>
                <a:gd name="connsiteY4" fmla="*/ 0 h 481013"/>
                <a:gd name="connsiteX5" fmla="*/ 38100 w 259556"/>
                <a:gd name="connsiteY5" fmla="*/ 19050 h 481013"/>
                <a:gd name="connsiteX6" fmla="*/ 78581 w 259556"/>
                <a:gd name="connsiteY6" fmla="*/ 42863 h 481013"/>
                <a:gd name="connsiteX7" fmla="*/ 73819 w 259556"/>
                <a:gd name="connsiteY7" fmla="*/ 64294 h 481013"/>
                <a:gd name="connsiteX8" fmla="*/ 54769 w 259556"/>
                <a:gd name="connsiteY8" fmla="*/ 57150 h 481013"/>
                <a:gd name="connsiteX9" fmla="*/ 45244 w 259556"/>
                <a:gd name="connsiteY9" fmla="*/ 73819 h 481013"/>
                <a:gd name="connsiteX10" fmla="*/ 21431 w 259556"/>
                <a:gd name="connsiteY10" fmla="*/ 61913 h 481013"/>
                <a:gd name="connsiteX11" fmla="*/ 19050 w 259556"/>
                <a:gd name="connsiteY11" fmla="*/ 85725 h 481013"/>
                <a:gd name="connsiteX12" fmla="*/ 50006 w 259556"/>
                <a:gd name="connsiteY12" fmla="*/ 114300 h 481013"/>
                <a:gd name="connsiteX13" fmla="*/ 64294 w 259556"/>
                <a:gd name="connsiteY13" fmla="*/ 138113 h 481013"/>
                <a:gd name="connsiteX14" fmla="*/ 54769 w 259556"/>
                <a:gd name="connsiteY14" fmla="*/ 147638 h 481013"/>
                <a:gd name="connsiteX15" fmla="*/ 21431 w 259556"/>
                <a:gd name="connsiteY15" fmla="*/ 140494 h 481013"/>
                <a:gd name="connsiteX16" fmla="*/ 0 w 259556"/>
                <a:gd name="connsiteY16" fmla="*/ 152400 h 481013"/>
                <a:gd name="connsiteX17" fmla="*/ 16669 w 259556"/>
                <a:gd name="connsiteY17" fmla="*/ 185738 h 481013"/>
                <a:gd name="connsiteX18" fmla="*/ 52387 w 259556"/>
                <a:gd name="connsiteY18" fmla="*/ 190500 h 481013"/>
                <a:gd name="connsiteX19" fmla="*/ 45244 w 259556"/>
                <a:gd name="connsiteY19" fmla="*/ 211931 h 481013"/>
                <a:gd name="connsiteX20" fmla="*/ 21431 w 259556"/>
                <a:gd name="connsiteY20" fmla="*/ 233363 h 481013"/>
                <a:gd name="connsiteX21" fmla="*/ 21431 w 259556"/>
                <a:gd name="connsiteY21" fmla="*/ 233363 h 481013"/>
                <a:gd name="connsiteX22" fmla="*/ 38100 w 259556"/>
                <a:gd name="connsiteY22" fmla="*/ 269081 h 481013"/>
                <a:gd name="connsiteX23" fmla="*/ 66675 w 259556"/>
                <a:gd name="connsiteY23" fmla="*/ 266700 h 481013"/>
                <a:gd name="connsiteX24" fmla="*/ 50006 w 259556"/>
                <a:gd name="connsiteY24" fmla="*/ 283369 h 481013"/>
                <a:gd name="connsiteX25" fmla="*/ 28575 w 259556"/>
                <a:gd name="connsiteY25" fmla="*/ 295275 h 481013"/>
                <a:gd name="connsiteX26" fmla="*/ 42862 w 259556"/>
                <a:gd name="connsiteY26" fmla="*/ 307181 h 481013"/>
                <a:gd name="connsiteX27" fmla="*/ 61912 w 259556"/>
                <a:gd name="connsiteY27" fmla="*/ 304800 h 481013"/>
                <a:gd name="connsiteX28" fmla="*/ 71437 w 259556"/>
                <a:gd name="connsiteY28" fmla="*/ 319088 h 481013"/>
                <a:gd name="connsiteX29" fmla="*/ 85725 w 259556"/>
                <a:gd name="connsiteY29" fmla="*/ 304800 h 481013"/>
                <a:gd name="connsiteX30" fmla="*/ 123825 w 259556"/>
                <a:gd name="connsiteY30" fmla="*/ 307181 h 481013"/>
                <a:gd name="connsiteX31" fmla="*/ 104775 w 259556"/>
                <a:gd name="connsiteY31" fmla="*/ 326231 h 481013"/>
                <a:gd name="connsiteX32" fmla="*/ 147637 w 259556"/>
                <a:gd name="connsiteY32" fmla="*/ 323850 h 481013"/>
                <a:gd name="connsiteX33" fmla="*/ 140494 w 259556"/>
                <a:gd name="connsiteY33" fmla="*/ 340519 h 481013"/>
                <a:gd name="connsiteX34" fmla="*/ 102394 w 259556"/>
                <a:gd name="connsiteY34" fmla="*/ 347663 h 481013"/>
                <a:gd name="connsiteX35" fmla="*/ 69056 w 259556"/>
                <a:gd name="connsiteY35" fmla="*/ 364331 h 481013"/>
                <a:gd name="connsiteX36" fmla="*/ 90487 w 259556"/>
                <a:gd name="connsiteY36" fmla="*/ 383381 h 481013"/>
                <a:gd name="connsiteX37" fmla="*/ 83344 w 259556"/>
                <a:gd name="connsiteY37" fmla="*/ 402431 h 481013"/>
                <a:gd name="connsiteX38" fmla="*/ 100012 w 259556"/>
                <a:gd name="connsiteY38" fmla="*/ 416719 h 481013"/>
                <a:gd name="connsiteX39" fmla="*/ 97631 w 259556"/>
                <a:gd name="connsiteY39" fmla="*/ 433388 h 481013"/>
                <a:gd name="connsiteX40" fmla="*/ 128587 w 259556"/>
                <a:gd name="connsiteY40" fmla="*/ 481013 h 481013"/>
                <a:gd name="connsiteX41" fmla="*/ 142875 w 259556"/>
                <a:gd name="connsiteY41" fmla="*/ 450056 h 481013"/>
                <a:gd name="connsiteX42" fmla="*/ 150019 w 259556"/>
                <a:gd name="connsiteY42" fmla="*/ 452438 h 481013"/>
                <a:gd name="connsiteX43" fmla="*/ 147637 w 259556"/>
                <a:gd name="connsiteY43" fmla="*/ 423863 h 481013"/>
                <a:gd name="connsiteX44" fmla="*/ 152400 w 259556"/>
                <a:gd name="connsiteY44" fmla="*/ 409575 h 481013"/>
                <a:gd name="connsiteX45" fmla="*/ 178594 w 259556"/>
                <a:gd name="connsiteY45" fmla="*/ 450056 h 481013"/>
                <a:gd name="connsiteX46" fmla="*/ 176212 w 259556"/>
                <a:gd name="connsiteY46" fmla="*/ 411956 h 481013"/>
                <a:gd name="connsiteX47" fmla="*/ 183356 w 259556"/>
                <a:gd name="connsiteY47" fmla="*/ 381000 h 481013"/>
                <a:gd name="connsiteX48" fmla="*/ 192881 w 259556"/>
                <a:gd name="connsiteY48" fmla="*/ 342900 h 481013"/>
                <a:gd name="connsiteX49" fmla="*/ 204787 w 259556"/>
                <a:gd name="connsiteY49" fmla="*/ 392906 h 481013"/>
                <a:gd name="connsiteX50" fmla="*/ 219075 w 259556"/>
                <a:gd name="connsiteY50" fmla="*/ 350044 h 481013"/>
                <a:gd name="connsiteX51" fmla="*/ 240506 w 259556"/>
                <a:gd name="connsiteY51" fmla="*/ 328613 h 481013"/>
                <a:gd name="connsiteX52" fmla="*/ 259556 w 259556"/>
                <a:gd name="connsiteY52" fmla="*/ 314325 h 481013"/>
                <a:gd name="connsiteX53" fmla="*/ 259556 w 259556"/>
                <a:gd name="connsiteY53" fmla="*/ 290513 h 481013"/>
                <a:gd name="connsiteX54" fmla="*/ 242887 w 259556"/>
                <a:gd name="connsiteY54" fmla="*/ 304800 h 481013"/>
                <a:gd name="connsiteX55" fmla="*/ 226219 w 259556"/>
                <a:gd name="connsiteY55" fmla="*/ 271463 h 481013"/>
                <a:gd name="connsiteX56" fmla="*/ 211931 w 259556"/>
                <a:gd name="connsiteY56" fmla="*/ 280988 h 481013"/>
                <a:gd name="connsiteX57" fmla="*/ 211931 w 259556"/>
                <a:gd name="connsiteY57" fmla="*/ 280988 h 481013"/>
                <a:gd name="connsiteX58" fmla="*/ 209550 w 259556"/>
                <a:gd name="connsiteY58" fmla="*/ 223838 h 481013"/>
                <a:gd name="connsiteX59" fmla="*/ 202406 w 259556"/>
                <a:gd name="connsiteY59" fmla="*/ 164306 h 481013"/>
                <a:gd name="connsiteX60" fmla="*/ 173832 w 259556"/>
                <a:gd name="connsiteY60" fmla="*/ 204788 h 481013"/>
                <a:gd name="connsiteX61" fmla="*/ 157162 w 259556"/>
                <a:gd name="connsiteY61" fmla="*/ 150019 h 481013"/>
                <a:gd name="connsiteX0" fmla="*/ 157162 w 259556"/>
                <a:gd name="connsiteY0" fmla="*/ 150019 h 481013"/>
                <a:gd name="connsiteX1" fmla="*/ 152399 w 259556"/>
                <a:gd name="connsiteY1" fmla="*/ 133351 h 481013"/>
                <a:gd name="connsiteX2" fmla="*/ 107155 w 259556"/>
                <a:gd name="connsiteY2" fmla="*/ 119063 h 481013"/>
                <a:gd name="connsiteX3" fmla="*/ 97631 w 259556"/>
                <a:gd name="connsiteY3" fmla="*/ 35719 h 481013"/>
                <a:gd name="connsiteX4" fmla="*/ 61912 w 259556"/>
                <a:gd name="connsiteY4" fmla="*/ 0 h 481013"/>
                <a:gd name="connsiteX5" fmla="*/ 38100 w 259556"/>
                <a:gd name="connsiteY5" fmla="*/ 19050 h 481013"/>
                <a:gd name="connsiteX6" fmla="*/ 78581 w 259556"/>
                <a:gd name="connsiteY6" fmla="*/ 42863 h 481013"/>
                <a:gd name="connsiteX7" fmla="*/ 73819 w 259556"/>
                <a:gd name="connsiteY7" fmla="*/ 64294 h 481013"/>
                <a:gd name="connsiteX8" fmla="*/ 54769 w 259556"/>
                <a:gd name="connsiteY8" fmla="*/ 57150 h 481013"/>
                <a:gd name="connsiteX9" fmla="*/ 45244 w 259556"/>
                <a:gd name="connsiteY9" fmla="*/ 73819 h 481013"/>
                <a:gd name="connsiteX10" fmla="*/ 21431 w 259556"/>
                <a:gd name="connsiteY10" fmla="*/ 61913 h 481013"/>
                <a:gd name="connsiteX11" fmla="*/ 19050 w 259556"/>
                <a:gd name="connsiteY11" fmla="*/ 85725 h 481013"/>
                <a:gd name="connsiteX12" fmla="*/ 50006 w 259556"/>
                <a:gd name="connsiteY12" fmla="*/ 114300 h 481013"/>
                <a:gd name="connsiteX13" fmla="*/ 64294 w 259556"/>
                <a:gd name="connsiteY13" fmla="*/ 138113 h 481013"/>
                <a:gd name="connsiteX14" fmla="*/ 54769 w 259556"/>
                <a:gd name="connsiteY14" fmla="*/ 147638 h 481013"/>
                <a:gd name="connsiteX15" fmla="*/ 21431 w 259556"/>
                <a:gd name="connsiteY15" fmla="*/ 140494 h 481013"/>
                <a:gd name="connsiteX16" fmla="*/ 0 w 259556"/>
                <a:gd name="connsiteY16" fmla="*/ 152400 h 481013"/>
                <a:gd name="connsiteX17" fmla="*/ 16669 w 259556"/>
                <a:gd name="connsiteY17" fmla="*/ 185738 h 481013"/>
                <a:gd name="connsiteX18" fmla="*/ 52387 w 259556"/>
                <a:gd name="connsiteY18" fmla="*/ 190500 h 481013"/>
                <a:gd name="connsiteX19" fmla="*/ 45244 w 259556"/>
                <a:gd name="connsiteY19" fmla="*/ 211931 h 481013"/>
                <a:gd name="connsiteX20" fmla="*/ 21431 w 259556"/>
                <a:gd name="connsiteY20" fmla="*/ 233363 h 481013"/>
                <a:gd name="connsiteX21" fmla="*/ 21431 w 259556"/>
                <a:gd name="connsiteY21" fmla="*/ 233363 h 481013"/>
                <a:gd name="connsiteX22" fmla="*/ 38100 w 259556"/>
                <a:gd name="connsiteY22" fmla="*/ 269081 h 481013"/>
                <a:gd name="connsiteX23" fmla="*/ 66675 w 259556"/>
                <a:gd name="connsiteY23" fmla="*/ 266700 h 481013"/>
                <a:gd name="connsiteX24" fmla="*/ 50006 w 259556"/>
                <a:gd name="connsiteY24" fmla="*/ 283369 h 481013"/>
                <a:gd name="connsiteX25" fmla="*/ 28575 w 259556"/>
                <a:gd name="connsiteY25" fmla="*/ 295275 h 481013"/>
                <a:gd name="connsiteX26" fmla="*/ 42862 w 259556"/>
                <a:gd name="connsiteY26" fmla="*/ 307181 h 481013"/>
                <a:gd name="connsiteX27" fmla="*/ 61912 w 259556"/>
                <a:gd name="connsiteY27" fmla="*/ 304800 h 481013"/>
                <a:gd name="connsiteX28" fmla="*/ 71437 w 259556"/>
                <a:gd name="connsiteY28" fmla="*/ 319088 h 481013"/>
                <a:gd name="connsiteX29" fmla="*/ 85725 w 259556"/>
                <a:gd name="connsiteY29" fmla="*/ 304800 h 481013"/>
                <a:gd name="connsiteX30" fmla="*/ 123825 w 259556"/>
                <a:gd name="connsiteY30" fmla="*/ 307181 h 481013"/>
                <a:gd name="connsiteX31" fmla="*/ 104775 w 259556"/>
                <a:gd name="connsiteY31" fmla="*/ 326231 h 481013"/>
                <a:gd name="connsiteX32" fmla="*/ 147637 w 259556"/>
                <a:gd name="connsiteY32" fmla="*/ 323850 h 481013"/>
                <a:gd name="connsiteX33" fmla="*/ 140494 w 259556"/>
                <a:gd name="connsiteY33" fmla="*/ 340519 h 481013"/>
                <a:gd name="connsiteX34" fmla="*/ 102394 w 259556"/>
                <a:gd name="connsiteY34" fmla="*/ 347663 h 481013"/>
                <a:gd name="connsiteX35" fmla="*/ 69056 w 259556"/>
                <a:gd name="connsiteY35" fmla="*/ 364331 h 481013"/>
                <a:gd name="connsiteX36" fmla="*/ 90487 w 259556"/>
                <a:gd name="connsiteY36" fmla="*/ 383381 h 481013"/>
                <a:gd name="connsiteX37" fmla="*/ 83344 w 259556"/>
                <a:gd name="connsiteY37" fmla="*/ 402431 h 481013"/>
                <a:gd name="connsiteX38" fmla="*/ 100012 w 259556"/>
                <a:gd name="connsiteY38" fmla="*/ 416719 h 481013"/>
                <a:gd name="connsiteX39" fmla="*/ 97631 w 259556"/>
                <a:gd name="connsiteY39" fmla="*/ 433388 h 481013"/>
                <a:gd name="connsiteX40" fmla="*/ 128587 w 259556"/>
                <a:gd name="connsiteY40" fmla="*/ 481013 h 481013"/>
                <a:gd name="connsiteX41" fmla="*/ 142875 w 259556"/>
                <a:gd name="connsiteY41" fmla="*/ 450056 h 481013"/>
                <a:gd name="connsiteX42" fmla="*/ 150019 w 259556"/>
                <a:gd name="connsiteY42" fmla="*/ 452438 h 481013"/>
                <a:gd name="connsiteX43" fmla="*/ 147637 w 259556"/>
                <a:gd name="connsiteY43" fmla="*/ 423863 h 481013"/>
                <a:gd name="connsiteX44" fmla="*/ 152400 w 259556"/>
                <a:gd name="connsiteY44" fmla="*/ 409575 h 481013"/>
                <a:gd name="connsiteX45" fmla="*/ 178594 w 259556"/>
                <a:gd name="connsiteY45" fmla="*/ 450056 h 481013"/>
                <a:gd name="connsiteX46" fmla="*/ 176212 w 259556"/>
                <a:gd name="connsiteY46" fmla="*/ 411956 h 481013"/>
                <a:gd name="connsiteX47" fmla="*/ 183356 w 259556"/>
                <a:gd name="connsiteY47" fmla="*/ 381000 h 481013"/>
                <a:gd name="connsiteX48" fmla="*/ 192881 w 259556"/>
                <a:gd name="connsiteY48" fmla="*/ 342900 h 481013"/>
                <a:gd name="connsiteX49" fmla="*/ 204787 w 259556"/>
                <a:gd name="connsiteY49" fmla="*/ 392906 h 481013"/>
                <a:gd name="connsiteX50" fmla="*/ 219075 w 259556"/>
                <a:gd name="connsiteY50" fmla="*/ 350044 h 481013"/>
                <a:gd name="connsiteX51" fmla="*/ 240506 w 259556"/>
                <a:gd name="connsiteY51" fmla="*/ 328613 h 481013"/>
                <a:gd name="connsiteX52" fmla="*/ 259556 w 259556"/>
                <a:gd name="connsiteY52" fmla="*/ 314325 h 481013"/>
                <a:gd name="connsiteX53" fmla="*/ 259556 w 259556"/>
                <a:gd name="connsiteY53" fmla="*/ 290513 h 481013"/>
                <a:gd name="connsiteX54" fmla="*/ 242887 w 259556"/>
                <a:gd name="connsiteY54" fmla="*/ 304800 h 481013"/>
                <a:gd name="connsiteX55" fmla="*/ 226219 w 259556"/>
                <a:gd name="connsiteY55" fmla="*/ 271463 h 481013"/>
                <a:gd name="connsiteX56" fmla="*/ 211931 w 259556"/>
                <a:gd name="connsiteY56" fmla="*/ 280988 h 481013"/>
                <a:gd name="connsiteX57" fmla="*/ 211931 w 259556"/>
                <a:gd name="connsiteY57" fmla="*/ 280988 h 481013"/>
                <a:gd name="connsiteX58" fmla="*/ 209550 w 259556"/>
                <a:gd name="connsiteY58" fmla="*/ 223838 h 481013"/>
                <a:gd name="connsiteX59" fmla="*/ 202406 w 259556"/>
                <a:gd name="connsiteY59" fmla="*/ 164306 h 481013"/>
                <a:gd name="connsiteX60" fmla="*/ 173832 w 259556"/>
                <a:gd name="connsiteY60" fmla="*/ 204788 h 481013"/>
                <a:gd name="connsiteX61" fmla="*/ 157162 w 259556"/>
                <a:gd name="connsiteY61" fmla="*/ 150019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9556" h="481013">
                  <a:moveTo>
                    <a:pt x="157162" y="150019"/>
                  </a:moveTo>
                  <a:lnTo>
                    <a:pt x="152399" y="133351"/>
                  </a:lnTo>
                  <a:lnTo>
                    <a:pt x="107155" y="119063"/>
                  </a:lnTo>
                  <a:lnTo>
                    <a:pt x="97631" y="35719"/>
                  </a:lnTo>
                  <a:lnTo>
                    <a:pt x="61912" y="0"/>
                  </a:lnTo>
                  <a:lnTo>
                    <a:pt x="38100" y="19050"/>
                  </a:lnTo>
                  <a:lnTo>
                    <a:pt x="78581" y="42863"/>
                  </a:lnTo>
                  <a:lnTo>
                    <a:pt x="73819" y="64294"/>
                  </a:lnTo>
                  <a:lnTo>
                    <a:pt x="54769" y="57150"/>
                  </a:lnTo>
                  <a:lnTo>
                    <a:pt x="45244" y="73819"/>
                  </a:lnTo>
                  <a:lnTo>
                    <a:pt x="21431" y="61913"/>
                  </a:lnTo>
                  <a:lnTo>
                    <a:pt x="19050" y="85725"/>
                  </a:lnTo>
                  <a:lnTo>
                    <a:pt x="50006" y="114300"/>
                  </a:lnTo>
                  <a:lnTo>
                    <a:pt x="64294" y="138113"/>
                  </a:lnTo>
                  <a:lnTo>
                    <a:pt x="54769" y="147638"/>
                  </a:lnTo>
                  <a:lnTo>
                    <a:pt x="21431" y="140494"/>
                  </a:lnTo>
                  <a:lnTo>
                    <a:pt x="0" y="152400"/>
                  </a:lnTo>
                  <a:lnTo>
                    <a:pt x="16669" y="185738"/>
                  </a:lnTo>
                  <a:lnTo>
                    <a:pt x="52387" y="190500"/>
                  </a:lnTo>
                  <a:lnTo>
                    <a:pt x="45244" y="211931"/>
                  </a:lnTo>
                  <a:lnTo>
                    <a:pt x="21431" y="233363"/>
                  </a:lnTo>
                  <a:lnTo>
                    <a:pt x="21431" y="233363"/>
                  </a:lnTo>
                  <a:lnTo>
                    <a:pt x="38100" y="269081"/>
                  </a:lnTo>
                  <a:lnTo>
                    <a:pt x="66675" y="266700"/>
                  </a:lnTo>
                  <a:lnTo>
                    <a:pt x="50006" y="283369"/>
                  </a:lnTo>
                  <a:lnTo>
                    <a:pt x="28575" y="295275"/>
                  </a:lnTo>
                  <a:lnTo>
                    <a:pt x="42862" y="307181"/>
                  </a:lnTo>
                  <a:lnTo>
                    <a:pt x="61912" y="304800"/>
                  </a:lnTo>
                  <a:lnTo>
                    <a:pt x="71437" y="319088"/>
                  </a:lnTo>
                  <a:lnTo>
                    <a:pt x="85725" y="304800"/>
                  </a:lnTo>
                  <a:lnTo>
                    <a:pt x="123825" y="307181"/>
                  </a:lnTo>
                  <a:lnTo>
                    <a:pt x="104775" y="326231"/>
                  </a:lnTo>
                  <a:lnTo>
                    <a:pt x="147637" y="323850"/>
                  </a:lnTo>
                  <a:lnTo>
                    <a:pt x="140494" y="340519"/>
                  </a:lnTo>
                  <a:lnTo>
                    <a:pt x="102394" y="347663"/>
                  </a:lnTo>
                  <a:lnTo>
                    <a:pt x="69056" y="364331"/>
                  </a:lnTo>
                  <a:lnTo>
                    <a:pt x="90487" y="383381"/>
                  </a:lnTo>
                  <a:lnTo>
                    <a:pt x="83344" y="402431"/>
                  </a:lnTo>
                  <a:lnTo>
                    <a:pt x="100012" y="416719"/>
                  </a:lnTo>
                  <a:lnTo>
                    <a:pt x="97631" y="433388"/>
                  </a:lnTo>
                  <a:lnTo>
                    <a:pt x="128587" y="481013"/>
                  </a:lnTo>
                  <a:lnTo>
                    <a:pt x="142875" y="450056"/>
                  </a:lnTo>
                  <a:lnTo>
                    <a:pt x="150019" y="452438"/>
                  </a:lnTo>
                  <a:lnTo>
                    <a:pt x="147637" y="423863"/>
                  </a:lnTo>
                  <a:lnTo>
                    <a:pt x="152400" y="409575"/>
                  </a:lnTo>
                  <a:lnTo>
                    <a:pt x="178594" y="450056"/>
                  </a:lnTo>
                  <a:lnTo>
                    <a:pt x="176212" y="411956"/>
                  </a:lnTo>
                  <a:lnTo>
                    <a:pt x="183356" y="381000"/>
                  </a:lnTo>
                  <a:lnTo>
                    <a:pt x="192881" y="342900"/>
                  </a:lnTo>
                  <a:lnTo>
                    <a:pt x="204787" y="392906"/>
                  </a:lnTo>
                  <a:lnTo>
                    <a:pt x="219075" y="350044"/>
                  </a:lnTo>
                  <a:lnTo>
                    <a:pt x="240506" y="328613"/>
                  </a:lnTo>
                  <a:lnTo>
                    <a:pt x="259556" y="314325"/>
                  </a:lnTo>
                  <a:lnTo>
                    <a:pt x="259556" y="290513"/>
                  </a:lnTo>
                  <a:lnTo>
                    <a:pt x="242887" y="304800"/>
                  </a:lnTo>
                  <a:lnTo>
                    <a:pt x="226219" y="271463"/>
                  </a:lnTo>
                  <a:lnTo>
                    <a:pt x="211931" y="280988"/>
                  </a:lnTo>
                  <a:lnTo>
                    <a:pt x="211931" y="280988"/>
                  </a:lnTo>
                  <a:cubicBezTo>
                    <a:pt x="211137" y="261938"/>
                    <a:pt x="210344" y="242888"/>
                    <a:pt x="209550" y="223838"/>
                  </a:cubicBezTo>
                  <a:lnTo>
                    <a:pt x="202406" y="164306"/>
                  </a:lnTo>
                  <a:lnTo>
                    <a:pt x="173832" y="204788"/>
                  </a:lnTo>
                  <a:lnTo>
                    <a:pt x="157162" y="15001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30" name="Freeform: Shape 1051">
              <a:extLst>
                <a:ext uri="{FF2B5EF4-FFF2-40B4-BE49-F238E27FC236}">
                  <a16:creationId xmlns:a16="http://schemas.microsoft.com/office/drawing/2014/main" id="{50FF98A8-AE87-E513-E3F7-EC261055768F}"/>
                </a:ext>
              </a:extLst>
            </p:cNvPr>
            <p:cNvSpPr>
              <a:spLocks/>
            </p:cNvSpPr>
            <p:nvPr/>
          </p:nvSpPr>
          <p:spPr bwMode="auto">
            <a:xfrm>
              <a:off x="1883569" y="1621631"/>
              <a:ext cx="421481" cy="259557"/>
            </a:xfrm>
            <a:custGeom>
              <a:avLst/>
              <a:gdLst>
                <a:gd name="connsiteX0" fmla="*/ 366712 w 421481"/>
                <a:gd name="connsiteY0" fmla="*/ 257175 h 259557"/>
                <a:gd name="connsiteX1" fmla="*/ 395287 w 421481"/>
                <a:gd name="connsiteY1" fmla="*/ 204788 h 259557"/>
                <a:gd name="connsiteX2" fmla="*/ 421481 w 421481"/>
                <a:gd name="connsiteY2" fmla="*/ 183357 h 259557"/>
                <a:gd name="connsiteX3" fmla="*/ 404812 w 421481"/>
                <a:gd name="connsiteY3" fmla="*/ 157163 h 259557"/>
                <a:gd name="connsiteX4" fmla="*/ 373856 w 421481"/>
                <a:gd name="connsiteY4" fmla="*/ 126207 h 259557"/>
                <a:gd name="connsiteX5" fmla="*/ 354806 w 421481"/>
                <a:gd name="connsiteY5" fmla="*/ 145257 h 259557"/>
                <a:gd name="connsiteX6" fmla="*/ 335756 w 421481"/>
                <a:gd name="connsiteY6" fmla="*/ 135732 h 259557"/>
                <a:gd name="connsiteX7" fmla="*/ 311944 w 421481"/>
                <a:gd name="connsiteY7" fmla="*/ 147638 h 259557"/>
                <a:gd name="connsiteX8" fmla="*/ 290512 w 421481"/>
                <a:gd name="connsiteY8" fmla="*/ 159544 h 259557"/>
                <a:gd name="connsiteX9" fmla="*/ 278606 w 421481"/>
                <a:gd name="connsiteY9" fmla="*/ 178594 h 259557"/>
                <a:gd name="connsiteX10" fmla="*/ 257175 w 421481"/>
                <a:gd name="connsiteY10" fmla="*/ 176213 h 259557"/>
                <a:gd name="connsiteX11" fmla="*/ 233362 w 421481"/>
                <a:gd name="connsiteY11" fmla="*/ 161925 h 259557"/>
                <a:gd name="connsiteX12" fmla="*/ 200025 w 421481"/>
                <a:gd name="connsiteY12" fmla="*/ 171450 h 259557"/>
                <a:gd name="connsiteX13" fmla="*/ 180975 w 421481"/>
                <a:gd name="connsiteY13" fmla="*/ 173832 h 259557"/>
                <a:gd name="connsiteX14" fmla="*/ 171450 w 421481"/>
                <a:gd name="connsiteY14" fmla="*/ 154782 h 259557"/>
                <a:gd name="connsiteX15" fmla="*/ 176212 w 421481"/>
                <a:gd name="connsiteY15" fmla="*/ 133350 h 259557"/>
                <a:gd name="connsiteX16" fmla="*/ 161925 w 421481"/>
                <a:gd name="connsiteY16" fmla="*/ 128588 h 259557"/>
                <a:gd name="connsiteX17" fmla="*/ 135731 w 421481"/>
                <a:gd name="connsiteY17" fmla="*/ 135732 h 259557"/>
                <a:gd name="connsiteX18" fmla="*/ 140494 w 421481"/>
                <a:gd name="connsiteY18" fmla="*/ 111919 h 259557"/>
                <a:gd name="connsiteX19" fmla="*/ 121444 w 421481"/>
                <a:gd name="connsiteY19" fmla="*/ 78582 h 259557"/>
                <a:gd name="connsiteX20" fmla="*/ 176212 w 421481"/>
                <a:gd name="connsiteY20" fmla="*/ 92869 h 259557"/>
                <a:gd name="connsiteX21" fmla="*/ 133350 w 421481"/>
                <a:gd name="connsiteY21" fmla="*/ 69057 h 259557"/>
                <a:gd name="connsiteX22" fmla="*/ 145256 w 421481"/>
                <a:gd name="connsiteY22" fmla="*/ 47625 h 259557"/>
                <a:gd name="connsiteX23" fmla="*/ 104775 w 421481"/>
                <a:gd name="connsiteY23" fmla="*/ 50007 h 259557"/>
                <a:gd name="connsiteX24" fmla="*/ 85725 w 421481"/>
                <a:gd name="connsiteY24" fmla="*/ 61913 h 259557"/>
                <a:gd name="connsiteX25" fmla="*/ 83344 w 421481"/>
                <a:gd name="connsiteY25" fmla="*/ 16669 h 259557"/>
                <a:gd name="connsiteX26" fmla="*/ 50006 w 421481"/>
                <a:gd name="connsiteY26" fmla="*/ 14288 h 259557"/>
                <a:gd name="connsiteX27" fmla="*/ 21431 w 421481"/>
                <a:gd name="connsiteY27" fmla="*/ 0 h 259557"/>
                <a:gd name="connsiteX28" fmla="*/ 0 w 421481"/>
                <a:gd name="connsiteY28" fmla="*/ 21432 h 259557"/>
                <a:gd name="connsiteX29" fmla="*/ 23812 w 421481"/>
                <a:gd name="connsiteY29" fmla="*/ 52388 h 259557"/>
                <a:gd name="connsiteX30" fmla="*/ 50006 w 421481"/>
                <a:gd name="connsiteY30" fmla="*/ 78582 h 259557"/>
                <a:gd name="connsiteX31" fmla="*/ 61912 w 421481"/>
                <a:gd name="connsiteY31" fmla="*/ 76200 h 259557"/>
                <a:gd name="connsiteX32" fmla="*/ 90487 w 421481"/>
                <a:gd name="connsiteY32" fmla="*/ 76200 h 259557"/>
                <a:gd name="connsiteX33" fmla="*/ 104775 w 421481"/>
                <a:gd name="connsiteY33" fmla="*/ 111919 h 259557"/>
                <a:gd name="connsiteX34" fmla="*/ 126206 w 421481"/>
                <a:gd name="connsiteY34" fmla="*/ 154782 h 259557"/>
                <a:gd name="connsiteX35" fmla="*/ 111919 w 421481"/>
                <a:gd name="connsiteY35" fmla="*/ 190500 h 259557"/>
                <a:gd name="connsiteX36" fmla="*/ 119062 w 421481"/>
                <a:gd name="connsiteY36" fmla="*/ 207169 h 259557"/>
                <a:gd name="connsiteX37" fmla="*/ 116681 w 421481"/>
                <a:gd name="connsiteY37" fmla="*/ 235744 h 259557"/>
                <a:gd name="connsiteX38" fmla="*/ 140494 w 421481"/>
                <a:gd name="connsiteY38" fmla="*/ 221457 h 259557"/>
                <a:gd name="connsiteX39" fmla="*/ 173831 w 421481"/>
                <a:gd name="connsiteY39" fmla="*/ 250032 h 259557"/>
                <a:gd name="connsiteX40" fmla="*/ 178594 w 421481"/>
                <a:gd name="connsiteY40" fmla="*/ 221457 h 259557"/>
                <a:gd name="connsiteX41" fmla="*/ 207169 w 421481"/>
                <a:gd name="connsiteY41" fmla="*/ 223838 h 259557"/>
                <a:gd name="connsiteX42" fmla="*/ 209550 w 421481"/>
                <a:gd name="connsiteY42" fmla="*/ 257175 h 259557"/>
                <a:gd name="connsiteX43" fmla="*/ 242887 w 421481"/>
                <a:gd name="connsiteY43" fmla="*/ 259557 h 259557"/>
                <a:gd name="connsiteX44" fmla="*/ 288131 w 421481"/>
                <a:gd name="connsiteY44" fmla="*/ 238125 h 259557"/>
                <a:gd name="connsiteX45" fmla="*/ 295275 w 421481"/>
                <a:gd name="connsiteY45" fmla="*/ 252413 h 259557"/>
                <a:gd name="connsiteX46" fmla="*/ 366712 w 421481"/>
                <a:gd name="connsiteY46" fmla="*/ 257175 h 259557"/>
                <a:gd name="connsiteX0" fmla="*/ 366712 w 421481"/>
                <a:gd name="connsiteY0" fmla="*/ 257175 h 259557"/>
                <a:gd name="connsiteX1" fmla="*/ 395287 w 421481"/>
                <a:gd name="connsiteY1" fmla="*/ 204788 h 259557"/>
                <a:gd name="connsiteX2" fmla="*/ 421481 w 421481"/>
                <a:gd name="connsiteY2" fmla="*/ 183357 h 259557"/>
                <a:gd name="connsiteX3" fmla="*/ 404812 w 421481"/>
                <a:gd name="connsiteY3" fmla="*/ 157163 h 259557"/>
                <a:gd name="connsiteX4" fmla="*/ 373856 w 421481"/>
                <a:gd name="connsiteY4" fmla="*/ 126207 h 259557"/>
                <a:gd name="connsiteX5" fmla="*/ 354806 w 421481"/>
                <a:gd name="connsiteY5" fmla="*/ 145257 h 259557"/>
                <a:gd name="connsiteX6" fmla="*/ 335756 w 421481"/>
                <a:gd name="connsiteY6" fmla="*/ 135732 h 259557"/>
                <a:gd name="connsiteX7" fmla="*/ 311944 w 421481"/>
                <a:gd name="connsiteY7" fmla="*/ 147638 h 259557"/>
                <a:gd name="connsiteX8" fmla="*/ 290512 w 421481"/>
                <a:gd name="connsiteY8" fmla="*/ 159544 h 259557"/>
                <a:gd name="connsiteX9" fmla="*/ 278606 w 421481"/>
                <a:gd name="connsiteY9" fmla="*/ 178594 h 259557"/>
                <a:gd name="connsiteX10" fmla="*/ 257175 w 421481"/>
                <a:gd name="connsiteY10" fmla="*/ 176213 h 259557"/>
                <a:gd name="connsiteX11" fmla="*/ 233362 w 421481"/>
                <a:gd name="connsiteY11" fmla="*/ 161925 h 259557"/>
                <a:gd name="connsiteX12" fmla="*/ 200025 w 421481"/>
                <a:gd name="connsiteY12" fmla="*/ 171450 h 259557"/>
                <a:gd name="connsiteX13" fmla="*/ 180975 w 421481"/>
                <a:gd name="connsiteY13" fmla="*/ 173832 h 259557"/>
                <a:gd name="connsiteX14" fmla="*/ 171450 w 421481"/>
                <a:gd name="connsiteY14" fmla="*/ 154782 h 259557"/>
                <a:gd name="connsiteX15" fmla="*/ 176212 w 421481"/>
                <a:gd name="connsiteY15" fmla="*/ 133350 h 259557"/>
                <a:gd name="connsiteX16" fmla="*/ 161925 w 421481"/>
                <a:gd name="connsiteY16" fmla="*/ 128588 h 259557"/>
                <a:gd name="connsiteX17" fmla="*/ 135731 w 421481"/>
                <a:gd name="connsiteY17" fmla="*/ 135732 h 259557"/>
                <a:gd name="connsiteX18" fmla="*/ 140494 w 421481"/>
                <a:gd name="connsiteY18" fmla="*/ 111919 h 259557"/>
                <a:gd name="connsiteX19" fmla="*/ 121444 w 421481"/>
                <a:gd name="connsiteY19" fmla="*/ 78582 h 259557"/>
                <a:gd name="connsiteX20" fmla="*/ 176212 w 421481"/>
                <a:gd name="connsiteY20" fmla="*/ 92869 h 259557"/>
                <a:gd name="connsiteX21" fmla="*/ 133350 w 421481"/>
                <a:gd name="connsiteY21" fmla="*/ 69057 h 259557"/>
                <a:gd name="connsiteX22" fmla="*/ 145256 w 421481"/>
                <a:gd name="connsiteY22" fmla="*/ 47625 h 259557"/>
                <a:gd name="connsiteX23" fmla="*/ 104775 w 421481"/>
                <a:gd name="connsiteY23" fmla="*/ 50007 h 259557"/>
                <a:gd name="connsiteX24" fmla="*/ 85725 w 421481"/>
                <a:gd name="connsiteY24" fmla="*/ 61913 h 259557"/>
                <a:gd name="connsiteX25" fmla="*/ 83344 w 421481"/>
                <a:gd name="connsiteY25" fmla="*/ 16669 h 259557"/>
                <a:gd name="connsiteX26" fmla="*/ 50006 w 421481"/>
                <a:gd name="connsiteY26" fmla="*/ 14288 h 259557"/>
                <a:gd name="connsiteX27" fmla="*/ 21431 w 421481"/>
                <a:gd name="connsiteY27" fmla="*/ 0 h 259557"/>
                <a:gd name="connsiteX28" fmla="*/ 0 w 421481"/>
                <a:gd name="connsiteY28" fmla="*/ 21432 h 259557"/>
                <a:gd name="connsiteX29" fmla="*/ 23812 w 421481"/>
                <a:gd name="connsiteY29" fmla="*/ 52388 h 259557"/>
                <a:gd name="connsiteX30" fmla="*/ 50006 w 421481"/>
                <a:gd name="connsiteY30" fmla="*/ 78582 h 259557"/>
                <a:gd name="connsiteX31" fmla="*/ 61912 w 421481"/>
                <a:gd name="connsiteY31" fmla="*/ 76200 h 259557"/>
                <a:gd name="connsiteX32" fmla="*/ 90487 w 421481"/>
                <a:gd name="connsiteY32" fmla="*/ 76200 h 259557"/>
                <a:gd name="connsiteX33" fmla="*/ 104775 w 421481"/>
                <a:gd name="connsiteY33" fmla="*/ 111919 h 259557"/>
                <a:gd name="connsiteX34" fmla="*/ 126206 w 421481"/>
                <a:gd name="connsiteY34" fmla="*/ 154782 h 259557"/>
                <a:gd name="connsiteX35" fmla="*/ 111919 w 421481"/>
                <a:gd name="connsiteY35" fmla="*/ 190500 h 259557"/>
                <a:gd name="connsiteX36" fmla="*/ 119062 w 421481"/>
                <a:gd name="connsiteY36" fmla="*/ 207169 h 259557"/>
                <a:gd name="connsiteX37" fmla="*/ 116681 w 421481"/>
                <a:gd name="connsiteY37" fmla="*/ 235744 h 259557"/>
                <a:gd name="connsiteX38" fmla="*/ 140494 w 421481"/>
                <a:gd name="connsiteY38" fmla="*/ 221457 h 259557"/>
                <a:gd name="connsiteX39" fmla="*/ 173831 w 421481"/>
                <a:gd name="connsiteY39" fmla="*/ 250032 h 259557"/>
                <a:gd name="connsiteX40" fmla="*/ 178594 w 421481"/>
                <a:gd name="connsiteY40" fmla="*/ 221457 h 259557"/>
                <a:gd name="connsiteX41" fmla="*/ 207169 w 421481"/>
                <a:gd name="connsiteY41" fmla="*/ 223838 h 259557"/>
                <a:gd name="connsiteX42" fmla="*/ 209550 w 421481"/>
                <a:gd name="connsiteY42" fmla="*/ 257175 h 259557"/>
                <a:gd name="connsiteX43" fmla="*/ 242887 w 421481"/>
                <a:gd name="connsiteY43" fmla="*/ 259557 h 259557"/>
                <a:gd name="connsiteX44" fmla="*/ 288131 w 421481"/>
                <a:gd name="connsiteY44" fmla="*/ 238125 h 259557"/>
                <a:gd name="connsiteX45" fmla="*/ 295275 w 421481"/>
                <a:gd name="connsiteY45" fmla="*/ 252413 h 259557"/>
                <a:gd name="connsiteX46" fmla="*/ 342900 w 421481"/>
                <a:gd name="connsiteY46" fmla="*/ 254794 h 259557"/>
                <a:gd name="connsiteX47" fmla="*/ 366712 w 421481"/>
                <a:gd name="connsiteY47" fmla="*/ 257175 h 259557"/>
                <a:gd name="connsiteX0" fmla="*/ 366712 w 421481"/>
                <a:gd name="connsiteY0" fmla="*/ 257175 h 259557"/>
                <a:gd name="connsiteX1" fmla="*/ 395287 w 421481"/>
                <a:gd name="connsiteY1" fmla="*/ 204788 h 259557"/>
                <a:gd name="connsiteX2" fmla="*/ 421481 w 421481"/>
                <a:gd name="connsiteY2" fmla="*/ 183357 h 259557"/>
                <a:gd name="connsiteX3" fmla="*/ 404812 w 421481"/>
                <a:gd name="connsiteY3" fmla="*/ 157163 h 259557"/>
                <a:gd name="connsiteX4" fmla="*/ 373856 w 421481"/>
                <a:gd name="connsiteY4" fmla="*/ 126207 h 259557"/>
                <a:gd name="connsiteX5" fmla="*/ 354806 w 421481"/>
                <a:gd name="connsiteY5" fmla="*/ 145257 h 259557"/>
                <a:gd name="connsiteX6" fmla="*/ 335756 w 421481"/>
                <a:gd name="connsiteY6" fmla="*/ 135732 h 259557"/>
                <a:gd name="connsiteX7" fmla="*/ 311944 w 421481"/>
                <a:gd name="connsiteY7" fmla="*/ 147638 h 259557"/>
                <a:gd name="connsiteX8" fmla="*/ 290512 w 421481"/>
                <a:gd name="connsiteY8" fmla="*/ 159544 h 259557"/>
                <a:gd name="connsiteX9" fmla="*/ 278606 w 421481"/>
                <a:gd name="connsiteY9" fmla="*/ 178594 h 259557"/>
                <a:gd name="connsiteX10" fmla="*/ 257175 w 421481"/>
                <a:gd name="connsiteY10" fmla="*/ 176213 h 259557"/>
                <a:gd name="connsiteX11" fmla="*/ 233362 w 421481"/>
                <a:gd name="connsiteY11" fmla="*/ 161925 h 259557"/>
                <a:gd name="connsiteX12" fmla="*/ 200025 w 421481"/>
                <a:gd name="connsiteY12" fmla="*/ 171450 h 259557"/>
                <a:gd name="connsiteX13" fmla="*/ 180975 w 421481"/>
                <a:gd name="connsiteY13" fmla="*/ 173832 h 259557"/>
                <a:gd name="connsiteX14" fmla="*/ 171450 w 421481"/>
                <a:gd name="connsiteY14" fmla="*/ 154782 h 259557"/>
                <a:gd name="connsiteX15" fmla="*/ 176212 w 421481"/>
                <a:gd name="connsiteY15" fmla="*/ 133350 h 259557"/>
                <a:gd name="connsiteX16" fmla="*/ 161925 w 421481"/>
                <a:gd name="connsiteY16" fmla="*/ 128588 h 259557"/>
                <a:gd name="connsiteX17" fmla="*/ 135731 w 421481"/>
                <a:gd name="connsiteY17" fmla="*/ 135732 h 259557"/>
                <a:gd name="connsiteX18" fmla="*/ 140494 w 421481"/>
                <a:gd name="connsiteY18" fmla="*/ 111919 h 259557"/>
                <a:gd name="connsiteX19" fmla="*/ 121444 w 421481"/>
                <a:gd name="connsiteY19" fmla="*/ 78582 h 259557"/>
                <a:gd name="connsiteX20" fmla="*/ 176212 w 421481"/>
                <a:gd name="connsiteY20" fmla="*/ 92869 h 259557"/>
                <a:gd name="connsiteX21" fmla="*/ 133350 w 421481"/>
                <a:gd name="connsiteY21" fmla="*/ 69057 h 259557"/>
                <a:gd name="connsiteX22" fmla="*/ 145256 w 421481"/>
                <a:gd name="connsiteY22" fmla="*/ 47625 h 259557"/>
                <a:gd name="connsiteX23" fmla="*/ 104775 w 421481"/>
                <a:gd name="connsiteY23" fmla="*/ 50007 h 259557"/>
                <a:gd name="connsiteX24" fmla="*/ 85725 w 421481"/>
                <a:gd name="connsiteY24" fmla="*/ 61913 h 259557"/>
                <a:gd name="connsiteX25" fmla="*/ 83344 w 421481"/>
                <a:gd name="connsiteY25" fmla="*/ 16669 h 259557"/>
                <a:gd name="connsiteX26" fmla="*/ 50006 w 421481"/>
                <a:gd name="connsiteY26" fmla="*/ 14288 h 259557"/>
                <a:gd name="connsiteX27" fmla="*/ 21431 w 421481"/>
                <a:gd name="connsiteY27" fmla="*/ 0 h 259557"/>
                <a:gd name="connsiteX28" fmla="*/ 0 w 421481"/>
                <a:gd name="connsiteY28" fmla="*/ 21432 h 259557"/>
                <a:gd name="connsiteX29" fmla="*/ 23812 w 421481"/>
                <a:gd name="connsiteY29" fmla="*/ 52388 h 259557"/>
                <a:gd name="connsiteX30" fmla="*/ 50006 w 421481"/>
                <a:gd name="connsiteY30" fmla="*/ 78582 h 259557"/>
                <a:gd name="connsiteX31" fmla="*/ 61912 w 421481"/>
                <a:gd name="connsiteY31" fmla="*/ 76200 h 259557"/>
                <a:gd name="connsiteX32" fmla="*/ 90487 w 421481"/>
                <a:gd name="connsiteY32" fmla="*/ 76200 h 259557"/>
                <a:gd name="connsiteX33" fmla="*/ 104775 w 421481"/>
                <a:gd name="connsiteY33" fmla="*/ 111919 h 259557"/>
                <a:gd name="connsiteX34" fmla="*/ 126206 w 421481"/>
                <a:gd name="connsiteY34" fmla="*/ 154782 h 259557"/>
                <a:gd name="connsiteX35" fmla="*/ 111919 w 421481"/>
                <a:gd name="connsiteY35" fmla="*/ 190500 h 259557"/>
                <a:gd name="connsiteX36" fmla="*/ 119062 w 421481"/>
                <a:gd name="connsiteY36" fmla="*/ 207169 h 259557"/>
                <a:gd name="connsiteX37" fmla="*/ 116681 w 421481"/>
                <a:gd name="connsiteY37" fmla="*/ 235744 h 259557"/>
                <a:gd name="connsiteX38" fmla="*/ 140494 w 421481"/>
                <a:gd name="connsiteY38" fmla="*/ 221457 h 259557"/>
                <a:gd name="connsiteX39" fmla="*/ 173831 w 421481"/>
                <a:gd name="connsiteY39" fmla="*/ 250032 h 259557"/>
                <a:gd name="connsiteX40" fmla="*/ 178594 w 421481"/>
                <a:gd name="connsiteY40" fmla="*/ 221457 h 259557"/>
                <a:gd name="connsiteX41" fmla="*/ 207169 w 421481"/>
                <a:gd name="connsiteY41" fmla="*/ 223838 h 259557"/>
                <a:gd name="connsiteX42" fmla="*/ 209550 w 421481"/>
                <a:gd name="connsiteY42" fmla="*/ 257175 h 259557"/>
                <a:gd name="connsiteX43" fmla="*/ 242887 w 421481"/>
                <a:gd name="connsiteY43" fmla="*/ 259557 h 259557"/>
                <a:gd name="connsiteX44" fmla="*/ 288131 w 421481"/>
                <a:gd name="connsiteY44" fmla="*/ 238125 h 259557"/>
                <a:gd name="connsiteX45" fmla="*/ 295275 w 421481"/>
                <a:gd name="connsiteY45" fmla="*/ 252413 h 259557"/>
                <a:gd name="connsiteX46" fmla="*/ 352425 w 421481"/>
                <a:gd name="connsiteY46" fmla="*/ 214313 h 259557"/>
                <a:gd name="connsiteX47" fmla="*/ 366712 w 421481"/>
                <a:gd name="connsiteY47" fmla="*/ 257175 h 259557"/>
                <a:gd name="connsiteX0" fmla="*/ 366712 w 421481"/>
                <a:gd name="connsiteY0" fmla="*/ 257175 h 259557"/>
                <a:gd name="connsiteX1" fmla="*/ 383381 w 421481"/>
                <a:gd name="connsiteY1" fmla="*/ 230982 h 259557"/>
                <a:gd name="connsiteX2" fmla="*/ 395287 w 421481"/>
                <a:gd name="connsiteY2" fmla="*/ 204788 h 259557"/>
                <a:gd name="connsiteX3" fmla="*/ 421481 w 421481"/>
                <a:gd name="connsiteY3" fmla="*/ 183357 h 259557"/>
                <a:gd name="connsiteX4" fmla="*/ 404812 w 421481"/>
                <a:gd name="connsiteY4" fmla="*/ 157163 h 259557"/>
                <a:gd name="connsiteX5" fmla="*/ 373856 w 421481"/>
                <a:gd name="connsiteY5" fmla="*/ 126207 h 259557"/>
                <a:gd name="connsiteX6" fmla="*/ 354806 w 421481"/>
                <a:gd name="connsiteY6" fmla="*/ 145257 h 259557"/>
                <a:gd name="connsiteX7" fmla="*/ 335756 w 421481"/>
                <a:gd name="connsiteY7" fmla="*/ 135732 h 259557"/>
                <a:gd name="connsiteX8" fmla="*/ 311944 w 421481"/>
                <a:gd name="connsiteY8" fmla="*/ 147638 h 259557"/>
                <a:gd name="connsiteX9" fmla="*/ 290512 w 421481"/>
                <a:gd name="connsiteY9" fmla="*/ 159544 h 259557"/>
                <a:gd name="connsiteX10" fmla="*/ 278606 w 421481"/>
                <a:gd name="connsiteY10" fmla="*/ 178594 h 259557"/>
                <a:gd name="connsiteX11" fmla="*/ 257175 w 421481"/>
                <a:gd name="connsiteY11" fmla="*/ 176213 h 259557"/>
                <a:gd name="connsiteX12" fmla="*/ 233362 w 421481"/>
                <a:gd name="connsiteY12" fmla="*/ 161925 h 259557"/>
                <a:gd name="connsiteX13" fmla="*/ 200025 w 421481"/>
                <a:gd name="connsiteY13" fmla="*/ 171450 h 259557"/>
                <a:gd name="connsiteX14" fmla="*/ 180975 w 421481"/>
                <a:gd name="connsiteY14" fmla="*/ 173832 h 259557"/>
                <a:gd name="connsiteX15" fmla="*/ 171450 w 421481"/>
                <a:gd name="connsiteY15" fmla="*/ 154782 h 259557"/>
                <a:gd name="connsiteX16" fmla="*/ 176212 w 421481"/>
                <a:gd name="connsiteY16" fmla="*/ 133350 h 259557"/>
                <a:gd name="connsiteX17" fmla="*/ 161925 w 421481"/>
                <a:gd name="connsiteY17" fmla="*/ 128588 h 259557"/>
                <a:gd name="connsiteX18" fmla="*/ 135731 w 421481"/>
                <a:gd name="connsiteY18" fmla="*/ 135732 h 259557"/>
                <a:gd name="connsiteX19" fmla="*/ 140494 w 421481"/>
                <a:gd name="connsiteY19" fmla="*/ 111919 h 259557"/>
                <a:gd name="connsiteX20" fmla="*/ 121444 w 421481"/>
                <a:gd name="connsiteY20" fmla="*/ 78582 h 259557"/>
                <a:gd name="connsiteX21" fmla="*/ 176212 w 421481"/>
                <a:gd name="connsiteY21" fmla="*/ 92869 h 259557"/>
                <a:gd name="connsiteX22" fmla="*/ 133350 w 421481"/>
                <a:gd name="connsiteY22" fmla="*/ 69057 h 259557"/>
                <a:gd name="connsiteX23" fmla="*/ 145256 w 421481"/>
                <a:gd name="connsiteY23" fmla="*/ 47625 h 259557"/>
                <a:gd name="connsiteX24" fmla="*/ 104775 w 421481"/>
                <a:gd name="connsiteY24" fmla="*/ 50007 h 259557"/>
                <a:gd name="connsiteX25" fmla="*/ 85725 w 421481"/>
                <a:gd name="connsiteY25" fmla="*/ 61913 h 259557"/>
                <a:gd name="connsiteX26" fmla="*/ 83344 w 421481"/>
                <a:gd name="connsiteY26" fmla="*/ 16669 h 259557"/>
                <a:gd name="connsiteX27" fmla="*/ 50006 w 421481"/>
                <a:gd name="connsiteY27" fmla="*/ 14288 h 259557"/>
                <a:gd name="connsiteX28" fmla="*/ 21431 w 421481"/>
                <a:gd name="connsiteY28" fmla="*/ 0 h 259557"/>
                <a:gd name="connsiteX29" fmla="*/ 0 w 421481"/>
                <a:gd name="connsiteY29" fmla="*/ 21432 h 259557"/>
                <a:gd name="connsiteX30" fmla="*/ 23812 w 421481"/>
                <a:gd name="connsiteY30" fmla="*/ 52388 h 259557"/>
                <a:gd name="connsiteX31" fmla="*/ 50006 w 421481"/>
                <a:gd name="connsiteY31" fmla="*/ 78582 h 259557"/>
                <a:gd name="connsiteX32" fmla="*/ 61912 w 421481"/>
                <a:gd name="connsiteY32" fmla="*/ 76200 h 259557"/>
                <a:gd name="connsiteX33" fmla="*/ 90487 w 421481"/>
                <a:gd name="connsiteY33" fmla="*/ 76200 h 259557"/>
                <a:gd name="connsiteX34" fmla="*/ 104775 w 421481"/>
                <a:gd name="connsiteY34" fmla="*/ 111919 h 259557"/>
                <a:gd name="connsiteX35" fmla="*/ 126206 w 421481"/>
                <a:gd name="connsiteY35" fmla="*/ 154782 h 259557"/>
                <a:gd name="connsiteX36" fmla="*/ 111919 w 421481"/>
                <a:gd name="connsiteY36" fmla="*/ 190500 h 259557"/>
                <a:gd name="connsiteX37" fmla="*/ 119062 w 421481"/>
                <a:gd name="connsiteY37" fmla="*/ 207169 h 259557"/>
                <a:gd name="connsiteX38" fmla="*/ 116681 w 421481"/>
                <a:gd name="connsiteY38" fmla="*/ 235744 h 259557"/>
                <a:gd name="connsiteX39" fmla="*/ 140494 w 421481"/>
                <a:gd name="connsiteY39" fmla="*/ 221457 h 259557"/>
                <a:gd name="connsiteX40" fmla="*/ 173831 w 421481"/>
                <a:gd name="connsiteY40" fmla="*/ 250032 h 259557"/>
                <a:gd name="connsiteX41" fmla="*/ 178594 w 421481"/>
                <a:gd name="connsiteY41" fmla="*/ 221457 h 259557"/>
                <a:gd name="connsiteX42" fmla="*/ 207169 w 421481"/>
                <a:gd name="connsiteY42" fmla="*/ 223838 h 259557"/>
                <a:gd name="connsiteX43" fmla="*/ 209550 w 421481"/>
                <a:gd name="connsiteY43" fmla="*/ 257175 h 259557"/>
                <a:gd name="connsiteX44" fmla="*/ 242887 w 421481"/>
                <a:gd name="connsiteY44" fmla="*/ 259557 h 259557"/>
                <a:gd name="connsiteX45" fmla="*/ 288131 w 421481"/>
                <a:gd name="connsiteY45" fmla="*/ 238125 h 259557"/>
                <a:gd name="connsiteX46" fmla="*/ 295275 w 421481"/>
                <a:gd name="connsiteY46" fmla="*/ 252413 h 259557"/>
                <a:gd name="connsiteX47" fmla="*/ 352425 w 421481"/>
                <a:gd name="connsiteY47" fmla="*/ 214313 h 259557"/>
                <a:gd name="connsiteX48" fmla="*/ 366712 w 421481"/>
                <a:gd name="connsiteY48" fmla="*/ 257175 h 259557"/>
                <a:gd name="connsiteX0" fmla="*/ 366712 w 421481"/>
                <a:gd name="connsiteY0" fmla="*/ 257175 h 259557"/>
                <a:gd name="connsiteX1" fmla="*/ 392906 w 421481"/>
                <a:gd name="connsiteY1" fmla="*/ 245269 h 259557"/>
                <a:gd name="connsiteX2" fmla="*/ 395287 w 421481"/>
                <a:gd name="connsiteY2" fmla="*/ 204788 h 259557"/>
                <a:gd name="connsiteX3" fmla="*/ 421481 w 421481"/>
                <a:gd name="connsiteY3" fmla="*/ 183357 h 259557"/>
                <a:gd name="connsiteX4" fmla="*/ 404812 w 421481"/>
                <a:gd name="connsiteY4" fmla="*/ 157163 h 259557"/>
                <a:gd name="connsiteX5" fmla="*/ 373856 w 421481"/>
                <a:gd name="connsiteY5" fmla="*/ 126207 h 259557"/>
                <a:gd name="connsiteX6" fmla="*/ 354806 w 421481"/>
                <a:gd name="connsiteY6" fmla="*/ 145257 h 259557"/>
                <a:gd name="connsiteX7" fmla="*/ 335756 w 421481"/>
                <a:gd name="connsiteY7" fmla="*/ 135732 h 259557"/>
                <a:gd name="connsiteX8" fmla="*/ 311944 w 421481"/>
                <a:gd name="connsiteY8" fmla="*/ 147638 h 259557"/>
                <a:gd name="connsiteX9" fmla="*/ 290512 w 421481"/>
                <a:gd name="connsiteY9" fmla="*/ 159544 h 259557"/>
                <a:gd name="connsiteX10" fmla="*/ 278606 w 421481"/>
                <a:gd name="connsiteY10" fmla="*/ 178594 h 259557"/>
                <a:gd name="connsiteX11" fmla="*/ 257175 w 421481"/>
                <a:gd name="connsiteY11" fmla="*/ 176213 h 259557"/>
                <a:gd name="connsiteX12" fmla="*/ 233362 w 421481"/>
                <a:gd name="connsiteY12" fmla="*/ 161925 h 259557"/>
                <a:gd name="connsiteX13" fmla="*/ 200025 w 421481"/>
                <a:gd name="connsiteY13" fmla="*/ 171450 h 259557"/>
                <a:gd name="connsiteX14" fmla="*/ 180975 w 421481"/>
                <a:gd name="connsiteY14" fmla="*/ 173832 h 259557"/>
                <a:gd name="connsiteX15" fmla="*/ 171450 w 421481"/>
                <a:gd name="connsiteY15" fmla="*/ 154782 h 259557"/>
                <a:gd name="connsiteX16" fmla="*/ 176212 w 421481"/>
                <a:gd name="connsiteY16" fmla="*/ 133350 h 259557"/>
                <a:gd name="connsiteX17" fmla="*/ 161925 w 421481"/>
                <a:gd name="connsiteY17" fmla="*/ 128588 h 259557"/>
                <a:gd name="connsiteX18" fmla="*/ 135731 w 421481"/>
                <a:gd name="connsiteY18" fmla="*/ 135732 h 259557"/>
                <a:gd name="connsiteX19" fmla="*/ 140494 w 421481"/>
                <a:gd name="connsiteY19" fmla="*/ 111919 h 259557"/>
                <a:gd name="connsiteX20" fmla="*/ 121444 w 421481"/>
                <a:gd name="connsiteY20" fmla="*/ 78582 h 259557"/>
                <a:gd name="connsiteX21" fmla="*/ 176212 w 421481"/>
                <a:gd name="connsiteY21" fmla="*/ 92869 h 259557"/>
                <a:gd name="connsiteX22" fmla="*/ 133350 w 421481"/>
                <a:gd name="connsiteY22" fmla="*/ 69057 h 259557"/>
                <a:gd name="connsiteX23" fmla="*/ 145256 w 421481"/>
                <a:gd name="connsiteY23" fmla="*/ 47625 h 259557"/>
                <a:gd name="connsiteX24" fmla="*/ 104775 w 421481"/>
                <a:gd name="connsiteY24" fmla="*/ 50007 h 259557"/>
                <a:gd name="connsiteX25" fmla="*/ 85725 w 421481"/>
                <a:gd name="connsiteY25" fmla="*/ 61913 h 259557"/>
                <a:gd name="connsiteX26" fmla="*/ 83344 w 421481"/>
                <a:gd name="connsiteY26" fmla="*/ 16669 h 259557"/>
                <a:gd name="connsiteX27" fmla="*/ 50006 w 421481"/>
                <a:gd name="connsiteY27" fmla="*/ 14288 h 259557"/>
                <a:gd name="connsiteX28" fmla="*/ 21431 w 421481"/>
                <a:gd name="connsiteY28" fmla="*/ 0 h 259557"/>
                <a:gd name="connsiteX29" fmla="*/ 0 w 421481"/>
                <a:gd name="connsiteY29" fmla="*/ 21432 h 259557"/>
                <a:gd name="connsiteX30" fmla="*/ 23812 w 421481"/>
                <a:gd name="connsiteY30" fmla="*/ 52388 h 259557"/>
                <a:gd name="connsiteX31" fmla="*/ 50006 w 421481"/>
                <a:gd name="connsiteY31" fmla="*/ 78582 h 259557"/>
                <a:gd name="connsiteX32" fmla="*/ 61912 w 421481"/>
                <a:gd name="connsiteY32" fmla="*/ 76200 h 259557"/>
                <a:gd name="connsiteX33" fmla="*/ 90487 w 421481"/>
                <a:gd name="connsiteY33" fmla="*/ 76200 h 259557"/>
                <a:gd name="connsiteX34" fmla="*/ 104775 w 421481"/>
                <a:gd name="connsiteY34" fmla="*/ 111919 h 259557"/>
                <a:gd name="connsiteX35" fmla="*/ 126206 w 421481"/>
                <a:gd name="connsiteY35" fmla="*/ 154782 h 259557"/>
                <a:gd name="connsiteX36" fmla="*/ 111919 w 421481"/>
                <a:gd name="connsiteY36" fmla="*/ 190500 h 259557"/>
                <a:gd name="connsiteX37" fmla="*/ 119062 w 421481"/>
                <a:gd name="connsiteY37" fmla="*/ 207169 h 259557"/>
                <a:gd name="connsiteX38" fmla="*/ 116681 w 421481"/>
                <a:gd name="connsiteY38" fmla="*/ 235744 h 259557"/>
                <a:gd name="connsiteX39" fmla="*/ 140494 w 421481"/>
                <a:gd name="connsiteY39" fmla="*/ 221457 h 259557"/>
                <a:gd name="connsiteX40" fmla="*/ 173831 w 421481"/>
                <a:gd name="connsiteY40" fmla="*/ 250032 h 259557"/>
                <a:gd name="connsiteX41" fmla="*/ 178594 w 421481"/>
                <a:gd name="connsiteY41" fmla="*/ 221457 h 259557"/>
                <a:gd name="connsiteX42" fmla="*/ 207169 w 421481"/>
                <a:gd name="connsiteY42" fmla="*/ 223838 h 259557"/>
                <a:gd name="connsiteX43" fmla="*/ 209550 w 421481"/>
                <a:gd name="connsiteY43" fmla="*/ 257175 h 259557"/>
                <a:gd name="connsiteX44" fmla="*/ 242887 w 421481"/>
                <a:gd name="connsiteY44" fmla="*/ 259557 h 259557"/>
                <a:gd name="connsiteX45" fmla="*/ 288131 w 421481"/>
                <a:gd name="connsiteY45" fmla="*/ 238125 h 259557"/>
                <a:gd name="connsiteX46" fmla="*/ 295275 w 421481"/>
                <a:gd name="connsiteY46" fmla="*/ 252413 h 259557"/>
                <a:gd name="connsiteX47" fmla="*/ 352425 w 421481"/>
                <a:gd name="connsiteY47" fmla="*/ 214313 h 259557"/>
                <a:gd name="connsiteX48" fmla="*/ 366712 w 421481"/>
                <a:gd name="connsiteY48" fmla="*/ 257175 h 25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1481" h="259557">
                  <a:moveTo>
                    <a:pt x="366712" y="257175"/>
                  </a:moveTo>
                  <a:lnTo>
                    <a:pt x="392906" y="245269"/>
                  </a:lnTo>
                  <a:lnTo>
                    <a:pt x="395287" y="204788"/>
                  </a:lnTo>
                  <a:lnTo>
                    <a:pt x="421481" y="183357"/>
                  </a:lnTo>
                  <a:lnTo>
                    <a:pt x="404812" y="157163"/>
                  </a:lnTo>
                  <a:lnTo>
                    <a:pt x="373856" y="126207"/>
                  </a:lnTo>
                  <a:lnTo>
                    <a:pt x="354806" y="145257"/>
                  </a:lnTo>
                  <a:lnTo>
                    <a:pt x="335756" y="135732"/>
                  </a:lnTo>
                  <a:lnTo>
                    <a:pt x="311944" y="147638"/>
                  </a:lnTo>
                  <a:lnTo>
                    <a:pt x="290512" y="159544"/>
                  </a:lnTo>
                  <a:lnTo>
                    <a:pt x="278606" y="178594"/>
                  </a:lnTo>
                  <a:lnTo>
                    <a:pt x="257175" y="176213"/>
                  </a:lnTo>
                  <a:lnTo>
                    <a:pt x="233362" y="161925"/>
                  </a:lnTo>
                  <a:lnTo>
                    <a:pt x="200025" y="171450"/>
                  </a:lnTo>
                  <a:lnTo>
                    <a:pt x="180975" y="173832"/>
                  </a:lnTo>
                  <a:lnTo>
                    <a:pt x="171450" y="154782"/>
                  </a:lnTo>
                  <a:lnTo>
                    <a:pt x="176212" y="133350"/>
                  </a:lnTo>
                  <a:lnTo>
                    <a:pt x="161925" y="128588"/>
                  </a:lnTo>
                  <a:lnTo>
                    <a:pt x="135731" y="135732"/>
                  </a:lnTo>
                  <a:lnTo>
                    <a:pt x="140494" y="111919"/>
                  </a:lnTo>
                  <a:lnTo>
                    <a:pt x="121444" y="78582"/>
                  </a:lnTo>
                  <a:lnTo>
                    <a:pt x="176212" y="92869"/>
                  </a:lnTo>
                  <a:lnTo>
                    <a:pt x="133350" y="69057"/>
                  </a:lnTo>
                  <a:lnTo>
                    <a:pt x="145256" y="47625"/>
                  </a:lnTo>
                  <a:lnTo>
                    <a:pt x="104775" y="50007"/>
                  </a:lnTo>
                  <a:lnTo>
                    <a:pt x="85725" y="61913"/>
                  </a:lnTo>
                  <a:lnTo>
                    <a:pt x="83344" y="16669"/>
                  </a:lnTo>
                  <a:lnTo>
                    <a:pt x="50006" y="14288"/>
                  </a:lnTo>
                  <a:lnTo>
                    <a:pt x="21431" y="0"/>
                  </a:lnTo>
                  <a:lnTo>
                    <a:pt x="0" y="21432"/>
                  </a:lnTo>
                  <a:lnTo>
                    <a:pt x="23812" y="52388"/>
                  </a:lnTo>
                  <a:lnTo>
                    <a:pt x="50006" y="78582"/>
                  </a:lnTo>
                  <a:lnTo>
                    <a:pt x="61912" y="76200"/>
                  </a:lnTo>
                  <a:lnTo>
                    <a:pt x="90487" y="76200"/>
                  </a:lnTo>
                  <a:lnTo>
                    <a:pt x="104775" y="111919"/>
                  </a:lnTo>
                  <a:lnTo>
                    <a:pt x="126206" y="154782"/>
                  </a:lnTo>
                  <a:lnTo>
                    <a:pt x="111919" y="190500"/>
                  </a:lnTo>
                  <a:lnTo>
                    <a:pt x="119062" y="207169"/>
                  </a:lnTo>
                  <a:lnTo>
                    <a:pt x="116681" y="235744"/>
                  </a:lnTo>
                  <a:lnTo>
                    <a:pt x="140494" y="221457"/>
                  </a:lnTo>
                  <a:lnTo>
                    <a:pt x="173831" y="250032"/>
                  </a:lnTo>
                  <a:lnTo>
                    <a:pt x="178594" y="221457"/>
                  </a:lnTo>
                  <a:lnTo>
                    <a:pt x="207169" y="223838"/>
                  </a:lnTo>
                  <a:lnTo>
                    <a:pt x="209550" y="257175"/>
                  </a:lnTo>
                  <a:lnTo>
                    <a:pt x="242887" y="259557"/>
                  </a:lnTo>
                  <a:lnTo>
                    <a:pt x="288131" y="238125"/>
                  </a:lnTo>
                  <a:lnTo>
                    <a:pt x="295275" y="252413"/>
                  </a:lnTo>
                  <a:lnTo>
                    <a:pt x="352425" y="214313"/>
                  </a:lnTo>
                  <a:lnTo>
                    <a:pt x="366712" y="257175"/>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31" name="Freeform: Shape 1052">
              <a:extLst>
                <a:ext uri="{FF2B5EF4-FFF2-40B4-BE49-F238E27FC236}">
                  <a16:creationId xmlns:a16="http://schemas.microsoft.com/office/drawing/2014/main" id="{6F07E640-D1AD-4DE0-3DD3-2E1E361FFB83}"/>
                </a:ext>
              </a:extLst>
            </p:cNvPr>
            <p:cNvSpPr>
              <a:spLocks/>
            </p:cNvSpPr>
            <p:nvPr/>
          </p:nvSpPr>
          <p:spPr bwMode="auto">
            <a:xfrm>
              <a:off x="2031206" y="1547813"/>
              <a:ext cx="16669" cy="54768"/>
            </a:xfrm>
            <a:custGeom>
              <a:avLst/>
              <a:gdLst>
                <a:gd name="connsiteX0" fmla="*/ 0 w 16669"/>
                <a:gd name="connsiteY0" fmla="*/ 0 h 54768"/>
                <a:gd name="connsiteX1" fmla="*/ 16669 w 16669"/>
                <a:gd name="connsiteY1" fmla="*/ 54768 h 54768"/>
                <a:gd name="connsiteX2" fmla="*/ 0 w 16669"/>
                <a:gd name="connsiteY2" fmla="*/ 0 h 54768"/>
              </a:gdLst>
              <a:ahLst/>
              <a:cxnLst>
                <a:cxn ang="0">
                  <a:pos x="connsiteX0" y="connsiteY0"/>
                </a:cxn>
                <a:cxn ang="0">
                  <a:pos x="connsiteX1" y="connsiteY1"/>
                </a:cxn>
                <a:cxn ang="0">
                  <a:pos x="connsiteX2" y="connsiteY2"/>
                </a:cxn>
              </a:cxnLst>
              <a:rect l="l" t="t" r="r" b="b"/>
              <a:pathLst>
                <a:path w="16669" h="54768">
                  <a:moveTo>
                    <a:pt x="0" y="0"/>
                  </a:moveTo>
                  <a:lnTo>
                    <a:pt x="16669" y="54768"/>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32" name="Freeform: Shape 1053">
              <a:extLst>
                <a:ext uri="{FF2B5EF4-FFF2-40B4-BE49-F238E27FC236}">
                  <a16:creationId xmlns:a16="http://schemas.microsoft.com/office/drawing/2014/main" id="{474C5E8D-279F-056E-C3E7-676F8F4104A0}"/>
                </a:ext>
              </a:extLst>
            </p:cNvPr>
            <p:cNvSpPr>
              <a:spLocks/>
            </p:cNvSpPr>
            <p:nvPr/>
          </p:nvSpPr>
          <p:spPr bwMode="auto">
            <a:xfrm>
              <a:off x="1852613" y="1409700"/>
              <a:ext cx="78581" cy="119063"/>
            </a:xfrm>
            <a:custGeom>
              <a:avLst/>
              <a:gdLst>
                <a:gd name="connsiteX0" fmla="*/ 0 w 78581"/>
                <a:gd name="connsiteY0" fmla="*/ 0 h 119063"/>
                <a:gd name="connsiteX1" fmla="*/ 14287 w 78581"/>
                <a:gd name="connsiteY1" fmla="*/ 57150 h 119063"/>
                <a:gd name="connsiteX2" fmla="*/ 45243 w 78581"/>
                <a:gd name="connsiteY2" fmla="*/ 73819 h 119063"/>
                <a:gd name="connsiteX3" fmla="*/ 26193 w 78581"/>
                <a:gd name="connsiteY3" fmla="*/ 95250 h 119063"/>
                <a:gd name="connsiteX4" fmla="*/ 23812 w 78581"/>
                <a:gd name="connsiteY4" fmla="*/ 119063 h 119063"/>
                <a:gd name="connsiteX5" fmla="*/ 78581 w 78581"/>
                <a:gd name="connsiteY5" fmla="*/ 104775 h 119063"/>
                <a:gd name="connsiteX6" fmla="*/ 73818 w 78581"/>
                <a:gd name="connsiteY6" fmla="*/ 69056 h 119063"/>
                <a:gd name="connsiteX7" fmla="*/ 73818 w 78581"/>
                <a:gd name="connsiteY7" fmla="*/ 35719 h 119063"/>
                <a:gd name="connsiteX8" fmla="*/ 47625 w 78581"/>
                <a:gd name="connsiteY8" fmla="*/ 16669 h 119063"/>
                <a:gd name="connsiteX9" fmla="*/ 0 w 78581"/>
                <a:gd name="connsiteY9" fmla="*/ 0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 h="119063">
                  <a:moveTo>
                    <a:pt x="0" y="0"/>
                  </a:moveTo>
                  <a:lnTo>
                    <a:pt x="14287" y="57150"/>
                  </a:lnTo>
                  <a:lnTo>
                    <a:pt x="45243" y="73819"/>
                  </a:lnTo>
                  <a:lnTo>
                    <a:pt x="26193" y="95250"/>
                  </a:lnTo>
                  <a:lnTo>
                    <a:pt x="23812" y="119063"/>
                  </a:lnTo>
                  <a:lnTo>
                    <a:pt x="78581" y="104775"/>
                  </a:lnTo>
                  <a:lnTo>
                    <a:pt x="73818" y="69056"/>
                  </a:lnTo>
                  <a:lnTo>
                    <a:pt x="73818" y="35719"/>
                  </a:lnTo>
                  <a:lnTo>
                    <a:pt x="47625" y="16669"/>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33" name="Freeform: Shape 1054">
              <a:extLst>
                <a:ext uri="{FF2B5EF4-FFF2-40B4-BE49-F238E27FC236}">
                  <a16:creationId xmlns:a16="http://schemas.microsoft.com/office/drawing/2014/main" id="{E1F4184B-4B7A-7EBA-AD57-5FB091F3A537}"/>
                </a:ext>
              </a:extLst>
            </p:cNvPr>
            <p:cNvSpPr>
              <a:spLocks/>
            </p:cNvSpPr>
            <p:nvPr/>
          </p:nvSpPr>
          <p:spPr bwMode="auto">
            <a:xfrm>
              <a:off x="1666875" y="1354932"/>
              <a:ext cx="152400" cy="164306"/>
            </a:xfrm>
            <a:custGeom>
              <a:avLst/>
              <a:gdLst>
                <a:gd name="connsiteX0" fmla="*/ 152400 w 152400"/>
                <a:gd name="connsiteY0" fmla="*/ 157163 h 157163"/>
                <a:gd name="connsiteX1" fmla="*/ 140494 w 152400"/>
                <a:gd name="connsiteY1" fmla="*/ 92869 h 157163"/>
                <a:gd name="connsiteX2" fmla="*/ 123825 w 152400"/>
                <a:gd name="connsiteY2" fmla="*/ 52388 h 157163"/>
                <a:gd name="connsiteX3" fmla="*/ 95250 w 152400"/>
                <a:gd name="connsiteY3" fmla="*/ 57150 h 157163"/>
                <a:gd name="connsiteX4" fmla="*/ 85725 w 152400"/>
                <a:gd name="connsiteY4" fmla="*/ 16669 h 157163"/>
                <a:gd name="connsiteX5" fmla="*/ 71438 w 152400"/>
                <a:gd name="connsiteY5" fmla="*/ 7144 h 157163"/>
                <a:gd name="connsiteX6" fmla="*/ 61913 w 152400"/>
                <a:gd name="connsiteY6" fmla="*/ 42863 h 157163"/>
                <a:gd name="connsiteX7" fmla="*/ 50006 w 152400"/>
                <a:gd name="connsiteY7" fmla="*/ 0 h 157163"/>
                <a:gd name="connsiteX8" fmla="*/ 0 w 152400"/>
                <a:gd name="connsiteY8" fmla="*/ 0 h 157163"/>
                <a:gd name="connsiteX9" fmla="*/ 21431 w 152400"/>
                <a:gd name="connsiteY9" fmla="*/ 19050 h 157163"/>
                <a:gd name="connsiteX10" fmla="*/ 35719 w 152400"/>
                <a:gd name="connsiteY10" fmla="*/ 30957 h 157163"/>
                <a:gd name="connsiteX11" fmla="*/ 52388 w 152400"/>
                <a:gd name="connsiteY11" fmla="*/ 50007 h 157163"/>
                <a:gd name="connsiteX12" fmla="*/ 64294 w 152400"/>
                <a:gd name="connsiteY12" fmla="*/ 88107 h 157163"/>
                <a:gd name="connsiteX13" fmla="*/ 42863 w 152400"/>
                <a:gd name="connsiteY13" fmla="*/ 97632 h 157163"/>
                <a:gd name="connsiteX14" fmla="*/ 26194 w 152400"/>
                <a:gd name="connsiteY14" fmla="*/ 85725 h 157163"/>
                <a:gd name="connsiteX15" fmla="*/ 30956 w 152400"/>
                <a:gd name="connsiteY15" fmla="*/ 119063 h 157163"/>
                <a:gd name="connsiteX16" fmla="*/ 57150 w 152400"/>
                <a:gd name="connsiteY16" fmla="*/ 102394 h 157163"/>
                <a:gd name="connsiteX17" fmla="*/ 78581 w 152400"/>
                <a:gd name="connsiteY17" fmla="*/ 116682 h 157163"/>
                <a:gd name="connsiteX18" fmla="*/ 114300 w 152400"/>
                <a:gd name="connsiteY18" fmla="*/ 123825 h 157163"/>
                <a:gd name="connsiteX19" fmla="*/ 152400 w 152400"/>
                <a:gd name="connsiteY19" fmla="*/ 157163 h 157163"/>
                <a:gd name="connsiteX0" fmla="*/ 152400 w 152400"/>
                <a:gd name="connsiteY0" fmla="*/ 157163 h 157163"/>
                <a:gd name="connsiteX1" fmla="*/ 140494 w 152400"/>
                <a:gd name="connsiteY1" fmla="*/ 92869 h 157163"/>
                <a:gd name="connsiteX2" fmla="*/ 123825 w 152400"/>
                <a:gd name="connsiteY2" fmla="*/ 52388 h 157163"/>
                <a:gd name="connsiteX3" fmla="*/ 95250 w 152400"/>
                <a:gd name="connsiteY3" fmla="*/ 57150 h 157163"/>
                <a:gd name="connsiteX4" fmla="*/ 85725 w 152400"/>
                <a:gd name="connsiteY4" fmla="*/ 16669 h 157163"/>
                <a:gd name="connsiteX5" fmla="*/ 71438 w 152400"/>
                <a:gd name="connsiteY5" fmla="*/ 7144 h 157163"/>
                <a:gd name="connsiteX6" fmla="*/ 61913 w 152400"/>
                <a:gd name="connsiteY6" fmla="*/ 42863 h 157163"/>
                <a:gd name="connsiteX7" fmla="*/ 50006 w 152400"/>
                <a:gd name="connsiteY7" fmla="*/ 0 h 157163"/>
                <a:gd name="connsiteX8" fmla="*/ 0 w 152400"/>
                <a:gd name="connsiteY8" fmla="*/ 0 h 157163"/>
                <a:gd name="connsiteX9" fmla="*/ 21431 w 152400"/>
                <a:gd name="connsiteY9" fmla="*/ 19050 h 157163"/>
                <a:gd name="connsiteX10" fmla="*/ 35719 w 152400"/>
                <a:gd name="connsiteY10" fmla="*/ 30957 h 157163"/>
                <a:gd name="connsiteX11" fmla="*/ 52388 w 152400"/>
                <a:gd name="connsiteY11" fmla="*/ 50007 h 157163"/>
                <a:gd name="connsiteX12" fmla="*/ 64294 w 152400"/>
                <a:gd name="connsiteY12" fmla="*/ 88107 h 157163"/>
                <a:gd name="connsiteX13" fmla="*/ 42863 w 152400"/>
                <a:gd name="connsiteY13" fmla="*/ 97632 h 157163"/>
                <a:gd name="connsiteX14" fmla="*/ 26194 w 152400"/>
                <a:gd name="connsiteY14" fmla="*/ 85725 h 157163"/>
                <a:gd name="connsiteX15" fmla="*/ 30956 w 152400"/>
                <a:gd name="connsiteY15" fmla="*/ 119063 h 157163"/>
                <a:gd name="connsiteX16" fmla="*/ 57150 w 152400"/>
                <a:gd name="connsiteY16" fmla="*/ 102394 h 157163"/>
                <a:gd name="connsiteX17" fmla="*/ 78581 w 152400"/>
                <a:gd name="connsiteY17" fmla="*/ 116682 h 157163"/>
                <a:gd name="connsiteX18" fmla="*/ 114300 w 152400"/>
                <a:gd name="connsiteY18" fmla="*/ 123825 h 157163"/>
                <a:gd name="connsiteX19" fmla="*/ 130969 w 152400"/>
                <a:gd name="connsiteY19" fmla="*/ 140494 h 157163"/>
                <a:gd name="connsiteX20" fmla="*/ 152400 w 152400"/>
                <a:gd name="connsiteY20" fmla="*/ 157163 h 157163"/>
                <a:gd name="connsiteX0" fmla="*/ 152400 w 152400"/>
                <a:gd name="connsiteY0" fmla="*/ 157163 h 164306"/>
                <a:gd name="connsiteX1" fmla="*/ 140494 w 152400"/>
                <a:gd name="connsiteY1" fmla="*/ 92869 h 164306"/>
                <a:gd name="connsiteX2" fmla="*/ 123825 w 152400"/>
                <a:gd name="connsiteY2" fmla="*/ 52388 h 164306"/>
                <a:gd name="connsiteX3" fmla="*/ 95250 w 152400"/>
                <a:gd name="connsiteY3" fmla="*/ 57150 h 164306"/>
                <a:gd name="connsiteX4" fmla="*/ 85725 w 152400"/>
                <a:gd name="connsiteY4" fmla="*/ 16669 h 164306"/>
                <a:gd name="connsiteX5" fmla="*/ 71438 w 152400"/>
                <a:gd name="connsiteY5" fmla="*/ 7144 h 164306"/>
                <a:gd name="connsiteX6" fmla="*/ 61913 w 152400"/>
                <a:gd name="connsiteY6" fmla="*/ 42863 h 164306"/>
                <a:gd name="connsiteX7" fmla="*/ 50006 w 152400"/>
                <a:gd name="connsiteY7" fmla="*/ 0 h 164306"/>
                <a:gd name="connsiteX8" fmla="*/ 0 w 152400"/>
                <a:gd name="connsiteY8" fmla="*/ 0 h 164306"/>
                <a:gd name="connsiteX9" fmla="*/ 21431 w 152400"/>
                <a:gd name="connsiteY9" fmla="*/ 19050 h 164306"/>
                <a:gd name="connsiteX10" fmla="*/ 35719 w 152400"/>
                <a:gd name="connsiteY10" fmla="*/ 30957 h 164306"/>
                <a:gd name="connsiteX11" fmla="*/ 52388 w 152400"/>
                <a:gd name="connsiteY11" fmla="*/ 50007 h 164306"/>
                <a:gd name="connsiteX12" fmla="*/ 64294 w 152400"/>
                <a:gd name="connsiteY12" fmla="*/ 88107 h 164306"/>
                <a:gd name="connsiteX13" fmla="*/ 42863 w 152400"/>
                <a:gd name="connsiteY13" fmla="*/ 97632 h 164306"/>
                <a:gd name="connsiteX14" fmla="*/ 26194 w 152400"/>
                <a:gd name="connsiteY14" fmla="*/ 85725 h 164306"/>
                <a:gd name="connsiteX15" fmla="*/ 30956 w 152400"/>
                <a:gd name="connsiteY15" fmla="*/ 119063 h 164306"/>
                <a:gd name="connsiteX16" fmla="*/ 57150 w 152400"/>
                <a:gd name="connsiteY16" fmla="*/ 102394 h 164306"/>
                <a:gd name="connsiteX17" fmla="*/ 78581 w 152400"/>
                <a:gd name="connsiteY17" fmla="*/ 116682 h 164306"/>
                <a:gd name="connsiteX18" fmla="*/ 114300 w 152400"/>
                <a:gd name="connsiteY18" fmla="*/ 123825 h 164306"/>
                <a:gd name="connsiteX19" fmla="*/ 138113 w 152400"/>
                <a:gd name="connsiteY19" fmla="*/ 164306 h 164306"/>
                <a:gd name="connsiteX20" fmla="*/ 152400 w 152400"/>
                <a:gd name="connsiteY20" fmla="*/ 157163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400" h="164306">
                  <a:moveTo>
                    <a:pt x="152400" y="157163"/>
                  </a:moveTo>
                  <a:lnTo>
                    <a:pt x="140494" y="92869"/>
                  </a:lnTo>
                  <a:lnTo>
                    <a:pt x="123825" y="52388"/>
                  </a:lnTo>
                  <a:lnTo>
                    <a:pt x="95250" y="57150"/>
                  </a:lnTo>
                  <a:lnTo>
                    <a:pt x="85725" y="16669"/>
                  </a:lnTo>
                  <a:lnTo>
                    <a:pt x="71438" y="7144"/>
                  </a:lnTo>
                  <a:lnTo>
                    <a:pt x="61913" y="42863"/>
                  </a:lnTo>
                  <a:lnTo>
                    <a:pt x="50006" y="0"/>
                  </a:lnTo>
                  <a:lnTo>
                    <a:pt x="0" y="0"/>
                  </a:lnTo>
                  <a:lnTo>
                    <a:pt x="21431" y="19050"/>
                  </a:lnTo>
                  <a:lnTo>
                    <a:pt x="35719" y="30957"/>
                  </a:lnTo>
                  <a:lnTo>
                    <a:pt x="52388" y="50007"/>
                  </a:lnTo>
                  <a:lnTo>
                    <a:pt x="64294" y="88107"/>
                  </a:lnTo>
                  <a:lnTo>
                    <a:pt x="42863" y="97632"/>
                  </a:lnTo>
                  <a:lnTo>
                    <a:pt x="26194" y="85725"/>
                  </a:lnTo>
                  <a:lnTo>
                    <a:pt x="30956" y="119063"/>
                  </a:lnTo>
                  <a:lnTo>
                    <a:pt x="57150" y="102394"/>
                  </a:lnTo>
                  <a:lnTo>
                    <a:pt x="78581" y="116682"/>
                  </a:lnTo>
                  <a:lnTo>
                    <a:pt x="114300" y="123825"/>
                  </a:lnTo>
                  <a:lnTo>
                    <a:pt x="138113" y="164306"/>
                  </a:lnTo>
                  <a:lnTo>
                    <a:pt x="152400" y="157163"/>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34" name="Freeform: Shape 202">
              <a:extLst>
                <a:ext uri="{FF2B5EF4-FFF2-40B4-BE49-F238E27FC236}">
                  <a16:creationId xmlns:a16="http://schemas.microsoft.com/office/drawing/2014/main" id="{E6D09E59-87DD-2D92-E3E8-B6F32EFE787B}"/>
                </a:ext>
              </a:extLst>
            </p:cNvPr>
            <p:cNvSpPr>
              <a:spLocks/>
            </p:cNvSpPr>
            <p:nvPr/>
          </p:nvSpPr>
          <p:spPr bwMode="auto">
            <a:xfrm>
              <a:off x="1907382" y="1538288"/>
              <a:ext cx="69056" cy="40481"/>
            </a:xfrm>
            <a:custGeom>
              <a:avLst/>
              <a:gdLst>
                <a:gd name="connsiteX0" fmla="*/ 0 w 57150"/>
                <a:gd name="connsiteY0" fmla="*/ 0 h 40481"/>
                <a:gd name="connsiteX1" fmla="*/ 57150 w 57150"/>
                <a:gd name="connsiteY1" fmla="*/ 14287 h 40481"/>
                <a:gd name="connsiteX2" fmla="*/ 42862 w 57150"/>
                <a:gd name="connsiteY2" fmla="*/ 40481 h 40481"/>
                <a:gd name="connsiteX3" fmla="*/ 0 w 57150"/>
                <a:gd name="connsiteY3" fmla="*/ 0 h 40481"/>
                <a:gd name="connsiteX0" fmla="*/ 0 w 57150"/>
                <a:gd name="connsiteY0" fmla="*/ 0 h 40481"/>
                <a:gd name="connsiteX1" fmla="*/ 57150 w 57150"/>
                <a:gd name="connsiteY1" fmla="*/ 14287 h 40481"/>
                <a:gd name="connsiteX2" fmla="*/ 42862 w 57150"/>
                <a:gd name="connsiteY2" fmla="*/ 40481 h 40481"/>
                <a:gd name="connsiteX3" fmla="*/ 19050 w 57150"/>
                <a:gd name="connsiteY3" fmla="*/ 16668 h 40481"/>
                <a:gd name="connsiteX4" fmla="*/ 0 w 57150"/>
                <a:gd name="connsiteY4" fmla="*/ 0 h 40481"/>
                <a:gd name="connsiteX0" fmla="*/ 11906 w 69056"/>
                <a:gd name="connsiteY0" fmla="*/ 0 h 40481"/>
                <a:gd name="connsiteX1" fmla="*/ 69056 w 69056"/>
                <a:gd name="connsiteY1" fmla="*/ 14287 h 40481"/>
                <a:gd name="connsiteX2" fmla="*/ 54768 w 69056"/>
                <a:gd name="connsiteY2" fmla="*/ 40481 h 40481"/>
                <a:gd name="connsiteX3" fmla="*/ 0 w 69056"/>
                <a:gd name="connsiteY3" fmla="*/ 19050 h 40481"/>
                <a:gd name="connsiteX4" fmla="*/ 11906 w 69056"/>
                <a:gd name="connsiteY4" fmla="*/ 0 h 40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40481">
                  <a:moveTo>
                    <a:pt x="11906" y="0"/>
                  </a:moveTo>
                  <a:lnTo>
                    <a:pt x="69056" y="14287"/>
                  </a:lnTo>
                  <a:lnTo>
                    <a:pt x="54768" y="40481"/>
                  </a:lnTo>
                  <a:lnTo>
                    <a:pt x="0" y="19050"/>
                  </a:lnTo>
                  <a:lnTo>
                    <a:pt x="11906"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35" name="Freeform: Shape 203">
              <a:extLst>
                <a:ext uri="{FF2B5EF4-FFF2-40B4-BE49-F238E27FC236}">
                  <a16:creationId xmlns:a16="http://schemas.microsoft.com/office/drawing/2014/main" id="{D6F0F141-1EAD-6F8F-CE85-D1CF61FCBB82}"/>
                </a:ext>
              </a:extLst>
            </p:cNvPr>
            <p:cNvSpPr>
              <a:spLocks/>
            </p:cNvSpPr>
            <p:nvPr/>
          </p:nvSpPr>
          <p:spPr bwMode="auto">
            <a:xfrm>
              <a:off x="1890713" y="1764506"/>
              <a:ext cx="76200" cy="102394"/>
            </a:xfrm>
            <a:custGeom>
              <a:avLst/>
              <a:gdLst>
                <a:gd name="connsiteX0" fmla="*/ 0 w 76200"/>
                <a:gd name="connsiteY0" fmla="*/ 47625 h 102394"/>
                <a:gd name="connsiteX1" fmla="*/ 57150 w 76200"/>
                <a:gd name="connsiteY1" fmla="*/ 102394 h 102394"/>
                <a:gd name="connsiteX2" fmla="*/ 76200 w 76200"/>
                <a:gd name="connsiteY2" fmla="*/ 97632 h 102394"/>
                <a:gd name="connsiteX3" fmla="*/ 73818 w 76200"/>
                <a:gd name="connsiteY3" fmla="*/ 52388 h 102394"/>
                <a:gd name="connsiteX4" fmla="*/ 69056 w 76200"/>
                <a:gd name="connsiteY4" fmla="*/ 33338 h 102394"/>
                <a:gd name="connsiteX5" fmla="*/ 50006 w 76200"/>
                <a:gd name="connsiteY5" fmla="*/ 14288 h 102394"/>
                <a:gd name="connsiteX6" fmla="*/ 33337 w 76200"/>
                <a:gd name="connsiteY6" fmla="*/ 0 h 102394"/>
                <a:gd name="connsiteX7" fmla="*/ 0 w 76200"/>
                <a:gd name="connsiteY7" fmla="*/ 47625 h 102394"/>
                <a:gd name="connsiteX0" fmla="*/ 0 w 76200"/>
                <a:gd name="connsiteY0" fmla="*/ 47625 h 102394"/>
                <a:gd name="connsiteX1" fmla="*/ 57150 w 76200"/>
                <a:gd name="connsiteY1" fmla="*/ 102394 h 102394"/>
                <a:gd name="connsiteX2" fmla="*/ 76200 w 76200"/>
                <a:gd name="connsiteY2" fmla="*/ 97632 h 102394"/>
                <a:gd name="connsiteX3" fmla="*/ 73818 w 76200"/>
                <a:gd name="connsiteY3" fmla="*/ 52388 h 102394"/>
                <a:gd name="connsiteX4" fmla="*/ 69056 w 76200"/>
                <a:gd name="connsiteY4" fmla="*/ 33338 h 102394"/>
                <a:gd name="connsiteX5" fmla="*/ 50006 w 76200"/>
                <a:gd name="connsiteY5" fmla="*/ 14288 h 102394"/>
                <a:gd name="connsiteX6" fmla="*/ 33337 w 76200"/>
                <a:gd name="connsiteY6" fmla="*/ 0 h 102394"/>
                <a:gd name="connsiteX7" fmla="*/ 19050 w 76200"/>
                <a:gd name="connsiteY7" fmla="*/ 26194 h 102394"/>
                <a:gd name="connsiteX8" fmla="*/ 0 w 76200"/>
                <a:gd name="connsiteY8" fmla="*/ 47625 h 102394"/>
                <a:gd name="connsiteX0" fmla="*/ 0 w 76200"/>
                <a:gd name="connsiteY0" fmla="*/ 47625 h 102394"/>
                <a:gd name="connsiteX1" fmla="*/ 57150 w 76200"/>
                <a:gd name="connsiteY1" fmla="*/ 102394 h 102394"/>
                <a:gd name="connsiteX2" fmla="*/ 76200 w 76200"/>
                <a:gd name="connsiteY2" fmla="*/ 97632 h 102394"/>
                <a:gd name="connsiteX3" fmla="*/ 73818 w 76200"/>
                <a:gd name="connsiteY3" fmla="*/ 52388 h 102394"/>
                <a:gd name="connsiteX4" fmla="*/ 69056 w 76200"/>
                <a:gd name="connsiteY4" fmla="*/ 33338 h 102394"/>
                <a:gd name="connsiteX5" fmla="*/ 50006 w 76200"/>
                <a:gd name="connsiteY5" fmla="*/ 14288 h 102394"/>
                <a:gd name="connsiteX6" fmla="*/ 33337 w 76200"/>
                <a:gd name="connsiteY6" fmla="*/ 0 h 102394"/>
                <a:gd name="connsiteX7" fmla="*/ 28575 w 76200"/>
                <a:gd name="connsiteY7" fmla="*/ 47626 h 102394"/>
                <a:gd name="connsiteX8" fmla="*/ 0 w 76200"/>
                <a:gd name="connsiteY8" fmla="*/ 47625 h 1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02394">
                  <a:moveTo>
                    <a:pt x="0" y="47625"/>
                  </a:moveTo>
                  <a:lnTo>
                    <a:pt x="57150" y="102394"/>
                  </a:lnTo>
                  <a:lnTo>
                    <a:pt x="76200" y="97632"/>
                  </a:lnTo>
                  <a:lnTo>
                    <a:pt x="73818" y="52388"/>
                  </a:lnTo>
                  <a:lnTo>
                    <a:pt x="69056" y="33338"/>
                  </a:lnTo>
                  <a:lnTo>
                    <a:pt x="50006" y="14288"/>
                  </a:lnTo>
                  <a:lnTo>
                    <a:pt x="33337" y="0"/>
                  </a:lnTo>
                  <a:cubicBezTo>
                    <a:pt x="30162" y="5556"/>
                    <a:pt x="31750" y="42070"/>
                    <a:pt x="28575" y="47626"/>
                  </a:cubicBezTo>
                  <a:lnTo>
                    <a:pt x="0" y="47625"/>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36" name="Freeform: Shape 204">
              <a:extLst>
                <a:ext uri="{FF2B5EF4-FFF2-40B4-BE49-F238E27FC236}">
                  <a16:creationId xmlns:a16="http://schemas.microsoft.com/office/drawing/2014/main" id="{B595EE58-0BEF-F620-97A5-4C514FC8A537}"/>
                </a:ext>
              </a:extLst>
            </p:cNvPr>
            <p:cNvSpPr>
              <a:spLocks/>
            </p:cNvSpPr>
            <p:nvPr/>
          </p:nvSpPr>
          <p:spPr bwMode="auto">
            <a:xfrm>
              <a:off x="1752600" y="1943100"/>
              <a:ext cx="138113" cy="195262"/>
            </a:xfrm>
            <a:custGeom>
              <a:avLst/>
              <a:gdLst>
                <a:gd name="connsiteX0" fmla="*/ 88106 w 138113"/>
                <a:gd name="connsiteY0" fmla="*/ 204788 h 204788"/>
                <a:gd name="connsiteX1" fmla="*/ 45244 w 138113"/>
                <a:gd name="connsiteY1" fmla="*/ 133350 h 204788"/>
                <a:gd name="connsiteX2" fmla="*/ 16669 w 138113"/>
                <a:gd name="connsiteY2" fmla="*/ 126206 h 204788"/>
                <a:gd name="connsiteX3" fmla="*/ 0 w 138113"/>
                <a:gd name="connsiteY3" fmla="*/ 80963 h 204788"/>
                <a:gd name="connsiteX4" fmla="*/ 30956 w 138113"/>
                <a:gd name="connsiteY4" fmla="*/ 95250 h 204788"/>
                <a:gd name="connsiteX5" fmla="*/ 54769 w 138113"/>
                <a:gd name="connsiteY5" fmla="*/ 92869 h 204788"/>
                <a:gd name="connsiteX6" fmla="*/ 61913 w 138113"/>
                <a:gd name="connsiteY6" fmla="*/ 73819 h 204788"/>
                <a:gd name="connsiteX7" fmla="*/ 61913 w 138113"/>
                <a:gd name="connsiteY7" fmla="*/ 47625 h 204788"/>
                <a:gd name="connsiteX8" fmla="*/ 28575 w 138113"/>
                <a:gd name="connsiteY8" fmla="*/ 2381 h 204788"/>
                <a:gd name="connsiteX9" fmla="*/ 66675 w 138113"/>
                <a:gd name="connsiteY9" fmla="*/ 11906 h 204788"/>
                <a:gd name="connsiteX10" fmla="*/ 116681 w 138113"/>
                <a:gd name="connsiteY10" fmla="*/ 0 h 204788"/>
                <a:gd name="connsiteX11" fmla="*/ 116681 w 138113"/>
                <a:gd name="connsiteY11" fmla="*/ 16669 h 204788"/>
                <a:gd name="connsiteX12" fmla="*/ 97631 w 138113"/>
                <a:gd name="connsiteY12" fmla="*/ 40481 h 204788"/>
                <a:gd name="connsiteX13" fmla="*/ 85725 w 138113"/>
                <a:gd name="connsiteY13" fmla="*/ 64294 h 204788"/>
                <a:gd name="connsiteX14" fmla="*/ 114300 w 138113"/>
                <a:gd name="connsiteY14" fmla="*/ 71438 h 204788"/>
                <a:gd name="connsiteX15" fmla="*/ 123825 w 138113"/>
                <a:gd name="connsiteY15" fmla="*/ 100013 h 204788"/>
                <a:gd name="connsiteX16" fmla="*/ 138113 w 138113"/>
                <a:gd name="connsiteY16" fmla="*/ 104775 h 204788"/>
                <a:gd name="connsiteX17" fmla="*/ 138113 w 138113"/>
                <a:gd name="connsiteY17" fmla="*/ 147638 h 204788"/>
                <a:gd name="connsiteX18" fmla="*/ 138113 w 138113"/>
                <a:gd name="connsiteY18" fmla="*/ 180975 h 204788"/>
                <a:gd name="connsiteX19" fmla="*/ 88106 w 138113"/>
                <a:gd name="connsiteY19" fmla="*/ 204788 h 204788"/>
                <a:gd name="connsiteX0" fmla="*/ 88106 w 138113"/>
                <a:gd name="connsiteY0" fmla="*/ 204788 h 204788"/>
                <a:gd name="connsiteX1" fmla="*/ 116681 w 138113"/>
                <a:gd name="connsiteY1" fmla="*/ 192881 h 204788"/>
                <a:gd name="connsiteX2" fmla="*/ 45244 w 138113"/>
                <a:gd name="connsiteY2" fmla="*/ 133350 h 204788"/>
                <a:gd name="connsiteX3" fmla="*/ 16669 w 138113"/>
                <a:gd name="connsiteY3" fmla="*/ 126206 h 204788"/>
                <a:gd name="connsiteX4" fmla="*/ 0 w 138113"/>
                <a:gd name="connsiteY4" fmla="*/ 80963 h 204788"/>
                <a:gd name="connsiteX5" fmla="*/ 30956 w 138113"/>
                <a:gd name="connsiteY5" fmla="*/ 95250 h 204788"/>
                <a:gd name="connsiteX6" fmla="*/ 54769 w 138113"/>
                <a:gd name="connsiteY6" fmla="*/ 92869 h 204788"/>
                <a:gd name="connsiteX7" fmla="*/ 61913 w 138113"/>
                <a:gd name="connsiteY7" fmla="*/ 73819 h 204788"/>
                <a:gd name="connsiteX8" fmla="*/ 61913 w 138113"/>
                <a:gd name="connsiteY8" fmla="*/ 47625 h 204788"/>
                <a:gd name="connsiteX9" fmla="*/ 28575 w 138113"/>
                <a:gd name="connsiteY9" fmla="*/ 2381 h 204788"/>
                <a:gd name="connsiteX10" fmla="*/ 66675 w 138113"/>
                <a:gd name="connsiteY10" fmla="*/ 11906 h 204788"/>
                <a:gd name="connsiteX11" fmla="*/ 116681 w 138113"/>
                <a:gd name="connsiteY11" fmla="*/ 0 h 204788"/>
                <a:gd name="connsiteX12" fmla="*/ 116681 w 138113"/>
                <a:gd name="connsiteY12" fmla="*/ 16669 h 204788"/>
                <a:gd name="connsiteX13" fmla="*/ 97631 w 138113"/>
                <a:gd name="connsiteY13" fmla="*/ 40481 h 204788"/>
                <a:gd name="connsiteX14" fmla="*/ 85725 w 138113"/>
                <a:gd name="connsiteY14" fmla="*/ 64294 h 204788"/>
                <a:gd name="connsiteX15" fmla="*/ 114300 w 138113"/>
                <a:gd name="connsiteY15" fmla="*/ 71438 h 204788"/>
                <a:gd name="connsiteX16" fmla="*/ 123825 w 138113"/>
                <a:gd name="connsiteY16" fmla="*/ 100013 h 204788"/>
                <a:gd name="connsiteX17" fmla="*/ 138113 w 138113"/>
                <a:gd name="connsiteY17" fmla="*/ 104775 h 204788"/>
                <a:gd name="connsiteX18" fmla="*/ 138113 w 138113"/>
                <a:gd name="connsiteY18" fmla="*/ 147638 h 204788"/>
                <a:gd name="connsiteX19" fmla="*/ 138113 w 138113"/>
                <a:gd name="connsiteY19" fmla="*/ 180975 h 204788"/>
                <a:gd name="connsiteX20" fmla="*/ 88106 w 138113"/>
                <a:gd name="connsiteY20" fmla="*/ 204788 h 204788"/>
                <a:gd name="connsiteX0" fmla="*/ 88106 w 138113"/>
                <a:gd name="connsiteY0" fmla="*/ 204788 h 204788"/>
                <a:gd name="connsiteX1" fmla="*/ 73818 w 138113"/>
                <a:gd name="connsiteY1" fmla="*/ 188118 h 204788"/>
                <a:gd name="connsiteX2" fmla="*/ 45244 w 138113"/>
                <a:gd name="connsiteY2" fmla="*/ 133350 h 204788"/>
                <a:gd name="connsiteX3" fmla="*/ 16669 w 138113"/>
                <a:gd name="connsiteY3" fmla="*/ 126206 h 204788"/>
                <a:gd name="connsiteX4" fmla="*/ 0 w 138113"/>
                <a:gd name="connsiteY4" fmla="*/ 80963 h 204788"/>
                <a:gd name="connsiteX5" fmla="*/ 30956 w 138113"/>
                <a:gd name="connsiteY5" fmla="*/ 95250 h 204788"/>
                <a:gd name="connsiteX6" fmla="*/ 54769 w 138113"/>
                <a:gd name="connsiteY6" fmla="*/ 92869 h 204788"/>
                <a:gd name="connsiteX7" fmla="*/ 61913 w 138113"/>
                <a:gd name="connsiteY7" fmla="*/ 73819 h 204788"/>
                <a:gd name="connsiteX8" fmla="*/ 61913 w 138113"/>
                <a:gd name="connsiteY8" fmla="*/ 47625 h 204788"/>
                <a:gd name="connsiteX9" fmla="*/ 28575 w 138113"/>
                <a:gd name="connsiteY9" fmla="*/ 2381 h 204788"/>
                <a:gd name="connsiteX10" fmla="*/ 66675 w 138113"/>
                <a:gd name="connsiteY10" fmla="*/ 11906 h 204788"/>
                <a:gd name="connsiteX11" fmla="*/ 116681 w 138113"/>
                <a:gd name="connsiteY11" fmla="*/ 0 h 204788"/>
                <a:gd name="connsiteX12" fmla="*/ 116681 w 138113"/>
                <a:gd name="connsiteY12" fmla="*/ 16669 h 204788"/>
                <a:gd name="connsiteX13" fmla="*/ 97631 w 138113"/>
                <a:gd name="connsiteY13" fmla="*/ 40481 h 204788"/>
                <a:gd name="connsiteX14" fmla="*/ 85725 w 138113"/>
                <a:gd name="connsiteY14" fmla="*/ 64294 h 204788"/>
                <a:gd name="connsiteX15" fmla="*/ 114300 w 138113"/>
                <a:gd name="connsiteY15" fmla="*/ 71438 h 204788"/>
                <a:gd name="connsiteX16" fmla="*/ 123825 w 138113"/>
                <a:gd name="connsiteY16" fmla="*/ 100013 h 204788"/>
                <a:gd name="connsiteX17" fmla="*/ 138113 w 138113"/>
                <a:gd name="connsiteY17" fmla="*/ 104775 h 204788"/>
                <a:gd name="connsiteX18" fmla="*/ 138113 w 138113"/>
                <a:gd name="connsiteY18" fmla="*/ 147638 h 204788"/>
                <a:gd name="connsiteX19" fmla="*/ 138113 w 138113"/>
                <a:gd name="connsiteY19" fmla="*/ 180975 h 204788"/>
                <a:gd name="connsiteX20" fmla="*/ 88106 w 138113"/>
                <a:gd name="connsiteY20" fmla="*/ 204788 h 204788"/>
                <a:gd name="connsiteX0" fmla="*/ 104775 w 138113"/>
                <a:gd name="connsiteY0" fmla="*/ 169069 h 188118"/>
                <a:gd name="connsiteX1" fmla="*/ 73818 w 138113"/>
                <a:gd name="connsiteY1" fmla="*/ 188118 h 188118"/>
                <a:gd name="connsiteX2" fmla="*/ 45244 w 138113"/>
                <a:gd name="connsiteY2" fmla="*/ 133350 h 188118"/>
                <a:gd name="connsiteX3" fmla="*/ 16669 w 138113"/>
                <a:gd name="connsiteY3" fmla="*/ 126206 h 188118"/>
                <a:gd name="connsiteX4" fmla="*/ 0 w 138113"/>
                <a:gd name="connsiteY4" fmla="*/ 80963 h 188118"/>
                <a:gd name="connsiteX5" fmla="*/ 30956 w 138113"/>
                <a:gd name="connsiteY5" fmla="*/ 95250 h 188118"/>
                <a:gd name="connsiteX6" fmla="*/ 54769 w 138113"/>
                <a:gd name="connsiteY6" fmla="*/ 92869 h 188118"/>
                <a:gd name="connsiteX7" fmla="*/ 61913 w 138113"/>
                <a:gd name="connsiteY7" fmla="*/ 73819 h 188118"/>
                <a:gd name="connsiteX8" fmla="*/ 61913 w 138113"/>
                <a:gd name="connsiteY8" fmla="*/ 47625 h 188118"/>
                <a:gd name="connsiteX9" fmla="*/ 28575 w 138113"/>
                <a:gd name="connsiteY9" fmla="*/ 2381 h 188118"/>
                <a:gd name="connsiteX10" fmla="*/ 66675 w 138113"/>
                <a:gd name="connsiteY10" fmla="*/ 11906 h 188118"/>
                <a:gd name="connsiteX11" fmla="*/ 116681 w 138113"/>
                <a:gd name="connsiteY11" fmla="*/ 0 h 188118"/>
                <a:gd name="connsiteX12" fmla="*/ 116681 w 138113"/>
                <a:gd name="connsiteY12" fmla="*/ 16669 h 188118"/>
                <a:gd name="connsiteX13" fmla="*/ 97631 w 138113"/>
                <a:gd name="connsiteY13" fmla="*/ 40481 h 188118"/>
                <a:gd name="connsiteX14" fmla="*/ 85725 w 138113"/>
                <a:gd name="connsiteY14" fmla="*/ 64294 h 188118"/>
                <a:gd name="connsiteX15" fmla="*/ 114300 w 138113"/>
                <a:gd name="connsiteY15" fmla="*/ 71438 h 188118"/>
                <a:gd name="connsiteX16" fmla="*/ 123825 w 138113"/>
                <a:gd name="connsiteY16" fmla="*/ 100013 h 188118"/>
                <a:gd name="connsiteX17" fmla="*/ 138113 w 138113"/>
                <a:gd name="connsiteY17" fmla="*/ 104775 h 188118"/>
                <a:gd name="connsiteX18" fmla="*/ 138113 w 138113"/>
                <a:gd name="connsiteY18" fmla="*/ 147638 h 188118"/>
                <a:gd name="connsiteX19" fmla="*/ 138113 w 138113"/>
                <a:gd name="connsiteY19" fmla="*/ 180975 h 188118"/>
                <a:gd name="connsiteX20" fmla="*/ 104775 w 138113"/>
                <a:gd name="connsiteY20" fmla="*/ 169069 h 188118"/>
                <a:gd name="connsiteX0" fmla="*/ 104775 w 138113"/>
                <a:gd name="connsiteY0" fmla="*/ 169069 h 195262"/>
                <a:gd name="connsiteX1" fmla="*/ 80962 w 138113"/>
                <a:gd name="connsiteY1" fmla="*/ 195262 h 195262"/>
                <a:gd name="connsiteX2" fmla="*/ 45244 w 138113"/>
                <a:gd name="connsiteY2" fmla="*/ 133350 h 195262"/>
                <a:gd name="connsiteX3" fmla="*/ 16669 w 138113"/>
                <a:gd name="connsiteY3" fmla="*/ 126206 h 195262"/>
                <a:gd name="connsiteX4" fmla="*/ 0 w 138113"/>
                <a:gd name="connsiteY4" fmla="*/ 80963 h 195262"/>
                <a:gd name="connsiteX5" fmla="*/ 30956 w 138113"/>
                <a:gd name="connsiteY5" fmla="*/ 95250 h 195262"/>
                <a:gd name="connsiteX6" fmla="*/ 54769 w 138113"/>
                <a:gd name="connsiteY6" fmla="*/ 92869 h 195262"/>
                <a:gd name="connsiteX7" fmla="*/ 61913 w 138113"/>
                <a:gd name="connsiteY7" fmla="*/ 73819 h 195262"/>
                <a:gd name="connsiteX8" fmla="*/ 61913 w 138113"/>
                <a:gd name="connsiteY8" fmla="*/ 47625 h 195262"/>
                <a:gd name="connsiteX9" fmla="*/ 28575 w 138113"/>
                <a:gd name="connsiteY9" fmla="*/ 2381 h 195262"/>
                <a:gd name="connsiteX10" fmla="*/ 66675 w 138113"/>
                <a:gd name="connsiteY10" fmla="*/ 11906 h 195262"/>
                <a:gd name="connsiteX11" fmla="*/ 116681 w 138113"/>
                <a:gd name="connsiteY11" fmla="*/ 0 h 195262"/>
                <a:gd name="connsiteX12" fmla="*/ 116681 w 138113"/>
                <a:gd name="connsiteY12" fmla="*/ 16669 h 195262"/>
                <a:gd name="connsiteX13" fmla="*/ 97631 w 138113"/>
                <a:gd name="connsiteY13" fmla="*/ 40481 h 195262"/>
                <a:gd name="connsiteX14" fmla="*/ 85725 w 138113"/>
                <a:gd name="connsiteY14" fmla="*/ 64294 h 195262"/>
                <a:gd name="connsiteX15" fmla="*/ 114300 w 138113"/>
                <a:gd name="connsiteY15" fmla="*/ 71438 h 195262"/>
                <a:gd name="connsiteX16" fmla="*/ 123825 w 138113"/>
                <a:gd name="connsiteY16" fmla="*/ 100013 h 195262"/>
                <a:gd name="connsiteX17" fmla="*/ 138113 w 138113"/>
                <a:gd name="connsiteY17" fmla="*/ 104775 h 195262"/>
                <a:gd name="connsiteX18" fmla="*/ 138113 w 138113"/>
                <a:gd name="connsiteY18" fmla="*/ 147638 h 195262"/>
                <a:gd name="connsiteX19" fmla="*/ 138113 w 138113"/>
                <a:gd name="connsiteY19" fmla="*/ 180975 h 195262"/>
                <a:gd name="connsiteX20" fmla="*/ 104775 w 138113"/>
                <a:gd name="connsiteY20" fmla="*/ 169069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113" h="195262">
                  <a:moveTo>
                    <a:pt x="104775" y="169069"/>
                  </a:moveTo>
                  <a:lnTo>
                    <a:pt x="80962" y="195262"/>
                  </a:lnTo>
                  <a:lnTo>
                    <a:pt x="45244" y="133350"/>
                  </a:lnTo>
                  <a:lnTo>
                    <a:pt x="16669" y="126206"/>
                  </a:lnTo>
                  <a:lnTo>
                    <a:pt x="0" y="80963"/>
                  </a:lnTo>
                  <a:lnTo>
                    <a:pt x="30956" y="95250"/>
                  </a:lnTo>
                  <a:lnTo>
                    <a:pt x="54769" y="92869"/>
                  </a:lnTo>
                  <a:lnTo>
                    <a:pt x="61913" y="73819"/>
                  </a:lnTo>
                  <a:lnTo>
                    <a:pt x="61913" y="47625"/>
                  </a:lnTo>
                  <a:lnTo>
                    <a:pt x="28575" y="2381"/>
                  </a:lnTo>
                  <a:lnTo>
                    <a:pt x="66675" y="11906"/>
                  </a:lnTo>
                  <a:lnTo>
                    <a:pt x="116681" y="0"/>
                  </a:lnTo>
                  <a:lnTo>
                    <a:pt x="116681" y="16669"/>
                  </a:lnTo>
                  <a:lnTo>
                    <a:pt x="97631" y="40481"/>
                  </a:lnTo>
                  <a:lnTo>
                    <a:pt x="85725" y="64294"/>
                  </a:lnTo>
                  <a:lnTo>
                    <a:pt x="114300" y="71438"/>
                  </a:lnTo>
                  <a:lnTo>
                    <a:pt x="123825" y="100013"/>
                  </a:lnTo>
                  <a:lnTo>
                    <a:pt x="138113" y="104775"/>
                  </a:lnTo>
                  <a:lnTo>
                    <a:pt x="138113" y="147638"/>
                  </a:lnTo>
                  <a:lnTo>
                    <a:pt x="138113" y="180975"/>
                  </a:lnTo>
                  <a:lnTo>
                    <a:pt x="104775" y="16906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37" name="Freeform: Shape 205">
              <a:extLst>
                <a:ext uri="{FF2B5EF4-FFF2-40B4-BE49-F238E27FC236}">
                  <a16:creationId xmlns:a16="http://schemas.microsoft.com/office/drawing/2014/main" id="{E0CBAE42-E51B-D898-AD8E-45BAAE5A52CE}"/>
                </a:ext>
              </a:extLst>
            </p:cNvPr>
            <p:cNvSpPr>
              <a:spLocks/>
            </p:cNvSpPr>
            <p:nvPr/>
          </p:nvSpPr>
          <p:spPr bwMode="auto">
            <a:xfrm>
              <a:off x="1476375" y="1414463"/>
              <a:ext cx="88106" cy="52387"/>
            </a:xfrm>
            <a:custGeom>
              <a:avLst/>
              <a:gdLst>
                <a:gd name="connsiteX0" fmla="*/ 71438 w 88106"/>
                <a:gd name="connsiteY0" fmla="*/ 0 h 52387"/>
                <a:gd name="connsiteX1" fmla="*/ 0 w 88106"/>
                <a:gd name="connsiteY1" fmla="*/ 45243 h 52387"/>
                <a:gd name="connsiteX2" fmla="*/ 33338 w 88106"/>
                <a:gd name="connsiteY2" fmla="*/ 50006 h 52387"/>
                <a:gd name="connsiteX3" fmla="*/ 88106 w 88106"/>
                <a:gd name="connsiteY3" fmla="*/ 52387 h 52387"/>
                <a:gd name="connsiteX4" fmla="*/ 71438 w 88106"/>
                <a:gd name="connsiteY4" fmla="*/ 0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06" h="52387">
                  <a:moveTo>
                    <a:pt x="71438" y="0"/>
                  </a:moveTo>
                  <a:lnTo>
                    <a:pt x="0" y="45243"/>
                  </a:lnTo>
                  <a:lnTo>
                    <a:pt x="33338" y="50006"/>
                  </a:lnTo>
                  <a:lnTo>
                    <a:pt x="88106" y="52387"/>
                  </a:lnTo>
                  <a:lnTo>
                    <a:pt x="71438"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38" name="Freeform: Shape 206">
              <a:extLst>
                <a:ext uri="{FF2B5EF4-FFF2-40B4-BE49-F238E27FC236}">
                  <a16:creationId xmlns:a16="http://schemas.microsoft.com/office/drawing/2014/main" id="{5043091A-65B7-8EE9-526C-3527DCB0B9D6}"/>
                </a:ext>
              </a:extLst>
            </p:cNvPr>
            <p:cNvSpPr>
              <a:spLocks/>
            </p:cNvSpPr>
            <p:nvPr/>
          </p:nvSpPr>
          <p:spPr bwMode="auto">
            <a:xfrm>
              <a:off x="1750219" y="1664494"/>
              <a:ext cx="119062" cy="157162"/>
            </a:xfrm>
            <a:custGeom>
              <a:avLst/>
              <a:gdLst>
                <a:gd name="connsiteX0" fmla="*/ 100012 w 119062"/>
                <a:gd name="connsiteY0" fmla="*/ 157162 h 157162"/>
                <a:gd name="connsiteX1" fmla="*/ 119062 w 119062"/>
                <a:gd name="connsiteY1" fmla="*/ 97631 h 157162"/>
                <a:gd name="connsiteX2" fmla="*/ 109537 w 119062"/>
                <a:gd name="connsiteY2" fmla="*/ 73819 h 157162"/>
                <a:gd name="connsiteX3" fmla="*/ 92869 w 119062"/>
                <a:gd name="connsiteY3" fmla="*/ 2381 h 157162"/>
                <a:gd name="connsiteX4" fmla="*/ 76200 w 119062"/>
                <a:gd name="connsiteY4" fmla="*/ 14287 h 157162"/>
                <a:gd name="connsiteX5" fmla="*/ 42862 w 119062"/>
                <a:gd name="connsiteY5" fmla="*/ 0 h 157162"/>
                <a:gd name="connsiteX6" fmla="*/ 40481 w 119062"/>
                <a:gd name="connsiteY6" fmla="*/ 21431 h 157162"/>
                <a:gd name="connsiteX7" fmla="*/ 64294 w 119062"/>
                <a:gd name="connsiteY7" fmla="*/ 59531 h 157162"/>
                <a:gd name="connsiteX8" fmla="*/ 59531 w 119062"/>
                <a:gd name="connsiteY8" fmla="*/ 76200 h 157162"/>
                <a:gd name="connsiteX9" fmla="*/ 9525 w 119062"/>
                <a:gd name="connsiteY9" fmla="*/ 26194 h 157162"/>
                <a:gd name="connsiteX10" fmla="*/ 23812 w 119062"/>
                <a:gd name="connsiteY10" fmla="*/ 85725 h 157162"/>
                <a:gd name="connsiteX11" fmla="*/ 0 w 119062"/>
                <a:gd name="connsiteY11" fmla="*/ 109537 h 157162"/>
                <a:gd name="connsiteX12" fmla="*/ 78581 w 119062"/>
                <a:gd name="connsiteY12" fmla="*/ 83344 h 157162"/>
                <a:gd name="connsiteX13" fmla="*/ 100012 w 119062"/>
                <a:gd name="connsiteY13" fmla="*/ 157162 h 157162"/>
                <a:gd name="connsiteX0" fmla="*/ 100012 w 119062"/>
                <a:gd name="connsiteY0" fmla="*/ 157162 h 157162"/>
                <a:gd name="connsiteX1" fmla="*/ 119062 w 119062"/>
                <a:gd name="connsiteY1" fmla="*/ 97631 h 157162"/>
                <a:gd name="connsiteX2" fmla="*/ 109537 w 119062"/>
                <a:gd name="connsiteY2" fmla="*/ 73819 h 157162"/>
                <a:gd name="connsiteX3" fmla="*/ 92869 w 119062"/>
                <a:gd name="connsiteY3" fmla="*/ 2381 h 157162"/>
                <a:gd name="connsiteX4" fmla="*/ 76200 w 119062"/>
                <a:gd name="connsiteY4" fmla="*/ 14287 h 157162"/>
                <a:gd name="connsiteX5" fmla="*/ 42862 w 119062"/>
                <a:gd name="connsiteY5" fmla="*/ 0 h 157162"/>
                <a:gd name="connsiteX6" fmla="*/ 40481 w 119062"/>
                <a:gd name="connsiteY6" fmla="*/ 21431 h 157162"/>
                <a:gd name="connsiteX7" fmla="*/ 64294 w 119062"/>
                <a:gd name="connsiteY7" fmla="*/ 59531 h 157162"/>
                <a:gd name="connsiteX8" fmla="*/ 59531 w 119062"/>
                <a:gd name="connsiteY8" fmla="*/ 76200 h 157162"/>
                <a:gd name="connsiteX9" fmla="*/ 9525 w 119062"/>
                <a:gd name="connsiteY9" fmla="*/ 26194 h 157162"/>
                <a:gd name="connsiteX10" fmla="*/ 23812 w 119062"/>
                <a:gd name="connsiteY10" fmla="*/ 85725 h 157162"/>
                <a:gd name="connsiteX11" fmla="*/ 0 w 119062"/>
                <a:gd name="connsiteY11" fmla="*/ 109537 h 157162"/>
                <a:gd name="connsiteX12" fmla="*/ 78581 w 119062"/>
                <a:gd name="connsiteY12" fmla="*/ 83344 h 157162"/>
                <a:gd name="connsiteX13" fmla="*/ 92869 w 119062"/>
                <a:gd name="connsiteY13" fmla="*/ 119062 h 157162"/>
                <a:gd name="connsiteX14" fmla="*/ 100012 w 119062"/>
                <a:gd name="connsiteY14" fmla="*/ 157162 h 157162"/>
                <a:gd name="connsiteX0" fmla="*/ 100012 w 119062"/>
                <a:gd name="connsiteY0" fmla="*/ 157162 h 157162"/>
                <a:gd name="connsiteX1" fmla="*/ 119062 w 119062"/>
                <a:gd name="connsiteY1" fmla="*/ 97631 h 157162"/>
                <a:gd name="connsiteX2" fmla="*/ 109537 w 119062"/>
                <a:gd name="connsiteY2" fmla="*/ 73819 h 157162"/>
                <a:gd name="connsiteX3" fmla="*/ 92869 w 119062"/>
                <a:gd name="connsiteY3" fmla="*/ 2381 h 157162"/>
                <a:gd name="connsiteX4" fmla="*/ 76200 w 119062"/>
                <a:gd name="connsiteY4" fmla="*/ 14287 h 157162"/>
                <a:gd name="connsiteX5" fmla="*/ 42862 w 119062"/>
                <a:gd name="connsiteY5" fmla="*/ 0 h 157162"/>
                <a:gd name="connsiteX6" fmla="*/ 40481 w 119062"/>
                <a:gd name="connsiteY6" fmla="*/ 21431 h 157162"/>
                <a:gd name="connsiteX7" fmla="*/ 64294 w 119062"/>
                <a:gd name="connsiteY7" fmla="*/ 59531 h 157162"/>
                <a:gd name="connsiteX8" fmla="*/ 59531 w 119062"/>
                <a:gd name="connsiteY8" fmla="*/ 76200 h 157162"/>
                <a:gd name="connsiteX9" fmla="*/ 9525 w 119062"/>
                <a:gd name="connsiteY9" fmla="*/ 26194 h 157162"/>
                <a:gd name="connsiteX10" fmla="*/ 23812 w 119062"/>
                <a:gd name="connsiteY10" fmla="*/ 85725 h 157162"/>
                <a:gd name="connsiteX11" fmla="*/ 0 w 119062"/>
                <a:gd name="connsiteY11" fmla="*/ 109537 h 157162"/>
                <a:gd name="connsiteX12" fmla="*/ 78581 w 119062"/>
                <a:gd name="connsiteY12" fmla="*/ 83344 h 157162"/>
                <a:gd name="connsiteX13" fmla="*/ 40482 w 119062"/>
                <a:gd name="connsiteY13" fmla="*/ 154781 h 157162"/>
                <a:gd name="connsiteX14" fmla="*/ 100012 w 119062"/>
                <a:gd name="connsiteY14"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57162">
                  <a:moveTo>
                    <a:pt x="100012" y="157162"/>
                  </a:moveTo>
                  <a:lnTo>
                    <a:pt x="119062" y="97631"/>
                  </a:lnTo>
                  <a:lnTo>
                    <a:pt x="109537" y="73819"/>
                  </a:lnTo>
                  <a:lnTo>
                    <a:pt x="92869" y="2381"/>
                  </a:lnTo>
                  <a:lnTo>
                    <a:pt x="76200" y="14287"/>
                  </a:lnTo>
                  <a:lnTo>
                    <a:pt x="42862" y="0"/>
                  </a:lnTo>
                  <a:lnTo>
                    <a:pt x="40481" y="21431"/>
                  </a:lnTo>
                  <a:lnTo>
                    <a:pt x="64294" y="59531"/>
                  </a:lnTo>
                  <a:lnTo>
                    <a:pt x="59531" y="76200"/>
                  </a:lnTo>
                  <a:lnTo>
                    <a:pt x="9525" y="26194"/>
                  </a:lnTo>
                  <a:lnTo>
                    <a:pt x="23812" y="85725"/>
                  </a:lnTo>
                  <a:lnTo>
                    <a:pt x="0" y="109537"/>
                  </a:lnTo>
                  <a:lnTo>
                    <a:pt x="78581" y="83344"/>
                  </a:lnTo>
                  <a:lnTo>
                    <a:pt x="40482" y="154781"/>
                  </a:lnTo>
                  <a:lnTo>
                    <a:pt x="100012" y="157162"/>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39" name="Freeform: Shape 207">
              <a:extLst>
                <a:ext uri="{FF2B5EF4-FFF2-40B4-BE49-F238E27FC236}">
                  <a16:creationId xmlns:a16="http://schemas.microsoft.com/office/drawing/2014/main" id="{9709BADC-D0B9-4CBD-7FCA-758D4AEB53D4}"/>
                </a:ext>
              </a:extLst>
            </p:cNvPr>
            <p:cNvSpPr>
              <a:spLocks/>
            </p:cNvSpPr>
            <p:nvPr/>
          </p:nvSpPr>
          <p:spPr bwMode="auto">
            <a:xfrm>
              <a:off x="1378744" y="1635919"/>
              <a:ext cx="288131" cy="252412"/>
            </a:xfrm>
            <a:custGeom>
              <a:avLst/>
              <a:gdLst>
                <a:gd name="connsiteX0" fmla="*/ 259556 w 288131"/>
                <a:gd name="connsiteY0" fmla="*/ 190500 h 252412"/>
                <a:gd name="connsiteX1" fmla="*/ 288131 w 288131"/>
                <a:gd name="connsiteY1" fmla="*/ 123825 h 252412"/>
                <a:gd name="connsiteX2" fmla="*/ 273844 w 288131"/>
                <a:gd name="connsiteY2" fmla="*/ 90487 h 252412"/>
                <a:gd name="connsiteX3" fmla="*/ 261937 w 288131"/>
                <a:gd name="connsiteY3" fmla="*/ 119062 h 252412"/>
                <a:gd name="connsiteX4" fmla="*/ 228600 w 288131"/>
                <a:gd name="connsiteY4" fmla="*/ 102394 h 252412"/>
                <a:gd name="connsiteX5" fmla="*/ 219075 w 288131"/>
                <a:gd name="connsiteY5" fmla="*/ 92869 h 252412"/>
                <a:gd name="connsiteX6" fmla="*/ 209550 w 288131"/>
                <a:gd name="connsiteY6" fmla="*/ 59531 h 252412"/>
                <a:gd name="connsiteX7" fmla="*/ 204787 w 288131"/>
                <a:gd name="connsiteY7" fmla="*/ 0 h 252412"/>
                <a:gd name="connsiteX8" fmla="*/ 166687 w 288131"/>
                <a:gd name="connsiteY8" fmla="*/ 42862 h 252412"/>
                <a:gd name="connsiteX9" fmla="*/ 192881 w 288131"/>
                <a:gd name="connsiteY9" fmla="*/ 83344 h 252412"/>
                <a:gd name="connsiteX10" fmla="*/ 211931 w 288131"/>
                <a:gd name="connsiteY10" fmla="*/ 133350 h 252412"/>
                <a:gd name="connsiteX11" fmla="*/ 202406 w 288131"/>
                <a:gd name="connsiteY11" fmla="*/ 142875 h 252412"/>
                <a:gd name="connsiteX12" fmla="*/ 171450 w 288131"/>
                <a:gd name="connsiteY12" fmla="*/ 138112 h 252412"/>
                <a:gd name="connsiteX13" fmla="*/ 138112 w 288131"/>
                <a:gd name="connsiteY13" fmla="*/ 147637 h 252412"/>
                <a:gd name="connsiteX14" fmla="*/ 128587 w 288131"/>
                <a:gd name="connsiteY14" fmla="*/ 104775 h 252412"/>
                <a:gd name="connsiteX15" fmla="*/ 109537 w 288131"/>
                <a:gd name="connsiteY15" fmla="*/ 78581 h 252412"/>
                <a:gd name="connsiteX16" fmla="*/ 73819 w 288131"/>
                <a:gd name="connsiteY16" fmla="*/ 61912 h 252412"/>
                <a:gd name="connsiteX17" fmla="*/ 54769 w 288131"/>
                <a:gd name="connsiteY17" fmla="*/ 42862 h 252412"/>
                <a:gd name="connsiteX18" fmla="*/ 35719 w 288131"/>
                <a:gd name="connsiteY18" fmla="*/ 59531 h 252412"/>
                <a:gd name="connsiteX19" fmla="*/ 64294 w 288131"/>
                <a:gd name="connsiteY19" fmla="*/ 85725 h 252412"/>
                <a:gd name="connsiteX20" fmla="*/ 21431 w 288131"/>
                <a:gd name="connsiteY20" fmla="*/ 76200 h 252412"/>
                <a:gd name="connsiteX21" fmla="*/ 14287 w 288131"/>
                <a:gd name="connsiteY21" fmla="*/ 116681 h 252412"/>
                <a:gd name="connsiteX22" fmla="*/ 64294 w 288131"/>
                <a:gd name="connsiteY22" fmla="*/ 100012 h 252412"/>
                <a:gd name="connsiteX23" fmla="*/ 0 w 288131"/>
                <a:gd name="connsiteY23" fmla="*/ 133350 h 252412"/>
                <a:gd name="connsiteX24" fmla="*/ 59531 w 288131"/>
                <a:gd name="connsiteY24" fmla="*/ 130969 h 252412"/>
                <a:gd name="connsiteX25" fmla="*/ 35719 w 288131"/>
                <a:gd name="connsiteY25" fmla="*/ 154781 h 252412"/>
                <a:gd name="connsiteX26" fmla="*/ 14287 w 288131"/>
                <a:gd name="connsiteY26" fmla="*/ 159544 h 252412"/>
                <a:gd name="connsiteX27" fmla="*/ 38100 w 288131"/>
                <a:gd name="connsiteY27" fmla="*/ 185737 h 252412"/>
                <a:gd name="connsiteX28" fmla="*/ 59531 w 288131"/>
                <a:gd name="connsiteY28" fmla="*/ 183356 h 252412"/>
                <a:gd name="connsiteX29" fmla="*/ 71437 w 288131"/>
                <a:gd name="connsiteY29" fmla="*/ 150019 h 252412"/>
                <a:gd name="connsiteX30" fmla="*/ 95250 w 288131"/>
                <a:gd name="connsiteY30" fmla="*/ 150019 h 252412"/>
                <a:gd name="connsiteX31" fmla="*/ 97631 w 288131"/>
                <a:gd name="connsiteY31" fmla="*/ 180975 h 252412"/>
                <a:gd name="connsiteX32" fmla="*/ 119062 w 288131"/>
                <a:gd name="connsiteY32" fmla="*/ 157162 h 252412"/>
                <a:gd name="connsiteX33" fmla="*/ 138112 w 288131"/>
                <a:gd name="connsiteY33" fmla="*/ 164306 h 252412"/>
                <a:gd name="connsiteX34" fmla="*/ 159544 w 288131"/>
                <a:gd name="connsiteY34" fmla="*/ 166687 h 252412"/>
                <a:gd name="connsiteX35" fmla="*/ 147637 w 288131"/>
                <a:gd name="connsiteY35" fmla="*/ 192881 h 252412"/>
                <a:gd name="connsiteX36" fmla="*/ 116681 w 288131"/>
                <a:gd name="connsiteY36" fmla="*/ 192881 h 252412"/>
                <a:gd name="connsiteX37" fmla="*/ 88106 w 288131"/>
                <a:gd name="connsiteY37" fmla="*/ 216694 h 252412"/>
                <a:gd name="connsiteX38" fmla="*/ 107156 w 288131"/>
                <a:gd name="connsiteY38" fmla="*/ 252412 h 252412"/>
                <a:gd name="connsiteX39" fmla="*/ 159544 w 288131"/>
                <a:gd name="connsiteY39" fmla="*/ 219075 h 252412"/>
                <a:gd name="connsiteX40" fmla="*/ 161925 w 288131"/>
                <a:gd name="connsiteY40" fmla="*/ 195262 h 252412"/>
                <a:gd name="connsiteX41" fmla="*/ 178594 w 288131"/>
                <a:gd name="connsiteY41" fmla="*/ 183356 h 252412"/>
                <a:gd name="connsiteX42" fmla="*/ 204787 w 288131"/>
                <a:gd name="connsiteY42" fmla="*/ 176212 h 252412"/>
                <a:gd name="connsiteX43" fmla="*/ 259556 w 288131"/>
                <a:gd name="connsiteY43" fmla="*/ 190500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8131" h="252412">
                  <a:moveTo>
                    <a:pt x="259556" y="190500"/>
                  </a:moveTo>
                  <a:lnTo>
                    <a:pt x="288131" y="123825"/>
                  </a:lnTo>
                  <a:lnTo>
                    <a:pt x="273844" y="90487"/>
                  </a:lnTo>
                  <a:lnTo>
                    <a:pt x="261937" y="119062"/>
                  </a:lnTo>
                  <a:lnTo>
                    <a:pt x="228600" y="102394"/>
                  </a:lnTo>
                  <a:lnTo>
                    <a:pt x="219075" y="92869"/>
                  </a:lnTo>
                  <a:lnTo>
                    <a:pt x="209550" y="59531"/>
                  </a:lnTo>
                  <a:lnTo>
                    <a:pt x="204787" y="0"/>
                  </a:lnTo>
                  <a:lnTo>
                    <a:pt x="166687" y="42862"/>
                  </a:lnTo>
                  <a:lnTo>
                    <a:pt x="192881" y="83344"/>
                  </a:lnTo>
                  <a:lnTo>
                    <a:pt x="211931" y="133350"/>
                  </a:lnTo>
                  <a:lnTo>
                    <a:pt x="202406" y="142875"/>
                  </a:lnTo>
                  <a:lnTo>
                    <a:pt x="171450" y="138112"/>
                  </a:lnTo>
                  <a:lnTo>
                    <a:pt x="138112" y="147637"/>
                  </a:lnTo>
                  <a:lnTo>
                    <a:pt x="128587" y="104775"/>
                  </a:lnTo>
                  <a:lnTo>
                    <a:pt x="109537" y="78581"/>
                  </a:lnTo>
                  <a:lnTo>
                    <a:pt x="73819" y="61912"/>
                  </a:lnTo>
                  <a:lnTo>
                    <a:pt x="54769" y="42862"/>
                  </a:lnTo>
                  <a:lnTo>
                    <a:pt x="35719" y="59531"/>
                  </a:lnTo>
                  <a:lnTo>
                    <a:pt x="64294" y="85725"/>
                  </a:lnTo>
                  <a:lnTo>
                    <a:pt x="21431" y="76200"/>
                  </a:lnTo>
                  <a:lnTo>
                    <a:pt x="14287" y="116681"/>
                  </a:lnTo>
                  <a:lnTo>
                    <a:pt x="64294" y="100012"/>
                  </a:lnTo>
                  <a:lnTo>
                    <a:pt x="0" y="133350"/>
                  </a:lnTo>
                  <a:lnTo>
                    <a:pt x="59531" y="130969"/>
                  </a:lnTo>
                  <a:lnTo>
                    <a:pt x="35719" y="154781"/>
                  </a:lnTo>
                  <a:lnTo>
                    <a:pt x="14287" y="159544"/>
                  </a:lnTo>
                  <a:lnTo>
                    <a:pt x="38100" y="185737"/>
                  </a:lnTo>
                  <a:lnTo>
                    <a:pt x="59531" y="183356"/>
                  </a:lnTo>
                  <a:lnTo>
                    <a:pt x="71437" y="150019"/>
                  </a:lnTo>
                  <a:lnTo>
                    <a:pt x="95250" y="150019"/>
                  </a:lnTo>
                  <a:lnTo>
                    <a:pt x="97631" y="180975"/>
                  </a:lnTo>
                  <a:lnTo>
                    <a:pt x="119062" y="157162"/>
                  </a:lnTo>
                  <a:lnTo>
                    <a:pt x="138112" y="164306"/>
                  </a:lnTo>
                  <a:lnTo>
                    <a:pt x="159544" y="166687"/>
                  </a:lnTo>
                  <a:lnTo>
                    <a:pt x="147637" y="192881"/>
                  </a:lnTo>
                  <a:lnTo>
                    <a:pt x="116681" y="192881"/>
                  </a:lnTo>
                  <a:lnTo>
                    <a:pt x="88106" y="216694"/>
                  </a:lnTo>
                  <a:lnTo>
                    <a:pt x="107156" y="252412"/>
                  </a:lnTo>
                  <a:lnTo>
                    <a:pt x="159544" y="219075"/>
                  </a:lnTo>
                  <a:lnTo>
                    <a:pt x="161925" y="195262"/>
                  </a:lnTo>
                  <a:lnTo>
                    <a:pt x="178594" y="183356"/>
                  </a:lnTo>
                  <a:lnTo>
                    <a:pt x="204787" y="176212"/>
                  </a:lnTo>
                  <a:lnTo>
                    <a:pt x="259556" y="19050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40" name="Freeform: Shape 208">
              <a:extLst>
                <a:ext uri="{FF2B5EF4-FFF2-40B4-BE49-F238E27FC236}">
                  <a16:creationId xmlns:a16="http://schemas.microsoft.com/office/drawing/2014/main" id="{A4FF508F-5EB6-8C67-36A4-C80052946C66}"/>
                </a:ext>
              </a:extLst>
            </p:cNvPr>
            <p:cNvSpPr>
              <a:spLocks/>
            </p:cNvSpPr>
            <p:nvPr/>
          </p:nvSpPr>
          <p:spPr bwMode="auto">
            <a:xfrm>
              <a:off x="1243013" y="1569244"/>
              <a:ext cx="159543" cy="169069"/>
            </a:xfrm>
            <a:custGeom>
              <a:avLst/>
              <a:gdLst>
                <a:gd name="connsiteX0" fmla="*/ 102393 w 159543"/>
                <a:gd name="connsiteY0" fmla="*/ 14287 h 169069"/>
                <a:gd name="connsiteX1" fmla="*/ 69056 w 159543"/>
                <a:gd name="connsiteY1" fmla="*/ 64294 h 169069"/>
                <a:gd name="connsiteX2" fmla="*/ 50006 w 159543"/>
                <a:gd name="connsiteY2" fmla="*/ 88106 h 169069"/>
                <a:gd name="connsiteX3" fmla="*/ 30956 w 159543"/>
                <a:gd name="connsiteY3" fmla="*/ 116681 h 169069"/>
                <a:gd name="connsiteX4" fmla="*/ 0 w 159543"/>
                <a:gd name="connsiteY4" fmla="*/ 119062 h 169069"/>
                <a:gd name="connsiteX5" fmla="*/ 0 w 159543"/>
                <a:gd name="connsiteY5" fmla="*/ 119062 h 169069"/>
                <a:gd name="connsiteX6" fmla="*/ 4762 w 159543"/>
                <a:gd name="connsiteY6" fmla="*/ 169069 h 169069"/>
                <a:gd name="connsiteX7" fmla="*/ 26193 w 159543"/>
                <a:gd name="connsiteY7" fmla="*/ 142875 h 169069"/>
                <a:gd name="connsiteX8" fmla="*/ 38100 w 159543"/>
                <a:gd name="connsiteY8" fmla="*/ 130969 h 169069"/>
                <a:gd name="connsiteX9" fmla="*/ 64293 w 159543"/>
                <a:gd name="connsiteY9" fmla="*/ 161925 h 169069"/>
                <a:gd name="connsiteX10" fmla="*/ 66675 w 159543"/>
                <a:gd name="connsiteY10" fmla="*/ 114300 h 169069"/>
                <a:gd name="connsiteX11" fmla="*/ 90487 w 159543"/>
                <a:gd name="connsiteY11" fmla="*/ 138112 h 169069"/>
                <a:gd name="connsiteX12" fmla="*/ 92868 w 159543"/>
                <a:gd name="connsiteY12" fmla="*/ 107156 h 169069"/>
                <a:gd name="connsiteX13" fmla="*/ 109537 w 159543"/>
                <a:gd name="connsiteY13" fmla="*/ 64294 h 169069"/>
                <a:gd name="connsiteX14" fmla="*/ 119062 w 159543"/>
                <a:gd name="connsiteY14" fmla="*/ 128587 h 169069"/>
                <a:gd name="connsiteX15" fmla="*/ 138112 w 159543"/>
                <a:gd name="connsiteY15" fmla="*/ 90487 h 169069"/>
                <a:gd name="connsiteX16" fmla="*/ 145256 w 159543"/>
                <a:gd name="connsiteY16" fmla="*/ 76200 h 169069"/>
                <a:gd name="connsiteX17" fmla="*/ 145256 w 159543"/>
                <a:gd name="connsiteY17" fmla="*/ 45244 h 169069"/>
                <a:gd name="connsiteX18" fmla="*/ 159543 w 159543"/>
                <a:gd name="connsiteY18" fmla="*/ 7144 h 169069"/>
                <a:gd name="connsiteX19" fmla="*/ 152400 w 159543"/>
                <a:gd name="connsiteY19" fmla="*/ 0 h 169069"/>
                <a:gd name="connsiteX20" fmla="*/ 102393 w 159543"/>
                <a:gd name="connsiteY20" fmla="*/ 14287 h 169069"/>
                <a:gd name="connsiteX0" fmla="*/ 102393 w 159543"/>
                <a:gd name="connsiteY0" fmla="*/ 14287 h 169069"/>
                <a:gd name="connsiteX1" fmla="*/ 69056 w 159543"/>
                <a:gd name="connsiteY1" fmla="*/ 64294 h 169069"/>
                <a:gd name="connsiteX2" fmla="*/ 50006 w 159543"/>
                <a:gd name="connsiteY2" fmla="*/ 88106 h 169069"/>
                <a:gd name="connsiteX3" fmla="*/ 30956 w 159543"/>
                <a:gd name="connsiteY3" fmla="*/ 116681 h 169069"/>
                <a:gd name="connsiteX4" fmla="*/ 0 w 159543"/>
                <a:gd name="connsiteY4" fmla="*/ 119062 h 169069"/>
                <a:gd name="connsiteX5" fmla="*/ 0 w 159543"/>
                <a:gd name="connsiteY5" fmla="*/ 119062 h 169069"/>
                <a:gd name="connsiteX6" fmla="*/ 4762 w 159543"/>
                <a:gd name="connsiteY6" fmla="*/ 169069 h 169069"/>
                <a:gd name="connsiteX7" fmla="*/ 26193 w 159543"/>
                <a:gd name="connsiteY7" fmla="*/ 142875 h 169069"/>
                <a:gd name="connsiteX8" fmla="*/ 38100 w 159543"/>
                <a:gd name="connsiteY8" fmla="*/ 130969 h 169069"/>
                <a:gd name="connsiteX9" fmla="*/ 64293 w 159543"/>
                <a:gd name="connsiteY9" fmla="*/ 161925 h 169069"/>
                <a:gd name="connsiteX10" fmla="*/ 66675 w 159543"/>
                <a:gd name="connsiteY10" fmla="*/ 114300 h 169069"/>
                <a:gd name="connsiteX11" fmla="*/ 90487 w 159543"/>
                <a:gd name="connsiteY11" fmla="*/ 138112 h 169069"/>
                <a:gd name="connsiteX12" fmla="*/ 92868 w 159543"/>
                <a:gd name="connsiteY12" fmla="*/ 107156 h 169069"/>
                <a:gd name="connsiteX13" fmla="*/ 109537 w 159543"/>
                <a:gd name="connsiteY13" fmla="*/ 64294 h 169069"/>
                <a:gd name="connsiteX14" fmla="*/ 119062 w 159543"/>
                <a:gd name="connsiteY14" fmla="*/ 128587 h 169069"/>
                <a:gd name="connsiteX15" fmla="*/ 138112 w 159543"/>
                <a:gd name="connsiteY15" fmla="*/ 90487 h 169069"/>
                <a:gd name="connsiteX16" fmla="*/ 145256 w 159543"/>
                <a:gd name="connsiteY16" fmla="*/ 76200 h 169069"/>
                <a:gd name="connsiteX17" fmla="*/ 145256 w 159543"/>
                <a:gd name="connsiteY17" fmla="*/ 45244 h 169069"/>
                <a:gd name="connsiteX18" fmla="*/ 159543 w 159543"/>
                <a:gd name="connsiteY18" fmla="*/ 7144 h 169069"/>
                <a:gd name="connsiteX19" fmla="*/ 152400 w 159543"/>
                <a:gd name="connsiteY19" fmla="*/ 0 h 169069"/>
                <a:gd name="connsiteX20" fmla="*/ 126206 w 159543"/>
                <a:gd name="connsiteY20" fmla="*/ 0 h 169069"/>
                <a:gd name="connsiteX21" fmla="*/ 102393 w 159543"/>
                <a:gd name="connsiteY21" fmla="*/ 14287 h 169069"/>
                <a:gd name="connsiteX0" fmla="*/ 102393 w 159543"/>
                <a:gd name="connsiteY0" fmla="*/ 14287 h 169069"/>
                <a:gd name="connsiteX1" fmla="*/ 69056 w 159543"/>
                <a:gd name="connsiteY1" fmla="*/ 64294 h 169069"/>
                <a:gd name="connsiteX2" fmla="*/ 50006 w 159543"/>
                <a:gd name="connsiteY2" fmla="*/ 88106 h 169069"/>
                <a:gd name="connsiteX3" fmla="*/ 30956 w 159543"/>
                <a:gd name="connsiteY3" fmla="*/ 116681 h 169069"/>
                <a:gd name="connsiteX4" fmla="*/ 0 w 159543"/>
                <a:gd name="connsiteY4" fmla="*/ 119062 h 169069"/>
                <a:gd name="connsiteX5" fmla="*/ 0 w 159543"/>
                <a:gd name="connsiteY5" fmla="*/ 119062 h 169069"/>
                <a:gd name="connsiteX6" fmla="*/ 4762 w 159543"/>
                <a:gd name="connsiteY6" fmla="*/ 169069 h 169069"/>
                <a:gd name="connsiteX7" fmla="*/ 26193 w 159543"/>
                <a:gd name="connsiteY7" fmla="*/ 142875 h 169069"/>
                <a:gd name="connsiteX8" fmla="*/ 38100 w 159543"/>
                <a:gd name="connsiteY8" fmla="*/ 130969 h 169069"/>
                <a:gd name="connsiteX9" fmla="*/ 64293 w 159543"/>
                <a:gd name="connsiteY9" fmla="*/ 161925 h 169069"/>
                <a:gd name="connsiteX10" fmla="*/ 66675 w 159543"/>
                <a:gd name="connsiteY10" fmla="*/ 114300 h 169069"/>
                <a:gd name="connsiteX11" fmla="*/ 90487 w 159543"/>
                <a:gd name="connsiteY11" fmla="*/ 138112 h 169069"/>
                <a:gd name="connsiteX12" fmla="*/ 92868 w 159543"/>
                <a:gd name="connsiteY12" fmla="*/ 107156 h 169069"/>
                <a:gd name="connsiteX13" fmla="*/ 109537 w 159543"/>
                <a:gd name="connsiteY13" fmla="*/ 64294 h 169069"/>
                <a:gd name="connsiteX14" fmla="*/ 119062 w 159543"/>
                <a:gd name="connsiteY14" fmla="*/ 128587 h 169069"/>
                <a:gd name="connsiteX15" fmla="*/ 138112 w 159543"/>
                <a:gd name="connsiteY15" fmla="*/ 90487 h 169069"/>
                <a:gd name="connsiteX16" fmla="*/ 145256 w 159543"/>
                <a:gd name="connsiteY16" fmla="*/ 76200 h 169069"/>
                <a:gd name="connsiteX17" fmla="*/ 145256 w 159543"/>
                <a:gd name="connsiteY17" fmla="*/ 45244 h 169069"/>
                <a:gd name="connsiteX18" fmla="*/ 159543 w 159543"/>
                <a:gd name="connsiteY18" fmla="*/ 7144 h 169069"/>
                <a:gd name="connsiteX19" fmla="*/ 152400 w 159543"/>
                <a:gd name="connsiteY19" fmla="*/ 0 h 169069"/>
                <a:gd name="connsiteX20" fmla="*/ 126206 w 159543"/>
                <a:gd name="connsiteY20" fmla="*/ 23813 h 169069"/>
                <a:gd name="connsiteX21" fmla="*/ 102393 w 159543"/>
                <a:gd name="connsiteY21" fmla="*/ 14287 h 1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543" h="169069">
                  <a:moveTo>
                    <a:pt x="102393" y="14287"/>
                  </a:moveTo>
                  <a:lnTo>
                    <a:pt x="69056" y="64294"/>
                  </a:lnTo>
                  <a:lnTo>
                    <a:pt x="50006" y="88106"/>
                  </a:lnTo>
                  <a:lnTo>
                    <a:pt x="30956" y="116681"/>
                  </a:lnTo>
                  <a:lnTo>
                    <a:pt x="0" y="119062"/>
                  </a:lnTo>
                  <a:lnTo>
                    <a:pt x="0" y="119062"/>
                  </a:lnTo>
                  <a:lnTo>
                    <a:pt x="4762" y="169069"/>
                  </a:lnTo>
                  <a:lnTo>
                    <a:pt x="26193" y="142875"/>
                  </a:lnTo>
                  <a:lnTo>
                    <a:pt x="38100" y="130969"/>
                  </a:lnTo>
                  <a:lnTo>
                    <a:pt x="64293" y="161925"/>
                  </a:lnTo>
                  <a:lnTo>
                    <a:pt x="66675" y="114300"/>
                  </a:lnTo>
                  <a:lnTo>
                    <a:pt x="90487" y="138112"/>
                  </a:lnTo>
                  <a:lnTo>
                    <a:pt x="92868" y="107156"/>
                  </a:lnTo>
                  <a:lnTo>
                    <a:pt x="109537" y="64294"/>
                  </a:lnTo>
                  <a:lnTo>
                    <a:pt x="119062" y="128587"/>
                  </a:lnTo>
                  <a:lnTo>
                    <a:pt x="138112" y="90487"/>
                  </a:lnTo>
                  <a:lnTo>
                    <a:pt x="145256" y="76200"/>
                  </a:lnTo>
                  <a:lnTo>
                    <a:pt x="145256" y="45244"/>
                  </a:lnTo>
                  <a:lnTo>
                    <a:pt x="159543" y="7144"/>
                  </a:lnTo>
                  <a:lnTo>
                    <a:pt x="152400" y="0"/>
                  </a:lnTo>
                  <a:lnTo>
                    <a:pt x="126206" y="23813"/>
                  </a:lnTo>
                  <a:lnTo>
                    <a:pt x="102393" y="1428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41" name="Freeform: Shape 209">
              <a:extLst>
                <a:ext uri="{FF2B5EF4-FFF2-40B4-BE49-F238E27FC236}">
                  <a16:creationId xmlns:a16="http://schemas.microsoft.com/office/drawing/2014/main" id="{8E508343-202A-C11F-6AEC-5E112BC4EAC4}"/>
                </a:ext>
              </a:extLst>
            </p:cNvPr>
            <p:cNvSpPr>
              <a:spLocks/>
            </p:cNvSpPr>
            <p:nvPr/>
          </p:nvSpPr>
          <p:spPr bwMode="auto">
            <a:xfrm>
              <a:off x="1469231" y="1497806"/>
              <a:ext cx="76200" cy="76200"/>
            </a:xfrm>
            <a:custGeom>
              <a:avLst/>
              <a:gdLst>
                <a:gd name="connsiteX0" fmla="*/ 73819 w 76200"/>
                <a:gd name="connsiteY0" fmla="*/ 0 h 76200"/>
                <a:gd name="connsiteX1" fmla="*/ 0 w 76200"/>
                <a:gd name="connsiteY1" fmla="*/ 30957 h 76200"/>
                <a:gd name="connsiteX2" fmla="*/ 14288 w 76200"/>
                <a:gd name="connsiteY2" fmla="*/ 61913 h 76200"/>
                <a:gd name="connsiteX3" fmla="*/ 38100 w 76200"/>
                <a:gd name="connsiteY3" fmla="*/ 76200 h 76200"/>
                <a:gd name="connsiteX4" fmla="*/ 71438 w 76200"/>
                <a:gd name="connsiteY4" fmla="*/ 71438 h 76200"/>
                <a:gd name="connsiteX5" fmla="*/ 76200 w 76200"/>
                <a:gd name="connsiteY5" fmla="*/ 52388 h 76200"/>
                <a:gd name="connsiteX6" fmla="*/ 73819 w 76200"/>
                <a:gd name="connsiteY6" fmla="*/ 0 h 76200"/>
                <a:gd name="connsiteX0" fmla="*/ 73819 w 76200"/>
                <a:gd name="connsiteY0" fmla="*/ 0 h 76200"/>
                <a:gd name="connsiteX1" fmla="*/ 0 w 76200"/>
                <a:gd name="connsiteY1" fmla="*/ 30957 h 76200"/>
                <a:gd name="connsiteX2" fmla="*/ 14288 w 76200"/>
                <a:gd name="connsiteY2" fmla="*/ 61913 h 76200"/>
                <a:gd name="connsiteX3" fmla="*/ 38100 w 76200"/>
                <a:gd name="connsiteY3" fmla="*/ 76200 h 76200"/>
                <a:gd name="connsiteX4" fmla="*/ 71438 w 76200"/>
                <a:gd name="connsiteY4" fmla="*/ 71438 h 76200"/>
                <a:gd name="connsiteX5" fmla="*/ 76200 w 76200"/>
                <a:gd name="connsiteY5" fmla="*/ 52388 h 76200"/>
                <a:gd name="connsiteX6" fmla="*/ 73819 w 76200"/>
                <a:gd name="connsiteY6" fmla="*/ 26194 h 76200"/>
                <a:gd name="connsiteX7" fmla="*/ 73819 w 76200"/>
                <a:gd name="connsiteY7" fmla="*/ 0 h 76200"/>
                <a:gd name="connsiteX0" fmla="*/ 73819 w 76200"/>
                <a:gd name="connsiteY0" fmla="*/ 0 h 76200"/>
                <a:gd name="connsiteX1" fmla="*/ 0 w 76200"/>
                <a:gd name="connsiteY1" fmla="*/ 30957 h 76200"/>
                <a:gd name="connsiteX2" fmla="*/ 14288 w 76200"/>
                <a:gd name="connsiteY2" fmla="*/ 61913 h 76200"/>
                <a:gd name="connsiteX3" fmla="*/ 38100 w 76200"/>
                <a:gd name="connsiteY3" fmla="*/ 76200 h 76200"/>
                <a:gd name="connsiteX4" fmla="*/ 71438 w 76200"/>
                <a:gd name="connsiteY4" fmla="*/ 71438 h 76200"/>
                <a:gd name="connsiteX5" fmla="*/ 76200 w 76200"/>
                <a:gd name="connsiteY5" fmla="*/ 52388 h 76200"/>
                <a:gd name="connsiteX6" fmla="*/ 52388 w 76200"/>
                <a:gd name="connsiteY6" fmla="*/ 47625 h 76200"/>
                <a:gd name="connsiteX7" fmla="*/ 73819 w 76200"/>
                <a:gd name="connsiteY7"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 h="76200">
                  <a:moveTo>
                    <a:pt x="73819" y="0"/>
                  </a:moveTo>
                  <a:lnTo>
                    <a:pt x="0" y="30957"/>
                  </a:lnTo>
                  <a:lnTo>
                    <a:pt x="14288" y="61913"/>
                  </a:lnTo>
                  <a:lnTo>
                    <a:pt x="38100" y="76200"/>
                  </a:lnTo>
                  <a:lnTo>
                    <a:pt x="71438" y="71438"/>
                  </a:lnTo>
                  <a:lnTo>
                    <a:pt x="76200" y="52388"/>
                  </a:lnTo>
                  <a:lnTo>
                    <a:pt x="52388" y="47625"/>
                  </a:lnTo>
                  <a:lnTo>
                    <a:pt x="73819"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42" name="Freeform: Shape 210">
              <a:extLst>
                <a:ext uri="{FF2B5EF4-FFF2-40B4-BE49-F238E27FC236}">
                  <a16:creationId xmlns:a16="http://schemas.microsoft.com/office/drawing/2014/main" id="{B559FE74-6483-514A-6852-D9A56B062CEF}"/>
                </a:ext>
              </a:extLst>
            </p:cNvPr>
            <p:cNvSpPr>
              <a:spLocks/>
            </p:cNvSpPr>
            <p:nvPr/>
          </p:nvSpPr>
          <p:spPr bwMode="auto">
            <a:xfrm>
              <a:off x="4962455" y="1557336"/>
              <a:ext cx="4011346" cy="2020169"/>
            </a:xfrm>
            <a:custGeom>
              <a:avLst/>
              <a:gdLst>
                <a:gd name="connsiteX0" fmla="*/ 133490 w 4011346"/>
                <a:gd name="connsiteY0" fmla="*/ 397130 h 1711998"/>
                <a:gd name="connsiteX1" fmla="*/ 46722 w 4011346"/>
                <a:gd name="connsiteY1" fmla="*/ 427165 h 1711998"/>
                <a:gd name="connsiteX2" fmla="*/ 33373 w 4011346"/>
                <a:gd name="connsiteY2" fmla="*/ 457200 h 1711998"/>
                <a:gd name="connsiteX3" fmla="*/ 43384 w 4011346"/>
                <a:gd name="connsiteY3" fmla="*/ 487236 h 1711998"/>
                <a:gd name="connsiteX4" fmla="*/ 60071 w 4011346"/>
                <a:gd name="connsiteY4" fmla="*/ 513933 h 1711998"/>
                <a:gd name="connsiteX5" fmla="*/ 73419 w 4011346"/>
                <a:gd name="connsiteY5" fmla="*/ 543968 h 1711998"/>
                <a:gd name="connsiteX6" fmla="*/ 56733 w 4011346"/>
                <a:gd name="connsiteY6" fmla="*/ 567329 h 1711998"/>
                <a:gd name="connsiteX7" fmla="*/ 76757 w 4011346"/>
                <a:gd name="connsiteY7" fmla="*/ 647422 h 1711998"/>
                <a:gd name="connsiteX8" fmla="*/ 66745 w 4011346"/>
                <a:gd name="connsiteY8" fmla="*/ 664109 h 1711998"/>
                <a:gd name="connsiteX9" fmla="*/ 70082 w 4011346"/>
                <a:gd name="connsiteY9" fmla="*/ 690806 h 1711998"/>
                <a:gd name="connsiteX10" fmla="*/ 70082 w 4011346"/>
                <a:gd name="connsiteY10" fmla="*/ 730853 h 1711998"/>
                <a:gd name="connsiteX11" fmla="*/ 80094 w 4011346"/>
                <a:gd name="connsiteY11" fmla="*/ 750876 h 1711998"/>
                <a:gd name="connsiteX12" fmla="*/ 76757 w 4011346"/>
                <a:gd name="connsiteY12" fmla="*/ 774237 h 1711998"/>
                <a:gd name="connsiteX13" fmla="*/ 106792 w 4011346"/>
                <a:gd name="connsiteY13" fmla="*/ 807609 h 1711998"/>
                <a:gd name="connsiteX14" fmla="*/ 106792 w 4011346"/>
                <a:gd name="connsiteY14" fmla="*/ 837644 h 1711998"/>
                <a:gd name="connsiteX15" fmla="*/ 13349 w 4011346"/>
                <a:gd name="connsiteY15" fmla="*/ 927749 h 1711998"/>
                <a:gd name="connsiteX16" fmla="*/ 33373 w 4011346"/>
                <a:gd name="connsiteY16" fmla="*/ 961122 h 1711998"/>
                <a:gd name="connsiteX17" fmla="*/ 33373 w 4011346"/>
                <a:gd name="connsiteY17" fmla="*/ 961122 h 1711998"/>
                <a:gd name="connsiteX18" fmla="*/ 16687 w 4011346"/>
                <a:gd name="connsiteY18" fmla="*/ 991157 h 1711998"/>
                <a:gd name="connsiteX19" fmla="*/ 3338 w 4011346"/>
                <a:gd name="connsiteY19" fmla="*/ 1021192 h 1711998"/>
                <a:gd name="connsiteX20" fmla="*/ 0 w 4011346"/>
                <a:gd name="connsiteY20" fmla="*/ 1081262 h 1711998"/>
                <a:gd name="connsiteX21" fmla="*/ 16687 w 4011346"/>
                <a:gd name="connsiteY21" fmla="*/ 1124646 h 1711998"/>
                <a:gd name="connsiteX22" fmla="*/ 20024 w 4011346"/>
                <a:gd name="connsiteY22" fmla="*/ 1158018 h 1711998"/>
                <a:gd name="connsiteX23" fmla="*/ 56733 w 4011346"/>
                <a:gd name="connsiteY23" fmla="*/ 1168030 h 1711998"/>
                <a:gd name="connsiteX24" fmla="*/ 116803 w 4011346"/>
                <a:gd name="connsiteY24" fmla="*/ 1254798 h 1711998"/>
                <a:gd name="connsiteX25" fmla="*/ 96780 w 4011346"/>
                <a:gd name="connsiteY25" fmla="*/ 1278158 h 1711998"/>
                <a:gd name="connsiteX26" fmla="*/ 93443 w 4011346"/>
                <a:gd name="connsiteY26" fmla="*/ 1308193 h 1711998"/>
                <a:gd name="connsiteX27" fmla="*/ 120141 w 4011346"/>
                <a:gd name="connsiteY27" fmla="*/ 1311530 h 1711998"/>
                <a:gd name="connsiteX28" fmla="*/ 160187 w 4011346"/>
                <a:gd name="connsiteY28" fmla="*/ 1324879 h 1711998"/>
                <a:gd name="connsiteX29" fmla="*/ 186885 w 4011346"/>
                <a:gd name="connsiteY29" fmla="*/ 1338228 h 1711998"/>
                <a:gd name="connsiteX30" fmla="*/ 213583 w 4011346"/>
                <a:gd name="connsiteY30" fmla="*/ 1368263 h 1711998"/>
                <a:gd name="connsiteX31" fmla="*/ 243618 w 4011346"/>
                <a:gd name="connsiteY31" fmla="*/ 1371600 h 1711998"/>
                <a:gd name="connsiteX32" fmla="*/ 287002 w 4011346"/>
                <a:gd name="connsiteY32" fmla="*/ 1401636 h 1711998"/>
                <a:gd name="connsiteX33" fmla="*/ 310363 w 4011346"/>
                <a:gd name="connsiteY33" fmla="*/ 1411647 h 1711998"/>
                <a:gd name="connsiteX34" fmla="*/ 310363 w 4011346"/>
                <a:gd name="connsiteY34" fmla="*/ 1448357 h 1711998"/>
                <a:gd name="connsiteX35" fmla="*/ 270316 w 4011346"/>
                <a:gd name="connsiteY35" fmla="*/ 1488403 h 1711998"/>
                <a:gd name="connsiteX36" fmla="*/ 280327 w 4011346"/>
                <a:gd name="connsiteY36" fmla="*/ 1511764 h 1711998"/>
                <a:gd name="connsiteX37" fmla="*/ 273653 w 4011346"/>
                <a:gd name="connsiteY37" fmla="*/ 1531787 h 1711998"/>
                <a:gd name="connsiteX38" fmla="*/ 266979 w 4011346"/>
                <a:gd name="connsiteY38" fmla="*/ 1548473 h 1711998"/>
                <a:gd name="connsiteX39" fmla="*/ 240281 w 4011346"/>
                <a:gd name="connsiteY39" fmla="*/ 1588520 h 1711998"/>
                <a:gd name="connsiteX40" fmla="*/ 307025 w 4011346"/>
                <a:gd name="connsiteY40" fmla="*/ 1625230 h 1711998"/>
                <a:gd name="connsiteX41" fmla="*/ 337060 w 4011346"/>
                <a:gd name="connsiteY41" fmla="*/ 1631904 h 1711998"/>
                <a:gd name="connsiteX42" fmla="*/ 360421 w 4011346"/>
                <a:gd name="connsiteY42" fmla="*/ 1638579 h 1711998"/>
                <a:gd name="connsiteX43" fmla="*/ 380444 w 4011346"/>
                <a:gd name="connsiteY43" fmla="*/ 1645253 h 1711998"/>
                <a:gd name="connsiteX44" fmla="*/ 407142 w 4011346"/>
                <a:gd name="connsiteY44" fmla="*/ 1665276 h 1711998"/>
                <a:gd name="connsiteX45" fmla="*/ 437177 w 4011346"/>
                <a:gd name="connsiteY45" fmla="*/ 1661939 h 1711998"/>
                <a:gd name="connsiteX46" fmla="*/ 507259 w 4011346"/>
                <a:gd name="connsiteY46" fmla="*/ 1711998 h 1711998"/>
                <a:gd name="connsiteX47" fmla="*/ 517271 w 4011346"/>
                <a:gd name="connsiteY47" fmla="*/ 1698649 h 1711998"/>
                <a:gd name="connsiteX48" fmla="*/ 507259 w 4011346"/>
                <a:gd name="connsiteY48" fmla="*/ 1658602 h 1711998"/>
                <a:gd name="connsiteX49" fmla="*/ 500584 w 4011346"/>
                <a:gd name="connsiteY49" fmla="*/ 1625230 h 1711998"/>
                <a:gd name="connsiteX50" fmla="*/ 483898 w 4011346"/>
                <a:gd name="connsiteY50" fmla="*/ 1581846 h 1711998"/>
                <a:gd name="connsiteX51" fmla="*/ 513933 w 4011346"/>
                <a:gd name="connsiteY51" fmla="*/ 1561822 h 1711998"/>
                <a:gd name="connsiteX52" fmla="*/ 547306 w 4011346"/>
                <a:gd name="connsiteY52" fmla="*/ 1538462 h 1711998"/>
                <a:gd name="connsiteX53" fmla="*/ 527282 w 4011346"/>
                <a:gd name="connsiteY53" fmla="*/ 1521776 h 1711998"/>
                <a:gd name="connsiteX54" fmla="*/ 517271 w 4011346"/>
                <a:gd name="connsiteY54" fmla="*/ 1488403 h 1711998"/>
                <a:gd name="connsiteX55" fmla="*/ 480561 w 4011346"/>
                <a:gd name="connsiteY55" fmla="*/ 1471717 h 1711998"/>
                <a:gd name="connsiteX56" fmla="*/ 470549 w 4011346"/>
                <a:gd name="connsiteY56" fmla="*/ 1451694 h 1711998"/>
                <a:gd name="connsiteX57" fmla="*/ 480561 w 4011346"/>
                <a:gd name="connsiteY57" fmla="*/ 1421659 h 1711998"/>
                <a:gd name="connsiteX58" fmla="*/ 490573 w 4011346"/>
                <a:gd name="connsiteY58" fmla="*/ 1381612 h 1711998"/>
                <a:gd name="connsiteX59" fmla="*/ 513933 w 4011346"/>
                <a:gd name="connsiteY59" fmla="*/ 1401636 h 1711998"/>
                <a:gd name="connsiteX60" fmla="*/ 520608 w 4011346"/>
                <a:gd name="connsiteY60" fmla="*/ 1384949 h 1711998"/>
                <a:gd name="connsiteX61" fmla="*/ 543968 w 4011346"/>
                <a:gd name="connsiteY61" fmla="*/ 1348240 h 1711998"/>
                <a:gd name="connsiteX62" fmla="*/ 574003 w 4011346"/>
                <a:gd name="connsiteY62" fmla="*/ 1331554 h 1711998"/>
                <a:gd name="connsiteX63" fmla="*/ 590690 w 4011346"/>
                <a:gd name="connsiteY63" fmla="*/ 1344903 h 1711998"/>
                <a:gd name="connsiteX64" fmla="*/ 610713 w 4011346"/>
                <a:gd name="connsiteY64" fmla="*/ 1318205 h 1711998"/>
                <a:gd name="connsiteX65" fmla="*/ 630736 w 4011346"/>
                <a:gd name="connsiteY65" fmla="*/ 1344903 h 1711998"/>
                <a:gd name="connsiteX66" fmla="*/ 657434 w 4011346"/>
                <a:gd name="connsiteY66" fmla="*/ 1368263 h 1711998"/>
                <a:gd name="connsiteX67" fmla="*/ 674120 w 4011346"/>
                <a:gd name="connsiteY67" fmla="*/ 1374938 h 1711998"/>
                <a:gd name="connsiteX68" fmla="*/ 697481 w 4011346"/>
                <a:gd name="connsiteY68" fmla="*/ 1374938 h 1711998"/>
                <a:gd name="connsiteX69" fmla="*/ 717504 w 4011346"/>
                <a:gd name="connsiteY69" fmla="*/ 1361589 h 1711998"/>
                <a:gd name="connsiteX70" fmla="*/ 744202 w 4011346"/>
                <a:gd name="connsiteY70" fmla="*/ 1361589 h 1711998"/>
                <a:gd name="connsiteX71" fmla="*/ 760888 w 4011346"/>
                <a:gd name="connsiteY71" fmla="*/ 1358252 h 1711998"/>
                <a:gd name="connsiteX72" fmla="*/ 790923 w 4011346"/>
                <a:gd name="connsiteY72" fmla="*/ 1391624 h 1711998"/>
                <a:gd name="connsiteX73" fmla="*/ 797598 w 4011346"/>
                <a:gd name="connsiteY73" fmla="*/ 1364926 h 1711998"/>
                <a:gd name="connsiteX74" fmla="*/ 817621 w 4011346"/>
                <a:gd name="connsiteY74" fmla="*/ 1381612 h 1711998"/>
                <a:gd name="connsiteX75" fmla="*/ 837644 w 4011346"/>
                <a:gd name="connsiteY75" fmla="*/ 1358252 h 1711998"/>
                <a:gd name="connsiteX76" fmla="*/ 827633 w 4011346"/>
                <a:gd name="connsiteY76" fmla="*/ 1338228 h 1711998"/>
                <a:gd name="connsiteX77" fmla="*/ 810946 w 4011346"/>
                <a:gd name="connsiteY77" fmla="*/ 1324879 h 1711998"/>
                <a:gd name="connsiteX78" fmla="*/ 810946 w 4011346"/>
                <a:gd name="connsiteY78" fmla="*/ 1298182 h 1711998"/>
                <a:gd name="connsiteX79" fmla="*/ 810946 w 4011346"/>
                <a:gd name="connsiteY79" fmla="*/ 1284833 h 1711998"/>
                <a:gd name="connsiteX80" fmla="*/ 830970 w 4011346"/>
                <a:gd name="connsiteY80" fmla="*/ 1281495 h 1711998"/>
                <a:gd name="connsiteX81" fmla="*/ 840981 w 4011346"/>
                <a:gd name="connsiteY81" fmla="*/ 1278158 h 1711998"/>
                <a:gd name="connsiteX82" fmla="*/ 820958 w 4011346"/>
                <a:gd name="connsiteY82" fmla="*/ 1241449 h 1711998"/>
                <a:gd name="connsiteX83" fmla="*/ 854330 w 4011346"/>
                <a:gd name="connsiteY83" fmla="*/ 1234774 h 1711998"/>
                <a:gd name="connsiteX84" fmla="*/ 891040 w 4011346"/>
                <a:gd name="connsiteY84" fmla="*/ 1241449 h 1711998"/>
                <a:gd name="connsiteX85" fmla="*/ 964459 w 4011346"/>
                <a:gd name="connsiteY85" fmla="*/ 1198065 h 1711998"/>
                <a:gd name="connsiteX86" fmla="*/ 1001168 w 4011346"/>
                <a:gd name="connsiteY86" fmla="*/ 1198065 h 1711998"/>
                <a:gd name="connsiteX87" fmla="*/ 1027866 w 4011346"/>
                <a:gd name="connsiteY87" fmla="*/ 1174704 h 1711998"/>
                <a:gd name="connsiteX88" fmla="*/ 1047890 w 4011346"/>
                <a:gd name="connsiteY88" fmla="*/ 1184716 h 1711998"/>
                <a:gd name="connsiteX89" fmla="*/ 1067913 w 4011346"/>
                <a:gd name="connsiteY89" fmla="*/ 1194727 h 1711998"/>
                <a:gd name="connsiteX90" fmla="*/ 1087936 w 4011346"/>
                <a:gd name="connsiteY90" fmla="*/ 1221425 h 1711998"/>
                <a:gd name="connsiteX91" fmla="*/ 1074587 w 4011346"/>
                <a:gd name="connsiteY91" fmla="*/ 1234774 h 1711998"/>
                <a:gd name="connsiteX92" fmla="*/ 1104622 w 4011346"/>
                <a:gd name="connsiteY92" fmla="*/ 1234774 h 1711998"/>
                <a:gd name="connsiteX93" fmla="*/ 1107960 w 4011346"/>
                <a:gd name="connsiteY93" fmla="*/ 1251460 h 1711998"/>
                <a:gd name="connsiteX94" fmla="*/ 1121309 w 4011346"/>
                <a:gd name="connsiteY94" fmla="*/ 1234774 h 1711998"/>
                <a:gd name="connsiteX95" fmla="*/ 1134657 w 4011346"/>
                <a:gd name="connsiteY95" fmla="*/ 1248123 h 1711998"/>
                <a:gd name="connsiteX96" fmla="*/ 1134657 w 4011346"/>
                <a:gd name="connsiteY96" fmla="*/ 1268146 h 1711998"/>
                <a:gd name="connsiteX97" fmla="*/ 1148006 w 4011346"/>
                <a:gd name="connsiteY97" fmla="*/ 1264809 h 1711998"/>
                <a:gd name="connsiteX98" fmla="*/ 1208076 w 4011346"/>
                <a:gd name="connsiteY98" fmla="*/ 1218088 h 1711998"/>
                <a:gd name="connsiteX99" fmla="*/ 1211414 w 4011346"/>
                <a:gd name="connsiteY99" fmla="*/ 1238111 h 1711998"/>
                <a:gd name="connsiteX100" fmla="*/ 1244786 w 4011346"/>
                <a:gd name="connsiteY100" fmla="*/ 1258135 h 1711998"/>
                <a:gd name="connsiteX101" fmla="*/ 1264809 w 4011346"/>
                <a:gd name="connsiteY101" fmla="*/ 1288170 h 1711998"/>
                <a:gd name="connsiteX102" fmla="*/ 1298181 w 4011346"/>
                <a:gd name="connsiteY102" fmla="*/ 1394961 h 1711998"/>
                <a:gd name="connsiteX103" fmla="*/ 1308193 w 4011346"/>
                <a:gd name="connsiteY103" fmla="*/ 1351577 h 1711998"/>
                <a:gd name="connsiteX104" fmla="*/ 1344903 w 4011346"/>
                <a:gd name="connsiteY104" fmla="*/ 1371600 h 1711998"/>
                <a:gd name="connsiteX105" fmla="*/ 1388287 w 4011346"/>
                <a:gd name="connsiteY105" fmla="*/ 1371600 h 1711998"/>
                <a:gd name="connsiteX106" fmla="*/ 1394961 w 4011346"/>
                <a:gd name="connsiteY106" fmla="*/ 1394961 h 1711998"/>
                <a:gd name="connsiteX107" fmla="*/ 1435008 w 4011346"/>
                <a:gd name="connsiteY107" fmla="*/ 1418322 h 1711998"/>
                <a:gd name="connsiteX108" fmla="*/ 1465043 w 4011346"/>
                <a:gd name="connsiteY108" fmla="*/ 1418322 h 1711998"/>
                <a:gd name="connsiteX109" fmla="*/ 1491741 w 4011346"/>
                <a:gd name="connsiteY109" fmla="*/ 1431671 h 1711998"/>
                <a:gd name="connsiteX110" fmla="*/ 1535125 w 4011346"/>
                <a:gd name="connsiteY110" fmla="*/ 1388287 h 1711998"/>
                <a:gd name="connsiteX111" fmla="*/ 1571834 w 4011346"/>
                <a:gd name="connsiteY111" fmla="*/ 1368263 h 1711998"/>
                <a:gd name="connsiteX112" fmla="*/ 1608544 w 4011346"/>
                <a:gd name="connsiteY112" fmla="*/ 1371600 h 1711998"/>
                <a:gd name="connsiteX113" fmla="*/ 1655265 w 4011346"/>
                <a:gd name="connsiteY113" fmla="*/ 1384949 h 1711998"/>
                <a:gd name="connsiteX114" fmla="*/ 1681963 w 4011346"/>
                <a:gd name="connsiteY114" fmla="*/ 1401636 h 1711998"/>
                <a:gd name="connsiteX115" fmla="*/ 1735358 w 4011346"/>
                <a:gd name="connsiteY115" fmla="*/ 1394961 h 1711998"/>
                <a:gd name="connsiteX116" fmla="*/ 1745370 w 4011346"/>
                <a:gd name="connsiteY116" fmla="*/ 1374938 h 1711998"/>
                <a:gd name="connsiteX117" fmla="*/ 1738695 w 4011346"/>
                <a:gd name="connsiteY117" fmla="*/ 1354914 h 1711998"/>
                <a:gd name="connsiteX118" fmla="*/ 1765393 w 4011346"/>
                <a:gd name="connsiteY118" fmla="*/ 1328217 h 1711998"/>
                <a:gd name="connsiteX119" fmla="*/ 1778742 w 4011346"/>
                <a:gd name="connsiteY119" fmla="*/ 1324879 h 1711998"/>
                <a:gd name="connsiteX120" fmla="*/ 1812114 w 4011346"/>
                <a:gd name="connsiteY120" fmla="*/ 1341565 h 1711998"/>
                <a:gd name="connsiteX121" fmla="*/ 1852161 w 4011346"/>
                <a:gd name="connsiteY121" fmla="*/ 1354914 h 1711998"/>
                <a:gd name="connsiteX122" fmla="*/ 1858836 w 4011346"/>
                <a:gd name="connsiteY122" fmla="*/ 1381612 h 1711998"/>
                <a:gd name="connsiteX123" fmla="*/ 1872184 w 4011346"/>
                <a:gd name="connsiteY123" fmla="*/ 1388287 h 1711998"/>
                <a:gd name="connsiteX124" fmla="*/ 1902219 w 4011346"/>
                <a:gd name="connsiteY124" fmla="*/ 1391624 h 1711998"/>
                <a:gd name="connsiteX125" fmla="*/ 1932254 w 4011346"/>
                <a:gd name="connsiteY125" fmla="*/ 1374938 h 1711998"/>
                <a:gd name="connsiteX126" fmla="*/ 1962290 w 4011346"/>
                <a:gd name="connsiteY126" fmla="*/ 1388287 h 1711998"/>
                <a:gd name="connsiteX127" fmla="*/ 1985650 w 4011346"/>
                <a:gd name="connsiteY127" fmla="*/ 1401636 h 1711998"/>
                <a:gd name="connsiteX128" fmla="*/ 1995662 w 4011346"/>
                <a:gd name="connsiteY128" fmla="*/ 1411647 h 1711998"/>
                <a:gd name="connsiteX129" fmla="*/ 2032371 w 4011346"/>
                <a:gd name="connsiteY129" fmla="*/ 1431671 h 1711998"/>
                <a:gd name="connsiteX130" fmla="*/ 2069081 w 4011346"/>
                <a:gd name="connsiteY130" fmla="*/ 1428333 h 1711998"/>
                <a:gd name="connsiteX131" fmla="*/ 2142500 w 4011346"/>
                <a:gd name="connsiteY131" fmla="*/ 1384949 h 1711998"/>
                <a:gd name="connsiteX132" fmla="*/ 2195895 w 4011346"/>
                <a:gd name="connsiteY132" fmla="*/ 1398298 h 1711998"/>
                <a:gd name="connsiteX133" fmla="*/ 2225930 w 4011346"/>
                <a:gd name="connsiteY133" fmla="*/ 1408310 h 1711998"/>
                <a:gd name="connsiteX134" fmla="*/ 2259303 w 4011346"/>
                <a:gd name="connsiteY134" fmla="*/ 1394961 h 1711998"/>
                <a:gd name="connsiteX135" fmla="*/ 2262640 w 4011346"/>
                <a:gd name="connsiteY135" fmla="*/ 1368263 h 1711998"/>
                <a:gd name="connsiteX136" fmla="*/ 2282663 w 4011346"/>
                <a:gd name="connsiteY136" fmla="*/ 1338228 h 1711998"/>
                <a:gd name="connsiteX137" fmla="*/ 2299349 w 4011346"/>
                <a:gd name="connsiteY137" fmla="*/ 1284833 h 1711998"/>
                <a:gd name="connsiteX138" fmla="*/ 2282663 w 4011346"/>
                <a:gd name="connsiteY138" fmla="*/ 1288170 h 1711998"/>
                <a:gd name="connsiteX139" fmla="*/ 2312698 w 4011346"/>
                <a:gd name="connsiteY139" fmla="*/ 1261472 h 1711998"/>
                <a:gd name="connsiteX140" fmla="*/ 2339396 w 4011346"/>
                <a:gd name="connsiteY140" fmla="*/ 1258135 h 1711998"/>
                <a:gd name="connsiteX141" fmla="*/ 2396129 w 4011346"/>
                <a:gd name="connsiteY141" fmla="*/ 1268146 h 1711998"/>
                <a:gd name="connsiteX142" fmla="*/ 2436176 w 4011346"/>
                <a:gd name="connsiteY142" fmla="*/ 1294844 h 1711998"/>
                <a:gd name="connsiteX143" fmla="*/ 2462873 w 4011346"/>
                <a:gd name="connsiteY143" fmla="*/ 1324879 h 1711998"/>
                <a:gd name="connsiteX144" fmla="*/ 2469548 w 4011346"/>
                <a:gd name="connsiteY144" fmla="*/ 1361589 h 1711998"/>
                <a:gd name="connsiteX145" fmla="*/ 2476222 w 4011346"/>
                <a:gd name="connsiteY145" fmla="*/ 1401636 h 1711998"/>
                <a:gd name="connsiteX146" fmla="*/ 2486234 w 4011346"/>
                <a:gd name="connsiteY146" fmla="*/ 1421659 h 1711998"/>
                <a:gd name="connsiteX147" fmla="*/ 2529618 w 4011346"/>
                <a:gd name="connsiteY147" fmla="*/ 1435008 h 1711998"/>
                <a:gd name="connsiteX148" fmla="*/ 2549641 w 4011346"/>
                <a:gd name="connsiteY148" fmla="*/ 1455031 h 1711998"/>
                <a:gd name="connsiteX149" fmla="*/ 2562990 w 4011346"/>
                <a:gd name="connsiteY149" fmla="*/ 1488403 h 1711998"/>
                <a:gd name="connsiteX150" fmla="*/ 2586351 w 4011346"/>
                <a:gd name="connsiteY150" fmla="*/ 1481729 h 1711998"/>
                <a:gd name="connsiteX151" fmla="*/ 2606374 w 4011346"/>
                <a:gd name="connsiteY151" fmla="*/ 1471717 h 1711998"/>
                <a:gd name="connsiteX152" fmla="*/ 2639746 w 4011346"/>
                <a:gd name="connsiteY152" fmla="*/ 1455031 h 1711998"/>
                <a:gd name="connsiteX153" fmla="*/ 2643084 w 4011346"/>
                <a:gd name="connsiteY153" fmla="*/ 1471717 h 1711998"/>
                <a:gd name="connsiteX154" fmla="*/ 2626398 w 4011346"/>
                <a:gd name="connsiteY154" fmla="*/ 1501752 h 1711998"/>
                <a:gd name="connsiteX155" fmla="*/ 2616386 w 4011346"/>
                <a:gd name="connsiteY155" fmla="*/ 1538462 h 1711998"/>
                <a:gd name="connsiteX156" fmla="*/ 2603037 w 4011346"/>
                <a:gd name="connsiteY156" fmla="*/ 1591857 h 1711998"/>
                <a:gd name="connsiteX157" fmla="*/ 2579676 w 4011346"/>
                <a:gd name="connsiteY157" fmla="*/ 1565160 h 1711998"/>
                <a:gd name="connsiteX158" fmla="*/ 2552979 w 4011346"/>
                <a:gd name="connsiteY158" fmla="*/ 1588520 h 1711998"/>
                <a:gd name="connsiteX159" fmla="*/ 2559653 w 4011346"/>
                <a:gd name="connsiteY159" fmla="*/ 1615218 h 1711998"/>
                <a:gd name="connsiteX160" fmla="*/ 2559653 w 4011346"/>
                <a:gd name="connsiteY160" fmla="*/ 1651927 h 1711998"/>
                <a:gd name="connsiteX161" fmla="*/ 2549641 w 4011346"/>
                <a:gd name="connsiteY161" fmla="*/ 1671951 h 1711998"/>
                <a:gd name="connsiteX162" fmla="*/ 2589688 w 4011346"/>
                <a:gd name="connsiteY162" fmla="*/ 1651927 h 1711998"/>
                <a:gd name="connsiteX163" fmla="*/ 2626398 w 4011346"/>
                <a:gd name="connsiteY163" fmla="*/ 1661939 h 1711998"/>
                <a:gd name="connsiteX164" fmla="*/ 2653095 w 4011346"/>
                <a:gd name="connsiteY164" fmla="*/ 1638579 h 1711998"/>
                <a:gd name="connsiteX165" fmla="*/ 2683130 w 4011346"/>
                <a:gd name="connsiteY165" fmla="*/ 1585183 h 1711998"/>
                <a:gd name="connsiteX166" fmla="*/ 2753212 w 4011346"/>
                <a:gd name="connsiteY166" fmla="*/ 1498415 h 1711998"/>
                <a:gd name="connsiteX167" fmla="*/ 2783247 w 4011346"/>
                <a:gd name="connsiteY167" fmla="*/ 1428333 h 1711998"/>
                <a:gd name="connsiteX168" fmla="*/ 2803271 w 4011346"/>
                <a:gd name="connsiteY168" fmla="*/ 1324879 h 1711998"/>
                <a:gd name="connsiteX169" fmla="*/ 2793259 w 4011346"/>
                <a:gd name="connsiteY169" fmla="*/ 1274821 h 1711998"/>
                <a:gd name="connsiteX170" fmla="*/ 2769898 w 4011346"/>
                <a:gd name="connsiteY170" fmla="*/ 1241449 h 1711998"/>
                <a:gd name="connsiteX171" fmla="*/ 2726514 w 4011346"/>
                <a:gd name="connsiteY171" fmla="*/ 1241449 h 1711998"/>
                <a:gd name="connsiteX172" fmla="*/ 2699817 w 4011346"/>
                <a:gd name="connsiteY172" fmla="*/ 1241449 h 1711998"/>
                <a:gd name="connsiteX173" fmla="*/ 2683130 w 4011346"/>
                <a:gd name="connsiteY173" fmla="*/ 1221425 h 1711998"/>
                <a:gd name="connsiteX174" fmla="*/ 2669781 w 4011346"/>
                <a:gd name="connsiteY174" fmla="*/ 1201402 h 1711998"/>
                <a:gd name="connsiteX175" fmla="*/ 2763224 w 4011346"/>
                <a:gd name="connsiteY175" fmla="*/ 1084599 h 1711998"/>
                <a:gd name="connsiteX176" fmla="*/ 2846654 w 4011346"/>
                <a:gd name="connsiteY176" fmla="*/ 1017855 h 1711998"/>
                <a:gd name="connsiteX177" fmla="*/ 2890038 w 4011346"/>
                <a:gd name="connsiteY177" fmla="*/ 994494 h 1711998"/>
                <a:gd name="connsiteX178" fmla="*/ 2933422 w 4011346"/>
                <a:gd name="connsiteY178" fmla="*/ 1014517 h 1711998"/>
                <a:gd name="connsiteX179" fmla="*/ 2950109 w 4011346"/>
                <a:gd name="connsiteY179" fmla="*/ 997831 h 1711998"/>
                <a:gd name="connsiteX180" fmla="*/ 2993492 w 4011346"/>
                <a:gd name="connsiteY180" fmla="*/ 1014517 h 1711998"/>
                <a:gd name="connsiteX181" fmla="*/ 3006841 w 4011346"/>
                <a:gd name="connsiteY181" fmla="*/ 981145 h 1711998"/>
                <a:gd name="connsiteX182" fmla="*/ 3053563 w 4011346"/>
                <a:gd name="connsiteY182" fmla="*/ 991157 h 1711998"/>
                <a:gd name="connsiteX183" fmla="*/ 3070249 w 4011346"/>
                <a:gd name="connsiteY183" fmla="*/ 1007843 h 1711998"/>
                <a:gd name="connsiteX184" fmla="*/ 3060237 w 4011346"/>
                <a:gd name="connsiteY184" fmla="*/ 1027866 h 1711998"/>
                <a:gd name="connsiteX185" fmla="*/ 3123644 w 4011346"/>
                <a:gd name="connsiteY185" fmla="*/ 1011180 h 1711998"/>
                <a:gd name="connsiteX186" fmla="*/ 3140330 w 4011346"/>
                <a:gd name="connsiteY186" fmla="*/ 997831 h 1711998"/>
                <a:gd name="connsiteX187" fmla="*/ 3123644 w 4011346"/>
                <a:gd name="connsiteY187" fmla="*/ 984482 h 1711998"/>
                <a:gd name="connsiteX188" fmla="*/ 3143668 w 4011346"/>
                <a:gd name="connsiteY188" fmla="*/ 944436 h 1711998"/>
                <a:gd name="connsiteX189" fmla="*/ 3190389 w 4011346"/>
                <a:gd name="connsiteY189" fmla="*/ 874354 h 1711998"/>
                <a:gd name="connsiteX190" fmla="*/ 3233773 w 4011346"/>
                <a:gd name="connsiteY190" fmla="*/ 871017 h 1711998"/>
                <a:gd name="connsiteX191" fmla="*/ 3273819 w 4011346"/>
                <a:gd name="connsiteY191" fmla="*/ 881028 h 1711998"/>
                <a:gd name="connsiteX192" fmla="*/ 3277157 w 4011346"/>
                <a:gd name="connsiteY192" fmla="*/ 937761 h 1711998"/>
                <a:gd name="connsiteX193" fmla="*/ 3320541 w 4011346"/>
                <a:gd name="connsiteY193" fmla="*/ 894377 h 1711998"/>
                <a:gd name="connsiteX194" fmla="*/ 3343901 w 4011346"/>
                <a:gd name="connsiteY194" fmla="*/ 877691 h 1711998"/>
                <a:gd name="connsiteX195" fmla="*/ 3350576 w 4011346"/>
                <a:gd name="connsiteY195" fmla="*/ 844319 h 1711998"/>
                <a:gd name="connsiteX196" fmla="*/ 3377273 w 4011346"/>
                <a:gd name="connsiteY196" fmla="*/ 827633 h 1711998"/>
                <a:gd name="connsiteX197" fmla="*/ 3407309 w 4011346"/>
                <a:gd name="connsiteY197" fmla="*/ 837644 h 1711998"/>
                <a:gd name="connsiteX198" fmla="*/ 3373936 w 4011346"/>
                <a:gd name="connsiteY198" fmla="*/ 867679 h 1711998"/>
                <a:gd name="connsiteX199" fmla="*/ 3360587 w 4011346"/>
                <a:gd name="connsiteY199" fmla="*/ 917738 h 1711998"/>
                <a:gd name="connsiteX200" fmla="*/ 3323878 w 4011346"/>
                <a:gd name="connsiteY200" fmla="*/ 957784 h 1711998"/>
                <a:gd name="connsiteX201" fmla="*/ 3210412 w 4011346"/>
                <a:gd name="connsiteY201" fmla="*/ 1054564 h 1711998"/>
                <a:gd name="connsiteX202" fmla="*/ 3163691 w 4011346"/>
                <a:gd name="connsiteY202" fmla="*/ 1124646 h 1711998"/>
                <a:gd name="connsiteX203" fmla="*/ 3160354 w 4011346"/>
                <a:gd name="connsiteY203" fmla="*/ 1198065 h 1711998"/>
                <a:gd name="connsiteX204" fmla="*/ 3170365 w 4011346"/>
                <a:gd name="connsiteY204" fmla="*/ 1288170 h 1711998"/>
                <a:gd name="connsiteX205" fmla="*/ 3190389 w 4011346"/>
                <a:gd name="connsiteY205" fmla="*/ 1351577 h 1711998"/>
                <a:gd name="connsiteX206" fmla="*/ 3217087 w 4011346"/>
                <a:gd name="connsiteY206" fmla="*/ 1341565 h 1711998"/>
                <a:gd name="connsiteX207" fmla="*/ 3240447 w 4011346"/>
                <a:gd name="connsiteY207" fmla="*/ 1274821 h 1711998"/>
                <a:gd name="connsiteX208" fmla="*/ 3270482 w 4011346"/>
                <a:gd name="connsiteY208" fmla="*/ 1271484 h 1711998"/>
                <a:gd name="connsiteX209" fmla="*/ 3287168 w 4011346"/>
                <a:gd name="connsiteY209" fmla="*/ 1211414 h 1711998"/>
                <a:gd name="connsiteX210" fmla="*/ 3313866 w 4011346"/>
                <a:gd name="connsiteY210" fmla="*/ 1201402 h 1711998"/>
                <a:gd name="connsiteX211" fmla="*/ 3313866 w 4011346"/>
                <a:gd name="connsiteY211" fmla="*/ 1171367 h 1711998"/>
                <a:gd name="connsiteX212" fmla="*/ 3337227 w 4011346"/>
                <a:gd name="connsiteY212" fmla="*/ 1134657 h 1711998"/>
                <a:gd name="connsiteX213" fmla="*/ 3330552 w 4011346"/>
                <a:gd name="connsiteY213" fmla="*/ 1091273 h 1711998"/>
                <a:gd name="connsiteX214" fmla="*/ 3333890 w 4011346"/>
                <a:gd name="connsiteY214" fmla="*/ 1061238 h 1711998"/>
                <a:gd name="connsiteX215" fmla="*/ 3323878 w 4011346"/>
                <a:gd name="connsiteY215" fmla="*/ 1051227 h 1711998"/>
                <a:gd name="connsiteX216" fmla="*/ 3363925 w 4011346"/>
                <a:gd name="connsiteY216" fmla="*/ 964459 h 1711998"/>
                <a:gd name="connsiteX217" fmla="*/ 3383948 w 4011346"/>
                <a:gd name="connsiteY217" fmla="*/ 974471 h 1711998"/>
                <a:gd name="connsiteX218" fmla="*/ 3410646 w 4011346"/>
                <a:gd name="connsiteY218" fmla="*/ 947773 h 1711998"/>
                <a:gd name="connsiteX219" fmla="*/ 3420657 w 4011346"/>
                <a:gd name="connsiteY219" fmla="*/ 974471 h 1711998"/>
                <a:gd name="connsiteX220" fmla="*/ 3447355 w 4011346"/>
                <a:gd name="connsiteY220" fmla="*/ 957784 h 1711998"/>
                <a:gd name="connsiteX221" fmla="*/ 3477390 w 4011346"/>
                <a:gd name="connsiteY221" fmla="*/ 947773 h 1711998"/>
                <a:gd name="connsiteX222" fmla="*/ 3514100 w 4011346"/>
                <a:gd name="connsiteY222" fmla="*/ 974471 h 1711998"/>
                <a:gd name="connsiteX223" fmla="*/ 3574170 w 4011346"/>
                <a:gd name="connsiteY223" fmla="*/ 907726 h 1711998"/>
                <a:gd name="connsiteX224" fmla="*/ 3637577 w 4011346"/>
                <a:gd name="connsiteY224" fmla="*/ 861005 h 1711998"/>
                <a:gd name="connsiteX225" fmla="*/ 3690973 w 4011346"/>
                <a:gd name="connsiteY225" fmla="*/ 824295 h 1711998"/>
                <a:gd name="connsiteX226" fmla="*/ 3741031 w 4011346"/>
                <a:gd name="connsiteY226" fmla="*/ 850993 h 1711998"/>
                <a:gd name="connsiteX227" fmla="*/ 3751043 w 4011346"/>
                <a:gd name="connsiteY227" fmla="*/ 824295 h 1711998"/>
                <a:gd name="connsiteX228" fmla="*/ 3727682 w 4011346"/>
                <a:gd name="connsiteY228" fmla="*/ 757551 h 1711998"/>
                <a:gd name="connsiteX229" fmla="*/ 3700984 w 4011346"/>
                <a:gd name="connsiteY229" fmla="*/ 740865 h 1711998"/>
                <a:gd name="connsiteX230" fmla="*/ 3697647 w 4011346"/>
                <a:gd name="connsiteY230" fmla="*/ 710830 h 1711998"/>
                <a:gd name="connsiteX231" fmla="*/ 3751043 w 4011346"/>
                <a:gd name="connsiteY231" fmla="*/ 717504 h 1711998"/>
                <a:gd name="connsiteX232" fmla="*/ 3774403 w 4011346"/>
                <a:gd name="connsiteY232" fmla="*/ 674120 h 1711998"/>
                <a:gd name="connsiteX233" fmla="*/ 3767729 w 4011346"/>
                <a:gd name="connsiteY233" fmla="*/ 647422 h 1711998"/>
                <a:gd name="connsiteX234" fmla="*/ 3794427 w 4011346"/>
                <a:gd name="connsiteY234" fmla="*/ 614050 h 1711998"/>
                <a:gd name="connsiteX235" fmla="*/ 3804438 w 4011346"/>
                <a:gd name="connsiteY235" fmla="*/ 657434 h 1711998"/>
                <a:gd name="connsiteX236" fmla="*/ 3827799 w 4011346"/>
                <a:gd name="connsiteY236" fmla="*/ 674120 h 1711998"/>
                <a:gd name="connsiteX237" fmla="*/ 3874520 w 4011346"/>
                <a:gd name="connsiteY237" fmla="*/ 694144 h 1711998"/>
                <a:gd name="connsiteX238" fmla="*/ 3894544 w 4011346"/>
                <a:gd name="connsiteY238" fmla="*/ 720841 h 1711998"/>
                <a:gd name="connsiteX239" fmla="*/ 3941265 w 4011346"/>
                <a:gd name="connsiteY239" fmla="*/ 744202 h 1711998"/>
                <a:gd name="connsiteX240" fmla="*/ 3947939 w 4011346"/>
                <a:gd name="connsiteY240" fmla="*/ 730853 h 1711998"/>
                <a:gd name="connsiteX241" fmla="*/ 3957951 w 4011346"/>
                <a:gd name="connsiteY241" fmla="*/ 667446 h 1711998"/>
                <a:gd name="connsiteX242" fmla="*/ 4004672 w 4011346"/>
                <a:gd name="connsiteY242" fmla="*/ 660771 h 1711998"/>
                <a:gd name="connsiteX243" fmla="*/ 4011346 w 4011346"/>
                <a:gd name="connsiteY243" fmla="*/ 627399 h 1711998"/>
                <a:gd name="connsiteX244" fmla="*/ 3967963 w 4011346"/>
                <a:gd name="connsiteY244" fmla="*/ 590690 h 1711998"/>
                <a:gd name="connsiteX245" fmla="*/ 3921241 w 4011346"/>
                <a:gd name="connsiteY245" fmla="*/ 574003 h 1711998"/>
                <a:gd name="connsiteX246" fmla="*/ 3907892 w 4011346"/>
                <a:gd name="connsiteY246" fmla="*/ 577341 h 1711998"/>
                <a:gd name="connsiteX247" fmla="*/ 3907892 w 4011346"/>
                <a:gd name="connsiteY247" fmla="*/ 610713 h 1711998"/>
                <a:gd name="connsiteX248" fmla="*/ 3887869 w 4011346"/>
                <a:gd name="connsiteY248" fmla="*/ 604038 h 1711998"/>
                <a:gd name="connsiteX249" fmla="*/ 3874520 w 4011346"/>
                <a:gd name="connsiteY249" fmla="*/ 550643 h 1711998"/>
                <a:gd name="connsiteX250" fmla="*/ 3817787 w 4011346"/>
                <a:gd name="connsiteY250" fmla="*/ 487236 h 1711998"/>
                <a:gd name="connsiteX251" fmla="*/ 3717671 w 4011346"/>
                <a:gd name="connsiteY251" fmla="*/ 410479 h 1711998"/>
                <a:gd name="connsiteX252" fmla="*/ 3664275 w 4011346"/>
                <a:gd name="connsiteY252" fmla="*/ 390456 h 1711998"/>
                <a:gd name="connsiteX253" fmla="*/ 3584181 w 4011346"/>
                <a:gd name="connsiteY253" fmla="*/ 383782 h 1711998"/>
                <a:gd name="connsiteX254" fmla="*/ 3520774 w 4011346"/>
                <a:gd name="connsiteY254" fmla="*/ 367095 h 1711998"/>
                <a:gd name="connsiteX255" fmla="*/ 3530786 w 4011346"/>
                <a:gd name="connsiteY255" fmla="*/ 407142 h 1711998"/>
                <a:gd name="connsiteX256" fmla="*/ 3537460 w 4011346"/>
                <a:gd name="connsiteY256" fmla="*/ 433840 h 1711998"/>
                <a:gd name="connsiteX257" fmla="*/ 3507425 w 4011346"/>
                <a:gd name="connsiteY257" fmla="*/ 457200 h 1711998"/>
                <a:gd name="connsiteX258" fmla="*/ 3477390 w 4011346"/>
                <a:gd name="connsiteY258" fmla="*/ 430503 h 1711998"/>
                <a:gd name="connsiteX259" fmla="*/ 3477390 w 4011346"/>
                <a:gd name="connsiteY259" fmla="*/ 410479 h 1711998"/>
                <a:gd name="connsiteX260" fmla="*/ 3504088 w 4011346"/>
                <a:gd name="connsiteY260" fmla="*/ 390456 h 1711998"/>
                <a:gd name="connsiteX261" fmla="*/ 3467379 w 4011346"/>
                <a:gd name="connsiteY261" fmla="*/ 377107 h 1711998"/>
                <a:gd name="connsiteX262" fmla="*/ 3450692 w 4011346"/>
                <a:gd name="connsiteY262" fmla="*/ 403805 h 1711998"/>
                <a:gd name="connsiteX263" fmla="*/ 3440681 w 4011346"/>
                <a:gd name="connsiteY263" fmla="*/ 417154 h 1711998"/>
                <a:gd name="connsiteX264" fmla="*/ 3357250 w 4011346"/>
                <a:gd name="connsiteY264" fmla="*/ 403805 h 1711998"/>
                <a:gd name="connsiteX265" fmla="*/ 3297180 w 4011346"/>
                <a:gd name="connsiteY265" fmla="*/ 410479 h 1711998"/>
                <a:gd name="connsiteX266" fmla="*/ 3267145 w 4011346"/>
                <a:gd name="connsiteY266" fmla="*/ 387119 h 1711998"/>
                <a:gd name="connsiteX267" fmla="*/ 3267145 w 4011346"/>
                <a:gd name="connsiteY267" fmla="*/ 350409 h 1711998"/>
                <a:gd name="connsiteX268" fmla="*/ 3203738 w 4011346"/>
                <a:gd name="connsiteY268" fmla="*/ 293676 h 1711998"/>
                <a:gd name="connsiteX269" fmla="*/ 3076923 w 4011346"/>
                <a:gd name="connsiteY269" fmla="*/ 300351 h 1711998"/>
                <a:gd name="connsiteX270" fmla="*/ 3043551 w 4011346"/>
                <a:gd name="connsiteY270" fmla="*/ 276990 h 1711998"/>
                <a:gd name="connsiteX271" fmla="*/ 3000167 w 4011346"/>
                <a:gd name="connsiteY271" fmla="*/ 230269 h 1711998"/>
                <a:gd name="connsiteX272" fmla="*/ 3013516 w 4011346"/>
                <a:gd name="connsiteY272" fmla="*/ 223595 h 1711998"/>
                <a:gd name="connsiteX273" fmla="*/ 3000167 w 4011346"/>
                <a:gd name="connsiteY273" fmla="*/ 203571 h 1711998"/>
                <a:gd name="connsiteX274" fmla="*/ 2970132 w 4011346"/>
                <a:gd name="connsiteY274" fmla="*/ 200234 h 1711998"/>
                <a:gd name="connsiteX275" fmla="*/ 2920073 w 4011346"/>
                <a:gd name="connsiteY275" fmla="*/ 246955 h 1711998"/>
                <a:gd name="connsiteX276" fmla="*/ 2920073 w 4011346"/>
                <a:gd name="connsiteY276" fmla="*/ 246955 h 1711998"/>
                <a:gd name="connsiteX277" fmla="*/ 2916736 w 4011346"/>
                <a:gd name="connsiteY277" fmla="*/ 196897 h 1711998"/>
                <a:gd name="connsiteX278" fmla="*/ 2936760 w 4011346"/>
                <a:gd name="connsiteY278" fmla="*/ 193560 h 1711998"/>
                <a:gd name="connsiteX279" fmla="*/ 2866678 w 4011346"/>
                <a:gd name="connsiteY279" fmla="*/ 163525 h 1711998"/>
                <a:gd name="connsiteX280" fmla="*/ 2813282 w 4011346"/>
                <a:gd name="connsiteY280" fmla="*/ 160187 h 1711998"/>
                <a:gd name="connsiteX281" fmla="*/ 2793259 w 4011346"/>
                <a:gd name="connsiteY281" fmla="*/ 183548 h 1711998"/>
                <a:gd name="connsiteX282" fmla="*/ 2743200 w 4011346"/>
                <a:gd name="connsiteY282" fmla="*/ 193560 h 1711998"/>
                <a:gd name="connsiteX283" fmla="*/ 2786584 w 4011346"/>
                <a:gd name="connsiteY283" fmla="*/ 203571 h 1711998"/>
                <a:gd name="connsiteX284" fmla="*/ 2763224 w 4011346"/>
                <a:gd name="connsiteY284" fmla="*/ 223595 h 1711998"/>
                <a:gd name="connsiteX285" fmla="*/ 2769898 w 4011346"/>
                <a:gd name="connsiteY285" fmla="*/ 273653 h 1711998"/>
                <a:gd name="connsiteX286" fmla="*/ 2749875 w 4011346"/>
                <a:gd name="connsiteY286" fmla="*/ 256967 h 1711998"/>
                <a:gd name="connsiteX287" fmla="*/ 2733189 w 4011346"/>
                <a:gd name="connsiteY287" fmla="*/ 270316 h 1711998"/>
                <a:gd name="connsiteX288" fmla="*/ 2666444 w 4011346"/>
                <a:gd name="connsiteY288" fmla="*/ 260304 h 1711998"/>
                <a:gd name="connsiteX289" fmla="*/ 2636409 w 4011346"/>
                <a:gd name="connsiteY289" fmla="*/ 270316 h 1711998"/>
                <a:gd name="connsiteX290" fmla="*/ 2603037 w 4011346"/>
                <a:gd name="connsiteY290" fmla="*/ 230269 h 1711998"/>
                <a:gd name="connsiteX291" fmla="*/ 2569665 w 4011346"/>
                <a:gd name="connsiteY291" fmla="*/ 313700 h 1711998"/>
                <a:gd name="connsiteX292" fmla="*/ 2552979 w 4011346"/>
                <a:gd name="connsiteY292" fmla="*/ 333723 h 1711998"/>
                <a:gd name="connsiteX293" fmla="*/ 2469548 w 4011346"/>
                <a:gd name="connsiteY293" fmla="*/ 196897 h 1711998"/>
                <a:gd name="connsiteX294" fmla="*/ 2446187 w 4011346"/>
                <a:gd name="connsiteY294" fmla="*/ 213583 h 1711998"/>
                <a:gd name="connsiteX295" fmla="*/ 2442850 w 4011346"/>
                <a:gd name="connsiteY295" fmla="*/ 180211 h 1711998"/>
                <a:gd name="connsiteX296" fmla="*/ 2449525 w 4011346"/>
                <a:gd name="connsiteY296" fmla="*/ 110129 h 1711998"/>
                <a:gd name="connsiteX297" fmla="*/ 2386117 w 4011346"/>
                <a:gd name="connsiteY297" fmla="*/ 83431 h 1711998"/>
                <a:gd name="connsiteX298" fmla="*/ 2369431 w 4011346"/>
                <a:gd name="connsiteY298" fmla="*/ 123478 h 1711998"/>
                <a:gd name="connsiteX299" fmla="*/ 2379443 w 4011346"/>
                <a:gd name="connsiteY299" fmla="*/ 146838 h 1711998"/>
                <a:gd name="connsiteX300" fmla="*/ 2376106 w 4011346"/>
                <a:gd name="connsiteY300" fmla="*/ 166862 h 1711998"/>
                <a:gd name="connsiteX301" fmla="*/ 2352745 w 4011346"/>
                <a:gd name="connsiteY301" fmla="*/ 143501 h 1711998"/>
                <a:gd name="connsiteX302" fmla="*/ 2316036 w 4011346"/>
                <a:gd name="connsiteY302" fmla="*/ 150176 h 1711998"/>
                <a:gd name="connsiteX303" fmla="*/ 2272652 w 4011346"/>
                <a:gd name="connsiteY303" fmla="*/ 136827 h 1711998"/>
                <a:gd name="connsiteX304" fmla="*/ 2245954 w 4011346"/>
                <a:gd name="connsiteY304" fmla="*/ 96780 h 1711998"/>
                <a:gd name="connsiteX305" fmla="*/ 2209244 w 4011346"/>
                <a:gd name="connsiteY305" fmla="*/ 93443 h 1711998"/>
                <a:gd name="connsiteX306" fmla="*/ 2159186 w 4011346"/>
                <a:gd name="connsiteY306" fmla="*/ 83431 h 1711998"/>
                <a:gd name="connsiteX307" fmla="*/ 2132488 w 4011346"/>
                <a:gd name="connsiteY307" fmla="*/ 100117 h 1711998"/>
                <a:gd name="connsiteX308" fmla="*/ 2115802 w 4011346"/>
                <a:gd name="connsiteY308" fmla="*/ 113466 h 1711998"/>
                <a:gd name="connsiteX309" fmla="*/ 2115802 w 4011346"/>
                <a:gd name="connsiteY309" fmla="*/ 83431 h 1711998"/>
                <a:gd name="connsiteX310" fmla="*/ 2082430 w 4011346"/>
                <a:gd name="connsiteY310" fmla="*/ 80094 h 1711998"/>
                <a:gd name="connsiteX311" fmla="*/ 2045720 w 4011346"/>
                <a:gd name="connsiteY311" fmla="*/ 53396 h 1711998"/>
                <a:gd name="connsiteX312" fmla="*/ 2025697 w 4011346"/>
                <a:gd name="connsiteY312" fmla="*/ 83431 h 1711998"/>
                <a:gd name="connsiteX313" fmla="*/ 2055732 w 4011346"/>
                <a:gd name="connsiteY313" fmla="*/ 80094 h 1711998"/>
                <a:gd name="connsiteX314" fmla="*/ 2045720 w 4011346"/>
                <a:gd name="connsiteY314" fmla="*/ 106792 h 1711998"/>
                <a:gd name="connsiteX315" fmla="*/ 1988987 w 4011346"/>
                <a:gd name="connsiteY315" fmla="*/ 126815 h 1711998"/>
                <a:gd name="connsiteX316" fmla="*/ 1935592 w 4011346"/>
                <a:gd name="connsiteY316" fmla="*/ 136827 h 1711998"/>
                <a:gd name="connsiteX317" fmla="*/ 1995662 w 4011346"/>
                <a:gd name="connsiteY317" fmla="*/ 80094 h 1711998"/>
                <a:gd name="connsiteX318" fmla="*/ 2055732 w 4011346"/>
                <a:gd name="connsiteY318" fmla="*/ 10012 h 1711998"/>
                <a:gd name="connsiteX319" fmla="*/ 2055732 w 4011346"/>
                <a:gd name="connsiteY319" fmla="*/ 10012 h 1711998"/>
                <a:gd name="connsiteX320" fmla="*/ 1465043 w 4011346"/>
                <a:gd name="connsiteY320" fmla="*/ 0 h 1711998"/>
                <a:gd name="connsiteX321" fmla="*/ 1448357 w 4011346"/>
                <a:gd name="connsiteY321" fmla="*/ 26698 h 1711998"/>
                <a:gd name="connsiteX322" fmla="*/ 1481729 w 4011346"/>
                <a:gd name="connsiteY322" fmla="*/ 60071 h 1711998"/>
                <a:gd name="connsiteX323" fmla="*/ 1481729 w 4011346"/>
                <a:gd name="connsiteY323" fmla="*/ 90106 h 1711998"/>
                <a:gd name="connsiteX324" fmla="*/ 1458368 w 4011346"/>
                <a:gd name="connsiteY324" fmla="*/ 93443 h 1711998"/>
                <a:gd name="connsiteX325" fmla="*/ 1458368 w 4011346"/>
                <a:gd name="connsiteY325" fmla="*/ 73419 h 1711998"/>
                <a:gd name="connsiteX326" fmla="*/ 1418322 w 4011346"/>
                <a:gd name="connsiteY326" fmla="*/ 83431 h 1711998"/>
                <a:gd name="connsiteX327" fmla="*/ 1368263 w 4011346"/>
                <a:gd name="connsiteY327" fmla="*/ 90106 h 1711998"/>
                <a:gd name="connsiteX328" fmla="*/ 1321542 w 4011346"/>
                <a:gd name="connsiteY328" fmla="*/ 96780 h 1711998"/>
                <a:gd name="connsiteX329" fmla="*/ 1318205 w 4011346"/>
                <a:gd name="connsiteY329" fmla="*/ 183548 h 1711998"/>
                <a:gd name="connsiteX330" fmla="*/ 1358252 w 4011346"/>
                <a:gd name="connsiteY330" fmla="*/ 206909 h 1711998"/>
                <a:gd name="connsiteX331" fmla="*/ 1374938 w 4011346"/>
                <a:gd name="connsiteY331" fmla="*/ 236944 h 1711998"/>
                <a:gd name="connsiteX332" fmla="*/ 1384949 w 4011346"/>
                <a:gd name="connsiteY332" fmla="*/ 260304 h 1711998"/>
                <a:gd name="connsiteX333" fmla="*/ 1394961 w 4011346"/>
                <a:gd name="connsiteY333" fmla="*/ 310363 h 1711998"/>
                <a:gd name="connsiteX334" fmla="*/ 1384949 w 4011346"/>
                <a:gd name="connsiteY334" fmla="*/ 340398 h 1711998"/>
                <a:gd name="connsiteX335" fmla="*/ 1358252 w 4011346"/>
                <a:gd name="connsiteY335" fmla="*/ 307025 h 1711998"/>
                <a:gd name="connsiteX336" fmla="*/ 1361589 w 4011346"/>
                <a:gd name="connsiteY336" fmla="*/ 276990 h 1711998"/>
                <a:gd name="connsiteX337" fmla="*/ 1351577 w 4011346"/>
                <a:gd name="connsiteY337" fmla="*/ 236944 h 1711998"/>
                <a:gd name="connsiteX338" fmla="*/ 1328217 w 4011346"/>
                <a:gd name="connsiteY338" fmla="*/ 243618 h 1711998"/>
                <a:gd name="connsiteX339" fmla="*/ 1281495 w 4011346"/>
                <a:gd name="connsiteY339" fmla="*/ 206909 h 1711998"/>
                <a:gd name="connsiteX340" fmla="*/ 1241449 w 4011346"/>
                <a:gd name="connsiteY340" fmla="*/ 203571 h 1711998"/>
                <a:gd name="connsiteX341" fmla="*/ 1241449 w 4011346"/>
                <a:gd name="connsiteY341" fmla="*/ 250292 h 1711998"/>
                <a:gd name="connsiteX342" fmla="*/ 1201402 w 4011346"/>
                <a:gd name="connsiteY342" fmla="*/ 230269 h 1711998"/>
                <a:gd name="connsiteX343" fmla="*/ 1228100 w 4011346"/>
                <a:gd name="connsiteY343" fmla="*/ 280327 h 1711998"/>
                <a:gd name="connsiteX344" fmla="*/ 1258135 w 4011346"/>
                <a:gd name="connsiteY344" fmla="*/ 290339 h 1711998"/>
                <a:gd name="connsiteX345" fmla="*/ 1258135 w 4011346"/>
                <a:gd name="connsiteY345" fmla="*/ 310363 h 1711998"/>
                <a:gd name="connsiteX346" fmla="*/ 1198065 w 4011346"/>
                <a:gd name="connsiteY346" fmla="*/ 287002 h 1711998"/>
                <a:gd name="connsiteX347" fmla="*/ 1181379 w 4011346"/>
                <a:gd name="connsiteY347" fmla="*/ 287002 h 1711998"/>
                <a:gd name="connsiteX348" fmla="*/ 1178041 w 4011346"/>
                <a:gd name="connsiteY348" fmla="*/ 243618 h 1711998"/>
                <a:gd name="connsiteX349" fmla="*/ 1171367 w 4011346"/>
                <a:gd name="connsiteY349" fmla="*/ 156850 h 1711998"/>
                <a:gd name="connsiteX350" fmla="*/ 1161355 w 4011346"/>
                <a:gd name="connsiteY350" fmla="*/ 226932 h 1711998"/>
                <a:gd name="connsiteX351" fmla="*/ 1137995 w 4011346"/>
                <a:gd name="connsiteY351" fmla="*/ 256967 h 1711998"/>
                <a:gd name="connsiteX352" fmla="*/ 1158018 w 4011346"/>
                <a:gd name="connsiteY352" fmla="*/ 303688 h 1711998"/>
                <a:gd name="connsiteX353" fmla="*/ 1158018 w 4011346"/>
                <a:gd name="connsiteY353" fmla="*/ 337060 h 1711998"/>
                <a:gd name="connsiteX354" fmla="*/ 1141332 w 4011346"/>
                <a:gd name="connsiteY354" fmla="*/ 387119 h 1711998"/>
                <a:gd name="connsiteX355" fmla="*/ 1154681 w 4011346"/>
                <a:gd name="connsiteY355" fmla="*/ 420491 h 1711998"/>
                <a:gd name="connsiteX356" fmla="*/ 1184716 w 4011346"/>
                <a:gd name="connsiteY356" fmla="*/ 427165 h 1711998"/>
                <a:gd name="connsiteX357" fmla="*/ 1221425 w 4011346"/>
                <a:gd name="connsiteY357" fmla="*/ 433840 h 1711998"/>
                <a:gd name="connsiteX358" fmla="*/ 1241449 w 4011346"/>
                <a:gd name="connsiteY358" fmla="*/ 457200 h 1711998"/>
                <a:gd name="connsiteX359" fmla="*/ 1258135 w 4011346"/>
                <a:gd name="connsiteY359" fmla="*/ 500584 h 1711998"/>
                <a:gd name="connsiteX360" fmla="*/ 1258135 w 4011346"/>
                <a:gd name="connsiteY360" fmla="*/ 500584 h 1711998"/>
                <a:gd name="connsiteX361" fmla="*/ 1254798 w 4011346"/>
                <a:gd name="connsiteY361" fmla="*/ 533957 h 1711998"/>
                <a:gd name="connsiteX362" fmla="*/ 1274821 w 4011346"/>
                <a:gd name="connsiteY362" fmla="*/ 553980 h 1711998"/>
                <a:gd name="connsiteX363" fmla="*/ 1244786 w 4011346"/>
                <a:gd name="connsiteY363" fmla="*/ 560655 h 1711998"/>
                <a:gd name="connsiteX364" fmla="*/ 1224763 w 4011346"/>
                <a:gd name="connsiteY364" fmla="*/ 520608 h 1711998"/>
                <a:gd name="connsiteX365" fmla="*/ 1224763 w 4011346"/>
                <a:gd name="connsiteY365" fmla="*/ 480561 h 1711998"/>
                <a:gd name="connsiteX366" fmla="*/ 1194727 w 4011346"/>
                <a:gd name="connsiteY366" fmla="*/ 443852 h 1711998"/>
                <a:gd name="connsiteX367" fmla="*/ 1164692 w 4011346"/>
                <a:gd name="connsiteY367" fmla="*/ 487236 h 1711998"/>
                <a:gd name="connsiteX368" fmla="*/ 1178041 w 4011346"/>
                <a:gd name="connsiteY368" fmla="*/ 530619 h 1711998"/>
                <a:gd name="connsiteX369" fmla="*/ 1137995 w 4011346"/>
                <a:gd name="connsiteY369" fmla="*/ 587352 h 1711998"/>
                <a:gd name="connsiteX370" fmla="*/ 1097948 w 4011346"/>
                <a:gd name="connsiteY370" fmla="*/ 644085 h 1711998"/>
                <a:gd name="connsiteX371" fmla="*/ 1007843 w 4011346"/>
                <a:gd name="connsiteY371" fmla="*/ 607376 h 1711998"/>
                <a:gd name="connsiteX372" fmla="*/ 1074587 w 4011346"/>
                <a:gd name="connsiteY372" fmla="*/ 604038 h 1711998"/>
                <a:gd name="connsiteX373" fmla="*/ 1107960 w 4011346"/>
                <a:gd name="connsiteY373" fmla="*/ 540631 h 1711998"/>
                <a:gd name="connsiteX374" fmla="*/ 1121309 w 4011346"/>
                <a:gd name="connsiteY374" fmla="*/ 497247 h 1711998"/>
                <a:gd name="connsiteX375" fmla="*/ 1127983 w 4011346"/>
                <a:gd name="connsiteY375" fmla="*/ 463875 h 1711998"/>
                <a:gd name="connsiteX376" fmla="*/ 1117971 w 4011346"/>
                <a:gd name="connsiteY376" fmla="*/ 447189 h 1711998"/>
                <a:gd name="connsiteX377" fmla="*/ 1114634 w 4011346"/>
                <a:gd name="connsiteY377" fmla="*/ 397130 h 1711998"/>
                <a:gd name="connsiteX378" fmla="*/ 1104622 w 4011346"/>
                <a:gd name="connsiteY378" fmla="*/ 317037 h 1711998"/>
                <a:gd name="connsiteX379" fmla="*/ 1101285 w 4011346"/>
                <a:gd name="connsiteY379" fmla="*/ 256967 h 1711998"/>
                <a:gd name="connsiteX380" fmla="*/ 1124646 w 4011346"/>
                <a:gd name="connsiteY380" fmla="*/ 163525 h 1711998"/>
                <a:gd name="connsiteX381" fmla="*/ 1031203 w 4011346"/>
                <a:gd name="connsiteY381" fmla="*/ 153513 h 1711998"/>
                <a:gd name="connsiteX382" fmla="*/ 1014517 w 4011346"/>
                <a:gd name="connsiteY382" fmla="*/ 210246 h 1711998"/>
                <a:gd name="connsiteX383" fmla="*/ 1024529 w 4011346"/>
                <a:gd name="connsiteY383" fmla="*/ 256967 h 1711998"/>
                <a:gd name="connsiteX384" fmla="*/ 981145 w 4011346"/>
                <a:gd name="connsiteY384" fmla="*/ 310363 h 1711998"/>
                <a:gd name="connsiteX385" fmla="*/ 991157 w 4011346"/>
                <a:gd name="connsiteY385" fmla="*/ 347072 h 1711998"/>
                <a:gd name="connsiteX386" fmla="*/ 981145 w 4011346"/>
                <a:gd name="connsiteY386" fmla="*/ 393793 h 1711998"/>
                <a:gd name="connsiteX387" fmla="*/ 1001168 w 4011346"/>
                <a:gd name="connsiteY387" fmla="*/ 417154 h 1711998"/>
                <a:gd name="connsiteX388" fmla="*/ 1017854 w 4011346"/>
                <a:gd name="connsiteY388" fmla="*/ 463875 h 1711998"/>
                <a:gd name="connsiteX389" fmla="*/ 1047890 w 4011346"/>
                <a:gd name="connsiteY389" fmla="*/ 450526 h 1711998"/>
                <a:gd name="connsiteX390" fmla="*/ 1014517 w 4011346"/>
                <a:gd name="connsiteY390" fmla="*/ 503922 h 1711998"/>
                <a:gd name="connsiteX391" fmla="*/ 957784 w 4011346"/>
                <a:gd name="connsiteY391" fmla="*/ 450526 h 1711998"/>
                <a:gd name="connsiteX392" fmla="*/ 884365 w 4011346"/>
                <a:gd name="connsiteY392" fmla="*/ 413817 h 1711998"/>
                <a:gd name="connsiteX393" fmla="*/ 824295 w 4011346"/>
                <a:gd name="connsiteY393" fmla="*/ 390456 h 1711998"/>
                <a:gd name="connsiteX394" fmla="*/ 810946 w 4011346"/>
                <a:gd name="connsiteY394" fmla="*/ 427165 h 1711998"/>
                <a:gd name="connsiteX395" fmla="*/ 827633 w 4011346"/>
                <a:gd name="connsiteY395" fmla="*/ 463875 h 1711998"/>
                <a:gd name="connsiteX396" fmla="*/ 814284 w 4011346"/>
                <a:gd name="connsiteY396" fmla="*/ 487236 h 1711998"/>
                <a:gd name="connsiteX397" fmla="*/ 800935 w 4011346"/>
                <a:gd name="connsiteY397" fmla="*/ 503922 h 1711998"/>
                <a:gd name="connsiteX398" fmla="*/ 770900 w 4011346"/>
                <a:gd name="connsiteY398" fmla="*/ 447189 h 1711998"/>
                <a:gd name="connsiteX399" fmla="*/ 744202 w 4011346"/>
                <a:gd name="connsiteY399" fmla="*/ 483898 h 1711998"/>
                <a:gd name="connsiteX400" fmla="*/ 707492 w 4011346"/>
                <a:gd name="connsiteY400" fmla="*/ 477224 h 1711998"/>
                <a:gd name="connsiteX401" fmla="*/ 654097 w 4011346"/>
                <a:gd name="connsiteY401" fmla="*/ 513933 h 1711998"/>
                <a:gd name="connsiteX402" fmla="*/ 644085 w 4011346"/>
                <a:gd name="connsiteY402" fmla="*/ 490573 h 1711998"/>
                <a:gd name="connsiteX403" fmla="*/ 654097 w 4011346"/>
                <a:gd name="connsiteY403" fmla="*/ 453863 h 1711998"/>
                <a:gd name="connsiteX404" fmla="*/ 614050 w 4011346"/>
                <a:gd name="connsiteY404" fmla="*/ 490573 h 1711998"/>
                <a:gd name="connsiteX405" fmla="*/ 594027 w 4011346"/>
                <a:gd name="connsiteY405" fmla="*/ 490573 h 1711998"/>
                <a:gd name="connsiteX406" fmla="*/ 533957 w 4011346"/>
                <a:gd name="connsiteY406" fmla="*/ 523945 h 1711998"/>
                <a:gd name="connsiteX407" fmla="*/ 510596 w 4011346"/>
                <a:gd name="connsiteY407" fmla="*/ 547306 h 1711998"/>
                <a:gd name="connsiteX408" fmla="*/ 500584 w 4011346"/>
                <a:gd name="connsiteY408" fmla="*/ 594027 h 1711998"/>
                <a:gd name="connsiteX409" fmla="*/ 450526 w 4011346"/>
                <a:gd name="connsiteY409" fmla="*/ 580678 h 1711998"/>
                <a:gd name="connsiteX410" fmla="*/ 433840 w 4011346"/>
                <a:gd name="connsiteY410" fmla="*/ 543968 h 1711998"/>
                <a:gd name="connsiteX411" fmla="*/ 467212 w 4011346"/>
                <a:gd name="connsiteY411" fmla="*/ 513933 h 1711998"/>
                <a:gd name="connsiteX412" fmla="*/ 453863 w 4011346"/>
                <a:gd name="connsiteY412" fmla="*/ 490573 h 1711998"/>
                <a:gd name="connsiteX413" fmla="*/ 390456 w 4011346"/>
                <a:gd name="connsiteY413" fmla="*/ 460538 h 1711998"/>
                <a:gd name="connsiteX414" fmla="*/ 417154 w 4011346"/>
                <a:gd name="connsiteY414" fmla="*/ 510596 h 1711998"/>
                <a:gd name="connsiteX415" fmla="*/ 407142 w 4011346"/>
                <a:gd name="connsiteY415" fmla="*/ 553980 h 1711998"/>
                <a:gd name="connsiteX416" fmla="*/ 413817 w 4011346"/>
                <a:gd name="connsiteY416" fmla="*/ 590690 h 1711998"/>
                <a:gd name="connsiteX417" fmla="*/ 427165 w 4011346"/>
                <a:gd name="connsiteY417" fmla="*/ 614050 h 1711998"/>
                <a:gd name="connsiteX418" fmla="*/ 413817 w 4011346"/>
                <a:gd name="connsiteY418" fmla="*/ 644085 h 1711998"/>
                <a:gd name="connsiteX419" fmla="*/ 390456 w 4011346"/>
                <a:gd name="connsiteY419" fmla="*/ 620725 h 1711998"/>
                <a:gd name="connsiteX420" fmla="*/ 360421 w 4011346"/>
                <a:gd name="connsiteY420" fmla="*/ 617387 h 1711998"/>
                <a:gd name="connsiteX421" fmla="*/ 333723 w 4011346"/>
                <a:gd name="connsiteY421" fmla="*/ 657434 h 1711998"/>
                <a:gd name="connsiteX422" fmla="*/ 307025 w 4011346"/>
                <a:gd name="connsiteY422" fmla="*/ 677457 h 1711998"/>
                <a:gd name="connsiteX423" fmla="*/ 320374 w 4011346"/>
                <a:gd name="connsiteY423" fmla="*/ 704155 h 1711998"/>
                <a:gd name="connsiteX424" fmla="*/ 303688 w 4011346"/>
                <a:gd name="connsiteY424" fmla="*/ 727516 h 1711998"/>
                <a:gd name="connsiteX425" fmla="*/ 233606 w 4011346"/>
                <a:gd name="connsiteY425" fmla="*/ 690806 h 1711998"/>
                <a:gd name="connsiteX426" fmla="*/ 243618 w 4011346"/>
                <a:gd name="connsiteY426" fmla="*/ 740865 h 1711998"/>
                <a:gd name="connsiteX427" fmla="*/ 263641 w 4011346"/>
                <a:gd name="connsiteY427" fmla="*/ 760888 h 1711998"/>
                <a:gd name="connsiteX428" fmla="*/ 250292 w 4011346"/>
                <a:gd name="connsiteY428" fmla="*/ 774237 h 1711998"/>
                <a:gd name="connsiteX429" fmla="*/ 193560 w 4011346"/>
                <a:gd name="connsiteY429" fmla="*/ 737527 h 1711998"/>
                <a:gd name="connsiteX430" fmla="*/ 170199 w 4011346"/>
                <a:gd name="connsiteY430" fmla="*/ 697481 h 1711998"/>
                <a:gd name="connsiteX431" fmla="*/ 170199 w 4011346"/>
                <a:gd name="connsiteY431" fmla="*/ 650760 h 1711998"/>
                <a:gd name="connsiteX432" fmla="*/ 133490 w 4011346"/>
                <a:gd name="connsiteY432" fmla="*/ 574003 h 1711998"/>
                <a:gd name="connsiteX433" fmla="*/ 196897 w 4011346"/>
                <a:gd name="connsiteY433" fmla="*/ 604038 h 1711998"/>
                <a:gd name="connsiteX434" fmla="*/ 256967 w 4011346"/>
                <a:gd name="connsiteY434" fmla="*/ 634073 h 1711998"/>
                <a:gd name="connsiteX435" fmla="*/ 293676 w 4011346"/>
                <a:gd name="connsiteY435" fmla="*/ 637411 h 1711998"/>
                <a:gd name="connsiteX436" fmla="*/ 327049 w 4011346"/>
                <a:gd name="connsiteY436" fmla="*/ 607376 h 1711998"/>
                <a:gd name="connsiteX437" fmla="*/ 343735 w 4011346"/>
                <a:gd name="connsiteY437" fmla="*/ 570666 h 1711998"/>
                <a:gd name="connsiteX438" fmla="*/ 333723 w 4011346"/>
                <a:gd name="connsiteY438" fmla="*/ 520608 h 1711998"/>
                <a:gd name="connsiteX439" fmla="*/ 290339 w 4011346"/>
                <a:gd name="connsiteY439" fmla="*/ 500584 h 1711998"/>
                <a:gd name="connsiteX440" fmla="*/ 236944 w 4011346"/>
                <a:gd name="connsiteY440" fmla="*/ 453863 h 1711998"/>
                <a:gd name="connsiteX441" fmla="*/ 133490 w 4011346"/>
                <a:gd name="connsiteY441" fmla="*/ 397130 h 1711998"/>
                <a:gd name="connsiteX0" fmla="*/ 133490 w 4011346"/>
                <a:gd name="connsiteY0" fmla="*/ 397130 h 1711998"/>
                <a:gd name="connsiteX1" fmla="*/ 46722 w 4011346"/>
                <a:gd name="connsiteY1" fmla="*/ 427165 h 1711998"/>
                <a:gd name="connsiteX2" fmla="*/ 33373 w 4011346"/>
                <a:gd name="connsiteY2" fmla="*/ 457200 h 1711998"/>
                <a:gd name="connsiteX3" fmla="*/ 43384 w 4011346"/>
                <a:gd name="connsiteY3" fmla="*/ 487236 h 1711998"/>
                <a:gd name="connsiteX4" fmla="*/ 60071 w 4011346"/>
                <a:gd name="connsiteY4" fmla="*/ 513933 h 1711998"/>
                <a:gd name="connsiteX5" fmla="*/ 73419 w 4011346"/>
                <a:gd name="connsiteY5" fmla="*/ 543968 h 1711998"/>
                <a:gd name="connsiteX6" fmla="*/ 56733 w 4011346"/>
                <a:gd name="connsiteY6" fmla="*/ 567329 h 1711998"/>
                <a:gd name="connsiteX7" fmla="*/ 76757 w 4011346"/>
                <a:gd name="connsiteY7" fmla="*/ 647422 h 1711998"/>
                <a:gd name="connsiteX8" fmla="*/ 66745 w 4011346"/>
                <a:gd name="connsiteY8" fmla="*/ 664109 h 1711998"/>
                <a:gd name="connsiteX9" fmla="*/ 70082 w 4011346"/>
                <a:gd name="connsiteY9" fmla="*/ 690806 h 1711998"/>
                <a:gd name="connsiteX10" fmla="*/ 70082 w 4011346"/>
                <a:gd name="connsiteY10" fmla="*/ 730853 h 1711998"/>
                <a:gd name="connsiteX11" fmla="*/ 80094 w 4011346"/>
                <a:gd name="connsiteY11" fmla="*/ 750876 h 1711998"/>
                <a:gd name="connsiteX12" fmla="*/ 76757 w 4011346"/>
                <a:gd name="connsiteY12" fmla="*/ 774237 h 1711998"/>
                <a:gd name="connsiteX13" fmla="*/ 106792 w 4011346"/>
                <a:gd name="connsiteY13" fmla="*/ 807609 h 1711998"/>
                <a:gd name="connsiteX14" fmla="*/ 106792 w 4011346"/>
                <a:gd name="connsiteY14" fmla="*/ 837644 h 1711998"/>
                <a:gd name="connsiteX15" fmla="*/ 13349 w 4011346"/>
                <a:gd name="connsiteY15" fmla="*/ 927749 h 1711998"/>
                <a:gd name="connsiteX16" fmla="*/ 33373 w 4011346"/>
                <a:gd name="connsiteY16" fmla="*/ 961122 h 1711998"/>
                <a:gd name="connsiteX17" fmla="*/ 33373 w 4011346"/>
                <a:gd name="connsiteY17" fmla="*/ 961122 h 1711998"/>
                <a:gd name="connsiteX18" fmla="*/ 16687 w 4011346"/>
                <a:gd name="connsiteY18" fmla="*/ 991157 h 1711998"/>
                <a:gd name="connsiteX19" fmla="*/ 3338 w 4011346"/>
                <a:gd name="connsiteY19" fmla="*/ 1021192 h 1711998"/>
                <a:gd name="connsiteX20" fmla="*/ 0 w 4011346"/>
                <a:gd name="connsiteY20" fmla="*/ 1081262 h 1711998"/>
                <a:gd name="connsiteX21" fmla="*/ 16687 w 4011346"/>
                <a:gd name="connsiteY21" fmla="*/ 1124646 h 1711998"/>
                <a:gd name="connsiteX22" fmla="*/ 20024 w 4011346"/>
                <a:gd name="connsiteY22" fmla="*/ 1158018 h 1711998"/>
                <a:gd name="connsiteX23" fmla="*/ 56733 w 4011346"/>
                <a:gd name="connsiteY23" fmla="*/ 1168030 h 1711998"/>
                <a:gd name="connsiteX24" fmla="*/ 116803 w 4011346"/>
                <a:gd name="connsiteY24" fmla="*/ 1254798 h 1711998"/>
                <a:gd name="connsiteX25" fmla="*/ 96780 w 4011346"/>
                <a:gd name="connsiteY25" fmla="*/ 1278158 h 1711998"/>
                <a:gd name="connsiteX26" fmla="*/ 93443 w 4011346"/>
                <a:gd name="connsiteY26" fmla="*/ 1308193 h 1711998"/>
                <a:gd name="connsiteX27" fmla="*/ 120141 w 4011346"/>
                <a:gd name="connsiteY27" fmla="*/ 1311530 h 1711998"/>
                <a:gd name="connsiteX28" fmla="*/ 160187 w 4011346"/>
                <a:gd name="connsiteY28" fmla="*/ 1324879 h 1711998"/>
                <a:gd name="connsiteX29" fmla="*/ 186885 w 4011346"/>
                <a:gd name="connsiteY29" fmla="*/ 1338228 h 1711998"/>
                <a:gd name="connsiteX30" fmla="*/ 213583 w 4011346"/>
                <a:gd name="connsiteY30" fmla="*/ 1368263 h 1711998"/>
                <a:gd name="connsiteX31" fmla="*/ 243618 w 4011346"/>
                <a:gd name="connsiteY31" fmla="*/ 1371600 h 1711998"/>
                <a:gd name="connsiteX32" fmla="*/ 287002 w 4011346"/>
                <a:gd name="connsiteY32" fmla="*/ 1401636 h 1711998"/>
                <a:gd name="connsiteX33" fmla="*/ 310363 w 4011346"/>
                <a:gd name="connsiteY33" fmla="*/ 1411647 h 1711998"/>
                <a:gd name="connsiteX34" fmla="*/ 310363 w 4011346"/>
                <a:gd name="connsiteY34" fmla="*/ 1448357 h 1711998"/>
                <a:gd name="connsiteX35" fmla="*/ 270316 w 4011346"/>
                <a:gd name="connsiteY35" fmla="*/ 1488403 h 1711998"/>
                <a:gd name="connsiteX36" fmla="*/ 280327 w 4011346"/>
                <a:gd name="connsiteY36" fmla="*/ 1511764 h 1711998"/>
                <a:gd name="connsiteX37" fmla="*/ 273653 w 4011346"/>
                <a:gd name="connsiteY37" fmla="*/ 1531787 h 1711998"/>
                <a:gd name="connsiteX38" fmla="*/ 266979 w 4011346"/>
                <a:gd name="connsiteY38" fmla="*/ 1548473 h 1711998"/>
                <a:gd name="connsiteX39" fmla="*/ 240281 w 4011346"/>
                <a:gd name="connsiteY39" fmla="*/ 1588520 h 1711998"/>
                <a:gd name="connsiteX40" fmla="*/ 307025 w 4011346"/>
                <a:gd name="connsiteY40" fmla="*/ 1625230 h 1711998"/>
                <a:gd name="connsiteX41" fmla="*/ 337060 w 4011346"/>
                <a:gd name="connsiteY41" fmla="*/ 1631904 h 1711998"/>
                <a:gd name="connsiteX42" fmla="*/ 360421 w 4011346"/>
                <a:gd name="connsiteY42" fmla="*/ 1638579 h 1711998"/>
                <a:gd name="connsiteX43" fmla="*/ 380444 w 4011346"/>
                <a:gd name="connsiteY43" fmla="*/ 1645253 h 1711998"/>
                <a:gd name="connsiteX44" fmla="*/ 407142 w 4011346"/>
                <a:gd name="connsiteY44" fmla="*/ 1665276 h 1711998"/>
                <a:gd name="connsiteX45" fmla="*/ 437177 w 4011346"/>
                <a:gd name="connsiteY45" fmla="*/ 1661939 h 1711998"/>
                <a:gd name="connsiteX46" fmla="*/ 507259 w 4011346"/>
                <a:gd name="connsiteY46" fmla="*/ 1711998 h 1711998"/>
                <a:gd name="connsiteX47" fmla="*/ 517271 w 4011346"/>
                <a:gd name="connsiteY47" fmla="*/ 1698649 h 1711998"/>
                <a:gd name="connsiteX48" fmla="*/ 507259 w 4011346"/>
                <a:gd name="connsiteY48" fmla="*/ 1658602 h 1711998"/>
                <a:gd name="connsiteX49" fmla="*/ 500584 w 4011346"/>
                <a:gd name="connsiteY49" fmla="*/ 1625230 h 1711998"/>
                <a:gd name="connsiteX50" fmla="*/ 483898 w 4011346"/>
                <a:gd name="connsiteY50" fmla="*/ 1581846 h 1711998"/>
                <a:gd name="connsiteX51" fmla="*/ 513933 w 4011346"/>
                <a:gd name="connsiteY51" fmla="*/ 1561822 h 1711998"/>
                <a:gd name="connsiteX52" fmla="*/ 547306 w 4011346"/>
                <a:gd name="connsiteY52" fmla="*/ 1538462 h 1711998"/>
                <a:gd name="connsiteX53" fmla="*/ 527282 w 4011346"/>
                <a:gd name="connsiteY53" fmla="*/ 1521776 h 1711998"/>
                <a:gd name="connsiteX54" fmla="*/ 517271 w 4011346"/>
                <a:gd name="connsiteY54" fmla="*/ 1488403 h 1711998"/>
                <a:gd name="connsiteX55" fmla="*/ 480561 w 4011346"/>
                <a:gd name="connsiteY55" fmla="*/ 1471717 h 1711998"/>
                <a:gd name="connsiteX56" fmla="*/ 470549 w 4011346"/>
                <a:gd name="connsiteY56" fmla="*/ 1451694 h 1711998"/>
                <a:gd name="connsiteX57" fmla="*/ 480561 w 4011346"/>
                <a:gd name="connsiteY57" fmla="*/ 1421659 h 1711998"/>
                <a:gd name="connsiteX58" fmla="*/ 490573 w 4011346"/>
                <a:gd name="connsiteY58" fmla="*/ 1381612 h 1711998"/>
                <a:gd name="connsiteX59" fmla="*/ 513933 w 4011346"/>
                <a:gd name="connsiteY59" fmla="*/ 1401636 h 1711998"/>
                <a:gd name="connsiteX60" fmla="*/ 520608 w 4011346"/>
                <a:gd name="connsiteY60" fmla="*/ 1384949 h 1711998"/>
                <a:gd name="connsiteX61" fmla="*/ 543968 w 4011346"/>
                <a:gd name="connsiteY61" fmla="*/ 1348240 h 1711998"/>
                <a:gd name="connsiteX62" fmla="*/ 574003 w 4011346"/>
                <a:gd name="connsiteY62" fmla="*/ 1331554 h 1711998"/>
                <a:gd name="connsiteX63" fmla="*/ 590690 w 4011346"/>
                <a:gd name="connsiteY63" fmla="*/ 1344903 h 1711998"/>
                <a:gd name="connsiteX64" fmla="*/ 610713 w 4011346"/>
                <a:gd name="connsiteY64" fmla="*/ 1318205 h 1711998"/>
                <a:gd name="connsiteX65" fmla="*/ 630736 w 4011346"/>
                <a:gd name="connsiteY65" fmla="*/ 1344903 h 1711998"/>
                <a:gd name="connsiteX66" fmla="*/ 657434 w 4011346"/>
                <a:gd name="connsiteY66" fmla="*/ 1368263 h 1711998"/>
                <a:gd name="connsiteX67" fmla="*/ 674120 w 4011346"/>
                <a:gd name="connsiteY67" fmla="*/ 1374938 h 1711998"/>
                <a:gd name="connsiteX68" fmla="*/ 697481 w 4011346"/>
                <a:gd name="connsiteY68" fmla="*/ 1374938 h 1711998"/>
                <a:gd name="connsiteX69" fmla="*/ 717504 w 4011346"/>
                <a:gd name="connsiteY69" fmla="*/ 1361589 h 1711998"/>
                <a:gd name="connsiteX70" fmla="*/ 744202 w 4011346"/>
                <a:gd name="connsiteY70" fmla="*/ 1361589 h 1711998"/>
                <a:gd name="connsiteX71" fmla="*/ 760888 w 4011346"/>
                <a:gd name="connsiteY71" fmla="*/ 1358252 h 1711998"/>
                <a:gd name="connsiteX72" fmla="*/ 790923 w 4011346"/>
                <a:gd name="connsiteY72" fmla="*/ 1391624 h 1711998"/>
                <a:gd name="connsiteX73" fmla="*/ 797598 w 4011346"/>
                <a:gd name="connsiteY73" fmla="*/ 1364926 h 1711998"/>
                <a:gd name="connsiteX74" fmla="*/ 817621 w 4011346"/>
                <a:gd name="connsiteY74" fmla="*/ 1381612 h 1711998"/>
                <a:gd name="connsiteX75" fmla="*/ 837644 w 4011346"/>
                <a:gd name="connsiteY75" fmla="*/ 1358252 h 1711998"/>
                <a:gd name="connsiteX76" fmla="*/ 827633 w 4011346"/>
                <a:gd name="connsiteY76" fmla="*/ 1338228 h 1711998"/>
                <a:gd name="connsiteX77" fmla="*/ 810946 w 4011346"/>
                <a:gd name="connsiteY77" fmla="*/ 1324879 h 1711998"/>
                <a:gd name="connsiteX78" fmla="*/ 810946 w 4011346"/>
                <a:gd name="connsiteY78" fmla="*/ 1298182 h 1711998"/>
                <a:gd name="connsiteX79" fmla="*/ 810946 w 4011346"/>
                <a:gd name="connsiteY79" fmla="*/ 1284833 h 1711998"/>
                <a:gd name="connsiteX80" fmla="*/ 830970 w 4011346"/>
                <a:gd name="connsiteY80" fmla="*/ 1281495 h 1711998"/>
                <a:gd name="connsiteX81" fmla="*/ 840981 w 4011346"/>
                <a:gd name="connsiteY81" fmla="*/ 1278158 h 1711998"/>
                <a:gd name="connsiteX82" fmla="*/ 820958 w 4011346"/>
                <a:gd name="connsiteY82" fmla="*/ 1241449 h 1711998"/>
                <a:gd name="connsiteX83" fmla="*/ 854330 w 4011346"/>
                <a:gd name="connsiteY83" fmla="*/ 1234774 h 1711998"/>
                <a:gd name="connsiteX84" fmla="*/ 891040 w 4011346"/>
                <a:gd name="connsiteY84" fmla="*/ 1241449 h 1711998"/>
                <a:gd name="connsiteX85" fmla="*/ 964459 w 4011346"/>
                <a:gd name="connsiteY85" fmla="*/ 1198065 h 1711998"/>
                <a:gd name="connsiteX86" fmla="*/ 1001168 w 4011346"/>
                <a:gd name="connsiteY86" fmla="*/ 1198065 h 1711998"/>
                <a:gd name="connsiteX87" fmla="*/ 1027866 w 4011346"/>
                <a:gd name="connsiteY87" fmla="*/ 1174704 h 1711998"/>
                <a:gd name="connsiteX88" fmla="*/ 1047890 w 4011346"/>
                <a:gd name="connsiteY88" fmla="*/ 1184716 h 1711998"/>
                <a:gd name="connsiteX89" fmla="*/ 1067913 w 4011346"/>
                <a:gd name="connsiteY89" fmla="*/ 1194727 h 1711998"/>
                <a:gd name="connsiteX90" fmla="*/ 1087936 w 4011346"/>
                <a:gd name="connsiteY90" fmla="*/ 1221425 h 1711998"/>
                <a:gd name="connsiteX91" fmla="*/ 1074587 w 4011346"/>
                <a:gd name="connsiteY91" fmla="*/ 1234774 h 1711998"/>
                <a:gd name="connsiteX92" fmla="*/ 1104622 w 4011346"/>
                <a:gd name="connsiteY92" fmla="*/ 1234774 h 1711998"/>
                <a:gd name="connsiteX93" fmla="*/ 1107960 w 4011346"/>
                <a:gd name="connsiteY93" fmla="*/ 1251460 h 1711998"/>
                <a:gd name="connsiteX94" fmla="*/ 1121309 w 4011346"/>
                <a:gd name="connsiteY94" fmla="*/ 1234774 h 1711998"/>
                <a:gd name="connsiteX95" fmla="*/ 1134657 w 4011346"/>
                <a:gd name="connsiteY95" fmla="*/ 1248123 h 1711998"/>
                <a:gd name="connsiteX96" fmla="*/ 1134657 w 4011346"/>
                <a:gd name="connsiteY96" fmla="*/ 1268146 h 1711998"/>
                <a:gd name="connsiteX97" fmla="*/ 1148006 w 4011346"/>
                <a:gd name="connsiteY97" fmla="*/ 1264809 h 1711998"/>
                <a:gd name="connsiteX98" fmla="*/ 1208076 w 4011346"/>
                <a:gd name="connsiteY98" fmla="*/ 1218088 h 1711998"/>
                <a:gd name="connsiteX99" fmla="*/ 1211414 w 4011346"/>
                <a:gd name="connsiteY99" fmla="*/ 1238111 h 1711998"/>
                <a:gd name="connsiteX100" fmla="*/ 1244786 w 4011346"/>
                <a:gd name="connsiteY100" fmla="*/ 1258135 h 1711998"/>
                <a:gd name="connsiteX101" fmla="*/ 1264809 w 4011346"/>
                <a:gd name="connsiteY101" fmla="*/ 1288170 h 1711998"/>
                <a:gd name="connsiteX102" fmla="*/ 1298181 w 4011346"/>
                <a:gd name="connsiteY102" fmla="*/ 1394961 h 1711998"/>
                <a:gd name="connsiteX103" fmla="*/ 1308193 w 4011346"/>
                <a:gd name="connsiteY103" fmla="*/ 1351577 h 1711998"/>
                <a:gd name="connsiteX104" fmla="*/ 1344903 w 4011346"/>
                <a:gd name="connsiteY104" fmla="*/ 1371600 h 1711998"/>
                <a:gd name="connsiteX105" fmla="*/ 1388287 w 4011346"/>
                <a:gd name="connsiteY105" fmla="*/ 1371600 h 1711998"/>
                <a:gd name="connsiteX106" fmla="*/ 1394961 w 4011346"/>
                <a:gd name="connsiteY106" fmla="*/ 1394961 h 1711998"/>
                <a:gd name="connsiteX107" fmla="*/ 1435008 w 4011346"/>
                <a:gd name="connsiteY107" fmla="*/ 1418322 h 1711998"/>
                <a:gd name="connsiteX108" fmla="*/ 1465043 w 4011346"/>
                <a:gd name="connsiteY108" fmla="*/ 1418322 h 1711998"/>
                <a:gd name="connsiteX109" fmla="*/ 1491741 w 4011346"/>
                <a:gd name="connsiteY109" fmla="*/ 1431671 h 1711998"/>
                <a:gd name="connsiteX110" fmla="*/ 1535125 w 4011346"/>
                <a:gd name="connsiteY110" fmla="*/ 1388287 h 1711998"/>
                <a:gd name="connsiteX111" fmla="*/ 1571834 w 4011346"/>
                <a:gd name="connsiteY111" fmla="*/ 1368263 h 1711998"/>
                <a:gd name="connsiteX112" fmla="*/ 1608544 w 4011346"/>
                <a:gd name="connsiteY112" fmla="*/ 1371600 h 1711998"/>
                <a:gd name="connsiteX113" fmla="*/ 1655265 w 4011346"/>
                <a:gd name="connsiteY113" fmla="*/ 1384949 h 1711998"/>
                <a:gd name="connsiteX114" fmla="*/ 1681963 w 4011346"/>
                <a:gd name="connsiteY114" fmla="*/ 1401636 h 1711998"/>
                <a:gd name="connsiteX115" fmla="*/ 1735358 w 4011346"/>
                <a:gd name="connsiteY115" fmla="*/ 1394961 h 1711998"/>
                <a:gd name="connsiteX116" fmla="*/ 1745370 w 4011346"/>
                <a:gd name="connsiteY116" fmla="*/ 1374938 h 1711998"/>
                <a:gd name="connsiteX117" fmla="*/ 1738695 w 4011346"/>
                <a:gd name="connsiteY117" fmla="*/ 1354914 h 1711998"/>
                <a:gd name="connsiteX118" fmla="*/ 1765393 w 4011346"/>
                <a:gd name="connsiteY118" fmla="*/ 1328217 h 1711998"/>
                <a:gd name="connsiteX119" fmla="*/ 1778742 w 4011346"/>
                <a:gd name="connsiteY119" fmla="*/ 1324879 h 1711998"/>
                <a:gd name="connsiteX120" fmla="*/ 1812114 w 4011346"/>
                <a:gd name="connsiteY120" fmla="*/ 1341565 h 1711998"/>
                <a:gd name="connsiteX121" fmla="*/ 1852161 w 4011346"/>
                <a:gd name="connsiteY121" fmla="*/ 1354914 h 1711998"/>
                <a:gd name="connsiteX122" fmla="*/ 1858836 w 4011346"/>
                <a:gd name="connsiteY122" fmla="*/ 1381612 h 1711998"/>
                <a:gd name="connsiteX123" fmla="*/ 1872184 w 4011346"/>
                <a:gd name="connsiteY123" fmla="*/ 1388287 h 1711998"/>
                <a:gd name="connsiteX124" fmla="*/ 1902219 w 4011346"/>
                <a:gd name="connsiteY124" fmla="*/ 1391624 h 1711998"/>
                <a:gd name="connsiteX125" fmla="*/ 1932254 w 4011346"/>
                <a:gd name="connsiteY125" fmla="*/ 1374938 h 1711998"/>
                <a:gd name="connsiteX126" fmla="*/ 1962290 w 4011346"/>
                <a:gd name="connsiteY126" fmla="*/ 1388287 h 1711998"/>
                <a:gd name="connsiteX127" fmla="*/ 1985650 w 4011346"/>
                <a:gd name="connsiteY127" fmla="*/ 1401636 h 1711998"/>
                <a:gd name="connsiteX128" fmla="*/ 1995662 w 4011346"/>
                <a:gd name="connsiteY128" fmla="*/ 1411647 h 1711998"/>
                <a:gd name="connsiteX129" fmla="*/ 2032371 w 4011346"/>
                <a:gd name="connsiteY129" fmla="*/ 1431671 h 1711998"/>
                <a:gd name="connsiteX130" fmla="*/ 2069081 w 4011346"/>
                <a:gd name="connsiteY130" fmla="*/ 1428333 h 1711998"/>
                <a:gd name="connsiteX131" fmla="*/ 2142500 w 4011346"/>
                <a:gd name="connsiteY131" fmla="*/ 1384949 h 1711998"/>
                <a:gd name="connsiteX132" fmla="*/ 2195895 w 4011346"/>
                <a:gd name="connsiteY132" fmla="*/ 1398298 h 1711998"/>
                <a:gd name="connsiteX133" fmla="*/ 2225930 w 4011346"/>
                <a:gd name="connsiteY133" fmla="*/ 1408310 h 1711998"/>
                <a:gd name="connsiteX134" fmla="*/ 2259303 w 4011346"/>
                <a:gd name="connsiteY134" fmla="*/ 1394961 h 1711998"/>
                <a:gd name="connsiteX135" fmla="*/ 2262640 w 4011346"/>
                <a:gd name="connsiteY135" fmla="*/ 1368263 h 1711998"/>
                <a:gd name="connsiteX136" fmla="*/ 2282663 w 4011346"/>
                <a:gd name="connsiteY136" fmla="*/ 1338228 h 1711998"/>
                <a:gd name="connsiteX137" fmla="*/ 2299349 w 4011346"/>
                <a:gd name="connsiteY137" fmla="*/ 1284833 h 1711998"/>
                <a:gd name="connsiteX138" fmla="*/ 2282663 w 4011346"/>
                <a:gd name="connsiteY138" fmla="*/ 1288170 h 1711998"/>
                <a:gd name="connsiteX139" fmla="*/ 2312698 w 4011346"/>
                <a:gd name="connsiteY139" fmla="*/ 1261472 h 1711998"/>
                <a:gd name="connsiteX140" fmla="*/ 2339396 w 4011346"/>
                <a:gd name="connsiteY140" fmla="*/ 1258135 h 1711998"/>
                <a:gd name="connsiteX141" fmla="*/ 2396129 w 4011346"/>
                <a:gd name="connsiteY141" fmla="*/ 1268146 h 1711998"/>
                <a:gd name="connsiteX142" fmla="*/ 2436176 w 4011346"/>
                <a:gd name="connsiteY142" fmla="*/ 1294844 h 1711998"/>
                <a:gd name="connsiteX143" fmla="*/ 2462873 w 4011346"/>
                <a:gd name="connsiteY143" fmla="*/ 1324879 h 1711998"/>
                <a:gd name="connsiteX144" fmla="*/ 2469548 w 4011346"/>
                <a:gd name="connsiteY144" fmla="*/ 1361589 h 1711998"/>
                <a:gd name="connsiteX145" fmla="*/ 2476222 w 4011346"/>
                <a:gd name="connsiteY145" fmla="*/ 1401636 h 1711998"/>
                <a:gd name="connsiteX146" fmla="*/ 2486234 w 4011346"/>
                <a:gd name="connsiteY146" fmla="*/ 1421659 h 1711998"/>
                <a:gd name="connsiteX147" fmla="*/ 2529618 w 4011346"/>
                <a:gd name="connsiteY147" fmla="*/ 1435008 h 1711998"/>
                <a:gd name="connsiteX148" fmla="*/ 2549641 w 4011346"/>
                <a:gd name="connsiteY148" fmla="*/ 1455031 h 1711998"/>
                <a:gd name="connsiteX149" fmla="*/ 2562990 w 4011346"/>
                <a:gd name="connsiteY149" fmla="*/ 1488403 h 1711998"/>
                <a:gd name="connsiteX150" fmla="*/ 2586351 w 4011346"/>
                <a:gd name="connsiteY150" fmla="*/ 1481729 h 1711998"/>
                <a:gd name="connsiteX151" fmla="*/ 2606374 w 4011346"/>
                <a:gd name="connsiteY151" fmla="*/ 1471717 h 1711998"/>
                <a:gd name="connsiteX152" fmla="*/ 2639746 w 4011346"/>
                <a:gd name="connsiteY152" fmla="*/ 1455031 h 1711998"/>
                <a:gd name="connsiteX153" fmla="*/ 2643084 w 4011346"/>
                <a:gd name="connsiteY153" fmla="*/ 1471717 h 1711998"/>
                <a:gd name="connsiteX154" fmla="*/ 2626398 w 4011346"/>
                <a:gd name="connsiteY154" fmla="*/ 1501752 h 1711998"/>
                <a:gd name="connsiteX155" fmla="*/ 2616386 w 4011346"/>
                <a:gd name="connsiteY155" fmla="*/ 1538462 h 1711998"/>
                <a:gd name="connsiteX156" fmla="*/ 2603037 w 4011346"/>
                <a:gd name="connsiteY156" fmla="*/ 1591857 h 1711998"/>
                <a:gd name="connsiteX157" fmla="*/ 2579676 w 4011346"/>
                <a:gd name="connsiteY157" fmla="*/ 1565160 h 1711998"/>
                <a:gd name="connsiteX158" fmla="*/ 2552979 w 4011346"/>
                <a:gd name="connsiteY158" fmla="*/ 1588520 h 1711998"/>
                <a:gd name="connsiteX159" fmla="*/ 2559653 w 4011346"/>
                <a:gd name="connsiteY159" fmla="*/ 1615218 h 1711998"/>
                <a:gd name="connsiteX160" fmla="*/ 2559653 w 4011346"/>
                <a:gd name="connsiteY160" fmla="*/ 1651927 h 1711998"/>
                <a:gd name="connsiteX161" fmla="*/ 2549641 w 4011346"/>
                <a:gd name="connsiteY161" fmla="*/ 1671951 h 1711998"/>
                <a:gd name="connsiteX162" fmla="*/ 2589688 w 4011346"/>
                <a:gd name="connsiteY162" fmla="*/ 1651927 h 1711998"/>
                <a:gd name="connsiteX163" fmla="*/ 2626398 w 4011346"/>
                <a:gd name="connsiteY163" fmla="*/ 1661939 h 1711998"/>
                <a:gd name="connsiteX164" fmla="*/ 2653095 w 4011346"/>
                <a:gd name="connsiteY164" fmla="*/ 1638579 h 1711998"/>
                <a:gd name="connsiteX165" fmla="*/ 2683130 w 4011346"/>
                <a:gd name="connsiteY165" fmla="*/ 1585183 h 1711998"/>
                <a:gd name="connsiteX166" fmla="*/ 2753212 w 4011346"/>
                <a:gd name="connsiteY166" fmla="*/ 1498415 h 1711998"/>
                <a:gd name="connsiteX167" fmla="*/ 2783247 w 4011346"/>
                <a:gd name="connsiteY167" fmla="*/ 1428333 h 1711998"/>
                <a:gd name="connsiteX168" fmla="*/ 2803271 w 4011346"/>
                <a:gd name="connsiteY168" fmla="*/ 1324879 h 1711998"/>
                <a:gd name="connsiteX169" fmla="*/ 2793259 w 4011346"/>
                <a:gd name="connsiteY169" fmla="*/ 1274821 h 1711998"/>
                <a:gd name="connsiteX170" fmla="*/ 2769898 w 4011346"/>
                <a:gd name="connsiteY170" fmla="*/ 1241449 h 1711998"/>
                <a:gd name="connsiteX171" fmla="*/ 2726514 w 4011346"/>
                <a:gd name="connsiteY171" fmla="*/ 1241449 h 1711998"/>
                <a:gd name="connsiteX172" fmla="*/ 2699817 w 4011346"/>
                <a:gd name="connsiteY172" fmla="*/ 1241449 h 1711998"/>
                <a:gd name="connsiteX173" fmla="*/ 2683130 w 4011346"/>
                <a:gd name="connsiteY173" fmla="*/ 1221425 h 1711998"/>
                <a:gd name="connsiteX174" fmla="*/ 2669781 w 4011346"/>
                <a:gd name="connsiteY174" fmla="*/ 1201402 h 1711998"/>
                <a:gd name="connsiteX175" fmla="*/ 2763224 w 4011346"/>
                <a:gd name="connsiteY175" fmla="*/ 1084599 h 1711998"/>
                <a:gd name="connsiteX176" fmla="*/ 2846654 w 4011346"/>
                <a:gd name="connsiteY176" fmla="*/ 1017855 h 1711998"/>
                <a:gd name="connsiteX177" fmla="*/ 2890038 w 4011346"/>
                <a:gd name="connsiteY177" fmla="*/ 994494 h 1711998"/>
                <a:gd name="connsiteX178" fmla="*/ 2933422 w 4011346"/>
                <a:gd name="connsiteY178" fmla="*/ 1014517 h 1711998"/>
                <a:gd name="connsiteX179" fmla="*/ 2950109 w 4011346"/>
                <a:gd name="connsiteY179" fmla="*/ 997831 h 1711998"/>
                <a:gd name="connsiteX180" fmla="*/ 2993492 w 4011346"/>
                <a:gd name="connsiteY180" fmla="*/ 1014517 h 1711998"/>
                <a:gd name="connsiteX181" fmla="*/ 3006841 w 4011346"/>
                <a:gd name="connsiteY181" fmla="*/ 981145 h 1711998"/>
                <a:gd name="connsiteX182" fmla="*/ 3053563 w 4011346"/>
                <a:gd name="connsiteY182" fmla="*/ 991157 h 1711998"/>
                <a:gd name="connsiteX183" fmla="*/ 3070249 w 4011346"/>
                <a:gd name="connsiteY183" fmla="*/ 1007843 h 1711998"/>
                <a:gd name="connsiteX184" fmla="*/ 3060237 w 4011346"/>
                <a:gd name="connsiteY184" fmla="*/ 1027866 h 1711998"/>
                <a:gd name="connsiteX185" fmla="*/ 3123644 w 4011346"/>
                <a:gd name="connsiteY185" fmla="*/ 1011180 h 1711998"/>
                <a:gd name="connsiteX186" fmla="*/ 3140330 w 4011346"/>
                <a:gd name="connsiteY186" fmla="*/ 997831 h 1711998"/>
                <a:gd name="connsiteX187" fmla="*/ 3123644 w 4011346"/>
                <a:gd name="connsiteY187" fmla="*/ 984482 h 1711998"/>
                <a:gd name="connsiteX188" fmla="*/ 3143668 w 4011346"/>
                <a:gd name="connsiteY188" fmla="*/ 944436 h 1711998"/>
                <a:gd name="connsiteX189" fmla="*/ 3190389 w 4011346"/>
                <a:gd name="connsiteY189" fmla="*/ 874354 h 1711998"/>
                <a:gd name="connsiteX190" fmla="*/ 3233773 w 4011346"/>
                <a:gd name="connsiteY190" fmla="*/ 871017 h 1711998"/>
                <a:gd name="connsiteX191" fmla="*/ 3273819 w 4011346"/>
                <a:gd name="connsiteY191" fmla="*/ 881028 h 1711998"/>
                <a:gd name="connsiteX192" fmla="*/ 3277157 w 4011346"/>
                <a:gd name="connsiteY192" fmla="*/ 937761 h 1711998"/>
                <a:gd name="connsiteX193" fmla="*/ 3320541 w 4011346"/>
                <a:gd name="connsiteY193" fmla="*/ 894377 h 1711998"/>
                <a:gd name="connsiteX194" fmla="*/ 3343901 w 4011346"/>
                <a:gd name="connsiteY194" fmla="*/ 877691 h 1711998"/>
                <a:gd name="connsiteX195" fmla="*/ 3350576 w 4011346"/>
                <a:gd name="connsiteY195" fmla="*/ 844319 h 1711998"/>
                <a:gd name="connsiteX196" fmla="*/ 3377273 w 4011346"/>
                <a:gd name="connsiteY196" fmla="*/ 827633 h 1711998"/>
                <a:gd name="connsiteX197" fmla="*/ 3407309 w 4011346"/>
                <a:gd name="connsiteY197" fmla="*/ 837644 h 1711998"/>
                <a:gd name="connsiteX198" fmla="*/ 3373936 w 4011346"/>
                <a:gd name="connsiteY198" fmla="*/ 867679 h 1711998"/>
                <a:gd name="connsiteX199" fmla="*/ 3360587 w 4011346"/>
                <a:gd name="connsiteY199" fmla="*/ 917738 h 1711998"/>
                <a:gd name="connsiteX200" fmla="*/ 3323878 w 4011346"/>
                <a:gd name="connsiteY200" fmla="*/ 957784 h 1711998"/>
                <a:gd name="connsiteX201" fmla="*/ 3210412 w 4011346"/>
                <a:gd name="connsiteY201" fmla="*/ 1054564 h 1711998"/>
                <a:gd name="connsiteX202" fmla="*/ 3163691 w 4011346"/>
                <a:gd name="connsiteY202" fmla="*/ 1124646 h 1711998"/>
                <a:gd name="connsiteX203" fmla="*/ 3160354 w 4011346"/>
                <a:gd name="connsiteY203" fmla="*/ 1198065 h 1711998"/>
                <a:gd name="connsiteX204" fmla="*/ 3170365 w 4011346"/>
                <a:gd name="connsiteY204" fmla="*/ 1288170 h 1711998"/>
                <a:gd name="connsiteX205" fmla="*/ 3190389 w 4011346"/>
                <a:gd name="connsiteY205" fmla="*/ 1351577 h 1711998"/>
                <a:gd name="connsiteX206" fmla="*/ 3217087 w 4011346"/>
                <a:gd name="connsiteY206" fmla="*/ 1341565 h 1711998"/>
                <a:gd name="connsiteX207" fmla="*/ 3240447 w 4011346"/>
                <a:gd name="connsiteY207" fmla="*/ 1274821 h 1711998"/>
                <a:gd name="connsiteX208" fmla="*/ 3270482 w 4011346"/>
                <a:gd name="connsiteY208" fmla="*/ 1271484 h 1711998"/>
                <a:gd name="connsiteX209" fmla="*/ 3287168 w 4011346"/>
                <a:gd name="connsiteY209" fmla="*/ 1211414 h 1711998"/>
                <a:gd name="connsiteX210" fmla="*/ 3313866 w 4011346"/>
                <a:gd name="connsiteY210" fmla="*/ 1201402 h 1711998"/>
                <a:gd name="connsiteX211" fmla="*/ 3313866 w 4011346"/>
                <a:gd name="connsiteY211" fmla="*/ 1171367 h 1711998"/>
                <a:gd name="connsiteX212" fmla="*/ 3337227 w 4011346"/>
                <a:gd name="connsiteY212" fmla="*/ 1134657 h 1711998"/>
                <a:gd name="connsiteX213" fmla="*/ 3330552 w 4011346"/>
                <a:gd name="connsiteY213" fmla="*/ 1091273 h 1711998"/>
                <a:gd name="connsiteX214" fmla="*/ 3333890 w 4011346"/>
                <a:gd name="connsiteY214" fmla="*/ 1061238 h 1711998"/>
                <a:gd name="connsiteX215" fmla="*/ 3323878 w 4011346"/>
                <a:gd name="connsiteY215" fmla="*/ 1051227 h 1711998"/>
                <a:gd name="connsiteX216" fmla="*/ 3363925 w 4011346"/>
                <a:gd name="connsiteY216" fmla="*/ 964459 h 1711998"/>
                <a:gd name="connsiteX217" fmla="*/ 3383948 w 4011346"/>
                <a:gd name="connsiteY217" fmla="*/ 974471 h 1711998"/>
                <a:gd name="connsiteX218" fmla="*/ 3410646 w 4011346"/>
                <a:gd name="connsiteY218" fmla="*/ 947773 h 1711998"/>
                <a:gd name="connsiteX219" fmla="*/ 3420657 w 4011346"/>
                <a:gd name="connsiteY219" fmla="*/ 974471 h 1711998"/>
                <a:gd name="connsiteX220" fmla="*/ 3447355 w 4011346"/>
                <a:gd name="connsiteY220" fmla="*/ 957784 h 1711998"/>
                <a:gd name="connsiteX221" fmla="*/ 3477390 w 4011346"/>
                <a:gd name="connsiteY221" fmla="*/ 947773 h 1711998"/>
                <a:gd name="connsiteX222" fmla="*/ 3514100 w 4011346"/>
                <a:gd name="connsiteY222" fmla="*/ 974471 h 1711998"/>
                <a:gd name="connsiteX223" fmla="*/ 3574170 w 4011346"/>
                <a:gd name="connsiteY223" fmla="*/ 907726 h 1711998"/>
                <a:gd name="connsiteX224" fmla="*/ 3637577 w 4011346"/>
                <a:gd name="connsiteY224" fmla="*/ 861005 h 1711998"/>
                <a:gd name="connsiteX225" fmla="*/ 3690973 w 4011346"/>
                <a:gd name="connsiteY225" fmla="*/ 824295 h 1711998"/>
                <a:gd name="connsiteX226" fmla="*/ 3741031 w 4011346"/>
                <a:gd name="connsiteY226" fmla="*/ 850993 h 1711998"/>
                <a:gd name="connsiteX227" fmla="*/ 3751043 w 4011346"/>
                <a:gd name="connsiteY227" fmla="*/ 824295 h 1711998"/>
                <a:gd name="connsiteX228" fmla="*/ 3727682 w 4011346"/>
                <a:gd name="connsiteY228" fmla="*/ 757551 h 1711998"/>
                <a:gd name="connsiteX229" fmla="*/ 3700984 w 4011346"/>
                <a:gd name="connsiteY229" fmla="*/ 740865 h 1711998"/>
                <a:gd name="connsiteX230" fmla="*/ 3697647 w 4011346"/>
                <a:gd name="connsiteY230" fmla="*/ 710830 h 1711998"/>
                <a:gd name="connsiteX231" fmla="*/ 3751043 w 4011346"/>
                <a:gd name="connsiteY231" fmla="*/ 717504 h 1711998"/>
                <a:gd name="connsiteX232" fmla="*/ 3774403 w 4011346"/>
                <a:gd name="connsiteY232" fmla="*/ 674120 h 1711998"/>
                <a:gd name="connsiteX233" fmla="*/ 3767729 w 4011346"/>
                <a:gd name="connsiteY233" fmla="*/ 647422 h 1711998"/>
                <a:gd name="connsiteX234" fmla="*/ 3794427 w 4011346"/>
                <a:gd name="connsiteY234" fmla="*/ 614050 h 1711998"/>
                <a:gd name="connsiteX235" fmla="*/ 3804438 w 4011346"/>
                <a:gd name="connsiteY235" fmla="*/ 657434 h 1711998"/>
                <a:gd name="connsiteX236" fmla="*/ 3827799 w 4011346"/>
                <a:gd name="connsiteY236" fmla="*/ 674120 h 1711998"/>
                <a:gd name="connsiteX237" fmla="*/ 3874520 w 4011346"/>
                <a:gd name="connsiteY237" fmla="*/ 694144 h 1711998"/>
                <a:gd name="connsiteX238" fmla="*/ 3894544 w 4011346"/>
                <a:gd name="connsiteY238" fmla="*/ 720841 h 1711998"/>
                <a:gd name="connsiteX239" fmla="*/ 3941265 w 4011346"/>
                <a:gd name="connsiteY239" fmla="*/ 744202 h 1711998"/>
                <a:gd name="connsiteX240" fmla="*/ 3947939 w 4011346"/>
                <a:gd name="connsiteY240" fmla="*/ 730853 h 1711998"/>
                <a:gd name="connsiteX241" fmla="*/ 3957951 w 4011346"/>
                <a:gd name="connsiteY241" fmla="*/ 667446 h 1711998"/>
                <a:gd name="connsiteX242" fmla="*/ 4004672 w 4011346"/>
                <a:gd name="connsiteY242" fmla="*/ 660771 h 1711998"/>
                <a:gd name="connsiteX243" fmla="*/ 4011346 w 4011346"/>
                <a:gd name="connsiteY243" fmla="*/ 627399 h 1711998"/>
                <a:gd name="connsiteX244" fmla="*/ 3967963 w 4011346"/>
                <a:gd name="connsiteY244" fmla="*/ 590690 h 1711998"/>
                <a:gd name="connsiteX245" fmla="*/ 3921241 w 4011346"/>
                <a:gd name="connsiteY245" fmla="*/ 574003 h 1711998"/>
                <a:gd name="connsiteX246" fmla="*/ 3907892 w 4011346"/>
                <a:gd name="connsiteY246" fmla="*/ 577341 h 1711998"/>
                <a:gd name="connsiteX247" fmla="*/ 3907892 w 4011346"/>
                <a:gd name="connsiteY247" fmla="*/ 610713 h 1711998"/>
                <a:gd name="connsiteX248" fmla="*/ 3887869 w 4011346"/>
                <a:gd name="connsiteY248" fmla="*/ 604038 h 1711998"/>
                <a:gd name="connsiteX249" fmla="*/ 3874520 w 4011346"/>
                <a:gd name="connsiteY249" fmla="*/ 550643 h 1711998"/>
                <a:gd name="connsiteX250" fmla="*/ 3817787 w 4011346"/>
                <a:gd name="connsiteY250" fmla="*/ 487236 h 1711998"/>
                <a:gd name="connsiteX251" fmla="*/ 3717671 w 4011346"/>
                <a:gd name="connsiteY251" fmla="*/ 410479 h 1711998"/>
                <a:gd name="connsiteX252" fmla="*/ 3664275 w 4011346"/>
                <a:gd name="connsiteY252" fmla="*/ 390456 h 1711998"/>
                <a:gd name="connsiteX253" fmla="*/ 3584181 w 4011346"/>
                <a:gd name="connsiteY253" fmla="*/ 383782 h 1711998"/>
                <a:gd name="connsiteX254" fmla="*/ 3520774 w 4011346"/>
                <a:gd name="connsiteY254" fmla="*/ 367095 h 1711998"/>
                <a:gd name="connsiteX255" fmla="*/ 3530786 w 4011346"/>
                <a:gd name="connsiteY255" fmla="*/ 407142 h 1711998"/>
                <a:gd name="connsiteX256" fmla="*/ 3537460 w 4011346"/>
                <a:gd name="connsiteY256" fmla="*/ 433840 h 1711998"/>
                <a:gd name="connsiteX257" fmla="*/ 3507425 w 4011346"/>
                <a:gd name="connsiteY257" fmla="*/ 457200 h 1711998"/>
                <a:gd name="connsiteX258" fmla="*/ 3477390 w 4011346"/>
                <a:gd name="connsiteY258" fmla="*/ 430503 h 1711998"/>
                <a:gd name="connsiteX259" fmla="*/ 3477390 w 4011346"/>
                <a:gd name="connsiteY259" fmla="*/ 410479 h 1711998"/>
                <a:gd name="connsiteX260" fmla="*/ 3504088 w 4011346"/>
                <a:gd name="connsiteY260" fmla="*/ 390456 h 1711998"/>
                <a:gd name="connsiteX261" fmla="*/ 3467379 w 4011346"/>
                <a:gd name="connsiteY261" fmla="*/ 377107 h 1711998"/>
                <a:gd name="connsiteX262" fmla="*/ 3450692 w 4011346"/>
                <a:gd name="connsiteY262" fmla="*/ 403805 h 1711998"/>
                <a:gd name="connsiteX263" fmla="*/ 3440681 w 4011346"/>
                <a:gd name="connsiteY263" fmla="*/ 417154 h 1711998"/>
                <a:gd name="connsiteX264" fmla="*/ 3357250 w 4011346"/>
                <a:gd name="connsiteY264" fmla="*/ 403805 h 1711998"/>
                <a:gd name="connsiteX265" fmla="*/ 3297180 w 4011346"/>
                <a:gd name="connsiteY265" fmla="*/ 410479 h 1711998"/>
                <a:gd name="connsiteX266" fmla="*/ 3267145 w 4011346"/>
                <a:gd name="connsiteY266" fmla="*/ 387119 h 1711998"/>
                <a:gd name="connsiteX267" fmla="*/ 3267145 w 4011346"/>
                <a:gd name="connsiteY267" fmla="*/ 350409 h 1711998"/>
                <a:gd name="connsiteX268" fmla="*/ 3203738 w 4011346"/>
                <a:gd name="connsiteY268" fmla="*/ 293676 h 1711998"/>
                <a:gd name="connsiteX269" fmla="*/ 3076923 w 4011346"/>
                <a:gd name="connsiteY269" fmla="*/ 300351 h 1711998"/>
                <a:gd name="connsiteX270" fmla="*/ 3043551 w 4011346"/>
                <a:gd name="connsiteY270" fmla="*/ 276990 h 1711998"/>
                <a:gd name="connsiteX271" fmla="*/ 3000167 w 4011346"/>
                <a:gd name="connsiteY271" fmla="*/ 230269 h 1711998"/>
                <a:gd name="connsiteX272" fmla="*/ 3013516 w 4011346"/>
                <a:gd name="connsiteY272" fmla="*/ 223595 h 1711998"/>
                <a:gd name="connsiteX273" fmla="*/ 3000167 w 4011346"/>
                <a:gd name="connsiteY273" fmla="*/ 203571 h 1711998"/>
                <a:gd name="connsiteX274" fmla="*/ 2970132 w 4011346"/>
                <a:gd name="connsiteY274" fmla="*/ 200234 h 1711998"/>
                <a:gd name="connsiteX275" fmla="*/ 2920073 w 4011346"/>
                <a:gd name="connsiteY275" fmla="*/ 246955 h 1711998"/>
                <a:gd name="connsiteX276" fmla="*/ 2920073 w 4011346"/>
                <a:gd name="connsiteY276" fmla="*/ 246955 h 1711998"/>
                <a:gd name="connsiteX277" fmla="*/ 2916736 w 4011346"/>
                <a:gd name="connsiteY277" fmla="*/ 196897 h 1711998"/>
                <a:gd name="connsiteX278" fmla="*/ 2936760 w 4011346"/>
                <a:gd name="connsiteY278" fmla="*/ 193560 h 1711998"/>
                <a:gd name="connsiteX279" fmla="*/ 2866678 w 4011346"/>
                <a:gd name="connsiteY279" fmla="*/ 163525 h 1711998"/>
                <a:gd name="connsiteX280" fmla="*/ 2813282 w 4011346"/>
                <a:gd name="connsiteY280" fmla="*/ 160187 h 1711998"/>
                <a:gd name="connsiteX281" fmla="*/ 2793259 w 4011346"/>
                <a:gd name="connsiteY281" fmla="*/ 183548 h 1711998"/>
                <a:gd name="connsiteX282" fmla="*/ 2743200 w 4011346"/>
                <a:gd name="connsiteY282" fmla="*/ 193560 h 1711998"/>
                <a:gd name="connsiteX283" fmla="*/ 2786584 w 4011346"/>
                <a:gd name="connsiteY283" fmla="*/ 203571 h 1711998"/>
                <a:gd name="connsiteX284" fmla="*/ 2763224 w 4011346"/>
                <a:gd name="connsiteY284" fmla="*/ 223595 h 1711998"/>
                <a:gd name="connsiteX285" fmla="*/ 2769898 w 4011346"/>
                <a:gd name="connsiteY285" fmla="*/ 273653 h 1711998"/>
                <a:gd name="connsiteX286" fmla="*/ 2749875 w 4011346"/>
                <a:gd name="connsiteY286" fmla="*/ 256967 h 1711998"/>
                <a:gd name="connsiteX287" fmla="*/ 2733189 w 4011346"/>
                <a:gd name="connsiteY287" fmla="*/ 270316 h 1711998"/>
                <a:gd name="connsiteX288" fmla="*/ 2666444 w 4011346"/>
                <a:gd name="connsiteY288" fmla="*/ 260304 h 1711998"/>
                <a:gd name="connsiteX289" fmla="*/ 2636409 w 4011346"/>
                <a:gd name="connsiteY289" fmla="*/ 270316 h 1711998"/>
                <a:gd name="connsiteX290" fmla="*/ 2603037 w 4011346"/>
                <a:gd name="connsiteY290" fmla="*/ 230269 h 1711998"/>
                <a:gd name="connsiteX291" fmla="*/ 2569665 w 4011346"/>
                <a:gd name="connsiteY291" fmla="*/ 313700 h 1711998"/>
                <a:gd name="connsiteX292" fmla="*/ 2552979 w 4011346"/>
                <a:gd name="connsiteY292" fmla="*/ 333723 h 1711998"/>
                <a:gd name="connsiteX293" fmla="*/ 2469548 w 4011346"/>
                <a:gd name="connsiteY293" fmla="*/ 196897 h 1711998"/>
                <a:gd name="connsiteX294" fmla="*/ 2446187 w 4011346"/>
                <a:gd name="connsiteY294" fmla="*/ 213583 h 1711998"/>
                <a:gd name="connsiteX295" fmla="*/ 2442850 w 4011346"/>
                <a:gd name="connsiteY295" fmla="*/ 180211 h 1711998"/>
                <a:gd name="connsiteX296" fmla="*/ 2449525 w 4011346"/>
                <a:gd name="connsiteY296" fmla="*/ 110129 h 1711998"/>
                <a:gd name="connsiteX297" fmla="*/ 2386117 w 4011346"/>
                <a:gd name="connsiteY297" fmla="*/ 83431 h 1711998"/>
                <a:gd name="connsiteX298" fmla="*/ 2369431 w 4011346"/>
                <a:gd name="connsiteY298" fmla="*/ 123478 h 1711998"/>
                <a:gd name="connsiteX299" fmla="*/ 2379443 w 4011346"/>
                <a:gd name="connsiteY299" fmla="*/ 146838 h 1711998"/>
                <a:gd name="connsiteX300" fmla="*/ 2376106 w 4011346"/>
                <a:gd name="connsiteY300" fmla="*/ 166862 h 1711998"/>
                <a:gd name="connsiteX301" fmla="*/ 2352745 w 4011346"/>
                <a:gd name="connsiteY301" fmla="*/ 143501 h 1711998"/>
                <a:gd name="connsiteX302" fmla="*/ 2316036 w 4011346"/>
                <a:gd name="connsiteY302" fmla="*/ 150176 h 1711998"/>
                <a:gd name="connsiteX303" fmla="*/ 2272652 w 4011346"/>
                <a:gd name="connsiteY303" fmla="*/ 136827 h 1711998"/>
                <a:gd name="connsiteX304" fmla="*/ 2245954 w 4011346"/>
                <a:gd name="connsiteY304" fmla="*/ 96780 h 1711998"/>
                <a:gd name="connsiteX305" fmla="*/ 2209244 w 4011346"/>
                <a:gd name="connsiteY305" fmla="*/ 93443 h 1711998"/>
                <a:gd name="connsiteX306" fmla="*/ 2159186 w 4011346"/>
                <a:gd name="connsiteY306" fmla="*/ 83431 h 1711998"/>
                <a:gd name="connsiteX307" fmla="*/ 2132488 w 4011346"/>
                <a:gd name="connsiteY307" fmla="*/ 100117 h 1711998"/>
                <a:gd name="connsiteX308" fmla="*/ 2115802 w 4011346"/>
                <a:gd name="connsiteY308" fmla="*/ 113466 h 1711998"/>
                <a:gd name="connsiteX309" fmla="*/ 2115802 w 4011346"/>
                <a:gd name="connsiteY309" fmla="*/ 83431 h 1711998"/>
                <a:gd name="connsiteX310" fmla="*/ 2082430 w 4011346"/>
                <a:gd name="connsiteY310" fmla="*/ 80094 h 1711998"/>
                <a:gd name="connsiteX311" fmla="*/ 2045720 w 4011346"/>
                <a:gd name="connsiteY311" fmla="*/ 53396 h 1711998"/>
                <a:gd name="connsiteX312" fmla="*/ 2025697 w 4011346"/>
                <a:gd name="connsiteY312" fmla="*/ 83431 h 1711998"/>
                <a:gd name="connsiteX313" fmla="*/ 2055732 w 4011346"/>
                <a:gd name="connsiteY313" fmla="*/ 80094 h 1711998"/>
                <a:gd name="connsiteX314" fmla="*/ 2045720 w 4011346"/>
                <a:gd name="connsiteY314" fmla="*/ 106792 h 1711998"/>
                <a:gd name="connsiteX315" fmla="*/ 1988987 w 4011346"/>
                <a:gd name="connsiteY315" fmla="*/ 126815 h 1711998"/>
                <a:gd name="connsiteX316" fmla="*/ 1935592 w 4011346"/>
                <a:gd name="connsiteY316" fmla="*/ 136827 h 1711998"/>
                <a:gd name="connsiteX317" fmla="*/ 1995662 w 4011346"/>
                <a:gd name="connsiteY317" fmla="*/ 80094 h 1711998"/>
                <a:gd name="connsiteX318" fmla="*/ 2055732 w 4011346"/>
                <a:gd name="connsiteY318" fmla="*/ 10012 h 1711998"/>
                <a:gd name="connsiteX319" fmla="*/ 2055732 w 4011346"/>
                <a:gd name="connsiteY319" fmla="*/ 10012 h 1711998"/>
                <a:gd name="connsiteX320" fmla="*/ 1648590 w 4011346"/>
                <a:gd name="connsiteY320" fmla="*/ 0 h 1711998"/>
                <a:gd name="connsiteX321" fmla="*/ 1465043 w 4011346"/>
                <a:gd name="connsiteY321" fmla="*/ 0 h 1711998"/>
                <a:gd name="connsiteX322" fmla="*/ 1448357 w 4011346"/>
                <a:gd name="connsiteY322" fmla="*/ 26698 h 1711998"/>
                <a:gd name="connsiteX323" fmla="*/ 1481729 w 4011346"/>
                <a:gd name="connsiteY323" fmla="*/ 60071 h 1711998"/>
                <a:gd name="connsiteX324" fmla="*/ 1481729 w 4011346"/>
                <a:gd name="connsiteY324" fmla="*/ 90106 h 1711998"/>
                <a:gd name="connsiteX325" fmla="*/ 1458368 w 4011346"/>
                <a:gd name="connsiteY325" fmla="*/ 93443 h 1711998"/>
                <a:gd name="connsiteX326" fmla="*/ 1458368 w 4011346"/>
                <a:gd name="connsiteY326" fmla="*/ 73419 h 1711998"/>
                <a:gd name="connsiteX327" fmla="*/ 1418322 w 4011346"/>
                <a:gd name="connsiteY327" fmla="*/ 83431 h 1711998"/>
                <a:gd name="connsiteX328" fmla="*/ 1368263 w 4011346"/>
                <a:gd name="connsiteY328" fmla="*/ 90106 h 1711998"/>
                <a:gd name="connsiteX329" fmla="*/ 1321542 w 4011346"/>
                <a:gd name="connsiteY329" fmla="*/ 96780 h 1711998"/>
                <a:gd name="connsiteX330" fmla="*/ 1318205 w 4011346"/>
                <a:gd name="connsiteY330" fmla="*/ 183548 h 1711998"/>
                <a:gd name="connsiteX331" fmla="*/ 1358252 w 4011346"/>
                <a:gd name="connsiteY331" fmla="*/ 206909 h 1711998"/>
                <a:gd name="connsiteX332" fmla="*/ 1374938 w 4011346"/>
                <a:gd name="connsiteY332" fmla="*/ 236944 h 1711998"/>
                <a:gd name="connsiteX333" fmla="*/ 1384949 w 4011346"/>
                <a:gd name="connsiteY333" fmla="*/ 260304 h 1711998"/>
                <a:gd name="connsiteX334" fmla="*/ 1394961 w 4011346"/>
                <a:gd name="connsiteY334" fmla="*/ 310363 h 1711998"/>
                <a:gd name="connsiteX335" fmla="*/ 1384949 w 4011346"/>
                <a:gd name="connsiteY335" fmla="*/ 340398 h 1711998"/>
                <a:gd name="connsiteX336" fmla="*/ 1358252 w 4011346"/>
                <a:gd name="connsiteY336" fmla="*/ 307025 h 1711998"/>
                <a:gd name="connsiteX337" fmla="*/ 1361589 w 4011346"/>
                <a:gd name="connsiteY337" fmla="*/ 276990 h 1711998"/>
                <a:gd name="connsiteX338" fmla="*/ 1351577 w 4011346"/>
                <a:gd name="connsiteY338" fmla="*/ 236944 h 1711998"/>
                <a:gd name="connsiteX339" fmla="*/ 1328217 w 4011346"/>
                <a:gd name="connsiteY339" fmla="*/ 243618 h 1711998"/>
                <a:gd name="connsiteX340" fmla="*/ 1281495 w 4011346"/>
                <a:gd name="connsiteY340" fmla="*/ 206909 h 1711998"/>
                <a:gd name="connsiteX341" fmla="*/ 1241449 w 4011346"/>
                <a:gd name="connsiteY341" fmla="*/ 203571 h 1711998"/>
                <a:gd name="connsiteX342" fmla="*/ 1241449 w 4011346"/>
                <a:gd name="connsiteY342" fmla="*/ 250292 h 1711998"/>
                <a:gd name="connsiteX343" fmla="*/ 1201402 w 4011346"/>
                <a:gd name="connsiteY343" fmla="*/ 230269 h 1711998"/>
                <a:gd name="connsiteX344" fmla="*/ 1228100 w 4011346"/>
                <a:gd name="connsiteY344" fmla="*/ 280327 h 1711998"/>
                <a:gd name="connsiteX345" fmla="*/ 1258135 w 4011346"/>
                <a:gd name="connsiteY345" fmla="*/ 290339 h 1711998"/>
                <a:gd name="connsiteX346" fmla="*/ 1258135 w 4011346"/>
                <a:gd name="connsiteY346" fmla="*/ 310363 h 1711998"/>
                <a:gd name="connsiteX347" fmla="*/ 1198065 w 4011346"/>
                <a:gd name="connsiteY347" fmla="*/ 287002 h 1711998"/>
                <a:gd name="connsiteX348" fmla="*/ 1181379 w 4011346"/>
                <a:gd name="connsiteY348" fmla="*/ 287002 h 1711998"/>
                <a:gd name="connsiteX349" fmla="*/ 1178041 w 4011346"/>
                <a:gd name="connsiteY349" fmla="*/ 243618 h 1711998"/>
                <a:gd name="connsiteX350" fmla="*/ 1171367 w 4011346"/>
                <a:gd name="connsiteY350" fmla="*/ 156850 h 1711998"/>
                <a:gd name="connsiteX351" fmla="*/ 1161355 w 4011346"/>
                <a:gd name="connsiteY351" fmla="*/ 226932 h 1711998"/>
                <a:gd name="connsiteX352" fmla="*/ 1137995 w 4011346"/>
                <a:gd name="connsiteY352" fmla="*/ 256967 h 1711998"/>
                <a:gd name="connsiteX353" fmla="*/ 1158018 w 4011346"/>
                <a:gd name="connsiteY353" fmla="*/ 303688 h 1711998"/>
                <a:gd name="connsiteX354" fmla="*/ 1158018 w 4011346"/>
                <a:gd name="connsiteY354" fmla="*/ 337060 h 1711998"/>
                <a:gd name="connsiteX355" fmla="*/ 1141332 w 4011346"/>
                <a:gd name="connsiteY355" fmla="*/ 387119 h 1711998"/>
                <a:gd name="connsiteX356" fmla="*/ 1154681 w 4011346"/>
                <a:gd name="connsiteY356" fmla="*/ 420491 h 1711998"/>
                <a:gd name="connsiteX357" fmla="*/ 1184716 w 4011346"/>
                <a:gd name="connsiteY357" fmla="*/ 427165 h 1711998"/>
                <a:gd name="connsiteX358" fmla="*/ 1221425 w 4011346"/>
                <a:gd name="connsiteY358" fmla="*/ 433840 h 1711998"/>
                <a:gd name="connsiteX359" fmla="*/ 1241449 w 4011346"/>
                <a:gd name="connsiteY359" fmla="*/ 457200 h 1711998"/>
                <a:gd name="connsiteX360" fmla="*/ 1258135 w 4011346"/>
                <a:gd name="connsiteY360" fmla="*/ 500584 h 1711998"/>
                <a:gd name="connsiteX361" fmla="*/ 1258135 w 4011346"/>
                <a:gd name="connsiteY361" fmla="*/ 500584 h 1711998"/>
                <a:gd name="connsiteX362" fmla="*/ 1254798 w 4011346"/>
                <a:gd name="connsiteY362" fmla="*/ 533957 h 1711998"/>
                <a:gd name="connsiteX363" fmla="*/ 1274821 w 4011346"/>
                <a:gd name="connsiteY363" fmla="*/ 553980 h 1711998"/>
                <a:gd name="connsiteX364" fmla="*/ 1244786 w 4011346"/>
                <a:gd name="connsiteY364" fmla="*/ 560655 h 1711998"/>
                <a:gd name="connsiteX365" fmla="*/ 1224763 w 4011346"/>
                <a:gd name="connsiteY365" fmla="*/ 520608 h 1711998"/>
                <a:gd name="connsiteX366" fmla="*/ 1224763 w 4011346"/>
                <a:gd name="connsiteY366" fmla="*/ 480561 h 1711998"/>
                <a:gd name="connsiteX367" fmla="*/ 1194727 w 4011346"/>
                <a:gd name="connsiteY367" fmla="*/ 443852 h 1711998"/>
                <a:gd name="connsiteX368" fmla="*/ 1164692 w 4011346"/>
                <a:gd name="connsiteY368" fmla="*/ 487236 h 1711998"/>
                <a:gd name="connsiteX369" fmla="*/ 1178041 w 4011346"/>
                <a:gd name="connsiteY369" fmla="*/ 530619 h 1711998"/>
                <a:gd name="connsiteX370" fmla="*/ 1137995 w 4011346"/>
                <a:gd name="connsiteY370" fmla="*/ 587352 h 1711998"/>
                <a:gd name="connsiteX371" fmla="*/ 1097948 w 4011346"/>
                <a:gd name="connsiteY371" fmla="*/ 644085 h 1711998"/>
                <a:gd name="connsiteX372" fmla="*/ 1007843 w 4011346"/>
                <a:gd name="connsiteY372" fmla="*/ 607376 h 1711998"/>
                <a:gd name="connsiteX373" fmla="*/ 1074587 w 4011346"/>
                <a:gd name="connsiteY373" fmla="*/ 604038 h 1711998"/>
                <a:gd name="connsiteX374" fmla="*/ 1107960 w 4011346"/>
                <a:gd name="connsiteY374" fmla="*/ 540631 h 1711998"/>
                <a:gd name="connsiteX375" fmla="*/ 1121309 w 4011346"/>
                <a:gd name="connsiteY375" fmla="*/ 497247 h 1711998"/>
                <a:gd name="connsiteX376" fmla="*/ 1127983 w 4011346"/>
                <a:gd name="connsiteY376" fmla="*/ 463875 h 1711998"/>
                <a:gd name="connsiteX377" fmla="*/ 1117971 w 4011346"/>
                <a:gd name="connsiteY377" fmla="*/ 447189 h 1711998"/>
                <a:gd name="connsiteX378" fmla="*/ 1114634 w 4011346"/>
                <a:gd name="connsiteY378" fmla="*/ 397130 h 1711998"/>
                <a:gd name="connsiteX379" fmla="*/ 1104622 w 4011346"/>
                <a:gd name="connsiteY379" fmla="*/ 317037 h 1711998"/>
                <a:gd name="connsiteX380" fmla="*/ 1101285 w 4011346"/>
                <a:gd name="connsiteY380" fmla="*/ 256967 h 1711998"/>
                <a:gd name="connsiteX381" fmla="*/ 1124646 w 4011346"/>
                <a:gd name="connsiteY381" fmla="*/ 163525 h 1711998"/>
                <a:gd name="connsiteX382" fmla="*/ 1031203 w 4011346"/>
                <a:gd name="connsiteY382" fmla="*/ 153513 h 1711998"/>
                <a:gd name="connsiteX383" fmla="*/ 1014517 w 4011346"/>
                <a:gd name="connsiteY383" fmla="*/ 210246 h 1711998"/>
                <a:gd name="connsiteX384" fmla="*/ 1024529 w 4011346"/>
                <a:gd name="connsiteY384" fmla="*/ 256967 h 1711998"/>
                <a:gd name="connsiteX385" fmla="*/ 981145 w 4011346"/>
                <a:gd name="connsiteY385" fmla="*/ 310363 h 1711998"/>
                <a:gd name="connsiteX386" fmla="*/ 991157 w 4011346"/>
                <a:gd name="connsiteY386" fmla="*/ 347072 h 1711998"/>
                <a:gd name="connsiteX387" fmla="*/ 981145 w 4011346"/>
                <a:gd name="connsiteY387" fmla="*/ 393793 h 1711998"/>
                <a:gd name="connsiteX388" fmla="*/ 1001168 w 4011346"/>
                <a:gd name="connsiteY388" fmla="*/ 417154 h 1711998"/>
                <a:gd name="connsiteX389" fmla="*/ 1017854 w 4011346"/>
                <a:gd name="connsiteY389" fmla="*/ 463875 h 1711998"/>
                <a:gd name="connsiteX390" fmla="*/ 1047890 w 4011346"/>
                <a:gd name="connsiteY390" fmla="*/ 450526 h 1711998"/>
                <a:gd name="connsiteX391" fmla="*/ 1014517 w 4011346"/>
                <a:gd name="connsiteY391" fmla="*/ 503922 h 1711998"/>
                <a:gd name="connsiteX392" fmla="*/ 957784 w 4011346"/>
                <a:gd name="connsiteY392" fmla="*/ 450526 h 1711998"/>
                <a:gd name="connsiteX393" fmla="*/ 884365 w 4011346"/>
                <a:gd name="connsiteY393" fmla="*/ 413817 h 1711998"/>
                <a:gd name="connsiteX394" fmla="*/ 824295 w 4011346"/>
                <a:gd name="connsiteY394" fmla="*/ 390456 h 1711998"/>
                <a:gd name="connsiteX395" fmla="*/ 810946 w 4011346"/>
                <a:gd name="connsiteY395" fmla="*/ 427165 h 1711998"/>
                <a:gd name="connsiteX396" fmla="*/ 827633 w 4011346"/>
                <a:gd name="connsiteY396" fmla="*/ 463875 h 1711998"/>
                <a:gd name="connsiteX397" fmla="*/ 814284 w 4011346"/>
                <a:gd name="connsiteY397" fmla="*/ 487236 h 1711998"/>
                <a:gd name="connsiteX398" fmla="*/ 800935 w 4011346"/>
                <a:gd name="connsiteY398" fmla="*/ 503922 h 1711998"/>
                <a:gd name="connsiteX399" fmla="*/ 770900 w 4011346"/>
                <a:gd name="connsiteY399" fmla="*/ 447189 h 1711998"/>
                <a:gd name="connsiteX400" fmla="*/ 744202 w 4011346"/>
                <a:gd name="connsiteY400" fmla="*/ 483898 h 1711998"/>
                <a:gd name="connsiteX401" fmla="*/ 707492 w 4011346"/>
                <a:gd name="connsiteY401" fmla="*/ 477224 h 1711998"/>
                <a:gd name="connsiteX402" fmla="*/ 654097 w 4011346"/>
                <a:gd name="connsiteY402" fmla="*/ 513933 h 1711998"/>
                <a:gd name="connsiteX403" fmla="*/ 644085 w 4011346"/>
                <a:gd name="connsiteY403" fmla="*/ 490573 h 1711998"/>
                <a:gd name="connsiteX404" fmla="*/ 654097 w 4011346"/>
                <a:gd name="connsiteY404" fmla="*/ 453863 h 1711998"/>
                <a:gd name="connsiteX405" fmla="*/ 614050 w 4011346"/>
                <a:gd name="connsiteY405" fmla="*/ 490573 h 1711998"/>
                <a:gd name="connsiteX406" fmla="*/ 594027 w 4011346"/>
                <a:gd name="connsiteY406" fmla="*/ 490573 h 1711998"/>
                <a:gd name="connsiteX407" fmla="*/ 533957 w 4011346"/>
                <a:gd name="connsiteY407" fmla="*/ 523945 h 1711998"/>
                <a:gd name="connsiteX408" fmla="*/ 510596 w 4011346"/>
                <a:gd name="connsiteY408" fmla="*/ 547306 h 1711998"/>
                <a:gd name="connsiteX409" fmla="*/ 500584 w 4011346"/>
                <a:gd name="connsiteY409" fmla="*/ 594027 h 1711998"/>
                <a:gd name="connsiteX410" fmla="*/ 450526 w 4011346"/>
                <a:gd name="connsiteY410" fmla="*/ 580678 h 1711998"/>
                <a:gd name="connsiteX411" fmla="*/ 433840 w 4011346"/>
                <a:gd name="connsiteY411" fmla="*/ 543968 h 1711998"/>
                <a:gd name="connsiteX412" fmla="*/ 467212 w 4011346"/>
                <a:gd name="connsiteY412" fmla="*/ 513933 h 1711998"/>
                <a:gd name="connsiteX413" fmla="*/ 453863 w 4011346"/>
                <a:gd name="connsiteY413" fmla="*/ 490573 h 1711998"/>
                <a:gd name="connsiteX414" fmla="*/ 390456 w 4011346"/>
                <a:gd name="connsiteY414" fmla="*/ 460538 h 1711998"/>
                <a:gd name="connsiteX415" fmla="*/ 417154 w 4011346"/>
                <a:gd name="connsiteY415" fmla="*/ 510596 h 1711998"/>
                <a:gd name="connsiteX416" fmla="*/ 407142 w 4011346"/>
                <a:gd name="connsiteY416" fmla="*/ 553980 h 1711998"/>
                <a:gd name="connsiteX417" fmla="*/ 413817 w 4011346"/>
                <a:gd name="connsiteY417" fmla="*/ 590690 h 1711998"/>
                <a:gd name="connsiteX418" fmla="*/ 427165 w 4011346"/>
                <a:gd name="connsiteY418" fmla="*/ 614050 h 1711998"/>
                <a:gd name="connsiteX419" fmla="*/ 413817 w 4011346"/>
                <a:gd name="connsiteY419" fmla="*/ 644085 h 1711998"/>
                <a:gd name="connsiteX420" fmla="*/ 390456 w 4011346"/>
                <a:gd name="connsiteY420" fmla="*/ 620725 h 1711998"/>
                <a:gd name="connsiteX421" fmla="*/ 360421 w 4011346"/>
                <a:gd name="connsiteY421" fmla="*/ 617387 h 1711998"/>
                <a:gd name="connsiteX422" fmla="*/ 333723 w 4011346"/>
                <a:gd name="connsiteY422" fmla="*/ 657434 h 1711998"/>
                <a:gd name="connsiteX423" fmla="*/ 307025 w 4011346"/>
                <a:gd name="connsiteY423" fmla="*/ 677457 h 1711998"/>
                <a:gd name="connsiteX424" fmla="*/ 320374 w 4011346"/>
                <a:gd name="connsiteY424" fmla="*/ 704155 h 1711998"/>
                <a:gd name="connsiteX425" fmla="*/ 303688 w 4011346"/>
                <a:gd name="connsiteY425" fmla="*/ 727516 h 1711998"/>
                <a:gd name="connsiteX426" fmla="*/ 233606 w 4011346"/>
                <a:gd name="connsiteY426" fmla="*/ 690806 h 1711998"/>
                <a:gd name="connsiteX427" fmla="*/ 243618 w 4011346"/>
                <a:gd name="connsiteY427" fmla="*/ 740865 h 1711998"/>
                <a:gd name="connsiteX428" fmla="*/ 263641 w 4011346"/>
                <a:gd name="connsiteY428" fmla="*/ 760888 h 1711998"/>
                <a:gd name="connsiteX429" fmla="*/ 250292 w 4011346"/>
                <a:gd name="connsiteY429" fmla="*/ 774237 h 1711998"/>
                <a:gd name="connsiteX430" fmla="*/ 193560 w 4011346"/>
                <a:gd name="connsiteY430" fmla="*/ 737527 h 1711998"/>
                <a:gd name="connsiteX431" fmla="*/ 170199 w 4011346"/>
                <a:gd name="connsiteY431" fmla="*/ 697481 h 1711998"/>
                <a:gd name="connsiteX432" fmla="*/ 170199 w 4011346"/>
                <a:gd name="connsiteY432" fmla="*/ 650760 h 1711998"/>
                <a:gd name="connsiteX433" fmla="*/ 133490 w 4011346"/>
                <a:gd name="connsiteY433" fmla="*/ 574003 h 1711998"/>
                <a:gd name="connsiteX434" fmla="*/ 196897 w 4011346"/>
                <a:gd name="connsiteY434" fmla="*/ 604038 h 1711998"/>
                <a:gd name="connsiteX435" fmla="*/ 256967 w 4011346"/>
                <a:gd name="connsiteY435" fmla="*/ 634073 h 1711998"/>
                <a:gd name="connsiteX436" fmla="*/ 293676 w 4011346"/>
                <a:gd name="connsiteY436" fmla="*/ 637411 h 1711998"/>
                <a:gd name="connsiteX437" fmla="*/ 327049 w 4011346"/>
                <a:gd name="connsiteY437" fmla="*/ 607376 h 1711998"/>
                <a:gd name="connsiteX438" fmla="*/ 343735 w 4011346"/>
                <a:gd name="connsiteY438" fmla="*/ 570666 h 1711998"/>
                <a:gd name="connsiteX439" fmla="*/ 333723 w 4011346"/>
                <a:gd name="connsiteY439" fmla="*/ 520608 h 1711998"/>
                <a:gd name="connsiteX440" fmla="*/ 290339 w 4011346"/>
                <a:gd name="connsiteY440" fmla="*/ 500584 h 1711998"/>
                <a:gd name="connsiteX441" fmla="*/ 236944 w 4011346"/>
                <a:gd name="connsiteY441" fmla="*/ 453863 h 1711998"/>
                <a:gd name="connsiteX442" fmla="*/ 133490 w 4011346"/>
                <a:gd name="connsiteY442" fmla="*/ 397130 h 1711998"/>
                <a:gd name="connsiteX0" fmla="*/ 133490 w 4011346"/>
                <a:gd name="connsiteY0" fmla="*/ 480561 h 1795429"/>
                <a:gd name="connsiteX1" fmla="*/ 46722 w 4011346"/>
                <a:gd name="connsiteY1" fmla="*/ 510596 h 1795429"/>
                <a:gd name="connsiteX2" fmla="*/ 33373 w 4011346"/>
                <a:gd name="connsiteY2" fmla="*/ 540631 h 1795429"/>
                <a:gd name="connsiteX3" fmla="*/ 43384 w 4011346"/>
                <a:gd name="connsiteY3" fmla="*/ 570667 h 1795429"/>
                <a:gd name="connsiteX4" fmla="*/ 60071 w 4011346"/>
                <a:gd name="connsiteY4" fmla="*/ 597364 h 1795429"/>
                <a:gd name="connsiteX5" fmla="*/ 73419 w 4011346"/>
                <a:gd name="connsiteY5" fmla="*/ 627399 h 1795429"/>
                <a:gd name="connsiteX6" fmla="*/ 56733 w 4011346"/>
                <a:gd name="connsiteY6" fmla="*/ 650760 h 1795429"/>
                <a:gd name="connsiteX7" fmla="*/ 76757 w 4011346"/>
                <a:gd name="connsiteY7" fmla="*/ 730853 h 1795429"/>
                <a:gd name="connsiteX8" fmla="*/ 66745 w 4011346"/>
                <a:gd name="connsiteY8" fmla="*/ 747540 h 1795429"/>
                <a:gd name="connsiteX9" fmla="*/ 70082 w 4011346"/>
                <a:gd name="connsiteY9" fmla="*/ 774237 h 1795429"/>
                <a:gd name="connsiteX10" fmla="*/ 70082 w 4011346"/>
                <a:gd name="connsiteY10" fmla="*/ 814284 h 1795429"/>
                <a:gd name="connsiteX11" fmla="*/ 80094 w 4011346"/>
                <a:gd name="connsiteY11" fmla="*/ 834307 h 1795429"/>
                <a:gd name="connsiteX12" fmla="*/ 76757 w 4011346"/>
                <a:gd name="connsiteY12" fmla="*/ 857668 h 1795429"/>
                <a:gd name="connsiteX13" fmla="*/ 106792 w 4011346"/>
                <a:gd name="connsiteY13" fmla="*/ 891040 h 1795429"/>
                <a:gd name="connsiteX14" fmla="*/ 106792 w 4011346"/>
                <a:gd name="connsiteY14" fmla="*/ 921075 h 1795429"/>
                <a:gd name="connsiteX15" fmla="*/ 13349 w 4011346"/>
                <a:gd name="connsiteY15" fmla="*/ 1011180 h 1795429"/>
                <a:gd name="connsiteX16" fmla="*/ 33373 w 4011346"/>
                <a:gd name="connsiteY16" fmla="*/ 1044553 h 1795429"/>
                <a:gd name="connsiteX17" fmla="*/ 33373 w 4011346"/>
                <a:gd name="connsiteY17" fmla="*/ 1044553 h 1795429"/>
                <a:gd name="connsiteX18" fmla="*/ 16687 w 4011346"/>
                <a:gd name="connsiteY18" fmla="*/ 1074588 h 1795429"/>
                <a:gd name="connsiteX19" fmla="*/ 3338 w 4011346"/>
                <a:gd name="connsiteY19" fmla="*/ 1104623 h 1795429"/>
                <a:gd name="connsiteX20" fmla="*/ 0 w 4011346"/>
                <a:gd name="connsiteY20" fmla="*/ 1164693 h 1795429"/>
                <a:gd name="connsiteX21" fmla="*/ 16687 w 4011346"/>
                <a:gd name="connsiteY21" fmla="*/ 1208077 h 1795429"/>
                <a:gd name="connsiteX22" fmla="*/ 20024 w 4011346"/>
                <a:gd name="connsiteY22" fmla="*/ 1241449 h 1795429"/>
                <a:gd name="connsiteX23" fmla="*/ 56733 w 4011346"/>
                <a:gd name="connsiteY23" fmla="*/ 1251461 h 1795429"/>
                <a:gd name="connsiteX24" fmla="*/ 116803 w 4011346"/>
                <a:gd name="connsiteY24" fmla="*/ 1338229 h 1795429"/>
                <a:gd name="connsiteX25" fmla="*/ 96780 w 4011346"/>
                <a:gd name="connsiteY25" fmla="*/ 1361589 h 1795429"/>
                <a:gd name="connsiteX26" fmla="*/ 93443 w 4011346"/>
                <a:gd name="connsiteY26" fmla="*/ 1391624 h 1795429"/>
                <a:gd name="connsiteX27" fmla="*/ 120141 w 4011346"/>
                <a:gd name="connsiteY27" fmla="*/ 1394961 h 1795429"/>
                <a:gd name="connsiteX28" fmla="*/ 160187 w 4011346"/>
                <a:gd name="connsiteY28" fmla="*/ 1408310 h 1795429"/>
                <a:gd name="connsiteX29" fmla="*/ 186885 w 4011346"/>
                <a:gd name="connsiteY29" fmla="*/ 1421659 h 1795429"/>
                <a:gd name="connsiteX30" fmla="*/ 213583 w 4011346"/>
                <a:gd name="connsiteY30" fmla="*/ 1451694 h 1795429"/>
                <a:gd name="connsiteX31" fmla="*/ 243618 w 4011346"/>
                <a:gd name="connsiteY31" fmla="*/ 1455031 h 1795429"/>
                <a:gd name="connsiteX32" fmla="*/ 287002 w 4011346"/>
                <a:gd name="connsiteY32" fmla="*/ 1485067 h 1795429"/>
                <a:gd name="connsiteX33" fmla="*/ 310363 w 4011346"/>
                <a:gd name="connsiteY33" fmla="*/ 1495078 h 1795429"/>
                <a:gd name="connsiteX34" fmla="*/ 310363 w 4011346"/>
                <a:gd name="connsiteY34" fmla="*/ 1531788 h 1795429"/>
                <a:gd name="connsiteX35" fmla="*/ 270316 w 4011346"/>
                <a:gd name="connsiteY35" fmla="*/ 1571834 h 1795429"/>
                <a:gd name="connsiteX36" fmla="*/ 280327 w 4011346"/>
                <a:gd name="connsiteY36" fmla="*/ 1595195 h 1795429"/>
                <a:gd name="connsiteX37" fmla="*/ 273653 w 4011346"/>
                <a:gd name="connsiteY37" fmla="*/ 1615218 h 1795429"/>
                <a:gd name="connsiteX38" fmla="*/ 266979 w 4011346"/>
                <a:gd name="connsiteY38" fmla="*/ 1631904 h 1795429"/>
                <a:gd name="connsiteX39" fmla="*/ 240281 w 4011346"/>
                <a:gd name="connsiteY39" fmla="*/ 1671951 h 1795429"/>
                <a:gd name="connsiteX40" fmla="*/ 307025 w 4011346"/>
                <a:gd name="connsiteY40" fmla="*/ 1708661 h 1795429"/>
                <a:gd name="connsiteX41" fmla="*/ 337060 w 4011346"/>
                <a:gd name="connsiteY41" fmla="*/ 1715335 h 1795429"/>
                <a:gd name="connsiteX42" fmla="*/ 360421 w 4011346"/>
                <a:gd name="connsiteY42" fmla="*/ 1722010 h 1795429"/>
                <a:gd name="connsiteX43" fmla="*/ 380444 w 4011346"/>
                <a:gd name="connsiteY43" fmla="*/ 1728684 h 1795429"/>
                <a:gd name="connsiteX44" fmla="*/ 407142 w 4011346"/>
                <a:gd name="connsiteY44" fmla="*/ 1748707 h 1795429"/>
                <a:gd name="connsiteX45" fmla="*/ 437177 w 4011346"/>
                <a:gd name="connsiteY45" fmla="*/ 1745370 h 1795429"/>
                <a:gd name="connsiteX46" fmla="*/ 507259 w 4011346"/>
                <a:gd name="connsiteY46" fmla="*/ 1795429 h 1795429"/>
                <a:gd name="connsiteX47" fmla="*/ 517271 w 4011346"/>
                <a:gd name="connsiteY47" fmla="*/ 1782080 h 1795429"/>
                <a:gd name="connsiteX48" fmla="*/ 507259 w 4011346"/>
                <a:gd name="connsiteY48" fmla="*/ 1742033 h 1795429"/>
                <a:gd name="connsiteX49" fmla="*/ 500584 w 4011346"/>
                <a:gd name="connsiteY49" fmla="*/ 1708661 h 1795429"/>
                <a:gd name="connsiteX50" fmla="*/ 483898 w 4011346"/>
                <a:gd name="connsiteY50" fmla="*/ 1665277 h 1795429"/>
                <a:gd name="connsiteX51" fmla="*/ 513933 w 4011346"/>
                <a:gd name="connsiteY51" fmla="*/ 1645253 h 1795429"/>
                <a:gd name="connsiteX52" fmla="*/ 547306 w 4011346"/>
                <a:gd name="connsiteY52" fmla="*/ 1621893 h 1795429"/>
                <a:gd name="connsiteX53" fmla="*/ 527282 w 4011346"/>
                <a:gd name="connsiteY53" fmla="*/ 1605207 h 1795429"/>
                <a:gd name="connsiteX54" fmla="*/ 517271 w 4011346"/>
                <a:gd name="connsiteY54" fmla="*/ 1571834 h 1795429"/>
                <a:gd name="connsiteX55" fmla="*/ 480561 w 4011346"/>
                <a:gd name="connsiteY55" fmla="*/ 1555148 h 1795429"/>
                <a:gd name="connsiteX56" fmla="*/ 470549 w 4011346"/>
                <a:gd name="connsiteY56" fmla="*/ 1535125 h 1795429"/>
                <a:gd name="connsiteX57" fmla="*/ 480561 w 4011346"/>
                <a:gd name="connsiteY57" fmla="*/ 1505090 h 1795429"/>
                <a:gd name="connsiteX58" fmla="*/ 490573 w 4011346"/>
                <a:gd name="connsiteY58" fmla="*/ 1465043 h 1795429"/>
                <a:gd name="connsiteX59" fmla="*/ 513933 w 4011346"/>
                <a:gd name="connsiteY59" fmla="*/ 1485067 h 1795429"/>
                <a:gd name="connsiteX60" fmla="*/ 520608 w 4011346"/>
                <a:gd name="connsiteY60" fmla="*/ 1468380 h 1795429"/>
                <a:gd name="connsiteX61" fmla="*/ 543968 w 4011346"/>
                <a:gd name="connsiteY61" fmla="*/ 1431671 h 1795429"/>
                <a:gd name="connsiteX62" fmla="*/ 574003 w 4011346"/>
                <a:gd name="connsiteY62" fmla="*/ 1414985 h 1795429"/>
                <a:gd name="connsiteX63" fmla="*/ 590690 w 4011346"/>
                <a:gd name="connsiteY63" fmla="*/ 1428334 h 1795429"/>
                <a:gd name="connsiteX64" fmla="*/ 610713 w 4011346"/>
                <a:gd name="connsiteY64" fmla="*/ 1401636 h 1795429"/>
                <a:gd name="connsiteX65" fmla="*/ 630736 w 4011346"/>
                <a:gd name="connsiteY65" fmla="*/ 1428334 h 1795429"/>
                <a:gd name="connsiteX66" fmla="*/ 657434 w 4011346"/>
                <a:gd name="connsiteY66" fmla="*/ 1451694 h 1795429"/>
                <a:gd name="connsiteX67" fmla="*/ 674120 w 4011346"/>
                <a:gd name="connsiteY67" fmla="*/ 1458369 h 1795429"/>
                <a:gd name="connsiteX68" fmla="*/ 697481 w 4011346"/>
                <a:gd name="connsiteY68" fmla="*/ 1458369 h 1795429"/>
                <a:gd name="connsiteX69" fmla="*/ 717504 w 4011346"/>
                <a:gd name="connsiteY69" fmla="*/ 1445020 h 1795429"/>
                <a:gd name="connsiteX70" fmla="*/ 744202 w 4011346"/>
                <a:gd name="connsiteY70" fmla="*/ 1445020 h 1795429"/>
                <a:gd name="connsiteX71" fmla="*/ 760888 w 4011346"/>
                <a:gd name="connsiteY71" fmla="*/ 1441683 h 1795429"/>
                <a:gd name="connsiteX72" fmla="*/ 790923 w 4011346"/>
                <a:gd name="connsiteY72" fmla="*/ 1475055 h 1795429"/>
                <a:gd name="connsiteX73" fmla="*/ 797598 w 4011346"/>
                <a:gd name="connsiteY73" fmla="*/ 1448357 h 1795429"/>
                <a:gd name="connsiteX74" fmla="*/ 817621 w 4011346"/>
                <a:gd name="connsiteY74" fmla="*/ 1465043 h 1795429"/>
                <a:gd name="connsiteX75" fmla="*/ 837644 w 4011346"/>
                <a:gd name="connsiteY75" fmla="*/ 1441683 h 1795429"/>
                <a:gd name="connsiteX76" fmla="*/ 827633 w 4011346"/>
                <a:gd name="connsiteY76" fmla="*/ 1421659 h 1795429"/>
                <a:gd name="connsiteX77" fmla="*/ 810946 w 4011346"/>
                <a:gd name="connsiteY77" fmla="*/ 1408310 h 1795429"/>
                <a:gd name="connsiteX78" fmla="*/ 810946 w 4011346"/>
                <a:gd name="connsiteY78" fmla="*/ 1381613 h 1795429"/>
                <a:gd name="connsiteX79" fmla="*/ 810946 w 4011346"/>
                <a:gd name="connsiteY79" fmla="*/ 1368264 h 1795429"/>
                <a:gd name="connsiteX80" fmla="*/ 830970 w 4011346"/>
                <a:gd name="connsiteY80" fmla="*/ 1364926 h 1795429"/>
                <a:gd name="connsiteX81" fmla="*/ 840981 w 4011346"/>
                <a:gd name="connsiteY81" fmla="*/ 1361589 h 1795429"/>
                <a:gd name="connsiteX82" fmla="*/ 820958 w 4011346"/>
                <a:gd name="connsiteY82" fmla="*/ 1324880 h 1795429"/>
                <a:gd name="connsiteX83" fmla="*/ 854330 w 4011346"/>
                <a:gd name="connsiteY83" fmla="*/ 1318205 h 1795429"/>
                <a:gd name="connsiteX84" fmla="*/ 891040 w 4011346"/>
                <a:gd name="connsiteY84" fmla="*/ 1324880 h 1795429"/>
                <a:gd name="connsiteX85" fmla="*/ 964459 w 4011346"/>
                <a:gd name="connsiteY85" fmla="*/ 1281496 h 1795429"/>
                <a:gd name="connsiteX86" fmla="*/ 1001168 w 4011346"/>
                <a:gd name="connsiteY86" fmla="*/ 1281496 h 1795429"/>
                <a:gd name="connsiteX87" fmla="*/ 1027866 w 4011346"/>
                <a:gd name="connsiteY87" fmla="*/ 1258135 h 1795429"/>
                <a:gd name="connsiteX88" fmla="*/ 1047890 w 4011346"/>
                <a:gd name="connsiteY88" fmla="*/ 1268147 h 1795429"/>
                <a:gd name="connsiteX89" fmla="*/ 1067913 w 4011346"/>
                <a:gd name="connsiteY89" fmla="*/ 1278158 h 1795429"/>
                <a:gd name="connsiteX90" fmla="*/ 1087936 w 4011346"/>
                <a:gd name="connsiteY90" fmla="*/ 1304856 h 1795429"/>
                <a:gd name="connsiteX91" fmla="*/ 1074587 w 4011346"/>
                <a:gd name="connsiteY91" fmla="*/ 1318205 h 1795429"/>
                <a:gd name="connsiteX92" fmla="*/ 1104622 w 4011346"/>
                <a:gd name="connsiteY92" fmla="*/ 1318205 h 1795429"/>
                <a:gd name="connsiteX93" fmla="*/ 1107960 w 4011346"/>
                <a:gd name="connsiteY93" fmla="*/ 1334891 h 1795429"/>
                <a:gd name="connsiteX94" fmla="*/ 1121309 w 4011346"/>
                <a:gd name="connsiteY94" fmla="*/ 1318205 h 1795429"/>
                <a:gd name="connsiteX95" fmla="*/ 1134657 w 4011346"/>
                <a:gd name="connsiteY95" fmla="*/ 1331554 h 1795429"/>
                <a:gd name="connsiteX96" fmla="*/ 1134657 w 4011346"/>
                <a:gd name="connsiteY96" fmla="*/ 1351577 h 1795429"/>
                <a:gd name="connsiteX97" fmla="*/ 1148006 w 4011346"/>
                <a:gd name="connsiteY97" fmla="*/ 1348240 h 1795429"/>
                <a:gd name="connsiteX98" fmla="*/ 1208076 w 4011346"/>
                <a:gd name="connsiteY98" fmla="*/ 1301519 h 1795429"/>
                <a:gd name="connsiteX99" fmla="*/ 1211414 w 4011346"/>
                <a:gd name="connsiteY99" fmla="*/ 1321542 h 1795429"/>
                <a:gd name="connsiteX100" fmla="*/ 1244786 w 4011346"/>
                <a:gd name="connsiteY100" fmla="*/ 1341566 h 1795429"/>
                <a:gd name="connsiteX101" fmla="*/ 1264809 w 4011346"/>
                <a:gd name="connsiteY101" fmla="*/ 1371601 h 1795429"/>
                <a:gd name="connsiteX102" fmla="*/ 1298181 w 4011346"/>
                <a:gd name="connsiteY102" fmla="*/ 1478392 h 1795429"/>
                <a:gd name="connsiteX103" fmla="*/ 1308193 w 4011346"/>
                <a:gd name="connsiteY103" fmla="*/ 1435008 h 1795429"/>
                <a:gd name="connsiteX104" fmla="*/ 1344903 w 4011346"/>
                <a:gd name="connsiteY104" fmla="*/ 1455031 h 1795429"/>
                <a:gd name="connsiteX105" fmla="*/ 1388287 w 4011346"/>
                <a:gd name="connsiteY105" fmla="*/ 1455031 h 1795429"/>
                <a:gd name="connsiteX106" fmla="*/ 1394961 w 4011346"/>
                <a:gd name="connsiteY106" fmla="*/ 1478392 h 1795429"/>
                <a:gd name="connsiteX107" fmla="*/ 1435008 w 4011346"/>
                <a:gd name="connsiteY107" fmla="*/ 1501753 h 1795429"/>
                <a:gd name="connsiteX108" fmla="*/ 1465043 w 4011346"/>
                <a:gd name="connsiteY108" fmla="*/ 1501753 h 1795429"/>
                <a:gd name="connsiteX109" fmla="*/ 1491741 w 4011346"/>
                <a:gd name="connsiteY109" fmla="*/ 1515102 h 1795429"/>
                <a:gd name="connsiteX110" fmla="*/ 1535125 w 4011346"/>
                <a:gd name="connsiteY110" fmla="*/ 1471718 h 1795429"/>
                <a:gd name="connsiteX111" fmla="*/ 1571834 w 4011346"/>
                <a:gd name="connsiteY111" fmla="*/ 1451694 h 1795429"/>
                <a:gd name="connsiteX112" fmla="*/ 1608544 w 4011346"/>
                <a:gd name="connsiteY112" fmla="*/ 1455031 h 1795429"/>
                <a:gd name="connsiteX113" fmla="*/ 1655265 w 4011346"/>
                <a:gd name="connsiteY113" fmla="*/ 1468380 h 1795429"/>
                <a:gd name="connsiteX114" fmla="*/ 1681963 w 4011346"/>
                <a:gd name="connsiteY114" fmla="*/ 1485067 h 1795429"/>
                <a:gd name="connsiteX115" fmla="*/ 1735358 w 4011346"/>
                <a:gd name="connsiteY115" fmla="*/ 1478392 h 1795429"/>
                <a:gd name="connsiteX116" fmla="*/ 1745370 w 4011346"/>
                <a:gd name="connsiteY116" fmla="*/ 1458369 h 1795429"/>
                <a:gd name="connsiteX117" fmla="*/ 1738695 w 4011346"/>
                <a:gd name="connsiteY117" fmla="*/ 1438345 h 1795429"/>
                <a:gd name="connsiteX118" fmla="*/ 1765393 w 4011346"/>
                <a:gd name="connsiteY118" fmla="*/ 1411648 h 1795429"/>
                <a:gd name="connsiteX119" fmla="*/ 1778742 w 4011346"/>
                <a:gd name="connsiteY119" fmla="*/ 1408310 h 1795429"/>
                <a:gd name="connsiteX120" fmla="*/ 1812114 w 4011346"/>
                <a:gd name="connsiteY120" fmla="*/ 1424996 h 1795429"/>
                <a:gd name="connsiteX121" fmla="*/ 1852161 w 4011346"/>
                <a:gd name="connsiteY121" fmla="*/ 1438345 h 1795429"/>
                <a:gd name="connsiteX122" fmla="*/ 1858836 w 4011346"/>
                <a:gd name="connsiteY122" fmla="*/ 1465043 h 1795429"/>
                <a:gd name="connsiteX123" fmla="*/ 1872184 w 4011346"/>
                <a:gd name="connsiteY123" fmla="*/ 1471718 h 1795429"/>
                <a:gd name="connsiteX124" fmla="*/ 1902219 w 4011346"/>
                <a:gd name="connsiteY124" fmla="*/ 1475055 h 1795429"/>
                <a:gd name="connsiteX125" fmla="*/ 1932254 w 4011346"/>
                <a:gd name="connsiteY125" fmla="*/ 1458369 h 1795429"/>
                <a:gd name="connsiteX126" fmla="*/ 1962290 w 4011346"/>
                <a:gd name="connsiteY126" fmla="*/ 1471718 h 1795429"/>
                <a:gd name="connsiteX127" fmla="*/ 1985650 w 4011346"/>
                <a:gd name="connsiteY127" fmla="*/ 1485067 h 1795429"/>
                <a:gd name="connsiteX128" fmla="*/ 1995662 w 4011346"/>
                <a:gd name="connsiteY128" fmla="*/ 1495078 h 1795429"/>
                <a:gd name="connsiteX129" fmla="*/ 2032371 w 4011346"/>
                <a:gd name="connsiteY129" fmla="*/ 1515102 h 1795429"/>
                <a:gd name="connsiteX130" fmla="*/ 2069081 w 4011346"/>
                <a:gd name="connsiteY130" fmla="*/ 1511764 h 1795429"/>
                <a:gd name="connsiteX131" fmla="*/ 2142500 w 4011346"/>
                <a:gd name="connsiteY131" fmla="*/ 1468380 h 1795429"/>
                <a:gd name="connsiteX132" fmla="*/ 2195895 w 4011346"/>
                <a:gd name="connsiteY132" fmla="*/ 1481729 h 1795429"/>
                <a:gd name="connsiteX133" fmla="*/ 2225930 w 4011346"/>
                <a:gd name="connsiteY133" fmla="*/ 1491741 h 1795429"/>
                <a:gd name="connsiteX134" fmla="*/ 2259303 w 4011346"/>
                <a:gd name="connsiteY134" fmla="*/ 1478392 h 1795429"/>
                <a:gd name="connsiteX135" fmla="*/ 2262640 w 4011346"/>
                <a:gd name="connsiteY135" fmla="*/ 1451694 h 1795429"/>
                <a:gd name="connsiteX136" fmla="*/ 2282663 w 4011346"/>
                <a:gd name="connsiteY136" fmla="*/ 1421659 h 1795429"/>
                <a:gd name="connsiteX137" fmla="*/ 2299349 w 4011346"/>
                <a:gd name="connsiteY137" fmla="*/ 1368264 h 1795429"/>
                <a:gd name="connsiteX138" fmla="*/ 2282663 w 4011346"/>
                <a:gd name="connsiteY138" fmla="*/ 1371601 h 1795429"/>
                <a:gd name="connsiteX139" fmla="*/ 2312698 w 4011346"/>
                <a:gd name="connsiteY139" fmla="*/ 1344903 h 1795429"/>
                <a:gd name="connsiteX140" fmla="*/ 2339396 w 4011346"/>
                <a:gd name="connsiteY140" fmla="*/ 1341566 h 1795429"/>
                <a:gd name="connsiteX141" fmla="*/ 2396129 w 4011346"/>
                <a:gd name="connsiteY141" fmla="*/ 1351577 h 1795429"/>
                <a:gd name="connsiteX142" fmla="*/ 2436176 w 4011346"/>
                <a:gd name="connsiteY142" fmla="*/ 1378275 h 1795429"/>
                <a:gd name="connsiteX143" fmla="*/ 2462873 w 4011346"/>
                <a:gd name="connsiteY143" fmla="*/ 1408310 h 1795429"/>
                <a:gd name="connsiteX144" fmla="*/ 2469548 w 4011346"/>
                <a:gd name="connsiteY144" fmla="*/ 1445020 h 1795429"/>
                <a:gd name="connsiteX145" fmla="*/ 2476222 w 4011346"/>
                <a:gd name="connsiteY145" fmla="*/ 1485067 h 1795429"/>
                <a:gd name="connsiteX146" fmla="*/ 2486234 w 4011346"/>
                <a:gd name="connsiteY146" fmla="*/ 1505090 h 1795429"/>
                <a:gd name="connsiteX147" fmla="*/ 2529618 w 4011346"/>
                <a:gd name="connsiteY147" fmla="*/ 1518439 h 1795429"/>
                <a:gd name="connsiteX148" fmla="*/ 2549641 w 4011346"/>
                <a:gd name="connsiteY148" fmla="*/ 1538462 h 1795429"/>
                <a:gd name="connsiteX149" fmla="*/ 2562990 w 4011346"/>
                <a:gd name="connsiteY149" fmla="*/ 1571834 h 1795429"/>
                <a:gd name="connsiteX150" fmla="*/ 2586351 w 4011346"/>
                <a:gd name="connsiteY150" fmla="*/ 1565160 h 1795429"/>
                <a:gd name="connsiteX151" fmla="*/ 2606374 w 4011346"/>
                <a:gd name="connsiteY151" fmla="*/ 1555148 h 1795429"/>
                <a:gd name="connsiteX152" fmla="*/ 2639746 w 4011346"/>
                <a:gd name="connsiteY152" fmla="*/ 1538462 h 1795429"/>
                <a:gd name="connsiteX153" fmla="*/ 2643084 w 4011346"/>
                <a:gd name="connsiteY153" fmla="*/ 1555148 h 1795429"/>
                <a:gd name="connsiteX154" fmla="*/ 2626398 w 4011346"/>
                <a:gd name="connsiteY154" fmla="*/ 1585183 h 1795429"/>
                <a:gd name="connsiteX155" fmla="*/ 2616386 w 4011346"/>
                <a:gd name="connsiteY155" fmla="*/ 1621893 h 1795429"/>
                <a:gd name="connsiteX156" fmla="*/ 2603037 w 4011346"/>
                <a:gd name="connsiteY156" fmla="*/ 1675288 h 1795429"/>
                <a:gd name="connsiteX157" fmla="*/ 2579676 w 4011346"/>
                <a:gd name="connsiteY157" fmla="*/ 1648591 h 1795429"/>
                <a:gd name="connsiteX158" fmla="*/ 2552979 w 4011346"/>
                <a:gd name="connsiteY158" fmla="*/ 1671951 h 1795429"/>
                <a:gd name="connsiteX159" fmla="*/ 2559653 w 4011346"/>
                <a:gd name="connsiteY159" fmla="*/ 1698649 h 1795429"/>
                <a:gd name="connsiteX160" fmla="*/ 2559653 w 4011346"/>
                <a:gd name="connsiteY160" fmla="*/ 1735358 h 1795429"/>
                <a:gd name="connsiteX161" fmla="*/ 2549641 w 4011346"/>
                <a:gd name="connsiteY161" fmla="*/ 1755382 h 1795429"/>
                <a:gd name="connsiteX162" fmla="*/ 2589688 w 4011346"/>
                <a:gd name="connsiteY162" fmla="*/ 1735358 h 1795429"/>
                <a:gd name="connsiteX163" fmla="*/ 2626398 w 4011346"/>
                <a:gd name="connsiteY163" fmla="*/ 1745370 h 1795429"/>
                <a:gd name="connsiteX164" fmla="*/ 2653095 w 4011346"/>
                <a:gd name="connsiteY164" fmla="*/ 1722010 h 1795429"/>
                <a:gd name="connsiteX165" fmla="*/ 2683130 w 4011346"/>
                <a:gd name="connsiteY165" fmla="*/ 1668614 h 1795429"/>
                <a:gd name="connsiteX166" fmla="*/ 2753212 w 4011346"/>
                <a:gd name="connsiteY166" fmla="*/ 1581846 h 1795429"/>
                <a:gd name="connsiteX167" fmla="*/ 2783247 w 4011346"/>
                <a:gd name="connsiteY167" fmla="*/ 1511764 h 1795429"/>
                <a:gd name="connsiteX168" fmla="*/ 2803271 w 4011346"/>
                <a:gd name="connsiteY168" fmla="*/ 1408310 h 1795429"/>
                <a:gd name="connsiteX169" fmla="*/ 2793259 w 4011346"/>
                <a:gd name="connsiteY169" fmla="*/ 1358252 h 1795429"/>
                <a:gd name="connsiteX170" fmla="*/ 2769898 w 4011346"/>
                <a:gd name="connsiteY170" fmla="*/ 1324880 h 1795429"/>
                <a:gd name="connsiteX171" fmla="*/ 2726514 w 4011346"/>
                <a:gd name="connsiteY171" fmla="*/ 1324880 h 1795429"/>
                <a:gd name="connsiteX172" fmla="*/ 2699817 w 4011346"/>
                <a:gd name="connsiteY172" fmla="*/ 1324880 h 1795429"/>
                <a:gd name="connsiteX173" fmla="*/ 2683130 w 4011346"/>
                <a:gd name="connsiteY173" fmla="*/ 1304856 h 1795429"/>
                <a:gd name="connsiteX174" fmla="*/ 2669781 w 4011346"/>
                <a:gd name="connsiteY174" fmla="*/ 1284833 h 1795429"/>
                <a:gd name="connsiteX175" fmla="*/ 2763224 w 4011346"/>
                <a:gd name="connsiteY175" fmla="*/ 1168030 h 1795429"/>
                <a:gd name="connsiteX176" fmla="*/ 2846654 w 4011346"/>
                <a:gd name="connsiteY176" fmla="*/ 1101286 h 1795429"/>
                <a:gd name="connsiteX177" fmla="*/ 2890038 w 4011346"/>
                <a:gd name="connsiteY177" fmla="*/ 1077925 h 1795429"/>
                <a:gd name="connsiteX178" fmla="*/ 2933422 w 4011346"/>
                <a:gd name="connsiteY178" fmla="*/ 1097948 h 1795429"/>
                <a:gd name="connsiteX179" fmla="*/ 2950109 w 4011346"/>
                <a:gd name="connsiteY179" fmla="*/ 1081262 h 1795429"/>
                <a:gd name="connsiteX180" fmla="*/ 2993492 w 4011346"/>
                <a:gd name="connsiteY180" fmla="*/ 1097948 h 1795429"/>
                <a:gd name="connsiteX181" fmla="*/ 3006841 w 4011346"/>
                <a:gd name="connsiteY181" fmla="*/ 1064576 h 1795429"/>
                <a:gd name="connsiteX182" fmla="*/ 3053563 w 4011346"/>
                <a:gd name="connsiteY182" fmla="*/ 1074588 h 1795429"/>
                <a:gd name="connsiteX183" fmla="*/ 3070249 w 4011346"/>
                <a:gd name="connsiteY183" fmla="*/ 1091274 h 1795429"/>
                <a:gd name="connsiteX184" fmla="*/ 3060237 w 4011346"/>
                <a:gd name="connsiteY184" fmla="*/ 1111297 h 1795429"/>
                <a:gd name="connsiteX185" fmla="*/ 3123644 w 4011346"/>
                <a:gd name="connsiteY185" fmla="*/ 1094611 h 1795429"/>
                <a:gd name="connsiteX186" fmla="*/ 3140330 w 4011346"/>
                <a:gd name="connsiteY186" fmla="*/ 1081262 h 1795429"/>
                <a:gd name="connsiteX187" fmla="*/ 3123644 w 4011346"/>
                <a:gd name="connsiteY187" fmla="*/ 1067913 h 1795429"/>
                <a:gd name="connsiteX188" fmla="*/ 3143668 w 4011346"/>
                <a:gd name="connsiteY188" fmla="*/ 1027867 h 1795429"/>
                <a:gd name="connsiteX189" fmla="*/ 3190389 w 4011346"/>
                <a:gd name="connsiteY189" fmla="*/ 957785 h 1795429"/>
                <a:gd name="connsiteX190" fmla="*/ 3233773 w 4011346"/>
                <a:gd name="connsiteY190" fmla="*/ 954448 h 1795429"/>
                <a:gd name="connsiteX191" fmla="*/ 3273819 w 4011346"/>
                <a:gd name="connsiteY191" fmla="*/ 964459 h 1795429"/>
                <a:gd name="connsiteX192" fmla="*/ 3277157 w 4011346"/>
                <a:gd name="connsiteY192" fmla="*/ 1021192 h 1795429"/>
                <a:gd name="connsiteX193" fmla="*/ 3320541 w 4011346"/>
                <a:gd name="connsiteY193" fmla="*/ 977808 h 1795429"/>
                <a:gd name="connsiteX194" fmla="*/ 3343901 w 4011346"/>
                <a:gd name="connsiteY194" fmla="*/ 961122 h 1795429"/>
                <a:gd name="connsiteX195" fmla="*/ 3350576 w 4011346"/>
                <a:gd name="connsiteY195" fmla="*/ 927750 h 1795429"/>
                <a:gd name="connsiteX196" fmla="*/ 3377273 w 4011346"/>
                <a:gd name="connsiteY196" fmla="*/ 911064 h 1795429"/>
                <a:gd name="connsiteX197" fmla="*/ 3407309 w 4011346"/>
                <a:gd name="connsiteY197" fmla="*/ 921075 h 1795429"/>
                <a:gd name="connsiteX198" fmla="*/ 3373936 w 4011346"/>
                <a:gd name="connsiteY198" fmla="*/ 951110 h 1795429"/>
                <a:gd name="connsiteX199" fmla="*/ 3360587 w 4011346"/>
                <a:gd name="connsiteY199" fmla="*/ 1001169 h 1795429"/>
                <a:gd name="connsiteX200" fmla="*/ 3323878 w 4011346"/>
                <a:gd name="connsiteY200" fmla="*/ 1041215 h 1795429"/>
                <a:gd name="connsiteX201" fmla="*/ 3210412 w 4011346"/>
                <a:gd name="connsiteY201" fmla="*/ 1137995 h 1795429"/>
                <a:gd name="connsiteX202" fmla="*/ 3163691 w 4011346"/>
                <a:gd name="connsiteY202" fmla="*/ 1208077 h 1795429"/>
                <a:gd name="connsiteX203" fmla="*/ 3160354 w 4011346"/>
                <a:gd name="connsiteY203" fmla="*/ 1281496 h 1795429"/>
                <a:gd name="connsiteX204" fmla="*/ 3170365 w 4011346"/>
                <a:gd name="connsiteY204" fmla="*/ 1371601 h 1795429"/>
                <a:gd name="connsiteX205" fmla="*/ 3190389 w 4011346"/>
                <a:gd name="connsiteY205" fmla="*/ 1435008 h 1795429"/>
                <a:gd name="connsiteX206" fmla="*/ 3217087 w 4011346"/>
                <a:gd name="connsiteY206" fmla="*/ 1424996 h 1795429"/>
                <a:gd name="connsiteX207" fmla="*/ 3240447 w 4011346"/>
                <a:gd name="connsiteY207" fmla="*/ 1358252 h 1795429"/>
                <a:gd name="connsiteX208" fmla="*/ 3270482 w 4011346"/>
                <a:gd name="connsiteY208" fmla="*/ 1354915 h 1795429"/>
                <a:gd name="connsiteX209" fmla="*/ 3287168 w 4011346"/>
                <a:gd name="connsiteY209" fmla="*/ 1294845 h 1795429"/>
                <a:gd name="connsiteX210" fmla="*/ 3313866 w 4011346"/>
                <a:gd name="connsiteY210" fmla="*/ 1284833 h 1795429"/>
                <a:gd name="connsiteX211" fmla="*/ 3313866 w 4011346"/>
                <a:gd name="connsiteY211" fmla="*/ 1254798 h 1795429"/>
                <a:gd name="connsiteX212" fmla="*/ 3337227 w 4011346"/>
                <a:gd name="connsiteY212" fmla="*/ 1218088 h 1795429"/>
                <a:gd name="connsiteX213" fmla="*/ 3330552 w 4011346"/>
                <a:gd name="connsiteY213" fmla="*/ 1174704 h 1795429"/>
                <a:gd name="connsiteX214" fmla="*/ 3333890 w 4011346"/>
                <a:gd name="connsiteY214" fmla="*/ 1144669 h 1795429"/>
                <a:gd name="connsiteX215" fmla="*/ 3323878 w 4011346"/>
                <a:gd name="connsiteY215" fmla="*/ 1134658 h 1795429"/>
                <a:gd name="connsiteX216" fmla="*/ 3363925 w 4011346"/>
                <a:gd name="connsiteY216" fmla="*/ 1047890 h 1795429"/>
                <a:gd name="connsiteX217" fmla="*/ 3383948 w 4011346"/>
                <a:gd name="connsiteY217" fmla="*/ 1057902 h 1795429"/>
                <a:gd name="connsiteX218" fmla="*/ 3410646 w 4011346"/>
                <a:gd name="connsiteY218" fmla="*/ 1031204 h 1795429"/>
                <a:gd name="connsiteX219" fmla="*/ 3420657 w 4011346"/>
                <a:gd name="connsiteY219" fmla="*/ 1057902 h 1795429"/>
                <a:gd name="connsiteX220" fmla="*/ 3447355 w 4011346"/>
                <a:gd name="connsiteY220" fmla="*/ 1041215 h 1795429"/>
                <a:gd name="connsiteX221" fmla="*/ 3477390 w 4011346"/>
                <a:gd name="connsiteY221" fmla="*/ 1031204 h 1795429"/>
                <a:gd name="connsiteX222" fmla="*/ 3514100 w 4011346"/>
                <a:gd name="connsiteY222" fmla="*/ 1057902 h 1795429"/>
                <a:gd name="connsiteX223" fmla="*/ 3574170 w 4011346"/>
                <a:gd name="connsiteY223" fmla="*/ 991157 h 1795429"/>
                <a:gd name="connsiteX224" fmla="*/ 3637577 w 4011346"/>
                <a:gd name="connsiteY224" fmla="*/ 944436 h 1795429"/>
                <a:gd name="connsiteX225" fmla="*/ 3690973 w 4011346"/>
                <a:gd name="connsiteY225" fmla="*/ 907726 h 1795429"/>
                <a:gd name="connsiteX226" fmla="*/ 3741031 w 4011346"/>
                <a:gd name="connsiteY226" fmla="*/ 934424 h 1795429"/>
                <a:gd name="connsiteX227" fmla="*/ 3751043 w 4011346"/>
                <a:gd name="connsiteY227" fmla="*/ 907726 h 1795429"/>
                <a:gd name="connsiteX228" fmla="*/ 3727682 w 4011346"/>
                <a:gd name="connsiteY228" fmla="*/ 840982 h 1795429"/>
                <a:gd name="connsiteX229" fmla="*/ 3700984 w 4011346"/>
                <a:gd name="connsiteY229" fmla="*/ 824296 h 1795429"/>
                <a:gd name="connsiteX230" fmla="*/ 3697647 w 4011346"/>
                <a:gd name="connsiteY230" fmla="*/ 794261 h 1795429"/>
                <a:gd name="connsiteX231" fmla="*/ 3751043 w 4011346"/>
                <a:gd name="connsiteY231" fmla="*/ 800935 h 1795429"/>
                <a:gd name="connsiteX232" fmla="*/ 3774403 w 4011346"/>
                <a:gd name="connsiteY232" fmla="*/ 757551 h 1795429"/>
                <a:gd name="connsiteX233" fmla="*/ 3767729 w 4011346"/>
                <a:gd name="connsiteY233" fmla="*/ 730853 h 1795429"/>
                <a:gd name="connsiteX234" fmla="*/ 3794427 w 4011346"/>
                <a:gd name="connsiteY234" fmla="*/ 697481 h 1795429"/>
                <a:gd name="connsiteX235" fmla="*/ 3804438 w 4011346"/>
                <a:gd name="connsiteY235" fmla="*/ 740865 h 1795429"/>
                <a:gd name="connsiteX236" fmla="*/ 3827799 w 4011346"/>
                <a:gd name="connsiteY236" fmla="*/ 757551 h 1795429"/>
                <a:gd name="connsiteX237" fmla="*/ 3874520 w 4011346"/>
                <a:gd name="connsiteY237" fmla="*/ 777575 h 1795429"/>
                <a:gd name="connsiteX238" fmla="*/ 3894544 w 4011346"/>
                <a:gd name="connsiteY238" fmla="*/ 804272 h 1795429"/>
                <a:gd name="connsiteX239" fmla="*/ 3941265 w 4011346"/>
                <a:gd name="connsiteY239" fmla="*/ 827633 h 1795429"/>
                <a:gd name="connsiteX240" fmla="*/ 3947939 w 4011346"/>
                <a:gd name="connsiteY240" fmla="*/ 814284 h 1795429"/>
                <a:gd name="connsiteX241" fmla="*/ 3957951 w 4011346"/>
                <a:gd name="connsiteY241" fmla="*/ 750877 h 1795429"/>
                <a:gd name="connsiteX242" fmla="*/ 4004672 w 4011346"/>
                <a:gd name="connsiteY242" fmla="*/ 744202 h 1795429"/>
                <a:gd name="connsiteX243" fmla="*/ 4011346 w 4011346"/>
                <a:gd name="connsiteY243" fmla="*/ 710830 h 1795429"/>
                <a:gd name="connsiteX244" fmla="*/ 3967963 w 4011346"/>
                <a:gd name="connsiteY244" fmla="*/ 674121 h 1795429"/>
                <a:gd name="connsiteX245" fmla="*/ 3921241 w 4011346"/>
                <a:gd name="connsiteY245" fmla="*/ 657434 h 1795429"/>
                <a:gd name="connsiteX246" fmla="*/ 3907892 w 4011346"/>
                <a:gd name="connsiteY246" fmla="*/ 660772 h 1795429"/>
                <a:gd name="connsiteX247" fmla="*/ 3907892 w 4011346"/>
                <a:gd name="connsiteY247" fmla="*/ 694144 h 1795429"/>
                <a:gd name="connsiteX248" fmla="*/ 3887869 w 4011346"/>
                <a:gd name="connsiteY248" fmla="*/ 687469 h 1795429"/>
                <a:gd name="connsiteX249" fmla="*/ 3874520 w 4011346"/>
                <a:gd name="connsiteY249" fmla="*/ 634074 h 1795429"/>
                <a:gd name="connsiteX250" fmla="*/ 3817787 w 4011346"/>
                <a:gd name="connsiteY250" fmla="*/ 570667 h 1795429"/>
                <a:gd name="connsiteX251" fmla="*/ 3717671 w 4011346"/>
                <a:gd name="connsiteY251" fmla="*/ 493910 h 1795429"/>
                <a:gd name="connsiteX252" fmla="*/ 3664275 w 4011346"/>
                <a:gd name="connsiteY252" fmla="*/ 473887 h 1795429"/>
                <a:gd name="connsiteX253" fmla="*/ 3584181 w 4011346"/>
                <a:gd name="connsiteY253" fmla="*/ 467213 h 1795429"/>
                <a:gd name="connsiteX254" fmla="*/ 3520774 w 4011346"/>
                <a:gd name="connsiteY254" fmla="*/ 450526 h 1795429"/>
                <a:gd name="connsiteX255" fmla="*/ 3530786 w 4011346"/>
                <a:gd name="connsiteY255" fmla="*/ 490573 h 1795429"/>
                <a:gd name="connsiteX256" fmla="*/ 3537460 w 4011346"/>
                <a:gd name="connsiteY256" fmla="*/ 517271 h 1795429"/>
                <a:gd name="connsiteX257" fmla="*/ 3507425 w 4011346"/>
                <a:gd name="connsiteY257" fmla="*/ 540631 h 1795429"/>
                <a:gd name="connsiteX258" fmla="*/ 3477390 w 4011346"/>
                <a:gd name="connsiteY258" fmla="*/ 513934 h 1795429"/>
                <a:gd name="connsiteX259" fmla="*/ 3477390 w 4011346"/>
                <a:gd name="connsiteY259" fmla="*/ 493910 h 1795429"/>
                <a:gd name="connsiteX260" fmla="*/ 3504088 w 4011346"/>
                <a:gd name="connsiteY260" fmla="*/ 473887 h 1795429"/>
                <a:gd name="connsiteX261" fmla="*/ 3467379 w 4011346"/>
                <a:gd name="connsiteY261" fmla="*/ 460538 h 1795429"/>
                <a:gd name="connsiteX262" fmla="*/ 3450692 w 4011346"/>
                <a:gd name="connsiteY262" fmla="*/ 487236 h 1795429"/>
                <a:gd name="connsiteX263" fmla="*/ 3440681 w 4011346"/>
                <a:gd name="connsiteY263" fmla="*/ 500585 h 1795429"/>
                <a:gd name="connsiteX264" fmla="*/ 3357250 w 4011346"/>
                <a:gd name="connsiteY264" fmla="*/ 487236 h 1795429"/>
                <a:gd name="connsiteX265" fmla="*/ 3297180 w 4011346"/>
                <a:gd name="connsiteY265" fmla="*/ 493910 h 1795429"/>
                <a:gd name="connsiteX266" fmla="*/ 3267145 w 4011346"/>
                <a:gd name="connsiteY266" fmla="*/ 470550 h 1795429"/>
                <a:gd name="connsiteX267" fmla="*/ 3267145 w 4011346"/>
                <a:gd name="connsiteY267" fmla="*/ 433840 h 1795429"/>
                <a:gd name="connsiteX268" fmla="*/ 3203738 w 4011346"/>
                <a:gd name="connsiteY268" fmla="*/ 377107 h 1795429"/>
                <a:gd name="connsiteX269" fmla="*/ 3076923 w 4011346"/>
                <a:gd name="connsiteY269" fmla="*/ 383782 h 1795429"/>
                <a:gd name="connsiteX270" fmla="*/ 3043551 w 4011346"/>
                <a:gd name="connsiteY270" fmla="*/ 360421 h 1795429"/>
                <a:gd name="connsiteX271" fmla="*/ 3000167 w 4011346"/>
                <a:gd name="connsiteY271" fmla="*/ 313700 h 1795429"/>
                <a:gd name="connsiteX272" fmla="*/ 3013516 w 4011346"/>
                <a:gd name="connsiteY272" fmla="*/ 307026 h 1795429"/>
                <a:gd name="connsiteX273" fmla="*/ 3000167 w 4011346"/>
                <a:gd name="connsiteY273" fmla="*/ 287002 h 1795429"/>
                <a:gd name="connsiteX274" fmla="*/ 2970132 w 4011346"/>
                <a:gd name="connsiteY274" fmla="*/ 283665 h 1795429"/>
                <a:gd name="connsiteX275" fmla="*/ 2920073 w 4011346"/>
                <a:gd name="connsiteY275" fmla="*/ 330386 h 1795429"/>
                <a:gd name="connsiteX276" fmla="*/ 2920073 w 4011346"/>
                <a:gd name="connsiteY276" fmla="*/ 330386 h 1795429"/>
                <a:gd name="connsiteX277" fmla="*/ 2916736 w 4011346"/>
                <a:gd name="connsiteY277" fmla="*/ 280328 h 1795429"/>
                <a:gd name="connsiteX278" fmla="*/ 2936760 w 4011346"/>
                <a:gd name="connsiteY278" fmla="*/ 276991 h 1795429"/>
                <a:gd name="connsiteX279" fmla="*/ 2866678 w 4011346"/>
                <a:gd name="connsiteY279" fmla="*/ 246956 h 1795429"/>
                <a:gd name="connsiteX280" fmla="*/ 2813282 w 4011346"/>
                <a:gd name="connsiteY280" fmla="*/ 243618 h 1795429"/>
                <a:gd name="connsiteX281" fmla="*/ 2793259 w 4011346"/>
                <a:gd name="connsiteY281" fmla="*/ 266979 h 1795429"/>
                <a:gd name="connsiteX282" fmla="*/ 2743200 w 4011346"/>
                <a:gd name="connsiteY282" fmla="*/ 276991 h 1795429"/>
                <a:gd name="connsiteX283" fmla="*/ 2786584 w 4011346"/>
                <a:gd name="connsiteY283" fmla="*/ 287002 h 1795429"/>
                <a:gd name="connsiteX284" fmla="*/ 2763224 w 4011346"/>
                <a:gd name="connsiteY284" fmla="*/ 307026 h 1795429"/>
                <a:gd name="connsiteX285" fmla="*/ 2769898 w 4011346"/>
                <a:gd name="connsiteY285" fmla="*/ 357084 h 1795429"/>
                <a:gd name="connsiteX286" fmla="*/ 2749875 w 4011346"/>
                <a:gd name="connsiteY286" fmla="*/ 340398 h 1795429"/>
                <a:gd name="connsiteX287" fmla="*/ 2733189 w 4011346"/>
                <a:gd name="connsiteY287" fmla="*/ 353747 h 1795429"/>
                <a:gd name="connsiteX288" fmla="*/ 2666444 w 4011346"/>
                <a:gd name="connsiteY288" fmla="*/ 343735 h 1795429"/>
                <a:gd name="connsiteX289" fmla="*/ 2636409 w 4011346"/>
                <a:gd name="connsiteY289" fmla="*/ 353747 h 1795429"/>
                <a:gd name="connsiteX290" fmla="*/ 2603037 w 4011346"/>
                <a:gd name="connsiteY290" fmla="*/ 313700 h 1795429"/>
                <a:gd name="connsiteX291" fmla="*/ 2569665 w 4011346"/>
                <a:gd name="connsiteY291" fmla="*/ 397131 h 1795429"/>
                <a:gd name="connsiteX292" fmla="*/ 2552979 w 4011346"/>
                <a:gd name="connsiteY292" fmla="*/ 417154 h 1795429"/>
                <a:gd name="connsiteX293" fmla="*/ 2469548 w 4011346"/>
                <a:gd name="connsiteY293" fmla="*/ 280328 h 1795429"/>
                <a:gd name="connsiteX294" fmla="*/ 2446187 w 4011346"/>
                <a:gd name="connsiteY294" fmla="*/ 297014 h 1795429"/>
                <a:gd name="connsiteX295" fmla="*/ 2442850 w 4011346"/>
                <a:gd name="connsiteY295" fmla="*/ 263642 h 1795429"/>
                <a:gd name="connsiteX296" fmla="*/ 2449525 w 4011346"/>
                <a:gd name="connsiteY296" fmla="*/ 193560 h 1795429"/>
                <a:gd name="connsiteX297" fmla="*/ 2386117 w 4011346"/>
                <a:gd name="connsiteY297" fmla="*/ 166862 h 1795429"/>
                <a:gd name="connsiteX298" fmla="*/ 2369431 w 4011346"/>
                <a:gd name="connsiteY298" fmla="*/ 206909 h 1795429"/>
                <a:gd name="connsiteX299" fmla="*/ 2379443 w 4011346"/>
                <a:gd name="connsiteY299" fmla="*/ 230269 h 1795429"/>
                <a:gd name="connsiteX300" fmla="*/ 2376106 w 4011346"/>
                <a:gd name="connsiteY300" fmla="*/ 250293 h 1795429"/>
                <a:gd name="connsiteX301" fmla="*/ 2352745 w 4011346"/>
                <a:gd name="connsiteY301" fmla="*/ 226932 h 1795429"/>
                <a:gd name="connsiteX302" fmla="*/ 2316036 w 4011346"/>
                <a:gd name="connsiteY302" fmla="*/ 233607 h 1795429"/>
                <a:gd name="connsiteX303" fmla="*/ 2272652 w 4011346"/>
                <a:gd name="connsiteY303" fmla="*/ 220258 h 1795429"/>
                <a:gd name="connsiteX304" fmla="*/ 2245954 w 4011346"/>
                <a:gd name="connsiteY304" fmla="*/ 180211 h 1795429"/>
                <a:gd name="connsiteX305" fmla="*/ 2209244 w 4011346"/>
                <a:gd name="connsiteY305" fmla="*/ 176874 h 1795429"/>
                <a:gd name="connsiteX306" fmla="*/ 2159186 w 4011346"/>
                <a:gd name="connsiteY306" fmla="*/ 166862 h 1795429"/>
                <a:gd name="connsiteX307" fmla="*/ 2132488 w 4011346"/>
                <a:gd name="connsiteY307" fmla="*/ 183548 h 1795429"/>
                <a:gd name="connsiteX308" fmla="*/ 2115802 w 4011346"/>
                <a:gd name="connsiteY308" fmla="*/ 196897 h 1795429"/>
                <a:gd name="connsiteX309" fmla="*/ 2115802 w 4011346"/>
                <a:gd name="connsiteY309" fmla="*/ 166862 h 1795429"/>
                <a:gd name="connsiteX310" fmla="*/ 2082430 w 4011346"/>
                <a:gd name="connsiteY310" fmla="*/ 163525 h 1795429"/>
                <a:gd name="connsiteX311" fmla="*/ 2045720 w 4011346"/>
                <a:gd name="connsiteY311" fmla="*/ 136827 h 1795429"/>
                <a:gd name="connsiteX312" fmla="*/ 2025697 w 4011346"/>
                <a:gd name="connsiteY312" fmla="*/ 166862 h 1795429"/>
                <a:gd name="connsiteX313" fmla="*/ 2055732 w 4011346"/>
                <a:gd name="connsiteY313" fmla="*/ 163525 h 1795429"/>
                <a:gd name="connsiteX314" fmla="*/ 2045720 w 4011346"/>
                <a:gd name="connsiteY314" fmla="*/ 190223 h 1795429"/>
                <a:gd name="connsiteX315" fmla="*/ 1988987 w 4011346"/>
                <a:gd name="connsiteY315" fmla="*/ 210246 h 1795429"/>
                <a:gd name="connsiteX316" fmla="*/ 1935592 w 4011346"/>
                <a:gd name="connsiteY316" fmla="*/ 220258 h 1795429"/>
                <a:gd name="connsiteX317" fmla="*/ 1995662 w 4011346"/>
                <a:gd name="connsiteY317" fmla="*/ 163525 h 1795429"/>
                <a:gd name="connsiteX318" fmla="*/ 2055732 w 4011346"/>
                <a:gd name="connsiteY318" fmla="*/ 93443 h 1795429"/>
                <a:gd name="connsiteX319" fmla="*/ 2055732 w 4011346"/>
                <a:gd name="connsiteY319" fmla="*/ 93443 h 1795429"/>
                <a:gd name="connsiteX320" fmla="*/ 1528449 w 4011346"/>
                <a:gd name="connsiteY320" fmla="*/ 0 h 1795429"/>
                <a:gd name="connsiteX321" fmla="*/ 1465043 w 4011346"/>
                <a:gd name="connsiteY321" fmla="*/ 83431 h 1795429"/>
                <a:gd name="connsiteX322" fmla="*/ 1448357 w 4011346"/>
                <a:gd name="connsiteY322" fmla="*/ 110129 h 1795429"/>
                <a:gd name="connsiteX323" fmla="*/ 1481729 w 4011346"/>
                <a:gd name="connsiteY323" fmla="*/ 143502 h 1795429"/>
                <a:gd name="connsiteX324" fmla="*/ 1481729 w 4011346"/>
                <a:gd name="connsiteY324" fmla="*/ 173537 h 1795429"/>
                <a:gd name="connsiteX325" fmla="*/ 1458368 w 4011346"/>
                <a:gd name="connsiteY325" fmla="*/ 176874 h 1795429"/>
                <a:gd name="connsiteX326" fmla="*/ 1458368 w 4011346"/>
                <a:gd name="connsiteY326" fmla="*/ 156850 h 1795429"/>
                <a:gd name="connsiteX327" fmla="*/ 1418322 w 4011346"/>
                <a:gd name="connsiteY327" fmla="*/ 166862 h 1795429"/>
                <a:gd name="connsiteX328" fmla="*/ 1368263 w 4011346"/>
                <a:gd name="connsiteY328" fmla="*/ 173537 h 1795429"/>
                <a:gd name="connsiteX329" fmla="*/ 1321542 w 4011346"/>
                <a:gd name="connsiteY329" fmla="*/ 180211 h 1795429"/>
                <a:gd name="connsiteX330" fmla="*/ 1318205 w 4011346"/>
                <a:gd name="connsiteY330" fmla="*/ 266979 h 1795429"/>
                <a:gd name="connsiteX331" fmla="*/ 1358252 w 4011346"/>
                <a:gd name="connsiteY331" fmla="*/ 290340 h 1795429"/>
                <a:gd name="connsiteX332" fmla="*/ 1374938 w 4011346"/>
                <a:gd name="connsiteY332" fmla="*/ 320375 h 1795429"/>
                <a:gd name="connsiteX333" fmla="*/ 1384949 w 4011346"/>
                <a:gd name="connsiteY333" fmla="*/ 343735 h 1795429"/>
                <a:gd name="connsiteX334" fmla="*/ 1394961 w 4011346"/>
                <a:gd name="connsiteY334" fmla="*/ 393794 h 1795429"/>
                <a:gd name="connsiteX335" fmla="*/ 1384949 w 4011346"/>
                <a:gd name="connsiteY335" fmla="*/ 423829 h 1795429"/>
                <a:gd name="connsiteX336" fmla="*/ 1358252 w 4011346"/>
                <a:gd name="connsiteY336" fmla="*/ 390456 h 1795429"/>
                <a:gd name="connsiteX337" fmla="*/ 1361589 w 4011346"/>
                <a:gd name="connsiteY337" fmla="*/ 360421 h 1795429"/>
                <a:gd name="connsiteX338" fmla="*/ 1351577 w 4011346"/>
                <a:gd name="connsiteY338" fmla="*/ 320375 h 1795429"/>
                <a:gd name="connsiteX339" fmla="*/ 1328217 w 4011346"/>
                <a:gd name="connsiteY339" fmla="*/ 327049 h 1795429"/>
                <a:gd name="connsiteX340" fmla="*/ 1281495 w 4011346"/>
                <a:gd name="connsiteY340" fmla="*/ 290340 h 1795429"/>
                <a:gd name="connsiteX341" fmla="*/ 1241449 w 4011346"/>
                <a:gd name="connsiteY341" fmla="*/ 287002 h 1795429"/>
                <a:gd name="connsiteX342" fmla="*/ 1241449 w 4011346"/>
                <a:gd name="connsiteY342" fmla="*/ 333723 h 1795429"/>
                <a:gd name="connsiteX343" fmla="*/ 1201402 w 4011346"/>
                <a:gd name="connsiteY343" fmla="*/ 313700 h 1795429"/>
                <a:gd name="connsiteX344" fmla="*/ 1228100 w 4011346"/>
                <a:gd name="connsiteY344" fmla="*/ 363758 h 1795429"/>
                <a:gd name="connsiteX345" fmla="*/ 1258135 w 4011346"/>
                <a:gd name="connsiteY345" fmla="*/ 373770 h 1795429"/>
                <a:gd name="connsiteX346" fmla="*/ 1258135 w 4011346"/>
                <a:gd name="connsiteY346" fmla="*/ 393794 h 1795429"/>
                <a:gd name="connsiteX347" fmla="*/ 1198065 w 4011346"/>
                <a:gd name="connsiteY347" fmla="*/ 370433 h 1795429"/>
                <a:gd name="connsiteX348" fmla="*/ 1181379 w 4011346"/>
                <a:gd name="connsiteY348" fmla="*/ 370433 h 1795429"/>
                <a:gd name="connsiteX349" fmla="*/ 1178041 w 4011346"/>
                <a:gd name="connsiteY349" fmla="*/ 327049 h 1795429"/>
                <a:gd name="connsiteX350" fmla="*/ 1171367 w 4011346"/>
                <a:gd name="connsiteY350" fmla="*/ 240281 h 1795429"/>
                <a:gd name="connsiteX351" fmla="*/ 1161355 w 4011346"/>
                <a:gd name="connsiteY351" fmla="*/ 310363 h 1795429"/>
                <a:gd name="connsiteX352" fmla="*/ 1137995 w 4011346"/>
                <a:gd name="connsiteY352" fmla="*/ 340398 h 1795429"/>
                <a:gd name="connsiteX353" fmla="*/ 1158018 w 4011346"/>
                <a:gd name="connsiteY353" fmla="*/ 387119 h 1795429"/>
                <a:gd name="connsiteX354" fmla="*/ 1158018 w 4011346"/>
                <a:gd name="connsiteY354" fmla="*/ 420491 h 1795429"/>
                <a:gd name="connsiteX355" fmla="*/ 1141332 w 4011346"/>
                <a:gd name="connsiteY355" fmla="*/ 470550 h 1795429"/>
                <a:gd name="connsiteX356" fmla="*/ 1154681 w 4011346"/>
                <a:gd name="connsiteY356" fmla="*/ 503922 h 1795429"/>
                <a:gd name="connsiteX357" fmla="*/ 1184716 w 4011346"/>
                <a:gd name="connsiteY357" fmla="*/ 510596 h 1795429"/>
                <a:gd name="connsiteX358" fmla="*/ 1221425 w 4011346"/>
                <a:gd name="connsiteY358" fmla="*/ 517271 h 1795429"/>
                <a:gd name="connsiteX359" fmla="*/ 1241449 w 4011346"/>
                <a:gd name="connsiteY359" fmla="*/ 540631 h 1795429"/>
                <a:gd name="connsiteX360" fmla="*/ 1258135 w 4011346"/>
                <a:gd name="connsiteY360" fmla="*/ 584015 h 1795429"/>
                <a:gd name="connsiteX361" fmla="*/ 1258135 w 4011346"/>
                <a:gd name="connsiteY361" fmla="*/ 584015 h 1795429"/>
                <a:gd name="connsiteX362" fmla="*/ 1254798 w 4011346"/>
                <a:gd name="connsiteY362" fmla="*/ 617388 h 1795429"/>
                <a:gd name="connsiteX363" fmla="*/ 1274821 w 4011346"/>
                <a:gd name="connsiteY363" fmla="*/ 637411 h 1795429"/>
                <a:gd name="connsiteX364" fmla="*/ 1244786 w 4011346"/>
                <a:gd name="connsiteY364" fmla="*/ 644086 h 1795429"/>
                <a:gd name="connsiteX365" fmla="*/ 1224763 w 4011346"/>
                <a:gd name="connsiteY365" fmla="*/ 604039 h 1795429"/>
                <a:gd name="connsiteX366" fmla="*/ 1224763 w 4011346"/>
                <a:gd name="connsiteY366" fmla="*/ 563992 h 1795429"/>
                <a:gd name="connsiteX367" fmla="*/ 1194727 w 4011346"/>
                <a:gd name="connsiteY367" fmla="*/ 527283 h 1795429"/>
                <a:gd name="connsiteX368" fmla="*/ 1164692 w 4011346"/>
                <a:gd name="connsiteY368" fmla="*/ 570667 h 1795429"/>
                <a:gd name="connsiteX369" fmla="*/ 1178041 w 4011346"/>
                <a:gd name="connsiteY369" fmla="*/ 614050 h 1795429"/>
                <a:gd name="connsiteX370" fmla="*/ 1137995 w 4011346"/>
                <a:gd name="connsiteY370" fmla="*/ 670783 h 1795429"/>
                <a:gd name="connsiteX371" fmla="*/ 1097948 w 4011346"/>
                <a:gd name="connsiteY371" fmla="*/ 727516 h 1795429"/>
                <a:gd name="connsiteX372" fmla="*/ 1007843 w 4011346"/>
                <a:gd name="connsiteY372" fmla="*/ 690807 h 1795429"/>
                <a:gd name="connsiteX373" fmla="*/ 1074587 w 4011346"/>
                <a:gd name="connsiteY373" fmla="*/ 687469 h 1795429"/>
                <a:gd name="connsiteX374" fmla="*/ 1107960 w 4011346"/>
                <a:gd name="connsiteY374" fmla="*/ 624062 h 1795429"/>
                <a:gd name="connsiteX375" fmla="*/ 1121309 w 4011346"/>
                <a:gd name="connsiteY375" fmla="*/ 580678 h 1795429"/>
                <a:gd name="connsiteX376" fmla="*/ 1127983 w 4011346"/>
                <a:gd name="connsiteY376" fmla="*/ 547306 h 1795429"/>
                <a:gd name="connsiteX377" fmla="*/ 1117971 w 4011346"/>
                <a:gd name="connsiteY377" fmla="*/ 530620 h 1795429"/>
                <a:gd name="connsiteX378" fmla="*/ 1114634 w 4011346"/>
                <a:gd name="connsiteY378" fmla="*/ 480561 h 1795429"/>
                <a:gd name="connsiteX379" fmla="*/ 1104622 w 4011346"/>
                <a:gd name="connsiteY379" fmla="*/ 400468 h 1795429"/>
                <a:gd name="connsiteX380" fmla="*/ 1101285 w 4011346"/>
                <a:gd name="connsiteY380" fmla="*/ 340398 h 1795429"/>
                <a:gd name="connsiteX381" fmla="*/ 1124646 w 4011346"/>
                <a:gd name="connsiteY381" fmla="*/ 246956 h 1795429"/>
                <a:gd name="connsiteX382" fmla="*/ 1031203 w 4011346"/>
                <a:gd name="connsiteY382" fmla="*/ 236944 h 1795429"/>
                <a:gd name="connsiteX383" fmla="*/ 1014517 w 4011346"/>
                <a:gd name="connsiteY383" fmla="*/ 293677 h 1795429"/>
                <a:gd name="connsiteX384" fmla="*/ 1024529 w 4011346"/>
                <a:gd name="connsiteY384" fmla="*/ 340398 h 1795429"/>
                <a:gd name="connsiteX385" fmla="*/ 981145 w 4011346"/>
                <a:gd name="connsiteY385" fmla="*/ 393794 h 1795429"/>
                <a:gd name="connsiteX386" fmla="*/ 991157 w 4011346"/>
                <a:gd name="connsiteY386" fmla="*/ 430503 h 1795429"/>
                <a:gd name="connsiteX387" fmla="*/ 981145 w 4011346"/>
                <a:gd name="connsiteY387" fmla="*/ 477224 h 1795429"/>
                <a:gd name="connsiteX388" fmla="*/ 1001168 w 4011346"/>
                <a:gd name="connsiteY388" fmla="*/ 500585 h 1795429"/>
                <a:gd name="connsiteX389" fmla="*/ 1017854 w 4011346"/>
                <a:gd name="connsiteY389" fmla="*/ 547306 h 1795429"/>
                <a:gd name="connsiteX390" fmla="*/ 1047890 w 4011346"/>
                <a:gd name="connsiteY390" fmla="*/ 533957 h 1795429"/>
                <a:gd name="connsiteX391" fmla="*/ 1014517 w 4011346"/>
                <a:gd name="connsiteY391" fmla="*/ 587353 h 1795429"/>
                <a:gd name="connsiteX392" fmla="*/ 957784 w 4011346"/>
                <a:gd name="connsiteY392" fmla="*/ 533957 h 1795429"/>
                <a:gd name="connsiteX393" fmla="*/ 884365 w 4011346"/>
                <a:gd name="connsiteY393" fmla="*/ 497248 h 1795429"/>
                <a:gd name="connsiteX394" fmla="*/ 824295 w 4011346"/>
                <a:gd name="connsiteY394" fmla="*/ 473887 h 1795429"/>
                <a:gd name="connsiteX395" fmla="*/ 810946 w 4011346"/>
                <a:gd name="connsiteY395" fmla="*/ 510596 h 1795429"/>
                <a:gd name="connsiteX396" fmla="*/ 827633 w 4011346"/>
                <a:gd name="connsiteY396" fmla="*/ 547306 h 1795429"/>
                <a:gd name="connsiteX397" fmla="*/ 814284 w 4011346"/>
                <a:gd name="connsiteY397" fmla="*/ 570667 h 1795429"/>
                <a:gd name="connsiteX398" fmla="*/ 800935 w 4011346"/>
                <a:gd name="connsiteY398" fmla="*/ 587353 h 1795429"/>
                <a:gd name="connsiteX399" fmla="*/ 770900 w 4011346"/>
                <a:gd name="connsiteY399" fmla="*/ 530620 h 1795429"/>
                <a:gd name="connsiteX400" fmla="*/ 744202 w 4011346"/>
                <a:gd name="connsiteY400" fmla="*/ 567329 h 1795429"/>
                <a:gd name="connsiteX401" fmla="*/ 707492 w 4011346"/>
                <a:gd name="connsiteY401" fmla="*/ 560655 h 1795429"/>
                <a:gd name="connsiteX402" fmla="*/ 654097 w 4011346"/>
                <a:gd name="connsiteY402" fmla="*/ 597364 h 1795429"/>
                <a:gd name="connsiteX403" fmla="*/ 644085 w 4011346"/>
                <a:gd name="connsiteY403" fmla="*/ 574004 h 1795429"/>
                <a:gd name="connsiteX404" fmla="*/ 654097 w 4011346"/>
                <a:gd name="connsiteY404" fmla="*/ 537294 h 1795429"/>
                <a:gd name="connsiteX405" fmla="*/ 614050 w 4011346"/>
                <a:gd name="connsiteY405" fmla="*/ 574004 h 1795429"/>
                <a:gd name="connsiteX406" fmla="*/ 594027 w 4011346"/>
                <a:gd name="connsiteY406" fmla="*/ 574004 h 1795429"/>
                <a:gd name="connsiteX407" fmla="*/ 533957 w 4011346"/>
                <a:gd name="connsiteY407" fmla="*/ 607376 h 1795429"/>
                <a:gd name="connsiteX408" fmla="*/ 510596 w 4011346"/>
                <a:gd name="connsiteY408" fmla="*/ 630737 h 1795429"/>
                <a:gd name="connsiteX409" fmla="*/ 500584 w 4011346"/>
                <a:gd name="connsiteY409" fmla="*/ 677458 h 1795429"/>
                <a:gd name="connsiteX410" fmla="*/ 450526 w 4011346"/>
                <a:gd name="connsiteY410" fmla="*/ 664109 h 1795429"/>
                <a:gd name="connsiteX411" fmla="*/ 433840 w 4011346"/>
                <a:gd name="connsiteY411" fmla="*/ 627399 h 1795429"/>
                <a:gd name="connsiteX412" fmla="*/ 467212 w 4011346"/>
                <a:gd name="connsiteY412" fmla="*/ 597364 h 1795429"/>
                <a:gd name="connsiteX413" fmla="*/ 453863 w 4011346"/>
                <a:gd name="connsiteY413" fmla="*/ 574004 h 1795429"/>
                <a:gd name="connsiteX414" fmla="*/ 390456 w 4011346"/>
                <a:gd name="connsiteY414" fmla="*/ 543969 h 1795429"/>
                <a:gd name="connsiteX415" fmla="*/ 417154 w 4011346"/>
                <a:gd name="connsiteY415" fmla="*/ 594027 h 1795429"/>
                <a:gd name="connsiteX416" fmla="*/ 407142 w 4011346"/>
                <a:gd name="connsiteY416" fmla="*/ 637411 h 1795429"/>
                <a:gd name="connsiteX417" fmla="*/ 413817 w 4011346"/>
                <a:gd name="connsiteY417" fmla="*/ 674121 h 1795429"/>
                <a:gd name="connsiteX418" fmla="*/ 427165 w 4011346"/>
                <a:gd name="connsiteY418" fmla="*/ 697481 h 1795429"/>
                <a:gd name="connsiteX419" fmla="*/ 413817 w 4011346"/>
                <a:gd name="connsiteY419" fmla="*/ 727516 h 1795429"/>
                <a:gd name="connsiteX420" fmla="*/ 390456 w 4011346"/>
                <a:gd name="connsiteY420" fmla="*/ 704156 h 1795429"/>
                <a:gd name="connsiteX421" fmla="*/ 360421 w 4011346"/>
                <a:gd name="connsiteY421" fmla="*/ 700818 h 1795429"/>
                <a:gd name="connsiteX422" fmla="*/ 333723 w 4011346"/>
                <a:gd name="connsiteY422" fmla="*/ 740865 h 1795429"/>
                <a:gd name="connsiteX423" fmla="*/ 307025 w 4011346"/>
                <a:gd name="connsiteY423" fmla="*/ 760888 h 1795429"/>
                <a:gd name="connsiteX424" fmla="*/ 320374 w 4011346"/>
                <a:gd name="connsiteY424" fmla="*/ 787586 h 1795429"/>
                <a:gd name="connsiteX425" fmla="*/ 303688 w 4011346"/>
                <a:gd name="connsiteY425" fmla="*/ 810947 h 1795429"/>
                <a:gd name="connsiteX426" fmla="*/ 233606 w 4011346"/>
                <a:gd name="connsiteY426" fmla="*/ 774237 h 1795429"/>
                <a:gd name="connsiteX427" fmla="*/ 243618 w 4011346"/>
                <a:gd name="connsiteY427" fmla="*/ 824296 h 1795429"/>
                <a:gd name="connsiteX428" fmla="*/ 263641 w 4011346"/>
                <a:gd name="connsiteY428" fmla="*/ 844319 h 1795429"/>
                <a:gd name="connsiteX429" fmla="*/ 250292 w 4011346"/>
                <a:gd name="connsiteY429" fmla="*/ 857668 h 1795429"/>
                <a:gd name="connsiteX430" fmla="*/ 193560 w 4011346"/>
                <a:gd name="connsiteY430" fmla="*/ 820958 h 1795429"/>
                <a:gd name="connsiteX431" fmla="*/ 170199 w 4011346"/>
                <a:gd name="connsiteY431" fmla="*/ 780912 h 1795429"/>
                <a:gd name="connsiteX432" fmla="*/ 170199 w 4011346"/>
                <a:gd name="connsiteY432" fmla="*/ 734191 h 1795429"/>
                <a:gd name="connsiteX433" fmla="*/ 133490 w 4011346"/>
                <a:gd name="connsiteY433" fmla="*/ 657434 h 1795429"/>
                <a:gd name="connsiteX434" fmla="*/ 196897 w 4011346"/>
                <a:gd name="connsiteY434" fmla="*/ 687469 h 1795429"/>
                <a:gd name="connsiteX435" fmla="*/ 256967 w 4011346"/>
                <a:gd name="connsiteY435" fmla="*/ 717504 h 1795429"/>
                <a:gd name="connsiteX436" fmla="*/ 293676 w 4011346"/>
                <a:gd name="connsiteY436" fmla="*/ 720842 h 1795429"/>
                <a:gd name="connsiteX437" fmla="*/ 327049 w 4011346"/>
                <a:gd name="connsiteY437" fmla="*/ 690807 h 1795429"/>
                <a:gd name="connsiteX438" fmla="*/ 343735 w 4011346"/>
                <a:gd name="connsiteY438" fmla="*/ 654097 h 1795429"/>
                <a:gd name="connsiteX439" fmla="*/ 333723 w 4011346"/>
                <a:gd name="connsiteY439" fmla="*/ 604039 h 1795429"/>
                <a:gd name="connsiteX440" fmla="*/ 290339 w 4011346"/>
                <a:gd name="connsiteY440" fmla="*/ 584015 h 1795429"/>
                <a:gd name="connsiteX441" fmla="*/ 236944 w 4011346"/>
                <a:gd name="connsiteY441" fmla="*/ 537294 h 1795429"/>
                <a:gd name="connsiteX442" fmla="*/ 133490 w 4011346"/>
                <a:gd name="connsiteY442" fmla="*/ 480561 h 1795429"/>
                <a:gd name="connsiteX0" fmla="*/ 133490 w 4011346"/>
                <a:gd name="connsiteY0" fmla="*/ 480561 h 1795429"/>
                <a:gd name="connsiteX1" fmla="*/ 46722 w 4011346"/>
                <a:gd name="connsiteY1" fmla="*/ 510596 h 1795429"/>
                <a:gd name="connsiteX2" fmla="*/ 33373 w 4011346"/>
                <a:gd name="connsiteY2" fmla="*/ 540631 h 1795429"/>
                <a:gd name="connsiteX3" fmla="*/ 43384 w 4011346"/>
                <a:gd name="connsiteY3" fmla="*/ 570667 h 1795429"/>
                <a:gd name="connsiteX4" fmla="*/ 60071 w 4011346"/>
                <a:gd name="connsiteY4" fmla="*/ 597364 h 1795429"/>
                <a:gd name="connsiteX5" fmla="*/ 73419 w 4011346"/>
                <a:gd name="connsiteY5" fmla="*/ 627399 h 1795429"/>
                <a:gd name="connsiteX6" fmla="*/ 56733 w 4011346"/>
                <a:gd name="connsiteY6" fmla="*/ 650760 h 1795429"/>
                <a:gd name="connsiteX7" fmla="*/ 76757 w 4011346"/>
                <a:gd name="connsiteY7" fmla="*/ 730853 h 1795429"/>
                <a:gd name="connsiteX8" fmla="*/ 66745 w 4011346"/>
                <a:gd name="connsiteY8" fmla="*/ 747540 h 1795429"/>
                <a:gd name="connsiteX9" fmla="*/ 70082 w 4011346"/>
                <a:gd name="connsiteY9" fmla="*/ 774237 h 1795429"/>
                <a:gd name="connsiteX10" fmla="*/ 70082 w 4011346"/>
                <a:gd name="connsiteY10" fmla="*/ 814284 h 1795429"/>
                <a:gd name="connsiteX11" fmla="*/ 80094 w 4011346"/>
                <a:gd name="connsiteY11" fmla="*/ 834307 h 1795429"/>
                <a:gd name="connsiteX12" fmla="*/ 76757 w 4011346"/>
                <a:gd name="connsiteY12" fmla="*/ 857668 h 1795429"/>
                <a:gd name="connsiteX13" fmla="*/ 106792 w 4011346"/>
                <a:gd name="connsiteY13" fmla="*/ 891040 h 1795429"/>
                <a:gd name="connsiteX14" fmla="*/ 106792 w 4011346"/>
                <a:gd name="connsiteY14" fmla="*/ 921075 h 1795429"/>
                <a:gd name="connsiteX15" fmla="*/ 13349 w 4011346"/>
                <a:gd name="connsiteY15" fmla="*/ 1011180 h 1795429"/>
                <a:gd name="connsiteX16" fmla="*/ 33373 w 4011346"/>
                <a:gd name="connsiteY16" fmla="*/ 1044553 h 1795429"/>
                <a:gd name="connsiteX17" fmla="*/ 33373 w 4011346"/>
                <a:gd name="connsiteY17" fmla="*/ 1044553 h 1795429"/>
                <a:gd name="connsiteX18" fmla="*/ 16687 w 4011346"/>
                <a:gd name="connsiteY18" fmla="*/ 1074588 h 1795429"/>
                <a:gd name="connsiteX19" fmla="*/ 3338 w 4011346"/>
                <a:gd name="connsiteY19" fmla="*/ 1104623 h 1795429"/>
                <a:gd name="connsiteX20" fmla="*/ 0 w 4011346"/>
                <a:gd name="connsiteY20" fmla="*/ 1164693 h 1795429"/>
                <a:gd name="connsiteX21" fmla="*/ 16687 w 4011346"/>
                <a:gd name="connsiteY21" fmla="*/ 1208077 h 1795429"/>
                <a:gd name="connsiteX22" fmla="*/ 20024 w 4011346"/>
                <a:gd name="connsiteY22" fmla="*/ 1241449 h 1795429"/>
                <a:gd name="connsiteX23" fmla="*/ 56733 w 4011346"/>
                <a:gd name="connsiteY23" fmla="*/ 1251461 h 1795429"/>
                <a:gd name="connsiteX24" fmla="*/ 116803 w 4011346"/>
                <a:gd name="connsiteY24" fmla="*/ 1338229 h 1795429"/>
                <a:gd name="connsiteX25" fmla="*/ 96780 w 4011346"/>
                <a:gd name="connsiteY25" fmla="*/ 1361589 h 1795429"/>
                <a:gd name="connsiteX26" fmla="*/ 93443 w 4011346"/>
                <a:gd name="connsiteY26" fmla="*/ 1391624 h 1795429"/>
                <a:gd name="connsiteX27" fmla="*/ 120141 w 4011346"/>
                <a:gd name="connsiteY27" fmla="*/ 1394961 h 1795429"/>
                <a:gd name="connsiteX28" fmla="*/ 160187 w 4011346"/>
                <a:gd name="connsiteY28" fmla="*/ 1408310 h 1795429"/>
                <a:gd name="connsiteX29" fmla="*/ 186885 w 4011346"/>
                <a:gd name="connsiteY29" fmla="*/ 1421659 h 1795429"/>
                <a:gd name="connsiteX30" fmla="*/ 213583 w 4011346"/>
                <a:gd name="connsiteY30" fmla="*/ 1451694 h 1795429"/>
                <a:gd name="connsiteX31" fmla="*/ 243618 w 4011346"/>
                <a:gd name="connsiteY31" fmla="*/ 1455031 h 1795429"/>
                <a:gd name="connsiteX32" fmla="*/ 287002 w 4011346"/>
                <a:gd name="connsiteY32" fmla="*/ 1485067 h 1795429"/>
                <a:gd name="connsiteX33" fmla="*/ 310363 w 4011346"/>
                <a:gd name="connsiteY33" fmla="*/ 1495078 h 1795429"/>
                <a:gd name="connsiteX34" fmla="*/ 310363 w 4011346"/>
                <a:gd name="connsiteY34" fmla="*/ 1531788 h 1795429"/>
                <a:gd name="connsiteX35" fmla="*/ 270316 w 4011346"/>
                <a:gd name="connsiteY35" fmla="*/ 1571834 h 1795429"/>
                <a:gd name="connsiteX36" fmla="*/ 280327 w 4011346"/>
                <a:gd name="connsiteY36" fmla="*/ 1595195 h 1795429"/>
                <a:gd name="connsiteX37" fmla="*/ 273653 w 4011346"/>
                <a:gd name="connsiteY37" fmla="*/ 1615218 h 1795429"/>
                <a:gd name="connsiteX38" fmla="*/ 266979 w 4011346"/>
                <a:gd name="connsiteY38" fmla="*/ 1631904 h 1795429"/>
                <a:gd name="connsiteX39" fmla="*/ 240281 w 4011346"/>
                <a:gd name="connsiteY39" fmla="*/ 1671951 h 1795429"/>
                <a:gd name="connsiteX40" fmla="*/ 307025 w 4011346"/>
                <a:gd name="connsiteY40" fmla="*/ 1708661 h 1795429"/>
                <a:gd name="connsiteX41" fmla="*/ 337060 w 4011346"/>
                <a:gd name="connsiteY41" fmla="*/ 1715335 h 1795429"/>
                <a:gd name="connsiteX42" fmla="*/ 360421 w 4011346"/>
                <a:gd name="connsiteY42" fmla="*/ 1722010 h 1795429"/>
                <a:gd name="connsiteX43" fmla="*/ 380444 w 4011346"/>
                <a:gd name="connsiteY43" fmla="*/ 1728684 h 1795429"/>
                <a:gd name="connsiteX44" fmla="*/ 407142 w 4011346"/>
                <a:gd name="connsiteY44" fmla="*/ 1748707 h 1795429"/>
                <a:gd name="connsiteX45" fmla="*/ 437177 w 4011346"/>
                <a:gd name="connsiteY45" fmla="*/ 1745370 h 1795429"/>
                <a:gd name="connsiteX46" fmla="*/ 507259 w 4011346"/>
                <a:gd name="connsiteY46" fmla="*/ 1795429 h 1795429"/>
                <a:gd name="connsiteX47" fmla="*/ 517271 w 4011346"/>
                <a:gd name="connsiteY47" fmla="*/ 1782080 h 1795429"/>
                <a:gd name="connsiteX48" fmla="*/ 507259 w 4011346"/>
                <a:gd name="connsiteY48" fmla="*/ 1742033 h 1795429"/>
                <a:gd name="connsiteX49" fmla="*/ 500584 w 4011346"/>
                <a:gd name="connsiteY49" fmla="*/ 1708661 h 1795429"/>
                <a:gd name="connsiteX50" fmla="*/ 483898 w 4011346"/>
                <a:gd name="connsiteY50" fmla="*/ 1665277 h 1795429"/>
                <a:gd name="connsiteX51" fmla="*/ 513933 w 4011346"/>
                <a:gd name="connsiteY51" fmla="*/ 1645253 h 1795429"/>
                <a:gd name="connsiteX52" fmla="*/ 547306 w 4011346"/>
                <a:gd name="connsiteY52" fmla="*/ 1621893 h 1795429"/>
                <a:gd name="connsiteX53" fmla="*/ 527282 w 4011346"/>
                <a:gd name="connsiteY53" fmla="*/ 1605207 h 1795429"/>
                <a:gd name="connsiteX54" fmla="*/ 517271 w 4011346"/>
                <a:gd name="connsiteY54" fmla="*/ 1571834 h 1795429"/>
                <a:gd name="connsiteX55" fmla="*/ 480561 w 4011346"/>
                <a:gd name="connsiteY55" fmla="*/ 1555148 h 1795429"/>
                <a:gd name="connsiteX56" fmla="*/ 470549 w 4011346"/>
                <a:gd name="connsiteY56" fmla="*/ 1535125 h 1795429"/>
                <a:gd name="connsiteX57" fmla="*/ 480561 w 4011346"/>
                <a:gd name="connsiteY57" fmla="*/ 1505090 h 1795429"/>
                <a:gd name="connsiteX58" fmla="*/ 490573 w 4011346"/>
                <a:gd name="connsiteY58" fmla="*/ 1465043 h 1795429"/>
                <a:gd name="connsiteX59" fmla="*/ 513933 w 4011346"/>
                <a:gd name="connsiteY59" fmla="*/ 1485067 h 1795429"/>
                <a:gd name="connsiteX60" fmla="*/ 520608 w 4011346"/>
                <a:gd name="connsiteY60" fmla="*/ 1468380 h 1795429"/>
                <a:gd name="connsiteX61" fmla="*/ 543968 w 4011346"/>
                <a:gd name="connsiteY61" fmla="*/ 1431671 h 1795429"/>
                <a:gd name="connsiteX62" fmla="*/ 574003 w 4011346"/>
                <a:gd name="connsiteY62" fmla="*/ 1414985 h 1795429"/>
                <a:gd name="connsiteX63" fmla="*/ 590690 w 4011346"/>
                <a:gd name="connsiteY63" fmla="*/ 1428334 h 1795429"/>
                <a:gd name="connsiteX64" fmla="*/ 610713 w 4011346"/>
                <a:gd name="connsiteY64" fmla="*/ 1401636 h 1795429"/>
                <a:gd name="connsiteX65" fmla="*/ 630736 w 4011346"/>
                <a:gd name="connsiteY65" fmla="*/ 1428334 h 1795429"/>
                <a:gd name="connsiteX66" fmla="*/ 657434 w 4011346"/>
                <a:gd name="connsiteY66" fmla="*/ 1451694 h 1795429"/>
                <a:gd name="connsiteX67" fmla="*/ 674120 w 4011346"/>
                <a:gd name="connsiteY67" fmla="*/ 1458369 h 1795429"/>
                <a:gd name="connsiteX68" fmla="*/ 697481 w 4011346"/>
                <a:gd name="connsiteY68" fmla="*/ 1458369 h 1795429"/>
                <a:gd name="connsiteX69" fmla="*/ 717504 w 4011346"/>
                <a:gd name="connsiteY69" fmla="*/ 1445020 h 1795429"/>
                <a:gd name="connsiteX70" fmla="*/ 744202 w 4011346"/>
                <a:gd name="connsiteY70" fmla="*/ 1445020 h 1795429"/>
                <a:gd name="connsiteX71" fmla="*/ 760888 w 4011346"/>
                <a:gd name="connsiteY71" fmla="*/ 1441683 h 1795429"/>
                <a:gd name="connsiteX72" fmla="*/ 790923 w 4011346"/>
                <a:gd name="connsiteY72" fmla="*/ 1475055 h 1795429"/>
                <a:gd name="connsiteX73" fmla="*/ 797598 w 4011346"/>
                <a:gd name="connsiteY73" fmla="*/ 1448357 h 1795429"/>
                <a:gd name="connsiteX74" fmla="*/ 817621 w 4011346"/>
                <a:gd name="connsiteY74" fmla="*/ 1465043 h 1795429"/>
                <a:gd name="connsiteX75" fmla="*/ 837644 w 4011346"/>
                <a:gd name="connsiteY75" fmla="*/ 1441683 h 1795429"/>
                <a:gd name="connsiteX76" fmla="*/ 827633 w 4011346"/>
                <a:gd name="connsiteY76" fmla="*/ 1421659 h 1795429"/>
                <a:gd name="connsiteX77" fmla="*/ 810946 w 4011346"/>
                <a:gd name="connsiteY77" fmla="*/ 1408310 h 1795429"/>
                <a:gd name="connsiteX78" fmla="*/ 810946 w 4011346"/>
                <a:gd name="connsiteY78" fmla="*/ 1381613 h 1795429"/>
                <a:gd name="connsiteX79" fmla="*/ 810946 w 4011346"/>
                <a:gd name="connsiteY79" fmla="*/ 1368264 h 1795429"/>
                <a:gd name="connsiteX80" fmla="*/ 830970 w 4011346"/>
                <a:gd name="connsiteY80" fmla="*/ 1364926 h 1795429"/>
                <a:gd name="connsiteX81" fmla="*/ 840981 w 4011346"/>
                <a:gd name="connsiteY81" fmla="*/ 1361589 h 1795429"/>
                <a:gd name="connsiteX82" fmla="*/ 820958 w 4011346"/>
                <a:gd name="connsiteY82" fmla="*/ 1324880 h 1795429"/>
                <a:gd name="connsiteX83" fmla="*/ 854330 w 4011346"/>
                <a:gd name="connsiteY83" fmla="*/ 1318205 h 1795429"/>
                <a:gd name="connsiteX84" fmla="*/ 891040 w 4011346"/>
                <a:gd name="connsiteY84" fmla="*/ 1324880 h 1795429"/>
                <a:gd name="connsiteX85" fmla="*/ 964459 w 4011346"/>
                <a:gd name="connsiteY85" fmla="*/ 1281496 h 1795429"/>
                <a:gd name="connsiteX86" fmla="*/ 1001168 w 4011346"/>
                <a:gd name="connsiteY86" fmla="*/ 1281496 h 1795429"/>
                <a:gd name="connsiteX87" fmla="*/ 1027866 w 4011346"/>
                <a:gd name="connsiteY87" fmla="*/ 1258135 h 1795429"/>
                <a:gd name="connsiteX88" fmla="*/ 1047890 w 4011346"/>
                <a:gd name="connsiteY88" fmla="*/ 1268147 h 1795429"/>
                <a:gd name="connsiteX89" fmla="*/ 1067913 w 4011346"/>
                <a:gd name="connsiteY89" fmla="*/ 1278158 h 1795429"/>
                <a:gd name="connsiteX90" fmla="*/ 1087936 w 4011346"/>
                <a:gd name="connsiteY90" fmla="*/ 1304856 h 1795429"/>
                <a:gd name="connsiteX91" fmla="*/ 1074587 w 4011346"/>
                <a:gd name="connsiteY91" fmla="*/ 1318205 h 1795429"/>
                <a:gd name="connsiteX92" fmla="*/ 1104622 w 4011346"/>
                <a:gd name="connsiteY92" fmla="*/ 1318205 h 1795429"/>
                <a:gd name="connsiteX93" fmla="*/ 1107960 w 4011346"/>
                <a:gd name="connsiteY93" fmla="*/ 1334891 h 1795429"/>
                <a:gd name="connsiteX94" fmla="*/ 1121309 w 4011346"/>
                <a:gd name="connsiteY94" fmla="*/ 1318205 h 1795429"/>
                <a:gd name="connsiteX95" fmla="*/ 1134657 w 4011346"/>
                <a:gd name="connsiteY95" fmla="*/ 1331554 h 1795429"/>
                <a:gd name="connsiteX96" fmla="*/ 1134657 w 4011346"/>
                <a:gd name="connsiteY96" fmla="*/ 1351577 h 1795429"/>
                <a:gd name="connsiteX97" fmla="*/ 1148006 w 4011346"/>
                <a:gd name="connsiteY97" fmla="*/ 1348240 h 1795429"/>
                <a:gd name="connsiteX98" fmla="*/ 1208076 w 4011346"/>
                <a:gd name="connsiteY98" fmla="*/ 1301519 h 1795429"/>
                <a:gd name="connsiteX99" fmla="*/ 1211414 w 4011346"/>
                <a:gd name="connsiteY99" fmla="*/ 1321542 h 1795429"/>
                <a:gd name="connsiteX100" fmla="*/ 1244786 w 4011346"/>
                <a:gd name="connsiteY100" fmla="*/ 1341566 h 1795429"/>
                <a:gd name="connsiteX101" fmla="*/ 1264809 w 4011346"/>
                <a:gd name="connsiteY101" fmla="*/ 1371601 h 1795429"/>
                <a:gd name="connsiteX102" fmla="*/ 1298181 w 4011346"/>
                <a:gd name="connsiteY102" fmla="*/ 1478392 h 1795429"/>
                <a:gd name="connsiteX103" fmla="*/ 1308193 w 4011346"/>
                <a:gd name="connsiteY103" fmla="*/ 1435008 h 1795429"/>
                <a:gd name="connsiteX104" fmla="*/ 1344903 w 4011346"/>
                <a:gd name="connsiteY104" fmla="*/ 1455031 h 1795429"/>
                <a:gd name="connsiteX105" fmla="*/ 1388287 w 4011346"/>
                <a:gd name="connsiteY105" fmla="*/ 1455031 h 1795429"/>
                <a:gd name="connsiteX106" fmla="*/ 1394961 w 4011346"/>
                <a:gd name="connsiteY106" fmla="*/ 1478392 h 1795429"/>
                <a:gd name="connsiteX107" fmla="*/ 1435008 w 4011346"/>
                <a:gd name="connsiteY107" fmla="*/ 1501753 h 1795429"/>
                <a:gd name="connsiteX108" fmla="*/ 1465043 w 4011346"/>
                <a:gd name="connsiteY108" fmla="*/ 1501753 h 1795429"/>
                <a:gd name="connsiteX109" fmla="*/ 1491741 w 4011346"/>
                <a:gd name="connsiteY109" fmla="*/ 1515102 h 1795429"/>
                <a:gd name="connsiteX110" fmla="*/ 1535125 w 4011346"/>
                <a:gd name="connsiteY110" fmla="*/ 1471718 h 1795429"/>
                <a:gd name="connsiteX111" fmla="*/ 1571834 w 4011346"/>
                <a:gd name="connsiteY111" fmla="*/ 1451694 h 1795429"/>
                <a:gd name="connsiteX112" fmla="*/ 1608544 w 4011346"/>
                <a:gd name="connsiteY112" fmla="*/ 1455031 h 1795429"/>
                <a:gd name="connsiteX113" fmla="*/ 1655265 w 4011346"/>
                <a:gd name="connsiteY113" fmla="*/ 1468380 h 1795429"/>
                <a:gd name="connsiteX114" fmla="*/ 1681963 w 4011346"/>
                <a:gd name="connsiteY114" fmla="*/ 1485067 h 1795429"/>
                <a:gd name="connsiteX115" fmla="*/ 1735358 w 4011346"/>
                <a:gd name="connsiteY115" fmla="*/ 1478392 h 1795429"/>
                <a:gd name="connsiteX116" fmla="*/ 1745370 w 4011346"/>
                <a:gd name="connsiteY116" fmla="*/ 1458369 h 1795429"/>
                <a:gd name="connsiteX117" fmla="*/ 1738695 w 4011346"/>
                <a:gd name="connsiteY117" fmla="*/ 1438345 h 1795429"/>
                <a:gd name="connsiteX118" fmla="*/ 1765393 w 4011346"/>
                <a:gd name="connsiteY118" fmla="*/ 1411648 h 1795429"/>
                <a:gd name="connsiteX119" fmla="*/ 1778742 w 4011346"/>
                <a:gd name="connsiteY119" fmla="*/ 1408310 h 1795429"/>
                <a:gd name="connsiteX120" fmla="*/ 1812114 w 4011346"/>
                <a:gd name="connsiteY120" fmla="*/ 1424996 h 1795429"/>
                <a:gd name="connsiteX121" fmla="*/ 1852161 w 4011346"/>
                <a:gd name="connsiteY121" fmla="*/ 1438345 h 1795429"/>
                <a:gd name="connsiteX122" fmla="*/ 1858836 w 4011346"/>
                <a:gd name="connsiteY122" fmla="*/ 1465043 h 1795429"/>
                <a:gd name="connsiteX123" fmla="*/ 1872184 w 4011346"/>
                <a:gd name="connsiteY123" fmla="*/ 1471718 h 1795429"/>
                <a:gd name="connsiteX124" fmla="*/ 1902219 w 4011346"/>
                <a:gd name="connsiteY124" fmla="*/ 1475055 h 1795429"/>
                <a:gd name="connsiteX125" fmla="*/ 1932254 w 4011346"/>
                <a:gd name="connsiteY125" fmla="*/ 1458369 h 1795429"/>
                <a:gd name="connsiteX126" fmla="*/ 1962290 w 4011346"/>
                <a:gd name="connsiteY126" fmla="*/ 1471718 h 1795429"/>
                <a:gd name="connsiteX127" fmla="*/ 1985650 w 4011346"/>
                <a:gd name="connsiteY127" fmla="*/ 1485067 h 1795429"/>
                <a:gd name="connsiteX128" fmla="*/ 1995662 w 4011346"/>
                <a:gd name="connsiteY128" fmla="*/ 1495078 h 1795429"/>
                <a:gd name="connsiteX129" fmla="*/ 2032371 w 4011346"/>
                <a:gd name="connsiteY129" fmla="*/ 1515102 h 1795429"/>
                <a:gd name="connsiteX130" fmla="*/ 2069081 w 4011346"/>
                <a:gd name="connsiteY130" fmla="*/ 1511764 h 1795429"/>
                <a:gd name="connsiteX131" fmla="*/ 2142500 w 4011346"/>
                <a:gd name="connsiteY131" fmla="*/ 1468380 h 1795429"/>
                <a:gd name="connsiteX132" fmla="*/ 2195895 w 4011346"/>
                <a:gd name="connsiteY132" fmla="*/ 1481729 h 1795429"/>
                <a:gd name="connsiteX133" fmla="*/ 2225930 w 4011346"/>
                <a:gd name="connsiteY133" fmla="*/ 1491741 h 1795429"/>
                <a:gd name="connsiteX134" fmla="*/ 2259303 w 4011346"/>
                <a:gd name="connsiteY134" fmla="*/ 1478392 h 1795429"/>
                <a:gd name="connsiteX135" fmla="*/ 2262640 w 4011346"/>
                <a:gd name="connsiteY135" fmla="*/ 1451694 h 1795429"/>
                <a:gd name="connsiteX136" fmla="*/ 2282663 w 4011346"/>
                <a:gd name="connsiteY136" fmla="*/ 1421659 h 1795429"/>
                <a:gd name="connsiteX137" fmla="*/ 2299349 w 4011346"/>
                <a:gd name="connsiteY137" fmla="*/ 1368264 h 1795429"/>
                <a:gd name="connsiteX138" fmla="*/ 2282663 w 4011346"/>
                <a:gd name="connsiteY138" fmla="*/ 1371601 h 1795429"/>
                <a:gd name="connsiteX139" fmla="*/ 2312698 w 4011346"/>
                <a:gd name="connsiteY139" fmla="*/ 1344903 h 1795429"/>
                <a:gd name="connsiteX140" fmla="*/ 2339396 w 4011346"/>
                <a:gd name="connsiteY140" fmla="*/ 1341566 h 1795429"/>
                <a:gd name="connsiteX141" fmla="*/ 2396129 w 4011346"/>
                <a:gd name="connsiteY141" fmla="*/ 1351577 h 1795429"/>
                <a:gd name="connsiteX142" fmla="*/ 2436176 w 4011346"/>
                <a:gd name="connsiteY142" fmla="*/ 1378275 h 1795429"/>
                <a:gd name="connsiteX143" fmla="*/ 2462873 w 4011346"/>
                <a:gd name="connsiteY143" fmla="*/ 1408310 h 1795429"/>
                <a:gd name="connsiteX144" fmla="*/ 2469548 w 4011346"/>
                <a:gd name="connsiteY144" fmla="*/ 1445020 h 1795429"/>
                <a:gd name="connsiteX145" fmla="*/ 2476222 w 4011346"/>
                <a:gd name="connsiteY145" fmla="*/ 1485067 h 1795429"/>
                <a:gd name="connsiteX146" fmla="*/ 2486234 w 4011346"/>
                <a:gd name="connsiteY146" fmla="*/ 1505090 h 1795429"/>
                <a:gd name="connsiteX147" fmla="*/ 2529618 w 4011346"/>
                <a:gd name="connsiteY147" fmla="*/ 1518439 h 1795429"/>
                <a:gd name="connsiteX148" fmla="*/ 2549641 w 4011346"/>
                <a:gd name="connsiteY148" fmla="*/ 1538462 h 1795429"/>
                <a:gd name="connsiteX149" fmla="*/ 2562990 w 4011346"/>
                <a:gd name="connsiteY149" fmla="*/ 1571834 h 1795429"/>
                <a:gd name="connsiteX150" fmla="*/ 2586351 w 4011346"/>
                <a:gd name="connsiteY150" fmla="*/ 1565160 h 1795429"/>
                <a:gd name="connsiteX151" fmla="*/ 2606374 w 4011346"/>
                <a:gd name="connsiteY151" fmla="*/ 1555148 h 1795429"/>
                <a:gd name="connsiteX152" fmla="*/ 2639746 w 4011346"/>
                <a:gd name="connsiteY152" fmla="*/ 1538462 h 1795429"/>
                <a:gd name="connsiteX153" fmla="*/ 2643084 w 4011346"/>
                <a:gd name="connsiteY153" fmla="*/ 1555148 h 1795429"/>
                <a:gd name="connsiteX154" fmla="*/ 2626398 w 4011346"/>
                <a:gd name="connsiteY154" fmla="*/ 1585183 h 1795429"/>
                <a:gd name="connsiteX155" fmla="*/ 2616386 w 4011346"/>
                <a:gd name="connsiteY155" fmla="*/ 1621893 h 1795429"/>
                <a:gd name="connsiteX156" fmla="*/ 2603037 w 4011346"/>
                <a:gd name="connsiteY156" fmla="*/ 1675288 h 1795429"/>
                <a:gd name="connsiteX157" fmla="*/ 2579676 w 4011346"/>
                <a:gd name="connsiteY157" fmla="*/ 1648591 h 1795429"/>
                <a:gd name="connsiteX158" fmla="*/ 2552979 w 4011346"/>
                <a:gd name="connsiteY158" fmla="*/ 1671951 h 1795429"/>
                <a:gd name="connsiteX159" fmla="*/ 2559653 w 4011346"/>
                <a:gd name="connsiteY159" fmla="*/ 1698649 h 1795429"/>
                <a:gd name="connsiteX160" fmla="*/ 2559653 w 4011346"/>
                <a:gd name="connsiteY160" fmla="*/ 1735358 h 1795429"/>
                <a:gd name="connsiteX161" fmla="*/ 2549641 w 4011346"/>
                <a:gd name="connsiteY161" fmla="*/ 1755382 h 1795429"/>
                <a:gd name="connsiteX162" fmla="*/ 2589688 w 4011346"/>
                <a:gd name="connsiteY162" fmla="*/ 1735358 h 1795429"/>
                <a:gd name="connsiteX163" fmla="*/ 2626398 w 4011346"/>
                <a:gd name="connsiteY163" fmla="*/ 1745370 h 1795429"/>
                <a:gd name="connsiteX164" fmla="*/ 2653095 w 4011346"/>
                <a:gd name="connsiteY164" fmla="*/ 1722010 h 1795429"/>
                <a:gd name="connsiteX165" fmla="*/ 2683130 w 4011346"/>
                <a:gd name="connsiteY165" fmla="*/ 1668614 h 1795429"/>
                <a:gd name="connsiteX166" fmla="*/ 2753212 w 4011346"/>
                <a:gd name="connsiteY166" fmla="*/ 1581846 h 1795429"/>
                <a:gd name="connsiteX167" fmla="*/ 2783247 w 4011346"/>
                <a:gd name="connsiteY167" fmla="*/ 1511764 h 1795429"/>
                <a:gd name="connsiteX168" fmla="*/ 2803271 w 4011346"/>
                <a:gd name="connsiteY168" fmla="*/ 1408310 h 1795429"/>
                <a:gd name="connsiteX169" fmla="*/ 2793259 w 4011346"/>
                <a:gd name="connsiteY169" fmla="*/ 1358252 h 1795429"/>
                <a:gd name="connsiteX170" fmla="*/ 2769898 w 4011346"/>
                <a:gd name="connsiteY170" fmla="*/ 1324880 h 1795429"/>
                <a:gd name="connsiteX171" fmla="*/ 2726514 w 4011346"/>
                <a:gd name="connsiteY171" fmla="*/ 1324880 h 1795429"/>
                <a:gd name="connsiteX172" fmla="*/ 2699817 w 4011346"/>
                <a:gd name="connsiteY172" fmla="*/ 1324880 h 1795429"/>
                <a:gd name="connsiteX173" fmla="*/ 2683130 w 4011346"/>
                <a:gd name="connsiteY173" fmla="*/ 1304856 h 1795429"/>
                <a:gd name="connsiteX174" fmla="*/ 2669781 w 4011346"/>
                <a:gd name="connsiteY174" fmla="*/ 1284833 h 1795429"/>
                <a:gd name="connsiteX175" fmla="*/ 2763224 w 4011346"/>
                <a:gd name="connsiteY175" fmla="*/ 1168030 h 1795429"/>
                <a:gd name="connsiteX176" fmla="*/ 2846654 w 4011346"/>
                <a:gd name="connsiteY176" fmla="*/ 1101286 h 1795429"/>
                <a:gd name="connsiteX177" fmla="*/ 2890038 w 4011346"/>
                <a:gd name="connsiteY177" fmla="*/ 1077925 h 1795429"/>
                <a:gd name="connsiteX178" fmla="*/ 2933422 w 4011346"/>
                <a:gd name="connsiteY178" fmla="*/ 1097948 h 1795429"/>
                <a:gd name="connsiteX179" fmla="*/ 2950109 w 4011346"/>
                <a:gd name="connsiteY179" fmla="*/ 1081262 h 1795429"/>
                <a:gd name="connsiteX180" fmla="*/ 2993492 w 4011346"/>
                <a:gd name="connsiteY180" fmla="*/ 1097948 h 1795429"/>
                <a:gd name="connsiteX181" fmla="*/ 3006841 w 4011346"/>
                <a:gd name="connsiteY181" fmla="*/ 1064576 h 1795429"/>
                <a:gd name="connsiteX182" fmla="*/ 3053563 w 4011346"/>
                <a:gd name="connsiteY182" fmla="*/ 1074588 h 1795429"/>
                <a:gd name="connsiteX183" fmla="*/ 3070249 w 4011346"/>
                <a:gd name="connsiteY183" fmla="*/ 1091274 h 1795429"/>
                <a:gd name="connsiteX184" fmla="*/ 3060237 w 4011346"/>
                <a:gd name="connsiteY184" fmla="*/ 1111297 h 1795429"/>
                <a:gd name="connsiteX185" fmla="*/ 3123644 w 4011346"/>
                <a:gd name="connsiteY185" fmla="*/ 1094611 h 1795429"/>
                <a:gd name="connsiteX186" fmla="*/ 3140330 w 4011346"/>
                <a:gd name="connsiteY186" fmla="*/ 1081262 h 1795429"/>
                <a:gd name="connsiteX187" fmla="*/ 3123644 w 4011346"/>
                <a:gd name="connsiteY187" fmla="*/ 1067913 h 1795429"/>
                <a:gd name="connsiteX188" fmla="*/ 3143668 w 4011346"/>
                <a:gd name="connsiteY188" fmla="*/ 1027867 h 1795429"/>
                <a:gd name="connsiteX189" fmla="*/ 3190389 w 4011346"/>
                <a:gd name="connsiteY189" fmla="*/ 957785 h 1795429"/>
                <a:gd name="connsiteX190" fmla="*/ 3233773 w 4011346"/>
                <a:gd name="connsiteY190" fmla="*/ 954448 h 1795429"/>
                <a:gd name="connsiteX191" fmla="*/ 3273819 w 4011346"/>
                <a:gd name="connsiteY191" fmla="*/ 964459 h 1795429"/>
                <a:gd name="connsiteX192" fmla="*/ 3277157 w 4011346"/>
                <a:gd name="connsiteY192" fmla="*/ 1021192 h 1795429"/>
                <a:gd name="connsiteX193" fmla="*/ 3320541 w 4011346"/>
                <a:gd name="connsiteY193" fmla="*/ 977808 h 1795429"/>
                <a:gd name="connsiteX194" fmla="*/ 3343901 w 4011346"/>
                <a:gd name="connsiteY194" fmla="*/ 961122 h 1795429"/>
                <a:gd name="connsiteX195" fmla="*/ 3350576 w 4011346"/>
                <a:gd name="connsiteY195" fmla="*/ 927750 h 1795429"/>
                <a:gd name="connsiteX196" fmla="*/ 3377273 w 4011346"/>
                <a:gd name="connsiteY196" fmla="*/ 911064 h 1795429"/>
                <a:gd name="connsiteX197" fmla="*/ 3407309 w 4011346"/>
                <a:gd name="connsiteY197" fmla="*/ 921075 h 1795429"/>
                <a:gd name="connsiteX198" fmla="*/ 3373936 w 4011346"/>
                <a:gd name="connsiteY198" fmla="*/ 951110 h 1795429"/>
                <a:gd name="connsiteX199" fmla="*/ 3360587 w 4011346"/>
                <a:gd name="connsiteY199" fmla="*/ 1001169 h 1795429"/>
                <a:gd name="connsiteX200" fmla="*/ 3323878 w 4011346"/>
                <a:gd name="connsiteY200" fmla="*/ 1041215 h 1795429"/>
                <a:gd name="connsiteX201" fmla="*/ 3210412 w 4011346"/>
                <a:gd name="connsiteY201" fmla="*/ 1137995 h 1795429"/>
                <a:gd name="connsiteX202" fmla="*/ 3163691 w 4011346"/>
                <a:gd name="connsiteY202" fmla="*/ 1208077 h 1795429"/>
                <a:gd name="connsiteX203" fmla="*/ 3160354 w 4011346"/>
                <a:gd name="connsiteY203" fmla="*/ 1281496 h 1795429"/>
                <a:gd name="connsiteX204" fmla="*/ 3170365 w 4011346"/>
                <a:gd name="connsiteY204" fmla="*/ 1371601 h 1795429"/>
                <a:gd name="connsiteX205" fmla="*/ 3190389 w 4011346"/>
                <a:gd name="connsiteY205" fmla="*/ 1435008 h 1795429"/>
                <a:gd name="connsiteX206" fmla="*/ 3217087 w 4011346"/>
                <a:gd name="connsiteY206" fmla="*/ 1424996 h 1795429"/>
                <a:gd name="connsiteX207" fmla="*/ 3240447 w 4011346"/>
                <a:gd name="connsiteY207" fmla="*/ 1358252 h 1795429"/>
                <a:gd name="connsiteX208" fmla="*/ 3270482 w 4011346"/>
                <a:gd name="connsiteY208" fmla="*/ 1354915 h 1795429"/>
                <a:gd name="connsiteX209" fmla="*/ 3287168 w 4011346"/>
                <a:gd name="connsiteY209" fmla="*/ 1294845 h 1795429"/>
                <a:gd name="connsiteX210" fmla="*/ 3313866 w 4011346"/>
                <a:gd name="connsiteY210" fmla="*/ 1284833 h 1795429"/>
                <a:gd name="connsiteX211" fmla="*/ 3313866 w 4011346"/>
                <a:gd name="connsiteY211" fmla="*/ 1254798 h 1795429"/>
                <a:gd name="connsiteX212" fmla="*/ 3337227 w 4011346"/>
                <a:gd name="connsiteY212" fmla="*/ 1218088 h 1795429"/>
                <a:gd name="connsiteX213" fmla="*/ 3330552 w 4011346"/>
                <a:gd name="connsiteY213" fmla="*/ 1174704 h 1795429"/>
                <a:gd name="connsiteX214" fmla="*/ 3333890 w 4011346"/>
                <a:gd name="connsiteY214" fmla="*/ 1144669 h 1795429"/>
                <a:gd name="connsiteX215" fmla="*/ 3323878 w 4011346"/>
                <a:gd name="connsiteY215" fmla="*/ 1134658 h 1795429"/>
                <a:gd name="connsiteX216" fmla="*/ 3363925 w 4011346"/>
                <a:gd name="connsiteY216" fmla="*/ 1047890 h 1795429"/>
                <a:gd name="connsiteX217" fmla="*/ 3383948 w 4011346"/>
                <a:gd name="connsiteY217" fmla="*/ 1057902 h 1795429"/>
                <a:gd name="connsiteX218" fmla="*/ 3410646 w 4011346"/>
                <a:gd name="connsiteY218" fmla="*/ 1031204 h 1795429"/>
                <a:gd name="connsiteX219" fmla="*/ 3420657 w 4011346"/>
                <a:gd name="connsiteY219" fmla="*/ 1057902 h 1795429"/>
                <a:gd name="connsiteX220" fmla="*/ 3447355 w 4011346"/>
                <a:gd name="connsiteY220" fmla="*/ 1041215 h 1795429"/>
                <a:gd name="connsiteX221" fmla="*/ 3477390 w 4011346"/>
                <a:gd name="connsiteY221" fmla="*/ 1031204 h 1795429"/>
                <a:gd name="connsiteX222" fmla="*/ 3514100 w 4011346"/>
                <a:gd name="connsiteY222" fmla="*/ 1057902 h 1795429"/>
                <a:gd name="connsiteX223" fmla="*/ 3574170 w 4011346"/>
                <a:gd name="connsiteY223" fmla="*/ 991157 h 1795429"/>
                <a:gd name="connsiteX224" fmla="*/ 3637577 w 4011346"/>
                <a:gd name="connsiteY224" fmla="*/ 944436 h 1795429"/>
                <a:gd name="connsiteX225" fmla="*/ 3690973 w 4011346"/>
                <a:gd name="connsiteY225" fmla="*/ 907726 h 1795429"/>
                <a:gd name="connsiteX226" fmla="*/ 3741031 w 4011346"/>
                <a:gd name="connsiteY226" fmla="*/ 934424 h 1795429"/>
                <a:gd name="connsiteX227" fmla="*/ 3751043 w 4011346"/>
                <a:gd name="connsiteY227" fmla="*/ 907726 h 1795429"/>
                <a:gd name="connsiteX228" fmla="*/ 3727682 w 4011346"/>
                <a:gd name="connsiteY228" fmla="*/ 840982 h 1795429"/>
                <a:gd name="connsiteX229" fmla="*/ 3700984 w 4011346"/>
                <a:gd name="connsiteY229" fmla="*/ 824296 h 1795429"/>
                <a:gd name="connsiteX230" fmla="*/ 3697647 w 4011346"/>
                <a:gd name="connsiteY230" fmla="*/ 794261 h 1795429"/>
                <a:gd name="connsiteX231" fmla="*/ 3751043 w 4011346"/>
                <a:gd name="connsiteY231" fmla="*/ 800935 h 1795429"/>
                <a:gd name="connsiteX232" fmla="*/ 3774403 w 4011346"/>
                <a:gd name="connsiteY232" fmla="*/ 757551 h 1795429"/>
                <a:gd name="connsiteX233" fmla="*/ 3767729 w 4011346"/>
                <a:gd name="connsiteY233" fmla="*/ 730853 h 1795429"/>
                <a:gd name="connsiteX234" fmla="*/ 3794427 w 4011346"/>
                <a:gd name="connsiteY234" fmla="*/ 697481 h 1795429"/>
                <a:gd name="connsiteX235" fmla="*/ 3804438 w 4011346"/>
                <a:gd name="connsiteY235" fmla="*/ 740865 h 1795429"/>
                <a:gd name="connsiteX236" fmla="*/ 3827799 w 4011346"/>
                <a:gd name="connsiteY236" fmla="*/ 757551 h 1795429"/>
                <a:gd name="connsiteX237" fmla="*/ 3874520 w 4011346"/>
                <a:gd name="connsiteY237" fmla="*/ 777575 h 1795429"/>
                <a:gd name="connsiteX238" fmla="*/ 3894544 w 4011346"/>
                <a:gd name="connsiteY238" fmla="*/ 804272 h 1795429"/>
                <a:gd name="connsiteX239" fmla="*/ 3941265 w 4011346"/>
                <a:gd name="connsiteY239" fmla="*/ 827633 h 1795429"/>
                <a:gd name="connsiteX240" fmla="*/ 3947939 w 4011346"/>
                <a:gd name="connsiteY240" fmla="*/ 814284 h 1795429"/>
                <a:gd name="connsiteX241" fmla="*/ 3957951 w 4011346"/>
                <a:gd name="connsiteY241" fmla="*/ 750877 h 1795429"/>
                <a:gd name="connsiteX242" fmla="*/ 4004672 w 4011346"/>
                <a:gd name="connsiteY242" fmla="*/ 744202 h 1795429"/>
                <a:gd name="connsiteX243" fmla="*/ 4011346 w 4011346"/>
                <a:gd name="connsiteY243" fmla="*/ 710830 h 1795429"/>
                <a:gd name="connsiteX244" fmla="*/ 3967963 w 4011346"/>
                <a:gd name="connsiteY244" fmla="*/ 674121 h 1795429"/>
                <a:gd name="connsiteX245" fmla="*/ 3921241 w 4011346"/>
                <a:gd name="connsiteY245" fmla="*/ 657434 h 1795429"/>
                <a:gd name="connsiteX246" fmla="*/ 3907892 w 4011346"/>
                <a:gd name="connsiteY246" fmla="*/ 660772 h 1795429"/>
                <a:gd name="connsiteX247" fmla="*/ 3907892 w 4011346"/>
                <a:gd name="connsiteY247" fmla="*/ 694144 h 1795429"/>
                <a:gd name="connsiteX248" fmla="*/ 3887869 w 4011346"/>
                <a:gd name="connsiteY248" fmla="*/ 687469 h 1795429"/>
                <a:gd name="connsiteX249" fmla="*/ 3874520 w 4011346"/>
                <a:gd name="connsiteY249" fmla="*/ 634074 h 1795429"/>
                <a:gd name="connsiteX250" fmla="*/ 3817787 w 4011346"/>
                <a:gd name="connsiteY250" fmla="*/ 570667 h 1795429"/>
                <a:gd name="connsiteX251" fmla="*/ 3717671 w 4011346"/>
                <a:gd name="connsiteY251" fmla="*/ 493910 h 1795429"/>
                <a:gd name="connsiteX252" fmla="*/ 3664275 w 4011346"/>
                <a:gd name="connsiteY252" fmla="*/ 473887 h 1795429"/>
                <a:gd name="connsiteX253" fmla="*/ 3584181 w 4011346"/>
                <a:gd name="connsiteY253" fmla="*/ 467213 h 1795429"/>
                <a:gd name="connsiteX254" fmla="*/ 3520774 w 4011346"/>
                <a:gd name="connsiteY254" fmla="*/ 450526 h 1795429"/>
                <a:gd name="connsiteX255" fmla="*/ 3530786 w 4011346"/>
                <a:gd name="connsiteY255" fmla="*/ 490573 h 1795429"/>
                <a:gd name="connsiteX256" fmla="*/ 3537460 w 4011346"/>
                <a:gd name="connsiteY256" fmla="*/ 517271 h 1795429"/>
                <a:gd name="connsiteX257" fmla="*/ 3507425 w 4011346"/>
                <a:gd name="connsiteY257" fmla="*/ 540631 h 1795429"/>
                <a:gd name="connsiteX258" fmla="*/ 3477390 w 4011346"/>
                <a:gd name="connsiteY258" fmla="*/ 513934 h 1795429"/>
                <a:gd name="connsiteX259" fmla="*/ 3477390 w 4011346"/>
                <a:gd name="connsiteY259" fmla="*/ 493910 h 1795429"/>
                <a:gd name="connsiteX260" fmla="*/ 3504088 w 4011346"/>
                <a:gd name="connsiteY260" fmla="*/ 473887 h 1795429"/>
                <a:gd name="connsiteX261" fmla="*/ 3467379 w 4011346"/>
                <a:gd name="connsiteY261" fmla="*/ 460538 h 1795429"/>
                <a:gd name="connsiteX262" fmla="*/ 3450692 w 4011346"/>
                <a:gd name="connsiteY262" fmla="*/ 487236 h 1795429"/>
                <a:gd name="connsiteX263" fmla="*/ 3440681 w 4011346"/>
                <a:gd name="connsiteY263" fmla="*/ 500585 h 1795429"/>
                <a:gd name="connsiteX264" fmla="*/ 3357250 w 4011346"/>
                <a:gd name="connsiteY264" fmla="*/ 487236 h 1795429"/>
                <a:gd name="connsiteX265" fmla="*/ 3297180 w 4011346"/>
                <a:gd name="connsiteY265" fmla="*/ 493910 h 1795429"/>
                <a:gd name="connsiteX266" fmla="*/ 3267145 w 4011346"/>
                <a:gd name="connsiteY266" fmla="*/ 470550 h 1795429"/>
                <a:gd name="connsiteX267" fmla="*/ 3267145 w 4011346"/>
                <a:gd name="connsiteY267" fmla="*/ 433840 h 1795429"/>
                <a:gd name="connsiteX268" fmla="*/ 3203738 w 4011346"/>
                <a:gd name="connsiteY268" fmla="*/ 377107 h 1795429"/>
                <a:gd name="connsiteX269" fmla="*/ 3076923 w 4011346"/>
                <a:gd name="connsiteY269" fmla="*/ 383782 h 1795429"/>
                <a:gd name="connsiteX270" fmla="*/ 3043551 w 4011346"/>
                <a:gd name="connsiteY270" fmla="*/ 360421 h 1795429"/>
                <a:gd name="connsiteX271" fmla="*/ 3000167 w 4011346"/>
                <a:gd name="connsiteY271" fmla="*/ 313700 h 1795429"/>
                <a:gd name="connsiteX272" fmla="*/ 3013516 w 4011346"/>
                <a:gd name="connsiteY272" fmla="*/ 307026 h 1795429"/>
                <a:gd name="connsiteX273" fmla="*/ 3000167 w 4011346"/>
                <a:gd name="connsiteY273" fmla="*/ 287002 h 1795429"/>
                <a:gd name="connsiteX274" fmla="*/ 2970132 w 4011346"/>
                <a:gd name="connsiteY274" fmla="*/ 283665 h 1795429"/>
                <a:gd name="connsiteX275" fmla="*/ 2920073 w 4011346"/>
                <a:gd name="connsiteY275" fmla="*/ 330386 h 1795429"/>
                <a:gd name="connsiteX276" fmla="*/ 2920073 w 4011346"/>
                <a:gd name="connsiteY276" fmla="*/ 330386 h 1795429"/>
                <a:gd name="connsiteX277" fmla="*/ 2916736 w 4011346"/>
                <a:gd name="connsiteY277" fmla="*/ 280328 h 1795429"/>
                <a:gd name="connsiteX278" fmla="*/ 2936760 w 4011346"/>
                <a:gd name="connsiteY278" fmla="*/ 276991 h 1795429"/>
                <a:gd name="connsiteX279" fmla="*/ 2866678 w 4011346"/>
                <a:gd name="connsiteY279" fmla="*/ 246956 h 1795429"/>
                <a:gd name="connsiteX280" fmla="*/ 2813282 w 4011346"/>
                <a:gd name="connsiteY280" fmla="*/ 243618 h 1795429"/>
                <a:gd name="connsiteX281" fmla="*/ 2793259 w 4011346"/>
                <a:gd name="connsiteY281" fmla="*/ 266979 h 1795429"/>
                <a:gd name="connsiteX282" fmla="*/ 2743200 w 4011346"/>
                <a:gd name="connsiteY282" fmla="*/ 276991 h 1795429"/>
                <a:gd name="connsiteX283" fmla="*/ 2786584 w 4011346"/>
                <a:gd name="connsiteY283" fmla="*/ 287002 h 1795429"/>
                <a:gd name="connsiteX284" fmla="*/ 2763224 w 4011346"/>
                <a:gd name="connsiteY284" fmla="*/ 307026 h 1795429"/>
                <a:gd name="connsiteX285" fmla="*/ 2769898 w 4011346"/>
                <a:gd name="connsiteY285" fmla="*/ 357084 h 1795429"/>
                <a:gd name="connsiteX286" fmla="*/ 2749875 w 4011346"/>
                <a:gd name="connsiteY286" fmla="*/ 340398 h 1795429"/>
                <a:gd name="connsiteX287" fmla="*/ 2733189 w 4011346"/>
                <a:gd name="connsiteY287" fmla="*/ 353747 h 1795429"/>
                <a:gd name="connsiteX288" fmla="*/ 2666444 w 4011346"/>
                <a:gd name="connsiteY288" fmla="*/ 343735 h 1795429"/>
                <a:gd name="connsiteX289" fmla="*/ 2636409 w 4011346"/>
                <a:gd name="connsiteY289" fmla="*/ 353747 h 1795429"/>
                <a:gd name="connsiteX290" fmla="*/ 2603037 w 4011346"/>
                <a:gd name="connsiteY290" fmla="*/ 313700 h 1795429"/>
                <a:gd name="connsiteX291" fmla="*/ 2569665 w 4011346"/>
                <a:gd name="connsiteY291" fmla="*/ 397131 h 1795429"/>
                <a:gd name="connsiteX292" fmla="*/ 2552979 w 4011346"/>
                <a:gd name="connsiteY292" fmla="*/ 417154 h 1795429"/>
                <a:gd name="connsiteX293" fmla="*/ 2469548 w 4011346"/>
                <a:gd name="connsiteY293" fmla="*/ 280328 h 1795429"/>
                <a:gd name="connsiteX294" fmla="*/ 2446187 w 4011346"/>
                <a:gd name="connsiteY294" fmla="*/ 297014 h 1795429"/>
                <a:gd name="connsiteX295" fmla="*/ 2442850 w 4011346"/>
                <a:gd name="connsiteY295" fmla="*/ 263642 h 1795429"/>
                <a:gd name="connsiteX296" fmla="*/ 2449525 w 4011346"/>
                <a:gd name="connsiteY296" fmla="*/ 193560 h 1795429"/>
                <a:gd name="connsiteX297" fmla="*/ 2386117 w 4011346"/>
                <a:gd name="connsiteY297" fmla="*/ 166862 h 1795429"/>
                <a:gd name="connsiteX298" fmla="*/ 2369431 w 4011346"/>
                <a:gd name="connsiteY298" fmla="*/ 206909 h 1795429"/>
                <a:gd name="connsiteX299" fmla="*/ 2379443 w 4011346"/>
                <a:gd name="connsiteY299" fmla="*/ 230269 h 1795429"/>
                <a:gd name="connsiteX300" fmla="*/ 2376106 w 4011346"/>
                <a:gd name="connsiteY300" fmla="*/ 250293 h 1795429"/>
                <a:gd name="connsiteX301" fmla="*/ 2352745 w 4011346"/>
                <a:gd name="connsiteY301" fmla="*/ 226932 h 1795429"/>
                <a:gd name="connsiteX302" fmla="*/ 2316036 w 4011346"/>
                <a:gd name="connsiteY302" fmla="*/ 233607 h 1795429"/>
                <a:gd name="connsiteX303" fmla="*/ 2272652 w 4011346"/>
                <a:gd name="connsiteY303" fmla="*/ 220258 h 1795429"/>
                <a:gd name="connsiteX304" fmla="*/ 2245954 w 4011346"/>
                <a:gd name="connsiteY304" fmla="*/ 180211 h 1795429"/>
                <a:gd name="connsiteX305" fmla="*/ 2209244 w 4011346"/>
                <a:gd name="connsiteY305" fmla="*/ 176874 h 1795429"/>
                <a:gd name="connsiteX306" fmla="*/ 2159186 w 4011346"/>
                <a:gd name="connsiteY306" fmla="*/ 166862 h 1795429"/>
                <a:gd name="connsiteX307" fmla="*/ 2132488 w 4011346"/>
                <a:gd name="connsiteY307" fmla="*/ 183548 h 1795429"/>
                <a:gd name="connsiteX308" fmla="*/ 2115802 w 4011346"/>
                <a:gd name="connsiteY308" fmla="*/ 196897 h 1795429"/>
                <a:gd name="connsiteX309" fmla="*/ 2115802 w 4011346"/>
                <a:gd name="connsiteY309" fmla="*/ 166862 h 1795429"/>
                <a:gd name="connsiteX310" fmla="*/ 2082430 w 4011346"/>
                <a:gd name="connsiteY310" fmla="*/ 163525 h 1795429"/>
                <a:gd name="connsiteX311" fmla="*/ 2045720 w 4011346"/>
                <a:gd name="connsiteY311" fmla="*/ 136827 h 1795429"/>
                <a:gd name="connsiteX312" fmla="*/ 2025697 w 4011346"/>
                <a:gd name="connsiteY312" fmla="*/ 166862 h 1795429"/>
                <a:gd name="connsiteX313" fmla="*/ 2055732 w 4011346"/>
                <a:gd name="connsiteY313" fmla="*/ 163525 h 1795429"/>
                <a:gd name="connsiteX314" fmla="*/ 2045720 w 4011346"/>
                <a:gd name="connsiteY314" fmla="*/ 190223 h 1795429"/>
                <a:gd name="connsiteX315" fmla="*/ 1988987 w 4011346"/>
                <a:gd name="connsiteY315" fmla="*/ 210246 h 1795429"/>
                <a:gd name="connsiteX316" fmla="*/ 1935592 w 4011346"/>
                <a:gd name="connsiteY316" fmla="*/ 220258 h 1795429"/>
                <a:gd name="connsiteX317" fmla="*/ 1995662 w 4011346"/>
                <a:gd name="connsiteY317" fmla="*/ 163525 h 1795429"/>
                <a:gd name="connsiteX318" fmla="*/ 2055732 w 4011346"/>
                <a:gd name="connsiteY318" fmla="*/ 93443 h 1795429"/>
                <a:gd name="connsiteX319" fmla="*/ 2055732 w 4011346"/>
                <a:gd name="connsiteY319" fmla="*/ 93443 h 1795429"/>
                <a:gd name="connsiteX320" fmla="*/ 1655265 w 4011346"/>
                <a:gd name="connsiteY320" fmla="*/ 20025 h 1795429"/>
                <a:gd name="connsiteX321" fmla="*/ 1528449 w 4011346"/>
                <a:gd name="connsiteY321" fmla="*/ 0 h 1795429"/>
                <a:gd name="connsiteX322" fmla="*/ 1465043 w 4011346"/>
                <a:gd name="connsiteY322" fmla="*/ 83431 h 1795429"/>
                <a:gd name="connsiteX323" fmla="*/ 1448357 w 4011346"/>
                <a:gd name="connsiteY323" fmla="*/ 110129 h 1795429"/>
                <a:gd name="connsiteX324" fmla="*/ 1481729 w 4011346"/>
                <a:gd name="connsiteY324" fmla="*/ 143502 h 1795429"/>
                <a:gd name="connsiteX325" fmla="*/ 1481729 w 4011346"/>
                <a:gd name="connsiteY325" fmla="*/ 173537 h 1795429"/>
                <a:gd name="connsiteX326" fmla="*/ 1458368 w 4011346"/>
                <a:gd name="connsiteY326" fmla="*/ 176874 h 1795429"/>
                <a:gd name="connsiteX327" fmla="*/ 1458368 w 4011346"/>
                <a:gd name="connsiteY327" fmla="*/ 156850 h 1795429"/>
                <a:gd name="connsiteX328" fmla="*/ 1418322 w 4011346"/>
                <a:gd name="connsiteY328" fmla="*/ 166862 h 1795429"/>
                <a:gd name="connsiteX329" fmla="*/ 1368263 w 4011346"/>
                <a:gd name="connsiteY329" fmla="*/ 173537 h 1795429"/>
                <a:gd name="connsiteX330" fmla="*/ 1321542 w 4011346"/>
                <a:gd name="connsiteY330" fmla="*/ 180211 h 1795429"/>
                <a:gd name="connsiteX331" fmla="*/ 1318205 w 4011346"/>
                <a:gd name="connsiteY331" fmla="*/ 266979 h 1795429"/>
                <a:gd name="connsiteX332" fmla="*/ 1358252 w 4011346"/>
                <a:gd name="connsiteY332" fmla="*/ 290340 h 1795429"/>
                <a:gd name="connsiteX333" fmla="*/ 1374938 w 4011346"/>
                <a:gd name="connsiteY333" fmla="*/ 320375 h 1795429"/>
                <a:gd name="connsiteX334" fmla="*/ 1384949 w 4011346"/>
                <a:gd name="connsiteY334" fmla="*/ 343735 h 1795429"/>
                <a:gd name="connsiteX335" fmla="*/ 1394961 w 4011346"/>
                <a:gd name="connsiteY335" fmla="*/ 393794 h 1795429"/>
                <a:gd name="connsiteX336" fmla="*/ 1384949 w 4011346"/>
                <a:gd name="connsiteY336" fmla="*/ 423829 h 1795429"/>
                <a:gd name="connsiteX337" fmla="*/ 1358252 w 4011346"/>
                <a:gd name="connsiteY337" fmla="*/ 390456 h 1795429"/>
                <a:gd name="connsiteX338" fmla="*/ 1361589 w 4011346"/>
                <a:gd name="connsiteY338" fmla="*/ 360421 h 1795429"/>
                <a:gd name="connsiteX339" fmla="*/ 1351577 w 4011346"/>
                <a:gd name="connsiteY339" fmla="*/ 320375 h 1795429"/>
                <a:gd name="connsiteX340" fmla="*/ 1328217 w 4011346"/>
                <a:gd name="connsiteY340" fmla="*/ 327049 h 1795429"/>
                <a:gd name="connsiteX341" fmla="*/ 1281495 w 4011346"/>
                <a:gd name="connsiteY341" fmla="*/ 290340 h 1795429"/>
                <a:gd name="connsiteX342" fmla="*/ 1241449 w 4011346"/>
                <a:gd name="connsiteY342" fmla="*/ 287002 h 1795429"/>
                <a:gd name="connsiteX343" fmla="*/ 1241449 w 4011346"/>
                <a:gd name="connsiteY343" fmla="*/ 333723 h 1795429"/>
                <a:gd name="connsiteX344" fmla="*/ 1201402 w 4011346"/>
                <a:gd name="connsiteY344" fmla="*/ 313700 h 1795429"/>
                <a:gd name="connsiteX345" fmla="*/ 1228100 w 4011346"/>
                <a:gd name="connsiteY345" fmla="*/ 363758 h 1795429"/>
                <a:gd name="connsiteX346" fmla="*/ 1258135 w 4011346"/>
                <a:gd name="connsiteY346" fmla="*/ 373770 h 1795429"/>
                <a:gd name="connsiteX347" fmla="*/ 1258135 w 4011346"/>
                <a:gd name="connsiteY347" fmla="*/ 393794 h 1795429"/>
                <a:gd name="connsiteX348" fmla="*/ 1198065 w 4011346"/>
                <a:gd name="connsiteY348" fmla="*/ 370433 h 1795429"/>
                <a:gd name="connsiteX349" fmla="*/ 1181379 w 4011346"/>
                <a:gd name="connsiteY349" fmla="*/ 370433 h 1795429"/>
                <a:gd name="connsiteX350" fmla="*/ 1178041 w 4011346"/>
                <a:gd name="connsiteY350" fmla="*/ 327049 h 1795429"/>
                <a:gd name="connsiteX351" fmla="*/ 1171367 w 4011346"/>
                <a:gd name="connsiteY351" fmla="*/ 240281 h 1795429"/>
                <a:gd name="connsiteX352" fmla="*/ 1161355 w 4011346"/>
                <a:gd name="connsiteY352" fmla="*/ 310363 h 1795429"/>
                <a:gd name="connsiteX353" fmla="*/ 1137995 w 4011346"/>
                <a:gd name="connsiteY353" fmla="*/ 340398 h 1795429"/>
                <a:gd name="connsiteX354" fmla="*/ 1158018 w 4011346"/>
                <a:gd name="connsiteY354" fmla="*/ 387119 h 1795429"/>
                <a:gd name="connsiteX355" fmla="*/ 1158018 w 4011346"/>
                <a:gd name="connsiteY355" fmla="*/ 420491 h 1795429"/>
                <a:gd name="connsiteX356" fmla="*/ 1141332 w 4011346"/>
                <a:gd name="connsiteY356" fmla="*/ 470550 h 1795429"/>
                <a:gd name="connsiteX357" fmla="*/ 1154681 w 4011346"/>
                <a:gd name="connsiteY357" fmla="*/ 503922 h 1795429"/>
                <a:gd name="connsiteX358" fmla="*/ 1184716 w 4011346"/>
                <a:gd name="connsiteY358" fmla="*/ 510596 h 1795429"/>
                <a:gd name="connsiteX359" fmla="*/ 1221425 w 4011346"/>
                <a:gd name="connsiteY359" fmla="*/ 517271 h 1795429"/>
                <a:gd name="connsiteX360" fmla="*/ 1241449 w 4011346"/>
                <a:gd name="connsiteY360" fmla="*/ 540631 h 1795429"/>
                <a:gd name="connsiteX361" fmla="*/ 1258135 w 4011346"/>
                <a:gd name="connsiteY361" fmla="*/ 584015 h 1795429"/>
                <a:gd name="connsiteX362" fmla="*/ 1258135 w 4011346"/>
                <a:gd name="connsiteY362" fmla="*/ 584015 h 1795429"/>
                <a:gd name="connsiteX363" fmla="*/ 1254798 w 4011346"/>
                <a:gd name="connsiteY363" fmla="*/ 617388 h 1795429"/>
                <a:gd name="connsiteX364" fmla="*/ 1274821 w 4011346"/>
                <a:gd name="connsiteY364" fmla="*/ 637411 h 1795429"/>
                <a:gd name="connsiteX365" fmla="*/ 1244786 w 4011346"/>
                <a:gd name="connsiteY365" fmla="*/ 644086 h 1795429"/>
                <a:gd name="connsiteX366" fmla="*/ 1224763 w 4011346"/>
                <a:gd name="connsiteY366" fmla="*/ 604039 h 1795429"/>
                <a:gd name="connsiteX367" fmla="*/ 1224763 w 4011346"/>
                <a:gd name="connsiteY367" fmla="*/ 563992 h 1795429"/>
                <a:gd name="connsiteX368" fmla="*/ 1194727 w 4011346"/>
                <a:gd name="connsiteY368" fmla="*/ 527283 h 1795429"/>
                <a:gd name="connsiteX369" fmla="*/ 1164692 w 4011346"/>
                <a:gd name="connsiteY369" fmla="*/ 570667 h 1795429"/>
                <a:gd name="connsiteX370" fmla="*/ 1178041 w 4011346"/>
                <a:gd name="connsiteY370" fmla="*/ 614050 h 1795429"/>
                <a:gd name="connsiteX371" fmla="*/ 1137995 w 4011346"/>
                <a:gd name="connsiteY371" fmla="*/ 670783 h 1795429"/>
                <a:gd name="connsiteX372" fmla="*/ 1097948 w 4011346"/>
                <a:gd name="connsiteY372" fmla="*/ 727516 h 1795429"/>
                <a:gd name="connsiteX373" fmla="*/ 1007843 w 4011346"/>
                <a:gd name="connsiteY373" fmla="*/ 690807 h 1795429"/>
                <a:gd name="connsiteX374" fmla="*/ 1074587 w 4011346"/>
                <a:gd name="connsiteY374" fmla="*/ 687469 h 1795429"/>
                <a:gd name="connsiteX375" fmla="*/ 1107960 w 4011346"/>
                <a:gd name="connsiteY375" fmla="*/ 624062 h 1795429"/>
                <a:gd name="connsiteX376" fmla="*/ 1121309 w 4011346"/>
                <a:gd name="connsiteY376" fmla="*/ 580678 h 1795429"/>
                <a:gd name="connsiteX377" fmla="*/ 1127983 w 4011346"/>
                <a:gd name="connsiteY377" fmla="*/ 547306 h 1795429"/>
                <a:gd name="connsiteX378" fmla="*/ 1117971 w 4011346"/>
                <a:gd name="connsiteY378" fmla="*/ 530620 h 1795429"/>
                <a:gd name="connsiteX379" fmla="*/ 1114634 w 4011346"/>
                <a:gd name="connsiteY379" fmla="*/ 480561 h 1795429"/>
                <a:gd name="connsiteX380" fmla="*/ 1104622 w 4011346"/>
                <a:gd name="connsiteY380" fmla="*/ 400468 h 1795429"/>
                <a:gd name="connsiteX381" fmla="*/ 1101285 w 4011346"/>
                <a:gd name="connsiteY381" fmla="*/ 340398 h 1795429"/>
                <a:gd name="connsiteX382" fmla="*/ 1124646 w 4011346"/>
                <a:gd name="connsiteY382" fmla="*/ 246956 h 1795429"/>
                <a:gd name="connsiteX383" fmla="*/ 1031203 w 4011346"/>
                <a:gd name="connsiteY383" fmla="*/ 236944 h 1795429"/>
                <a:gd name="connsiteX384" fmla="*/ 1014517 w 4011346"/>
                <a:gd name="connsiteY384" fmla="*/ 293677 h 1795429"/>
                <a:gd name="connsiteX385" fmla="*/ 1024529 w 4011346"/>
                <a:gd name="connsiteY385" fmla="*/ 340398 h 1795429"/>
                <a:gd name="connsiteX386" fmla="*/ 981145 w 4011346"/>
                <a:gd name="connsiteY386" fmla="*/ 393794 h 1795429"/>
                <a:gd name="connsiteX387" fmla="*/ 991157 w 4011346"/>
                <a:gd name="connsiteY387" fmla="*/ 430503 h 1795429"/>
                <a:gd name="connsiteX388" fmla="*/ 981145 w 4011346"/>
                <a:gd name="connsiteY388" fmla="*/ 477224 h 1795429"/>
                <a:gd name="connsiteX389" fmla="*/ 1001168 w 4011346"/>
                <a:gd name="connsiteY389" fmla="*/ 500585 h 1795429"/>
                <a:gd name="connsiteX390" fmla="*/ 1017854 w 4011346"/>
                <a:gd name="connsiteY390" fmla="*/ 547306 h 1795429"/>
                <a:gd name="connsiteX391" fmla="*/ 1047890 w 4011346"/>
                <a:gd name="connsiteY391" fmla="*/ 533957 h 1795429"/>
                <a:gd name="connsiteX392" fmla="*/ 1014517 w 4011346"/>
                <a:gd name="connsiteY392" fmla="*/ 587353 h 1795429"/>
                <a:gd name="connsiteX393" fmla="*/ 957784 w 4011346"/>
                <a:gd name="connsiteY393" fmla="*/ 533957 h 1795429"/>
                <a:gd name="connsiteX394" fmla="*/ 884365 w 4011346"/>
                <a:gd name="connsiteY394" fmla="*/ 497248 h 1795429"/>
                <a:gd name="connsiteX395" fmla="*/ 824295 w 4011346"/>
                <a:gd name="connsiteY395" fmla="*/ 473887 h 1795429"/>
                <a:gd name="connsiteX396" fmla="*/ 810946 w 4011346"/>
                <a:gd name="connsiteY396" fmla="*/ 510596 h 1795429"/>
                <a:gd name="connsiteX397" fmla="*/ 827633 w 4011346"/>
                <a:gd name="connsiteY397" fmla="*/ 547306 h 1795429"/>
                <a:gd name="connsiteX398" fmla="*/ 814284 w 4011346"/>
                <a:gd name="connsiteY398" fmla="*/ 570667 h 1795429"/>
                <a:gd name="connsiteX399" fmla="*/ 800935 w 4011346"/>
                <a:gd name="connsiteY399" fmla="*/ 587353 h 1795429"/>
                <a:gd name="connsiteX400" fmla="*/ 770900 w 4011346"/>
                <a:gd name="connsiteY400" fmla="*/ 530620 h 1795429"/>
                <a:gd name="connsiteX401" fmla="*/ 744202 w 4011346"/>
                <a:gd name="connsiteY401" fmla="*/ 567329 h 1795429"/>
                <a:gd name="connsiteX402" fmla="*/ 707492 w 4011346"/>
                <a:gd name="connsiteY402" fmla="*/ 560655 h 1795429"/>
                <a:gd name="connsiteX403" fmla="*/ 654097 w 4011346"/>
                <a:gd name="connsiteY403" fmla="*/ 597364 h 1795429"/>
                <a:gd name="connsiteX404" fmla="*/ 644085 w 4011346"/>
                <a:gd name="connsiteY404" fmla="*/ 574004 h 1795429"/>
                <a:gd name="connsiteX405" fmla="*/ 654097 w 4011346"/>
                <a:gd name="connsiteY405" fmla="*/ 537294 h 1795429"/>
                <a:gd name="connsiteX406" fmla="*/ 614050 w 4011346"/>
                <a:gd name="connsiteY406" fmla="*/ 574004 h 1795429"/>
                <a:gd name="connsiteX407" fmla="*/ 594027 w 4011346"/>
                <a:gd name="connsiteY407" fmla="*/ 574004 h 1795429"/>
                <a:gd name="connsiteX408" fmla="*/ 533957 w 4011346"/>
                <a:gd name="connsiteY408" fmla="*/ 607376 h 1795429"/>
                <a:gd name="connsiteX409" fmla="*/ 510596 w 4011346"/>
                <a:gd name="connsiteY409" fmla="*/ 630737 h 1795429"/>
                <a:gd name="connsiteX410" fmla="*/ 500584 w 4011346"/>
                <a:gd name="connsiteY410" fmla="*/ 677458 h 1795429"/>
                <a:gd name="connsiteX411" fmla="*/ 450526 w 4011346"/>
                <a:gd name="connsiteY411" fmla="*/ 664109 h 1795429"/>
                <a:gd name="connsiteX412" fmla="*/ 433840 w 4011346"/>
                <a:gd name="connsiteY412" fmla="*/ 627399 h 1795429"/>
                <a:gd name="connsiteX413" fmla="*/ 467212 w 4011346"/>
                <a:gd name="connsiteY413" fmla="*/ 597364 h 1795429"/>
                <a:gd name="connsiteX414" fmla="*/ 453863 w 4011346"/>
                <a:gd name="connsiteY414" fmla="*/ 574004 h 1795429"/>
                <a:gd name="connsiteX415" fmla="*/ 390456 w 4011346"/>
                <a:gd name="connsiteY415" fmla="*/ 543969 h 1795429"/>
                <a:gd name="connsiteX416" fmla="*/ 417154 w 4011346"/>
                <a:gd name="connsiteY416" fmla="*/ 594027 h 1795429"/>
                <a:gd name="connsiteX417" fmla="*/ 407142 w 4011346"/>
                <a:gd name="connsiteY417" fmla="*/ 637411 h 1795429"/>
                <a:gd name="connsiteX418" fmla="*/ 413817 w 4011346"/>
                <a:gd name="connsiteY418" fmla="*/ 674121 h 1795429"/>
                <a:gd name="connsiteX419" fmla="*/ 427165 w 4011346"/>
                <a:gd name="connsiteY419" fmla="*/ 697481 h 1795429"/>
                <a:gd name="connsiteX420" fmla="*/ 413817 w 4011346"/>
                <a:gd name="connsiteY420" fmla="*/ 727516 h 1795429"/>
                <a:gd name="connsiteX421" fmla="*/ 390456 w 4011346"/>
                <a:gd name="connsiteY421" fmla="*/ 704156 h 1795429"/>
                <a:gd name="connsiteX422" fmla="*/ 360421 w 4011346"/>
                <a:gd name="connsiteY422" fmla="*/ 700818 h 1795429"/>
                <a:gd name="connsiteX423" fmla="*/ 333723 w 4011346"/>
                <a:gd name="connsiteY423" fmla="*/ 740865 h 1795429"/>
                <a:gd name="connsiteX424" fmla="*/ 307025 w 4011346"/>
                <a:gd name="connsiteY424" fmla="*/ 760888 h 1795429"/>
                <a:gd name="connsiteX425" fmla="*/ 320374 w 4011346"/>
                <a:gd name="connsiteY425" fmla="*/ 787586 h 1795429"/>
                <a:gd name="connsiteX426" fmla="*/ 303688 w 4011346"/>
                <a:gd name="connsiteY426" fmla="*/ 810947 h 1795429"/>
                <a:gd name="connsiteX427" fmla="*/ 233606 w 4011346"/>
                <a:gd name="connsiteY427" fmla="*/ 774237 h 1795429"/>
                <a:gd name="connsiteX428" fmla="*/ 243618 w 4011346"/>
                <a:gd name="connsiteY428" fmla="*/ 824296 h 1795429"/>
                <a:gd name="connsiteX429" fmla="*/ 263641 w 4011346"/>
                <a:gd name="connsiteY429" fmla="*/ 844319 h 1795429"/>
                <a:gd name="connsiteX430" fmla="*/ 250292 w 4011346"/>
                <a:gd name="connsiteY430" fmla="*/ 857668 h 1795429"/>
                <a:gd name="connsiteX431" fmla="*/ 193560 w 4011346"/>
                <a:gd name="connsiteY431" fmla="*/ 820958 h 1795429"/>
                <a:gd name="connsiteX432" fmla="*/ 170199 w 4011346"/>
                <a:gd name="connsiteY432" fmla="*/ 780912 h 1795429"/>
                <a:gd name="connsiteX433" fmla="*/ 170199 w 4011346"/>
                <a:gd name="connsiteY433" fmla="*/ 734191 h 1795429"/>
                <a:gd name="connsiteX434" fmla="*/ 133490 w 4011346"/>
                <a:gd name="connsiteY434" fmla="*/ 657434 h 1795429"/>
                <a:gd name="connsiteX435" fmla="*/ 196897 w 4011346"/>
                <a:gd name="connsiteY435" fmla="*/ 687469 h 1795429"/>
                <a:gd name="connsiteX436" fmla="*/ 256967 w 4011346"/>
                <a:gd name="connsiteY436" fmla="*/ 717504 h 1795429"/>
                <a:gd name="connsiteX437" fmla="*/ 293676 w 4011346"/>
                <a:gd name="connsiteY437" fmla="*/ 720842 h 1795429"/>
                <a:gd name="connsiteX438" fmla="*/ 327049 w 4011346"/>
                <a:gd name="connsiteY438" fmla="*/ 690807 h 1795429"/>
                <a:gd name="connsiteX439" fmla="*/ 343735 w 4011346"/>
                <a:gd name="connsiteY439" fmla="*/ 654097 h 1795429"/>
                <a:gd name="connsiteX440" fmla="*/ 333723 w 4011346"/>
                <a:gd name="connsiteY440" fmla="*/ 604039 h 1795429"/>
                <a:gd name="connsiteX441" fmla="*/ 290339 w 4011346"/>
                <a:gd name="connsiteY441" fmla="*/ 584015 h 1795429"/>
                <a:gd name="connsiteX442" fmla="*/ 236944 w 4011346"/>
                <a:gd name="connsiteY442" fmla="*/ 537294 h 1795429"/>
                <a:gd name="connsiteX443" fmla="*/ 133490 w 4011346"/>
                <a:gd name="connsiteY443" fmla="*/ 480561 h 1795429"/>
                <a:gd name="connsiteX0" fmla="*/ 133490 w 4011346"/>
                <a:gd name="connsiteY0" fmla="*/ 507257 h 1822125"/>
                <a:gd name="connsiteX1" fmla="*/ 46722 w 4011346"/>
                <a:gd name="connsiteY1" fmla="*/ 537292 h 1822125"/>
                <a:gd name="connsiteX2" fmla="*/ 33373 w 4011346"/>
                <a:gd name="connsiteY2" fmla="*/ 567327 h 1822125"/>
                <a:gd name="connsiteX3" fmla="*/ 43384 w 4011346"/>
                <a:gd name="connsiteY3" fmla="*/ 597363 h 1822125"/>
                <a:gd name="connsiteX4" fmla="*/ 60071 w 4011346"/>
                <a:gd name="connsiteY4" fmla="*/ 624060 h 1822125"/>
                <a:gd name="connsiteX5" fmla="*/ 73419 w 4011346"/>
                <a:gd name="connsiteY5" fmla="*/ 654095 h 1822125"/>
                <a:gd name="connsiteX6" fmla="*/ 56733 w 4011346"/>
                <a:gd name="connsiteY6" fmla="*/ 677456 h 1822125"/>
                <a:gd name="connsiteX7" fmla="*/ 76757 w 4011346"/>
                <a:gd name="connsiteY7" fmla="*/ 757549 h 1822125"/>
                <a:gd name="connsiteX8" fmla="*/ 66745 w 4011346"/>
                <a:gd name="connsiteY8" fmla="*/ 774236 h 1822125"/>
                <a:gd name="connsiteX9" fmla="*/ 70082 w 4011346"/>
                <a:gd name="connsiteY9" fmla="*/ 800933 h 1822125"/>
                <a:gd name="connsiteX10" fmla="*/ 70082 w 4011346"/>
                <a:gd name="connsiteY10" fmla="*/ 840980 h 1822125"/>
                <a:gd name="connsiteX11" fmla="*/ 80094 w 4011346"/>
                <a:gd name="connsiteY11" fmla="*/ 861003 h 1822125"/>
                <a:gd name="connsiteX12" fmla="*/ 76757 w 4011346"/>
                <a:gd name="connsiteY12" fmla="*/ 884364 h 1822125"/>
                <a:gd name="connsiteX13" fmla="*/ 106792 w 4011346"/>
                <a:gd name="connsiteY13" fmla="*/ 917736 h 1822125"/>
                <a:gd name="connsiteX14" fmla="*/ 106792 w 4011346"/>
                <a:gd name="connsiteY14" fmla="*/ 947771 h 1822125"/>
                <a:gd name="connsiteX15" fmla="*/ 13349 w 4011346"/>
                <a:gd name="connsiteY15" fmla="*/ 1037876 h 1822125"/>
                <a:gd name="connsiteX16" fmla="*/ 33373 w 4011346"/>
                <a:gd name="connsiteY16" fmla="*/ 1071249 h 1822125"/>
                <a:gd name="connsiteX17" fmla="*/ 33373 w 4011346"/>
                <a:gd name="connsiteY17" fmla="*/ 1071249 h 1822125"/>
                <a:gd name="connsiteX18" fmla="*/ 16687 w 4011346"/>
                <a:gd name="connsiteY18" fmla="*/ 1101284 h 1822125"/>
                <a:gd name="connsiteX19" fmla="*/ 3338 w 4011346"/>
                <a:gd name="connsiteY19" fmla="*/ 1131319 h 1822125"/>
                <a:gd name="connsiteX20" fmla="*/ 0 w 4011346"/>
                <a:gd name="connsiteY20" fmla="*/ 1191389 h 1822125"/>
                <a:gd name="connsiteX21" fmla="*/ 16687 w 4011346"/>
                <a:gd name="connsiteY21" fmla="*/ 1234773 h 1822125"/>
                <a:gd name="connsiteX22" fmla="*/ 20024 w 4011346"/>
                <a:gd name="connsiteY22" fmla="*/ 1268145 h 1822125"/>
                <a:gd name="connsiteX23" fmla="*/ 56733 w 4011346"/>
                <a:gd name="connsiteY23" fmla="*/ 1278157 h 1822125"/>
                <a:gd name="connsiteX24" fmla="*/ 116803 w 4011346"/>
                <a:gd name="connsiteY24" fmla="*/ 1364925 h 1822125"/>
                <a:gd name="connsiteX25" fmla="*/ 96780 w 4011346"/>
                <a:gd name="connsiteY25" fmla="*/ 1388285 h 1822125"/>
                <a:gd name="connsiteX26" fmla="*/ 93443 w 4011346"/>
                <a:gd name="connsiteY26" fmla="*/ 1418320 h 1822125"/>
                <a:gd name="connsiteX27" fmla="*/ 120141 w 4011346"/>
                <a:gd name="connsiteY27" fmla="*/ 1421657 h 1822125"/>
                <a:gd name="connsiteX28" fmla="*/ 160187 w 4011346"/>
                <a:gd name="connsiteY28" fmla="*/ 1435006 h 1822125"/>
                <a:gd name="connsiteX29" fmla="*/ 186885 w 4011346"/>
                <a:gd name="connsiteY29" fmla="*/ 1448355 h 1822125"/>
                <a:gd name="connsiteX30" fmla="*/ 213583 w 4011346"/>
                <a:gd name="connsiteY30" fmla="*/ 1478390 h 1822125"/>
                <a:gd name="connsiteX31" fmla="*/ 243618 w 4011346"/>
                <a:gd name="connsiteY31" fmla="*/ 1481727 h 1822125"/>
                <a:gd name="connsiteX32" fmla="*/ 287002 w 4011346"/>
                <a:gd name="connsiteY32" fmla="*/ 1511763 h 1822125"/>
                <a:gd name="connsiteX33" fmla="*/ 310363 w 4011346"/>
                <a:gd name="connsiteY33" fmla="*/ 1521774 h 1822125"/>
                <a:gd name="connsiteX34" fmla="*/ 310363 w 4011346"/>
                <a:gd name="connsiteY34" fmla="*/ 1558484 h 1822125"/>
                <a:gd name="connsiteX35" fmla="*/ 270316 w 4011346"/>
                <a:gd name="connsiteY35" fmla="*/ 1598530 h 1822125"/>
                <a:gd name="connsiteX36" fmla="*/ 280327 w 4011346"/>
                <a:gd name="connsiteY36" fmla="*/ 1621891 h 1822125"/>
                <a:gd name="connsiteX37" fmla="*/ 273653 w 4011346"/>
                <a:gd name="connsiteY37" fmla="*/ 1641914 h 1822125"/>
                <a:gd name="connsiteX38" fmla="*/ 266979 w 4011346"/>
                <a:gd name="connsiteY38" fmla="*/ 1658600 h 1822125"/>
                <a:gd name="connsiteX39" fmla="*/ 240281 w 4011346"/>
                <a:gd name="connsiteY39" fmla="*/ 1698647 h 1822125"/>
                <a:gd name="connsiteX40" fmla="*/ 307025 w 4011346"/>
                <a:gd name="connsiteY40" fmla="*/ 1735357 h 1822125"/>
                <a:gd name="connsiteX41" fmla="*/ 337060 w 4011346"/>
                <a:gd name="connsiteY41" fmla="*/ 1742031 h 1822125"/>
                <a:gd name="connsiteX42" fmla="*/ 360421 w 4011346"/>
                <a:gd name="connsiteY42" fmla="*/ 1748706 h 1822125"/>
                <a:gd name="connsiteX43" fmla="*/ 380444 w 4011346"/>
                <a:gd name="connsiteY43" fmla="*/ 1755380 h 1822125"/>
                <a:gd name="connsiteX44" fmla="*/ 407142 w 4011346"/>
                <a:gd name="connsiteY44" fmla="*/ 1775403 h 1822125"/>
                <a:gd name="connsiteX45" fmla="*/ 437177 w 4011346"/>
                <a:gd name="connsiteY45" fmla="*/ 1772066 h 1822125"/>
                <a:gd name="connsiteX46" fmla="*/ 507259 w 4011346"/>
                <a:gd name="connsiteY46" fmla="*/ 1822125 h 1822125"/>
                <a:gd name="connsiteX47" fmla="*/ 517271 w 4011346"/>
                <a:gd name="connsiteY47" fmla="*/ 1808776 h 1822125"/>
                <a:gd name="connsiteX48" fmla="*/ 507259 w 4011346"/>
                <a:gd name="connsiteY48" fmla="*/ 1768729 h 1822125"/>
                <a:gd name="connsiteX49" fmla="*/ 500584 w 4011346"/>
                <a:gd name="connsiteY49" fmla="*/ 1735357 h 1822125"/>
                <a:gd name="connsiteX50" fmla="*/ 483898 w 4011346"/>
                <a:gd name="connsiteY50" fmla="*/ 1691973 h 1822125"/>
                <a:gd name="connsiteX51" fmla="*/ 513933 w 4011346"/>
                <a:gd name="connsiteY51" fmla="*/ 1671949 h 1822125"/>
                <a:gd name="connsiteX52" fmla="*/ 547306 w 4011346"/>
                <a:gd name="connsiteY52" fmla="*/ 1648589 h 1822125"/>
                <a:gd name="connsiteX53" fmla="*/ 527282 w 4011346"/>
                <a:gd name="connsiteY53" fmla="*/ 1631903 h 1822125"/>
                <a:gd name="connsiteX54" fmla="*/ 517271 w 4011346"/>
                <a:gd name="connsiteY54" fmla="*/ 1598530 h 1822125"/>
                <a:gd name="connsiteX55" fmla="*/ 480561 w 4011346"/>
                <a:gd name="connsiteY55" fmla="*/ 1581844 h 1822125"/>
                <a:gd name="connsiteX56" fmla="*/ 470549 w 4011346"/>
                <a:gd name="connsiteY56" fmla="*/ 1561821 h 1822125"/>
                <a:gd name="connsiteX57" fmla="*/ 480561 w 4011346"/>
                <a:gd name="connsiteY57" fmla="*/ 1531786 h 1822125"/>
                <a:gd name="connsiteX58" fmla="*/ 490573 w 4011346"/>
                <a:gd name="connsiteY58" fmla="*/ 1491739 h 1822125"/>
                <a:gd name="connsiteX59" fmla="*/ 513933 w 4011346"/>
                <a:gd name="connsiteY59" fmla="*/ 1511763 h 1822125"/>
                <a:gd name="connsiteX60" fmla="*/ 520608 w 4011346"/>
                <a:gd name="connsiteY60" fmla="*/ 1495076 h 1822125"/>
                <a:gd name="connsiteX61" fmla="*/ 543968 w 4011346"/>
                <a:gd name="connsiteY61" fmla="*/ 1458367 h 1822125"/>
                <a:gd name="connsiteX62" fmla="*/ 574003 w 4011346"/>
                <a:gd name="connsiteY62" fmla="*/ 1441681 h 1822125"/>
                <a:gd name="connsiteX63" fmla="*/ 590690 w 4011346"/>
                <a:gd name="connsiteY63" fmla="*/ 1455030 h 1822125"/>
                <a:gd name="connsiteX64" fmla="*/ 610713 w 4011346"/>
                <a:gd name="connsiteY64" fmla="*/ 1428332 h 1822125"/>
                <a:gd name="connsiteX65" fmla="*/ 630736 w 4011346"/>
                <a:gd name="connsiteY65" fmla="*/ 1455030 h 1822125"/>
                <a:gd name="connsiteX66" fmla="*/ 657434 w 4011346"/>
                <a:gd name="connsiteY66" fmla="*/ 1478390 h 1822125"/>
                <a:gd name="connsiteX67" fmla="*/ 674120 w 4011346"/>
                <a:gd name="connsiteY67" fmla="*/ 1485065 h 1822125"/>
                <a:gd name="connsiteX68" fmla="*/ 697481 w 4011346"/>
                <a:gd name="connsiteY68" fmla="*/ 1485065 h 1822125"/>
                <a:gd name="connsiteX69" fmla="*/ 717504 w 4011346"/>
                <a:gd name="connsiteY69" fmla="*/ 1471716 h 1822125"/>
                <a:gd name="connsiteX70" fmla="*/ 744202 w 4011346"/>
                <a:gd name="connsiteY70" fmla="*/ 1471716 h 1822125"/>
                <a:gd name="connsiteX71" fmla="*/ 760888 w 4011346"/>
                <a:gd name="connsiteY71" fmla="*/ 1468379 h 1822125"/>
                <a:gd name="connsiteX72" fmla="*/ 790923 w 4011346"/>
                <a:gd name="connsiteY72" fmla="*/ 1501751 h 1822125"/>
                <a:gd name="connsiteX73" fmla="*/ 797598 w 4011346"/>
                <a:gd name="connsiteY73" fmla="*/ 1475053 h 1822125"/>
                <a:gd name="connsiteX74" fmla="*/ 817621 w 4011346"/>
                <a:gd name="connsiteY74" fmla="*/ 1491739 h 1822125"/>
                <a:gd name="connsiteX75" fmla="*/ 837644 w 4011346"/>
                <a:gd name="connsiteY75" fmla="*/ 1468379 h 1822125"/>
                <a:gd name="connsiteX76" fmla="*/ 827633 w 4011346"/>
                <a:gd name="connsiteY76" fmla="*/ 1448355 h 1822125"/>
                <a:gd name="connsiteX77" fmla="*/ 810946 w 4011346"/>
                <a:gd name="connsiteY77" fmla="*/ 1435006 h 1822125"/>
                <a:gd name="connsiteX78" fmla="*/ 810946 w 4011346"/>
                <a:gd name="connsiteY78" fmla="*/ 1408309 h 1822125"/>
                <a:gd name="connsiteX79" fmla="*/ 810946 w 4011346"/>
                <a:gd name="connsiteY79" fmla="*/ 1394960 h 1822125"/>
                <a:gd name="connsiteX80" fmla="*/ 830970 w 4011346"/>
                <a:gd name="connsiteY80" fmla="*/ 1391622 h 1822125"/>
                <a:gd name="connsiteX81" fmla="*/ 840981 w 4011346"/>
                <a:gd name="connsiteY81" fmla="*/ 1388285 h 1822125"/>
                <a:gd name="connsiteX82" fmla="*/ 820958 w 4011346"/>
                <a:gd name="connsiteY82" fmla="*/ 1351576 h 1822125"/>
                <a:gd name="connsiteX83" fmla="*/ 854330 w 4011346"/>
                <a:gd name="connsiteY83" fmla="*/ 1344901 h 1822125"/>
                <a:gd name="connsiteX84" fmla="*/ 891040 w 4011346"/>
                <a:gd name="connsiteY84" fmla="*/ 1351576 h 1822125"/>
                <a:gd name="connsiteX85" fmla="*/ 964459 w 4011346"/>
                <a:gd name="connsiteY85" fmla="*/ 1308192 h 1822125"/>
                <a:gd name="connsiteX86" fmla="*/ 1001168 w 4011346"/>
                <a:gd name="connsiteY86" fmla="*/ 1308192 h 1822125"/>
                <a:gd name="connsiteX87" fmla="*/ 1027866 w 4011346"/>
                <a:gd name="connsiteY87" fmla="*/ 1284831 h 1822125"/>
                <a:gd name="connsiteX88" fmla="*/ 1047890 w 4011346"/>
                <a:gd name="connsiteY88" fmla="*/ 1294843 h 1822125"/>
                <a:gd name="connsiteX89" fmla="*/ 1067913 w 4011346"/>
                <a:gd name="connsiteY89" fmla="*/ 1304854 h 1822125"/>
                <a:gd name="connsiteX90" fmla="*/ 1087936 w 4011346"/>
                <a:gd name="connsiteY90" fmla="*/ 1331552 h 1822125"/>
                <a:gd name="connsiteX91" fmla="*/ 1074587 w 4011346"/>
                <a:gd name="connsiteY91" fmla="*/ 1344901 h 1822125"/>
                <a:gd name="connsiteX92" fmla="*/ 1104622 w 4011346"/>
                <a:gd name="connsiteY92" fmla="*/ 1344901 h 1822125"/>
                <a:gd name="connsiteX93" fmla="*/ 1107960 w 4011346"/>
                <a:gd name="connsiteY93" fmla="*/ 1361587 h 1822125"/>
                <a:gd name="connsiteX94" fmla="*/ 1121309 w 4011346"/>
                <a:gd name="connsiteY94" fmla="*/ 1344901 h 1822125"/>
                <a:gd name="connsiteX95" fmla="*/ 1134657 w 4011346"/>
                <a:gd name="connsiteY95" fmla="*/ 1358250 h 1822125"/>
                <a:gd name="connsiteX96" fmla="*/ 1134657 w 4011346"/>
                <a:gd name="connsiteY96" fmla="*/ 1378273 h 1822125"/>
                <a:gd name="connsiteX97" fmla="*/ 1148006 w 4011346"/>
                <a:gd name="connsiteY97" fmla="*/ 1374936 h 1822125"/>
                <a:gd name="connsiteX98" fmla="*/ 1208076 w 4011346"/>
                <a:gd name="connsiteY98" fmla="*/ 1328215 h 1822125"/>
                <a:gd name="connsiteX99" fmla="*/ 1211414 w 4011346"/>
                <a:gd name="connsiteY99" fmla="*/ 1348238 h 1822125"/>
                <a:gd name="connsiteX100" fmla="*/ 1244786 w 4011346"/>
                <a:gd name="connsiteY100" fmla="*/ 1368262 h 1822125"/>
                <a:gd name="connsiteX101" fmla="*/ 1264809 w 4011346"/>
                <a:gd name="connsiteY101" fmla="*/ 1398297 h 1822125"/>
                <a:gd name="connsiteX102" fmla="*/ 1298181 w 4011346"/>
                <a:gd name="connsiteY102" fmla="*/ 1505088 h 1822125"/>
                <a:gd name="connsiteX103" fmla="*/ 1308193 w 4011346"/>
                <a:gd name="connsiteY103" fmla="*/ 1461704 h 1822125"/>
                <a:gd name="connsiteX104" fmla="*/ 1344903 w 4011346"/>
                <a:gd name="connsiteY104" fmla="*/ 1481727 h 1822125"/>
                <a:gd name="connsiteX105" fmla="*/ 1388287 w 4011346"/>
                <a:gd name="connsiteY105" fmla="*/ 1481727 h 1822125"/>
                <a:gd name="connsiteX106" fmla="*/ 1394961 w 4011346"/>
                <a:gd name="connsiteY106" fmla="*/ 1505088 h 1822125"/>
                <a:gd name="connsiteX107" fmla="*/ 1435008 w 4011346"/>
                <a:gd name="connsiteY107" fmla="*/ 1528449 h 1822125"/>
                <a:gd name="connsiteX108" fmla="*/ 1465043 w 4011346"/>
                <a:gd name="connsiteY108" fmla="*/ 1528449 h 1822125"/>
                <a:gd name="connsiteX109" fmla="*/ 1491741 w 4011346"/>
                <a:gd name="connsiteY109" fmla="*/ 1541798 h 1822125"/>
                <a:gd name="connsiteX110" fmla="*/ 1535125 w 4011346"/>
                <a:gd name="connsiteY110" fmla="*/ 1498414 h 1822125"/>
                <a:gd name="connsiteX111" fmla="*/ 1571834 w 4011346"/>
                <a:gd name="connsiteY111" fmla="*/ 1478390 h 1822125"/>
                <a:gd name="connsiteX112" fmla="*/ 1608544 w 4011346"/>
                <a:gd name="connsiteY112" fmla="*/ 1481727 h 1822125"/>
                <a:gd name="connsiteX113" fmla="*/ 1655265 w 4011346"/>
                <a:gd name="connsiteY113" fmla="*/ 1495076 h 1822125"/>
                <a:gd name="connsiteX114" fmla="*/ 1681963 w 4011346"/>
                <a:gd name="connsiteY114" fmla="*/ 1511763 h 1822125"/>
                <a:gd name="connsiteX115" fmla="*/ 1735358 w 4011346"/>
                <a:gd name="connsiteY115" fmla="*/ 1505088 h 1822125"/>
                <a:gd name="connsiteX116" fmla="*/ 1745370 w 4011346"/>
                <a:gd name="connsiteY116" fmla="*/ 1485065 h 1822125"/>
                <a:gd name="connsiteX117" fmla="*/ 1738695 w 4011346"/>
                <a:gd name="connsiteY117" fmla="*/ 1465041 h 1822125"/>
                <a:gd name="connsiteX118" fmla="*/ 1765393 w 4011346"/>
                <a:gd name="connsiteY118" fmla="*/ 1438344 h 1822125"/>
                <a:gd name="connsiteX119" fmla="*/ 1778742 w 4011346"/>
                <a:gd name="connsiteY119" fmla="*/ 1435006 h 1822125"/>
                <a:gd name="connsiteX120" fmla="*/ 1812114 w 4011346"/>
                <a:gd name="connsiteY120" fmla="*/ 1451692 h 1822125"/>
                <a:gd name="connsiteX121" fmla="*/ 1852161 w 4011346"/>
                <a:gd name="connsiteY121" fmla="*/ 1465041 h 1822125"/>
                <a:gd name="connsiteX122" fmla="*/ 1858836 w 4011346"/>
                <a:gd name="connsiteY122" fmla="*/ 1491739 h 1822125"/>
                <a:gd name="connsiteX123" fmla="*/ 1872184 w 4011346"/>
                <a:gd name="connsiteY123" fmla="*/ 1498414 h 1822125"/>
                <a:gd name="connsiteX124" fmla="*/ 1902219 w 4011346"/>
                <a:gd name="connsiteY124" fmla="*/ 1501751 h 1822125"/>
                <a:gd name="connsiteX125" fmla="*/ 1932254 w 4011346"/>
                <a:gd name="connsiteY125" fmla="*/ 1485065 h 1822125"/>
                <a:gd name="connsiteX126" fmla="*/ 1962290 w 4011346"/>
                <a:gd name="connsiteY126" fmla="*/ 1498414 h 1822125"/>
                <a:gd name="connsiteX127" fmla="*/ 1985650 w 4011346"/>
                <a:gd name="connsiteY127" fmla="*/ 1511763 h 1822125"/>
                <a:gd name="connsiteX128" fmla="*/ 1995662 w 4011346"/>
                <a:gd name="connsiteY128" fmla="*/ 1521774 h 1822125"/>
                <a:gd name="connsiteX129" fmla="*/ 2032371 w 4011346"/>
                <a:gd name="connsiteY129" fmla="*/ 1541798 h 1822125"/>
                <a:gd name="connsiteX130" fmla="*/ 2069081 w 4011346"/>
                <a:gd name="connsiteY130" fmla="*/ 1538460 h 1822125"/>
                <a:gd name="connsiteX131" fmla="*/ 2142500 w 4011346"/>
                <a:gd name="connsiteY131" fmla="*/ 1495076 h 1822125"/>
                <a:gd name="connsiteX132" fmla="*/ 2195895 w 4011346"/>
                <a:gd name="connsiteY132" fmla="*/ 1508425 h 1822125"/>
                <a:gd name="connsiteX133" fmla="*/ 2225930 w 4011346"/>
                <a:gd name="connsiteY133" fmla="*/ 1518437 h 1822125"/>
                <a:gd name="connsiteX134" fmla="*/ 2259303 w 4011346"/>
                <a:gd name="connsiteY134" fmla="*/ 1505088 h 1822125"/>
                <a:gd name="connsiteX135" fmla="*/ 2262640 w 4011346"/>
                <a:gd name="connsiteY135" fmla="*/ 1478390 h 1822125"/>
                <a:gd name="connsiteX136" fmla="*/ 2282663 w 4011346"/>
                <a:gd name="connsiteY136" fmla="*/ 1448355 h 1822125"/>
                <a:gd name="connsiteX137" fmla="*/ 2299349 w 4011346"/>
                <a:gd name="connsiteY137" fmla="*/ 1394960 h 1822125"/>
                <a:gd name="connsiteX138" fmla="*/ 2282663 w 4011346"/>
                <a:gd name="connsiteY138" fmla="*/ 1398297 h 1822125"/>
                <a:gd name="connsiteX139" fmla="*/ 2312698 w 4011346"/>
                <a:gd name="connsiteY139" fmla="*/ 1371599 h 1822125"/>
                <a:gd name="connsiteX140" fmla="*/ 2339396 w 4011346"/>
                <a:gd name="connsiteY140" fmla="*/ 1368262 h 1822125"/>
                <a:gd name="connsiteX141" fmla="*/ 2396129 w 4011346"/>
                <a:gd name="connsiteY141" fmla="*/ 1378273 h 1822125"/>
                <a:gd name="connsiteX142" fmla="*/ 2436176 w 4011346"/>
                <a:gd name="connsiteY142" fmla="*/ 1404971 h 1822125"/>
                <a:gd name="connsiteX143" fmla="*/ 2462873 w 4011346"/>
                <a:gd name="connsiteY143" fmla="*/ 1435006 h 1822125"/>
                <a:gd name="connsiteX144" fmla="*/ 2469548 w 4011346"/>
                <a:gd name="connsiteY144" fmla="*/ 1471716 h 1822125"/>
                <a:gd name="connsiteX145" fmla="*/ 2476222 w 4011346"/>
                <a:gd name="connsiteY145" fmla="*/ 1511763 h 1822125"/>
                <a:gd name="connsiteX146" fmla="*/ 2486234 w 4011346"/>
                <a:gd name="connsiteY146" fmla="*/ 1531786 h 1822125"/>
                <a:gd name="connsiteX147" fmla="*/ 2529618 w 4011346"/>
                <a:gd name="connsiteY147" fmla="*/ 1545135 h 1822125"/>
                <a:gd name="connsiteX148" fmla="*/ 2549641 w 4011346"/>
                <a:gd name="connsiteY148" fmla="*/ 1565158 h 1822125"/>
                <a:gd name="connsiteX149" fmla="*/ 2562990 w 4011346"/>
                <a:gd name="connsiteY149" fmla="*/ 1598530 h 1822125"/>
                <a:gd name="connsiteX150" fmla="*/ 2586351 w 4011346"/>
                <a:gd name="connsiteY150" fmla="*/ 1591856 h 1822125"/>
                <a:gd name="connsiteX151" fmla="*/ 2606374 w 4011346"/>
                <a:gd name="connsiteY151" fmla="*/ 1581844 h 1822125"/>
                <a:gd name="connsiteX152" fmla="*/ 2639746 w 4011346"/>
                <a:gd name="connsiteY152" fmla="*/ 1565158 h 1822125"/>
                <a:gd name="connsiteX153" fmla="*/ 2643084 w 4011346"/>
                <a:gd name="connsiteY153" fmla="*/ 1581844 h 1822125"/>
                <a:gd name="connsiteX154" fmla="*/ 2626398 w 4011346"/>
                <a:gd name="connsiteY154" fmla="*/ 1611879 h 1822125"/>
                <a:gd name="connsiteX155" fmla="*/ 2616386 w 4011346"/>
                <a:gd name="connsiteY155" fmla="*/ 1648589 h 1822125"/>
                <a:gd name="connsiteX156" fmla="*/ 2603037 w 4011346"/>
                <a:gd name="connsiteY156" fmla="*/ 1701984 h 1822125"/>
                <a:gd name="connsiteX157" fmla="*/ 2579676 w 4011346"/>
                <a:gd name="connsiteY157" fmla="*/ 1675287 h 1822125"/>
                <a:gd name="connsiteX158" fmla="*/ 2552979 w 4011346"/>
                <a:gd name="connsiteY158" fmla="*/ 1698647 h 1822125"/>
                <a:gd name="connsiteX159" fmla="*/ 2559653 w 4011346"/>
                <a:gd name="connsiteY159" fmla="*/ 1725345 h 1822125"/>
                <a:gd name="connsiteX160" fmla="*/ 2559653 w 4011346"/>
                <a:gd name="connsiteY160" fmla="*/ 1762054 h 1822125"/>
                <a:gd name="connsiteX161" fmla="*/ 2549641 w 4011346"/>
                <a:gd name="connsiteY161" fmla="*/ 1782078 h 1822125"/>
                <a:gd name="connsiteX162" fmla="*/ 2589688 w 4011346"/>
                <a:gd name="connsiteY162" fmla="*/ 1762054 h 1822125"/>
                <a:gd name="connsiteX163" fmla="*/ 2626398 w 4011346"/>
                <a:gd name="connsiteY163" fmla="*/ 1772066 h 1822125"/>
                <a:gd name="connsiteX164" fmla="*/ 2653095 w 4011346"/>
                <a:gd name="connsiteY164" fmla="*/ 1748706 h 1822125"/>
                <a:gd name="connsiteX165" fmla="*/ 2683130 w 4011346"/>
                <a:gd name="connsiteY165" fmla="*/ 1695310 h 1822125"/>
                <a:gd name="connsiteX166" fmla="*/ 2753212 w 4011346"/>
                <a:gd name="connsiteY166" fmla="*/ 1608542 h 1822125"/>
                <a:gd name="connsiteX167" fmla="*/ 2783247 w 4011346"/>
                <a:gd name="connsiteY167" fmla="*/ 1538460 h 1822125"/>
                <a:gd name="connsiteX168" fmla="*/ 2803271 w 4011346"/>
                <a:gd name="connsiteY168" fmla="*/ 1435006 h 1822125"/>
                <a:gd name="connsiteX169" fmla="*/ 2793259 w 4011346"/>
                <a:gd name="connsiteY169" fmla="*/ 1384948 h 1822125"/>
                <a:gd name="connsiteX170" fmla="*/ 2769898 w 4011346"/>
                <a:gd name="connsiteY170" fmla="*/ 1351576 h 1822125"/>
                <a:gd name="connsiteX171" fmla="*/ 2726514 w 4011346"/>
                <a:gd name="connsiteY171" fmla="*/ 1351576 h 1822125"/>
                <a:gd name="connsiteX172" fmla="*/ 2699817 w 4011346"/>
                <a:gd name="connsiteY172" fmla="*/ 1351576 h 1822125"/>
                <a:gd name="connsiteX173" fmla="*/ 2683130 w 4011346"/>
                <a:gd name="connsiteY173" fmla="*/ 1331552 h 1822125"/>
                <a:gd name="connsiteX174" fmla="*/ 2669781 w 4011346"/>
                <a:gd name="connsiteY174" fmla="*/ 1311529 h 1822125"/>
                <a:gd name="connsiteX175" fmla="*/ 2763224 w 4011346"/>
                <a:gd name="connsiteY175" fmla="*/ 1194726 h 1822125"/>
                <a:gd name="connsiteX176" fmla="*/ 2846654 w 4011346"/>
                <a:gd name="connsiteY176" fmla="*/ 1127982 h 1822125"/>
                <a:gd name="connsiteX177" fmla="*/ 2890038 w 4011346"/>
                <a:gd name="connsiteY177" fmla="*/ 1104621 h 1822125"/>
                <a:gd name="connsiteX178" fmla="*/ 2933422 w 4011346"/>
                <a:gd name="connsiteY178" fmla="*/ 1124644 h 1822125"/>
                <a:gd name="connsiteX179" fmla="*/ 2950109 w 4011346"/>
                <a:gd name="connsiteY179" fmla="*/ 1107958 h 1822125"/>
                <a:gd name="connsiteX180" fmla="*/ 2993492 w 4011346"/>
                <a:gd name="connsiteY180" fmla="*/ 1124644 h 1822125"/>
                <a:gd name="connsiteX181" fmla="*/ 3006841 w 4011346"/>
                <a:gd name="connsiteY181" fmla="*/ 1091272 h 1822125"/>
                <a:gd name="connsiteX182" fmla="*/ 3053563 w 4011346"/>
                <a:gd name="connsiteY182" fmla="*/ 1101284 h 1822125"/>
                <a:gd name="connsiteX183" fmla="*/ 3070249 w 4011346"/>
                <a:gd name="connsiteY183" fmla="*/ 1117970 h 1822125"/>
                <a:gd name="connsiteX184" fmla="*/ 3060237 w 4011346"/>
                <a:gd name="connsiteY184" fmla="*/ 1137993 h 1822125"/>
                <a:gd name="connsiteX185" fmla="*/ 3123644 w 4011346"/>
                <a:gd name="connsiteY185" fmla="*/ 1121307 h 1822125"/>
                <a:gd name="connsiteX186" fmla="*/ 3140330 w 4011346"/>
                <a:gd name="connsiteY186" fmla="*/ 1107958 h 1822125"/>
                <a:gd name="connsiteX187" fmla="*/ 3123644 w 4011346"/>
                <a:gd name="connsiteY187" fmla="*/ 1094609 h 1822125"/>
                <a:gd name="connsiteX188" fmla="*/ 3143668 w 4011346"/>
                <a:gd name="connsiteY188" fmla="*/ 1054563 h 1822125"/>
                <a:gd name="connsiteX189" fmla="*/ 3190389 w 4011346"/>
                <a:gd name="connsiteY189" fmla="*/ 984481 h 1822125"/>
                <a:gd name="connsiteX190" fmla="*/ 3233773 w 4011346"/>
                <a:gd name="connsiteY190" fmla="*/ 981144 h 1822125"/>
                <a:gd name="connsiteX191" fmla="*/ 3273819 w 4011346"/>
                <a:gd name="connsiteY191" fmla="*/ 991155 h 1822125"/>
                <a:gd name="connsiteX192" fmla="*/ 3277157 w 4011346"/>
                <a:gd name="connsiteY192" fmla="*/ 1047888 h 1822125"/>
                <a:gd name="connsiteX193" fmla="*/ 3320541 w 4011346"/>
                <a:gd name="connsiteY193" fmla="*/ 1004504 h 1822125"/>
                <a:gd name="connsiteX194" fmla="*/ 3343901 w 4011346"/>
                <a:gd name="connsiteY194" fmla="*/ 987818 h 1822125"/>
                <a:gd name="connsiteX195" fmla="*/ 3350576 w 4011346"/>
                <a:gd name="connsiteY195" fmla="*/ 954446 h 1822125"/>
                <a:gd name="connsiteX196" fmla="*/ 3377273 w 4011346"/>
                <a:gd name="connsiteY196" fmla="*/ 937760 h 1822125"/>
                <a:gd name="connsiteX197" fmla="*/ 3407309 w 4011346"/>
                <a:gd name="connsiteY197" fmla="*/ 947771 h 1822125"/>
                <a:gd name="connsiteX198" fmla="*/ 3373936 w 4011346"/>
                <a:gd name="connsiteY198" fmla="*/ 977806 h 1822125"/>
                <a:gd name="connsiteX199" fmla="*/ 3360587 w 4011346"/>
                <a:gd name="connsiteY199" fmla="*/ 1027865 h 1822125"/>
                <a:gd name="connsiteX200" fmla="*/ 3323878 w 4011346"/>
                <a:gd name="connsiteY200" fmla="*/ 1067911 h 1822125"/>
                <a:gd name="connsiteX201" fmla="*/ 3210412 w 4011346"/>
                <a:gd name="connsiteY201" fmla="*/ 1164691 h 1822125"/>
                <a:gd name="connsiteX202" fmla="*/ 3163691 w 4011346"/>
                <a:gd name="connsiteY202" fmla="*/ 1234773 h 1822125"/>
                <a:gd name="connsiteX203" fmla="*/ 3160354 w 4011346"/>
                <a:gd name="connsiteY203" fmla="*/ 1308192 h 1822125"/>
                <a:gd name="connsiteX204" fmla="*/ 3170365 w 4011346"/>
                <a:gd name="connsiteY204" fmla="*/ 1398297 h 1822125"/>
                <a:gd name="connsiteX205" fmla="*/ 3190389 w 4011346"/>
                <a:gd name="connsiteY205" fmla="*/ 1461704 h 1822125"/>
                <a:gd name="connsiteX206" fmla="*/ 3217087 w 4011346"/>
                <a:gd name="connsiteY206" fmla="*/ 1451692 h 1822125"/>
                <a:gd name="connsiteX207" fmla="*/ 3240447 w 4011346"/>
                <a:gd name="connsiteY207" fmla="*/ 1384948 h 1822125"/>
                <a:gd name="connsiteX208" fmla="*/ 3270482 w 4011346"/>
                <a:gd name="connsiteY208" fmla="*/ 1381611 h 1822125"/>
                <a:gd name="connsiteX209" fmla="*/ 3287168 w 4011346"/>
                <a:gd name="connsiteY209" fmla="*/ 1321541 h 1822125"/>
                <a:gd name="connsiteX210" fmla="*/ 3313866 w 4011346"/>
                <a:gd name="connsiteY210" fmla="*/ 1311529 h 1822125"/>
                <a:gd name="connsiteX211" fmla="*/ 3313866 w 4011346"/>
                <a:gd name="connsiteY211" fmla="*/ 1281494 h 1822125"/>
                <a:gd name="connsiteX212" fmla="*/ 3337227 w 4011346"/>
                <a:gd name="connsiteY212" fmla="*/ 1244784 h 1822125"/>
                <a:gd name="connsiteX213" fmla="*/ 3330552 w 4011346"/>
                <a:gd name="connsiteY213" fmla="*/ 1201400 h 1822125"/>
                <a:gd name="connsiteX214" fmla="*/ 3333890 w 4011346"/>
                <a:gd name="connsiteY214" fmla="*/ 1171365 h 1822125"/>
                <a:gd name="connsiteX215" fmla="*/ 3323878 w 4011346"/>
                <a:gd name="connsiteY215" fmla="*/ 1161354 h 1822125"/>
                <a:gd name="connsiteX216" fmla="*/ 3363925 w 4011346"/>
                <a:gd name="connsiteY216" fmla="*/ 1074586 h 1822125"/>
                <a:gd name="connsiteX217" fmla="*/ 3383948 w 4011346"/>
                <a:gd name="connsiteY217" fmla="*/ 1084598 h 1822125"/>
                <a:gd name="connsiteX218" fmla="*/ 3410646 w 4011346"/>
                <a:gd name="connsiteY218" fmla="*/ 1057900 h 1822125"/>
                <a:gd name="connsiteX219" fmla="*/ 3420657 w 4011346"/>
                <a:gd name="connsiteY219" fmla="*/ 1084598 h 1822125"/>
                <a:gd name="connsiteX220" fmla="*/ 3447355 w 4011346"/>
                <a:gd name="connsiteY220" fmla="*/ 1067911 h 1822125"/>
                <a:gd name="connsiteX221" fmla="*/ 3477390 w 4011346"/>
                <a:gd name="connsiteY221" fmla="*/ 1057900 h 1822125"/>
                <a:gd name="connsiteX222" fmla="*/ 3514100 w 4011346"/>
                <a:gd name="connsiteY222" fmla="*/ 1084598 h 1822125"/>
                <a:gd name="connsiteX223" fmla="*/ 3574170 w 4011346"/>
                <a:gd name="connsiteY223" fmla="*/ 1017853 h 1822125"/>
                <a:gd name="connsiteX224" fmla="*/ 3637577 w 4011346"/>
                <a:gd name="connsiteY224" fmla="*/ 971132 h 1822125"/>
                <a:gd name="connsiteX225" fmla="*/ 3690973 w 4011346"/>
                <a:gd name="connsiteY225" fmla="*/ 934422 h 1822125"/>
                <a:gd name="connsiteX226" fmla="*/ 3741031 w 4011346"/>
                <a:gd name="connsiteY226" fmla="*/ 961120 h 1822125"/>
                <a:gd name="connsiteX227" fmla="*/ 3751043 w 4011346"/>
                <a:gd name="connsiteY227" fmla="*/ 934422 h 1822125"/>
                <a:gd name="connsiteX228" fmla="*/ 3727682 w 4011346"/>
                <a:gd name="connsiteY228" fmla="*/ 867678 h 1822125"/>
                <a:gd name="connsiteX229" fmla="*/ 3700984 w 4011346"/>
                <a:gd name="connsiteY229" fmla="*/ 850992 h 1822125"/>
                <a:gd name="connsiteX230" fmla="*/ 3697647 w 4011346"/>
                <a:gd name="connsiteY230" fmla="*/ 820957 h 1822125"/>
                <a:gd name="connsiteX231" fmla="*/ 3751043 w 4011346"/>
                <a:gd name="connsiteY231" fmla="*/ 827631 h 1822125"/>
                <a:gd name="connsiteX232" fmla="*/ 3774403 w 4011346"/>
                <a:gd name="connsiteY232" fmla="*/ 784247 h 1822125"/>
                <a:gd name="connsiteX233" fmla="*/ 3767729 w 4011346"/>
                <a:gd name="connsiteY233" fmla="*/ 757549 h 1822125"/>
                <a:gd name="connsiteX234" fmla="*/ 3794427 w 4011346"/>
                <a:gd name="connsiteY234" fmla="*/ 724177 h 1822125"/>
                <a:gd name="connsiteX235" fmla="*/ 3804438 w 4011346"/>
                <a:gd name="connsiteY235" fmla="*/ 767561 h 1822125"/>
                <a:gd name="connsiteX236" fmla="*/ 3827799 w 4011346"/>
                <a:gd name="connsiteY236" fmla="*/ 784247 h 1822125"/>
                <a:gd name="connsiteX237" fmla="*/ 3874520 w 4011346"/>
                <a:gd name="connsiteY237" fmla="*/ 804271 h 1822125"/>
                <a:gd name="connsiteX238" fmla="*/ 3894544 w 4011346"/>
                <a:gd name="connsiteY238" fmla="*/ 830968 h 1822125"/>
                <a:gd name="connsiteX239" fmla="*/ 3941265 w 4011346"/>
                <a:gd name="connsiteY239" fmla="*/ 854329 h 1822125"/>
                <a:gd name="connsiteX240" fmla="*/ 3947939 w 4011346"/>
                <a:gd name="connsiteY240" fmla="*/ 840980 h 1822125"/>
                <a:gd name="connsiteX241" fmla="*/ 3957951 w 4011346"/>
                <a:gd name="connsiteY241" fmla="*/ 777573 h 1822125"/>
                <a:gd name="connsiteX242" fmla="*/ 4004672 w 4011346"/>
                <a:gd name="connsiteY242" fmla="*/ 770898 h 1822125"/>
                <a:gd name="connsiteX243" fmla="*/ 4011346 w 4011346"/>
                <a:gd name="connsiteY243" fmla="*/ 737526 h 1822125"/>
                <a:gd name="connsiteX244" fmla="*/ 3967963 w 4011346"/>
                <a:gd name="connsiteY244" fmla="*/ 700817 h 1822125"/>
                <a:gd name="connsiteX245" fmla="*/ 3921241 w 4011346"/>
                <a:gd name="connsiteY245" fmla="*/ 684130 h 1822125"/>
                <a:gd name="connsiteX246" fmla="*/ 3907892 w 4011346"/>
                <a:gd name="connsiteY246" fmla="*/ 687468 h 1822125"/>
                <a:gd name="connsiteX247" fmla="*/ 3907892 w 4011346"/>
                <a:gd name="connsiteY247" fmla="*/ 720840 h 1822125"/>
                <a:gd name="connsiteX248" fmla="*/ 3887869 w 4011346"/>
                <a:gd name="connsiteY248" fmla="*/ 714165 h 1822125"/>
                <a:gd name="connsiteX249" fmla="*/ 3874520 w 4011346"/>
                <a:gd name="connsiteY249" fmla="*/ 660770 h 1822125"/>
                <a:gd name="connsiteX250" fmla="*/ 3817787 w 4011346"/>
                <a:gd name="connsiteY250" fmla="*/ 597363 h 1822125"/>
                <a:gd name="connsiteX251" fmla="*/ 3717671 w 4011346"/>
                <a:gd name="connsiteY251" fmla="*/ 520606 h 1822125"/>
                <a:gd name="connsiteX252" fmla="*/ 3664275 w 4011346"/>
                <a:gd name="connsiteY252" fmla="*/ 500583 h 1822125"/>
                <a:gd name="connsiteX253" fmla="*/ 3584181 w 4011346"/>
                <a:gd name="connsiteY253" fmla="*/ 493909 h 1822125"/>
                <a:gd name="connsiteX254" fmla="*/ 3520774 w 4011346"/>
                <a:gd name="connsiteY254" fmla="*/ 477222 h 1822125"/>
                <a:gd name="connsiteX255" fmla="*/ 3530786 w 4011346"/>
                <a:gd name="connsiteY255" fmla="*/ 517269 h 1822125"/>
                <a:gd name="connsiteX256" fmla="*/ 3537460 w 4011346"/>
                <a:gd name="connsiteY256" fmla="*/ 543967 h 1822125"/>
                <a:gd name="connsiteX257" fmla="*/ 3507425 w 4011346"/>
                <a:gd name="connsiteY257" fmla="*/ 567327 h 1822125"/>
                <a:gd name="connsiteX258" fmla="*/ 3477390 w 4011346"/>
                <a:gd name="connsiteY258" fmla="*/ 540630 h 1822125"/>
                <a:gd name="connsiteX259" fmla="*/ 3477390 w 4011346"/>
                <a:gd name="connsiteY259" fmla="*/ 520606 h 1822125"/>
                <a:gd name="connsiteX260" fmla="*/ 3504088 w 4011346"/>
                <a:gd name="connsiteY260" fmla="*/ 500583 h 1822125"/>
                <a:gd name="connsiteX261" fmla="*/ 3467379 w 4011346"/>
                <a:gd name="connsiteY261" fmla="*/ 487234 h 1822125"/>
                <a:gd name="connsiteX262" fmla="*/ 3450692 w 4011346"/>
                <a:gd name="connsiteY262" fmla="*/ 513932 h 1822125"/>
                <a:gd name="connsiteX263" fmla="*/ 3440681 w 4011346"/>
                <a:gd name="connsiteY263" fmla="*/ 527281 h 1822125"/>
                <a:gd name="connsiteX264" fmla="*/ 3357250 w 4011346"/>
                <a:gd name="connsiteY264" fmla="*/ 513932 h 1822125"/>
                <a:gd name="connsiteX265" fmla="*/ 3297180 w 4011346"/>
                <a:gd name="connsiteY265" fmla="*/ 520606 h 1822125"/>
                <a:gd name="connsiteX266" fmla="*/ 3267145 w 4011346"/>
                <a:gd name="connsiteY266" fmla="*/ 497246 h 1822125"/>
                <a:gd name="connsiteX267" fmla="*/ 3267145 w 4011346"/>
                <a:gd name="connsiteY267" fmla="*/ 460536 h 1822125"/>
                <a:gd name="connsiteX268" fmla="*/ 3203738 w 4011346"/>
                <a:gd name="connsiteY268" fmla="*/ 403803 h 1822125"/>
                <a:gd name="connsiteX269" fmla="*/ 3076923 w 4011346"/>
                <a:gd name="connsiteY269" fmla="*/ 410478 h 1822125"/>
                <a:gd name="connsiteX270" fmla="*/ 3043551 w 4011346"/>
                <a:gd name="connsiteY270" fmla="*/ 387117 h 1822125"/>
                <a:gd name="connsiteX271" fmla="*/ 3000167 w 4011346"/>
                <a:gd name="connsiteY271" fmla="*/ 340396 h 1822125"/>
                <a:gd name="connsiteX272" fmla="*/ 3013516 w 4011346"/>
                <a:gd name="connsiteY272" fmla="*/ 333722 h 1822125"/>
                <a:gd name="connsiteX273" fmla="*/ 3000167 w 4011346"/>
                <a:gd name="connsiteY273" fmla="*/ 313698 h 1822125"/>
                <a:gd name="connsiteX274" fmla="*/ 2970132 w 4011346"/>
                <a:gd name="connsiteY274" fmla="*/ 310361 h 1822125"/>
                <a:gd name="connsiteX275" fmla="*/ 2920073 w 4011346"/>
                <a:gd name="connsiteY275" fmla="*/ 357082 h 1822125"/>
                <a:gd name="connsiteX276" fmla="*/ 2920073 w 4011346"/>
                <a:gd name="connsiteY276" fmla="*/ 357082 h 1822125"/>
                <a:gd name="connsiteX277" fmla="*/ 2916736 w 4011346"/>
                <a:gd name="connsiteY277" fmla="*/ 307024 h 1822125"/>
                <a:gd name="connsiteX278" fmla="*/ 2936760 w 4011346"/>
                <a:gd name="connsiteY278" fmla="*/ 303687 h 1822125"/>
                <a:gd name="connsiteX279" fmla="*/ 2866678 w 4011346"/>
                <a:gd name="connsiteY279" fmla="*/ 273652 h 1822125"/>
                <a:gd name="connsiteX280" fmla="*/ 2813282 w 4011346"/>
                <a:gd name="connsiteY280" fmla="*/ 270314 h 1822125"/>
                <a:gd name="connsiteX281" fmla="*/ 2793259 w 4011346"/>
                <a:gd name="connsiteY281" fmla="*/ 293675 h 1822125"/>
                <a:gd name="connsiteX282" fmla="*/ 2743200 w 4011346"/>
                <a:gd name="connsiteY282" fmla="*/ 303687 h 1822125"/>
                <a:gd name="connsiteX283" fmla="*/ 2786584 w 4011346"/>
                <a:gd name="connsiteY283" fmla="*/ 313698 h 1822125"/>
                <a:gd name="connsiteX284" fmla="*/ 2763224 w 4011346"/>
                <a:gd name="connsiteY284" fmla="*/ 333722 h 1822125"/>
                <a:gd name="connsiteX285" fmla="*/ 2769898 w 4011346"/>
                <a:gd name="connsiteY285" fmla="*/ 383780 h 1822125"/>
                <a:gd name="connsiteX286" fmla="*/ 2749875 w 4011346"/>
                <a:gd name="connsiteY286" fmla="*/ 367094 h 1822125"/>
                <a:gd name="connsiteX287" fmla="*/ 2733189 w 4011346"/>
                <a:gd name="connsiteY287" fmla="*/ 380443 h 1822125"/>
                <a:gd name="connsiteX288" fmla="*/ 2666444 w 4011346"/>
                <a:gd name="connsiteY288" fmla="*/ 370431 h 1822125"/>
                <a:gd name="connsiteX289" fmla="*/ 2636409 w 4011346"/>
                <a:gd name="connsiteY289" fmla="*/ 380443 h 1822125"/>
                <a:gd name="connsiteX290" fmla="*/ 2603037 w 4011346"/>
                <a:gd name="connsiteY290" fmla="*/ 340396 h 1822125"/>
                <a:gd name="connsiteX291" fmla="*/ 2569665 w 4011346"/>
                <a:gd name="connsiteY291" fmla="*/ 423827 h 1822125"/>
                <a:gd name="connsiteX292" fmla="*/ 2552979 w 4011346"/>
                <a:gd name="connsiteY292" fmla="*/ 443850 h 1822125"/>
                <a:gd name="connsiteX293" fmla="*/ 2469548 w 4011346"/>
                <a:gd name="connsiteY293" fmla="*/ 307024 h 1822125"/>
                <a:gd name="connsiteX294" fmla="*/ 2446187 w 4011346"/>
                <a:gd name="connsiteY294" fmla="*/ 323710 h 1822125"/>
                <a:gd name="connsiteX295" fmla="*/ 2442850 w 4011346"/>
                <a:gd name="connsiteY295" fmla="*/ 290338 h 1822125"/>
                <a:gd name="connsiteX296" fmla="*/ 2449525 w 4011346"/>
                <a:gd name="connsiteY296" fmla="*/ 220256 h 1822125"/>
                <a:gd name="connsiteX297" fmla="*/ 2386117 w 4011346"/>
                <a:gd name="connsiteY297" fmla="*/ 193558 h 1822125"/>
                <a:gd name="connsiteX298" fmla="*/ 2369431 w 4011346"/>
                <a:gd name="connsiteY298" fmla="*/ 233605 h 1822125"/>
                <a:gd name="connsiteX299" fmla="*/ 2379443 w 4011346"/>
                <a:gd name="connsiteY299" fmla="*/ 256965 h 1822125"/>
                <a:gd name="connsiteX300" fmla="*/ 2376106 w 4011346"/>
                <a:gd name="connsiteY300" fmla="*/ 276989 h 1822125"/>
                <a:gd name="connsiteX301" fmla="*/ 2352745 w 4011346"/>
                <a:gd name="connsiteY301" fmla="*/ 253628 h 1822125"/>
                <a:gd name="connsiteX302" fmla="*/ 2316036 w 4011346"/>
                <a:gd name="connsiteY302" fmla="*/ 260303 h 1822125"/>
                <a:gd name="connsiteX303" fmla="*/ 2272652 w 4011346"/>
                <a:gd name="connsiteY303" fmla="*/ 246954 h 1822125"/>
                <a:gd name="connsiteX304" fmla="*/ 2245954 w 4011346"/>
                <a:gd name="connsiteY304" fmla="*/ 206907 h 1822125"/>
                <a:gd name="connsiteX305" fmla="*/ 2209244 w 4011346"/>
                <a:gd name="connsiteY305" fmla="*/ 203570 h 1822125"/>
                <a:gd name="connsiteX306" fmla="*/ 2159186 w 4011346"/>
                <a:gd name="connsiteY306" fmla="*/ 193558 h 1822125"/>
                <a:gd name="connsiteX307" fmla="*/ 2132488 w 4011346"/>
                <a:gd name="connsiteY307" fmla="*/ 210244 h 1822125"/>
                <a:gd name="connsiteX308" fmla="*/ 2115802 w 4011346"/>
                <a:gd name="connsiteY308" fmla="*/ 223593 h 1822125"/>
                <a:gd name="connsiteX309" fmla="*/ 2115802 w 4011346"/>
                <a:gd name="connsiteY309" fmla="*/ 193558 h 1822125"/>
                <a:gd name="connsiteX310" fmla="*/ 2082430 w 4011346"/>
                <a:gd name="connsiteY310" fmla="*/ 190221 h 1822125"/>
                <a:gd name="connsiteX311" fmla="*/ 2045720 w 4011346"/>
                <a:gd name="connsiteY311" fmla="*/ 163523 h 1822125"/>
                <a:gd name="connsiteX312" fmla="*/ 2025697 w 4011346"/>
                <a:gd name="connsiteY312" fmla="*/ 193558 h 1822125"/>
                <a:gd name="connsiteX313" fmla="*/ 2055732 w 4011346"/>
                <a:gd name="connsiteY313" fmla="*/ 190221 h 1822125"/>
                <a:gd name="connsiteX314" fmla="*/ 2045720 w 4011346"/>
                <a:gd name="connsiteY314" fmla="*/ 216919 h 1822125"/>
                <a:gd name="connsiteX315" fmla="*/ 1988987 w 4011346"/>
                <a:gd name="connsiteY315" fmla="*/ 236942 h 1822125"/>
                <a:gd name="connsiteX316" fmla="*/ 1935592 w 4011346"/>
                <a:gd name="connsiteY316" fmla="*/ 246954 h 1822125"/>
                <a:gd name="connsiteX317" fmla="*/ 1995662 w 4011346"/>
                <a:gd name="connsiteY317" fmla="*/ 190221 h 1822125"/>
                <a:gd name="connsiteX318" fmla="*/ 2055732 w 4011346"/>
                <a:gd name="connsiteY318" fmla="*/ 120139 h 1822125"/>
                <a:gd name="connsiteX319" fmla="*/ 2055732 w 4011346"/>
                <a:gd name="connsiteY319" fmla="*/ 120139 h 1822125"/>
                <a:gd name="connsiteX320" fmla="*/ 1638579 w 4011346"/>
                <a:gd name="connsiteY320" fmla="*/ 0 h 1822125"/>
                <a:gd name="connsiteX321" fmla="*/ 1528449 w 4011346"/>
                <a:gd name="connsiteY321" fmla="*/ 26696 h 1822125"/>
                <a:gd name="connsiteX322" fmla="*/ 1465043 w 4011346"/>
                <a:gd name="connsiteY322" fmla="*/ 110127 h 1822125"/>
                <a:gd name="connsiteX323" fmla="*/ 1448357 w 4011346"/>
                <a:gd name="connsiteY323" fmla="*/ 136825 h 1822125"/>
                <a:gd name="connsiteX324" fmla="*/ 1481729 w 4011346"/>
                <a:gd name="connsiteY324" fmla="*/ 170198 h 1822125"/>
                <a:gd name="connsiteX325" fmla="*/ 1481729 w 4011346"/>
                <a:gd name="connsiteY325" fmla="*/ 200233 h 1822125"/>
                <a:gd name="connsiteX326" fmla="*/ 1458368 w 4011346"/>
                <a:gd name="connsiteY326" fmla="*/ 203570 h 1822125"/>
                <a:gd name="connsiteX327" fmla="*/ 1458368 w 4011346"/>
                <a:gd name="connsiteY327" fmla="*/ 183546 h 1822125"/>
                <a:gd name="connsiteX328" fmla="*/ 1418322 w 4011346"/>
                <a:gd name="connsiteY328" fmla="*/ 193558 h 1822125"/>
                <a:gd name="connsiteX329" fmla="*/ 1368263 w 4011346"/>
                <a:gd name="connsiteY329" fmla="*/ 200233 h 1822125"/>
                <a:gd name="connsiteX330" fmla="*/ 1321542 w 4011346"/>
                <a:gd name="connsiteY330" fmla="*/ 206907 h 1822125"/>
                <a:gd name="connsiteX331" fmla="*/ 1318205 w 4011346"/>
                <a:gd name="connsiteY331" fmla="*/ 293675 h 1822125"/>
                <a:gd name="connsiteX332" fmla="*/ 1358252 w 4011346"/>
                <a:gd name="connsiteY332" fmla="*/ 317036 h 1822125"/>
                <a:gd name="connsiteX333" fmla="*/ 1374938 w 4011346"/>
                <a:gd name="connsiteY333" fmla="*/ 347071 h 1822125"/>
                <a:gd name="connsiteX334" fmla="*/ 1384949 w 4011346"/>
                <a:gd name="connsiteY334" fmla="*/ 370431 h 1822125"/>
                <a:gd name="connsiteX335" fmla="*/ 1394961 w 4011346"/>
                <a:gd name="connsiteY335" fmla="*/ 420490 h 1822125"/>
                <a:gd name="connsiteX336" fmla="*/ 1384949 w 4011346"/>
                <a:gd name="connsiteY336" fmla="*/ 450525 h 1822125"/>
                <a:gd name="connsiteX337" fmla="*/ 1358252 w 4011346"/>
                <a:gd name="connsiteY337" fmla="*/ 417152 h 1822125"/>
                <a:gd name="connsiteX338" fmla="*/ 1361589 w 4011346"/>
                <a:gd name="connsiteY338" fmla="*/ 387117 h 1822125"/>
                <a:gd name="connsiteX339" fmla="*/ 1351577 w 4011346"/>
                <a:gd name="connsiteY339" fmla="*/ 347071 h 1822125"/>
                <a:gd name="connsiteX340" fmla="*/ 1328217 w 4011346"/>
                <a:gd name="connsiteY340" fmla="*/ 353745 h 1822125"/>
                <a:gd name="connsiteX341" fmla="*/ 1281495 w 4011346"/>
                <a:gd name="connsiteY341" fmla="*/ 317036 h 1822125"/>
                <a:gd name="connsiteX342" fmla="*/ 1241449 w 4011346"/>
                <a:gd name="connsiteY342" fmla="*/ 313698 h 1822125"/>
                <a:gd name="connsiteX343" fmla="*/ 1241449 w 4011346"/>
                <a:gd name="connsiteY343" fmla="*/ 360419 h 1822125"/>
                <a:gd name="connsiteX344" fmla="*/ 1201402 w 4011346"/>
                <a:gd name="connsiteY344" fmla="*/ 340396 h 1822125"/>
                <a:gd name="connsiteX345" fmla="*/ 1228100 w 4011346"/>
                <a:gd name="connsiteY345" fmla="*/ 390454 h 1822125"/>
                <a:gd name="connsiteX346" fmla="*/ 1258135 w 4011346"/>
                <a:gd name="connsiteY346" fmla="*/ 400466 h 1822125"/>
                <a:gd name="connsiteX347" fmla="*/ 1258135 w 4011346"/>
                <a:gd name="connsiteY347" fmla="*/ 420490 h 1822125"/>
                <a:gd name="connsiteX348" fmla="*/ 1198065 w 4011346"/>
                <a:gd name="connsiteY348" fmla="*/ 397129 h 1822125"/>
                <a:gd name="connsiteX349" fmla="*/ 1181379 w 4011346"/>
                <a:gd name="connsiteY349" fmla="*/ 397129 h 1822125"/>
                <a:gd name="connsiteX350" fmla="*/ 1178041 w 4011346"/>
                <a:gd name="connsiteY350" fmla="*/ 353745 h 1822125"/>
                <a:gd name="connsiteX351" fmla="*/ 1171367 w 4011346"/>
                <a:gd name="connsiteY351" fmla="*/ 266977 h 1822125"/>
                <a:gd name="connsiteX352" fmla="*/ 1161355 w 4011346"/>
                <a:gd name="connsiteY352" fmla="*/ 337059 h 1822125"/>
                <a:gd name="connsiteX353" fmla="*/ 1137995 w 4011346"/>
                <a:gd name="connsiteY353" fmla="*/ 367094 h 1822125"/>
                <a:gd name="connsiteX354" fmla="*/ 1158018 w 4011346"/>
                <a:gd name="connsiteY354" fmla="*/ 413815 h 1822125"/>
                <a:gd name="connsiteX355" fmla="*/ 1158018 w 4011346"/>
                <a:gd name="connsiteY355" fmla="*/ 447187 h 1822125"/>
                <a:gd name="connsiteX356" fmla="*/ 1141332 w 4011346"/>
                <a:gd name="connsiteY356" fmla="*/ 497246 h 1822125"/>
                <a:gd name="connsiteX357" fmla="*/ 1154681 w 4011346"/>
                <a:gd name="connsiteY357" fmla="*/ 530618 h 1822125"/>
                <a:gd name="connsiteX358" fmla="*/ 1184716 w 4011346"/>
                <a:gd name="connsiteY358" fmla="*/ 537292 h 1822125"/>
                <a:gd name="connsiteX359" fmla="*/ 1221425 w 4011346"/>
                <a:gd name="connsiteY359" fmla="*/ 543967 h 1822125"/>
                <a:gd name="connsiteX360" fmla="*/ 1241449 w 4011346"/>
                <a:gd name="connsiteY360" fmla="*/ 567327 h 1822125"/>
                <a:gd name="connsiteX361" fmla="*/ 1258135 w 4011346"/>
                <a:gd name="connsiteY361" fmla="*/ 610711 h 1822125"/>
                <a:gd name="connsiteX362" fmla="*/ 1258135 w 4011346"/>
                <a:gd name="connsiteY362" fmla="*/ 610711 h 1822125"/>
                <a:gd name="connsiteX363" fmla="*/ 1254798 w 4011346"/>
                <a:gd name="connsiteY363" fmla="*/ 644084 h 1822125"/>
                <a:gd name="connsiteX364" fmla="*/ 1274821 w 4011346"/>
                <a:gd name="connsiteY364" fmla="*/ 664107 h 1822125"/>
                <a:gd name="connsiteX365" fmla="*/ 1244786 w 4011346"/>
                <a:gd name="connsiteY365" fmla="*/ 670782 h 1822125"/>
                <a:gd name="connsiteX366" fmla="*/ 1224763 w 4011346"/>
                <a:gd name="connsiteY366" fmla="*/ 630735 h 1822125"/>
                <a:gd name="connsiteX367" fmla="*/ 1224763 w 4011346"/>
                <a:gd name="connsiteY367" fmla="*/ 590688 h 1822125"/>
                <a:gd name="connsiteX368" fmla="*/ 1194727 w 4011346"/>
                <a:gd name="connsiteY368" fmla="*/ 553979 h 1822125"/>
                <a:gd name="connsiteX369" fmla="*/ 1164692 w 4011346"/>
                <a:gd name="connsiteY369" fmla="*/ 597363 h 1822125"/>
                <a:gd name="connsiteX370" fmla="*/ 1178041 w 4011346"/>
                <a:gd name="connsiteY370" fmla="*/ 640746 h 1822125"/>
                <a:gd name="connsiteX371" fmla="*/ 1137995 w 4011346"/>
                <a:gd name="connsiteY371" fmla="*/ 697479 h 1822125"/>
                <a:gd name="connsiteX372" fmla="*/ 1097948 w 4011346"/>
                <a:gd name="connsiteY372" fmla="*/ 754212 h 1822125"/>
                <a:gd name="connsiteX373" fmla="*/ 1007843 w 4011346"/>
                <a:gd name="connsiteY373" fmla="*/ 717503 h 1822125"/>
                <a:gd name="connsiteX374" fmla="*/ 1074587 w 4011346"/>
                <a:gd name="connsiteY374" fmla="*/ 714165 h 1822125"/>
                <a:gd name="connsiteX375" fmla="*/ 1107960 w 4011346"/>
                <a:gd name="connsiteY375" fmla="*/ 650758 h 1822125"/>
                <a:gd name="connsiteX376" fmla="*/ 1121309 w 4011346"/>
                <a:gd name="connsiteY376" fmla="*/ 607374 h 1822125"/>
                <a:gd name="connsiteX377" fmla="*/ 1127983 w 4011346"/>
                <a:gd name="connsiteY377" fmla="*/ 574002 h 1822125"/>
                <a:gd name="connsiteX378" fmla="*/ 1117971 w 4011346"/>
                <a:gd name="connsiteY378" fmla="*/ 557316 h 1822125"/>
                <a:gd name="connsiteX379" fmla="*/ 1114634 w 4011346"/>
                <a:gd name="connsiteY379" fmla="*/ 507257 h 1822125"/>
                <a:gd name="connsiteX380" fmla="*/ 1104622 w 4011346"/>
                <a:gd name="connsiteY380" fmla="*/ 427164 h 1822125"/>
                <a:gd name="connsiteX381" fmla="*/ 1101285 w 4011346"/>
                <a:gd name="connsiteY381" fmla="*/ 367094 h 1822125"/>
                <a:gd name="connsiteX382" fmla="*/ 1124646 w 4011346"/>
                <a:gd name="connsiteY382" fmla="*/ 273652 h 1822125"/>
                <a:gd name="connsiteX383" fmla="*/ 1031203 w 4011346"/>
                <a:gd name="connsiteY383" fmla="*/ 263640 h 1822125"/>
                <a:gd name="connsiteX384" fmla="*/ 1014517 w 4011346"/>
                <a:gd name="connsiteY384" fmla="*/ 320373 h 1822125"/>
                <a:gd name="connsiteX385" fmla="*/ 1024529 w 4011346"/>
                <a:gd name="connsiteY385" fmla="*/ 367094 h 1822125"/>
                <a:gd name="connsiteX386" fmla="*/ 981145 w 4011346"/>
                <a:gd name="connsiteY386" fmla="*/ 420490 h 1822125"/>
                <a:gd name="connsiteX387" fmla="*/ 991157 w 4011346"/>
                <a:gd name="connsiteY387" fmla="*/ 457199 h 1822125"/>
                <a:gd name="connsiteX388" fmla="*/ 981145 w 4011346"/>
                <a:gd name="connsiteY388" fmla="*/ 503920 h 1822125"/>
                <a:gd name="connsiteX389" fmla="*/ 1001168 w 4011346"/>
                <a:gd name="connsiteY389" fmla="*/ 527281 h 1822125"/>
                <a:gd name="connsiteX390" fmla="*/ 1017854 w 4011346"/>
                <a:gd name="connsiteY390" fmla="*/ 574002 h 1822125"/>
                <a:gd name="connsiteX391" fmla="*/ 1047890 w 4011346"/>
                <a:gd name="connsiteY391" fmla="*/ 560653 h 1822125"/>
                <a:gd name="connsiteX392" fmla="*/ 1014517 w 4011346"/>
                <a:gd name="connsiteY392" fmla="*/ 614049 h 1822125"/>
                <a:gd name="connsiteX393" fmla="*/ 957784 w 4011346"/>
                <a:gd name="connsiteY393" fmla="*/ 560653 h 1822125"/>
                <a:gd name="connsiteX394" fmla="*/ 884365 w 4011346"/>
                <a:gd name="connsiteY394" fmla="*/ 523944 h 1822125"/>
                <a:gd name="connsiteX395" fmla="*/ 824295 w 4011346"/>
                <a:gd name="connsiteY395" fmla="*/ 500583 h 1822125"/>
                <a:gd name="connsiteX396" fmla="*/ 810946 w 4011346"/>
                <a:gd name="connsiteY396" fmla="*/ 537292 h 1822125"/>
                <a:gd name="connsiteX397" fmla="*/ 827633 w 4011346"/>
                <a:gd name="connsiteY397" fmla="*/ 574002 h 1822125"/>
                <a:gd name="connsiteX398" fmla="*/ 814284 w 4011346"/>
                <a:gd name="connsiteY398" fmla="*/ 597363 h 1822125"/>
                <a:gd name="connsiteX399" fmla="*/ 800935 w 4011346"/>
                <a:gd name="connsiteY399" fmla="*/ 614049 h 1822125"/>
                <a:gd name="connsiteX400" fmla="*/ 770900 w 4011346"/>
                <a:gd name="connsiteY400" fmla="*/ 557316 h 1822125"/>
                <a:gd name="connsiteX401" fmla="*/ 744202 w 4011346"/>
                <a:gd name="connsiteY401" fmla="*/ 594025 h 1822125"/>
                <a:gd name="connsiteX402" fmla="*/ 707492 w 4011346"/>
                <a:gd name="connsiteY402" fmla="*/ 587351 h 1822125"/>
                <a:gd name="connsiteX403" fmla="*/ 654097 w 4011346"/>
                <a:gd name="connsiteY403" fmla="*/ 624060 h 1822125"/>
                <a:gd name="connsiteX404" fmla="*/ 644085 w 4011346"/>
                <a:gd name="connsiteY404" fmla="*/ 600700 h 1822125"/>
                <a:gd name="connsiteX405" fmla="*/ 654097 w 4011346"/>
                <a:gd name="connsiteY405" fmla="*/ 563990 h 1822125"/>
                <a:gd name="connsiteX406" fmla="*/ 614050 w 4011346"/>
                <a:gd name="connsiteY406" fmla="*/ 600700 h 1822125"/>
                <a:gd name="connsiteX407" fmla="*/ 594027 w 4011346"/>
                <a:gd name="connsiteY407" fmla="*/ 600700 h 1822125"/>
                <a:gd name="connsiteX408" fmla="*/ 533957 w 4011346"/>
                <a:gd name="connsiteY408" fmla="*/ 634072 h 1822125"/>
                <a:gd name="connsiteX409" fmla="*/ 510596 w 4011346"/>
                <a:gd name="connsiteY409" fmla="*/ 657433 h 1822125"/>
                <a:gd name="connsiteX410" fmla="*/ 500584 w 4011346"/>
                <a:gd name="connsiteY410" fmla="*/ 704154 h 1822125"/>
                <a:gd name="connsiteX411" fmla="*/ 450526 w 4011346"/>
                <a:gd name="connsiteY411" fmla="*/ 690805 h 1822125"/>
                <a:gd name="connsiteX412" fmla="*/ 433840 w 4011346"/>
                <a:gd name="connsiteY412" fmla="*/ 654095 h 1822125"/>
                <a:gd name="connsiteX413" fmla="*/ 467212 w 4011346"/>
                <a:gd name="connsiteY413" fmla="*/ 624060 h 1822125"/>
                <a:gd name="connsiteX414" fmla="*/ 453863 w 4011346"/>
                <a:gd name="connsiteY414" fmla="*/ 600700 h 1822125"/>
                <a:gd name="connsiteX415" fmla="*/ 390456 w 4011346"/>
                <a:gd name="connsiteY415" fmla="*/ 570665 h 1822125"/>
                <a:gd name="connsiteX416" fmla="*/ 417154 w 4011346"/>
                <a:gd name="connsiteY416" fmla="*/ 620723 h 1822125"/>
                <a:gd name="connsiteX417" fmla="*/ 407142 w 4011346"/>
                <a:gd name="connsiteY417" fmla="*/ 664107 h 1822125"/>
                <a:gd name="connsiteX418" fmla="*/ 413817 w 4011346"/>
                <a:gd name="connsiteY418" fmla="*/ 700817 h 1822125"/>
                <a:gd name="connsiteX419" fmla="*/ 427165 w 4011346"/>
                <a:gd name="connsiteY419" fmla="*/ 724177 h 1822125"/>
                <a:gd name="connsiteX420" fmla="*/ 413817 w 4011346"/>
                <a:gd name="connsiteY420" fmla="*/ 754212 h 1822125"/>
                <a:gd name="connsiteX421" fmla="*/ 390456 w 4011346"/>
                <a:gd name="connsiteY421" fmla="*/ 730852 h 1822125"/>
                <a:gd name="connsiteX422" fmla="*/ 360421 w 4011346"/>
                <a:gd name="connsiteY422" fmla="*/ 727514 h 1822125"/>
                <a:gd name="connsiteX423" fmla="*/ 333723 w 4011346"/>
                <a:gd name="connsiteY423" fmla="*/ 767561 h 1822125"/>
                <a:gd name="connsiteX424" fmla="*/ 307025 w 4011346"/>
                <a:gd name="connsiteY424" fmla="*/ 787584 h 1822125"/>
                <a:gd name="connsiteX425" fmla="*/ 320374 w 4011346"/>
                <a:gd name="connsiteY425" fmla="*/ 814282 h 1822125"/>
                <a:gd name="connsiteX426" fmla="*/ 303688 w 4011346"/>
                <a:gd name="connsiteY426" fmla="*/ 837643 h 1822125"/>
                <a:gd name="connsiteX427" fmla="*/ 233606 w 4011346"/>
                <a:gd name="connsiteY427" fmla="*/ 800933 h 1822125"/>
                <a:gd name="connsiteX428" fmla="*/ 243618 w 4011346"/>
                <a:gd name="connsiteY428" fmla="*/ 850992 h 1822125"/>
                <a:gd name="connsiteX429" fmla="*/ 263641 w 4011346"/>
                <a:gd name="connsiteY429" fmla="*/ 871015 h 1822125"/>
                <a:gd name="connsiteX430" fmla="*/ 250292 w 4011346"/>
                <a:gd name="connsiteY430" fmla="*/ 884364 h 1822125"/>
                <a:gd name="connsiteX431" fmla="*/ 193560 w 4011346"/>
                <a:gd name="connsiteY431" fmla="*/ 847654 h 1822125"/>
                <a:gd name="connsiteX432" fmla="*/ 170199 w 4011346"/>
                <a:gd name="connsiteY432" fmla="*/ 807608 h 1822125"/>
                <a:gd name="connsiteX433" fmla="*/ 170199 w 4011346"/>
                <a:gd name="connsiteY433" fmla="*/ 760887 h 1822125"/>
                <a:gd name="connsiteX434" fmla="*/ 133490 w 4011346"/>
                <a:gd name="connsiteY434" fmla="*/ 684130 h 1822125"/>
                <a:gd name="connsiteX435" fmla="*/ 196897 w 4011346"/>
                <a:gd name="connsiteY435" fmla="*/ 714165 h 1822125"/>
                <a:gd name="connsiteX436" fmla="*/ 256967 w 4011346"/>
                <a:gd name="connsiteY436" fmla="*/ 744200 h 1822125"/>
                <a:gd name="connsiteX437" fmla="*/ 293676 w 4011346"/>
                <a:gd name="connsiteY437" fmla="*/ 747538 h 1822125"/>
                <a:gd name="connsiteX438" fmla="*/ 327049 w 4011346"/>
                <a:gd name="connsiteY438" fmla="*/ 717503 h 1822125"/>
                <a:gd name="connsiteX439" fmla="*/ 343735 w 4011346"/>
                <a:gd name="connsiteY439" fmla="*/ 680793 h 1822125"/>
                <a:gd name="connsiteX440" fmla="*/ 333723 w 4011346"/>
                <a:gd name="connsiteY440" fmla="*/ 630735 h 1822125"/>
                <a:gd name="connsiteX441" fmla="*/ 290339 w 4011346"/>
                <a:gd name="connsiteY441" fmla="*/ 610711 h 1822125"/>
                <a:gd name="connsiteX442" fmla="*/ 236944 w 4011346"/>
                <a:gd name="connsiteY442" fmla="*/ 563990 h 1822125"/>
                <a:gd name="connsiteX443" fmla="*/ 133490 w 4011346"/>
                <a:gd name="connsiteY443" fmla="*/ 507257 h 1822125"/>
                <a:gd name="connsiteX0" fmla="*/ 133490 w 4011346"/>
                <a:gd name="connsiteY0" fmla="*/ 507257 h 1822125"/>
                <a:gd name="connsiteX1" fmla="*/ 46722 w 4011346"/>
                <a:gd name="connsiteY1" fmla="*/ 537292 h 1822125"/>
                <a:gd name="connsiteX2" fmla="*/ 33373 w 4011346"/>
                <a:gd name="connsiteY2" fmla="*/ 567327 h 1822125"/>
                <a:gd name="connsiteX3" fmla="*/ 43384 w 4011346"/>
                <a:gd name="connsiteY3" fmla="*/ 597363 h 1822125"/>
                <a:gd name="connsiteX4" fmla="*/ 60071 w 4011346"/>
                <a:gd name="connsiteY4" fmla="*/ 624060 h 1822125"/>
                <a:gd name="connsiteX5" fmla="*/ 73419 w 4011346"/>
                <a:gd name="connsiteY5" fmla="*/ 654095 h 1822125"/>
                <a:gd name="connsiteX6" fmla="*/ 56733 w 4011346"/>
                <a:gd name="connsiteY6" fmla="*/ 677456 h 1822125"/>
                <a:gd name="connsiteX7" fmla="*/ 76757 w 4011346"/>
                <a:gd name="connsiteY7" fmla="*/ 757549 h 1822125"/>
                <a:gd name="connsiteX8" fmla="*/ 66745 w 4011346"/>
                <a:gd name="connsiteY8" fmla="*/ 774236 h 1822125"/>
                <a:gd name="connsiteX9" fmla="*/ 70082 w 4011346"/>
                <a:gd name="connsiteY9" fmla="*/ 800933 h 1822125"/>
                <a:gd name="connsiteX10" fmla="*/ 70082 w 4011346"/>
                <a:gd name="connsiteY10" fmla="*/ 840980 h 1822125"/>
                <a:gd name="connsiteX11" fmla="*/ 80094 w 4011346"/>
                <a:gd name="connsiteY11" fmla="*/ 861003 h 1822125"/>
                <a:gd name="connsiteX12" fmla="*/ 76757 w 4011346"/>
                <a:gd name="connsiteY12" fmla="*/ 884364 h 1822125"/>
                <a:gd name="connsiteX13" fmla="*/ 106792 w 4011346"/>
                <a:gd name="connsiteY13" fmla="*/ 917736 h 1822125"/>
                <a:gd name="connsiteX14" fmla="*/ 106792 w 4011346"/>
                <a:gd name="connsiteY14" fmla="*/ 947771 h 1822125"/>
                <a:gd name="connsiteX15" fmla="*/ 13349 w 4011346"/>
                <a:gd name="connsiteY15" fmla="*/ 1037876 h 1822125"/>
                <a:gd name="connsiteX16" fmla="*/ 33373 w 4011346"/>
                <a:gd name="connsiteY16" fmla="*/ 1071249 h 1822125"/>
                <a:gd name="connsiteX17" fmla="*/ 33373 w 4011346"/>
                <a:gd name="connsiteY17" fmla="*/ 1071249 h 1822125"/>
                <a:gd name="connsiteX18" fmla="*/ 16687 w 4011346"/>
                <a:gd name="connsiteY18" fmla="*/ 1101284 h 1822125"/>
                <a:gd name="connsiteX19" fmla="*/ 3338 w 4011346"/>
                <a:gd name="connsiteY19" fmla="*/ 1131319 h 1822125"/>
                <a:gd name="connsiteX20" fmla="*/ 0 w 4011346"/>
                <a:gd name="connsiteY20" fmla="*/ 1191389 h 1822125"/>
                <a:gd name="connsiteX21" fmla="*/ 16687 w 4011346"/>
                <a:gd name="connsiteY21" fmla="*/ 1234773 h 1822125"/>
                <a:gd name="connsiteX22" fmla="*/ 20024 w 4011346"/>
                <a:gd name="connsiteY22" fmla="*/ 1268145 h 1822125"/>
                <a:gd name="connsiteX23" fmla="*/ 56733 w 4011346"/>
                <a:gd name="connsiteY23" fmla="*/ 1278157 h 1822125"/>
                <a:gd name="connsiteX24" fmla="*/ 116803 w 4011346"/>
                <a:gd name="connsiteY24" fmla="*/ 1364925 h 1822125"/>
                <a:gd name="connsiteX25" fmla="*/ 96780 w 4011346"/>
                <a:gd name="connsiteY25" fmla="*/ 1388285 h 1822125"/>
                <a:gd name="connsiteX26" fmla="*/ 93443 w 4011346"/>
                <a:gd name="connsiteY26" fmla="*/ 1418320 h 1822125"/>
                <a:gd name="connsiteX27" fmla="*/ 120141 w 4011346"/>
                <a:gd name="connsiteY27" fmla="*/ 1421657 h 1822125"/>
                <a:gd name="connsiteX28" fmla="*/ 160187 w 4011346"/>
                <a:gd name="connsiteY28" fmla="*/ 1435006 h 1822125"/>
                <a:gd name="connsiteX29" fmla="*/ 186885 w 4011346"/>
                <a:gd name="connsiteY29" fmla="*/ 1448355 h 1822125"/>
                <a:gd name="connsiteX30" fmla="*/ 213583 w 4011346"/>
                <a:gd name="connsiteY30" fmla="*/ 1478390 h 1822125"/>
                <a:gd name="connsiteX31" fmla="*/ 243618 w 4011346"/>
                <a:gd name="connsiteY31" fmla="*/ 1481727 h 1822125"/>
                <a:gd name="connsiteX32" fmla="*/ 287002 w 4011346"/>
                <a:gd name="connsiteY32" fmla="*/ 1511763 h 1822125"/>
                <a:gd name="connsiteX33" fmla="*/ 310363 w 4011346"/>
                <a:gd name="connsiteY33" fmla="*/ 1521774 h 1822125"/>
                <a:gd name="connsiteX34" fmla="*/ 310363 w 4011346"/>
                <a:gd name="connsiteY34" fmla="*/ 1558484 h 1822125"/>
                <a:gd name="connsiteX35" fmla="*/ 270316 w 4011346"/>
                <a:gd name="connsiteY35" fmla="*/ 1598530 h 1822125"/>
                <a:gd name="connsiteX36" fmla="*/ 280327 w 4011346"/>
                <a:gd name="connsiteY36" fmla="*/ 1621891 h 1822125"/>
                <a:gd name="connsiteX37" fmla="*/ 273653 w 4011346"/>
                <a:gd name="connsiteY37" fmla="*/ 1641914 h 1822125"/>
                <a:gd name="connsiteX38" fmla="*/ 266979 w 4011346"/>
                <a:gd name="connsiteY38" fmla="*/ 1658600 h 1822125"/>
                <a:gd name="connsiteX39" fmla="*/ 240281 w 4011346"/>
                <a:gd name="connsiteY39" fmla="*/ 1698647 h 1822125"/>
                <a:gd name="connsiteX40" fmla="*/ 307025 w 4011346"/>
                <a:gd name="connsiteY40" fmla="*/ 1735357 h 1822125"/>
                <a:gd name="connsiteX41" fmla="*/ 337060 w 4011346"/>
                <a:gd name="connsiteY41" fmla="*/ 1742031 h 1822125"/>
                <a:gd name="connsiteX42" fmla="*/ 360421 w 4011346"/>
                <a:gd name="connsiteY42" fmla="*/ 1748706 h 1822125"/>
                <a:gd name="connsiteX43" fmla="*/ 380444 w 4011346"/>
                <a:gd name="connsiteY43" fmla="*/ 1755380 h 1822125"/>
                <a:gd name="connsiteX44" fmla="*/ 407142 w 4011346"/>
                <a:gd name="connsiteY44" fmla="*/ 1775403 h 1822125"/>
                <a:gd name="connsiteX45" fmla="*/ 437177 w 4011346"/>
                <a:gd name="connsiteY45" fmla="*/ 1772066 h 1822125"/>
                <a:gd name="connsiteX46" fmla="*/ 507259 w 4011346"/>
                <a:gd name="connsiteY46" fmla="*/ 1822125 h 1822125"/>
                <a:gd name="connsiteX47" fmla="*/ 517271 w 4011346"/>
                <a:gd name="connsiteY47" fmla="*/ 1808776 h 1822125"/>
                <a:gd name="connsiteX48" fmla="*/ 507259 w 4011346"/>
                <a:gd name="connsiteY48" fmla="*/ 1768729 h 1822125"/>
                <a:gd name="connsiteX49" fmla="*/ 500584 w 4011346"/>
                <a:gd name="connsiteY49" fmla="*/ 1735357 h 1822125"/>
                <a:gd name="connsiteX50" fmla="*/ 483898 w 4011346"/>
                <a:gd name="connsiteY50" fmla="*/ 1691973 h 1822125"/>
                <a:gd name="connsiteX51" fmla="*/ 513933 w 4011346"/>
                <a:gd name="connsiteY51" fmla="*/ 1671949 h 1822125"/>
                <a:gd name="connsiteX52" fmla="*/ 547306 w 4011346"/>
                <a:gd name="connsiteY52" fmla="*/ 1648589 h 1822125"/>
                <a:gd name="connsiteX53" fmla="*/ 527282 w 4011346"/>
                <a:gd name="connsiteY53" fmla="*/ 1631903 h 1822125"/>
                <a:gd name="connsiteX54" fmla="*/ 517271 w 4011346"/>
                <a:gd name="connsiteY54" fmla="*/ 1598530 h 1822125"/>
                <a:gd name="connsiteX55" fmla="*/ 480561 w 4011346"/>
                <a:gd name="connsiteY55" fmla="*/ 1581844 h 1822125"/>
                <a:gd name="connsiteX56" fmla="*/ 470549 w 4011346"/>
                <a:gd name="connsiteY56" fmla="*/ 1561821 h 1822125"/>
                <a:gd name="connsiteX57" fmla="*/ 480561 w 4011346"/>
                <a:gd name="connsiteY57" fmla="*/ 1531786 h 1822125"/>
                <a:gd name="connsiteX58" fmla="*/ 490573 w 4011346"/>
                <a:gd name="connsiteY58" fmla="*/ 1491739 h 1822125"/>
                <a:gd name="connsiteX59" fmla="*/ 513933 w 4011346"/>
                <a:gd name="connsiteY59" fmla="*/ 1511763 h 1822125"/>
                <a:gd name="connsiteX60" fmla="*/ 520608 w 4011346"/>
                <a:gd name="connsiteY60" fmla="*/ 1495076 h 1822125"/>
                <a:gd name="connsiteX61" fmla="*/ 543968 w 4011346"/>
                <a:gd name="connsiteY61" fmla="*/ 1458367 h 1822125"/>
                <a:gd name="connsiteX62" fmla="*/ 574003 w 4011346"/>
                <a:gd name="connsiteY62" fmla="*/ 1441681 h 1822125"/>
                <a:gd name="connsiteX63" fmla="*/ 590690 w 4011346"/>
                <a:gd name="connsiteY63" fmla="*/ 1455030 h 1822125"/>
                <a:gd name="connsiteX64" fmla="*/ 610713 w 4011346"/>
                <a:gd name="connsiteY64" fmla="*/ 1428332 h 1822125"/>
                <a:gd name="connsiteX65" fmla="*/ 630736 w 4011346"/>
                <a:gd name="connsiteY65" fmla="*/ 1455030 h 1822125"/>
                <a:gd name="connsiteX66" fmla="*/ 657434 w 4011346"/>
                <a:gd name="connsiteY66" fmla="*/ 1478390 h 1822125"/>
                <a:gd name="connsiteX67" fmla="*/ 674120 w 4011346"/>
                <a:gd name="connsiteY67" fmla="*/ 1485065 h 1822125"/>
                <a:gd name="connsiteX68" fmla="*/ 697481 w 4011346"/>
                <a:gd name="connsiteY68" fmla="*/ 1485065 h 1822125"/>
                <a:gd name="connsiteX69" fmla="*/ 717504 w 4011346"/>
                <a:gd name="connsiteY69" fmla="*/ 1471716 h 1822125"/>
                <a:gd name="connsiteX70" fmla="*/ 744202 w 4011346"/>
                <a:gd name="connsiteY70" fmla="*/ 1471716 h 1822125"/>
                <a:gd name="connsiteX71" fmla="*/ 760888 w 4011346"/>
                <a:gd name="connsiteY71" fmla="*/ 1468379 h 1822125"/>
                <a:gd name="connsiteX72" fmla="*/ 790923 w 4011346"/>
                <a:gd name="connsiteY72" fmla="*/ 1501751 h 1822125"/>
                <a:gd name="connsiteX73" fmla="*/ 797598 w 4011346"/>
                <a:gd name="connsiteY73" fmla="*/ 1475053 h 1822125"/>
                <a:gd name="connsiteX74" fmla="*/ 817621 w 4011346"/>
                <a:gd name="connsiteY74" fmla="*/ 1491739 h 1822125"/>
                <a:gd name="connsiteX75" fmla="*/ 837644 w 4011346"/>
                <a:gd name="connsiteY75" fmla="*/ 1468379 h 1822125"/>
                <a:gd name="connsiteX76" fmla="*/ 827633 w 4011346"/>
                <a:gd name="connsiteY76" fmla="*/ 1448355 h 1822125"/>
                <a:gd name="connsiteX77" fmla="*/ 810946 w 4011346"/>
                <a:gd name="connsiteY77" fmla="*/ 1435006 h 1822125"/>
                <a:gd name="connsiteX78" fmla="*/ 810946 w 4011346"/>
                <a:gd name="connsiteY78" fmla="*/ 1408309 h 1822125"/>
                <a:gd name="connsiteX79" fmla="*/ 810946 w 4011346"/>
                <a:gd name="connsiteY79" fmla="*/ 1394960 h 1822125"/>
                <a:gd name="connsiteX80" fmla="*/ 830970 w 4011346"/>
                <a:gd name="connsiteY80" fmla="*/ 1391622 h 1822125"/>
                <a:gd name="connsiteX81" fmla="*/ 840981 w 4011346"/>
                <a:gd name="connsiteY81" fmla="*/ 1388285 h 1822125"/>
                <a:gd name="connsiteX82" fmla="*/ 820958 w 4011346"/>
                <a:gd name="connsiteY82" fmla="*/ 1351576 h 1822125"/>
                <a:gd name="connsiteX83" fmla="*/ 854330 w 4011346"/>
                <a:gd name="connsiteY83" fmla="*/ 1344901 h 1822125"/>
                <a:gd name="connsiteX84" fmla="*/ 891040 w 4011346"/>
                <a:gd name="connsiteY84" fmla="*/ 1351576 h 1822125"/>
                <a:gd name="connsiteX85" fmla="*/ 964459 w 4011346"/>
                <a:gd name="connsiteY85" fmla="*/ 1308192 h 1822125"/>
                <a:gd name="connsiteX86" fmla="*/ 1001168 w 4011346"/>
                <a:gd name="connsiteY86" fmla="*/ 1308192 h 1822125"/>
                <a:gd name="connsiteX87" fmla="*/ 1027866 w 4011346"/>
                <a:gd name="connsiteY87" fmla="*/ 1284831 h 1822125"/>
                <a:gd name="connsiteX88" fmla="*/ 1047890 w 4011346"/>
                <a:gd name="connsiteY88" fmla="*/ 1294843 h 1822125"/>
                <a:gd name="connsiteX89" fmla="*/ 1067913 w 4011346"/>
                <a:gd name="connsiteY89" fmla="*/ 1304854 h 1822125"/>
                <a:gd name="connsiteX90" fmla="*/ 1087936 w 4011346"/>
                <a:gd name="connsiteY90" fmla="*/ 1331552 h 1822125"/>
                <a:gd name="connsiteX91" fmla="*/ 1074587 w 4011346"/>
                <a:gd name="connsiteY91" fmla="*/ 1344901 h 1822125"/>
                <a:gd name="connsiteX92" fmla="*/ 1104622 w 4011346"/>
                <a:gd name="connsiteY92" fmla="*/ 1344901 h 1822125"/>
                <a:gd name="connsiteX93" fmla="*/ 1107960 w 4011346"/>
                <a:gd name="connsiteY93" fmla="*/ 1361587 h 1822125"/>
                <a:gd name="connsiteX94" fmla="*/ 1121309 w 4011346"/>
                <a:gd name="connsiteY94" fmla="*/ 1344901 h 1822125"/>
                <a:gd name="connsiteX95" fmla="*/ 1134657 w 4011346"/>
                <a:gd name="connsiteY95" fmla="*/ 1358250 h 1822125"/>
                <a:gd name="connsiteX96" fmla="*/ 1134657 w 4011346"/>
                <a:gd name="connsiteY96" fmla="*/ 1378273 h 1822125"/>
                <a:gd name="connsiteX97" fmla="*/ 1148006 w 4011346"/>
                <a:gd name="connsiteY97" fmla="*/ 1374936 h 1822125"/>
                <a:gd name="connsiteX98" fmla="*/ 1208076 w 4011346"/>
                <a:gd name="connsiteY98" fmla="*/ 1328215 h 1822125"/>
                <a:gd name="connsiteX99" fmla="*/ 1211414 w 4011346"/>
                <a:gd name="connsiteY99" fmla="*/ 1348238 h 1822125"/>
                <a:gd name="connsiteX100" fmla="*/ 1244786 w 4011346"/>
                <a:gd name="connsiteY100" fmla="*/ 1368262 h 1822125"/>
                <a:gd name="connsiteX101" fmla="*/ 1264809 w 4011346"/>
                <a:gd name="connsiteY101" fmla="*/ 1398297 h 1822125"/>
                <a:gd name="connsiteX102" fmla="*/ 1298181 w 4011346"/>
                <a:gd name="connsiteY102" fmla="*/ 1505088 h 1822125"/>
                <a:gd name="connsiteX103" fmla="*/ 1308193 w 4011346"/>
                <a:gd name="connsiteY103" fmla="*/ 1461704 h 1822125"/>
                <a:gd name="connsiteX104" fmla="*/ 1344903 w 4011346"/>
                <a:gd name="connsiteY104" fmla="*/ 1481727 h 1822125"/>
                <a:gd name="connsiteX105" fmla="*/ 1388287 w 4011346"/>
                <a:gd name="connsiteY105" fmla="*/ 1481727 h 1822125"/>
                <a:gd name="connsiteX106" fmla="*/ 1394961 w 4011346"/>
                <a:gd name="connsiteY106" fmla="*/ 1505088 h 1822125"/>
                <a:gd name="connsiteX107" fmla="*/ 1435008 w 4011346"/>
                <a:gd name="connsiteY107" fmla="*/ 1528449 h 1822125"/>
                <a:gd name="connsiteX108" fmla="*/ 1465043 w 4011346"/>
                <a:gd name="connsiteY108" fmla="*/ 1528449 h 1822125"/>
                <a:gd name="connsiteX109" fmla="*/ 1491741 w 4011346"/>
                <a:gd name="connsiteY109" fmla="*/ 1541798 h 1822125"/>
                <a:gd name="connsiteX110" fmla="*/ 1535125 w 4011346"/>
                <a:gd name="connsiteY110" fmla="*/ 1498414 h 1822125"/>
                <a:gd name="connsiteX111" fmla="*/ 1571834 w 4011346"/>
                <a:gd name="connsiteY111" fmla="*/ 1478390 h 1822125"/>
                <a:gd name="connsiteX112" fmla="*/ 1608544 w 4011346"/>
                <a:gd name="connsiteY112" fmla="*/ 1481727 h 1822125"/>
                <a:gd name="connsiteX113" fmla="*/ 1655265 w 4011346"/>
                <a:gd name="connsiteY113" fmla="*/ 1495076 h 1822125"/>
                <a:gd name="connsiteX114" fmla="*/ 1681963 w 4011346"/>
                <a:gd name="connsiteY114" fmla="*/ 1511763 h 1822125"/>
                <a:gd name="connsiteX115" fmla="*/ 1735358 w 4011346"/>
                <a:gd name="connsiteY115" fmla="*/ 1505088 h 1822125"/>
                <a:gd name="connsiteX116" fmla="*/ 1745370 w 4011346"/>
                <a:gd name="connsiteY116" fmla="*/ 1485065 h 1822125"/>
                <a:gd name="connsiteX117" fmla="*/ 1738695 w 4011346"/>
                <a:gd name="connsiteY117" fmla="*/ 1465041 h 1822125"/>
                <a:gd name="connsiteX118" fmla="*/ 1765393 w 4011346"/>
                <a:gd name="connsiteY118" fmla="*/ 1438344 h 1822125"/>
                <a:gd name="connsiteX119" fmla="*/ 1778742 w 4011346"/>
                <a:gd name="connsiteY119" fmla="*/ 1435006 h 1822125"/>
                <a:gd name="connsiteX120" fmla="*/ 1812114 w 4011346"/>
                <a:gd name="connsiteY120" fmla="*/ 1451692 h 1822125"/>
                <a:gd name="connsiteX121" fmla="*/ 1852161 w 4011346"/>
                <a:gd name="connsiteY121" fmla="*/ 1465041 h 1822125"/>
                <a:gd name="connsiteX122" fmla="*/ 1858836 w 4011346"/>
                <a:gd name="connsiteY122" fmla="*/ 1491739 h 1822125"/>
                <a:gd name="connsiteX123" fmla="*/ 1872184 w 4011346"/>
                <a:gd name="connsiteY123" fmla="*/ 1498414 h 1822125"/>
                <a:gd name="connsiteX124" fmla="*/ 1902219 w 4011346"/>
                <a:gd name="connsiteY124" fmla="*/ 1501751 h 1822125"/>
                <a:gd name="connsiteX125" fmla="*/ 1932254 w 4011346"/>
                <a:gd name="connsiteY125" fmla="*/ 1485065 h 1822125"/>
                <a:gd name="connsiteX126" fmla="*/ 1962290 w 4011346"/>
                <a:gd name="connsiteY126" fmla="*/ 1498414 h 1822125"/>
                <a:gd name="connsiteX127" fmla="*/ 1985650 w 4011346"/>
                <a:gd name="connsiteY127" fmla="*/ 1511763 h 1822125"/>
                <a:gd name="connsiteX128" fmla="*/ 1995662 w 4011346"/>
                <a:gd name="connsiteY128" fmla="*/ 1521774 h 1822125"/>
                <a:gd name="connsiteX129" fmla="*/ 2032371 w 4011346"/>
                <a:gd name="connsiteY129" fmla="*/ 1541798 h 1822125"/>
                <a:gd name="connsiteX130" fmla="*/ 2069081 w 4011346"/>
                <a:gd name="connsiteY130" fmla="*/ 1538460 h 1822125"/>
                <a:gd name="connsiteX131" fmla="*/ 2142500 w 4011346"/>
                <a:gd name="connsiteY131" fmla="*/ 1495076 h 1822125"/>
                <a:gd name="connsiteX132" fmla="*/ 2195895 w 4011346"/>
                <a:gd name="connsiteY132" fmla="*/ 1508425 h 1822125"/>
                <a:gd name="connsiteX133" fmla="*/ 2225930 w 4011346"/>
                <a:gd name="connsiteY133" fmla="*/ 1518437 h 1822125"/>
                <a:gd name="connsiteX134" fmla="*/ 2259303 w 4011346"/>
                <a:gd name="connsiteY134" fmla="*/ 1505088 h 1822125"/>
                <a:gd name="connsiteX135" fmla="*/ 2262640 w 4011346"/>
                <a:gd name="connsiteY135" fmla="*/ 1478390 h 1822125"/>
                <a:gd name="connsiteX136" fmla="*/ 2282663 w 4011346"/>
                <a:gd name="connsiteY136" fmla="*/ 1448355 h 1822125"/>
                <a:gd name="connsiteX137" fmla="*/ 2299349 w 4011346"/>
                <a:gd name="connsiteY137" fmla="*/ 1394960 h 1822125"/>
                <a:gd name="connsiteX138" fmla="*/ 2282663 w 4011346"/>
                <a:gd name="connsiteY138" fmla="*/ 1398297 h 1822125"/>
                <a:gd name="connsiteX139" fmla="*/ 2312698 w 4011346"/>
                <a:gd name="connsiteY139" fmla="*/ 1371599 h 1822125"/>
                <a:gd name="connsiteX140" fmla="*/ 2339396 w 4011346"/>
                <a:gd name="connsiteY140" fmla="*/ 1368262 h 1822125"/>
                <a:gd name="connsiteX141" fmla="*/ 2396129 w 4011346"/>
                <a:gd name="connsiteY141" fmla="*/ 1378273 h 1822125"/>
                <a:gd name="connsiteX142" fmla="*/ 2436176 w 4011346"/>
                <a:gd name="connsiteY142" fmla="*/ 1404971 h 1822125"/>
                <a:gd name="connsiteX143" fmla="*/ 2462873 w 4011346"/>
                <a:gd name="connsiteY143" fmla="*/ 1435006 h 1822125"/>
                <a:gd name="connsiteX144" fmla="*/ 2469548 w 4011346"/>
                <a:gd name="connsiteY144" fmla="*/ 1471716 h 1822125"/>
                <a:gd name="connsiteX145" fmla="*/ 2476222 w 4011346"/>
                <a:gd name="connsiteY145" fmla="*/ 1511763 h 1822125"/>
                <a:gd name="connsiteX146" fmla="*/ 2486234 w 4011346"/>
                <a:gd name="connsiteY146" fmla="*/ 1531786 h 1822125"/>
                <a:gd name="connsiteX147" fmla="*/ 2529618 w 4011346"/>
                <a:gd name="connsiteY147" fmla="*/ 1545135 h 1822125"/>
                <a:gd name="connsiteX148" fmla="*/ 2549641 w 4011346"/>
                <a:gd name="connsiteY148" fmla="*/ 1565158 h 1822125"/>
                <a:gd name="connsiteX149" fmla="*/ 2562990 w 4011346"/>
                <a:gd name="connsiteY149" fmla="*/ 1598530 h 1822125"/>
                <a:gd name="connsiteX150" fmla="*/ 2586351 w 4011346"/>
                <a:gd name="connsiteY150" fmla="*/ 1591856 h 1822125"/>
                <a:gd name="connsiteX151" fmla="*/ 2606374 w 4011346"/>
                <a:gd name="connsiteY151" fmla="*/ 1581844 h 1822125"/>
                <a:gd name="connsiteX152" fmla="*/ 2639746 w 4011346"/>
                <a:gd name="connsiteY152" fmla="*/ 1565158 h 1822125"/>
                <a:gd name="connsiteX153" fmla="*/ 2643084 w 4011346"/>
                <a:gd name="connsiteY153" fmla="*/ 1581844 h 1822125"/>
                <a:gd name="connsiteX154" fmla="*/ 2626398 w 4011346"/>
                <a:gd name="connsiteY154" fmla="*/ 1611879 h 1822125"/>
                <a:gd name="connsiteX155" fmla="*/ 2616386 w 4011346"/>
                <a:gd name="connsiteY155" fmla="*/ 1648589 h 1822125"/>
                <a:gd name="connsiteX156" fmla="*/ 2603037 w 4011346"/>
                <a:gd name="connsiteY156" fmla="*/ 1701984 h 1822125"/>
                <a:gd name="connsiteX157" fmla="*/ 2579676 w 4011346"/>
                <a:gd name="connsiteY157" fmla="*/ 1675287 h 1822125"/>
                <a:gd name="connsiteX158" fmla="*/ 2552979 w 4011346"/>
                <a:gd name="connsiteY158" fmla="*/ 1698647 h 1822125"/>
                <a:gd name="connsiteX159" fmla="*/ 2559653 w 4011346"/>
                <a:gd name="connsiteY159" fmla="*/ 1725345 h 1822125"/>
                <a:gd name="connsiteX160" fmla="*/ 2559653 w 4011346"/>
                <a:gd name="connsiteY160" fmla="*/ 1762054 h 1822125"/>
                <a:gd name="connsiteX161" fmla="*/ 2549641 w 4011346"/>
                <a:gd name="connsiteY161" fmla="*/ 1782078 h 1822125"/>
                <a:gd name="connsiteX162" fmla="*/ 2589688 w 4011346"/>
                <a:gd name="connsiteY162" fmla="*/ 1762054 h 1822125"/>
                <a:gd name="connsiteX163" fmla="*/ 2626398 w 4011346"/>
                <a:gd name="connsiteY163" fmla="*/ 1772066 h 1822125"/>
                <a:gd name="connsiteX164" fmla="*/ 2653095 w 4011346"/>
                <a:gd name="connsiteY164" fmla="*/ 1748706 h 1822125"/>
                <a:gd name="connsiteX165" fmla="*/ 2683130 w 4011346"/>
                <a:gd name="connsiteY165" fmla="*/ 1695310 h 1822125"/>
                <a:gd name="connsiteX166" fmla="*/ 2753212 w 4011346"/>
                <a:gd name="connsiteY166" fmla="*/ 1608542 h 1822125"/>
                <a:gd name="connsiteX167" fmla="*/ 2783247 w 4011346"/>
                <a:gd name="connsiteY167" fmla="*/ 1538460 h 1822125"/>
                <a:gd name="connsiteX168" fmla="*/ 2803271 w 4011346"/>
                <a:gd name="connsiteY168" fmla="*/ 1435006 h 1822125"/>
                <a:gd name="connsiteX169" fmla="*/ 2793259 w 4011346"/>
                <a:gd name="connsiteY169" fmla="*/ 1384948 h 1822125"/>
                <a:gd name="connsiteX170" fmla="*/ 2769898 w 4011346"/>
                <a:gd name="connsiteY170" fmla="*/ 1351576 h 1822125"/>
                <a:gd name="connsiteX171" fmla="*/ 2726514 w 4011346"/>
                <a:gd name="connsiteY171" fmla="*/ 1351576 h 1822125"/>
                <a:gd name="connsiteX172" fmla="*/ 2699817 w 4011346"/>
                <a:gd name="connsiteY172" fmla="*/ 1351576 h 1822125"/>
                <a:gd name="connsiteX173" fmla="*/ 2683130 w 4011346"/>
                <a:gd name="connsiteY173" fmla="*/ 1331552 h 1822125"/>
                <a:gd name="connsiteX174" fmla="*/ 2669781 w 4011346"/>
                <a:gd name="connsiteY174" fmla="*/ 1311529 h 1822125"/>
                <a:gd name="connsiteX175" fmla="*/ 2763224 w 4011346"/>
                <a:gd name="connsiteY175" fmla="*/ 1194726 h 1822125"/>
                <a:gd name="connsiteX176" fmla="*/ 2846654 w 4011346"/>
                <a:gd name="connsiteY176" fmla="*/ 1127982 h 1822125"/>
                <a:gd name="connsiteX177" fmla="*/ 2890038 w 4011346"/>
                <a:gd name="connsiteY177" fmla="*/ 1104621 h 1822125"/>
                <a:gd name="connsiteX178" fmla="*/ 2933422 w 4011346"/>
                <a:gd name="connsiteY178" fmla="*/ 1124644 h 1822125"/>
                <a:gd name="connsiteX179" fmla="*/ 2950109 w 4011346"/>
                <a:gd name="connsiteY179" fmla="*/ 1107958 h 1822125"/>
                <a:gd name="connsiteX180" fmla="*/ 2993492 w 4011346"/>
                <a:gd name="connsiteY180" fmla="*/ 1124644 h 1822125"/>
                <a:gd name="connsiteX181" fmla="*/ 3006841 w 4011346"/>
                <a:gd name="connsiteY181" fmla="*/ 1091272 h 1822125"/>
                <a:gd name="connsiteX182" fmla="*/ 3053563 w 4011346"/>
                <a:gd name="connsiteY182" fmla="*/ 1101284 h 1822125"/>
                <a:gd name="connsiteX183" fmla="*/ 3070249 w 4011346"/>
                <a:gd name="connsiteY183" fmla="*/ 1117970 h 1822125"/>
                <a:gd name="connsiteX184" fmla="*/ 3060237 w 4011346"/>
                <a:gd name="connsiteY184" fmla="*/ 1137993 h 1822125"/>
                <a:gd name="connsiteX185" fmla="*/ 3123644 w 4011346"/>
                <a:gd name="connsiteY185" fmla="*/ 1121307 h 1822125"/>
                <a:gd name="connsiteX186" fmla="*/ 3140330 w 4011346"/>
                <a:gd name="connsiteY186" fmla="*/ 1107958 h 1822125"/>
                <a:gd name="connsiteX187" fmla="*/ 3123644 w 4011346"/>
                <a:gd name="connsiteY187" fmla="*/ 1094609 h 1822125"/>
                <a:gd name="connsiteX188" fmla="*/ 3143668 w 4011346"/>
                <a:gd name="connsiteY188" fmla="*/ 1054563 h 1822125"/>
                <a:gd name="connsiteX189" fmla="*/ 3190389 w 4011346"/>
                <a:gd name="connsiteY189" fmla="*/ 984481 h 1822125"/>
                <a:gd name="connsiteX190" fmla="*/ 3233773 w 4011346"/>
                <a:gd name="connsiteY190" fmla="*/ 981144 h 1822125"/>
                <a:gd name="connsiteX191" fmla="*/ 3273819 w 4011346"/>
                <a:gd name="connsiteY191" fmla="*/ 991155 h 1822125"/>
                <a:gd name="connsiteX192" fmla="*/ 3277157 w 4011346"/>
                <a:gd name="connsiteY192" fmla="*/ 1047888 h 1822125"/>
                <a:gd name="connsiteX193" fmla="*/ 3320541 w 4011346"/>
                <a:gd name="connsiteY193" fmla="*/ 1004504 h 1822125"/>
                <a:gd name="connsiteX194" fmla="*/ 3343901 w 4011346"/>
                <a:gd name="connsiteY194" fmla="*/ 987818 h 1822125"/>
                <a:gd name="connsiteX195" fmla="*/ 3350576 w 4011346"/>
                <a:gd name="connsiteY195" fmla="*/ 954446 h 1822125"/>
                <a:gd name="connsiteX196" fmla="*/ 3377273 w 4011346"/>
                <a:gd name="connsiteY196" fmla="*/ 937760 h 1822125"/>
                <a:gd name="connsiteX197" fmla="*/ 3407309 w 4011346"/>
                <a:gd name="connsiteY197" fmla="*/ 947771 h 1822125"/>
                <a:gd name="connsiteX198" fmla="*/ 3373936 w 4011346"/>
                <a:gd name="connsiteY198" fmla="*/ 977806 h 1822125"/>
                <a:gd name="connsiteX199" fmla="*/ 3360587 w 4011346"/>
                <a:gd name="connsiteY199" fmla="*/ 1027865 h 1822125"/>
                <a:gd name="connsiteX200" fmla="*/ 3323878 w 4011346"/>
                <a:gd name="connsiteY200" fmla="*/ 1067911 h 1822125"/>
                <a:gd name="connsiteX201" fmla="*/ 3210412 w 4011346"/>
                <a:gd name="connsiteY201" fmla="*/ 1164691 h 1822125"/>
                <a:gd name="connsiteX202" fmla="*/ 3163691 w 4011346"/>
                <a:gd name="connsiteY202" fmla="*/ 1234773 h 1822125"/>
                <a:gd name="connsiteX203" fmla="*/ 3160354 w 4011346"/>
                <a:gd name="connsiteY203" fmla="*/ 1308192 h 1822125"/>
                <a:gd name="connsiteX204" fmla="*/ 3170365 w 4011346"/>
                <a:gd name="connsiteY204" fmla="*/ 1398297 h 1822125"/>
                <a:gd name="connsiteX205" fmla="*/ 3190389 w 4011346"/>
                <a:gd name="connsiteY205" fmla="*/ 1461704 h 1822125"/>
                <a:gd name="connsiteX206" fmla="*/ 3217087 w 4011346"/>
                <a:gd name="connsiteY206" fmla="*/ 1451692 h 1822125"/>
                <a:gd name="connsiteX207" fmla="*/ 3240447 w 4011346"/>
                <a:gd name="connsiteY207" fmla="*/ 1384948 h 1822125"/>
                <a:gd name="connsiteX208" fmla="*/ 3270482 w 4011346"/>
                <a:gd name="connsiteY208" fmla="*/ 1381611 h 1822125"/>
                <a:gd name="connsiteX209" fmla="*/ 3287168 w 4011346"/>
                <a:gd name="connsiteY209" fmla="*/ 1321541 h 1822125"/>
                <a:gd name="connsiteX210" fmla="*/ 3313866 w 4011346"/>
                <a:gd name="connsiteY210" fmla="*/ 1311529 h 1822125"/>
                <a:gd name="connsiteX211" fmla="*/ 3313866 w 4011346"/>
                <a:gd name="connsiteY211" fmla="*/ 1281494 h 1822125"/>
                <a:gd name="connsiteX212" fmla="*/ 3337227 w 4011346"/>
                <a:gd name="connsiteY212" fmla="*/ 1244784 h 1822125"/>
                <a:gd name="connsiteX213" fmla="*/ 3330552 w 4011346"/>
                <a:gd name="connsiteY213" fmla="*/ 1201400 h 1822125"/>
                <a:gd name="connsiteX214" fmla="*/ 3333890 w 4011346"/>
                <a:gd name="connsiteY214" fmla="*/ 1171365 h 1822125"/>
                <a:gd name="connsiteX215" fmla="*/ 3323878 w 4011346"/>
                <a:gd name="connsiteY215" fmla="*/ 1161354 h 1822125"/>
                <a:gd name="connsiteX216" fmla="*/ 3363925 w 4011346"/>
                <a:gd name="connsiteY216" fmla="*/ 1074586 h 1822125"/>
                <a:gd name="connsiteX217" fmla="*/ 3383948 w 4011346"/>
                <a:gd name="connsiteY217" fmla="*/ 1084598 h 1822125"/>
                <a:gd name="connsiteX218" fmla="*/ 3410646 w 4011346"/>
                <a:gd name="connsiteY218" fmla="*/ 1057900 h 1822125"/>
                <a:gd name="connsiteX219" fmla="*/ 3420657 w 4011346"/>
                <a:gd name="connsiteY219" fmla="*/ 1084598 h 1822125"/>
                <a:gd name="connsiteX220" fmla="*/ 3447355 w 4011346"/>
                <a:gd name="connsiteY220" fmla="*/ 1067911 h 1822125"/>
                <a:gd name="connsiteX221" fmla="*/ 3477390 w 4011346"/>
                <a:gd name="connsiteY221" fmla="*/ 1057900 h 1822125"/>
                <a:gd name="connsiteX222" fmla="*/ 3514100 w 4011346"/>
                <a:gd name="connsiteY222" fmla="*/ 1084598 h 1822125"/>
                <a:gd name="connsiteX223" fmla="*/ 3574170 w 4011346"/>
                <a:gd name="connsiteY223" fmla="*/ 1017853 h 1822125"/>
                <a:gd name="connsiteX224" fmla="*/ 3637577 w 4011346"/>
                <a:gd name="connsiteY224" fmla="*/ 971132 h 1822125"/>
                <a:gd name="connsiteX225" fmla="*/ 3690973 w 4011346"/>
                <a:gd name="connsiteY225" fmla="*/ 934422 h 1822125"/>
                <a:gd name="connsiteX226" fmla="*/ 3741031 w 4011346"/>
                <a:gd name="connsiteY226" fmla="*/ 961120 h 1822125"/>
                <a:gd name="connsiteX227" fmla="*/ 3751043 w 4011346"/>
                <a:gd name="connsiteY227" fmla="*/ 934422 h 1822125"/>
                <a:gd name="connsiteX228" fmla="*/ 3727682 w 4011346"/>
                <a:gd name="connsiteY228" fmla="*/ 867678 h 1822125"/>
                <a:gd name="connsiteX229" fmla="*/ 3700984 w 4011346"/>
                <a:gd name="connsiteY229" fmla="*/ 850992 h 1822125"/>
                <a:gd name="connsiteX230" fmla="*/ 3697647 w 4011346"/>
                <a:gd name="connsiteY230" fmla="*/ 820957 h 1822125"/>
                <a:gd name="connsiteX231" fmla="*/ 3751043 w 4011346"/>
                <a:gd name="connsiteY231" fmla="*/ 827631 h 1822125"/>
                <a:gd name="connsiteX232" fmla="*/ 3774403 w 4011346"/>
                <a:gd name="connsiteY232" fmla="*/ 784247 h 1822125"/>
                <a:gd name="connsiteX233" fmla="*/ 3767729 w 4011346"/>
                <a:gd name="connsiteY233" fmla="*/ 757549 h 1822125"/>
                <a:gd name="connsiteX234" fmla="*/ 3794427 w 4011346"/>
                <a:gd name="connsiteY234" fmla="*/ 724177 h 1822125"/>
                <a:gd name="connsiteX235" fmla="*/ 3804438 w 4011346"/>
                <a:gd name="connsiteY235" fmla="*/ 767561 h 1822125"/>
                <a:gd name="connsiteX236" fmla="*/ 3827799 w 4011346"/>
                <a:gd name="connsiteY236" fmla="*/ 784247 h 1822125"/>
                <a:gd name="connsiteX237" fmla="*/ 3874520 w 4011346"/>
                <a:gd name="connsiteY237" fmla="*/ 804271 h 1822125"/>
                <a:gd name="connsiteX238" fmla="*/ 3894544 w 4011346"/>
                <a:gd name="connsiteY238" fmla="*/ 830968 h 1822125"/>
                <a:gd name="connsiteX239" fmla="*/ 3941265 w 4011346"/>
                <a:gd name="connsiteY239" fmla="*/ 854329 h 1822125"/>
                <a:gd name="connsiteX240" fmla="*/ 3947939 w 4011346"/>
                <a:gd name="connsiteY240" fmla="*/ 840980 h 1822125"/>
                <a:gd name="connsiteX241" fmla="*/ 3957951 w 4011346"/>
                <a:gd name="connsiteY241" fmla="*/ 777573 h 1822125"/>
                <a:gd name="connsiteX242" fmla="*/ 4004672 w 4011346"/>
                <a:gd name="connsiteY242" fmla="*/ 770898 h 1822125"/>
                <a:gd name="connsiteX243" fmla="*/ 4011346 w 4011346"/>
                <a:gd name="connsiteY243" fmla="*/ 737526 h 1822125"/>
                <a:gd name="connsiteX244" fmla="*/ 3967963 w 4011346"/>
                <a:gd name="connsiteY244" fmla="*/ 700817 h 1822125"/>
                <a:gd name="connsiteX245" fmla="*/ 3921241 w 4011346"/>
                <a:gd name="connsiteY245" fmla="*/ 684130 h 1822125"/>
                <a:gd name="connsiteX246" fmla="*/ 3907892 w 4011346"/>
                <a:gd name="connsiteY246" fmla="*/ 687468 h 1822125"/>
                <a:gd name="connsiteX247" fmla="*/ 3907892 w 4011346"/>
                <a:gd name="connsiteY247" fmla="*/ 720840 h 1822125"/>
                <a:gd name="connsiteX248" fmla="*/ 3887869 w 4011346"/>
                <a:gd name="connsiteY248" fmla="*/ 714165 h 1822125"/>
                <a:gd name="connsiteX249" fmla="*/ 3874520 w 4011346"/>
                <a:gd name="connsiteY249" fmla="*/ 660770 h 1822125"/>
                <a:gd name="connsiteX250" fmla="*/ 3817787 w 4011346"/>
                <a:gd name="connsiteY250" fmla="*/ 597363 h 1822125"/>
                <a:gd name="connsiteX251" fmla="*/ 3717671 w 4011346"/>
                <a:gd name="connsiteY251" fmla="*/ 520606 h 1822125"/>
                <a:gd name="connsiteX252" fmla="*/ 3664275 w 4011346"/>
                <a:gd name="connsiteY252" fmla="*/ 500583 h 1822125"/>
                <a:gd name="connsiteX253" fmla="*/ 3584181 w 4011346"/>
                <a:gd name="connsiteY253" fmla="*/ 493909 h 1822125"/>
                <a:gd name="connsiteX254" fmla="*/ 3520774 w 4011346"/>
                <a:gd name="connsiteY254" fmla="*/ 477222 h 1822125"/>
                <a:gd name="connsiteX255" fmla="*/ 3530786 w 4011346"/>
                <a:gd name="connsiteY255" fmla="*/ 517269 h 1822125"/>
                <a:gd name="connsiteX256" fmla="*/ 3537460 w 4011346"/>
                <a:gd name="connsiteY256" fmla="*/ 543967 h 1822125"/>
                <a:gd name="connsiteX257" fmla="*/ 3507425 w 4011346"/>
                <a:gd name="connsiteY257" fmla="*/ 567327 h 1822125"/>
                <a:gd name="connsiteX258" fmla="*/ 3477390 w 4011346"/>
                <a:gd name="connsiteY258" fmla="*/ 540630 h 1822125"/>
                <a:gd name="connsiteX259" fmla="*/ 3477390 w 4011346"/>
                <a:gd name="connsiteY259" fmla="*/ 520606 h 1822125"/>
                <a:gd name="connsiteX260" fmla="*/ 3504088 w 4011346"/>
                <a:gd name="connsiteY260" fmla="*/ 500583 h 1822125"/>
                <a:gd name="connsiteX261" fmla="*/ 3467379 w 4011346"/>
                <a:gd name="connsiteY261" fmla="*/ 487234 h 1822125"/>
                <a:gd name="connsiteX262" fmla="*/ 3450692 w 4011346"/>
                <a:gd name="connsiteY262" fmla="*/ 513932 h 1822125"/>
                <a:gd name="connsiteX263" fmla="*/ 3440681 w 4011346"/>
                <a:gd name="connsiteY263" fmla="*/ 527281 h 1822125"/>
                <a:gd name="connsiteX264" fmla="*/ 3357250 w 4011346"/>
                <a:gd name="connsiteY264" fmla="*/ 513932 h 1822125"/>
                <a:gd name="connsiteX265" fmla="*/ 3297180 w 4011346"/>
                <a:gd name="connsiteY265" fmla="*/ 520606 h 1822125"/>
                <a:gd name="connsiteX266" fmla="*/ 3267145 w 4011346"/>
                <a:gd name="connsiteY266" fmla="*/ 497246 h 1822125"/>
                <a:gd name="connsiteX267" fmla="*/ 3267145 w 4011346"/>
                <a:gd name="connsiteY267" fmla="*/ 460536 h 1822125"/>
                <a:gd name="connsiteX268" fmla="*/ 3203738 w 4011346"/>
                <a:gd name="connsiteY268" fmla="*/ 403803 h 1822125"/>
                <a:gd name="connsiteX269" fmla="*/ 3076923 w 4011346"/>
                <a:gd name="connsiteY269" fmla="*/ 410478 h 1822125"/>
                <a:gd name="connsiteX270" fmla="*/ 3043551 w 4011346"/>
                <a:gd name="connsiteY270" fmla="*/ 387117 h 1822125"/>
                <a:gd name="connsiteX271" fmla="*/ 3000167 w 4011346"/>
                <a:gd name="connsiteY271" fmla="*/ 340396 h 1822125"/>
                <a:gd name="connsiteX272" fmla="*/ 3013516 w 4011346"/>
                <a:gd name="connsiteY272" fmla="*/ 333722 h 1822125"/>
                <a:gd name="connsiteX273" fmla="*/ 3000167 w 4011346"/>
                <a:gd name="connsiteY273" fmla="*/ 313698 h 1822125"/>
                <a:gd name="connsiteX274" fmla="*/ 2970132 w 4011346"/>
                <a:gd name="connsiteY274" fmla="*/ 310361 h 1822125"/>
                <a:gd name="connsiteX275" fmla="*/ 2920073 w 4011346"/>
                <a:gd name="connsiteY275" fmla="*/ 357082 h 1822125"/>
                <a:gd name="connsiteX276" fmla="*/ 2920073 w 4011346"/>
                <a:gd name="connsiteY276" fmla="*/ 357082 h 1822125"/>
                <a:gd name="connsiteX277" fmla="*/ 2916736 w 4011346"/>
                <a:gd name="connsiteY277" fmla="*/ 307024 h 1822125"/>
                <a:gd name="connsiteX278" fmla="*/ 2936760 w 4011346"/>
                <a:gd name="connsiteY278" fmla="*/ 303687 h 1822125"/>
                <a:gd name="connsiteX279" fmla="*/ 2866678 w 4011346"/>
                <a:gd name="connsiteY279" fmla="*/ 273652 h 1822125"/>
                <a:gd name="connsiteX280" fmla="*/ 2813282 w 4011346"/>
                <a:gd name="connsiteY280" fmla="*/ 270314 h 1822125"/>
                <a:gd name="connsiteX281" fmla="*/ 2793259 w 4011346"/>
                <a:gd name="connsiteY281" fmla="*/ 293675 h 1822125"/>
                <a:gd name="connsiteX282" fmla="*/ 2743200 w 4011346"/>
                <a:gd name="connsiteY282" fmla="*/ 303687 h 1822125"/>
                <a:gd name="connsiteX283" fmla="*/ 2786584 w 4011346"/>
                <a:gd name="connsiteY283" fmla="*/ 313698 h 1822125"/>
                <a:gd name="connsiteX284" fmla="*/ 2763224 w 4011346"/>
                <a:gd name="connsiteY284" fmla="*/ 333722 h 1822125"/>
                <a:gd name="connsiteX285" fmla="*/ 2769898 w 4011346"/>
                <a:gd name="connsiteY285" fmla="*/ 383780 h 1822125"/>
                <a:gd name="connsiteX286" fmla="*/ 2749875 w 4011346"/>
                <a:gd name="connsiteY286" fmla="*/ 367094 h 1822125"/>
                <a:gd name="connsiteX287" fmla="*/ 2733189 w 4011346"/>
                <a:gd name="connsiteY287" fmla="*/ 380443 h 1822125"/>
                <a:gd name="connsiteX288" fmla="*/ 2666444 w 4011346"/>
                <a:gd name="connsiteY288" fmla="*/ 370431 h 1822125"/>
                <a:gd name="connsiteX289" fmla="*/ 2636409 w 4011346"/>
                <a:gd name="connsiteY289" fmla="*/ 380443 h 1822125"/>
                <a:gd name="connsiteX290" fmla="*/ 2603037 w 4011346"/>
                <a:gd name="connsiteY290" fmla="*/ 340396 h 1822125"/>
                <a:gd name="connsiteX291" fmla="*/ 2569665 w 4011346"/>
                <a:gd name="connsiteY291" fmla="*/ 423827 h 1822125"/>
                <a:gd name="connsiteX292" fmla="*/ 2552979 w 4011346"/>
                <a:gd name="connsiteY292" fmla="*/ 443850 h 1822125"/>
                <a:gd name="connsiteX293" fmla="*/ 2469548 w 4011346"/>
                <a:gd name="connsiteY293" fmla="*/ 307024 h 1822125"/>
                <a:gd name="connsiteX294" fmla="*/ 2446187 w 4011346"/>
                <a:gd name="connsiteY294" fmla="*/ 323710 h 1822125"/>
                <a:gd name="connsiteX295" fmla="*/ 2442850 w 4011346"/>
                <a:gd name="connsiteY295" fmla="*/ 290338 h 1822125"/>
                <a:gd name="connsiteX296" fmla="*/ 2449525 w 4011346"/>
                <a:gd name="connsiteY296" fmla="*/ 220256 h 1822125"/>
                <a:gd name="connsiteX297" fmla="*/ 2386117 w 4011346"/>
                <a:gd name="connsiteY297" fmla="*/ 193558 h 1822125"/>
                <a:gd name="connsiteX298" fmla="*/ 2369431 w 4011346"/>
                <a:gd name="connsiteY298" fmla="*/ 233605 h 1822125"/>
                <a:gd name="connsiteX299" fmla="*/ 2379443 w 4011346"/>
                <a:gd name="connsiteY299" fmla="*/ 256965 h 1822125"/>
                <a:gd name="connsiteX300" fmla="*/ 2376106 w 4011346"/>
                <a:gd name="connsiteY300" fmla="*/ 276989 h 1822125"/>
                <a:gd name="connsiteX301" fmla="*/ 2352745 w 4011346"/>
                <a:gd name="connsiteY301" fmla="*/ 253628 h 1822125"/>
                <a:gd name="connsiteX302" fmla="*/ 2316036 w 4011346"/>
                <a:gd name="connsiteY302" fmla="*/ 260303 h 1822125"/>
                <a:gd name="connsiteX303" fmla="*/ 2272652 w 4011346"/>
                <a:gd name="connsiteY303" fmla="*/ 246954 h 1822125"/>
                <a:gd name="connsiteX304" fmla="*/ 2245954 w 4011346"/>
                <a:gd name="connsiteY304" fmla="*/ 206907 h 1822125"/>
                <a:gd name="connsiteX305" fmla="*/ 2209244 w 4011346"/>
                <a:gd name="connsiteY305" fmla="*/ 203570 h 1822125"/>
                <a:gd name="connsiteX306" fmla="*/ 2159186 w 4011346"/>
                <a:gd name="connsiteY306" fmla="*/ 193558 h 1822125"/>
                <a:gd name="connsiteX307" fmla="*/ 2132488 w 4011346"/>
                <a:gd name="connsiteY307" fmla="*/ 210244 h 1822125"/>
                <a:gd name="connsiteX308" fmla="*/ 2115802 w 4011346"/>
                <a:gd name="connsiteY308" fmla="*/ 223593 h 1822125"/>
                <a:gd name="connsiteX309" fmla="*/ 2115802 w 4011346"/>
                <a:gd name="connsiteY309" fmla="*/ 193558 h 1822125"/>
                <a:gd name="connsiteX310" fmla="*/ 2082430 w 4011346"/>
                <a:gd name="connsiteY310" fmla="*/ 190221 h 1822125"/>
                <a:gd name="connsiteX311" fmla="*/ 2045720 w 4011346"/>
                <a:gd name="connsiteY311" fmla="*/ 163523 h 1822125"/>
                <a:gd name="connsiteX312" fmla="*/ 2025697 w 4011346"/>
                <a:gd name="connsiteY312" fmla="*/ 193558 h 1822125"/>
                <a:gd name="connsiteX313" fmla="*/ 2055732 w 4011346"/>
                <a:gd name="connsiteY313" fmla="*/ 190221 h 1822125"/>
                <a:gd name="connsiteX314" fmla="*/ 2045720 w 4011346"/>
                <a:gd name="connsiteY314" fmla="*/ 216919 h 1822125"/>
                <a:gd name="connsiteX315" fmla="*/ 1988987 w 4011346"/>
                <a:gd name="connsiteY315" fmla="*/ 236942 h 1822125"/>
                <a:gd name="connsiteX316" fmla="*/ 1935592 w 4011346"/>
                <a:gd name="connsiteY316" fmla="*/ 246954 h 1822125"/>
                <a:gd name="connsiteX317" fmla="*/ 1995662 w 4011346"/>
                <a:gd name="connsiteY317" fmla="*/ 190221 h 1822125"/>
                <a:gd name="connsiteX318" fmla="*/ 2055732 w 4011346"/>
                <a:gd name="connsiteY318" fmla="*/ 120139 h 1822125"/>
                <a:gd name="connsiteX319" fmla="*/ 2055732 w 4011346"/>
                <a:gd name="connsiteY319" fmla="*/ 120139 h 1822125"/>
                <a:gd name="connsiteX320" fmla="*/ 1705323 w 4011346"/>
                <a:gd name="connsiteY320" fmla="*/ 20023 h 1822125"/>
                <a:gd name="connsiteX321" fmla="*/ 1638579 w 4011346"/>
                <a:gd name="connsiteY321" fmla="*/ 0 h 1822125"/>
                <a:gd name="connsiteX322" fmla="*/ 1528449 w 4011346"/>
                <a:gd name="connsiteY322" fmla="*/ 26696 h 1822125"/>
                <a:gd name="connsiteX323" fmla="*/ 1465043 w 4011346"/>
                <a:gd name="connsiteY323" fmla="*/ 110127 h 1822125"/>
                <a:gd name="connsiteX324" fmla="*/ 1448357 w 4011346"/>
                <a:gd name="connsiteY324" fmla="*/ 136825 h 1822125"/>
                <a:gd name="connsiteX325" fmla="*/ 1481729 w 4011346"/>
                <a:gd name="connsiteY325" fmla="*/ 170198 h 1822125"/>
                <a:gd name="connsiteX326" fmla="*/ 1481729 w 4011346"/>
                <a:gd name="connsiteY326" fmla="*/ 200233 h 1822125"/>
                <a:gd name="connsiteX327" fmla="*/ 1458368 w 4011346"/>
                <a:gd name="connsiteY327" fmla="*/ 203570 h 1822125"/>
                <a:gd name="connsiteX328" fmla="*/ 1458368 w 4011346"/>
                <a:gd name="connsiteY328" fmla="*/ 183546 h 1822125"/>
                <a:gd name="connsiteX329" fmla="*/ 1418322 w 4011346"/>
                <a:gd name="connsiteY329" fmla="*/ 193558 h 1822125"/>
                <a:gd name="connsiteX330" fmla="*/ 1368263 w 4011346"/>
                <a:gd name="connsiteY330" fmla="*/ 200233 h 1822125"/>
                <a:gd name="connsiteX331" fmla="*/ 1321542 w 4011346"/>
                <a:gd name="connsiteY331" fmla="*/ 206907 h 1822125"/>
                <a:gd name="connsiteX332" fmla="*/ 1318205 w 4011346"/>
                <a:gd name="connsiteY332" fmla="*/ 293675 h 1822125"/>
                <a:gd name="connsiteX333" fmla="*/ 1358252 w 4011346"/>
                <a:gd name="connsiteY333" fmla="*/ 317036 h 1822125"/>
                <a:gd name="connsiteX334" fmla="*/ 1374938 w 4011346"/>
                <a:gd name="connsiteY334" fmla="*/ 347071 h 1822125"/>
                <a:gd name="connsiteX335" fmla="*/ 1384949 w 4011346"/>
                <a:gd name="connsiteY335" fmla="*/ 370431 h 1822125"/>
                <a:gd name="connsiteX336" fmla="*/ 1394961 w 4011346"/>
                <a:gd name="connsiteY336" fmla="*/ 420490 h 1822125"/>
                <a:gd name="connsiteX337" fmla="*/ 1384949 w 4011346"/>
                <a:gd name="connsiteY337" fmla="*/ 450525 h 1822125"/>
                <a:gd name="connsiteX338" fmla="*/ 1358252 w 4011346"/>
                <a:gd name="connsiteY338" fmla="*/ 417152 h 1822125"/>
                <a:gd name="connsiteX339" fmla="*/ 1361589 w 4011346"/>
                <a:gd name="connsiteY339" fmla="*/ 387117 h 1822125"/>
                <a:gd name="connsiteX340" fmla="*/ 1351577 w 4011346"/>
                <a:gd name="connsiteY340" fmla="*/ 347071 h 1822125"/>
                <a:gd name="connsiteX341" fmla="*/ 1328217 w 4011346"/>
                <a:gd name="connsiteY341" fmla="*/ 353745 h 1822125"/>
                <a:gd name="connsiteX342" fmla="*/ 1281495 w 4011346"/>
                <a:gd name="connsiteY342" fmla="*/ 317036 h 1822125"/>
                <a:gd name="connsiteX343" fmla="*/ 1241449 w 4011346"/>
                <a:gd name="connsiteY343" fmla="*/ 313698 h 1822125"/>
                <a:gd name="connsiteX344" fmla="*/ 1241449 w 4011346"/>
                <a:gd name="connsiteY344" fmla="*/ 360419 h 1822125"/>
                <a:gd name="connsiteX345" fmla="*/ 1201402 w 4011346"/>
                <a:gd name="connsiteY345" fmla="*/ 340396 h 1822125"/>
                <a:gd name="connsiteX346" fmla="*/ 1228100 w 4011346"/>
                <a:gd name="connsiteY346" fmla="*/ 390454 h 1822125"/>
                <a:gd name="connsiteX347" fmla="*/ 1258135 w 4011346"/>
                <a:gd name="connsiteY347" fmla="*/ 400466 h 1822125"/>
                <a:gd name="connsiteX348" fmla="*/ 1258135 w 4011346"/>
                <a:gd name="connsiteY348" fmla="*/ 420490 h 1822125"/>
                <a:gd name="connsiteX349" fmla="*/ 1198065 w 4011346"/>
                <a:gd name="connsiteY349" fmla="*/ 397129 h 1822125"/>
                <a:gd name="connsiteX350" fmla="*/ 1181379 w 4011346"/>
                <a:gd name="connsiteY350" fmla="*/ 397129 h 1822125"/>
                <a:gd name="connsiteX351" fmla="*/ 1178041 w 4011346"/>
                <a:gd name="connsiteY351" fmla="*/ 353745 h 1822125"/>
                <a:gd name="connsiteX352" fmla="*/ 1171367 w 4011346"/>
                <a:gd name="connsiteY352" fmla="*/ 266977 h 1822125"/>
                <a:gd name="connsiteX353" fmla="*/ 1161355 w 4011346"/>
                <a:gd name="connsiteY353" fmla="*/ 337059 h 1822125"/>
                <a:gd name="connsiteX354" fmla="*/ 1137995 w 4011346"/>
                <a:gd name="connsiteY354" fmla="*/ 367094 h 1822125"/>
                <a:gd name="connsiteX355" fmla="*/ 1158018 w 4011346"/>
                <a:gd name="connsiteY355" fmla="*/ 413815 h 1822125"/>
                <a:gd name="connsiteX356" fmla="*/ 1158018 w 4011346"/>
                <a:gd name="connsiteY356" fmla="*/ 447187 h 1822125"/>
                <a:gd name="connsiteX357" fmla="*/ 1141332 w 4011346"/>
                <a:gd name="connsiteY357" fmla="*/ 497246 h 1822125"/>
                <a:gd name="connsiteX358" fmla="*/ 1154681 w 4011346"/>
                <a:gd name="connsiteY358" fmla="*/ 530618 h 1822125"/>
                <a:gd name="connsiteX359" fmla="*/ 1184716 w 4011346"/>
                <a:gd name="connsiteY359" fmla="*/ 537292 h 1822125"/>
                <a:gd name="connsiteX360" fmla="*/ 1221425 w 4011346"/>
                <a:gd name="connsiteY360" fmla="*/ 543967 h 1822125"/>
                <a:gd name="connsiteX361" fmla="*/ 1241449 w 4011346"/>
                <a:gd name="connsiteY361" fmla="*/ 567327 h 1822125"/>
                <a:gd name="connsiteX362" fmla="*/ 1258135 w 4011346"/>
                <a:gd name="connsiteY362" fmla="*/ 610711 h 1822125"/>
                <a:gd name="connsiteX363" fmla="*/ 1258135 w 4011346"/>
                <a:gd name="connsiteY363" fmla="*/ 610711 h 1822125"/>
                <a:gd name="connsiteX364" fmla="*/ 1254798 w 4011346"/>
                <a:gd name="connsiteY364" fmla="*/ 644084 h 1822125"/>
                <a:gd name="connsiteX365" fmla="*/ 1274821 w 4011346"/>
                <a:gd name="connsiteY365" fmla="*/ 664107 h 1822125"/>
                <a:gd name="connsiteX366" fmla="*/ 1244786 w 4011346"/>
                <a:gd name="connsiteY366" fmla="*/ 670782 h 1822125"/>
                <a:gd name="connsiteX367" fmla="*/ 1224763 w 4011346"/>
                <a:gd name="connsiteY367" fmla="*/ 630735 h 1822125"/>
                <a:gd name="connsiteX368" fmla="*/ 1224763 w 4011346"/>
                <a:gd name="connsiteY368" fmla="*/ 590688 h 1822125"/>
                <a:gd name="connsiteX369" fmla="*/ 1194727 w 4011346"/>
                <a:gd name="connsiteY369" fmla="*/ 553979 h 1822125"/>
                <a:gd name="connsiteX370" fmla="*/ 1164692 w 4011346"/>
                <a:gd name="connsiteY370" fmla="*/ 597363 h 1822125"/>
                <a:gd name="connsiteX371" fmla="*/ 1178041 w 4011346"/>
                <a:gd name="connsiteY371" fmla="*/ 640746 h 1822125"/>
                <a:gd name="connsiteX372" fmla="*/ 1137995 w 4011346"/>
                <a:gd name="connsiteY372" fmla="*/ 697479 h 1822125"/>
                <a:gd name="connsiteX373" fmla="*/ 1097948 w 4011346"/>
                <a:gd name="connsiteY373" fmla="*/ 754212 h 1822125"/>
                <a:gd name="connsiteX374" fmla="*/ 1007843 w 4011346"/>
                <a:gd name="connsiteY374" fmla="*/ 717503 h 1822125"/>
                <a:gd name="connsiteX375" fmla="*/ 1074587 w 4011346"/>
                <a:gd name="connsiteY375" fmla="*/ 714165 h 1822125"/>
                <a:gd name="connsiteX376" fmla="*/ 1107960 w 4011346"/>
                <a:gd name="connsiteY376" fmla="*/ 650758 h 1822125"/>
                <a:gd name="connsiteX377" fmla="*/ 1121309 w 4011346"/>
                <a:gd name="connsiteY377" fmla="*/ 607374 h 1822125"/>
                <a:gd name="connsiteX378" fmla="*/ 1127983 w 4011346"/>
                <a:gd name="connsiteY378" fmla="*/ 574002 h 1822125"/>
                <a:gd name="connsiteX379" fmla="*/ 1117971 w 4011346"/>
                <a:gd name="connsiteY379" fmla="*/ 557316 h 1822125"/>
                <a:gd name="connsiteX380" fmla="*/ 1114634 w 4011346"/>
                <a:gd name="connsiteY380" fmla="*/ 507257 h 1822125"/>
                <a:gd name="connsiteX381" fmla="*/ 1104622 w 4011346"/>
                <a:gd name="connsiteY381" fmla="*/ 427164 h 1822125"/>
                <a:gd name="connsiteX382" fmla="*/ 1101285 w 4011346"/>
                <a:gd name="connsiteY382" fmla="*/ 367094 h 1822125"/>
                <a:gd name="connsiteX383" fmla="*/ 1124646 w 4011346"/>
                <a:gd name="connsiteY383" fmla="*/ 273652 h 1822125"/>
                <a:gd name="connsiteX384" fmla="*/ 1031203 w 4011346"/>
                <a:gd name="connsiteY384" fmla="*/ 263640 h 1822125"/>
                <a:gd name="connsiteX385" fmla="*/ 1014517 w 4011346"/>
                <a:gd name="connsiteY385" fmla="*/ 320373 h 1822125"/>
                <a:gd name="connsiteX386" fmla="*/ 1024529 w 4011346"/>
                <a:gd name="connsiteY386" fmla="*/ 367094 h 1822125"/>
                <a:gd name="connsiteX387" fmla="*/ 981145 w 4011346"/>
                <a:gd name="connsiteY387" fmla="*/ 420490 h 1822125"/>
                <a:gd name="connsiteX388" fmla="*/ 991157 w 4011346"/>
                <a:gd name="connsiteY388" fmla="*/ 457199 h 1822125"/>
                <a:gd name="connsiteX389" fmla="*/ 981145 w 4011346"/>
                <a:gd name="connsiteY389" fmla="*/ 503920 h 1822125"/>
                <a:gd name="connsiteX390" fmla="*/ 1001168 w 4011346"/>
                <a:gd name="connsiteY390" fmla="*/ 527281 h 1822125"/>
                <a:gd name="connsiteX391" fmla="*/ 1017854 w 4011346"/>
                <a:gd name="connsiteY391" fmla="*/ 574002 h 1822125"/>
                <a:gd name="connsiteX392" fmla="*/ 1047890 w 4011346"/>
                <a:gd name="connsiteY392" fmla="*/ 560653 h 1822125"/>
                <a:gd name="connsiteX393" fmla="*/ 1014517 w 4011346"/>
                <a:gd name="connsiteY393" fmla="*/ 614049 h 1822125"/>
                <a:gd name="connsiteX394" fmla="*/ 957784 w 4011346"/>
                <a:gd name="connsiteY394" fmla="*/ 560653 h 1822125"/>
                <a:gd name="connsiteX395" fmla="*/ 884365 w 4011346"/>
                <a:gd name="connsiteY395" fmla="*/ 523944 h 1822125"/>
                <a:gd name="connsiteX396" fmla="*/ 824295 w 4011346"/>
                <a:gd name="connsiteY396" fmla="*/ 500583 h 1822125"/>
                <a:gd name="connsiteX397" fmla="*/ 810946 w 4011346"/>
                <a:gd name="connsiteY397" fmla="*/ 537292 h 1822125"/>
                <a:gd name="connsiteX398" fmla="*/ 827633 w 4011346"/>
                <a:gd name="connsiteY398" fmla="*/ 574002 h 1822125"/>
                <a:gd name="connsiteX399" fmla="*/ 814284 w 4011346"/>
                <a:gd name="connsiteY399" fmla="*/ 597363 h 1822125"/>
                <a:gd name="connsiteX400" fmla="*/ 800935 w 4011346"/>
                <a:gd name="connsiteY400" fmla="*/ 614049 h 1822125"/>
                <a:gd name="connsiteX401" fmla="*/ 770900 w 4011346"/>
                <a:gd name="connsiteY401" fmla="*/ 557316 h 1822125"/>
                <a:gd name="connsiteX402" fmla="*/ 744202 w 4011346"/>
                <a:gd name="connsiteY402" fmla="*/ 594025 h 1822125"/>
                <a:gd name="connsiteX403" fmla="*/ 707492 w 4011346"/>
                <a:gd name="connsiteY403" fmla="*/ 587351 h 1822125"/>
                <a:gd name="connsiteX404" fmla="*/ 654097 w 4011346"/>
                <a:gd name="connsiteY404" fmla="*/ 624060 h 1822125"/>
                <a:gd name="connsiteX405" fmla="*/ 644085 w 4011346"/>
                <a:gd name="connsiteY405" fmla="*/ 600700 h 1822125"/>
                <a:gd name="connsiteX406" fmla="*/ 654097 w 4011346"/>
                <a:gd name="connsiteY406" fmla="*/ 563990 h 1822125"/>
                <a:gd name="connsiteX407" fmla="*/ 614050 w 4011346"/>
                <a:gd name="connsiteY407" fmla="*/ 600700 h 1822125"/>
                <a:gd name="connsiteX408" fmla="*/ 594027 w 4011346"/>
                <a:gd name="connsiteY408" fmla="*/ 600700 h 1822125"/>
                <a:gd name="connsiteX409" fmla="*/ 533957 w 4011346"/>
                <a:gd name="connsiteY409" fmla="*/ 634072 h 1822125"/>
                <a:gd name="connsiteX410" fmla="*/ 510596 w 4011346"/>
                <a:gd name="connsiteY410" fmla="*/ 657433 h 1822125"/>
                <a:gd name="connsiteX411" fmla="*/ 500584 w 4011346"/>
                <a:gd name="connsiteY411" fmla="*/ 704154 h 1822125"/>
                <a:gd name="connsiteX412" fmla="*/ 450526 w 4011346"/>
                <a:gd name="connsiteY412" fmla="*/ 690805 h 1822125"/>
                <a:gd name="connsiteX413" fmla="*/ 433840 w 4011346"/>
                <a:gd name="connsiteY413" fmla="*/ 654095 h 1822125"/>
                <a:gd name="connsiteX414" fmla="*/ 467212 w 4011346"/>
                <a:gd name="connsiteY414" fmla="*/ 624060 h 1822125"/>
                <a:gd name="connsiteX415" fmla="*/ 453863 w 4011346"/>
                <a:gd name="connsiteY415" fmla="*/ 600700 h 1822125"/>
                <a:gd name="connsiteX416" fmla="*/ 390456 w 4011346"/>
                <a:gd name="connsiteY416" fmla="*/ 570665 h 1822125"/>
                <a:gd name="connsiteX417" fmla="*/ 417154 w 4011346"/>
                <a:gd name="connsiteY417" fmla="*/ 620723 h 1822125"/>
                <a:gd name="connsiteX418" fmla="*/ 407142 w 4011346"/>
                <a:gd name="connsiteY418" fmla="*/ 664107 h 1822125"/>
                <a:gd name="connsiteX419" fmla="*/ 413817 w 4011346"/>
                <a:gd name="connsiteY419" fmla="*/ 700817 h 1822125"/>
                <a:gd name="connsiteX420" fmla="*/ 427165 w 4011346"/>
                <a:gd name="connsiteY420" fmla="*/ 724177 h 1822125"/>
                <a:gd name="connsiteX421" fmla="*/ 413817 w 4011346"/>
                <a:gd name="connsiteY421" fmla="*/ 754212 h 1822125"/>
                <a:gd name="connsiteX422" fmla="*/ 390456 w 4011346"/>
                <a:gd name="connsiteY422" fmla="*/ 730852 h 1822125"/>
                <a:gd name="connsiteX423" fmla="*/ 360421 w 4011346"/>
                <a:gd name="connsiteY423" fmla="*/ 727514 h 1822125"/>
                <a:gd name="connsiteX424" fmla="*/ 333723 w 4011346"/>
                <a:gd name="connsiteY424" fmla="*/ 767561 h 1822125"/>
                <a:gd name="connsiteX425" fmla="*/ 307025 w 4011346"/>
                <a:gd name="connsiteY425" fmla="*/ 787584 h 1822125"/>
                <a:gd name="connsiteX426" fmla="*/ 320374 w 4011346"/>
                <a:gd name="connsiteY426" fmla="*/ 814282 h 1822125"/>
                <a:gd name="connsiteX427" fmla="*/ 303688 w 4011346"/>
                <a:gd name="connsiteY427" fmla="*/ 837643 h 1822125"/>
                <a:gd name="connsiteX428" fmla="*/ 233606 w 4011346"/>
                <a:gd name="connsiteY428" fmla="*/ 800933 h 1822125"/>
                <a:gd name="connsiteX429" fmla="*/ 243618 w 4011346"/>
                <a:gd name="connsiteY429" fmla="*/ 850992 h 1822125"/>
                <a:gd name="connsiteX430" fmla="*/ 263641 w 4011346"/>
                <a:gd name="connsiteY430" fmla="*/ 871015 h 1822125"/>
                <a:gd name="connsiteX431" fmla="*/ 250292 w 4011346"/>
                <a:gd name="connsiteY431" fmla="*/ 884364 h 1822125"/>
                <a:gd name="connsiteX432" fmla="*/ 193560 w 4011346"/>
                <a:gd name="connsiteY432" fmla="*/ 847654 h 1822125"/>
                <a:gd name="connsiteX433" fmla="*/ 170199 w 4011346"/>
                <a:gd name="connsiteY433" fmla="*/ 807608 h 1822125"/>
                <a:gd name="connsiteX434" fmla="*/ 170199 w 4011346"/>
                <a:gd name="connsiteY434" fmla="*/ 760887 h 1822125"/>
                <a:gd name="connsiteX435" fmla="*/ 133490 w 4011346"/>
                <a:gd name="connsiteY435" fmla="*/ 684130 h 1822125"/>
                <a:gd name="connsiteX436" fmla="*/ 196897 w 4011346"/>
                <a:gd name="connsiteY436" fmla="*/ 714165 h 1822125"/>
                <a:gd name="connsiteX437" fmla="*/ 256967 w 4011346"/>
                <a:gd name="connsiteY437" fmla="*/ 744200 h 1822125"/>
                <a:gd name="connsiteX438" fmla="*/ 293676 w 4011346"/>
                <a:gd name="connsiteY438" fmla="*/ 747538 h 1822125"/>
                <a:gd name="connsiteX439" fmla="*/ 327049 w 4011346"/>
                <a:gd name="connsiteY439" fmla="*/ 717503 h 1822125"/>
                <a:gd name="connsiteX440" fmla="*/ 343735 w 4011346"/>
                <a:gd name="connsiteY440" fmla="*/ 680793 h 1822125"/>
                <a:gd name="connsiteX441" fmla="*/ 333723 w 4011346"/>
                <a:gd name="connsiteY441" fmla="*/ 630735 h 1822125"/>
                <a:gd name="connsiteX442" fmla="*/ 290339 w 4011346"/>
                <a:gd name="connsiteY442" fmla="*/ 610711 h 1822125"/>
                <a:gd name="connsiteX443" fmla="*/ 236944 w 4011346"/>
                <a:gd name="connsiteY443" fmla="*/ 563990 h 1822125"/>
                <a:gd name="connsiteX444" fmla="*/ 133490 w 4011346"/>
                <a:gd name="connsiteY444" fmla="*/ 507257 h 1822125"/>
                <a:gd name="connsiteX0" fmla="*/ 133490 w 4011346"/>
                <a:gd name="connsiteY0" fmla="*/ 537292 h 1852160"/>
                <a:gd name="connsiteX1" fmla="*/ 46722 w 4011346"/>
                <a:gd name="connsiteY1" fmla="*/ 567327 h 1852160"/>
                <a:gd name="connsiteX2" fmla="*/ 33373 w 4011346"/>
                <a:gd name="connsiteY2" fmla="*/ 597362 h 1852160"/>
                <a:gd name="connsiteX3" fmla="*/ 43384 w 4011346"/>
                <a:gd name="connsiteY3" fmla="*/ 627398 h 1852160"/>
                <a:gd name="connsiteX4" fmla="*/ 60071 w 4011346"/>
                <a:gd name="connsiteY4" fmla="*/ 654095 h 1852160"/>
                <a:gd name="connsiteX5" fmla="*/ 73419 w 4011346"/>
                <a:gd name="connsiteY5" fmla="*/ 684130 h 1852160"/>
                <a:gd name="connsiteX6" fmla="*/ 56733 w 4011346"/>
                <a:gd name="connsiteY6" fmla="*/ 707491 h 1852160"/>
                <a:gd name="connsiteX7" fmla="*/ 76757 w 4011346"/>
                <a:gd name="connsiteY7" fmla="*/ 787584 h 1852160"/>
                <a:gd name="connsiteX8" fmla="*/ 66745 w 4011346"/>
                <a:gd name="connsiteY8" fmla="*/ 804271 h 1852160"/>
                <a:gd name="connsiteX9" fmla="*/ 70082 w 4011346"/>
                <a:gd name="connsiteY9" fmla="*/ 830968 h 1852160"/>
                <a:gd name="connsiteX10" fmla="*/ 70082 w 4011346"/>
                <a:gd name="connsiteY10" fmla="*/ 871015 h 1852160"/>
                <a:gd name="connsiteX11" fmla="*/ 80094 w 4011346"/>
                <a:gd name="connsiteY11" fmla="*/ 891038 h 1852160"/>
                <a:gd name="connsiteX12" fmla="*/ 76757 w 4011346"/>
                <a:gd name="connsiteY12" fmla="*/ 914399 h 1852160"/>
                <a:gd name="connsiteX13" fmla="*/ 106792 w 4011346"/>
                <a:gd name="connsiteY13" fmla="*/ 947771 h 1852160"/>
                <a:gd name="connsiteX14" fmla="*/ 106792 w 4011346"/>
                <a:gd name="connsiteY14" fmla="*/ 977806 h 1852160"/>
                <a:gd name="connsiteX15" fmla="*/ 13349 w 4011346"/>
                <a:gd name="connsiteY15" fmla="*/ 1067911 h 1852160"/>
                <a:gd name="connsiteX16" fmla="*/ 33373 w 4011346"/>
                <a:gd name="connsiteY16" fmla="*/ 1101284 h 1852160"/>
                <a:gd name="connsiteX17" fmla="*/ 33373 w 4011346"/>
                <a:gd name="connsiteY17" fmla="*/ 1101284 h 1852160"/>
                <a:gd name="connsiteX18" fmla="*/ 16687 w 4011346"/>
                <a:gd name="connsiteY18" fmla="*/ 1131319 h 1852160"/>
                <a:gd name="connsiteX19" fmla="*/ 3338 w 4011346"/>
                <a:gd name="connsiteY19" fmla="*/ 1161354 h 1852160"/>
                <a:gd name="connsiteX20" fmla="*/ 0 w 4011346"/>
                <a:gd name="connsiteY20" fmla="*/ 1221424 h 1852160"/>
                <a:gd name="connsiteX21" fmla="*/ 16687 w 4011346"/>
                <a:gd name="connsiteY21" fmla="*/ 1264808 h 1852160"/>
                <a:gd name="connsiteX22" fmla="*/ 20024 w 4011346"/>
                <a:gd name="connsiteY22" fmla="*/ 1298180 h 1852160"/>
                <a:gd name="connsiteX23" fmla="*/ 56733 w 4011346"/>
                <a:gd name="connsiteY23" fmla="*/ 1308192 h 1852160"/>
                <a:gd name="connsiteX24" fmla="*/ 116803 w 4011346"/>
                <a:gd name="connsiteY24" fmla="*/ 1394960 h 1852160"/>
                <a:gd name="connsiteX25" fmla="*/ 96780 w 4011346"/>
                <a:gd name="connsiteY25" fmla="*/ 1418320 h 1852160"/>
                <a:gd name="connsiteX26" fmla="*/ 93443 w 4011346"/>
                <a:gd name="connsiteY26" fmla="*/ 1448355 h 1852160"/>
                <a:gd name="connsiteX27" fmla="*/ 120141 w 4011346"/>
                <a:gd name="connsiteY27" fmla="*/ 1451692 h 1852160"/>
                <a:gd name="connsiteX28" fmla="*/ 160187 w 4011346"/>
                <a:gd name="connsiteY28" fmla="*/ 1465041 h 1852160"/>
                <a:gd name="connsiteX29" fmla="*/ 186885 w 4011346"/>
                <a:gd name="connsiteY29" fmla="*/ 1478390 h 1852160"/>
                <a:gd name="connsiteX30" fmla="*/ 213583 w 4011346"/>
                <a:gd name="connsiteY30" fmla="*/ 1508425 h 1852160"/>
                <a:gd name="connsiteX31" fmla="*/ 243618 w 4011346"/>
                <a:gd name="connsiteY31" fmla="*/ 1511762 h 1852160"/>
                <a:gd name="connsiteX32" fmla="*/ 287002 w 4011346"/>
                <a:gd name="connsiteY32" fmla="*/ 1541798 h 1852160"/>
                <a:gd name="connsiteX33" fmla="*/ 310363 w 4011346"/>
                <a:gd name="connsiteY33" fmla="*/ 1551809 h 1852160"/>
                <a:gd name="connsiteX34" fmla="*/ 310363 w 4011346"/>
                <a:gd name="connsiteY34" fmla="*/ 1588519 h 1852160"/>
                <a:gd name="connsiteX35" fmla="*/ 270316 w 4011346"/>
                <a:gd name="connsiteY35" fmla="*/ 1628565 h 1852160"/>
                <a:gd name="connsiteX36" fmla="*/ 280327 w 4011346"/>
                <a:gd name="connsiteY36" fmla="*/ 1651926 h 1852160"/>
                <a:gd name="connsiteX37" fmla="*/ 273653 w 4011346"/>
                <a:gd name="connsiteY37" fmla="*/ 1671949 h 1852160"/>
                <a:gd name="connsiteX38" fmla="*/ 266979 w 4011346"/>
                <a:gd name="connsiteY38" fmla="*/ 1688635 h 1852160"/>
                <a:gd name="connsiteX39" fmla="*/ 240281 w 4011346"/>
                <a:gd name="connsiteY39" fmla="*/ 1728682 h 1852160"/>
                <a:gd name="connsiteX40" fmla="*/ 307025 w 4011346"/>
                <a:gd name="connsiteY40" fmla="*/ 1765392 h 1852160"/>
                <a:gd name="connsiteX41" fmla="*/ 337060 w 4011346"/>
                <a:gd name="connsiteY41" fmla="*/ 1772066 h 1852160"/>
                <a:gd name="connsiteX42" fmla="*/ 360421 w 4011346"/>
                <a:gd name="connsiteY42" fmla="*/ 1778741 h 1852160"/>
                <a:gd name="connsiteX43" fmla="*/ 380444 w 4011346"/>
                <a:gd name="connsiteY43" fmla="*/ 1785415 h 1852160"/>
                <a:gd name="connsiteX44" fmla="*/ 407142 w 4011346"/>
                <a:gd name="connsiteY44" fmla="*/ 1805438 h 1852160"/>
                <a:gd name="connsiteX45" fmla="*/ 437177 w 4011346"/>
                <a:gd name="connsiteY45" fmla="*/ 1802101 h 1852160"/>
                <a:gd name="connsiteX46" fmla="*/ 507259 w 4011346"/>
                <a:gd name="connsiteY46" fmla="*/ 1852160 h 1852160"/>
                <a:gd name="connsiteX47" fmla="*/ 517271 w 4011346"/>
                <a:gd name="connsiteY47" fmla="*/ 1838811 h 1852160"/>
                <a:gd name="connsiteX48" fmla="*/ 507259 w 4011346"/>
                <a:gd name="connsiteY48" fmla="*/ 1798764 h 1852160"/>
                <a:gd name="connsiteX49" fmla="*/ 500584 w 4011346"/>
                <a:gd name="connsiteY49" fmla="*/ 1765392 h 1852160"/>
                <a:gd name="connsiteX50" fmla="*/ 483898 w 4011346"/>
                <a:gd name="connsiteY50" fmla="*/ 1722008 h 1852160"/>
                <a:gd name="connsiteX51" fmla="*/ 513933 w 4011346"/>
                <a:gd name="connsiteY51" fmla="*/ 1701984 h 1852160"/>
                <a:gd name="connsiteX52" fmla="*/ 547306 w 4011346"/>
                <a:gd name="connsiteY52" fmla="*/ 1678624 h 1852160"/>
                <a:gd name="connsiteX53" fmla="*/ 527282 w 4011346"/>
                <a:gd name="connsiteY53" fmla="*/ 1661938 h 1852160"/>
                <a:gd name="connsiteX54" fmla="*/ 517271 w 4011346"/>
                <a:gd name="connsiteY54" fmla="*/ 1628565 h 1852160"/>
                <a:gd name="connsiteX55" fmla="*/ 480561 w 4011346"/>
                <a:gd name="connsiteY55" fmla="*/ 1611879 h 1852160"/>
                <a:gd name="connsiteX56" fmla="*/ 470549 w 4011346"/>
                <a:gd name="connsiteY56" fmla="*/ 1591856 h 1852160"/>
                <a:gd name="connsiteX57" fmla="*/ 480561 w 4011346"/>
                <a:gd name="connsiteY57" fmla="*/ 1561821 h 1852160"/>
                <a:gd name="connsiteX58" fmla="*/ 490573 w 4011346"/>
                <a:gd name="connsiteY58" fmla="*/ 1521774 h 1852160"/>
                <a:gd name="connsiteX59" fmla="*/ 513933 w 4011346"/>
                <a:gd name="connsiteY59" fmla="*/ 1541798 h 1852160"/>
                <a:gd name="connsiteX60" fmla="*/ 520608 w 4011346"/>
                <a:gd name="connsiteY60" fmla="*/ 1525111 h 1852160"/>
                <a:gd name="connsiteX61" fmla="*/ 543968 w 4011346"/>
                <a:gd name="connsiteY61" fmla="*/ 1488402 h 1852160"/>
                <a:gd name="connsiteX62" fmla="*/ 574003 w 4011346"/>
                <a:gd name="connsiteY62" fmla="*/ 1471716 h 1852160"/>
                <a:gd name="connsiteX63" fmla="*/ 590690 w 4011346"/>
                <a:gd name="connsiteY63" fmla="*/ 1485065 h 1852160"/>
                <a:gd name="connsiteX64" fmla="*/ 610713 w 4011346"/>
                <a:gd name="connsiteY64" fmla="*/ 1458367 h 1852160"/>
                <a:gd name="connsiteX65" fmla="*/ 630736 w 4011346"/>
                <a:gd name="connsiteY65" fmla="*/ 1485065 h 1852160"/>
                <a:gd name="connsiteX66" fmla="*/ 657434 w 4011346"/>
                <a:gd name="connsiteY66" fmla="*/ 1508425 h 1852160"/>
                <a:gd name="connsiteX67" fmla="*/ 674120 w 4011346"/>
                <a:gd name="connsiteY67" fmla="*/ 1515100 h 1852160"/>
                <a:gd name="connsiteX68" fmla="*/ 697481 w 4011346"/>
                <a:gd name="connsiteY68" fmla="*/ 1515100 h 1852160"/>
                <a:gd name="connsiteX69" fmla="*/ 717504 w 4011346"/>
                <a:gd name="connsiteY69" fmla="*/ 1501751 h 1852160"/>
                <a:gd name="connsiteX70" fmla="*/ 744202 w 4011346"/>
                <a:gd name="connsiteY70" fmla="*/ 1501751 h 1852160"/>
                <a:gd name="connsiteX71" fmla="*/ 760888 w 4011346"/>
                <a:gd name="connsiteY71" fmla="*/ 1498414 h 1852160"/>
                <a:gd name="connsiteX72" fmla="*/ 790923 w 4011346"/>
                <a:gd name="connsiteY72" fmla="*/ 1531786 h 1852160"/>
                <a:gd name="connsiteX73" fmla="*/ 797598 w 4011346"/>
                <a:gd name="connsiteY73" fmla="*/ 1505088 h 1852160"/>
                <a:gd name="connsiteX74" fmla="*/ 817621 w 4011346"/>
                <a:gd name="connsiteY74" fmla="*/ 1521774 h 1852160"/>
                <a:gd name="connsiteX75" fmla="*/ 837644 w 4011346"/>
                <a:gd name="connsiteY75" fmla="*/ 1498414 h 1852160"/>
                <a:gd name="connsiteX76" fmla="*/ 827633 w 4011346"/>
                <a:gd name="connsiteY76" fmla="*/ 1478390 h 1852160"/>
                <a:gd name="connsiteX77" fmla="*/ 810946 w 4011346"/>
                <a:gd name="connsiteY77" fmla="*/ 1465041 h 1852160"/>
                <a:gd name="connsiteX78" fmla="*/ 810946 w 4011346"/>
                <a:gd name="connsiteY78" fmla="*/ 1438344 h 1852160"/>
                <a:gd name="connsiteX79" fmla="*/ 810946 w 4011346"/>
                <a:gd name="connsiteY79" fmla="*/ 1424995 h 1852160"/>
                <a:gd name="connsiteX80" fmla="*/ 830970 w 4011346"/>
                <a:gd name="connsiteY80" fmla="*/ 1421657 h 1852160"/>
                <a:gd name="connsiteX81" fmla="*/ 840981 w 4011346"/>
                <a:gd name="connsiteY81" fmla="*/ 1418320 h 1852160"/>
                <a:gd name="connsiteX82" fmla="*/ 820958 w 4011346"/>
                <a:gd name="connsiteY82" fmla="*/ 1381611 h 1852160"/>
                <a:gd name="connsiteX83" fmla="*/ 854330 w 4011346"/>
                <a:gd name="connsiteY83" fmla="*/ 1374936 h 1852160"/>
                <a:gd name="connsiteX84" fmla="*/ 891040 w 4011346"/>
                <a:gd name="connsiteY84" fmla="*/ 1381611 h 1852160"/>
                <a:gd name="connsiteX85" fmla="*/ 964459 w 4011346"/>
                <a:gd name="connsiteY85" fmla="*/ 1338227 h 1852160"/>
                <a:gd name="connsiteX86" fmla="*/ 1001168 w 4011346"/>
                <a:gd name="connsiteY86" fmla="*/ 1338227 h 1852160"/>
                <a:gd name="connsiteX87" fmla="*/ 1027866 w 4011346"/>
                <a:gd name="connsiteY87" fmla="*/ 1314866 h 1852160"/>
                <a:gd name="connsiteX88" fmla="*/ 1047890 w 4011346"/>
                <a:gd name="connsiteY88" fmla="*/ 1324878 h 1852160"/>
                <a:gd name="connsiteX89" fmla="*/ 1067913 w 4011346"/>
                <a:gd name="connsiteY89" fmla="*/ 1334889 h 1852160"/>
                <a:gd name="connsiteX90" fmla="*/ 1087936 w 4011346"/>
                <a:gd name="connsiteY90" fmla="*/ 1361587 h 1852160"/>
                <a:gd name="connsiteX91" fmla="*/ 1074587 w 4011346"/>
                <a:gd name="connsiteY91" fmla="*/ 1374936 h 1852160"/>
                <a:gd name="connsiteX92" fmla="*/ 1104622 w 4011346"/>
                <a:gd name="connsiteY92" fmla="*/ 1374936 h 1852160"/>
                <a:gd name="connsiteX93" fmla="*/ 1107960 w 4011346"/>
                <a:gd name="connsiteY93" fmla="*/ 1391622 h 1852160"/>
                <a:gd name="connsiteX94" fmla="*/ 1121309 w 4011346"/>
                <a:gd name="connsiteY94" fmla="*/ 1374936 h 1852160"/>
                <a:gd name="connsiteX95" fmla="*/ 1134657 w 4011346"/>
                <a:gd name="connsiteY95" fmla="*/ 1388285 h 1852160"/>
                <a:gd name="connsiteX96" fmla="*/ 1134657 w 4011346"/>
                <a:gd name="connsiteY96" fmla="*/ 1408308 h 1852160"/>
                <a:gd name="connsiteX97" fmla="*/ 1148006 w 4011346"/>
                <a:gd name="connsiteY97" fmla="*/ 1404971 h 1852160"/>
                <a:gd name="connsiteX98" fmla="*/ 1208076 w 4011346"/>
                <a:gd name="connsiteY98" fmla="*/ 1358250 h 1852160"/>
                <a:gd name="connsiteX99" fmla="*/ 1211414 w 4011346"/>
                <a:gd name="connsiteY99" fmla="*/ 1378273 h 1852160"/>
                <a:gd name="connsiteX100" fmla="*/ 1244786 w 4011346"/>
                <a:gd name="connsiteY100" fmla="*/ 1398297 h 1852160"/>
                <a:gd name="connsiteX101" fmla="*/ 1264809 w 4011346"/>
                <a:gd name="connsiteY101" fmla="*/ 1428332 h 1852160"/>
                <a:gd name="connsiteX102" fmla="*/ 1298181 w 4011346"/>
                <a:gd name="connsiteY102" fmla="*/ 1535123 h 1852160"/>
                <a:gd name="connsiteX103" fmla="*/ 1308193 w 4011346"/>
                <a:gd name="connsiteY103" fmla="*/ 1491739 h 1852160"/>
                <a:gd name="connsiteX104" fmla="*/ 1344903 w 4011346"/>
                <a:gd name="connsiteY104" fmla="*/ 1511762 h 1852160"/>
                <a:gd name="connsiteX105" fmla="*/ 1388287 w 4011346"/>
                <a:gd name="connsiteY105" fmla="*/ 1511762 h 1852160"/>
                <a:gd name="connsiteX106" fmla="*/ 1394961 w 4011346"/>
                <a:gd name="connsiteY106" fmla="*/ 1535123 h 1852160"/>
                <a:gd name="connsiteX107" fmla="*/ 1435008 w 4011346"/>
                <a:gd name="connsiteY107" fmla="*/ 1558484 h 1852160"/>
                <a:gd name="connsiteX108" fmla="*/ 1465043 w 4011346"/>
                <a:gd name="connsiteY108" fmla="*/ 1558484 h 1852160"/>
                <a:gd name="connsiteX109" fmla="*/ 1491741 w 4011346"/>
                <a:gd name="connsiteY109" fmla="*/ 1571833 h 1852160"/>
                <a:gd name="connsiteX110" fmla="*/ 1535125 w 4011346"/>
                <a:gd name="connsiteY110" fmla="*/ 1528449 h 1852160"/>
                <a:gd name="connsiteX111" fmla="*/ 1571834 w 4011346"/>
                <a:gd name="connsiteY111" fmla="*/ 1508425 h 1852160"/>
                <a:gd name="connsiteX112" fmla="*/ 1608544 w 4011346"/>
                <a:gd name="connsiteY112" fmla="*/ 1511762 h 1852160"/>
                <a:gd name="connsiteX113" fmla="*/ 1655265 w 4011346"/>
                <a:gd name="connsiteY113" fmla="*/ 1525111 h 1852160"/>
                <a:gd name="connsiteX114" fmla="*/ 1681963 w 4011346"/>
                <a:gd name="connsiteY114" fmla="*/ 1541798 h 1852160"/>
                <a:gd name="connsiteX115" fmla="*/ 1735358 w 4011346"/>
                <a:gd name="connsiteY115" fmla="*/ 1535123 h 1852160"/>
                <a:gd name="connsiteX116" fmla="*/ 1745370 w 4011346"/>
                <a:gd name="connsiteY116" fmla="*/ 1515100 h 1852160"/>
                <a:gd name="connsiteX117" fmla="*/ 1738695 w 4011346"/>
                <a:gd name="connsiteY117" fmla="*/ 1495076 h 1852160"/>
                <a:gd name="connsiteX118" fmla="*/ 1765393 w 4011346"/>
                <a:gd name="connsiteY118" fmla="*/ 1468379 h 1852160"/>
                <a:gd name="connsiteX119" fmla="*/ 1778742 w 4011346"/>
                <a:gd name="connsiteY119" fmla="*/ 1465041 h 1852160"/>
                <a:gd name="connsiteX120" fmla="*/ 1812114 w 4011346"/>
                <a:gd name="connsiteY120" fmla="*/ 1481727 h 1852160"/>
                <a:gd name="connsiteX121" fmla="*/ 1852161 w 4011346"/>
                <a:gd name="connsiteY121" fmla="*/ 1495076 h 1852160"/>
                <a:gd name="connsiteX122" fmla="*/ 1858836 w 4011346"/>
                <a:gd name="connsiteY122" fmla="*/ 1521774 h 1852160"/>
                <a:gd name="connsiteX123" fmla="*/ 1872184 w 4011346"/>
                <a:gd name="connsiteY123" fmla="*/ 1528449 h 1852160"/>
                <a:gd name="connsiteX124" fmla="*/ 1902219 w 4011346"/>
                <a:gd name="connsiteY124" fmla="*/ 1531786 h 1852160"/>
                <a:gd name="connsiteX125" fmla="*/ 1932254 w 4011346"/>
                <a:gd name="connsiteY125" fmla="*/ 1515100 h 1852160"/>
                <a:gd name="connsiteX126" fmla="*/ 1962290 w 4011346"/>
                <a:gd name="connsiteY126" fmla="*/ 1528449 h 1852160"/>
                <a:gd name="connsiteX127" fmla="*/ 1985650 w 4011346"/>
                <a:gd name="connsiteY127" fmla="*/ 1541798 h 1852160"/>
                <a:gd name="connsiteX128" fmla="*/ 1995662 w 4011346"/>
                <a:gd name="connsiteY128" fmla="*/ 1551809 h 1852160"/>
                <a:gd name="connsiteX129" fmla="*/ 2032371 w 4011346"/>
                <a:gd name="connsiteY129" fmla="*/ 1571833 h 1852160"/>
                <a:gd name="connsiteX130" fmla="*/ 2069081 w 4011346"/>
                <a:gd name="connsiteY130" fmla="*/ 1568495 h 1852160"/>
                <a:gd name="connsiteX131" fmla="*/ 2142500 w 4011346"/>
                <a:gd name="connsiteY131" fmla="*/ 1525111 h 1852160"/>
                <a:gd name="connsiteX132" fmla="*/ 2195895 w 4011346"/>
                <a:gd name="connsiteY132" fmla="*/ 1538460 h 1852160"/>
                <a:gd name="connsiteX133" fmla="*/ 2225930 w 4011346"/>
                <a:gd name="connsiteY133" fmla="*/ 1548472 h 1852160"/>
                <a:gd name="connsiteX134" fmla="*/ 2259303 w 4011346"/>
                <a:gd name="connsiteY134" fmla="*/ 1535123 h 1852160"/>
                <a:gd name="connsiteX135" fmla="*/ 2262640 w 4011346"/>
                <a:gd name="connsiteY135" fmla="*/ 1508425 h 1852160"/>
                <a:gd name="connsiteX136" fmla="*/ 2282663 w 4011346"/>
                <a:gd name="connsiteY136" fmla="*/ 1478390 h 1852160"/>
                <a:gd name="connsiteX137" fmla="*/ 2299349 w 4011346"/>
                <a:gd name="connsiteY137" fmla="*/ 1424995 h 1852160"/>
                <a:gd name="connsiteX138" fmla="*/ 2282663 w 4011346"/>
                <a:gd name="connsiteY138" fmla="*/ 1428332 h 1852160"/>
                <a:gd name="connsiteX139" fmla="*/ 2312698 w 4011346"/>
                <a:gd name="connsiteY139" fmla="*/ 1401634 h 1852160"/>
                <a:gd name="connsiteX140" fmla="*/ 2339396 w 4011346"/>
                <a:gd name="connsiteY140" fmla="*/ 1398297 h 1852160"/>
                <a:gd name="connsiteX141" fmla="*/ 2396129 w 4011346"/>
                <a:gd name="connsiteY141" fmla="*/ 1408308 h 1852160"/>
                <a:gd name="connsiteX142" fmla="*/ 2436176 w 4011346"/>
                <a:gd name="connsiteY142" fmla="*/ 1435006 h 1852160"/>
                <a:gd name="connsiteX143" fmla="*/ 2462873 w 4011346"/>
                <a:gd name="connsiteY143" fmla="*/ 1465041 h 1852160"/>
                <a:gd name="connsiteX144" fmla="*/ 2469548 w 4011346"/>
                <a:gd name="connsiteY144" fmla="*/ 1501751 h 1852160"/>
                <a:gd name="connsiteX145" fmla="*/ 2476222 w 4011346"/>
                <a:gd name="connsiteY145" fmla="*/ 1541798 h 1852160"/>
                <a:gd name="connsiteX146" fmla="*/ 2486234 w 4011346"/>
                <a:gd name="connsiteY146" fmla="*/ 1561821 h 1852160"/>
                <a:gd name="connsiteX147" fmla="*/ 2529618 w 4011346"/>
                <a:gd name="connsiteY147" fmla="*/ 1575170 h 1852160"/>
                <a:gd name="connsiteX148" fmla="*/ 2549641 w 4011346"/>
                <a:gd name="connsiteY148" fmla="*/ 1595193 h 1852160"/>
                <a:gd name="connsiteX149" fmla="*/ 2562990 w 4011346"/>
                <a:gd name="connsiteY149" fmla="*/ 1628565 h 1852160"/>
                <a:gd name="connsiteX150" fmla="*/ 2586351 w 4011346"/>
                <a:gd name="connsiteY150" fmla="*/ 1621891 h 1852160"/>
                <a:gd name="connsiteX151" fmla="*/ 2606374 w 4011346"/>
                <a:gd name="connsiteY151" fmla="*/ 1611879 h 1852160"/>
                <a:gd name="connsiteX152" fmla="*/ 2639746 w 4011346"/>
                <a:gd name="connsiteY152" fmla="*/ 1595193 h 1852160"/>
                <a:gd name="connsiteX153" fmla="*/ 2643084 w 4011346"/>
                <a:gd name="connsiteY153" fmla="*/ 1611879 h 1852160"/>
                <a:gd name="connsiteX154" fmla="*/ 2626398 w 4011346"/>
                <a:gd name="connsiteY154" fmla="*/ 1641914 h 1852160"/>
                <a:gd name="connsiteX155" fmla="*/ 2616386 w 4011346"/>
                <a:gd name="connsiteY155" fmla="*/ 1678624 h 1852160"/>
                <a:gd name="connsiteX156" fmla="*/ 2603037 w 4011346"/>
                <a:gd name="connsiteY156" fmla="*/ 1732019 h 1852160"/>
                <a:gd name="connsiteX157" fmla="*/ 2579676 w 4011346"/>
                <a:gd name="connsiteY157" fmla="*/ 1705322 h 1852160"/>
                <a:gd name="connsiteX158" fmla="*/ 2552979 w 4011346"/>
                <a:gd name="connsiteY158" fmla="*/ 1728682 h 1852160"/>
                <a:gd name="connsiteX159" fmla="*/ 2559653 w 4011346"/>
                <a:gd name="connsiteY159" fmla="*/ 1755380 h 1852160"/>
                <a:gd name="connsiteX160" fmla="*/ 2559653 w 4011346"/>
                <a:gd name="connsiteY160" fmla="*/ 1792089 h 1852160"/>
                <a:gd name="connsiteX161" fmla="*/ 2549641 w 4011346"/>
                <a:gd name="connsiteY161" fmla="*/ 1812113 h 1852160"/>
                <a:gd name="connsiteX162" fmla="*/ 2589688 w 4011346"/>
                <a:gd name="connsiteY162" fmla="*/ 1792089 h 1852160"/>
                <a:gd name="connsiteX163" fmla="*/ 2626398 w 4011346"/>
                <a:gd name="connsiteY163" fmla="*/ 1802101 h 1852160"/>
                <a:gd name="connsiteX164" fmla="*/ 2653095 w 4011346"/>
                <a:gd name="connsiteY164" fmla="*/ 1778741 h 1852160"/>
                <a:gd name="connsiteX165" fmla="*/ 2683130 w 4011346"/>
                <a:gd name="connsiteY165" fmla="*/ 1725345 h 1852160"/>
                <a:gd name="connsiteX166" fmla="*/ 2753212 w 4011346"/>
                <a:gd name="connsiteY166" fmla="*/ 1638577 h 1852160"/>
                <a:gd name="connsiteX167" fmla="*/ 2783247 w 4011346"/>
                <a:gd name="connsiteY167" fmla="*/ 1568495 h 1852160"/>
                <a:gd name="connsiteX168" fmla="*/ 2803271 w 4011346"/>
                <a:gd name="connsiteY168" fmla="*/ 1465041 h 1852160"/>
                <a:gd name="connsiteX169" fmla="*/ 2793259 w 4011346"/>
                <a:gd name="connsiteY169" fmla="*/ 1414983 h 1852160"/>
                <a:gd name="connsiteX170" fmla="*/ 2769898 w 4011346"/>
                <a:gd name="connsiteY170" fmla="*/ 1381611 h 1852160"/>
                <a:gd name="connsiteX171" fmla="*/ 2726514 w 4011346"/>
                <a:gd name="connsiteY171" fmla="*/ 1381611 h 1852160"/>
                <a:gd name="connsiteX172" fmla="*/ 2699817 w 4011346"/>
                <a:gd name="connsiteY172" fmla="*/ 1381611 h 1852160"/>
                <a:gd name="connsiteX173" fmla="*/ 2683130 w 4011346"/>
                <a:gd name="connsiteY173" fmla="*/ 1361587 h 1852160"/>
                <a:gd name="connsiteX174" fmla="*/ 2669781 w 4011346"/>
                <a:gd name="connsiteY174" fmla="*/ 1341564 h 1852160"/>
                <a:gd name="connsiteX175" fmla="*/ 2763224 w 4011346"/>
                <a:gd name="connsiteY175" fmla="*/ 1224761 h 1852160"/>
                <a:gd name="connsiteX176" fmla="*/ 2846654 w 4011346"/>
                <a:gd name="connsiteY176" fmla="*/ 1158017 h 1852160"/>
                <a:gd name="connsiteX177" fmla="*/ 2890038 w 4011346"/>
                <a:gd name="connsiteY177" fmla="*/ 1134656 h 1852160"/>
                <a:gd name="connsiteX178" fmla="*/ 2933422 w 4011346"/>
                <a:gd name="connsiteY178" fmla="*/ 1154679 h 1852160"/>
                <a:gd name="connsiteX179" fmla="*/ 2950109 w 4011346"/>
                <a:gd name="connsiteY179" fmla="*/ 1137993 h 1852160"/>
                <a:gd name="connsiteX180" fmla="*/ 2993492 w 4011346"/>
                <a:gd name="connsiteY180" fmla="*/ 1154679 h 1852160"/>
                <a:gd name="connsiteX181" fmla="*/ 3006841 w 4011346"/>
                <a:gd name="connsiteY181" fmla="*/ 1121307 h 1852160"/>
                <a:gd name="connsiteX182" fmla="*/ 3053563 w 4011346"/>
                <a:gd name="connsiteY182" fmla="*/ 1131319 h 1852160"/>
                <a:gd name="connsiteX183" fmla="*/ 3070249 w 4011346"/>
                <a:gd name="connsiteY183" fmla="*/ 1148005 h 1852160"/>
                <a:gd name="connsiteX184" fmla="*/ 3060237 w 4011346"/>
                <a:gd name="connsiteY184" fmla="*/ 1168028 h 1852160"/>
                <a:gd name="connsiteX185" fmla="*/ 3123644 w 4011346"/>
                <a:gd name="connsiteY185" fmla="*/ 1151342 h 1852160"/>
                <a:gd name="connsiteX186" fmla="*/ 3140330 w 4011346"/>
                <a:gd name="connsiteY186" fmla="*/ 1137993 h 1852160"/>
                <a:gd name="connsiteX187" fmla="*/ 3123644 w 4011346"/>
                <a:gd name="connsiteY187" fmla="*/ 1124644 h 1852160"/>
                <a:gd name="connsiteX188" fmla="*/ 3143668 w 4011346"/>
                <a:gd name="connsiteY188" fmla="*/ 1084598 h 1852160"/>
                <a:gd name="connsiteX189" fmla="*/ 3190389 w 4011346"/>
                <a:gd name="connsiteY189" fmla="*/ 1014516 h 1852160"/>
                <a:gd name="connsiteX190" fmla="*/ 3233773 w 4011346"/>
                <a:gd name="connsiteY190" fmla="*/ 1011179 h 1852160"/>
                <a:gd name="connsiteX191" fmla="*/ 3273819 w 4011346"/>
                <a:gd name="connsiteY191" fmla="*/ 1021190 h 1852160"/>
                <a:gd name="connsiteX192" fmla="*/ 3277157 w 4011346"/>
                <a:gd name="connsiteY192" fmla="*/ 1077923 h 1852160"/>
                <a:gd name="connsiteX193" fmla="*/ 3320541 w 4011346"/>
                <a:gd name="connsiteY193" fmla="*/ 1034539 h 1852160"/>
                <a:gd name="connsiteX194" fmla="*/ 3343901 w 4011346"/>
                <a:gd name="connsiteY194" fmla="*/ 1017853 h 1852160"/>
                <a:gd name="connsiteX195" fmla="*/ 3350576 w 4011346"/>
                <a:gd name="connsiteY195" fmla="*/ 984481 h 1852160"/>
                <a:gd name="connsiteX196" fmla="*/ 3377273 w 4011346"/>
                <a:gd name="connsiteY196" fmla="*/ 967795 h 1852160"/>
                <a:gd name="connsiteX197" fmla="*/ 3407309 w 4011346"/>
                <a:gd name="connsiteY197" fmla="*/ 977806 h 1852160"/>
                <a:gd name="connsiteX198" fmla="*/ 3373936 w 4011346"/>
                <a:gd name="connsiteY198" fmla="*/ 1007841 h 1852160"/>
                <a:gd name="connsiteX199" fmla="*/ 3360587 w 4011346"/>
                <a:gd name="connsiteY199" fmla="*/ 1057900 h 1852160"/>
                <a:gd name="connsiteX200" fmla="*/ 3323878 w 4011346"/>
                <a:gd name="connsiteY200" fmla="*/ 1097946 h 1852160"/>
                <a:gd name="connsiteX201" fmla="*/ 3210412 w 4011346"/>
                <a:gd name="connsiteY201" fmla="*/ 1194726 h 1852160"/>
                <a:gd name="connsiteX202" fmla="*/ 3163691 w 4011346"/>
                <a:gd name="connsiteY202" fmla="*/ 1264808 h 1852160"/>
                <a:gd name="connsiteX203" fmla="*/ 3160354 w 4011346"/>
                <a:gd name="connsiteY203" fmla="*/ 1338227 h 1852160"/>
                <a:gd name="connsiteX204" fmla="*/ 3170365 w 4011346"/>
                <a:gd name="connsiteY204" fmla="*/ 1428332 h 1852160"/>
                <a:gd name="connsiteX205" fmla="*/ 3190389 w 4011346"/>
                <a:gd name="connsiteY205" fmla="*/ 1491739 h 1852160"/>
                <a:gd name="connsiteX206" fmla="*/ 3217087 w 4011346"/>
                <a:gd name="connsiteY206" fmla="*/ 1481727 h 1852160"/>
                <a:gd name="connsiteX207" fmla="*/ 3240447 w 4011346"/>
                <a:gd name="connsiteY207" fmla="*/ 1414983 h 1852160"/>
                <a:gd name="connsiteX208" fmla="*/ 3270482 w 4011346"/>
                <a:gd name="connsiteY208" fmla="*/ 1411646 h 1852160"/>
                <a:gd name="connsiteX209" fmla="*/ 3287168 w 4011346"/>
                <a:gd name="connsiteY209" fmla="*/ 1351576 h 1852160"/>
                <a:gd name="connsiteX210" fmla="*/ 3313866 w 4011346"/>
                <a:gd name="connsiteY210" fmla="*/ 1341564 h 1852160"/>
                <a:gd name="connsiteX211" fmla="*/ 3313866 w 4011346"/>
                <a:gd name="connsiteY211" fmla="*/ 1311529 h 1852160"/>
                <a:gd name="connsiteX212" fmla="*/ 3337227 w 4011346"/>
                <a:gd name="connsiteY212" fmla="*/ 1274819 h 1852160"/>
                <a:gd name="connsiteX213" fmla="*/ 3330552 w 4011346"/>
                <a:gd name="connsiteY213" fmla="*/ 1231435 h 1852160"/>
                <a:gd name="connsiteX214" fmla="*/ 3333890 w 4011346"/>
                <a:gd name="connsiteY214" fmla="*/ 1201400 h 1852160"/>
                <a:gd name="connsiteX215" fmla="*/ 3323878 w 4011346"/>
                <a:gd name="connsiteY215" fmla="*/ 1191389 h 1852160"/>
                <a:gd name="connsiteX216" fmla="*/ 3363925 w 4011346"/>
                <a:gd name="connsiteY216" fmla="*/ 1104621 h 1852160"/>
                <a:gd name="connsiteX217" fmla="*/ 3383948 w 4011346"/>
                <a:gd name="connsiteY217" fmla="*/ 1114633 h 1852160"/>
                <a:gd name="connsiteX218" fmla="*/ 3410646 w 4011346"/>
                <a:gd name="connsiteY218" fmla="*/ 1087935 h 1852160"/>
                <a:gd name="connsiteX219" fmla="*/ 3420657 w 4011346"/>
                <a:gd name="connsiteY219" fmla="*/ 1114633 h 1852160"/>
                <a:gd name="connsiteX220" fmla="*/ 3447355 w 4011346"/>
                <a:gd name="connsiteY220" fmla="*/ 1097946 h 1852160"/>
                <a:gd name="connsiteX221" fmla="*/ 3477390 w 4011346"/>
                <a:gd name="connsiteY221" fmla="*/ 1087935 h 1852160"/>
                <a:gd name="connsiteX222" fmla="*/ 3514100 w 4011346"/>
                <a:gd name="connsiteY222" fmla="*/ 1114633 h 1852160"/>
                <a:gd name="connsiteX223" fmla="*/ 3574170 w 4011346"/>
                <a:gd name="connsiteY223" fmla="*/ 1047888 h 1852160"/>
                <a:gd name="connsiteX224" fmla="*/ 3637577 w 4011346"/>
                <a:gd name="connsiteY224" fmla="*/ 1001167 h 1852160"/>
                <a:gd name="connsiteX225" fmla="*/ 3690973 w 4011346"/>
                <a:gd name="connsiteY225" fmla="*/ 964457 h 1852160"/>
                <a:gd name="connsiteX226" fmla="*/ 3741031 w 4011346"/>
                <a:gd name="connsiteY226" fmla="*/ 991155 h 1852160"/>
                <a:gd name="connsiteX227" fmla="*/ 3751043 w 4011346"/>
                <a:gd name="connsiteY227" fmla="*/ 964457 h 1852160"/>
                <a:gd name="connsiteX228" fmla="*/ 3727682 w 4011346"/>
                <a:gd name="connsiteY228" fmla="*/ 897713 h 1852160"/>
                <a:gd name="connsiteX229" fmla="*/ 3700984 w 4011346"/>
                <a:gd name="connsiteY229" fmla="*/ 881027 h 1852160"/>
                <a:gd name="connsiteX230" fmla="*/ 3697647 w 4011346"/>
                <a:gd name="connsiteY230" fmla="*/ 850992 h 1852160"/>
                <a:gd name="connsiteX231" fmla="*/ 3751043 w 4011346"/>
                <a:gd name="connsiteY231" fmla="*/ 857666 h 1852160"/>
                <a:gd name="connsiteX232" fmla="*/ 3774403 w 4011346"/>
                <a:gd name="connsiteY232" fmla="*/ 814282 h 1852160"/>
                <a:gd name="connsiteX233" fmla="*/ 3767729 w 4011346"/>
                <a:gd name="connsiteY233" fmla="*/ 787584 h 1852160"/>
                <a:gd name="connsiteX234" fmla="*/ 3794427 w 4011346"/>
                <a:gd name="connsiteY234" fmla="*/ 754212 h 1852160"/>
                <a:gd name="connsiteX235" fmla="*/ 3804438 w 4011346"/>
                <a:gd name="connsiteY235" fmla="*/ 797596 h 1852160"/>
                <a:gd name="connsiteX236" fmla="*/ 3827799 w 4011346"/>
                <a:gd name="connsiteY236" fmla="*/ 814282 h 1852160"/>
                <a:gd name="connsiteX237" fmla="*/ 3874520 w 4011346"/>
                <a:gd name="connsiteY237" fmla="*/ 834306 h 1852160"/>
                <a:gd name="connsiteX238" fmla="*/ 3894544 w 4011346"/>
                <a:gd name="connsiteY238" fmla="*/ 861003 h 1852160"/>
                <a:gd name="connsiteX239" fmla="*/ 3941265 w 4011346"/>
                <a:gd name="connsiteY239" fmla="*/ 884364 h 1852160"/>
                <a:gd name="connsiteX240" fmla="*/ 3947939 w 4011346"/>
                <a:gd name="connsiteY240" fmla="*/ 871015 h 1852160"/>
                <a:gd name="connsiteX241" fmla="*/ 3957951 w 4011346"/>
                <a:gd name="connsiteY241" fmla="*/ 807608 h 1852160"/>
                <a:gd name="connsiteX242" fmla="*/ 4004672 w 4011346"/>
                <a:gd name="connsiteY242" fmla="*/ 800933 h 1852160"/>
                <a:gd name="connsiteX243" fmla="*/ 4011346 w 4011346"/>
                <a:gd name="connsiteY243" fmla="*/ 767561 h 1852160"/>
                <a:gd name="connsiteX244" fmla="*/ 3967963 w 4011346"/>
                <a:gd name="connsiteY244" fmla="*/ 730852 h 1852160"/>
                <a:gd name="connsiteX245" fmla="*/ 3921241 w 4011346"/>
                <a:gd name="connsiteY245" fmla="*/ 714165 h 1852160"/>
                <a:gd name="connsiteX246" fmla="*/ 3907892 w 4011346"/>
                <a:gd name="connsiteY246" fmla="*/ 717503 h 1852160"/>
                <a:gd name="connsiteX247" fmla="*/ 3907892 w 4011346"/>
                <a:gd name="connsiteY247" fmla="*/ 750875 h 1852160"/>
                <a:gd name="connsiteX248" fmla="*/ 3887869 w 4011346"/>
                <a:gd name="connsiteY248" fmla="*/ 744200 h 1852160"/>
                <a:gd name="connsiteX249" fmla="*/ 3874520 w 4011346"/>
                <a:gd name="connsiteY249" fmla="*/ 690805 h 1852160"/>
                <a:gd name="connsiteX250" fmla="*/ 3817787 w 4011346"/>
                <a:gd name="connsiteY250" fmla="*/ 627398 h 1852160"/>
                <a:gd name="connsiteX251" fmla="*/ 3717671 w 4011346"/>
                <a:gd name="connsiteY251" fmla="*/ 550641 h 1852160"/>
                <a:gd name="connsiteX252" fmla="*/ 3664275 w 4011346"/>
                <a:gd name="connsiteY252" fmla="*/ 530618 h 1852160"/>
                <a:gd name="connsiteX253" fmla="*/ 3584181 w 4011346"/>
                <a:gd name="connsiteY253" fmla="*/ 523944 h 1852160"/>
                <a:gd name="connsiteX254" fmla="*/ 3520774 w 4011346"/>
                <a:gd name="connsiteY254" fmla="*/ 507257 h 1852160"/>
                <a:gd name="connsiteX255" fmla="*/ 3530786 w 4011346"/>
                <a:gd name="connsiteY255" fmla="*/ 547304 h 1852160"/>
                <a:gd name="connsiteX256" fmla="*/ 3537460 w 4011346"/>
                <a:gd name="connsiteY256" fmla="*/ 574002 h 1852160"/>
                <a:gd name="connsiteX257" fmla="*/ 3507425 w 4011346"/>
                <a:gd name="connsiteY257" fmla="*/ 597362 h 1852160"/>
                <a:gd name="connsiteX258" fmla="*/ 3477390 w 4011346"/>
                <a:gd name="connsiteY258" fmla="*/ 570665 h 1852160"/>
                <a:gd name="connsiteX259" fmla="*/ 3477390 w 4011346"/>
                <a:gd name="connsiteY259" fmla="*/ 550641 h 1852160"/>
                <a:gd name="connsiteX260" fmla="*/ 3504088 w 4011346"/>
                <a:gd name="connsiteY260" fmla="*/ 530618 h 1852160"/>
                <a:gd name="connsiteX261" fmla="*/ 3467379 w 4011346"/>
                <a:gd name="connsiteY261" fmla="*/ 517269 h 1852160"/>
                <a:gd name="connsiteX262" fmla="*/ 3450692 w 4011346"/>
                <a:gd name="connsiteY262" fmla="*/ 543967 h 1852160"/>
                <a:gd name="connsiteX263" fmla="*/ 3440681 w 4011346"/>
                <a:gd name="connsiteY263" fmla="*/ 557316 h 1852160"/>
                <a:gd name="connsiteX264" fmla="*/ 3357250 w 4011346"/>
                <a:gd name="connsiteY264" fmla="*/ 543967 h 1852160"/>
                <a:gd name="connsiteX265" fmla="*/ 3297180 w 4011346"/>
                <a:gd name="connsiteY265" fmla="*/ 550641 h 1852160"/>
                <a:gd name="connsiteX266" fmla="*/ 3267145 w 4011346"/>
                <a:gd name="connsiteY266" fmla="*/ 527281 h 1852160"/>
                <a:gd name="connsiteX267" fmla="*/ 3267145 w 4011346"/>
                <a:gd name="connsiteY267" fmla="*/ 490571 h 1852160"/>
                <a:gd name="connsiteX268" fmla="*/ 3203738 w 4011346"/>
                <a:gd name="connsiteY268" fmla="*/ 433838 h 1852160"/>
                <a:gd name="connsiteX269" fmla="*/ 3076923 w 4011346"/>
                <a:gd name="connsiteY269" fmla="*/ 440513 h 1852160"/>
                <a:gd name="connsiteX270" fmla="*/ 3043551 w 4011346"/>
                <a:gd name="connsiteY270" fmla="*/ 417152 h 1852160"/>
                <a:gd name="connsiteX271" fmla="*/ 3000167 w 4011346"/>
                <a:gd name="connsiteY271" fmla="*/ 370431 h 1852160"/>
                <a:gd name="connsiteX272" fmla="*/ 3013516 w 4011346"/>
                <a:gd name="connsiteY272" fmla="*/ 363757 h 1852160"/>
                <a:gd name="connsiteX273" fmla="*/ 3000167 w 4011346"/>
                <a:gd name="connsiteY273" fmla="*/ 343733 h 1852160"/>
                <a:gd name="connsiteX274" fmla="*/ 2970132 w 4011346"/>
                <a:gd name="connsiteY274" fmla="*/ 340396 h 1852160"/>
                <a:gd name="connsiteX275" fmla="*/ 2920073 w 4011346"/>
                <a:gd name="connsiteY275" fmla="*/ 387117 h 1852160"/>
                <a:gd name="connsiteX276" fmla="*/ 2920073 w 4011346"/>
                <a:gd name="connsiteY276" fmla="*/ 387117 h 1852160"/>
                <a:gd name="connsiteX277" fmla="*/ 2916736 w 4011346"/>
                <a:gd name="connsiteY277" fmla="*/ 337059 h 1852160"/>
                <a:gd name="connsiteX278" fmla="*/ 2936760 w 4011346"/>
                <a:gd name="connsiteY278" fmla="*/ 333722 h 1852160"/>
                <a:gd name="connsiteX279" fmla="*/ 2866678 w 4011346"/>
                <a:gd name="connsiteY279" fmla="*/ 303687 h 1852160"/>
                <a:gd name="connsiteX280" fmla="*/ 2813282 w 4011346"/>
                <a:gd name="connsiteY280" fmla="*/ 300349 h 1852160"/>
                <a:gd name="connsiteX281" fmla="*/ 2793259 w 4011346"/>
                <a:gd name="connsiteY281" fmla="*/ 323710 h 1852160"/>
                <a:gd name="connsiteX282" fmla="*/ 2743200 w 4011346"/>
                <a:gd name="connsiteY282" fmla="*/ 333722 h 1852160"/>
                <a:gd name="connsiteX283" fmla="*/ 2786584 w 4011346"/>
                <a:gd name="connsiteY283" fmla="*/ 343733 h 1852160"/>
                <a:gd name="connsiteX284" fmla="*/ 2763224 w 4011346"/>
                <a:gd name="connsiteY284" fmla="*/ 363757 h 1852160"/>
                <a:gd name="connsiteX285" fmla="*/ 2769898 w 4011346"/>
                <a:gd name="connsiteY285" fmla="*/ 413815 h 1852160"/>
                <a:gd name="connsiteX286" fmla="*/ 2749875 w 4011346"/>
                <a:gd name="connsiteY286" fmla="*/ 397129 h 1852160"/>
                <a:gd name="connsiteX287" fmla="*/ 2733189 w 4011346"/>
                <a:gd name="connsiteY287" fmla="*/ 410478 h 1852160"/>
                <a:gd name="connsiteX288" fmla="*/ 2666444 w 4011346"/>
                <a:gd name="connsiteY288" fmla="*/ 400466 h 1852160"/>
                <a:gd name="connsiteX289" fmla="*/ 2636409 w 4011346"/>
                <a:gd name="connsiteY289" fmla="*/ 410478 h 1852160"/>
                <a:gd name="connsiteX290" fmla="*/ 2603037 w 4011346"/>
                <a:gd name="connsiteY290" fmla="*/ 370431 h 1852160"/>
                <a:gd name="connsiteX291" fmla="*/ 2569665 w 4011346"/>
                <a:gd name="connsiteY291" fmla="*/ 453862 h 1852160"/>
                <a:gd name="connsiteX292" fmla="*/ 2552979 w 4011346"/>
                <a:gd name="connsiteY292" fmla="*/ 473885 h 1852160"/>
                <a:gd name="connsiteX293" fmla="*/ 2469548 w 4011346"/>
                <a:gd name="connsiteY293" fmla="*/ 337059 h 1852160"/>
                <a:gd name="connsiteX294" fmla="*/ 2446187 w 4011346"/>
                <a:gd name="connsiteY294" fmla="*/ 353745 h 1852160"/>
                <a:gd name="connsiteX295" fmla="*/ 2442850 w 4011346"/>
                <a:gd name="connsiteY295" fmla="*/ 320373 h 1852160"/>
                <a:gd name="connsiteX296" fmla="*/ 2449525 w 4011346"/>
                <a:gd name="connsiteY296" fmla="*/ 250291 h 1852160"/>
                <a:gd name="connsiteX297" fmla="*/ 2386117 w 4011346"/>
                <a:gd name="connsiteY297" fmla="*/ 223593 h 1852160"/>
                <a:gd name="connsiteX298" fmla="*/ 2369431 w 4011346"/>
                <a:gd name="connsiteY298" fmla="*/ 263640 h 1852160"/>
                <a:gd name="connsiteX299" fmla="*/ 2379443 w 4011346"/>
                <a:gd name="connsiteY299" fmla="*/ 287000 h 1852160"/>
                <a:gd name="connsiteX300" fmla="*/ 2376106 w 4011346"/>
                <a:gd name="connsiteY300" fmla="*/ 307024 h 1852160"/>
                <a:gd name="connsiteX301" fmla="*/ 2352745 w 4011346"/>
                <a:gd name="connsiteY301" fmla="*/ 283663 h 1852160"/>
                <a:gd name="connsiteX302" fmla="*/ 2316036 w 4011346"/>
                <a:gd name="connsiteY302" fmla="*/ 290338 h 1852160"/>
                <a:gd name="connsiteX303" fmla="*/ 2272652 w 4011346"/>
                <a:gd name="connsiteY303" fmla="*/ 276989 h 1852160"/>
                <a:gd name="connsiteX304" fmla="*/ 2245954 w 4011346"/>
                <a:gd name="connsiteY304" fmla="*/ 236942 h 1852160"/>
                <a:gd name="connsiteX305" fmla="*/ 2209244 w 4011346"/>
                <a:gd name="connsiteY305" fmla="*/ 233605 h 1852160"/>
                <a:gd name="connsiteX306" fmla="*/ 2159186 w 4011346"/>
                <a:gd name="connsiteY306" fmla="*/ 223593 h 1852160"/>
                <a:gd name="connsiteX307" fmla="*/ 2132488 w 4011346"/>
                <a:gd name="connsiteY307" fmla="*/ 240279 h 1852160"/>
                <a:gd name="connsiteX308" fmla="*/ 2115802 w 4011346"/>
                <a:gd name="connsiteY308" fmla="*/ 253628 h 1852160"/>
                <a:gd name="connsiteX309" fmla="*/ 2115802 w 4011346"/>
                <a:gd name="connsiteY309" fmla="*/ 223593 h 1852160"/>
                <a:gd name="connsiteX310" fmla="*/ 2082430 w 4011346"/>
                <a:gd name="connsiteY310" fmla="*/ 220256 h 1852160"/>
                <a:gd name="connsiteX311" fmla="*/ 2045720 w 4011346"/>
                <a:gd name="connsiteY311" fmla="*/ 193558 h 1852160"/>
                <a:gd name="connsiteX312" fmla="*/ 2025697 w 4011346"/>
                <a:gd name="connsiteY312" fmla="*/ 223593 h 1852160"/>
                <a:gd name="connsiteX313" fmla="*/ 2055732 w 4011346"/>
                <a:gd name="connsiteY313" fmla="*/ 220256 h 1852160"/>
                <a:gd name="connsiteX314" fmla="*/ 2045720 w 4011346"/>
                <a:gd name="connsiteY314" fmla="*/ 246954 h 1852160"/>
                <a:gd name="connsiteX315" fmla="*/ 1988987 w 4011346"/>
                <a:gd name="connsiteY315" fmla="*/ 266977 h 1852160"/>
                <a:gd name="connsiteX316" fmla="*/ 1935592 w 4011346"/>
                <a:gd name="connsiteY316" fmla="*/ 276989 h 1852160"/>
                <a:gd name="connsiteX317" fmla="*/ 1995662 w 4011346"/>
                <a:gd name="connsiteY317" fmla="*/ 220256 h 1852160"/>
                <a:gd name="connsiteX318" fmla="*/ 2055732 w 4011346"/>
                <a:gd name="connsiteY318" fmla="*/ 150174 h 1852160"/>
                <a:gd name="connsiteX319" fmla="*/ 2055732 w 4011346"/>
                <a:gd name="connsiteY319" fmla="*/ 150174 h 1852160"/>
                <a:gd name="connsiteX320" fmla="*/ 1615218 w 4011346"/>
                <a:gd name="connsiteY320" fmla="*/ 0 h 1852160"/>
                <a:gd name="connsiteX321" fmla="*/ 1638579 w 4011346"/>
                <a:gd name="connsiteY321" fmla="*/ 30035 h 1852160"/>
                <a:gd name="connsiteX322" fmla="*/ 1528449 w 4011346"/>
                <a:gd name="connsiteY322" fmla="*/ 56731 h 1852160"/>
                <a:gd name="connsiteX323" fmla="*/ 1465043 w 4011346"/>
                <a:gd name="connsiteY323" fmla="*/ 140162 h 1852160"/>
                <a:gd name="connsiteX324" fmla="*/ 1448357 w 4011346"/>
                <a:gd name="connsiteY324" fmla="*/ 166860 h 1852160"/>
                <a:gd name="connsiteX325" fmla="*/ 1481729 w 4011346"/>
                <a:gd name="connsiteY325" fmla="*/ 200233 h 1852160"/>
                <a:gd name="connsiteX326" fmla="*/ 1481729 w 4011346"/>
                <a:gd name="connsiteY326" fmla="*/ 230268 h 1852160"/>
                <a:gd name="connsiteX327" fmla="*/ 1458368 w 4011346"/>
                <a:gd name="connsiteY327" fmla="*/ 233605 h 1852160"/>
                <a:gd name="connsiteX328" fmla="*/ 1458368 w 4011346"/>
                <a:gd name="connsiteY328" fmla="*/ 213581 h 1852160"/>
                <a:gd name="connsiteX329" fmla="*/ 1418322 w 4011346"/>
                <a:gd name="connsiteY329" fmla="*/ 223593 h 1852160"/>
                <a:gd name="connsiteX330" fmla="*/ 1368263 w 4011346"/>
                <a:gd name="connsiteY330" fmla="*/ 230268 h 1852160"/>
                <a:gd name="connsiteX331" fmla="*/ 1321542 w 4011346"/>
                <a:gd name="connsiteY331" fmla="*/ 236942 h 1852160"/>
                <a:gd name="connsiteX332" fmla="*/ 1318205 w 4011346"/>
                <a:gd name="connsiteY332" fmla="*/ 323710 h 1852160"/>
                <a:gd name="connsiteX333" fmla="*/ 1358252 w 4011346"/>
                <a:gd name="connsiteY333" fmla="*/ 347071 h 1852160"/>
                <a:gd name="connsiteX334" fmla="*/ 1374938 w 4011346"/>
                <a:gd name="connsiteY334" fmla="*/ 377106 h 1852160"/>
                <a:gd name="connsiteX335" fmla="*/ 1384949 w 4011346"/>
                <a:gd name="connsiteY335" fmla="*/ 400466 h 1852160"/>
                <a:gd name="connsiteX336" fmla="*/ 1394961 w 4011346"/>
                <a:gd name="connsiteY336" fmla="*/ 450525 h 1852160"/>
                <a:gd name="connsiteX337" fmla="*/ 1384949 w 4011346"/>
                <a:gd name="connsiteY337" fmla="*/ 480560 h 1852160"/>
                <a:gd name="connsiteX338" fmla="*/ 1358252 w 4011346"/>
                <a:gd name="connsiteY338" fmla="*/ 447187 h 1852160"/>
                <a:gd name="connsiteX339" fmla="*/ 1361589 w 4011346"/>
                <a:gd name="connsiteY339" fmla="*/ 417152 h 1852160"/>
                <a:gd name="connsiteX340" fmla="*/ 1351577 w 4011346"/>
                <a:gd name="connsiteY340" fmla="*/ 377106 h 1852160"/>
                <a:gd name="connsiteX341" fmla="*/ 1328217 w 4011346"/>
                <a:gd name="connsiteY341" fmla="*/ 383780 h 1852160"/>
                <a:gd name="connsiteX342" fmla="*/ 1281495 w 4011346"/>
                <a:gd name="connsiteY342" fmla="*/ 347071 h 1852160"/>
                <a:gd name="connsiteX343" fmla="*/ 1241449 w 4011346"/>
                <a:gd name="connsiteY343" fmla="*/ 343733 h 1852160"/>
                <a:gd name="connsiteX344" fmla="*/ 1241449 w 4011346"/>
                <a:gd name="connsiteY344" fmla="*/ 390454 h 1852160"/>
                <a:gd name="connsiteX345" fmla="*/ 1201402 w 4011346"/>
                <a:gd name="connsiteY345" fmla="*/ 370431 h 1852160"/>
                <a:gd name="connsiteX346" fmla="*/ 1228100 w 4011346"/>
                <a:gd name="connsiteY346" fmla="*/ 420489 h 1852160"/>
                <a:gd name="connsiteX347" fmla="*/ 1258135 w 4011346"/>
                <a:gd name="connsiteY347" fmla="*/ 430501 h 1852160"/>
                <a:gd name="connsiteX348" fmla="*/ 1258135 w 4011346"/>
                <a:gd name="connsiteY348" fmla="*/ 450525 h 1852160"/>
                <a:gd name="connsiteX349" fmla="*/ 1198065 w 4011346"/>
                <a:gd name="connsiteY349" fmla="*/ 427164 h 1852160"/>
                <a:gd name="connsiteX350" fmla="*/ 1181379 w 4011346"/>
                <a:gd name="connsiteY350" fmla="*/ 427164 h 1852160"/>
                <a:gd name="connsiteX351" fmla="*/ 1178041 w 4011346"/>
                <a:gd name="connsiteY351" fmla="*/ 383780 h 1852160"/>
                <a:gd name="connsiteX352" fmla="*/ 1171367 w 4011346"/>
                <a:gd name="connsiteY352" fmla="*/ 297012 h 1852160"/>
                <a:gd name="connsiteX353" fmla="*/ 1161355 w 4011346"/>
                <a:gd name="connsiteY353" fmla="*/ 367094 h 1852160"/>
                <a:gd name="connsiteX354" fmla="*/ 1137995 w 4011346"/>
                <a:gd name="connsiteY354" fmla="*/ 397129 h 1852160"/>
                <a:gd name="connsiteX355" fmla="*/ 1158018 w 4011346"/>
                <a:gd name="connsiteY355" fmla="*/ 443850 h 1852160"/>
                <a:gd name="connsiteX356" fmla="*/ 1158018 w 4011346"/>
                <a:gd name="connsiteY356" fmla="*/ 477222 h 1852160"/>
                <a:gd name="connsiteX357" fmla="*/ 1141332 w 4011346"/>
                <a:gd name="connsiteY357" fmla="*/ 527281 h 1852160"/>
                <a:gd name="connsiteX358" fmla="*/ 1154681 w 4011346"/>
                <a:gd name="connsiteY358" fmla="*/ 560653 h 1852160"/>
                <a:gd name="connsiteX359" fmla="*/ 1184716 w 4011346"/>
                <a:gd name="connsiteY359" fmla="*/ 567327 h 1852160"/>
                <a:gd name="connsiteX360" fmla="*/ 1221425 w 4011346"/>
                <a:gd name="connsiteY360" fmla="*/ 574002 h 1852160"/>
                <a:gd name="connsiteX361" fmla="*/ 1241449 w 4011346"/>
                <a:gd name="connsiteY361" fmla="*/ 597362 h 1852160"/>
                <a:gd name="connsiteX362" fmla="*/ 1258135 w 4011346"/>
                <a:gd name="connsiteY362" fmla="*/ 640746 h 1852160"/>
                <a:gd name="connsiteX363" fmla="*/ 1258135 w 4011346"/>
                <a:gd name="connsiteY363" fmla="*/ 640746 h 1852160"/>
                <a:gd name="connsiteX364" fmla="*/ 1254798 w 4011346"/>
                <a:gd name="connsiteY364" fmla="*/ 674119 h 1852160"/>
                <a:gd name="connsiteX365" fmla="*/ 1274821 w 4011346"/>
                <a:gd name="connsiteY365" fmla="*/ 694142 h 1852160"/>
                <a:gd name="connsiteX366" fmla="*/ 1244786 w 4011346"/>
                <a:gd name="connsiteY366" fmla="*/ 700817 h 1852160"/>
                <a:gd name="connsiteX367" fmla="*/ 1224763 w 4011346"/>
                <a:gd name="connsiteY367" fmla="*/ 660770 h 1852160"/>
                <a:gd name="connsiteX368" fmla="*/ 1224763 w 4011346"/>
                <a:gd name="connsiteY368" fmla="*/ 620723 h 1852160"/>
                <a:gd name="connsiteX369" fmla="*/ 1194727 w 4011346"/>
                <a:gd name="connsiteY369" fmla="*/ 584014 h 1852160"/>
                <a:gd name="connsiteX370" fmla="*/ 1164692 w 4011346"/>
                <a:gd name="connsiteY370" fmla="*/ 627398 h 1852160"/>
                <a:gd name="connsiteX371" fmla="*/ 1178041 w 4011346"/>
                <a:gd name="connsiteY371" fmla="*/ 670781 h 1852160"/>
                <a:gd name="connsiteX372" fmla="*/ 1137995 w 4011346"/>
                <a:gd name="connsiteY372" fmla="*/ 727514 h 1852160"/>
                <a:gd name="connsiteX373" fmla="*/ 1097948 w 4011346"/>
                <a:gd name="connsiteY373" fmla="*/ 784247 h 1852160"/>
                <a:gd name="connsiteX374" fmla="*/ 1007843 w 4011346"/>
                <a:gd name="connsiteY374" fmla="*/ 747538 h 1852160"/>
                <a:gd name="connsiteX375" fmla="*/ 1074587 w 4011346"/>
                <a:gd name="connsiteY375" fmla="*/ 744200 h 1852160"/>
                <a:gd name="connsiteX376" fmla="*/ 1107960 w 4011346"/>
                <a:gd name="connsiteY376" fmla="*/ 680793 h 1852160"/>
                <a:gd name="connsiteX377" fmla="*/ 1121309 w 4011346"/>
                <a:gd name="connsiteY377" fmla="*/ 637409 h 1852160"/>
                <a:gd name="connsiteX378" fmla="*/ 1127983 w 4011346"/>
                <a:gd name="connsiteY378" fmla="*/ 604037 h 1852160"/>
                <a:gd name="connsiteX379" fmla="*/ 1117971 w 4011346"/>
                <a:gd name="connsiteY379" fmla="*/ 587351 h 1852160"/>
                <a:gd name="connsiteX380" fmla="*/ 1114634 w 4011346"/>
                <a:gd name="connsiteY380" fmla="*/ 537292 h 1852160"/>
                <a:gd name="connsiteX381" fmla="*/ 1104622 w 4011346"/>
                <a:gd name="connsiteY381" fmla="*/ 457199 h 1852160"/>
                <a:gd name="connsiteX382" fmla="*/ 1101285 w 4011346"/>
                <a:gd name="connsiteY382" fmla="*/ 397129 h 1852160"/>
                <a:gd name="connsiteX383" fmla="*/ 1124646 w 4011346"/>
                <a:gd name="connsiteY383" fmla="*/ 303687 h 1852160"/>
                <a:gd name="connsiteX384" fmla="*/ 1031203 w 4011346"/>
                <a:gd name="connsiteY384" fmla="*/ 293675 h 1852160"/>
                <a:gd name="connsiteX385" fmla="*/ 1014517 w 4011346"/>
                <a:gd name="connsiteY385" fmla="*/ 350408 h 1852160"/>
                <a:gd name="connsiteX386" fmla="*/ 1024529 w 4011346"/>
                <a:gd name="connsiteY386" fmla="*/ 397129 h 1852160"/>
                <a:gd name="connsiteX387" fmla="*/ 981145 w 4011346"/>
                <a:gd name="connsiteY387" fmla="*/ 450525 h 1852160"/>
                <a:gd name="connsiteX388" fmla="*/ 991157 w 4011346"/>
                <a:gd name="connsiteY388" fmla="*/ 487234 h 1852160"/>
                <a:gd name="connsiteX389" fmla="*/ 981145 w 4011346"/>
                <a:gd name="connsiteY389" fmla="*/ 533955 h 1852160"/>
                <a:gd name="connsiteX390" fmla="*/ 1001168 w 4011346"/>
                <a:gd name="connsiteY390" fmla="*/ 557316 h 1852160"/>
                <a:gd name="connsiteX391" fmla="*/ 1017854 w 4011346"/>
                <a:gd name="connsiteY391" fmla="*/ 604037 h 1852160"/>
                <a:gd name="connsiteX392" fmla="*/ 1047890 w 4011346"/>
                <a:gd name="connsiteY392" fmla="*/ 590688 h 1852160"/>
                <a:gd name="connsiteX393" fmla="*/ 1014517 w 4011346"/>
                <a:gd name="connsiteY393" fmla="*/ 644084 h 1852160"/>
                <a:gd name="connsiteX394" fmla="*/ 957784 w 4011346"/>
                <a:gd name="connsiteY394" fmla="*/ 590688 h 1852160"/>
                <a:gd name="connsiteX395" fmla="*/ 884365 w 4011346"/>
                <a:gd name="connsiteY395" fmla="*/ 553979 h 1852160"/>
                <a:gd name="connsiteX396" fmla="*/ 824295 w 4011346"/>
                <a:gd name="connsiteY396" fmla="*/ 530618 h 1852160"/>
                <a:gd name="connsiteX397" fmla="*/ 810946 w 4011346"/>
                <a:gd name="connsiteY397" fmla="*/ 567327 h 1852160"/>
                <a:gd name="connsiteX398" fmla="*/ 827633 w 4011346"/>
                <a:gd name="connsiteY398" fmla="*/ 604037 h 1852160"/>
                <a:gd name="connsiteX399" fmla="*/ 814284 w 4011346"/>
                <a:gd name="connsiteY399" fmla="*/ 627398 h 1852160"/>
                <a:gd name="connsiteX400" fmla="*/ 800935 w 4011346"/>
                <a:gd name="connsiteY400" fmla="*/ 644084 h 1852160"/>
                <a:gd name="connsiteX401" fmla="*/ 770900 w 4011346"/>
                <a:gd name="connsiteY401" fmla="*/ 587351 h 1852160"/>
                <a:gd name="connsiteX402" fmla="*/ 744202 w 4011346"/>
                <a:gd name="connsiteY402" fmla="*/ 624060 h 1852160"/>
                <a:gd name="connsiteX403" fmla="*/ 707492 w 4011346"/>
                <a:gd name="connsiteY403" fmla="*/ 617386 h 1852160"/>
                <a:gd name="connsiteX404" fmla="*/ 654097 w 4011346"/>
                <a:gd name="connsiteY404" fmla="*/ 654095 h 1852160"/>
                <a:gd name="connsiteX405" fmla="*/ 644085 w 4011346"/>
                <a:gd name="connsiteY405" fmla="*/ 630735 h 1852160"/>
                <a:gd name="connsiteX406" fmla="*/ 654097 w 4011346"/>
                <a:gd name="connsiteY406" fmla="*/ 594025 h 1852160"/>
                <a:gd name="connsiteX407" fmla="*/ 614050 w 4011346"/>
                <a:gd name="connsiteY407" fmla="*/ 630735 h 1852160"/>
                <a:gd name="connsiteX408" fmla="*/ 594027 w 4011346"/>
                <a:gd name="connsiteY408" fmla="*/ 630735 h 1852160"/>
                <a:gd name="connsiteX409" fmla="*/ 533957 w 4011346"/>
                <a:gd name="connsiteY409" fmla="*/ 664107 h 1852160"/>
                <a:gd name="connsiteX410" fmla="*/ 510596 w 4011346"/>
                <a:gd name="connsiteY410" fmla="*/ 687468 h 1852160"/>
                <a:gd name="connsiteX411" fmla="*/ 500584 w 4011346"/>
                <a:gd name="connsiteY411" fmla="*/ 734189 h 1852160"/>
                <a:gd name="connsiteX412" fmla="*/ 450526 w 4011346"/>
                <a:gd name="connsiteY412" fmla="*/ 720840 h 1852160"/>
                <a:gd name="connsiteX413" fmla="*/ 433840 w 4011346"/>
                <a:gd name="connsiteY413" fmla="*/ 684130 h 1852160"/>
                <a:gd name="connsiteX414" fmla="*/ 467212 w 4011346"/>
                <a:gd name="connsiteY414" fmla="*/ 654095 h 1852160"/>
                <a:gd name="connsiteX415" fmla="*/ 453863 w 4011346"/>
                <a:gd name="connsiteY415" fmla="*/ 630735 h 1852160"/>
                <a:gd name="connsiteX416" fmla="*/ 390456 w 4011346"/>
                <a:gd name="connsiteY416" fmla="*/ 600700 h 1852160"/>
                <a:gd name="connsiteX417" fmla="*/ 417154 w 4011346"/>
                <a:gd name="connsiteY417" fmla="*/ 650758 h 1852160"/>
                <a:gd name="connsiteX418" fmla="*/ 407142 w 4011346"/>
                <a:gd name="connsiteY418" fmla="*/ 694142 h 1852160"/>
                <a:gd name="connsiteX419" fmla="*/ 413817 w 4011346"/>
                <a:gd name="connsiteY419" fmla="*/ 730852 h 1852160"/>
                <a:gd name="connsiteX420" fmla="*/ 427165 w 4011346"/>
                <a:gd name="connsiteY420" fmla="*/ 754212 h 1852160"/>
                <a:gd name="connsiteX421" fmla="*/ 413817 w 4011346"/>
                <a:gd name="connsiteY421" fmla="*/ 784247 h 1852160"/>
                <a:gd name="connsiteX422" fmla="*/ 390456 w 4011346"/>
                <a:gd name="connsiteY422" fmla="*/ 760887 h 1852160"/>
                <a:gd name="connsiteX423" fmla="*/ 360421 w 4011346"/>
                <a:gd name="connsiteY423" fmla="*/ 757549 h 1852160"/>
                <a:gd name="connsiteX424" fmla="*/ 333723 w 4011346"/>
                <a:gd name="connsiteY424" fmla="*/ 797596 h 1852160"/>
                <a:gd name="connsiteX425" fmla="*/ 307025 w 4011346"/>
                <a:gd name="connsiteY425" fmla="*/ 817619 h 1852160"/>
                <a:gd name="connsiteX426" fmla="*/ 320374 w 4011346"/>
                <a:gd name="connsiteY426" fmla="*/ 844317 h 1852160"/>
                <a:gd name="connsiteX427" fmla="*/ 303688 w 4011346"/>
                <a:gd name="connsiteY427" fmla="*/ 867678 h 1852160"/>
                <a:gd name="connsiteX428" fmla="*/ 233606 w 4011346"/>
                <a:gd name="connsiteY428" fmla="*/ 830968 h 1852160"/>
                <a:gd name="connsiteX429" fmla="*/ 243618 w 4011346"/>
                <a:gd name="connsiteY429" fmla="*/ 881027 h 1852160"/>
                <a:gd name="connsiteX430" fmla="*/ 263641 w 4011346"/>
                <a:gd name="connsiteY430" fmla="*/ 901050 h 1852160"/>
                <a:gd name="connsiteX431" fmla="*/ 250292 w 4011346"/>
                <a:gd name="connsiteY431" fmla="*/ 914399 h 1852160"/>
                <a:gd name="connsiteX432" fmla="*/ 193560 w 4011346"/>
                <a:gd name="connsiteY432" fmla="*/ 877689 h 1852160"/>
                <a:gd name="connsiteX433" fmla="*/ 170199 w 4011346"/>
                <a:gd name="connsiteY433" fmla="*/ 837643 h 1852160"/>
                <a:gd name="connsiteX434" fmla="*/ 170199 w 4011346"/>
                <a:gd name="connsiteY434" fmla="*/ 790922 h 1852160"/>
                <a:gd name="connsiteX435" fmla="*/ 133490 w 4011346"/>
                <a:gd name="connsiteY435" fmla="*/ 714165 h 1852160"/>
                <a:gd name="connsiteX436" fmla="*/ 196897 w 4011346"/>
                <a:gd name="connsiteY436" fmla="*/ 744200 h 1852160"/>
                <a:gd name="connsiteX437" fmla="*/ 256967 w 4011346"/>
                <a:gd name="connsiteY437" fmla="*/ 774235 h 1852160"/>
                <a:gd name="connsiteX438" fmla="*/ 293676 w 4011346"/>
                <a:gd name="connsiteY438" fmla="*/ 777573 h 1852160"/>
                <a:gd name="connsiteX439" fmla="*/ 327049 w 4011346"/>
                <a:gd name="connsiteY439" fmla="*/ 747538 h 1852160"/>
                <a:gd name="connsiteX440" fmla="*/ 343735 w 4011346"/>
                <a:gd name="connsiteY440" fmla="*/ 710828 h 1852160"/>
                <a:gd name="connsiteX441" fmla="*/ 333723 w 4011346"/>
                <a:gd name="connsiteY441" fmla="*/ 660770 h 1852160"/>
                <a:gd name="connsiteX442" fmla="*/ 290339 w 4011346"/>
                <a:gd name="connsiteY442" fmla="*/ 640746 h 1852160"/>
                <a:gd name="connsiteX443" fmla="*/ 236944 w 4011346"/>
                <a:gd name="connsiteY443" fmla="*/ 594025 h 1852160"/>
                <a:gd name="connsiteX444" fmla="*/ 133490 w 4011346"/>
                <a:gd name="connsiteY444" fmla="*/ 537292 h 1852160"/>
                <a:gd name="connsiteX0" fmla="*/ 133490 w 4011346"/>
                <a:gd name="connsiteY0" fmla="*/ 537292 h 1852160"/>
                <a:gd name="connsiteX1" fmla="*/ 46722 w 4011346"/>
                <a:gd name="connsiteY1" fmla="*/ 567327 h 1852160"/>
                <a:gd name="connsiteX2" fmla="*/ 33373 w 4011346"/>
                <a:gd name="connsiteY2" fmla="*/ 597362 h 1852160"/>
                <a:gd name="connsiteX3" fmla="*/ 43384 w 4011346"/>
                <a:gd name="connsiteY3" fmla="*/ 627398 h 1852160"/>
                <a:gd name="connsiteX4" fmla="*/ 60071 w 4011346"/>
                <a:gd name="connsiteY4" fmla="*/ 654095 h 1852160"/>
                <a:gd name="connsiteX5" fmla="*/ 73419 w 4011346"/>
                <a:gd name="connsiteY5" fmla="*/ 684130 h 1852160"/>
                <a:gd name="connsiteX6" fmla="*/ 56733 w 4011346"/>
                <a:gd name="connsiteY6" fmla="*/ 707491 h 1852160"/>
                <a:gd name="connsiteX7" fmla="*/ 76757 w 4011346"/>
                <a:gd name="connsiteY7" fmla="*/ 787584 h 1852160"/>
                <a:gd name="connsiteX8" fmla="*/ 66745 w 4011346"/>
                <a:gd name="connsiteY8" fmla="*/ 804271 h 1852160"/>
                <a:gd name="connsiteX9" fmla="*/ 70082 w 4011346"/>
                <a:gd name="connsiteY9" fmla="*/ 830968 h 1852160"/>
                <a:gd name="connsiteX10" fmla="*/ 70082 w 4011346"/>
                <a:gd name="connsiteY10" fmla="*/ 871015 h 1852160"/>
                <a:gd name="connsiteX11" fmla="*/ 80094 w 4011346"/>
                <a:gd name="connsiteY11" fmla="*/ 891038 h 1852160"/>
                <a:gd name="connsiteX12" fmla="*/ 76757 w 4011346"/>
                <a:gd name="connsiteY12" fmla="*/ 914399 h 1852160"/>
                <a:gd name="connsiteX13" fmla="*/ 106792 w 4011346"/>
                <a:gd name="connsiteY13" fmla="*/ 947771 h 1852160"/>
                <a:gd name="connsiteX14" fmla="*/ 106792 w 4011346"/>
                <a:gd name="connsiteY14" fmla="*/ 977806 h 1852160"/>
                <a:gd name="connsiteX15" fmla="*/ 13349 w 4011346"/>
                <a:gd name="connsiteY15" fmla="*/ 1067911 h 1852160"/>
                <a:gd name="connsiteX16" fmla="*/ 33373 w 4011346"/>
                <a:gd name="connsiteY16" fmla="*/ 1101284 h 1852160"/>
                <a:gd name="connsiteX17" fmla="*/ 33373 w 4011346"/>
                <a:gd name="connsiteY17" fmla="*/ 1101284 h 1852160"/>
                <a:gd name="connsiteX18" fmla="*/ 16687 w 4011346"/>
                <a:gd name="connsiteY18" fmla="*/ 1131319 h 1852160"/>
                <a:gd name="connsiteX19" fmla="*/ 3338 w 4011346"/>
                <a:gd name="connsiteY19" fmla="*/ 1161354 h 1852160"/>
                <a:gd name="connsiteX20" fmla="*/ 0 w 4011346"/>
                <a:gd name="connsiteY20" fmla="*/ 1221424 h 1852160"/>
                <a:gd name="connsiteX21" fmla="*/ 16687 w 4011346"/>
                <a:gd name="connsiteY21" fmla="*/ 1264808 h 1852160"/>
                <a:gd name="connsiteX22" fmla="*/ 20024 w 4011346"/>
                <a:gd name="connsiteY22" fmla="*/ 1298180 h 1852160"/>
                <a:gd name="connsiteX23" fmla="*/ 56733 w 4011346"/>
                <a:gd name="connsiteY23" fmla="*/ 1308192 h 1852160"/>
                <a:gd name="connsiteX24" fmla="*/ 116803 w 4011346"/>
                <a:gd name="connsiteY24" fmla="*/ 1394960 h 1852160"/>
                <a:gd name="connsiteX25" fmla="*/ 96780 w 4011346"/>
                <a:gd name="connsiteY25" fmla="*/ 1418320 h 1852160"/>
                <a:gd name="connsiteX26" fmla="*/ 93443 w 4011346"/>
                <a:gd name="connsiteY26" fmla="*/ 1448355 h 1852160"/>
                <a:gd name="connsiteX27" fmla="*/ 120141 w 4011346"/>
                <a:gd name="connsiteY27" fmla="*/ 1451692 h 1852160"/>
                <a:gd name="connsiteX28" fmla="*/ 160187 w 4011346"/>
                <a:gd name="connsiteY28" fmla="*/ 1465041 h 1852160"/>
                <a:gd name="connsiteX29" fmla="*/ 186885 w 4011346"/>
                <a:gd name="connsiteY29" fmla="*/ 1478390 h 1852160"/>
                <a:gd name="connsiteX30" fmla="*/ 213583 w 4011346"/>
                <a:gd name="connsiteY30" fmla="*/ 1508425 h 1852160"/>
                <a:gd name="connsiteX31" fmla="*/ 243618 w 4011346"/>
                <a:gd name="connsiteY31" fmla="*/ 1511762 h 1852160"/>
                <a:gd name="connsiteX32" fmla="*/ 287002 w 4011346"/>
                <a:gd name="connsiteY32" fmla="*/ 1541798 h 1852160"/>
                <a:gd name="connsiteX33" fmla="*/ 310363 w 4011346"/>
                <a:gd name="connsiteY33" fmla="*/ 1551809 h 1852160"/>
                <a:gd name="connsiteX34" fmla="*/ 310363 w 4011346"/>
                <a:gd name="connsiteY34" fmla="*/ 1588519 h 1852160"/>
                <a:gd name="connsiteX35" fmla="*/ 270316 w 4011346"/>
                <a:gd name="connsiteY35" fmla="*/ 1628565 h 1852160"/>
                <a:gd name="connsiteX36" fmla="*/ 280327 w 4011346"/>
                <a:gd name="connsiteY36" fmla="*/ 1651926 h 1852160"/>
                <a:gd name="connsiteX37" fmla="*/ 273653 w 4011346"/>
                <a:gd name="connsiteY37" fmla="*/ 1671949 h 1852160"/>
                <a:gd name="connsiteX38" fmla="*/ 266979 w 4011346"/>
                <a:gd name="connsiteY38" fmla="*/ 1688635 h 1852160"/>
                <a:gd name="connsiteX39" fmla="*/ 240281 w 4011346"/>
                <a:gd name="connsiteY39" fmla="*/ 1728682 h 1852160"/>
                <a:gd name="connsiteX40" fmla="*/ 307025 w 4011346"/>
                <a:gd name="connsiteY40" fmla="*/ 1765392 h 1852160"/>
                <a:gd name="connsiteX41" fmla="*/ 337060 w 4011346"/>
                <a:gd name="connsiteY41" fmla="*/ 1772066 h 1852160"/>
                <a:gd name="connsiteX42" fmla="*/ 360421 w 4011346"/>
                <a:gd name="connsiteY42" fmla="*/ 1778741 h 1852160"/>
                <a:gd name="connsiteX43" fmla="*/ 380444 w 4011346"/>
                <a:gd name="connsiteY43" fmla="*/ 1785415 h 1852160"/>
                <a:gd name="connsiteX44" fmla="*/ 407142 w 4011346"/>
                <a:gd name="connsiteY44" fmla="*/ 1805438 h 1852160"/>
                <a:gd name="connsiteX45" fmla="*/ 437177 w 4011346"/>
                <a:gd name="connsiteY45" fmla="*/ 1802101 h 1852160"/>
                <a:gd name="connsiteX46" fmla="*/ 507259 w 4011346"/>
                <a:gd name="connsiteY46" fmla="*/ 1852160 h 1852160"/>
                <a:gd name="connsiteX47" fmla="*/ 517271 w 4011346"/>
                <a:gd name="connsiteY47" fmla="*/ 1838811 h 1852160"/>
                <a:gd name="connsiteX48" fmla="*/ 507259 w 4011346"/>
                <a:gd name="connsiteY48" fmla="*/ 1798764 h 1852160"/>
                <a:gd name="connsiteX49" fmla="*/ 500584 w 4011346"/>
                <a:gd name="connsiteY49" fmla="*/ 1765392 h 1852160"/>
                <a:gd name="connsiteX50" fmla="*/ 483898 w 4011346"/>
                <a:gd name="connsiteY50" fmla="*/ 1722008 h 1852160"/>
                <a:gd name="connsiteX51" fmla="*/ 513933 w 4011346"/>
                <a:gd name="connsiteY51" fmla="*/ 1701984 h 1852160"/>
                <a:gd name="connsiteX52" fmla="*/ 547306 w 4011346"/>
                <a:gd name="connsiteY52" fmla="*/ 1678624 h 1852160"/>
                <a:gd name="connsiteX53" fmla="*/ 527282 w 4011346"/>
                <a:gd name="connsiteY53" fmla="*/ 1661938 h 1852160"/>
                <a:gd name="connsiteX54" fmla="*/ 517271 w 4011346"/>
                <a:gd name="connsiteY54" fmla="*/ 1628565 h 1852160"/>
                <a:gd name="connsiteX55" fmla="*/ 480561 w 4011346"/>
                <a:gd name="connsiteY55" fmla="*/ 1611879 h 1852160"/>
                <a:gd name="connsiteX56" fmla="*/ 470549 w 4011346"/>
                <a:gd name="connsiteY56" fmla="*/ 1591856 h 1852160"/>
                <a:gd name="connsiteX57" fmla="*/ 480561 w 4011346"/>
                <a:gd name="connsiteY57" fmla="*/ 1561821 h 1852160"/>
                <a:gd name="connsiteX58" fmla="*/ 490573 w 4011346"/>
                <a:gd name="connsiteY58" fmla="*/ 1521774 h 1852160"/>
                <a:gd name="connsiteX59" fmla="*/ 513933 w 4011346"/>
                <a:gd name="connsiteY59" fmla="*/ 1541798 h 1852160"/>
                <a:gd name="connsiteX60" fmla="*/ 520608 w 4011346"/>
                <a:gd name="connsiteY60" fmla="*/ 1525111 h 1852160"/>
                <a:gd name="connsiteX61" fmla="*/ 543968 w 4011346"/>
                <a:gd name="connsiteY61" fmla="*/ 1488402 h 1852160"/>
                <a:gd name="connsiteX62" fmla="*/ 574003 w 4011346"/>
                <a:gd name="connsiteY62" fmla="*/ 1471716 h 1852160"/>
                <a:gd name="connsiteX63" fmla="*/ 590690 w 4011346"/>
                <a:gd name="connsiteY63" fmla="*/ 1485065 h 1852160"/>
                <a:gd name="connsiteX64" fmla="*/ 610713 w 4011346"/>
                <a:gd name="connsiteY64" fmla="*/ 1458367 h 1852160"/>
                <a:gd name="connsiteX65" fmla="*/ 630736 w 4011346"/>
                <a:gd name="connsiteY65" fmla="*/ 1485065 h 1852160"/>
                <a:gd name="connsiteX66" fmla="*/ 657434 w 4011346"/>
                <a:gd name="connsiteY66" fmla="*/ 1508425 h 1852160"/>
                <a:gd name="connsiteX67" fmla="*/ 674120 w 4011346"/>
                <a:gd name="connsiteY67" fmla="*/ 1515100 h 1852160"/>
                <a:gd name="connsiteX68" fmla="*/ 697481 w 4011346"/>
                <a:gd name="connsiteY68" fmla="*/ 1515100 h 1852160"/>
                <a:gd name="connsiteX69" fmla="*/ 717504 w 4011346"/>
                <a:gd name="connsiteY69" fmla="*/ 1501751 h 1852160"/>
                <a:gd name="connsiteX70" fmla="*/ 744202 w 4011346"/>
                <a:gd name="connsiteY70" fmla="*/ 1501751 h 1852160"/>
                <a:gd name="connsiteX71" fmla="*/ 760888 w 4011346"/>
                <a:gd name="connsiteY71" fmla="*/ 1498414 h 1852160"/>
                <a:gd name="connsiteX72" fmla="*/ 790923 w 4011346"/>
                <a:gd name="connsiteY72" fmla="*/ 1531786 h 1852160"/>
                <a:gd name="connsiteX73" fmla="*/ 797598 w 4011346"/>
                <a:gd name="connsiteY73" fmla="*/ 1505088 h 1852160"/>
                <a:gd name="connsiteX74" fmla="*/ 817621 w 4011346"/>
                <a:gd name="connsiteY74" fmla="*/ 1521774 h 1852160"/>
                <a:gd name="connsiteX75" fmla="*/ 837644 w 4011346"/>
                <a:gd name="connsiteY75" fmla="*/ 1498414 h 1852160"/>
                <a:gd name="connsiteX76" fmla="*/ 827633 w 4011346"/>
                <a:gd name="connsiteY76" fmla="*/ 1478390 h 1852160"/>
                <a:gd name="connsiteX77" fmla="*/ 810946 w 4011346"/>
                <a:gd name="connsiteY77" fmla="*/ 1465041 h 1852160"/>
                <a:gd name="connsiteX78" fmla="*/ 810946 w 4011346"/>
                <a:gd name="connsiteY78" fmla="*/ 1438344 h 1852160"/>
                <a:gd name="connsiteX79" fmla="*/ 810946 w 4011346"/>
                <a:gd name="connsiteY79" fmla="*/ 1424995 h 1852160"/>
                <a:gd name="connsiteX80" fmla="*/ 830970 w 4011346"/>
                <a:gd name="connsiteY80" fmla="*/ 1421657 h 1852160"/>
                <a:gd name="connsiteX81" fmla="*/ 840981 w 4011346"/>
                <a:gd name="connsiteY81" fmla="*/ 1418320 h 1852160"/>
                <a:gd name="connsiteX82" fmla="*/ 820958 w 4011346"/>
                <a:gd name="connsiteY82" fmla="*/ 1381611 h 1852160"/>
                <a:gd name="connsiteX83" fmla="*/ 854330 w 4011346"/>
                <a:gd name="connsiteY83" fmla="*/ 1374936 h 1852160"/>
                <a:gd name="connsiteX84" fmla="*/ 891040 w 4011346"/>
                <a:gd name="connsiteY84" fmla="*/ 1381611 h 1852160"/>
                <a:gd name="connsiteX85" fmla="*/ 964459 w 4011346"/>
                <a:gd name="connsiteY85" fmla="*/ 1338227 h 1852160"/>
                <a:gd name="connsiteX86" fmla="*/ 1001168 w 4011346"/>
                <a:gd name="connsiteY86" fmla="*/ 1338227 h 1852160"/>
                <a:gd name="connsiteX87" fmla="*/ 1027866 w 4011346"/>
                <a:gd name="connsiteY87" fmla="*/ 1314866 h 1852160"/>
                <a:gd name="connsiteX88" fmla="*/ 1047890 w 4011346"/>
                <a:gd name="connsiteY88" fmla="*/ 1324878 h 1852160"/>
                <a:gd name="connsiteX89" fmla="*/ 1067913 w 4011346"/>
                <a:gd name="connsiteY89" fmla="*/ 1334889 h 1852160"/>
                <a:gd name="connsiteX90" fmla="*/ 1087936 w 4011346"/>
                <a:gd name="connsiteY90" fmla="*/ 1361587 h 1852160"/>
                <a:gd name="connsiteX91" fmla="*/ 1074587 w 4011346"/>
                <a:gd name="connsiteY91" fmla="*/ 1374936 h 1852160"/>
                <a:gd name="connsiteX92" fmla="*/ 1104622 w 4011346"/>
                <a:gd name="connsiteY92" fmla="*/ 1374936 h 1852160"/>
                <a:gd name="connsiteX93" fmla="*/ 1107960 w 4011346"/>
                <a:gd name="connsiteY93" fmla="*/ 1391622 h 1852160"/>
                <a:gd name="connsiteX94" fmla="*/ 1121309 w 4011346"/>
                <a:gd name="connsiteY94" fmla="*/ 1374936 h 1852160"/>
                <a:gd name="connsiteX95" fmla="*/ 1134657 w 4011346"/>
                <a:gd name="connsiteY95" fmla="*/ 1388285 h 1852160"/>
                <a:gd name="connsiteX96" fmla="*/ 1134657 w 4011346"/>
                <a:gd name="connsiteY96" fmla="*/ 1408308 h 1852160"/>
                <a:gd name="connsiteX97" fmla="*/ 1148006 w 4011346"/>
                <a:gd name="connsiteY97" fmla="*/ 1404971 h 1852160"/>
                <a:gd name="connsiteX98" fmla="*/ 1208076 w 4011346"/>
                <a:gd name="connsiteY98" fmla="*/ 1358250 h 1852160"/>
                <a:gd name="connsiteX99" fmla="*/ 1211414 w 4011346"/>
                <a:gd name="connsiteY99" fmla="*/ 1378273 h 1852160"/>
                <a:gd name="connsiteX100" fmla="*/ 1244786 w 4011346"/>
                <a:gd name="connsiteY100" fmla="*/ 1398297 h 1852160"/>
                <a:gd name="connsiteX101" fmla="*/ 1264809 w 4011346"/>
                <a:gd name="connsiteY101" fmla="*/ 1428332 h 1852160"/>
                <a:gd name="connsiteX102" fmla="*/ 1298181 w 4011346"/>
                <a:gd name="connsiteY102" fmla="*/ 1535123 h 1852160"/>
                <a:gd name="connsiteX103" fmla="*/ 1308193 w 4011346"/>
                <a:gd name="connsiteY103" fmla="*/ 1491739 h 1852160"/>
                <a:gd name="connsiteX104" fmla="*/ 1344903 w 4011346"/>
                <a:gd name="connsiteY104" fmla="*/ 1511762 h 1852160"/>
                <a:gd name="connsiteX105" fmla="*/ 1388287 w 4011346"/>
                <a:gd name="connsiteY105" fmla="*/ 1511762 h 1852160"/>
                <a:gd name="connsiteX106" fmla="*/ 1394961 w 4011346"/>
                <a:gd name="connsiteY106" fmla="*/ 1535123 h 1852160"/>
                <a:gd name="connsiteX107" fmla="*/ 1435008 w 4011346"/>
                <a:gd name="connsiteY107" fmla="*/ 1558484 h 1852160"/>
                <a:gd name="connsiteX108" fmla="*/ 1465043 w 4011346"/>
                <a:gd name="connsiteY108" fmla="*/ 1558484 h 1852160"/>
                <a:gd name="connsiteX109" fmla="*/ 1491741 w 4011346"/>
                <a:gd name="connsiteY109" fmla="*/ 1571833 h 1852160"/>
                <a:gd name="connsiteX110" fmla="*/ 1535125 w 4011346"/>
                <a:gd name="connsiteY110" fmla="*/ 1528449 h 1852160"/>
                <a:gd name="connsiteX111" fmla="*/ 1571834 w 4011346"/>
                <a:gd name="connsiteY111" fmla="*/ 1508425 h 1852160"/>
                <a:gd name="connsiteX112" fmla="*/ 1608544 w 4011346"/>
                <a:gd name="connsiteY112" fmla="*/ 1511762 h 1852160"/>
                <a:gd name="connsiteX113" fmla="*/ 1655265 w 4011346"/>
                <a:gd name="connsiteY113" fmla="*/ 1525111 h 1852160"/>
                <a:gd name="connsiteX114" fmla="*/ 1681963 w 4011346"/>
                <a:gd name="connsiteY114" fmla="*/ 1541798 h 1852160"/>
                <a:gd name="connsiteX115" fmla="*/ 1735358 w 4011346"/>
                <a:gd name="connsiteY115" fmla="*/ 1535123 h 1852160"/>
                <a:gd name="connsiteX116" fmla="*/ 1745370 w 4011346"/>
                <a:gd name="connsiteY116" fmla="*/ 1515100 h 1852160"/>
                <a:gd name="connsiteX117" fmla="*/ 1738695 w 4011346"/>
                <a:gd name="connsiteY117" fmla="*/ 1495076 h 1852160"/>
                <a:gd name="connsiteX118" fmla="*/ 1765393 w 4011346"/>
                <a:gd name="connsiteY118" fmla="*/ 1468379 h 1852160"/>
                <a:gd name="connsiteX119" fmla="*/ 1778742 w 4011346"/>
                <a:gd name="connsiteY119" fmla="*/ 1465041 h 1852160"/>
                <a:gd name="connsiteX120" fmla="*/ 1812114 w 4011346"/>
                <a:gd name="connsiteY120" fmla="*/ 1481727 h 1852160"/>
                <a:gd name="connsiteX121" fmla="*/ 1852161 w 4011346"/>
                <a:gd name="connsiteY121" fmla="*/ 1495076 h 1852160"/>
                <a:gd name="connsiteX122" fmla="*/ 1858836 w 4011346"/>
                <a:gd name="connsiteY122" fmla="*/ 1521774 h 1852160"/>
                <a:gd name="connsiteX123" fmla="*/ 1872184 w 4011346"/>
                <a:gd name="connsiteY123" fmla="*/ 1528449 h 1852160"/>
                <a:gd name="connsiteX124" fmla="*/ 1902219 w 4011346"/>
                <a:gd name="connsiteY124" fmla="*/ 1531786 h 1852160"/>
                <a:gd name="connsiteX125" fmla="*/ 1932254 w 4011346"/>
                <a:gd name="connsiteY125" fmla="*/ 1515100 h 1852160"/>
                <a:gd name="connsiteX126" fmla="*/ 1962290 w 4011346"/>
                <a:gd name="connsiteY126" fmla="*/ 1528449 h 1852160"/>
                <a:gd name="connsiteX127" fmla="*/ 1985650 w 4011346"/>
                <a:gd name="connsiteY127" fmla="*/ 1541798 h 1852160"/>
                <a:gd name="connsiteX128" fmla="*/ 1995662 w 4011346"/>
                <a:gd name="connsiteY128" fmla="*/ 1551809 h 1852160"/>
                <a:gd name="connsiteX129" fmla="*/ 2032371 w 4011346"/>
                <a:gd name="connsiteY129" fmla="*/ 1571833 h 1852160"/>
                <a:gd name="connsiteX130" fmla="*/ 2069081 w 4011346"/>
                <a:gd name="connsiteY130" fmla="*/ 1568495 h 1852160"/>
                <a:gd name="connsiteX131" fmla="*/ 2142500 w 4011346"/>
                <a:gd name="connsiteY131" fmla="*/ 1525111 h 1852160"/>
                <a:gd name="connsiteX132" fmla="*/ 2195895 w 4011346"/>
                <a:gd name="connsiteY132" fmla="*/ 1538460 h 1852160"/>
                <a:gd name="connsiteX133" fmla="*/ 2225930 w 4011346"/>
                <a:gd name="connsiteY133" fmla="*/ 1548472 h 1852160"/>
                <a:gd name="connsiteX134" fmla="*/ 2259303 w 4011346"/>
                <a:gd name="connsiteY134" fmla="*/ 1535123 h 1852160"/>
                <a:gd name="connsiteX135" fmla="*/ 2262640 w 4011346"/>
                <a:gd name="connsiteY135" fmla="*/ 1508425 h 1852160"/>
                <a:gd name="connsiteX136" fmla="*/ 2282663 w 4011346"/>
                <a:gd name="connsiteY136" fmla="*/ 1478390 h 1852160"/>
                <a:gd name="connsiteX137" fmla="*/ 2299349 w 4011346"/>
                <a:gd name="connsiteY137" fmla="*/ 1424995 h 1852160"/>
                <a:gd name="connsiteX138" fmla="*/ 2282663 w 4011346"/>
                <a:gd name="connsiteY138" fmla="*/ 1428332 h 1852160"/>
                <a:gd name="connsiteX139" fmla="*/ 2312698 w 4011346"/>
                <a:gd name="connsiteY139" fmla="*/ 1401634 h 1852160"/>
                <a:gd name="connsiteX140" fmla="*/ 2339396 w 4011346"/>
                <a:gd name="connsiteY140" fmla="*/ 1398297 h 1852160"/>
                <a:gd name="connsiteX141" fmla="*/ 2396129 w 4011346"/>
                <a:gd name="connsiteY141" fmla="*/ 1408308 h 1852160"/>
                <a:gd name="connsiteX142" fmla="*/ 2436176 w 4011346"/>
                <a:gd name="connsiteY142" fmla="*/ 1435006 h 1852160"/>
                <a:gd name="connsiteX143" fmla="*/ 2462873 w 4011346"/>
                <a:gd name="connsiteY143" fmla="*/ 1465041 h 1852160"/>
                <a:gd name="connsiteX144" fmla="*/ 2469548 w 4011346"/>
                <a:gd name="connsiteY144" fmla="*/ 1501751 h 1852160"/>
                <a:gd name="connsiteX145" fmla="*/ 2476222 w 4011346"/>
                <a:gd name="connsiteY145" fmla="*/ 1541798 h 1852160"/>
                <a:gd name="connsiteX146" fmla="*/ 2486234 w 4011346"/>
                <a:gd name="connsiteY146" fmla="*/ 1561821 h 1852160"/>
                <a:gd name="connsiteX147" fmla="*/ 2529618 w 4011346"/>
                <a:gd name="connsiteY147" fmla="*/ 1575170 h 1852160"/>
                <a:gd name="connsiteX148" fmla="*/ 2549641 w 4011346"/>
                <a:gd name="connsiteY148" fmla="*/ 1595193 h 1852160"/>
                <a:gd name="connsiteX149" fmla="*/ 2562990 w 4011346"/>
                <a:gd name="connsiteY149" fmla="*/ 1628565 h 1852160"/>
                <a:gd name="connsiteX150" fmla="*/ 2586351 w 4011346"/>
                <a:gd name="connsiteY150" fmla="*/ 1621891 h 1852160"/>
                <a:gd name="connsiteX151" fmla="*/ 2606374 w 4011346"/>
                <a:gd name="connsiteY151" fmla="*/ 1611879 h 1852160"/>
                <a:gd name="connsiteX152" fmla="*/ 2639746 w 4011346"/>
                <a:gd name="connsiteY152" fmla="*/ 1595193 h 1852160"/>
                <a:gd name="connsiteX153" fmla="*/ 2643084 w 4011346"/>
                <a:gd name="connsiteY153" fmla="*/ 1611879 h 1852160"/>
                <a:gd name="connsiteX154" fmla="*/ 2626398 w 4011346"/>
                <a:gd name="connsiteY154" fmla="*/ 1641914 h 1852160"/>
                <a:gd name="connsiteX155" fmla="*/ 2616386 w 4011346"/>
                <a:gd name="connsiteY155" fmla="*/ 1678624 h 1852160"/>
                <a:gd name="connsiteX156" fmla="*/ 2603037 w 4011346"/>
                <a:gd name="connsiteY156" fmla="*/ 1732019 h 1852160"/>
                <a:gd name="connsiteX157" fmla="*/ 2579676 w 4011346"/>
                <a:gd name="connsiteY157" fmla="*/ 1705322 h 1852160"/>
                <a:gd name="connsiteX158" fmla="*/ 2552979 w 4011346"/>
                <a:gd name="connsiteY158" fmla="*/ 1728682 h 1852160"/>
                <a:gd name="connsiteX159" fmla="*/ 2559653 w 4011346"/>
                <a:gd name="connsiteY159" fmla="*/ 1755380 h 1852160"/>
                <a:gd name="connsiteX160" fmla="*/ 2559653 w 4011346"/>
                <a:gd name="connsiteY160" fmla="*/ 1792089 h 1852160"/>
                <a:gd name="connsiteX161" fmla="*/ 2549641 w 4011346"/>
                <a:gd name="connsiteY161" fmla="*/ 1812113 h 1852160"/>
                <a:gd name="connsiteX162" fmla="*/ 2589688 w 4011346"/>
                <a:gd name="connsiteY162" fmla="*/ 1792089 h 1852160"/>
                <a:gd name="connsiteX163" fmla="*/ 2626398 w 4011346"/>
                <a:gd name="connsiteY163" fmla="*/ 1802101 h 1852160"/>
                <a:gd name="connsiteX164" fmla="*/ 2653095 w 4011346"/>
                <a:gd name="connsiteY164" fmla="*/ 1778741 h 1852160"/>
                <a:gd name="connsiteX165" fmla="*/ 2683130 w 4011346"/>
                <a:gd name="connsiteY165" fmla="*/ 1725345 h 1852160"/>
                <a:gd name="connsiteX166" fmla="*/ 2753212 w 4011346"/>
                <a:gd name="connsiteY166" fmla="*/ 1638577 h 1852160"/>
                <a:gd name="connsiteX167" fmla="*/ 2783247 w 4011346"/>
                <a:gd name="connsiteY167" fmla="*/ 1568495 h 1852160"/>
                <a:gd name="connsiteX168" fmla="*/ 2803271 w 4011346"/>
                <a:gd name="connsiteY168" fmla="*/ 1465041 h 1852160"/>
                <a:gd name="connsiteX169" fmla="*/ 2793259 w 4011346"/>
                <a:gd name="connsiteY169" fmla="*/ 1414983 h 1852160"/>
                <a:gd name="connsiteX170" fmla="*/ 2769898 w 4011346"/>
                <a:gd name="connsiteY170" fmla="*/ 1381611 h 1852160"/>
                <a:gd name="connsiteX171" fmla="*/ 2726514 w 4011346"/>
                <a:gd name="connsiteY171" fmla="*/ 1381611 h 1852160"/>
                <a:gd name="connsiteX172" fmla="*/ 2699817 w 4011346"/>
                <a:gd name="connsiteY172" fmla="*/ 1381611 h 1852160"/>
                <a:gd name="connsiteX173" fmla="*/ 2683130 w 4011346"/>
                <a:gd name="connsiteY173" fmla="*/ 1361587 h 1852160"/>
                <a:gd name="connsiteX174" fmla="*/ 2669781 w 4011346"/>
                <a:gd name="connsiteY174" fmla="*/ 1341564 h 1852160"/>
                <a:gd name="connsiteX175" fmla="*/ 2763224 w 4011346"/>
                <a:gd name="connsiteY175" fmla="*/ 1224761 h 1852160"/>
                <a:gd name="connsiteX176" fmla="*/ 2846654 w 4011346"/>
                <a:gd name="connsiteY176" fmla="*/ 1158017 h 1852160"/>
                <a:gd name="connsiteX177" fmla="*/ 2890038 w 4011346"/>
                <a:gd name="connsiteY177" fmla="*/ 1134656 h 1852160"/>
                <a:gd name="connsiteX178" fmla="*/ 2933422 w 4011346"/>
                <a:gd name="connsiteY178" fmla="*/ 1154679 h 1852160"/>
                <a:gd name="connsiteX179" fmla="*/ 2950109 w 4011346"/>
                <a:gd name="connsiteY179" fmla="*/ 1137993 h 1852160"/>
                <a:gd name="connsiteX180" fmla="*/ 2993492 w 4011346"/>
                <a:gd name="connsiteY180" fmla="*/ 1154679 h 1852160"/>
                <a:gd name="connsiteX181" fmla="*/ 3006841 w 4011346"/>
                <a:gd name="connsiteY181" fmla="*/ 1121307 h 1852160"/>
                <a:gd name="connsiteX182" fmla="*/ 3053563 w 4011346"/>
                <a:gd name="connsiteY182" fmla="*/ 1131319 h 1852160"/>
                <a:gd name="connsiteX183" fmla="*/ 3070249 w 4011346"/>
                <a:gd name="connsiteY183" fmla="*/ 1148005 h 1852160"/>
                <a:gd name="connsiteX184" fmla="*/ 3060237 w 4011346"/>
                <a:gd name="connsiteY184" fmla="*/ 1168028 h 1852160"/>
                <a:gd name="connsiteX185" fmla="*/ 3123644 w 4011346"/>
                <a:gd name="connsiteY185" fmla="*/ 1151342 h 1852160"/>
                <a:gd name="connsiteX186" fmla="*/ 3140330 w 4011346"/>
                <a:gd name="connsiteY186" fmla="*/ 1137993 h 1852160"/>
                <a:gd name="connsiteX187" fmla="*/ 3123644 w 4011346"/>
                <a:gd name="connsiteY187" fmla="*/ 1124644 h 1852160"/>
                <a:gd name="connsiteX188" fmla="*/ 3143668 w 4011346"/>
                <a:gd name="connsiteY188" fmla="*/ 1084598 h 1852160"/>
                <a:gd name="connsiteX189" fmla="*/ 3190389 w 4011346"/>
                <a:gd name="connsiteY189" fmla="*/ 1014516 h 1852160"/>
                <a:gd name="connsiteX190" fmla="*/ 3233773 w 4011346"/>
                <a:gd name="connsiteY190" fmla="*/ 1011179 h 1852160"/>
                <a:gd name="connsiteX191" fmla="*/ 3273819 w 4011346"/>
                <a:gd name="connsiteY191" fmla="*/ 1021190 h 1852160"/>
                <a:gd name="connsiteX192" fmla="*/ 3277157 w 4011346"/>
                <a:gd name="connsiteY192" fmla="*/ 1077923 h 1852160"/>
                <a:gd name="connsiteX193" fmla="*/ 3320541 w 4011346"/>
                <a:gd name="connsiteY193" fmla="*/ 1034539 h 1852160"/>
                <a:gd name="connsiteX194" fmla="*/ 3343901 w 4011346"/>
                <a:gd name="connsiteY194" fmla="*/ 1017853 h 1852160"/>
                <a:gd name="connsiteX195" fmla="*/ 3350576 w 4011346"/>
                <a:gd name="connsiteY195" fmla="*/ 984481 h 1852160"/>
                <a:gd name="connsiteX196" fmla="*/ 3377273 w 4011346"/>
                <a:gd name="connsiteY196" fmla="*/ 967795 h 1852160"/>
                <a:gd name="connsiteX197" fmla="*/ 3407309 w 4011346"/>
                <a:gd name="connsiteY197" fmla="*/ 977806 h 1852160"/>
                <a:gd name="connsiteX198" fmla="*/ 3373936 w 4011346"/>
                <a:gd name="connsiteY198" fmla="*/ 1007841 h 1852160"/>
                <a:gd name="connsiteX199" fmla="*/ 3360587 w 4011346"/>
                <a:gd name="connsiteY199" fmla="*/ 1057900 h 1852160"/>
                <a:gd name="connsiteX200" fmla="*/ 3323878 w 4011346"/>
                <a:gd name="connsiteY200" fmla="*/ 1097946 h 1852160"/>
                <a:gd name="connsiteX201" fmla="*/ 3210412 w 4011346"/>
                <a:gd name="connsiteY201" fmla="*/ 1194726 h 1852160"/>
                <a:gd name="connsiteX202" fmla="*/ 3163691 w 4011346"/>
                <a:gd name="connsiteY202" fmla="*/ 1264808 h 1852160"/>
                <a:gd name="connsiteX203" fmla="*/ 3160354 w 4011346"/>
                <a:gd name="connsiteY203" fmla="*/ 1338227 h 1852160"/>
                <a:gd name="connsiteX204" fmla="*/ 3170365 w 4011346"/>
                <a:gd name="connsiteY204" fmla="*/ 1428332 h 1852160"/>
                <a:gd name="connsiteX205" fmla="*/ 3190389 w 4011346"/>
                <a:gd name="connsiteY205" fmla="*/ 1491739 h 1852160"/>
                <a:gd name="connsiteX206" fmla="*/ 3217087 w 4011346"/>
                <a:gd name="connsiteY206" fmla="*/ 1481727 h 1852160"/>
                <a:gd name="connsiteX207" fmla="*/ 3240447 w 4011346"/>
                <a:gd name="connsiteY207" fmla="*/ 1414983 h 1852160"/>
                <a:gd name="connsiteX208" fmla="*/ 3270482 w 4011346"/>
                <a:gd name="connsiteY208" fmla="*/ 1411646 h 1852160"/>
                <a:gd name="connsiteX209" fmla="*/ 3287168 w 4011346"/>
                <a:gd name="connsiteY209" fmla="*/ 1351576 h 1852160"/>
                <a:gd name="connsiteX210" fmla="*/ 3313866 w 4011346"/>
                <a:gd name="connsiteY210" fmla="*/ 1341564 h 1852160"/>
                <a:gd name="connsiteX211" fmla="*/ 3313866 w 4011346"/>
                <a:gd name="connsiteY211" fmla="*/ 1311529 h 1852160"/>
                <a:gd name="connsiteX212" fmla="*/ 3337227 w 4011346"/>
                <a:gd name="connsiteY212" fmla="*/ 1274819 h 1852160"/>
                <a:gd name="connsiteX213" fmla="*/ 3330552 w 4011346"/>
                <a:gd name="connsiteY213" fmla="*/ 1231435 h 1852160"/>
                <a:gd name="connsiteX214" fmla="*/ 3333890 w 4011346"/>
                <a:gd name="connsiteY214" fmla="*/ 1201400 h 1852160"/>
                <a:gd name="connsiteX215" fmla="*/ 3323878 w 4011346"/>
                <a:gd name="connsiteY215" fmla="*/ 1191389 h 1852160"/>
                <a:gd name="connsiteX216" fmla="*/ 3363925 w 4011346"/>
                <a:gd name="connsiteY216" fmla="*/ 1104621 h 1852160"/>
                <a:gd name="connsiteX217" fmla="*/ 3383948 w 4011346"/>
                <a:gd name="connsiteY217" fmla="*/ 1114633 h 1852160"/>
                <a:gd name="connsiteX218" fmla="*/ 3410646 w 4011346"/>
                <a:gd name="connsiteY218" fmla="*/ 1087935 h 1852160"/>
                <a:gd name="connsiteX219" fmla="*/ 3420657 w 4011346"/>
                <a:gd name="connsiteY219" fmla="*/ 1114633 h 1852160"/>
                <a:gd name="connsiteX220" fmla="*/ 3447355 w 4011346"/>
                <a:gd name="connsiteY220" fmla="*/ 1097946 h 1852160"/>
                <a:gd name="connsiteX221" fmla="*/ 3477390 w 4011346"/>
                <a:gd name="connsiteY221" fmla="*/ 1087935 h 1852160"/>
                <a:gd name="connsiteX222" fmla="*/ 3514100 w 4011346"/>
                <a:gd name="connsiteY222" fmla="*/ 1114633 h 1852160"/>
                <a:gd name="connsiteX223" fmla="*/ 3574170 w 4011346"/>
                <a:gd name="connsiteY223" fmla="*/ 1047888 h 1852160"/>
                <a:gd name="connsiteX224" fmla="*/ 3637577 w 4011346"/>
                <a:gd name="connsiteY224" fmla="*/ 1001167 h 1852160"/>
                <a:gd name="connsiteX225" fmla="*/ 3690973 w 4011346"/>
                <a:gd name="connsiteY225" fmla="*/ 964457 h 1852160"/>
                <a:gd name="connsiteX226" fmla="*/ 3741031 w 4011346"/>
                <a:gd name="connsiteY226" fmla="*/ 991155 h 1852160"/>
                <a:gd name="connsiteX227" fmla="*/ 3751043 w 4011346"/>
                <a:gd name="connsiteY227" fmla="*/ 964457 h 1852160"/>
                <a:gd name="connsiteX228" fmla="*/ 3727682 w 4011346"/>
                <a:gd name="connsiteY228" fmla="*/ 897713 h 1852160"/>
                <a:gd name="connsiteX229" fmla="*/ 3700984 w 4011346"/>
                <a:gd name="connsiteY229" fmla="*/ 881027 h 1852160"/>
                <a:gd name="connsiteX230" fmla="*/ 3697647 w 4011346"/>
                <a:gd name="connsiteY230" fmla="*/ 850992 h 1852160"/>
                <a:gd name="connsiteX231" fmla="*/ 3751043 w 4011346"/>
                <a:gd name="connsiteY231" fmla="*/ 857666 h 1852160"/>
                <a:gd name="connsiteX232" fmla="*/ 3774403 w 4011346"/>
                <a:gd name="connsiteY232" fmla="*/ 814282 h 1852160"/>
                <a:gd name="connsiteX233" fmla="*/ 3767729 w 4011346"/>
                <a:gd name="connsiteY233" fmla="*/ 787584 h 1852160"/>
                <a:gd name="connsiteX234" fmla="*/ 3794427 w 4011346"/>
                <a:gd name="connsiteY234" fmla="*/ 754212 h 1852160"/>
                <a:gd name="connsiteX235" fmla="*/ 3804438 w 4011346"/>
                <a:gd name="connsiteY235" fmla="*/ 797596 h 1852160"/>
                <a:gd name="connsiteX236" fmla="*/ 3827799 w 4011346"/>
                <a:gd name="connsiteY236" fmla="*/ 814282 h 1852160"/>
                <a:gd name="connsiteX237" fmla="*/ 3874520 w 4011346"/>
                <a:gd name="connsiteY237" fmla="*/ 834306 h 1852160"/>
                <a:gd name="connsiteX238" fmla="*/ 3894544 w 4011346"/>
                <a:gd name="connsiteY238" fmla="*/ 861003 h 1852160"/>
                <a:gd name="connsiteX239" fmla="*/ 3941265 w 4011346"/>
                <a:gd name="connsiteY239" fmla="*/ 884364 h 1852160"/>
                <a:gd name="connsiteX240" fmla="*/ 3947939 w 4011346"/>
                <a:gd name="connsiteY240" fmla="*/ 871015 h 1852160"/>
                <a:gd name="connsiteX241" fmla="*/ 3957951 w 4011346"/>
                <a:gd name="connsiteY241" fmla="*/ 807608 h 1852160"/>
                <a:gd name="connsiteX242" fmla="*/ 4004672 w 4011346"/>
                <a:gd name="connsiteY242" fmla="*/ 800933 h 1852160"/>
                <a:gd name="connsiteX243" fmla="*/ 4011346 w 4011346"/>
                <a:gd name="connsiteY243" fmla="*/ 767561 h 1852160"/>
                <a:gd name="connsiteX244" fmla="*/ 3967963 w 4011346"/>
                <a:gd name="connsiteY244" fmla="*/ 730852 h 1852160"/>
                <a:gd name="connsiteX245" fmla="*/ 3921241 w 4011346"/>
                <a:gd name="connsiteY245" fmla="*/ 714165 h 1852160"/>
                <a:gd name="connsiteX246" fmla="*/ 3907892 w 4011346"/>
                <a:gd name="connsiteY246" fmla="*/ 717503 h 1852160"/>
                <a:gd name="connsiteX247" fmla="*/ 3907892 w 4011346"/>
                <a:gd name="connsiteY247" fmla="*/ 750875 h 1852160"/>
                <a:gd name="connsiteX248" fmla="*/ 3887869 w 4011346"/>
                <a:gd name="connsiteY248" fmla="*/ 744200 h 1852160"/>
                <a:gd name="connsiteX249" fmla="*/ 3874520 w 4011346"/>
                <a:gd name="connsiteY249" fmla="*/ 690805 h 1852160"/>
                <a:gd name="connsiteX250" fmla="*/ 3817787 w 4011346"/>
                <a:gd name="connsiteY250" fmla="*/ 627398 h 1852160"/>
                <a:gd name="connsiteX251" fmla="*/ 3717671 w 4011346"/>
                <a:gd name="connsiteY251" fmla="*/ 550641 h 1852160"/>
                <a:gd name="connsiteX252" fmla="*/ 3664275 w 4011346"/>
                <a:gd name="connsiteY252" fmla="*/ 530618 h 1852160"/>
                <a:gd name="connsiteX253" fmla="*/ 3584181 w 4011346"/>
                <a:gd name="connsiteY253" fmla="*/ 523944 h 1852160"/>
                <a:gd name="connsiteX254" fmla="*/ 3520774 w 4011346"/>
                <a:gd name="connsiteY254" fmla="*/ 507257 h 1852160"/>
                <a:gd name="connsiteX255" fmla="*/ 3530786 w 4011346"/>
                <a:gd name="connsiteY255" fmla="*/ 547304 h 1852160"/>
                <a:gd name="connsiteX256" fmla="*/ 3537460 w 4011346"/>
                <a:gd name="connsiteY256" fmla="*/ 574002 h 1852160"/>
                <a:gd name="connsiteX257" fmla="*/ 3507425 w 4011346"/>
                <a:gd name="connsiteY257" fmla="*/ 597362 h 1852160"/>
                <a:gd name="connsiteX258" fmla="*/ 3477390 w 4011346"/>
                <a:gd name="connsiteY258" fmla="*/ 570665 h 1852160"/>
                <a:gd name="connsiteX259" fmla="*/ 3477390 w 4011346"/>
                <a:gd name="connsiteY259" fmla="*/ 550641 h 1852160"/>
                <a:gd name="connsiteX260" fmla="*/ 3504088 w 4011346"/>
                <a:gd name="connsiteY260" fmla="*/ 530618 h 1852160"/>
                <a:gd name="connsiteX261" fmla="*/ 3467379 w 4011346"/>
                <a:gd name="connsiteY261" fmla="*/ 517269 h 1852160"/>
                <a:gd name="connsiteX262" fmla="*/ 3450692 w 4011346"/>
                <a:gd name="connsiteY262" fmla="*/ 543967 h 1852160"/>
                <a:gd name="connsiteX263" fmla="*/ 3440681 w 4011346"/>
                <a:gd name="connsiteY263" fmla="*/ 557316 h 1852160"/>
                <a:gd name="connsiteX264" fmla="*/ 3357250 w 4011346"/>
                <a:gd name="connsiteY264" fmla="*/ 543967 h 1852160"/>
                <a:gd name="connsiteX265" fmla="*/ 3297180 w 4011346"/>
                <a:gd name="connsiteY265" fmla="*/ 550641 h 1852160"/>
                <a:gd name="connsiteX266" fmla="*/ 3267145 w 4011346"/>
                <a:gd name="connsiteY266" fmla="*/ 527281 h 1852160"/>
                <a:gd name="connsiteX267" fmla="*/ 3267145 w 4011346"/>
                <a:gd name="connsiteY267" fmla="*/ 490571 h 1852160"/>
                <a:gd name="connsiteX268" fmla="*/ 3203738 w 4011346"/>
                <a:gd name="connsiteY268" fmla="*/ 433838 h 1852160"/>
                <a:gd name="connsiteX269" fmla="*/ 3076923 w 4011346"/>
                <a:gd name="connsiteY269" fmla="*/ 440513 h 1852160"/>
                <a:gd name="connsiteX270" fmla="*/ 3043551 w 4011346"/>
                <a:gd name="connsiteY270" fmla="*/ 417152 h 1852160"/>
                <a:gd name="connsiteX271" fmla="*/ 3000167 w 4011346"/>
                <a:gd name="connsiteY271" fmla="*/ 370431 h 1852160"/>
                <a:gd name="connsiteX272" fmla="*/ 3013516 w 4011346"/>
                <a:gd name="connsiteY272" fmla="*/ 363757 h 1852160"/>
                <a:gd name="connsiteX273" fmla="*/ 3000167 w 4011346"/>
                <a:gd name="connsiteY273" fmla="*/ 343733 h 1852160"/>
                <a:gd name="connsiteX274" fmla="*/ 2970132 w 4011346"/>
                <a:gd name="connsiteY274" fmla="*/ 340396 h 1852160"/>
                <a:gd name="connsiteX275" fmla="*/ 2920073 w 4011346"/>
                <a:gd name="connsiteY275" fmla="*/ 387117 h 1852160"/>
                <a:gd name="connsiteX276" fmla="*/ 2920073 w 4011346"/>
                <a:gd name="connsiteY276" fmla="*/ 387117 h 1852160"/>
                <a:gd name="connsiteX277" fmla="*/ 2916736 w 4011346"/>
                <a:gd name="connsiteY277" fmla="*/ 337059 h 1852160"/>
                <a:gd name="connsiteX278" fmla="*/ 2936760 w 4011346"/>
                <a:gd name="connsiteY278" fmla="*/ 333722 h 1852160"/>
                <a:gd name="connsiteX279" fmla="*/ 2866678 w 4011346"/>
                <a:gd name="connsiteY279" fmla="*/ 303687 h 1852160"/>
                <a:gd name="connsiteX280" fmla="*/ 2813282 w 4011346"/>
                <a:gd name="connsiteY280" fmla="*/ 300349 h 1852160"/>
                <a:gd name="connsiteX281" fmla="*/ 2793259 w 4011346"/>
                <a:gd name="connsiteY281" fmla="*/ 323710 h 1852160"/>
                <a:gd name="connsiteX282" fmla="*/ 2743200 w 4011346"/>
                <a:gd name="connsiteY282" fmla="*/ 333722 h 1852160"/>
                <a:gd name="connsiteX283" fmla="*/ 2786584 w 4011346"/>
                <a:gd name="connsiteY283" fmla="*/ 343733 h 1852160"/>
                <a:gd name="connsiteX284" fmla="*/ 2763224 w 4011346"/>
                <a:gd name="connsiteY284" fmla="*/ 363757 h 1852160"/>
                <a:gd name="connsiteX285" fmla="*/ 2769898 w 4011346"/>
                <a:gd name="connsiteY285" fmla="*/ 413815 h 1852160"/>
                <a:gd name="connsiteX286" fmla="*/ 2749875 w 4011346"/>
                <a:gd name="connsiteY286" fmla="*/ 397129 h 1852160"/>
                <a:gd name="connsiteX287" fmla="*/ 2733189 w 4011346"/>
                <a:gd name="connsiteY287" fmla="*/ 410478 h 1852160"/>
                <a:gd name="connsiteX288" fmla="*/ 2666444 w 4011346"/>
                <a:gd name="connsiteY288" fmla="*/ 400466 h 1852160"/>
                <a:gd name="connsiteX289" fmla="*/ 2636409 w 4011346"/>
                <a:gd name="connsiteY289" fmla="*/ 410478 h 1852160"/>
                <a:gd name="connsiteX290" fmla="*/ 2603037 w 4011346"/>
                <a:gd name="connsiteY290" fmla="*/ 370431 h 1852160"/>
                <a:gd name="connsiteX291" fmla="*/ 2569665 w 4011346"/>
                <a:gd name="connsiteY291" fmla="*/ 453862 h 1852160"/>
                <a:gd name="connsiteX292" fmla="*/ 2552979 w 4011346"/>
                <a:gd name="connsiteY292" fmla="*/ 473885 h 1852160"/>
                <a:gd name="connsiteX293" fmla="*/ 2469548 w 4011346"/>
                <a:gd name="connsiteY293" fmla="*/ 337059 h 1852160"/>
                <a:gd name="connsiteX294" fmla="*/ 2446187 w 4011346"/>
                <a:gd name="connsiteY294" fmla="*/ 353745 h 1852160"/>
                <a:gd name="connsiteX295" fmla="*/ 2442850 w 4011346"/>
                <a:gd name="connsiteY295" fmla="*/ 320373 h 1852160"/>
                <a:gd name="connsiteX296" fmla="*/ 2449525 w 4011346"/>
                <a:gd name="connsiteY296" fmla="*/ 250291 h 1852160"/>
                <a:gd name="connsiteX297" fmla="*/ 2386117 w 4011346"/>
                <a:gd name="connsiteY297" fmla="*/ 223593 h 1852160"/>
                <a:gd name="connsiteX298" fmla="*/ 2369431 w 4011346"/>
                <a:gd name="connsiteY298" fmla="*/ 263640 h 1852160"/>
                <a:gd name="connsiteX299" fmla="*/ 2379443 w 4011346"/>
                <a:gd name="connsiteY299" fmla="*/ 287000 h 1852160"/>
                <a:gd name="connsiteX300" fmla="*/ 2376106 w 4011346"/>
                <a:gd name="connsiteY300" fmla="*/ 307024 h 1852160"/>
                <a:gd name="connsiteX301" fmla="*/ 2352745 w 4011346"/>
                <a:gd name="connsiteY301" fmla="*/ 283663 h 1852160"/>
                <a:gd name="connsiteX302" fmla="*/ 2316036 w 4011346"/>
                <a:gd name="connsiteY302" fmla="*/ 290338 h 1852160"/>
                <a:gd name="connsiteX303" fmla="*/ 2272652 w 4011346"/>
                <a:gd name="connsiteY303" fmla="*/ 276989 h 1852160"/>
                <a:gd name="connsiteX304" fmla="*/ 2245954 w 4011346"/>
                <a:gd name="connsiteY304" fmla="*/ 236942 h 1852160"/>
                <a:gd name="connsiteX305" fmla="*/ 2209244 w 4011346"/>
                <a:gd name="connsiteY305" fmla="*/ 233605 h 1852160"/>
                <a:gd name="connsiteX306" fmla="*/ 2159186 w 4011346"/>
                <a:gd name="connsiteY306" fmla="*/ 223593 h 1852160"/>
                <a:gd name="connsiteX307" fmla="*/ 2132488 w 4011346"/>
                <a:gd name="connsiteY307" fmla="*/ 240279 h 1852160"/>
                <a:gd name="connsiteX308" fmla="*/ 2115802 w 4011346"/>
                <a:gd name="connsiteY308" fmla="*/ 253628 h 1852160"/>
                <a:gd name="connsiteX309" fmla="*/ 2115802 w 4011346"/>
                <a:gd name="connsiteY309" fmla="*/ 223593 h 1852160"/>
                <a:gd name="connsiteX310" fmla="*/ 2082430 w 4011346"/>
                <a:gd name="connsiteY310" fmla="*/ 220256 h 1852160"/>
                <a:gd name="connsiteX311" fmla="*/ 2045720 w 4011346"/>
                <a:gd name="connsiteY311" fmla="*/ 193558 h 1852160"/>
                <a:gd name="connsiteX312" fmla="*/ 2025697 w 4011346"/>
                <a:gd name="connsiteY312" fmla="*/ 223593 h 1852160"/>
                <a:gd name="connsiteX313" fmla="*/ 2055732 w 4011346"/>
                <a:gd name="connsiteY313" fmla="*/ 220256 h 1852160"/>
                <a:gd name="connsiteX314" fmla="*/ 2045720 w 4011346"/>
                <a:gd name="connsiteY314" fmla="*/ 246954 h 1852160"/>
                <a:gd name="connsiteX315" fmla="*/ 1988987 w 4011346"/>
                <a:gd name="connsiteY315" fmla="*/ 266977 h 1852160"/>
                <a:gd name="connsiteX316" fmla="*/ 1935592 w 4011346"/>
                <a:gd name="connsiteY316" fmla="*/ 276989 h 1852160"/>
                <a:gd name="connsiteX317" fmla="*/ 1995662 w 4011346"/>
                <a:gd name="connsiteY317" fmla="*/ 220256 h 1852160"/>
                <a:gd name="connsiteX318" fmla="*/ 2055732 w 4011346"/>
                <a:gd name="connsiteY318" fmla="*/ 150174 h 1852160"/>
                <a:gd name="connsiteX319" fmla="*/ 2055732 w 4011346"/>
                <a:gd name="connsiteY319" fmla="*/ 150174 h 1852160"/>
                <a:gd name="connsiteX320" fmla="*/ 1688637 w 4011346"/>
                <a:gd name="connsiteY320" fmla="*/ 33372 h 1852160"/>
                <a:gd name="connsiteX321" fmla="*/ 1615218 w 4011346"/>
                <a:gd name="connsiteY321" fmla="*/ 0 h 1852160"/>
                <a:gd name="connsiteX322" fmla="*/ 1638579 w 4011346"/>
                <a:gd name="connsiteY322" fmla="*/ 30035 h 1852160"/>
                <a:gd name="connsiteX323" fmla="*/ 1528449 w 4011346"/>
                <a:gd name="connsiteY323" fmla="*/ 56731 h 1852160"/>
                <a:gd name="connsiteX324" fmla="*/ 1465043 w 4011346"/>
                <a:gd name="connsiteY324" fmla="*/ 140162 h 1852160"/>
                <a:gd name="connsiteX325" fmla="*/ 1448357 w 4011346"/>
                <a:gd name="connsiteY325" fmla="*/ 166860 h 1852160"/>
                <a:gd name="connsiteX326" fmla="*/ 1481729 w 4011346"/>
                <a:gd name="connsiteY326" fmla="*/ 200233 h 1852160"/>
                <a:gd name="connsiteX327" fmla="*/ 1481729 w 4011346"/>
                <a:gd name="connsiteY327" fmla="*/ 230268 h 1852160"/>
                <a:gd name="connsiteX328" fmla="*/ 1458368 w 4011346"/>
                <a:gd name="connsiteY328" fmla="*/ 233605 h 1852160"/>
                <a:gd name="connsiteX329" fmla="*/ 1458368 w 4011346"/>
                <a:gd name="connsiteY329" fmla="*/ 213581 h 1852160"/>
                <a:gd name="connsiteX330" fmla="*/ 1418322 w 4011346"/>
                <a:gd name="connsiteY330" fmla="*/ 223593 h 1852160"/>
                <a:gd name="connsiteX331" fmla="*/ 1368263 w 4011346"/>
                <a:gd name="connsiteY331" fmla="*/ 230268 h 1852160"/>
                <a:gd name="connsiteX332" fmla="*/ 1321542 w 4011346"/>
                <a:gd name="connsiteY332" fmla="*/ 236942 h 1852160"/>
                <a:gd name="connsiteX333" fmla="*/ 1318205 w 4011346"/>
                <a:gd name="connsiteY333" fmla="*/ 323710 h 1852160"/>
                <a:gd name="connsiteX334" fmla="*/ 1358252 w 4011346"/>
                <a:gd name="connsiteY334" fmla="*/ 347071 h 1852160"/>
                <a:gd name="connsiteX335" fmla="*/ 1374938 w 4011346"/>
                <a:gd name="connsiteY335" fmla="*/ 377106 h 1852160"/>
                <a:gd name="connsiteX336" fmla="*/ 1384949 w 4011346"/>
                <a:gd name="connsiteY336" fmla="*/ 400466 h 1852160"/>
                <a:gd name="connsiteX337" fmla="*/ 1394961 w 4011346"/>
                <a:gd name="connsiteY337" fmla="*/ 450525 h 1852160"/>
                <a:gd name="connsiteX338" fmla="*/ 1384949 w 4011346"/>
                <a:gd name="connsiteY338" fmla="*/ 480560 h 1852160"/>
                <a:gd name="connsiteX339" fmla="*/ 1358252 w 4011346"/>
                <a:gd name="connsiteY339" fmla="*/ 447187 h 1852160"/>
                <a:gd name="connsiteX340" fmla="*/ 1361589 w 4011346"/>
                <a:gd name="connsiteY340" fmla="*/ 417152 h 1852160"/>
                <a:gd name="connsiteX341" fmla="*/ 1351577 w 4011346"/>
                <a:gd name="connsiteY341" fmla="*/ 377106 h 1852160"/>
                <a:gd name="connsiteX342" fmla="*/ 1328217 w 4011346"/>
                <a:gd name="connsiteY342" fmla="*/ 383780 h 1852160"/>
                <a:gd name="connsiteX343" fmla="*/ 1281495 w 4011346"/>
                <a:gd name="connsiteY343" fmla="*/ 347071 h 1852160"/>
                <a:gd name="connsiteX344" fmla="*/ 1241449 w 4011346"/>
                <a:gd name="connsiteY344" fmla="*/ 343733 h 1852160"/>
                <a:gd name="connsiteX345" fmla="*/ 1241449 w 4011346"/>
                <a:gd name="connsiteY345" fmla="*/ 390454 h 1852160"/>
                <a:gd name="connsiteX346" fmla="*/ 1201402 w 4011346"/>
                <a:gd name="connsiteY346" fmla="*/ 370431 h 1852160"/>
                <a:gd name="connsiteX347" fmla="*/ 1228100 w 4011346"/>
                <a:gd name="connsiteY347" fmla="*/ 420489 h 1852160"/>
                <a:gd name="connsiteX348" fmla="*/ 1258135 w 4011346"/>
                <a:gd name="connsiteY348" fmla="*/ 430501 h 1852160"/>
                <a:gd name="connsiteX349" fmla="*/ 1258135 w 4011346"/>
                <a:gd name="connsiteY349" fmla="*/ 450525 h 1852160"/>
                <a:gd name="connsiteX350" fmla="*/ 1198065 w 4011346"/>
                <a:gd name="connsiteY350" fmla="*/ 427164 h 1852160"/>
                <a:gd name="connsiteX351" fmla="*/ 1181379 w 4011346"/>
                <a:gd name="connsiteY351" fmla="*/ 427164 h 1852160"/>
                <a:gd name="connsiteX352" fmla="*/ 1178041 w 4011346"/>
                <a:gd name="connsiteY352" fmla="*/ 383780 h 1852160"/>
                <a:gd name="connsiteX353" fmla="*/ 1171367 w 4011346"/>
                <a:gd name="connsiteY353" fmla="*/ 297012 h 1852160"/>
                <a:gd name="connsiteX354" fmla="*/ 1161355 w 4011346"/>
                <a:gd name="connsiteY354" fmla="*/ 367094 h 1852160"/>
                <a:gd name="connsiteX355" fmla="*/ 1137995 w 4011346"/>
                <a:gd name="connsiteY355" fmla="*/ 397129 h 1852160"/>
                <a:gd name="connsiteX356" fmla="*/ 1158018 w 4011346"/>
                <a:gd name="connsiteY356" fmla="*/ 443850 h 1852160"/>
                <a:gd name="connsiteX357" fmla="*/ 1158018 w 4011346"/>
                <a:gd name="connsiteY357" fmla="*/ 477222 h 1852160"/>
                <a:gd name="connsiteX358" fmla="*/ 1141332 w 4011346"/>
                <a:gd name="connsiteY358" fmla="*/ 527281 h 1852160"/>
                <a:gd name="connsiteX359" fmla="*/ 1154681 w 4011346"/>
                <a:gd name="connsiteY359" fmla="*/ 560653 h 1852160"/>
                <a:gd name="connsiteX360" fmla="*/ 1184716 w 4011346"/>
                <a:gd name="connsiteY360" fmla="*/ 567327 h 1852160"/>
                <a:gd name="connsiteX361" fmla="*/ 1221425 w 4011346"/>
                <a:gd name="connsiteY361" fmla="*/ 574002 h 1852160"/>
                <a:gd name="connsiteX362" fmla="*/ 1241449 w 4011346"/>
                <a:gd name="connsiteY362" fmla="*/ 597362 h 1852160"/>
                <a:gd name="connsiteX363" fmla="*/ 1258135 w 4011346"/>
                <a:gd name="connsiteY363" fmla="*/ 640746 h 1852160"/>
                <a:gd name="connsiteX364" fmla="*/ 1258135 w 4011346"/>
                <a:gd name="connsiteY364" fmla="*/ 640746 h 1852160"/>
                <a:gd name="connsiteX365" fmla="*/ 1254798 w 4011346"/>
                <a:gd name="connsiteY365" fmla="*/ 674119 h 1852160"/>
                <a:gd name="connsiteX366" fmla="*/ 1274821 w 4011346"/>
                <a:gd name="connsiteY366" fmla="*/ 694142 h 1852160"/>
                <a:gd name="connsiteX367" fmla="*/ 1244786 w 4011346"/>
                <a:gd name="connsiteY367" fmla="*/ 700817 h 1852160"/>
                <a:gd name="connsiteX368" fmla="*/ 1224763 w 4011346"/>
                <a:gd name="connsiteY368" fmla="*/ 660770 h 1852160"/>
                <a:gd name="connsiteX369" fmla="*/ 1224763 w 4011346"/>
                <a:gd name="connsiteY369" fmla="*/ 620723 h 1852160"/>
                <a:gd name="connsiteX370" fmla="*/ 1194727 w 4011346"/>
                <a:gd name="connsiteY370" fmla="*/ 584014 h 1852160"/>
                <a:gd name="connsiteX371" fmla="*/ 1164692 w 4011346"/>
                <a:gd name="connsiteY371" fmla="*/ 627398 h 1852160"/>
                <a:gd name="connsiteX372" fmla="*/ 1178041 w 4011346"/>
                <a:gd name="connsiteY372" fmla="*/ 670781 h 1852160"/>
                <a:gd name="connsiteX373" fmla="*/ 1137995 w 4011346"/>
                <a:gd name="connsiteY373" fmla="*/ 727514 h 1852160"/>
                <a:gd name="connsiteX374" fmla="*/ 1097948 w 4011346"/>
                <a:gd name="connsiteY374" fmla="*/ 784247 h 1852160"/>
                <a:gd name="connsiteX375" fmla="*/ 1007843 w 4011346"/>
                <a:gd name="connsiteY375" fmla="*/ 747538 h 1852160"/>
                <a:gd name="connsiteX376" fmla="*/ 1074587 w 4011346"/>
                <a:gd name="connsiteY376" fmla="*/ 744200 h 1852160"/>
                <a:gd name="connsiteX377" fmla="*/ 1107960 w 4011346"/>
                <a:gd name="connsiteY377" fmla="*/ 680793 h 1852160"/>
                <a:gd name="connsiteX378" fmla="*/ 1121309 w 4011346"/>
                <a:gd name="connsiteY378" fmla="*/ 637409 h 1852160"/>
                <a:gd name="connsiteX379" fmla="*/ 1127983 w 4011346"/>
                <a:gd name="connsiteY379" fmla="*/ 604037 h 1852160"/>
                <a:gd name="connsiteX380" fmla="*/ 1117971 w 4011346"/>
                <a:gd name="connsiteY380" fmla="*/ 587351 h 1852160"/>
                <a:gd name="connsiteX381" fmla="*/ 1114634 w 4011346"/>
                <a:gd name="connsiteY381" fmla="*/ 537292 h 1852160"/>
                <a:gd name="connsiteX382" fmla="*/ 1104622 w 4011346"/>
                <a:gd name="connsiteY382" fmla="*/ 457199 h 1852160"/>
                <a:gd name="connsiteX383" fmla="*/ 1101285 w 4011346"/>
                <a:gd name="connsiteY383" fmla="*/ 397129 h 1852160"/>
                <a:gd name="connsiteX384" fmla="*/ 1124646 w 4011346"/>
                <a:gd name="connsiteY384" fmla="*/ 303687 h 1852160"/>
                <a:gd name="connsiteX385" fmla="*/ 1031203 w 4011346"/>
                <a:gd name="connsiteY385" fmla="*/ 293675 h 1852160"/>
                <a:gd name="connsiteX386" fmla="*/ 1014517 w 4011346"/>
                <a:gd name="connsiteY386" fmla="*/ 350408 h 1852160"/>
                <a:gd name="connsiteX387" fmla="*/ 1024529 w 4011346"/>
                <a:gd name="connsiteY387" fmla="*/ 397129 h 1852160"/>
                <a:gd name="connsiteX388" fmla="*/ 981145 w 4011346"/>
                <a:gd name="connsiteY388" fmla="*/ 450525 h 1852160"/>
                <a:gd name="connsiteX389" fmla="*/ 991157 w 4011346"/>
                <a:gd name="connsiteY389" fmla="*/ 487234 h 1852160"/>
                <a:gd name="connsiteX390" fmla="*/ 981145 w 4011346"/>
                <a:gd name="connsiteY390" fmla="*/ 533955 h 1852160"/>
                <a:gd name="connsiteX391" fmla="*/ 1001168 w 4011346"/>
                <a:gd name="connsiteY391" fmla="*/ 557316 h 1852160"/>
                <a:gd name="connsiteX392" fmla="*/ 1017854 w 4011346"/>
                <a:gd name="connsiteY392" fmla="*/ 604037 h 1852160"/>
                <a:gd name="connsiteX393" fmla="*/ 1047890 w 4011346"/>
                <a:gd name="connsiteY393" fmla="*/ 590688 h 1852160"/>
                <a:gd name="connsiteX394" fmla="*/ 1014517 w 4011346"/>
                <a:gd name="connsiteY394" fmla="*/ 644084 h 1852160"/>
                <a:gd name="connsiteX395" fmla="*/ 957784 w 4011346"/>
                <a:gd name="connsiteY395" fmla="*/ 590688 h 1852160"/>
                <a:gd name="connsiteX396" fmla="*/ 884365 w 4011346"/>
                <a:gd name="connsiteY396" fmla="*/ 553979 h 1852160"/>
                <a:gd name="connsiteX397" fmla="*/ 824295 w 4011346"/>
                <a:gd name="connsiteY397" fmla="*/ 530618 h 1852160"/>
                <a:gd name="connsiteX398" fmla="*/ 810946 w 4011346"/>
                <a:gd name="connsiteY398" fmla="*/ 567327 h 1852160"/>
                <a:gd name="connsiteX399" fmla="*/ 827633 w 4011346"/>
                <a:gd name="connsiteY399" fmla="*/ 604037 h 1852160"/>
                <a:gd name="connsiteX400" fmla="*/ 814284 w 4011346"/>
                <a:gd name="connsiteY400" fmla="*/ 627398 h 1852160"/>
                <a:gd name="connsiteX401" fmla="*/ 800935 w 4011346"/>
                <a:gd name="connsiteY401" fmla="*/ 644084 h 1852160"/>
                <a:gd name="connsiteX402" fmla="*/ 770900 w 4011346"/>
                <a:gd name="connsiteY402" fmla="*/ 587351 h 1852160"/>
                <a:gd name="connsiteX403" fmla="*/ 744202 w 4011346"/>
                <a:gd name="connsiteY403" fmla="*/ 624060 h 1852160"/>
                <a:gd name="connsiteX404" fmla="*/ 707492 w 4011346"/>
                <a:gd name="connsiteY404" fmla="*/ 617386 h 1852160"/>
                <a:gd name="connsiteX405" fmla="*/ 654097 w 4011346"/>
                <a:gd name="connsiteY405" fmla="*/ 654095 h 1852160"/>
                <a:gd name="connsiteX406" fmla="*/ 644085 w 4011346"/>
                <a:gd name="connsiteY406" fmla="*/ 630735 h 1852160"/>
                <a:gd name="connsiteX407" fmla="*/ 654097 w 4011346"/>
                <a:gd name="connsiteY407" fmla="*/ 594025 h 1852160"/>
                <a:gd name="connsiteX408" fmla="*/ 614050 w 4011346"/>
                <a:gd name="connsiteY408" fmla="*/ 630735 h 1852160"/>
                <a:gd name="connsiteX409" fmla="*/ 594027 w 4011346"/>
                <a:gd name="connsiteY409" fmla="*/ 630735 h 1852160"/>
                <a:gd name="connsiteX410" fmla="*/ 533957 w 4011346"/>
                <a:gd name="connsiteY410" fmla="*/ 664107 h 1852160"/>
                <a:gd name="connsiteX411" fmla="*/ 510596 w 4011346"/>
                <a:gd name="connsiteY411" fmla="*/ 687468 h 1852160"/>
                <a:gd name="connsiteX412" fmla="*/ 500584 w 4011346"/>
                <a:gd name="connsiteY412" fmla="*/ 734189 h 1852160"/>
                <a:gd name="connsiteX413" fmla="*/ 450526 w 4011346"/>
                <a:gd name="connsiteY413" fmla="*/ 720840 h 1852160"/>
                <a:gd name="connsiteX414" fmla="*/ 433840 w 4011346"/>
                <a:gd name="connsiteY414" fmla="*/ 684130 h 1852160"/>
                <a:gd name="connsiteX415" fmla="*/ 467212 w 4011346"/>
                <a:gd name="connsiteY415" fmla="*/ 654095 h 1852160"/>
                <a:gd name="connsiteX416" fmla="*/ 453863 w 4011346"/>
                <a:gd name="connsiteY416" fmla="*/ 630735 h 1852160"/>
                <a:gd name="connsiteX417" fmla="*/ 390456 w 4011346"/>
                <a:gd name="connsiteY417" fmla="*/ 600700 h 1852160"/>
                <a:gd name="connsiteX418" fmla="*/ 417154 w 4011346"/>
                <a:gd name="connsiteY418" fmla="*/ 650758 h 1852160"/>
                <a:gd name="connsiteX419" fmla="*/ 407142 w 4011346"/>
                <a:gd name="connsiteY419" fmla="*/ 694142 h 1852160"/>
                <a:gd name="connsiteX420" fmla="*/ 413817 w 4011346"/>
                <a:gd name="connsiteY420" fmla="*/ 730852 h 1852160"/>
                <a:gd name="connsiteX421" fmla="*/ 427165 w 4011346"/>
                <a:gd name="connsiteY421" fmla="*/ 754212 h 1852160"/>
                <a:gd name="connsiteX422" fmla="*/ 413817 w 4011346"/>
                <a:gd name="connsiteY422" fmla="*/ 784247 h 1852160"/>
                <a:gd name="connsiteX423" fmla="*/ 390456 w 4011346"/>
                <a:gd name="connsiteY423" fmla="*/ 760887 h 1852160"/>
                <a:gd name="connsiteX424" fmla="*/ 360421 w 4011346"/>
                <a:gd name="connsiteY424" fmla="*/ 757549 h 1852160"/>
                <a:gd name="connsiteX425" fmla="*/ 333723 w 4011346"/>
                <a:gd name="connsiteY425" fmla="*/ 797596 h 1852160"/>
                <a:gd name="connsiteX426" fmla="*/ 307025 w 4011346"/>
                <a:gd name="connsiteY426" fmla="*/ 817619 h 1852160"/>
                <a:gd name="connsiteX427" fmla="*/ 320374 w 4011346"/>
                <a:gd name="connsiteY427" fmla="*/ 844317 h 1852160"/>
                <a:gd name="connsiteX428" fmla="*/ 303688 w 4011346"/>
                <a:gd name="connsiteY428" fmla="*/ 867678 h 1852160"/>
                <a:gd name="connsiteX429" fmla="*/ 233606 w 4011346"/>
                <a:gd name="connsiteY429" fmla="*/ 830968 h 1852160"/>
                <a:gd name="connsiteX430" fmla="*/ 243618 w 4011346"/>
                <a:gd name="connsiteY430" fmla="*/ 881027 h 1852160"/>
                <a:gd name="connsiteX431" fmla="*/ 263641 w 4011346"/>
                <a:gd name="connsiteY431" fmla="*/ 901050 h 1852160"/>
                <a:gd name="connsiteX432" fmla="*/ 250292 w 4011346"/>
                <a:gd name="connsiteY432" fmla="*/ 914399 h 1852160"/>
                <a:gd name="connsiteX433" fmla="*/ 193560 w 4011346"/>
                <a:gd name="connsiteY433" fmla="*/ 877689 h 1852160"/>
                <a:gd name="connsiteX434" fmla="*/ 170199 w 4011346"/>
                <a:gd name="connsiteY434" fmla="*/ 837643 h 1852160"/>
                <a:gd name="connsiteX435" fmla="*/ 170199 w 4011346"/>
                <a:gd name="connsiteY435" fmla="*/ 790922 h 1852160"/>
                <a:gd name="connsiteX436" fmla="*/ 133490 w 4011346"/>
                <a:gd name="connsiteY436" fmla="*/ 714165 h 1852160"/>
                <a:gd name="connsiteX437" fmla="*/ 196897 w 4011346"/>
                <a:gd name="connsiteY437" fmla="*/ 744200 h 1852160"/>
                <a:gd name="connsiteX438" fmla="*/ 256967 w 4011346"/>
                <a:gd name="connsiteY438" fmla="*/ 774235 h 1852160"/>
                <a:gd name="connsiteX439" fmla="*/ 293676 w 4011346"/>
                <a:gd name="connsiteY439" fmla="*/ 777573 h 1852160"/>
                <a:gd name="connsiteX440" fmla="*/ 327049 w 4011346"/>
                <a:gd name="connsiteY440" fmla="*/ 747538 h 1852160"/>
                <a:gd name="connsiteX441" fmla="*/ 343735 w 4011346"/>
                <a:gd name="connsiteY441" fmla="*/ 710828 h 1852160"/>
                <a:gd name="connsiteX442" fmla="*/ 333723 w 4011346"/>
                <a:gd name="connsiteY442" fmla="*/ 660770 h 1852160"/>
                <a:gd name="connsiteX443" fmla="*/ 290339 w 4011346"/>
                <a:gd name="connsiteY443" fmla="*/ 640746 h 1852160"/>
                <a:gd name="connsiteX444" fmla="*/ 236944 w 4011346"/>
                <a:gd name="connsiteY444" fmla="*/ 594025 h 1852160"/>
                <a:gd name="connsiteX445" fmla="*/ 133490 w 4011346"/>
                <a:gd name="connsiteY445" fmla="*/ 537292 h 1852160"/>
                <a:gd name="connsiteX0" fmla="*/ 133490 w 4011346"/>
                <a:gd name="connsiteY0" fmla="*/ 540630 h 1855498"/>
                <a:gd name="connsiteX1" fmla="*/ 46722 w 4011346"/>
                <a:gd name="connsiteY1" fmla="*/ 570665 h 1855498"/>
                <a:gd name="connsiteX2" fmla="*/ 33373 w 4011346"/>
                <a:gd name="connsiteY2" fmla="*/ 600700 h 1855498"/>
                <a:gd name="connsiteX3" fmla="*/ 43384 w 4011346"/>
                <a:gd name="connsiteY3" fmla="*/ 630736 h 1855498"/>
                <a:gd name="connsiteX4" fmla="*/ 60071 w 4011346"/>
                <a:gd name="connsiteY4" fmla="*/ 657433 h 1855498"/>
                <a:gd name="connsiteX5" fmla="*/ 73419 w 4011346"/>
                <a:gd name="connsiteY5" fmla="*/ 687468 h 1855498"/>
                <a:gd name="connsiteX6" fmla="*/ 56733 w 4011346"/>
                <a:gd name="connsiteY6" fmla="*/ 710829 h 1855498"/>
                <a:gd name="connsiteX7" fmla="*/ 76757 w 4011346"/>
                <a:gd name="connsiteY7" fmla="*/ 790922 h 1855498"/>
                <a:gd name="connsiteX8" fmla="*/ 66745 w 4011346"/>
                <a:gd name="connsiteY8" fmla="*/ 807609 h 1855498"/>
                <a:gd name="connsiteX9" fmla="*/ 70082 w 4011346"/>
                <a:gd name="connsiteY9" fmla="*/ 834306 h 1855498"/>
                <a:gd name="connsiteX10" fmla="*/ 70082 w 4011346"/>
                <a:gd name="connsiteY10" fmla="*/ 874353 h 1855498"/>
                <a:gd name="connsiteX11" fmla="*/ 80094 w 4011346"/>
                <a:gd name="connsiteY11" fmla="*/ 894376 h 1855498"/>
                <a:gd name="connsiteX12" fmla="*/ 76757 w 4011346"/>
                <a:gd name="connsiteY12" fmla="*/ 917737 h 1855498"/>
                <a:gd name="connsiteX13" fmla="*/ 106792 w 4011346"/>
                <a:gd name="connsiteY13" fmla="*/ 951109 h 1855498"/>
                <a:gd name="connsiteX14" fmla="*/ 106792 w 4011346"/>
                <a:gd name="connsiteY14" fmla="*/ 981144 h 1855498"/>
                <a:gd name="connsiteX15" fmla="*/ 13349 w 4011346"/>
                <a:gd name="connsiteY15" fmla="*/ 1071249 h 1855498"/>
                <a:gd name="connsiteX16" fmla="*/ 33373 w 4011346"/>
                <a:gd name="connsiteY16" fmla="*/ 1104622 h 1855498"/>
                <a:gd name="connsiteX17" fmla="*/ 33373 w 4011346"/>
                <a:gd name="connsiteY17" fmla="*/ 1104622 h 1855498"/>
                <a:gd name="connsiteX18" fmla="*/ 16687 w 4011346"/>
                <a:gd name="connsiteY18" fmla="*/ 1134657 h 1855498"/>
                <a:gd name="connsiteX19" fmla="*/ 3338 w 4011346"/>
                <a:gd name="connsiteY19" fmla="*/ 1164692 h 1855498"/>
                <a:gd name="connsiteX20" fmla="*/ 0 w 4011346"/>
                <a:gd name="connsiteY20" fmla="*/ 1224762 h 1855498"/>
                <a:gd name="connsiteX21" fmla="*/ 16687 w 4011346"/>
                <a:gd name="connsiteY21" fmla="*/ 1268146 h 1855498"/>
                <a:gd name="connsiteX22" fmla="*/ 20024 w 4011346"/>
                <a:gd name="connsiteY22" fmla="*/ 1301518 h 1855498"/>
                <a:gd name="connsiteX23" fmla="*/ 56733 w 4011346"/>
                <a:gd name="connsiteY23" fmla="*/ 1311530 h 1855498"/>
                <a:gd name="connsiteX24" fmla="*/ 116803 w 4011346"/>
                <a:gd name="connsiteY24" fmla="*/ 1398298 h 1855498"/>
                <a:gd name="connsiteX25" fmla="*/ 96780 w 4011346"/>
                <a:gd name="connsiteY25" fmla="*/ 1421658 h 1855498"/>
                <a:gd name="connsiteX26" fmla="*/ 93443 w 4011346"/>
                <a:gd name="connsiteY26" fmla="*/ 1451693 h 1855498"/>
                <a:gd name="connsiteX27" fmla="*/ 120141 w 4011346"/>
                <a:gd name="connsiteY27" fmla="*/ 1455030 h 1855498"/>
                <a:gd name="connsiteX28" fmla="*/ 160187 w 4011346"/>
                <a:gd name="connsiteY28" fmla="*/ 1468379 h 1855498"/>
                <a:gd name="connsiteX29" fmla="*/ 186885 w 4011346"/>
                <a:gd name="connsiteY29" fmla="*/ 1481728 h 1855498"/>
                <a:gd name="connsiteX30" fmla="*/ 213583 w 4011346"/>
                <a:gd name="connsiteY30" fmla="*/ 1511763 h 1855498"/>
                <a:gd name="connsiteX31" fmla="*/ 243618 w 4011346"/>
                <a:gd name="connsiteY31" fmla="*/ 1515100 h 1855498"/>
                <a:gd name="connsiteX32" fmla="*/ 287002 w 4011346"/>
                <a:gd name="connsiteY32" fmla="*/ 1545136 h 1855498"/>
                <a:gd name="connsiteX33" fmla="*/ 310363 w 4011346"/>
                <a:gd name="connsiteY33" fmla="*/ 1555147 h 1855498"/>
                <a:gd name="connsiteX34" fmla="*/ 310363 w 4011346"/>
                <a:gd name="connsiteY34" fmla="*/ 1591857 h 1855498"/>
                <a:gd name="connsiteX35" fmla="*/ 270316 w 4011346"/>
                <a:gd name="connsiteY35" fmla="*/ 1631903 h 1855498"/>
                <a:gd name="connsiteX36" fmla="*/ 280327 w 4011346"/>
                <a:gd name="connsiteY36" fmla="*/ 1655264 h 1855498"/>
                <a:gd name="connsiteX37" fmla="*/ 273653 w 4011346"/>
                <a:gd name="connsiteY37" fmla="*/ 1675287 h 1855498"/>
                <a:gd name="connsiteX38" fmla="*/ 266979 w 4011346"/>
                <a:gd name="connsiteY38" fmla="*/ 1691973 h 1855498"/>
                <a:gd name="connsiteX39" fmla="*/ 240281 w 4011346"/>
                <a:gd name="connsiteY39" fmla="*/ 1732020 h 1855498"/>
                <a:gd name="connsiteX40" fmla="*/ 307025 w 4011346"/>
                <a:gd name="connsiteY40" fmla="*/ 1768730 h 1855498"/>
                <a:gd name="connsiteX41" fmla="*/ 337060 w 4011346"/>
                <a:gd name="connsiteY41" fmla="*/ 1775404 h 1855498"/>
                <a:gd name="connsiteX42" fmla="*/ 360421 w 4011346"/>
                <a:gd name="connsiteY42" fmla="*/ 1782079 h 1855498"/>
                <a:gd name="connsiteX43" fmla="*/ 380444 w 4011346"/>
                <a:gd name="connsiteY43" fmla="*/ 1788753 h 1855498"/>
                <a:gd name="connsiteX44" fmla="*/ 407142 w 4011346"/>
                <a:gd name="connsiteY44" fmla="*/ 1808776 h 1855498"/>
                <a:gd name="connsiteX45" fmla="*/ 437177 w 4011346"/>
                <a:gd name="connsiteY45" fmla="*/ 1805439 h 1855498"/>
                <a:gd name="connsiteX46" fmla="*/ 507259 w 4011346"/>
                <a:gd name="connsiteY46" fmla="*/ 1855498 h 1855498"/>
                <a:gd name="connsiteX47" fmla="*/ 517271 w 4011346"/>
                <a:gd name="connsiteY47" fmla="*/ 1842149 h 1855498"/>
                <a:gd name="connsiteX48" fmla="*/ 507259 w 4011346"/>
                <a:gd name="connsiteY48" fmla="*/ 1802102 h 1855498"/>
                <a:gd name="connsiteX49" fmla="*/ 500584 w 4011346"/>
                <a:gd name="connsiteY49" fmla="*/ 1768730 h 1855498"/>
                <a:gd name="connsiteX50" fmla="*/ 483898 w 4011346"/>
                <a:gd name="connsiteY50" fmla="*/ 1725346 h 1855498"/>
                <a:gd name="connsiteX51" fmla="*/ 513933 w 4011346"/>
                <a:gd name="connsiteY51" fmla="*/ 1705322 h 1855498"/>
                <a:gd name="connsiteX52" fmla="*/ 547306 w 4011346"/>
                <a:gd name="connsiteY52" fmla="*/ 1681962 h 1855498"/>
                <a:gd name="connsiteX53" fmla="*/ 527282 w 4011346"/>
                <a:gd name="connsiteY53" fmla="*/ 1665276 h 1855498"/>
                <a:gd name="connsiteX54" fmla="*/ 517271 w 4011346"/>
                <a:gd name="connsiteY54" fmla="*/ 1631903 h 1855498"/>
                <a:gd name="connsiteX55" fmla="*/ 480561 w 4011346"/>
                <a:gd name="connsiteY55" fmla="*/ 1615217 h 1855498"/>
                <a:gd name="connsiteX56" fmla="*/ 470549 w 4011346"/>
                <a:gd name="connsiteY56" fmla="*/ 1595194 h 1855498"/>
                <a:gd name="connsiteX57" fmla="*/ 480561 w 4011346"/>
                <a:gd name="connsiteY57" fmla="*/ 1565159 h 1855498"/>
                <a:gd name="connsiteX58" fmla="*/ 490573 w 4011346"/>
                <a:gd name="connsiteY58" fmla="*/ 1525112 h 1855498"/>
                <a:gd name="connsiteX59" fmla="*/ 513933 w 4011346"/>
                <a:gd name="connsiteY59" fmla="*/ 1545136 h 1855498"/>
                <a:gd name="connsiteX60" fmla="*/ 520608 w 4011346"/>
                <a:gd name="connsiteY60" fmla="*/ 1528449 h 1855498"/>
                <a:gd name="connsiteX61" fmla="*/ 543968 w 4011346"/>
                <a:gd name="connsiteY61" fmla="*/ 1491740 h 1855498"/>
                <a:gd name="connsiteX62" fmla="*/ 574003 w 4011346"/>
                <a:gd name="connsiteY62" fmla="*/ 1475054 h 1855498"/>
                <a:gd name="connsiteX63" fmla="*/ 590690 w 4011346"/>
                <a:gd name="connsiteY63" fmla="*/ 1488403 h 1855498"/>
                <a:gd name="connsiteX64" fmla="*/ 610713 w 4011346"/>
                <a:gd name="connsiteY64" fmla="*/ 1461705 h 1855498"/>
                <a:gd name="connsiteX65" fmla="*/ 630736 w 4011346"/>
                <a:gd name="connsiteY65" fmla="*/ 1488403 h 1855498"/>
                <a:gd name="connsiteX66" fmla="*/ 657434 w 4011346"/>
                <a:gd name="connsiteY66" fmla="*/ 1511763 h 1855498"/>
                <a:gd name="connsiteX67" fmla="*/ 674120 w 4011346"/>
                <a:gd name="connsiteY67" fmla="*/ 1518438 h 1855498"/>
                <a:gd name="connsiteX68" fmla="*/ 697481 w 4011346"/>
                <a:gd name="connsiteY68" fmla="*/ 1518438 h 1855498"/>
                <a:gd name="connsiteX69" fmla="*/ 717504 w 4011346"/>
                <a:gd name="connsiteY69" fmla="*/ 1505089 h 1855498"/>
                <a:gd name="connsiteX70" fmla="*/ 744202 w 4011346"/>
                <a:gd name="connsiteY70" fmla="*/ 1505089 h 1855498"/>
                <a:gd name="connsiteX71" fmla="*/ 760888 w 4011346"/>
                <a:gd name="connsiteY71" fmla="*/ 1501752 h 1855498"/>
                <a:gd name="connsiteX72" fmla="*/ 790923 w 4011346"/>
                <a:gd name="connsiteY72" fmla="*/ 1535124 h 1855498"/>
                <a:gd name="connsiteX73" fmla="*/ 797598 w 4011346"/>
                <a:gd name="connsiteY73" fmla="*/ 1508426 h 1855498"/>
                <a:gd name="connsiteX74" fmla="*/ 817621 w 4011346"/>
                <a:gd name="connsiteY74" fmla="*/ 1525112 h 1855498"/>
                <a:gd name="connsiteX75" fmla="*/ 837644 w 4011346"/>
                <a:gd name="connsiteY75" fmla="*/ 1501752 h 1855498"/>
                <a:gd name="connsiteX76" fmla="*/ 827633 w 4011346"/>
                <a:gd name="connsiteY76" fmla="*/ 1481728 h 1855498"/>
                <a:gd name="connsiteX77" fmla="*/ 810946 w 4011346"/>
                <a:gd name="connsiteY77" fmla="*/ 1468379 h 1855498"/>
                <a:gd name="connsiteX78" fmla="*/ 810946 w 4011346"/>
                <a:gd name="connsiteY78" fmla="*/ 1441682 h 1855498"/>
                <a:gd name="connsiteX79" fmla="*/ 810946 w 4011346"/>
                <a:gd name="connsiteY79" fmla="*/ 1428333 h 1855498"/>
                <a:gd name="connsiteX80" fmla="*/ 830970 w 4011346"/>
                <a:gd name="connsiteY80" fmla="*/ 1424995 h 1855498"/>
                <a:gd name="connsiteX81" fmla="*/ 840981 w 4011346"/>
                <a:gd name="connsiteY81" fmla="*/ 1421658 h 1855498"/>
                <a:gd name="connsiteX82" fmla="*/ 820958 w 4011346"/>
                <a:gd name="connsiteY82" fmla="*/ 1384949 h 1855498"/>
                <a:gd name="connsiteX83" fmla="*/ 854330 w 4011346"/>
                <a:gd name="connsiteY83" fmla="*/ 1378274 h 1855498"/>
                <a:gd name="connsiteX84" fmla="*/ 891040 w 4011346"/>
                <a:gd name="connsiteY84" fmla="*/ 1384949 h 1855498"/>
                <a:gd name="connsiteX85" fmla="*/ 964459 w 4011346"/>
                <a:gd name="connsiteY85" fmla="*/ 1341565 h 1855498"/>
                <a:gd name="connsiteX86" fmla="*/ 1001168 w 4011346"/>
                <a:gd name="connsiteY86" fmla="*/ 1341565 h 1855498"/>
                <a:gd name="connsiteX87" fmla="*/ 1027866 w 4011346"/>
                <a:gd name="connsiteY87" fmla="*/ 1318204 h 1855498"/>
                <a:gd name="connsiteX88" fmla="*/ 1047890 w 4011346"/>
                <a:gd name="connsiteY88" fmla="*/ 1328216 h 1855498"/>
                <a:gd name="connsiteX89" fmla="*/ 1067913 w 4011346"/>
                <a:gd name="connsiteY89" fmla="*/ 1338227 h 1855498"/>
                <a:gd name="connsiteX90" fmla="*/ 1087936 w 4011346"/>
                <a:gd name="connsiteY90" fmla="*/ 1364925 h 1855498"/>
                <a:gd name="connsiteX91" fmla="*/ 1074587 w 4011346"/>
                <a:gd name="connsiteY91" fmla="*/ 1378274 h 1855498"/>
                <a:gd name="connsiteX92" fmla="*/ 1104622 w 4011346"/>
                <a:gd name="connsiteY92" fmla="*/ 1378274 h 1855498"/>
                <a:gd name="connsiteX93" fmla="*/ 1107960 w 4011346"/>
                <a:gd name="connsiteY93" fmla="*/ 1394960 h 1855498"/>
                <a:gd name="connsiteX94" fmla="*/ 1121309 w 4011346"/>
                <a:gd name="connsiteY94" fmla="*/ 1378274 h 1855498"/>
                <a:gd name="connsiteX95" fmla="*/ 1134657 w 4011346"/>
                <a:gd name="connsiteY95" fmla="*/ 1391623 h 1855498"/>
                <a:gd name="connsiteX96" fmla="*/ 1134657 w 4011346"/>
                <a:gd name="connsiteY96" fmla="*/ 1411646 h 1855498"/>
                <a:gd name="connsiteX97" fmla="*/ 1148006 w 4011346"/>
                <a:gd name="connsiteY97" fmla="*/ 1408309 h 1855498"/>
                <a:gd name="connsiteX98" fmla="*/ 1208076 w 4011346"/>
                <a:gd name="connsiteY98" fmla="*/ 1361588 h 1855498"/>
                <a:gd name="connsiteX99" fmla="*/ 1211414 w 4011346"/>
                <a:gd name="connsiteY99" fmla="*/ 1381611 h 1855498"/>
                <a:gd name="connsiteX100" fmla="*/ 1244786 w 4011346"/>
                <a:gd name="connsiteY100" fmla="*/ 1401635 h 1855498"/>
                <a:gd name="connsiteX101" fmla="*/ 1264809 w 4011346"/>
                <a:gd name="connsiteY101" fmla="*/ 1431670 h 1855498"/>
                <a:gd name="connsiteX102" fmla="*/ 1298181 w 4011346"/>
                <a:gd name="connsiteY102" fmla="*/ 1538461 h 1855498"/>
                <a:gd name="connsiteX103" fmla="*/ 1308193 w 4011346"/>
                <a:gd name="connsiteY103" fmla="*/ 1495077 h 1855498"/>
                <a:gd name="connsiteX104" fmla="*/ 1344903 w 4011346"/>
                <a:gd name="connsiteY104" fmla="*/ 1515100 h 1855498"/>
                <a:gd name="connsiteX105" fmla="*/ 1388287 w 4011346"/>
                <a:gd name="connsiteY105" fmla="*/ 1515100 h 1855498"/>
                <a:gd name="connsiteX106" fmla="*/ 1394961 w 4011346"/>
                <a:gd name="connsiteY106" fmla="*/ 1538461 h 1855498"/>
                <a:gd name="connsiteX107" fmla="*/ 1435008 w 4011346"/>
                <a:gd name="connsiteY107" fmla="*/ 1561822 h 1855498"/>
                <a:gd name="connsiteX108" fmla="*/ 1465043 w 4011346"/>
                <a:gd name="connsiteY108" fmla="*/ 1561822 h 1855498"/>
                <a:gd name="connsiteX109" fmla="*/ 1491741 w 4011346"/>
                <a:gd name="connsiteY109" fmla="*/ 1575171 h 1855498"/>
                <a:gd name="connsiteX110" fmla="*/ 1535125 w 4011346"/>
                <a:gd name="connsiteY110" fmla="*/ 1531787 h 1855498"/>
                <a:gd name="connsiteX111" fmla="*/ 1571834 w 4011346"/>
                <a:gd name="connsiteY111" fmla="*/ 1511763 h 1855498"/>
                <a:gd name="connsiteX112" fmla="*/ 1608544 w 4011346"/>
                <a:gd name="connsiteY112" fmla="*/ 1515100 h 1855498"/>
                <a:gd name="connsiteX113" fmla="*/ 1655265 w 4011346"/>
                <a:gd name="connsiteY113" fmla="*/ 1528449 h 1855498"/>
                <a:gd name="connsiteX114" fmla="*/ 1681963 w 4011346"/>
                <a:gd name="connsiteY114" fmla="*/ 1545136 h 1855498"/>
                <a:gd name="connsiteX115" fmla="*/ 1735358 w 4011346"/>
                <a:gd name="connsiteY115" fmla="*/ 1538461 h 1855498"/>
                <a:gd name="connsiteX116" fmla="*/ 1745370 w 4011346"/>
                <a:gd name="connsiteY116" fmla="*/ 1518438 h 1855498"/>
                <a:gd name="connsiteX117" fmla="*/ 1738695 w 4011346"/>
                <a:gd name="connsiteY117" fmla="*/ 1498414 h 1855498"/>
                <a:gd name="connsiteX118" fmla="*/ 1765393 w 4011346"/>
                <a:gd name="connsiteY118" fmla="*/ 1471717 h 1855498"/>
                <a:gd name="connsiteX119" fmla="*/ 1778742 w 4011346"/>
                <a:gd name="connsiteY119" fmla="*/ 1468379 h 1855498"/>
                <a:gd name="connsiteX120" fmla="*/ 1812114 w 4011346"/>
                <a:gd name="connsiteY120" fmla="*/ 1485065 h 1855498"/>
                <a:gd name="connsiteX121" fmla="*/ 1852161 w 4011346"/>
                <a:gd name="connsiteY121" fmla="*/ 1498414 h 1855498"/>
                <a:gd name="connsiteX122" fmla="*/ 1858836 w 4011346"/>
                <a:gd name="connsiteY122" fmla="*/ 1525112 h 1855498"/>
                <a:gd name="connsiteX123" fmla="*/ 1872184 w 4011346"/>
                <a:gd name="connsiteY123" fmla="*/ 1531787 h 1855498"/>
                <a:gd name="connsiteX124" fmla="*/ 1902219 w 4011346"/>
                <a:gd name="connsiteY124" fmla="*/ 1535124 h 1855498"/>
                <a:gd name="connsiteX125" fmla="*/ 1932254 w 4011346"/>
                <a:gd name="connsiteY125" fmla="*/ 1518438 h 1855498"/>
                <a:gd name="connsiteX126" fmla="*/ 1962290 w 4011346"/>
                <a:gd name="connsiteY126" fmla="*/ 1531787 h 1855498"/>
                <a:gd name="connsiteX127" fmla="*/ 1985650 w 4011346"/>
                <a:gd name="connsiteY127" fmla="*/ 1545136 h 1855498"/>
                <a:gd name="connsiteX128" fmla="*/ 1995662 w 4011346"/>
                <a:gd name="connsiteY128" fmla="*/ 1555147 h 1855498"/>
                <a:gd name="connsiteX129" fmla="*/ 2032371 w 4011346"/>
                <a:gd name="connsiteY129" fmla="*/ 1575171 h 1855498"/>
                <a:gd name="connsiteX130" fmla="*/ 2069081 w 4011346"/>
                <a:gd name="connsiteY130" fmla="*/ 1571833 h 1855498"/>
                <a:gd name="connsiteX131" fmla="*/ 2142500 w 4011346"/>
                <a:gd name="connsiteY131" fmla="*/ 1528449 h 1855498"/>
                <a:gd name="connsiteX132" fmla="*/ 2195895 w 4011346"/>
                <a:gd name="connsiteY132" fmla="*/ 1541798 h 1855498"/>
                <a:gd name="connsiteX133" fmla="*/ 2225930 w 4011346"/>
                <a:gd name="connsiteY133" fmla="*/ 1551810 h 1855498"/>
                <a:gd name="connsiteX134" fmla="*/ 2259303 w 4011346"/>
                <a:gd name="connsiteY134" fmla="*/ 1538461 h 1855498"/>
                <a:gd name="connsiteX135" fmla="*/ 2262640 w 4011346"/>
                <a:gd name="connsiteY135" fmla="*/ 1511763 h 1855498"/>
                <a:gd name="connsiteX136" fmla="*/ 2282663 w 4011346"/>
                <a:gd name="connsiteY136" fmla="*/ 1481728 h 1855498"/>
                <a:gd name="connsiteX137" fmla="*/ 2299349 w 4011346"/>
                <a:gd name="connsiteY137" fmla="*/ 1428333 h 1855498"/>
                <a:gd name="connsiteX138" fmla="*/ 2282663 w 4011346"/>
                <a:gd name="connsiteY138" fmla="*/ 1431670 h 1855498"/>
                <a:gd name="connsiteX139" fmla="*/ 2312698 w 4011346"/>
                <a:gd name="connsiteY139" fmla="*/ 1404972 h 1855498"/>
                <a:gd name="connsiteX140" fmla="*/ 2339396 w 4011346"/>
                <a:gd name="connsiteY140" fmla="*/ 1401635 h 1855498"/>
                <a:gd name="connsiteX141" fmla="*/ 2396129 w 4011346"/>
                <a:gd name="connsiteY141" fmla="*/ 1411646 h 1855498"/>
                <a:gd name="connsiteX142" fmla="*/ 2436176 w 4011346"/>
                <a:gd name="connsiteY142" fmla="*/ 1438344 h 1855498"/>
                <a:gd name="connsiteX143" fmla="*/ 2462873 w 4011346"/>
                <a:gd name="connsiteY143" fmla="*/ 1468379 h 1855498"/>
                <a:gd name="connsiteX144" fmla="*/ 2469548 w 4011346"/>
                <a:gd name="connsiteY144" fmla="*/ 1505089 h 1855498"/>
                <a:gd name="connsiteX145" fmla="*/ 2476222 w 4011346"/>
                <a:gd name="connsiteY145" fmla="*/ 1545136 h 1855498"/>
                <a:gd name="connsiteX146" fmla="*/ 2486234 w 4011346"/>
                <a:gd name="connsiteY146" fmla="*/ 1565159 h 1855498"/>
                <a:gd name="connsiteX147" fmla="*/ 2529618 w 4011346"/>
                <a:gd name="connsiteY147" fmla="*/ 1578508 h 1855498"/>
                <a:gd name="connsiteX148" fmla="*/ 2549641 w 4011346"/>
                <a:gd name="connsiteY148" fmla="*/ 1598531 h 1855498"/>
                <a:gd name="connsiteX149" fmla="*/ 2562990 w 4011346"/>
                <a:gd name="connsiteY149" fmla="*/ 1631903 h 1855498"/>
                <a:gd name="connsiteX150" fmla="*/ 2586351 w 4011346"/>
                <a:gd name="connsiteY150" fmla="*/ 1625229 h 1855498"/>
                <a:gd name="connsiteX151" fmla="*/ 2606374 w 4011346"/>
                <a:gd name="connsiteY151" fmla="*/ 1615217 h 1855498"/>
                <a:gd name="connsiteX152" fmla="*/ 2639746 w 4011346"/>
                <a:gd name="connsiteY152" fmla="*/ 1598531 h 1855498"/>
                <a:gd name="connsiteX153" fmla="*/ 2643084 w 4011346"/>
                <a:gd name="connsiteY153" fmla="*/ 1615217 h 1855498"/>
                <a:gd name="connsiteX154" fmla="*/ 2626398 w 4011346"/>
                <a:gd name="connsiteY154" fmla="*/ 1645252 h 1855498"/>
                <a:gd name="connsiteX155" fmla="*/ 2616386 w 4011346"/>
                <a:gd name="connsiteY155" fmla="*/ 1681962 h 1855498"/>
                <a:gd name="connsiteX156" fmla="*/ 2603037 w 4011346"/>
                <a:gd name="connsiteY156" fmla="*/ 1735357 h 1855498"/>
                <a:gd name="connsiteX157" fmla="*/ 2579676 w 4011346"/>
                <a:gd name="connsiteY157" fmla="*/ 1708660 h 1855498"/>
                <a:gd name="connsiteX158" fmla="*/ 2552979 w 4011346"/>
                <a:gd name="connsiteY158" fmla="*/ 1732020 h 1855498"/>
                <a:gd name="connsiteX159" fmla="*/ 2559653 w 4011346"/>
                <a:gd name="connsiteY159" fmla="*/ 1758718 h 1855498"/>
                <a:gd name="connsiteX160" fmla="*/ 2559653 w 4011346"/>
                <a:gd name="connsiteY160" fmla="*/ 1795427 h 1855498"/>
                <a:gd name="connsiteX161" fmla="*/ 2549641 w 4011346"/>
                <a:gd name="connsiteY161" fmla="*/ 1815451 h 1855498"/>
                <a:gd name="connsiteX162" fmla="*/ 2589688 w 4011346"/>
                <a:gd name="connsiteY162" fmla="*/ 1795427 h 1855498"/>
                <a:gd name="connsiteX163" fmla="*/ 2626398 w 4011346"/>
                <a:gd name="connsiteY163" fmla="*/ 1805439 h 1855498"/>
                <a:gd name="connsiteX164" fmla="*/ 2653095 w 4011346"/>
                <a:gd name="connsiteY164" fmla="*/ 1782079 h 1855498"/>
                <a:gd name="connsiteX165" fmla="*/ 2683130 w 4011346"/>
                <a:gd name="connsiteY165" fmla="*/ 1728683 h 1855498"/>
                <a:gd name="connsiteX166" fmla="*/ 2753212 w 4011346"/>
                <a:gd name="connsiteY166" fmla="*/ 1641915 h 1855498"/>
                <a:gd name="connsiteX167" fmla="*/ 2783247 w 4011346"/>
                <a:gd name="connsiteY167" fmla="*/ 1571833 h 1855498"/>
                <a:gd name="connsiteX168" fmla="*/ 2803271 w 4011346"/>
                <a:gd name="connsiteY168" fmla="*/ 1468379 h 1855498"/>
                <a:gd name="connsiteX169" fmla="*/ 2793259 w 4011346"/>
                <a:gd name="connsiteY169" fmla="*/ 1418321 h 1855498"/>
                <a:gd name="connsiteX170" fmla="*/ 2769898 w 4011346"/>
                <a:gd name="connsiteY170" fmla="*/ 1384949 h 1855498"/>
                <a:gd name="connsiteX171" fmla="*/ 2726514 w 4011346"/>
                <a:gd name="connsiteY171" fmla="*/ 1384949 h 1855498"/>
                <a:gd name="connsiteX172" fmla="*/ 2699817 w 4011346"/>
                <a:gd name="connsiteY172" fmla="*/ 1384949 h 1855498"/>
                <a:gd name="connsiteX173" fmla="*/ 2683130 w 4011346"/>
                <a:gd name="connsiteY173" fmla="*/ 1364925 h 1855498"/>
                <a:gd name="connsiteX174" fmla="*/ 2669781 w 4011346"/>
                <a:gd name="connsiteY174" fmla="*/ 1344902 h 1855498"/>
                <a:gd name="connsiteX175" fmla="*/ 2763224 w 4011346"/>
                <a:gd name="connsiteY175" fmla="*/ 1228099 h 1855498"/>
                <a:gd name="connsiteX176" fmla="*/ 2846654 w 4011346"/>
                <a:gd name="connsiteY176" fmla="*/ 1161355 h 1855498"/>
                <a:gd name="connsiteX177" fmla="*/ 2890038 w 4011346"/>
                <a:gd name="connsiteY177" fmla="*/ 1137994 h 1855498"/>
                <a:gd name="connsiteX178" fmla="*/ 2933422 w 4011346"/>
                <a:gd name="connsiteY178" fmla="*/ 1158017 h 1855498"/>
                <a:gd name="connsiteX179" fmla="*/ 2950109 w 4011346"/>
                <a:gd name="connsiteY179" fmla="*/ 1141331 h 1855498"/>
                <a:gd name="connsiteX180" fmla="*/ 2993492 w 4011346"/>
                <a:gd name="connsiteY180" fmla="*/ 1158017 h 1855498"/>
                <a:gd name="connsiteX181" fmla="*/ 3006841 w 4011346"/>
                <a:gd name="connsiteY181" fmla="*/ 1124645 h 1855498"/>
                <a:gd name="connsiteX182" fmla="*/ 3053563 w 4011346"/>
                <a:gd name="connsiteY182" fmla="*/ 1134657 h 1855498"/>
                <a:gd name="connsiteX183" fmla="*/ 3070249 w 4011346"/>
                <a:gd name="connsiteY183" fmla="*/ 1151343 h 1855498"/>
                <a:gd name="connsiteX184" fmla="*/ 3060237 w 4011346"/>
                <a:gd name="connsiteY184" fmla="*/ 1171366 h 1855498"/>
                <a:gd name="connsiteX185" fmla="*/ 3123644 w 4011346"/>
                <a:gd name="connsiteY185" fmla="*/ 1154680 h 1855498"/>
                <a:gd name="connsiteX186" fmla="*/ 3140330 w 4011346"/>
                <a:gd name="connsiteY186" fmla="*/ 1141331 h 1855498"/>
                <a:gd name="connsiteX187" fmla="*/ 3123644 w 4011346"/>
                <a:gd name="connsiteY187" fmla="*/ 1127982 h 1855498"/>
                <a:gd name="connsiteX188" fmla="*/ 3143668 w 4011346"/>
                <a:gd name="connsiteY188" fmla="*/ 1087936 h 1855498"/>
                <a:gd name="connsiteX189" fmla="*/ 3190389 w 4011346"/>
                <a:gd name="connsiteY189" fmla="*/ 1017854 h 1855498"/>
                <a:gd name="connsiteX190" fmla="*/ 3233773 w 4011346"/>
                <a:gd name="connsiteY190" fmla="*/ 1014517 h 1855498"/>
                <a:gd name="connsiteX191" fmla="*/ 3273819 w 4011346"/>
                <a:gd name="connsiteY191" fmla="*/ 1024528 h 1855498"/>
                <a:gd name="connsiteX192" fmla="*/ 3277157 w 4011346"/>
                <a:gd name="connsiteY192" fmla="*/ 1081261 h 1855498"/>
                <a:gd name="connsiteX193" fmla="*/ 3320541 w 4011346"/>
                <a:gd name="connsiteY193" fmla="*/ 1037877 h 1855498"/>
                <a:gd name="connsiteX194" fmla="*/ 3343901 w 4011346"/>
                <a:gd name="connsiteY194" fmla="*/ 1021191 h 1855498"/>
                <a:gd name="connsiteX195" fmla="*/ 3350576 w 4011346"/>
                <a:gd name="connsiteY195" fmla="*/ 987819 h 1855498"/>
                <a:gd name="connsiteX196" fmla="*/ 3377273 w 4011346"/>
                <a:gd name="connsiteY196" fmla="*/ 971133 h 1855498"/>
                <a:gd name="connsiteX197" fmla="*/ 3407309 w 4011346"/>
                <a:gd name="connsiteY197" fmla="*/ 981144 h 1855498"/>
                <a:gd name="connsiteX198" fmla="*/ 3373936 w 4011346"/>
                <a:gd name="connsiteY198" fmla="*/ 1011179 h 1855498"/>
                <a:gd name="connsiteX199" fmla="*/ 3360587 w 4011346"/>
                <a:gd name="connsiteY199" fmla="*/ 1061238 h 1855498"/>
                <a:gd name="connsiteX200" fmla="*/ 3323878 w 4011346"/>
                <a:gd name="connsiteY200" fmla="*/ 1101284 h 1855498"/>
                <a:gd name="connsiteX201" fmla="*/ 3210412 w 4011346"/>
                <a:gd name="connsiteY201" fmla="*/ 1198064 h 1855498"/>
                <a:gd name="connsiteX202" fmla="*/ 3163691 w 4011346"/>
                <a:gd name="connsiteY202" fmla="*/ 1268146 h 1855498"/>
                <a:gd name="connsiteX203" fmla="*/ 3160354 w 4011346"/>
                <a:gd name="connsiteY203" fmla="*/ 1341565 h 1855498"/>
                <a:gd name="connsiteX204" fmla="*/ 3170365 w 4011346"/>
                <a:gd name="connsiteY204" fmla="*/ 1431670 h 1855498"/>
                <a:gd name="connsiteX205" fmla="*/ 3190389 w 4011346"/>
                <a:gd name="connsiteY205" fmla="*/ 1495077 h 1855498"/>
                <a:gd name="connsiteX206" fmla="*/ 3217087 w 4011346"/>
                <a:gd name="connsiteY206" fmla="*/ 1485065 h 1855498"/>
                <a:gd name="connsiteX207" fmla="*/ 3240447 w 4011346"/>
                <a:gd name="connsiteY207" fmla="*/ 1418321 h 1855498"/>
                <a:gd name="connsiteX208" fmla="*/ 3270482 w 4011346"/>
                <a:gd name="connsiteY208" fmla="*/ 1414984 h 1855498"/>
                <a:gd name="connsiteX209" fmla="*/ 3287168 w 4011346"/>
                <a:gd name="connsiteY209" fmla="*/ 1354914 h 1855498"/>
                <a:gd name="connsiteX210" fmla="*/ 3313866 w 4011346"/>
                <a:gd name="connsiteY210" fmla="*/ 1344902 h 1855498"/>
                <a:gd name="connsiteX211" fmla="*/ 3313866 w 4011346"/>
                <a:gd name="connsiteY211" fmla="*/ 1314867 h 1855498"/>
                <a:gd name="connsiteX212" fmla="*/ 3337227 w 4011346"/>
                <a:gd name="connsiteY212" fmla="*/ 1278157 h 1855498"/>
                <a:gd name="connsiteX213" fmla="*/ 3330552 w 4011346"/>
                <a:gd name="connsiteY213" fmla="*/ 1234773 h 1855498"/>
                <a:gd name="connsiteX214" fmla="*/ 3333890 w 4011346"/>
                <a:gd name="connsiteY214" fmla="*/ 1204738 h 1855498"/>
                <a:gd name="connsiteX215" fmla="*/ 3323878 w 4011346"/>
                <a:gd name="connsiteY215" fmla="*/ 1194727 h 1855498"/>
                <a:gd name="connsiteX216" fmla="*/ 3363925 w 4011346"/>
                <a:gd name="connsiteY216" fmla="*/ 1107959 h 1855498"/>
                <a:gd name="connsiteX217" fmla="*/ 3383948 w 4011346"/>
                <a:gd name="connsiteY217" fmla="*/ 1117971 h 1855498"/>
                <a:gd name="connsiteX218" fmla="*/ 3410646 w 4011346"/>
                <a:gd name="connsiteY218" fmla="*/ 1091273 h 1855498"/>
                <a:gd name="connsiteX219" fmla="*/ 3420657 w 4011346"/>
                <a:gd name="connsiteY219" fmla="*/ 1117971 h 1855498"/>
                <a:gd name="connsiteX220" fmla="*/ 3447355 w 4011346"/>
                <a:gd name="connsiteY220" fmla="*/ 1101284 h 1855498"/>
                <a:gd name="connsiteX221" fmla="*/ 3477390 w 4011346"/>
                <a:gd name="connsiteY221" fmla="*/ 1091273 h 1855498"/>
                <a:gd name="connsiteX222" fmla="*/ 3514100 w 4011346"/>
                <a:gd name="connsiteY222" fmla="*/ 1117971 h 1855498"/>
                <a:gd name="connsiteX223" fmla="*/ 3574170 w 4011346"/>
                <a:gd name="connsiteY223" fmla="*/ 1051226 h 1855498"/>
                <a:gd name="connsiteX224" fmla="*/ 3637577 w 4011346"/>
                <a:gd name="connsiteY224" fmla="*/ 1004505 h 1855498"/>
                <a:gd name="connsiteX225" fmla="*/ 3690973 w 4011346"/>
                <a:gd name="connsiteY225" fmla="*/ 967795 h 1855498"/>
                <a:gd name="connsiteX226" fmla="*/ 3741031 w 4011346"/>
                <a:gd name="connsiteY226" fmla="*/ 994493 h 1855498"/>
                <a:gd name="connsiteX227" fmla="*/ 3751043 w 4011346"/>
                <a:gd name="connsiteY227" fmla="*/ 967795 h 1855498"/>
                <a:gd name="connsiteX228" fmla="*/ 3727682 w 4011346"/>
                <a:gd name="connsiteY228" fmla="*/ 901051 h 1855498"/>
                <a:gd name="connsiteX229" fmla="*/ 3700984 w 4011346"/>
                <a:gd name="connsiteY229" fmla="*/ 884365 h 1855498"/>
                <a:gd name="connsiteX230" fmla="*/ 3697647 w 4011346"/>
                <a:gd name="connsiteY230" fmla="*/ 854330 h 1855498"/>
                <a:gd name="connsiteX231" fmla="*/ 3751043 w 4011346"/>
                <a:gd name="connsiteY231" fmla="*/ 861004 h 1855498"/>
                <a:gd name="connsiteX232" fmla="*/ 3774403 w 4011346"/>
                <a:gd name="connsiteY232" fmla="*/ 817620 h 1855498"/>
                <a:gd name="connsiteX233" fmla="*/ 3767729 w 4011346"/>
                <a:gd name="connsiteY233" fmla="*/ 790922 h 1855498"/>
                <a:gd name="connsiteX234" fmla="*/ 3794427 w 4011346"/>
                <a:gd name="connsiteY234" fmla="*/ 757550 h 1855498"/>
                <a:gd name="connsiteX235" fmla="*/ 3804438 w 4011346"/>
                <a:gd name="connsiteY235" fmla="*/ 800934 h 1855498"/>
                <a:gd name="connsiteX236" fmla="*/ 3827799 w 4011346"/>
                <a:gd name="connsiteY236" fmla="*/ 817620 h 1855498"/>
                <a:gd name="connsiteX237" fmla="*/ 3874520 w 4011346"/>
                <a:gd name="connsiteY237" fmla="*/ 837644 h 1855498"/>
                <a:gd name="connsiteX238" fmla="*/ 3894544 w 4011346"/>
                <a:gd name="connsiteY238" fmla="*/ 864341 h 1855498"/>
                <a:gd name="connsiteX239" fmla="*/ 3941265 w 4011346"/>
                <a:gd name="connsiteY239" fmla="*/ 887702 h 1855498"/>
                <a:gd name="connsiteX240" fmla="*/ 3947939 w 4011346"/>
                <a:gd name="connsiteY240" fmla="*/ 874353 h 1855498"/>
                <a:gd name="connsiteX241" fmla="*/ 3957951 w 4011346"/>
                <a:gd name="connsiteY241" fmla="*/ 810946 h 1855498"/>
                <a:gd name="connsiteX242" fmla="*/ 4004672 w 4011346"/>
                <a:gd name="connsiteY242" fmla="*/ 804271 h 1855498"/>
                <a:gd name="connsiteX243" fmla="*/ 4011346 w 4011346"/>
                <a:gd name="connsiteY243" fmla="*/ 770899 h 1855498"/>
                <a:gd name="connsiteX244" fmla="*/ 3967963 w 4011346"/>
                <a:gd name="connsiteY244" fmla="*/ 734190 h 1855498"/>
                <a:gd name="connsiteX245" fmla="*/ 3921241 w 4011346"/>
                <a:gd name="connsiteY245" fmla="*/ 717503 h 1855498"/>
                <a:gd name="connsiteX246" fmla="*/ 3907892 w 4011346"/>
                <a:gd name="connsiteY246" fmla="*/ 720841 h 1855498"/>
                <a:gd name="connsiteX247" fmla="*/ 3907892 w 4011346"/>
                <a:gd name="connsiteY247" fmla="*/ 754213 h 1855498"/>
                <a:gd name="connsiteX248" fmla="*/ 3887869 w 4011346"/>
                <a:gd name="connsiteY248" fmla="*/ 747538 h 1855498"/>
                <a:gd name="connsiteX249" fmla="*/ 3874520 w 4011346"/>
                <a:gd name="connsiteY249" fmla="*/ 694143 h 1855498"/>
                <a:gd name="connsiteX250" fmla="*/ 3817787 w 4011346"/>
                <a:gd name="connsiteY250" fmla="*/ 630736 h 1855498"/>
                <a:gd name="connsiteX251" fmla="*/ 3717671 w 4011346"/>
                <a:gd name="connsiteY251" fmla="*/ 553979 h 1855498"/>
                <a:gd name="connsiteX252" fmla="*/ 3664275 w 4011346"/>
                <a:gd name="connsiteY252" fmla="*/ 533956 h 1855498"/>
                <a:gd name="connsiteX253" fmla="*/ 3584181 w 4011346"/>
                <a:gd name="connsiteY253" fmla="*/ 527282 h 1855498"/>
                <a:gd name="connsiteX254" fmla="*/ 3520774 w 4011346"/>
                <a:gd name="connsiteY254" fmla="*/ 510595 h 1855498"/>
                <a:gd name="connsiteX255" fmla="*/ 3530786 w 4011346"/>
                <a:gd name="connsiteY255" fmla="*/ 550642 h 1855498"/>
                <a:gd name="connsiteX256" fmla="*/ 3537460 w 4011346"/>
                <a:gd name="connsiteY256" fmla="*/ 577340 h 1855498"/>
                <a:gd name="connsiteX257" fmla="*/ 3507425 w 4011346"/>
                <a:gd name="connsiteY257" fmla="*/ 600700 h 1855498"/>
                <a:gd name="connsiteX258" fmla="*/ 3477390 w 4011346"/>
                <a:gd name="connsiteY258" fmla="*/ 574003 h 1855498"/>
                <a:gd name="connsiteX259" fmla="*/ 3477390 w 4011346"/>
                <a:gd name="connsiteY259" fmla="*/ 553979 h 1855498"/>
                <a:gd name="connsiteX260" fmla="*/ 3504088 w 4011346"/>
                <a:gd name="connsiteY260" fmla="*/ 533956 h 1855498"/>
                <a:gd name="connsiteX261" fmla="*/ 3467379 w 4011346"/>
                <a:gd name="connsiteY261" fmla="*/ 520607 h 1855498"/>
                <a:gd name="connsiteX262" fmla="*/ 3450692 w 4011346"/>
                <a:gd name="connsiteY262" fmla="*/ 547305 h 1855498"/>
                <a:gd name="connsiteX263" fmla="*/ 3440681 w 4011346"/>
                <a:gd name="connsiteY263" fmla="*/ 560654 h 1855498"/>
                <a:gd name="connsiteX264" fmla="*/ 3357250 w 4011346"/>
                <a:gd name="connsiteY264" fmla="*/ 547305 h 1855498"/>
                <a:gd name="connsiteX265" fmla="*/ 3297180 w 4011346"/>
                <a:gd name="connsiteY265" fmla="*/ 553979 h 1855498"/>
                <a:gd name="connsiteX266" fmla="*/ 3267145 w 4011346"/>
                <a:gd name="connsiteY266" fmla="*/ 530619 h 1855498"/>
                <a:gd name="connsiteX267" fmla="*/ 3267145 w 4011346"/>
                <a:gd name="connsiteY267" fmla="*/ 493909 h 1855498"/>
                <a:gd name="connsiteX268" fmla="*/ 3203738 w 4011346"/>
                <a:gd name="connsiteY268" fmla="*/ 437176 h 1855498"/>
                <a:gd name="connsiteX269" fmla="*/ 3076923 w 4011346"/>
                <a:gd name="connsiteY269" fmla="*/ 443851 h 1855498"/>
                <a:gd name="connsiteX270" fmla="*/ 3043551 w 4011346"/>
                <a:gd name="connsiteY270" fmla="*/ 420490 h 1855498"/>
                <a:gd name="connsiteX271" fmla="*/ 3000167 w 4011346"/>
                <a:gd name="connsiteY271" fmla="*/ 373769 h 1855498"/>
                <a:gd name="connsiteX272" fmla="*/ 3013516 w 4011346"/>
                <a:gd name="connsiteY272" fmla="*/ 367095 h 1855498"/>
                <a:gd name="connsiteX273" fmla="*/ 3000167 w 4011346"/>
                <a:gd name="connsiteY273" fmla="*/ 347071 h 1855498"/>
                <a:gd name="connsiteX274" fmla="*/ 2970132 w 4011346"/>
                <a:gd name="connsiteY274" fmla="*/ 343734 h 1855498"/>
                <a:gd name="connsiteX275" fmla="*/ 2920073 w 4011346"/>
                <a:gd name="connsiteY275" fmla="*/ 390455 h 1855498"/>
                <a:gd name="connsiteX276" fmla="*/ 2920073 w 4011346"/>
                <a:gd name="connsiteY276" fmla="*/ 390455 h 1855498"/>
                <a:gd name="connsiteX277" fmla="*/ 2916736 w 4011346"/>
                <a:gd name="connsiteY277" fmla="*/ 340397 h 1855498"/>
                <a:gd name="connsiteX278" fmla="*/ 2936760 w 4011346"/>
                <a:gd name="connsiteY278" fmla="*/ 337060 h 1855498"/>
                <a:gd name="connsiteX279" fmla="*/ 2866678 w 4011346"/>
                <a:gd name="connsiteY279" fmla="*/ 307025 h 1855498"/>
                <a:gd name="connsiteX280" fmla="*/ 2813282 w 4011346"/>
                <a:gd name="connsiteY280" fmla="*/ 303687 h 1855498"/>
                <a:gd name="connsiteX281" fmla="*/ 2793259 w 4011346"/>
                <a:gd name="connsiteY281" fmla="*/ 327048 h 1855498"/>
                <a:gd name="connsiteX282" fmla="*/ 2743200 w 4011346"/>
                <a:gd name="connsiteY282" fmla="*/ 337060 h 1855498"/>
                <a:gd name="connsiteX283" fmla="*/ 2786584 w 4011346"/>
                <a:gd name="connsiteY283" fmla="*/ 347071 h 1855498"/>
                <a:gd name="connsiteX284" fmla="*/ 2763224 w 4011346"/>
                <a:gd name="connsiteY284" fmla="*/ 367095 h 1855498"/>
                <a:gd name="connsiteX285" fmla="*/ 2769898 w 4011346"/>
                <a:gd name="connsiteY285" fmla="*/ 417153 h 1855498"/>
                <a:gd name="connsiteX286" fmla="*/ 2749875 w 4011346"/>
                <a:gd name="connsiteY286" fmla="*/ 400467 h 1855498"/>
                <a:gd name="connsiteX287" fmla="*/ 2733189 w 4011346"/>
                <a:gd name="connsiteY287" fmla="*/ 413816 h 1855498"/>
                <a:gd name="connsiteX288" fmla="*/ 2666444 w 4011346"/>
                <a:gd name="connsiteY288" fmla="*/ 403804 h 1855498"/>
                <a:gd name="connsiteX289" fmla="*/ 2636409 w 4011346"/>
                <a:gd name="connsiteY289" fmla="*/ 413816 h 1855498"/>
                <a:gd name="connsiteX290" fmla="*/ 2603037 w 4011346"/>
                <a:gd name="connsiteY290" fmla="*/ 373769 h 1855498"/>
                <a:gd name="connsiteX291" fmla="*/ 2569665 w 4011346"/>
                <a:gd name="connsiteY291" fmla="*/ 457200 h 1855498"/>
                <a:gd name="connsiteX292" fmla="*/ 2552979 w 4011346"/>
                <a:gd name="connsiteY292" fmla="*/ 477223 h 1855498"/>
                <a:gd name="connsiteX293" fmla="*/ 2469548 w 4011346"/>
                <a:gd name="connsiteY293" fmla="*/ 340397 h 1855498"/>
                <a:gd name="connsiteX294" fmla="*/ 2446187 w 4011346"/>
                <a:gd name="connsiteY294" fmla="*/ 357083 h 1855498"/>
                <a:gd name="connsiteX295" fmla="*/ 2442850 w 4011346"/>
                <a:gd name="connsiteY295" fmla="*/ 323711 h 1855498"/>
                <a:gd name="connsiteX296" fmla="*/ 2449525 w 4011346"/>
                <a:gd name="connsiteY296" fmla="*/ 253629 h 1855498"/>
                <a:gd name="connsiteX297" fmla="*/ 2386117 w 4011346"/>
                <a:gd name="connsiteY297" fmla="*/ 226931 h 1855498"/>
                <a:gd name="connsiteX298" fmla="*/ 2369431 w 4011346"/>
                <a:gd name="connsiteY298" fmla="*/ 266978 h 1855498"/>
                <a:gd name="connsiteX299" fmla="*/ 2379443 w 4011346"/>
                <a:gd name="connsiteY299" fmla="*/ 290338 h 1855498"/>
                <a:gd name="connsiteX300" fmla="*/ 2376106 w 4011346"/>
                <a:gd name="connsiteY300" fmla="*/ 310362 h 1855498"/>
                <a:gd name="connsiteX301" fmla="*/ 2352745 w 4011346"/>
                <a:gd name="connsiteY301" fmla="*/ 287001 h 1855498"/>
                <a:gd name="connsiteX302" fmla="*/ 2316036 w 4011346"/>
                <a:gd name="connsiteY302" fmla="*/ 293676 h 1855498"/>
                <a:gd name="connsiteX303" fmla="*/ 2272652 w 4011346"/>
                <a:gd name="connsiteY303" fmla="*/ 280327 h 1855498"/>
                <a:gd name="connsiteX304" fmla="*/ 2245954 w 4011346"/>
                <a:gd name="connsiteY304" fmla="*/ 240280 h 1855498"/>
                <a:gd name="connsiteX305" fmla="*/ 2209244 w 4011346"/>
                <a:gd name="connsiteY305" fmla="*/ 236943 h 1855498"/>
                <a:gd name="connsiteX306" fmla="*/ 2159186 w 4011346"/>
                <a:gd name="connsiteY306" fmla="*/ 226931 h 1855498"/>
                <a:gd name="connsiteX307" fmla="*/ 2132488 w 4011346"/>
                <a:gd name="connsiteY307" fmla="*/ 243617 h 1855498"/>
                <a:gd name="connsiteX308" fmla="*/ 2115802 w 4011346"/>
                <a:gd name="connsiteY308" fmla="*/ 256966 h 1855498"/>
                <a:gd name="connsiteX309" fmla="*/ 2115802 w 4011346"/>
                <a:gd name="connsiteY309" fmla="*/ 226931 h 1855498"/>
                <a:gd name="connsiteX310" fmla="*/ 2082430 w 4011346"/>
                <a:gd name="connsiteY310" fmla="*/ 223594 h 1855498"/>
                <a:gd name="connsiteX311" fmla="*/ 2045720 w 4011346"/>
                <a:gd name="connsiteY311" fmla="*/ 196896 h 1855498"/>
                <a:gd name="connsiteX312" fmla="*/ 2025697 w 4011346"/>
                <a:gd name="connsiteY312" fmla="*/ 226931 h 1855498"/>
                <a:gd name="connsiteX313" fmla="*/ 2055732 w 4011346"/>
                <a:gd name="connsiteY313" fmla="*/ 223594 h 1855498"/>
                <a:gd name="connsiteX314" fmla="*/ 2045720 w 4011346"/>
                <a:gd name="connsiteY314" fmla="*/ 250292 h 1855498"/>
                <a:gd name="connsiteX315" fmla="*/ 1988987 w 4011346"/>
                <a:gd name="connsiteY315" fmla="*/ 270315 h 1855498"/>
                <a:gd name="connsiteX316" fmla="*/ 1935592 w 4011346"/>
                <a:gd name="connsiteY316" fmla="*/ 280327 h 1855498"/>
                <a:gd name="connsiteX317" fmla="*/ 1995662 w 4011346"/>
                <a:gd name="connsiteY317" fmla="*/ 223594 h 1855498"/>
                <a:gd name="connsiteX318" fmla="*/ 2055732 w 4011346"/>
                <a:gd name="connsiteY318" fmla="*/ 153512 h 1855498"/>
                <a:gd name="connsiteX319" fmla="*/ 2055732 w 4011346"/>
                <a:gd name="connsiteY319" fmla="*/ 153512 h 1855498"/>
                <a:gd name="connsiteX320" fmla="*/ 1685300 w 4011346"/>
                <a:gd name="connsiteY320" fmla="*/ 0 h 1855498"/>
                <a:gd name="connsiteX321" fmla="*/ 1615218 w 4011346"/>
                <a:gd name="connsiteY321" fmla="*/ 3338 h 1855498"/>
                <a:gd name="connsiteX322" fmla="*/ 1638579 w 4011346"/>
                <a:gd name="connsiteY322" fmla="*/ 33373 h 1855498"/>
                <a:gd name="connsiteX323" fmla="*/ 1528449 w 4011346"/>
                <a:gd name="connsiteY323" fmla="*/ 60069 h 1855498"/>
                <a:gd name="connsiteX324" fmla="*/ 1465043 w 4011346"/>
                <a:gd name="connsiteY324" fmla="*/ 143500 h 1855498"/>
                <a:gd name="connsiteX325" fmla="*/ 1448357 w 4011346"/>
                <a:gd name="connsiteY325" fmla="*/ 170198 h 1855498"/>
                <a:gd name="connsiteX326" fmla="*/ 1481729 w 4011346"/>
                <a:gd name="connsiteY326" fmla="*/ 203571 h 1855498"/>
                <a:gd name="connsiteX327" fmla="*/ 1481729 w 4011346"/>
                <a:gd name="connsiteY327" fmla="*/ 233606 h 1855498"/>
                <a:gd name="connsiteX328" fmla="*/ 1458368 w 4011346"/>
                <a:gd name="connsiteY328" fmla="*/ 236943 h 1855498"/>
                <a:gd name="connsiteX329" fmla="*/ 1458368 w 4011346"/>
                <a:gd name="connsiteY329" fmla="*/ 216919 h 1855498"/>
                <a:gd name="connsiteX330" fmla="*/ 1418322 w 4011346"/>
                <a:gd name="connsiteY330" fmla="*/ 226931 h 1855498"/>
                <a:gd name="connsiteX331" fmla="*/ 1368263 w 4011346"/>
                <a:gd name="connsiteY331" fmla="*/ 233606 h 1855498"/>
                <a:gd name="connsiteX332" fmla="*/ 1321542 w 4011346"/>
                <a:gd name="connsiteY332" fmla="*/ 240280 h 1855498"/>
                <a:gd name="connsiteX333" fmla="*/ 1318205 w 4011346"/>
                <a:gd name="connsiteY333" fmla="*/ 327048 h 1855498"/>
                <a:gd name="connsiteX334" fmla="*/ 1358252 w 4011346"/>
                <a:gd name="connsiteY334" fmla="*/ 350409 h 1855498"/>
                <a:gd name="connsiteX335" fmla="*/ 1374938 w 4011346"/>
                <a:gd name="connsiteY335" fmla="*/ 380444 h 1855498"/>
                <a:gd name="connsiteX336" fmla="*/ 1384949 w 4011346"/>
                <a:gd name="connsiteY336" fmla="*/ 403804 h 1855498"/>
                <a:gd name="connsiteX337" fmla="*/ 1394961 w 4011346"/>
                <a:gd name="connsiteY337" fmla="*/ 453863 h 1855498"/>
                <a:gd name="connsiteX338" fmla="*/ 1384949 w 4011346"/>
                <a:gd name="connsiteY338" fmla="*/ 483898 h 1855498"/>
                <a:gd name="connsiteX339" fmla="*/ 1358252 w 4011346"/>
                <a:gd name="connsiteY339" fmla="*/ 450525 h 1855498"/>
                <a:gd name="connsiteX340" fmla="*/ 1361589 w 4011346"/>
                <a:gd name="connsiteY340" fmla="*/ 420490 h 1855498"/>
                <a:gd name="connsiteX341" fmla="*/ 1351577 w 4011346"/>
                <a:gd name="connsiteY341" fmla="*/ 380444 h 1855498"/>
                <a:gd name="connsiteX342" fmla="*/ 1328217 w 4011346"/>
                <a:gd name="connsiteY342" fmla="*/ 387118 h 1855498"/>
                <a:gd name="connsiteX343" fmla="*/ 1281495 w 4011346"/>
                <a:gd name="connsiteY343" fmla="*/ 350409 h 1855498"/>
                <a:gd name="connsiteX344" fmla="*/ 1241449 w 4011346"/>
                <a:gd name="connsiteY344" fmla="*/ 347071 h 1855498"/>
                <a:gd name="connsiteX345" fmla="*/ 1241449 w 4011346"/>
                <a:gd name="connsiteY345" fmla="*/ 393792 h 1855498"/>
                <a:gd name="connsiteX346" fmla="*/ 1201402 w 4011346"/>
                <a:gd name="connsiteY346" fmla="*/ 373769 h 1855498"/>
                <a:gd name="connsiteX347" fmla="*/ 1228100 w 4011346"/>
                <a:gd name="connsiteY347" fmla="*/ 423827 h 1855498"/>
                <a:gd name="connsiteX348" fmla="*/ 1258135 w 4011346"/>
                <a:gd name="connsiteY348" fmla="*/ 433839 h 1855498"/>
                <a:gd name="connsiteX349" fmla="*/ 1258135 w 4011346"/>
                <a:gd name="connsiteY349" fmla="*/ 453863 h 1855498"/>
                <a:gd name="connsiteX350" fmla="*/ 1198065 w 4011346"/>
                <a:gd name="connsiteY350" fmla="*/ 430502 h 1855498"/>
                <a:gd name="connsiteX351" fmla="*/ 1181379 w 4011346"/>
                <a:gd name="connsiteY351" fmla="*/ 430502 h 1855498"/>
                <a:gd name="connsiteX352" fmla="*/ 1178041 w 4011346"/>
                <a:gd name="connsiteY352" fmla="*/ 387118 h 1855498"/>
                <a:gd name="connsiteX353" fmla="*/ 1171367 w 4011346"/>
                <a:gd name="connsiteY353" fmla="*/ 300350 h 1855498"/>
                <a:gd name="connsiteX354" fmla="*/ 1161355 w 4011346"/>
                <a:gd name="connsiteY354" fmla="*/ 370432 h 1855498"/>
                <a:gd name="connsiteX355" fmla="*/ 1137995 w 4011346"/>
                <a:gd name="connsiteY355" fmla="*/ 400467 h 1855498"/>
                <a:gd name="connsiteX356" fmla="*/ 1158018 w 4011346"/>
                <a:gd name="connsiteY356" fmla="*/ 447188 h 1855498"/>
                <a:gd name="connsiteX357" fmla="*/ 1158018 w 4011346"/>
                <a:gd name="connsiteY357" fmla="*/ 480560 h 1855498"/>
                <a:gd name="connsiteX358" fmla="*/ 1141332 w 4011346"/>
                <a:gd name="connsiteY358" fmla="*/ 530619 h 1855498"/>
                <a:gd name="connsiteX359" fmla="*/ 1154681 w 4011346"/>
                <a:gd name="connsiteY359" fmla="*/ 563991 h 1855498"/>
                <a:gd name="connsiteX360" fmla="*/ 1184716 w 4011346"/>
                <a:gd name="connsiteY360" fmla="*/ 570665 h 1855498"/>
                <a:gd name="connsiteX361" fmla="*/ 1221425 w 4011346"/>
                <a:gd name="connsiteY361" fmla="*/ 577340 h 1855498"/>
                <a:gd name="connsiteX362" fmla="*/ 1241449 w 4011346"/>
                <a:gd name="connsiteY362" fmla="*/ 600700 h 1855498"/>
                <a:gd name="connsiteX363" fmla="*/ 1258135 w 4011346"/>
                <a:gd name="connsiteY363" fmla="*/ 644084 h 1855498"/>
                <a:gd name="connsiteX364" fmla="*/ 1258135 w 4011346"/>
                <a:gd name="connsiteY364" fmla="*/ 644084 h 1855498"/>
                <a:gd name="connsiteX365" fmla="*/ 1254798 w 4011346"/>
                <a:gd name="connsiteY365" fmla="*/ 677457 h 1855498"/>
                <a:gd name="connsiteX366" fmla="*/ 1274821 w 4011346"/>
                <a:gd name="connsiteY366" fmla="*/ 697480 h 1855498"/>
                <a:gd name="connsiteX367" fmla="*/ 1244786 w 4011346"/>
                <a:gd name="connsiteY367" fmla="*/ 704155 h 1855498"/>
                <a:gd name="connsiteX368" fmla="*/ 1224763 w 4011346"/>
                <a:gd name="connsiteY368" fmla="*/ 664108 h 1855498"/>
                <a:gd name="connsiteX369" fmla="*/ 1224763 w 4011346"/>
                <a:gd name="connsiteY369" fmla="*/ 624061 h 1855498"/>
                <a:gd name="connsiteX370" fmla="*/ 1194727 w 4011346"/>
                <a:gd name="connsiteY370" fmla="*/ 587352 h 1855498"/>
                <a:gd name="connsiteX371" fmla="*/ 1164692 w 4011346"/>
                <a:gd name="connsiteY371" fmla="*/ 630736 h 1855498"/>
                <a:gd name="connsiteX372" fmla="*/ 1178041 w 4011346"/>
                <a:gd name="connsiteY372" fmla="*/ 674119 h 1855498"/>
                <a:gd name="connsiteX373" fmla="*/ 1137995 w 4011346"/>
                <a:gd name="connsiteY373" fmla="*/ 730852 h 1855498"/>
                <a:gd name="connsiteX374" fmla="*/ 1097948 w 4011346"/>
                <a:gd name="connsiteY374" fmla="*/ 787585 h 1855498"/>
                <a:gd name="connsiteX375" fmla="*/ 1007843 w 4011346"/>
                <a:gd name="connsiteY375" fmla="*/ 750876 h 1855498"/>
                <a:gd name="connsiteX376" fmla="*/ 1074587 w 4011346"/>
                <a:gd name="connsiteY376" fmla="*/ 747538 h 1855498"/>
                <a:gd name="connsiteX377" fmla="*/ 1107960 w 4011346"/>
                <a:gd name="connsiteY377" fmla="*/ 684131 h 1855498"/>
                <a:gd name="connsiteX378" fmla="*/ 1121309 w 4011346"/>
                <a:gd name="connsiteY378" fmla="*/ 640747 h 1855498"/>
                <a:gd name="connsiteX379" fmla="*/ 1127983 w 4011346"/>
                <a:gd name="connsiteY379" fmla="*/ 607375 h 1855498"/>
                <a:gd name="connsiteX380" fmla="*/ 1117971 w 4011346"/>
                <a:gd name="connsiteY380" fmla="*/ 590689 h 1855498"/>
                <a:gd name="connsiteX381" fmla="*/ 1114634 w 4011346"/>
                <a:gd name="connsiteY381" fmla="*/ 540630 h 1855498"/>
                <a:gd name="connsiteX382" fmla="*/ 1104622 w 4011346"/>
                <a:gd name="connsiteY382" fmla="*/ 460537 h 1855498"/>
                <a:gd name="connsiteX383" fmla="*/ 1101285 w 4011346"/>
                <a:gd name="connsiteY383" fmla="*/ 400467 h 1855498"/>
                <a:gd name="connsiteX384" fmla="*/ 1124646 w 4011346"/>
                <a:gd name="connsiteY384" fmla="*/ 307025 h 1855498"/>
                <a:gd name="connsiteX385" fmla="*/ 1031203 w 4011346"/>
                <a:gd name="connsiteY385" fmla="*/ 297013 h 1855498"/>
                <a:gd name="connsiteX386" fmla="*/ 1014517 w 4011346"/>
                <a:gd name="connsiteY386" fmla="*/ 353746 h 1855498"/>
                <a:gd name="connsiteX387" fmla="*/ 1024529 w 4011346"/>
                <a:gd name="connsiteY387" fmla="*/ 400467 h 1855498"/>
                <a:gd name="connsiteX388" fmla="*/ 981145 w 4011346"/>
                <a:gd name="connsiteY388" fmla="*/ 453863 h 1855498"/>
                <a:gd name="connsiteX389" fmla="*/ 991157 w 4011346"/>
                <a:gd name="connsiteY389" fmla="*/ 490572 h 1855498"/>
                <a:gd name="connsiteX390" fmla="*/ 981145 w 4011346"/>
                <a:gd name="connsiteY390" fmla="*/ 537293 h 1855498"/>
                <a:gd name="connsiteX391" fmla="*/ 1001168 w 4011346"/>
                <a:gd name="connsiteY391" fmla="*/ 560654 h 1855498"/>
                <a:gd name="connsiteX392" fmla="*/ 1017854 w 4011346"/>
                <a:gd name="connsiteY392" fmla="*/ 607375 h 1855498"/>
                <a:gd name="connsiteX393" fmla="*/ 1047890 w 4011346"/>
                <a:gd name="connsiteY393" fmla="*/ 594026 h 1855498"/>
                <a:gd name="connsiteX394" fmla="*/ 1014517 w 4011346"/>
                <a:gd name="connsiteY394" fmla="*/ 647422 h 1855498"/>
                <a:gd name="connsiteX395" fmla="*/ 957784 w 4011346"/>
                <a:gd name="connsiteY395" fmla="*/ 594026 h 1855498"/>
                <a:gd name="connsiteX396" fmla="*/ 884365 w 4011346"/>
                <a:gd name="connsiteY396" fmla="*/ 557317 h 1855498"/>
                <a:gd name="connsiteX397" fmla="*/ 824295 w 4011346"/>
                <a:gd name="connsiteY397" fmla="*/ 533956 h 1855498"/>
                <a:gd name="connsiteX398" fmla="*/ 810946 w 4011346"/>
                <a:gd name="connsiteY398" fmla="*/ 570665 h 1855498"/>
                <a:gd name="connsiteX399" fmla="*/ 827633 w 4011346"/>
                <a:gd name="connsiteY399" fmla="*/ 607375 h 1855498"/>
                <a:gd name="connsiteX400" fmla="*/ 814284 w 4011346"/>
                <a:gd name="connsiteY400" fmla="*/ 630736 h 1855498"/>
                <a:gd name="connsiteX401" fmla="*/ 800935 w 4011346"/>
                <a:gd name="connsiteY401" fmla="*/ 647422 h 1855498"/>
                <a:gd name="connsiteX402" fmla="*/ 770900 w 4011346"/>
                <a:gd name="connsiteY402" fmla="*/ 590689 h 1855498"/>
                <a:gd name="connsiteX403" fmla="*/ 744202 w 4011346"/>
                <a:gd name="connsiteY403" fmla="*/ 627398 h 1855498"/>
                <a:gd name="connsiteX404" fmla="*/ 707492 w 4011346"/>
                <a:gd name="connsiteY404" fmla="*/ 620724 h 1855498"/>
                <a:gd name="connsiteX405" fmla="*/ 654097 w 4011346"/>
                <a:gd name="connsiteY405" fmla="*/ 657433 h 1855498"/>
                <a:gd name="connsiteX406" fmla="*/ 644085 w 4011346"/>
                <a:gd name="connsiteY406" fmla="*/ 634073 h 1855498"/>
                <a:gd name="connsiteX407" fmla="*/ 654097 w 4011346"/>
                <a:gd name="connsiteY407" fmla="*/ 597363 h 1855498"/>
                <a:gd name="connsiteX408" fmla="*/ 614050 w 4011346"/>
                <a:gd name="connsiteY408" fmla="*/ 634073 h 1855498"/>
                <a:gd name="connsiteX409" fmla="*/ 594027 w 4011346"/>
                <a:gd name="connsiteY409" fmla="*/ 634073 h 1855498"/>
                <a:gd name="connsiteX410" fmla="*/ 533957 w 4011346"/>
                <a:gd name="connsiteY410" fmla="*/ 667445 h 1855498"/>
                <a:gd name="connsiteX411" fmla="*/ 510596 w 4011346"/>
                <a:gd name="connsiteY411" fmla="*/ 690806 h 1855498"/>
                <a:gd name="connsiteX412" fmla="*/ 500584 w 4011346"/>
                <a:gd name="connsiteY412" fmla="*/ 737527 h 1855498"/>
                <a:gd name="connsiteX413" fmla="*/ 450526 w 4011346"/>
                <a:gd name="connsiteY413" fmla="*/ 724178 h 1855498"/>
                <a:gd name="connsiteX414" fmla="*/ 433840 w 4011346"/>
                <a:gd name="connsiteY414" fmla="*/ 687468 h 1855498"/>
                <a:gd name="connsiteX415" fmla="*/ 467212 w 4011346"/>
                <a:gd name="connsiteY415" fmla="*/ 657433 h 1855498"/>
                <a:gd name="connsiteX416" fmla="*/ 453863 w 4011346"/>
                <a:gd name="connsiteY416" fmla="*/ 634073 h 1855498"/>
                <a:gd name="connsiteX417" fmla="*/ 390456 w 4011346"/>
                <a:gd name="connsiteY417" fmla="*/ 604038 h 1855498"/>
                <a:gd name="connsiteX418" fmla="*/ 417154 w 4011346"/>
                <a:gd name="connsiteY418" fmla="*/ 654096 h 1855498"/>
                <a:gd name="connsiteX419" fmla="*/ 407142 w 4011346"/>
                <a:gd name="connsiteY419" fmla="*/ 697480 h 1855498"/>
                <a:gd name="connsiteX420" fmla="*/ 413817 w 4011346"/>
                <a:gd name="connsiteY420" fmla="*/ 734190 h 1855498"/>
                <a:gd name="connsiteX421" fmla="*/ 427165 w 4011346"/>
                <a:gd name="connsiteY421" fmla="*/ 757550 h 1855498"/>
                <a:gd name="connsiteX422" fmla="*/ 413817 w 4011346"/>
                <a:gd name="connsiteY422" fmla="*/ 787585 h 1855498"/>
                <a:gd name="connsiteX423" fmla="*/ 390456 w 4011346"/>
                <a:gd name="connsiteY423" fmla="*/ 764225 h 1855498"/>
                <a:gd name="connsiteX424" fmla="*/ 360421 w 4011346"/>
                <a:gd name="connsiteY424" fmla="*/ 760887 h 1855498"/>
                <a:gd name="connsiteX425" fmla="*/ 333723 w 4011346"/>
                <a:gd name="connsiteY425" fmla="*/ 800934 h 1855498"/>
                <a:gd name="connsiteX426" fmla="*/ 307025 w 4011346"/>
                <a:gd name="connsiteY426" fmla="*/ 820957 h 1855498"/>
                <a:gd name="connsiteX427" fmla="*/ 320374 w 4011346"/>
                <a:gd name="connsiteY427" fmla="*/ 847655 h 1855498"/>
                <a:gd name="connsiteX428" fmla="*/ 303688 w 4011346"/>
                <a:gd name="connsiteY428" fmla="*/ 871016 h 1855498"/>
                <a:gd name="connsiteX429" fmla="*/ 233606 w 4011346"/>
                <a:gd name="connsiteY429" fmla="*/ 834306 h 1855498"/>
                <a:gd name="connsiteX430" fmla="*/ 243618 w 4011346"/>
                <a:gd name="connsiteY430" fmla="*/ 884365 h 1855498"/>
                <a:gd name="connsiteX431" fmla="*/ 263641 w 4011346"/>
                <a:gd name="connsiteY431" fmla="*/ 904388 h 1855498"/>
                <a:gd name="connsiteX432" fmla="*/ 250292 w 4011346"/>
                <a:gd name="connsiteY432" fmla="*/ 917737 h 1855498"/>
                <a:gd name="connsiteX433" fmla="*/ 193560 w 4011346"/>
                <a:gd name="connsiteY433" fmla="*/ 881027 h 1855498"/>
                <a:gd name="connsiteX434" fmla="*/ 170199 w 4011346"/>
                <a:gd name="connsiteY434" fmla="*/ 840981 h 1855498"/>
                <a:gd name="connsiteX435" fmla="*/ 170199 w 4011346"/>
                <a:gd name="connsiteY435" fmla="*/ 794260 h 1855498"/>
                <a:gd name="connsiteX436" fmla="*/ 133490 w 4011346"/>
                <a:gd name="connsiteY436" fmla="*/ 717503 h 1855498"/>
                <a:gd name="connsiteX437" fmla="*/ 196897 w 4011346"/>
                <a:gd name="connsiteY437" fmla="*/ 747538 h 1855498"/>
                <a:gd name="connsiteX438" fmla="*/ 256967 w 4011346"/>
                <a:gd name="connsiteY438" fmla="*/ 777573 h 1855498"/>
                <a:gd name="connsiteX439" fmla="*/ 293676 w 4011346"/>
                <a:gd name="connsiteY439" fmla="*/ 780911 h 1855498"/>
                <a:gd name="connsiteX440" fmla="*/ 327049 w 4011346"/>
                <a:gd name="connsiteY440" fmla="*/ 750876 h 1855498"/>
                <a:gd name="connsiteX441" fmla="*/ 343735 w 4011346"/>
                <a:gd name="connsiteY441" fmla="*/ 714166 h 1855498"/>
                <a:gd name="connsiteX442" fmla="*/ 333723 w 4011346"/>
                <a:gd name="connsiteY442" fmla="*/ 664108 h 1855498"/>
                <a:gd name="connsiteX443" fmla="*/ 290339 w 4011346"/>
                <a:gd name="connsiteY443" fmla="*/ 644084 h 1855498"/>
                <a:gd name="connsiteX444" fmla="*/ 236944 w 4011346"/>
                <a:gd name="connsiteY444" fmla="*/ 597363 h 1855498"/>
                <a:gd name="connsiteX445" fmla="*/ 133490 w 4011346"/>
                <a:gd name="connsiteY445" fmla="*/ 540630 h 1855498"/>
                <a:gd name="connsiteX0" fmla="*/ 133490 w 4011346"/>
                <a:gd name="connsiteY0" fmla="*/ 540630 h 1855498"/>
                <a:gd name="connsiteX1" fmla="*/ 46722 w 4011346"/>
                <a:gd name="connsiteY1" fmla="*/ 570665 h 1855498"/>
                <a:gd name="connsiteX2" fmla="*/ 33373 w 4011346"/>
                <a:gd name="connsiteY2" fmla="*/ 600700 h 1855498"/>
                <a:gd name="connsiteX3" fmla="*/ 43384 w 4011346"/>
                <a:gd name="connsiteY3" fmla="*/ 630736 h 1855498"/>
                <a:gd name="connsiteX4" fmla="*/ 60071 w 4011346"/>
                <a:gd name="connsiteY4" fmla="*/ 657433 h 1855498"/>
                <a:gd name="connsiteX5" fmla="*/ 73419 w 4011346"/>
                <a:gd name="connsiteY5" fmla="*/ 687468 h 1855498"/>
                <a:gd name="connsiteX6" fmla="*/ 56733 w 4011346"/>
                <a:gd name="connsiteY6" fmla="*/ 710829 h 1855498"/>
                <a:gd name="connsiteX7" fmla="*/ 76757 w 4011346"/>
                <a:gd name="connsiteY7" fmla="*/ 790922 h 1855498"/>
                <a:gd name="connsiteX8" fmla="*/ 66745 w 4011346"/>
                <a:gd name="connsiteY8" fmla="*/ 807609 h 1855498"/>
                <a:gd name="connsiteX9" fmla="*/ 70082 w 4011346"/>
                <a:gd name="connsiteY9" fmla="*/ 834306 h 1855498"/>
                <a:gd name="connsiteX10" fmla="*/ 70082 w 4011346"/>
                <a:gd name="connsiteY10" fmla="*/ 874353 h 1855498"/>
                <a:gd name="connsiteX11" fmla="*/ 80094 w 4011346"/>
                <a:gd name="connsiteY11" fmla="*/ 894376 h 1855498"/>
                <a:gd name="connsiteX12" fmla="*/ 76757 w 4011346"/>
                <a:gd name="connsiteY12" fmla="*/ 917737 h 1855498"/>
                <a:gd name="connsiteX13" fmla="*/ 106792 w 4011346"/>
                <a:gd name="connsiteY13" fmla="*/ 951109 h 1855498"/>
                <a:gd name="connsiteX14" fmla="*/ 106792 w 4011346"/>
                <a:gd name="connsiteY14" fmla="*/ 981144 h 1855498"/>
                <a:gd name="connsiteX15" fmla="*/ 13349 w 4011346"/>
                <a:gd name="connsiteY15" fmla="*/ 1071249 h 1855498"/>
                <a:gd name="connsiteX16" fmla="*/ 33373 w 4011346"/>
                <a:gd name="connsiteY16" fmla="*/ 1104622 h 1855498"/>
                <a:gd name="connsiteX17" fmla="*/ 33373 w 4011346"/>
                <a:gd name="connsiteY17" fmla="*/ 1104622 h 1855498"/>
                <a:gd name="connsiteX18" fmla="*/ 16687 w 4011346"/>
                <a:gd name="connsiteY18" fmla="*/ 1134657 h 1855498"/>
                <a:gd name="connsiteX19" fmla="*/ 3338 w 4011346"/>
                <a:gd name="connsiteY19" fmla="*/ 1164692 h 1855498"/>
                <a:gd name="connsiteX20" fmla="*/ 0 w 4011346"/>
                <a:gd name="connsiteY20" fmla="*/ 1224762 h 1855498"/>
                <a:gd name="connsiteX21" fmla="*/ 16687 w 4011346"/>
                <a:gd name="connsiteY21" fmla="*/ 1268146 h 1855498"/>
                <a:gd name="connsiteX22" fmla="*/ 20024 w 4011346"/>
                <a:gd name="connsiteY22" fmla="*/ 1301518 h 1855498"/>
                <a:gd name="connsiteX23" fmla="*/ 56733 w 4011346"/>
                <a:gd name="connsiteY23" fmla="*/ 1311530 h 1855498"/>
                <a:gd name="connsiteX24" fmla="*/ 116803 w 4011346"/>
                <a:gd name="connsiteY24" fmla="*/ 1398298 h 1855498"/>
                <a:gd name="connsiteX25" fmla="*/ 96780 w 4011346"/>
                <a:gd name="connsiteY25" fmla="*/ 1421658 h 1855498"/>
                <a:gd name="connsiteX26" fmla="*/ 93443 w 4011346"/>
                <a:gd name="connsiteY26" fmla="*/ 1451693 h 1855498"/>
                <a:gd name="connsiteX27" fmla="*/ 120141 w 4011346"/>
                <a:gd name="connsiteY27" fmla="*/ 1455030 h 1855498"/>
                <a:gd name="connsiteX28" fmla="*/ 160187 w 4011346"/>
                <a:gd name="connsiteY28" fmla="*/ 1468379 h 1855498"/>
                <a:gd name="connsiteX29" fmla="*/ 186885 w 4011346"/>
                <a:gd name="connsiteY29" fmla="*/ 1481728 h 1855498"/>
                <a:gd name="connsiteX30" fmla="*/ 213583 w 4011346"/>
                <a:gd name="connsiteY30" fmla="*/ 1511763 h 1855498"/>
                <a:gd name="connsiteX31" fmla="*/ 243618 w 4011346"/>
                <a:gd name="connsiteY31" fmla="*/ 1515100 h 1855498"/>
                <a:gd name="connsiteX32" fmla="*/ 287002 w 4011346"/>
                <a:gd name="connsiteY32" fmla="*/ 1545136 h 1855498"/>
                <a:gd name="connsiteX33" fmla="*/ 310363 w 4011346"/>
                <a:gd name="connsiteY33" fmla="*/ 1555147 h 1855498"/>
                <a:gd name="connsiteX34" fmla="*/ 310363 w 4011346"/>
                <a:gd name="connsiteY34" fmla="*/ 1591857 h 1855498"/>
                <a:gd name="connsiteX35" fmla="*/ 270316 w 4011346"/>
                <a:gd name="connsiteY35" fmla="*/ 1631903 h 1855498"/>
                <a:gd name="connsiteX36" fmla="*/ 280327 w 4011346"/>
                <a:gd name="connsiteY36" fmla="*/ 1655264 h 1855498"/>
                <a:gd name="connsiteX37" fmla="*/ 273653 w 4011346"/>
                <a:gd name="connsiteY37" fmla="*/ 1675287 h 1855498"/>
                <a:gd name="connsiteX38" fmla="*/ 266979 w 4011346"/>
                <a:gd name="connsiteY38" fmla="*/ 1691973 h 1855498"/>
                <a:gd name="connsiteX39" fmla="*/ 240281 w 4011346"/>
                <a:gd name="connsiteY39" fmla="*/ 1732020 h 1855498"/>
                <a:gd name="connsiteX40" fmla="*/ 307025 w 4011346"/>
                <a:gd name="connsiteY40" fmla="*/ 1768730 h 1855498"/>
                <a:gd name="connsiteX41" fmla="*/ 337060 w 4011346"/>
                <a:gd name="connsiteY41" fmla="*/ 1775404 h 1855498"/>
                <a:gd name="connsiteX42" fmla="*/ 360421 w 4011346"/>
                <a:gd name="connsiteY42" fmla="*/ 1782079 h 1855498"/>
                <a:gd name="connsiteX43" fmla="*/ 380444 w 4011346"/>
                <a:gd name="connsiteY43" fmla="*/ 1788753 h 1855498"/>
                <a:gd name="connsiteX44" fmla="*/ 407142 w 4011346"/>
                <a:gd name="connsiteY44" fmla="*/ 1808776 h 1855498"/>
                <a:gd name="connsiteX45" fmla="*/ 437177 w 4011346"/>
                <a:gd name="connsiteY45" fmla="*/ 1805439 h 1855498"/>
                <a:gd name="connsiteX46" fmla="*/ 507259 w 4011346"/>
                <a:gd name="connsiteY46" fmla="*/ 1855498 h 1855498"/>
                <a:gd name="connsiteX47" fmla="*/ 517271 w 4011346"/>
                <a:gd name="connsiteY47" fmla="*/ 1842149 h 1855498"/>
                <a:gd name="connsiteX48" fmla="*/ 507259 w 4011346"/>
                <a:gd name="connsiteY48" fmla="*/ 1802102 h 1855498"/>
                <a:gd name="connsiteX49" fmla="*/ 500584 w 4011346"/>
                <a:gd name="connsiteY49" fmla="*/ 1768730 h 1855498"/>
                <a:gd name="connsiteX50" fmla="*/ 483898 w 4011346"/>
                <a:gd name="connsiteY50" fmla="*/ 1725346 h 1855498"/>
                <a:gd name="connsiteX51" fmla="*/ 513933 w 4011346"/>
                <a:gd name="connsiteY51" fmla="*/ 1705322 h 1855498"/>
                <a:gd name="connsiteX52" fmla="*/ 547306 w 4011346"/>
                <a:gd name="connsiteY52" fmla="*/ 1681962 h 1855498"/>
                <a:gd name="connsiteX53" fmla="*/ 527282 w 4011346"/>
                <a:gd name="connsiteY53" fmla="*/ 1665276 h 1855498"/>
                <a:gd name="connsiteX54" fmla="*/ 517271 w 4011346"/>
                <a:gd name="connsiteY54" fmla="*/ 1631903 h 1855498"/>
                <a:gd name="connsiteX55" fmla="*/ 480561 w 4011346"/>
                <a:gd name="connsiteY55" fmla="*/ 1615217 h 1855498"/>
                <a:gd name="connsiteX56" fmla="*/ 470549 w 4011346"/>
                <a:gd name="connsiteY56" fmla="*/ 1595194 h 1855498"/>
                <a:gd name="connsiteX57" fmla="*/ 480561 w 4011346"/>
                <a:gd name="connsiteY57" fmla="*/ 1565159 h 1855498"/>
                <a:gd name="connsiteX58" fmla="*/ 490573 w 4011346"/>
                <a:gd name="connsiteY58" fmla="*/ 1525112 h 1855498"/>
                <a:gd name="connsiteX59" fmla="*/ 513933 w 4011346"/>
                <a:gd name="connsiteY59" fmla="*/ 1545136 h 1855498"/>
                <a:gd name="connsiteX60" fmla="*/ 520608 w 4011346"/>
                <a:gd name="connsiteY60" fmla="*/ 1528449 h 1855498"/>
                <a:gd name="connsiteX61" fmla="*/ 543968 w 4011346"/>
                <a:gd name="connsiteY61" fmla="*/ 1491740 h 1855498"/>
                <a:gd name="connsiteX62" fmla="*/ 574003 w 4011346"/>
                <a:gd name="connsiteY62" fmla="*/ 1475054 h 1855498"/>
                <a:gd name="connsiteX63" fmla="*/ 590690 w 4011346"/>
                <a:gd name="connsiteY63" fmla="*/ 1488403 h 1855498"/>
                <a:gd name="connsiteX64" fmla="*/ 610713 w 4011346"/>
                <a:gd name="connsiteY64" fmla="*/ 1461705 h 1855498"/>
                <a:gd name="connsiteX65" fmla="*/ 630736 w 4011346"/>
                <a:gd name="connsiteY65" fmla="*/ 1488403 h 1855498"/>
                <a:gd name="connsiteX66" fmla="*/ 657434 w 4011346"/>
                <a:gd name="connsiteY66" fmla="*/ 1511763 h 1855498"/>
                <a:gd name="connsiteX67" fmla="*/ 674120 w 4011346"/>
                <a:gd name="connsiteY67" fmla="*/ 1518438 h 1855498"/>
                <a:gd name="connsiteX68" fmla="*/ 697481 w 4011346"/>
                <a:gd name="connsiteY68" fmla="*/ 1518438 h 1855498"/>
                <a:gd name="connsiteX69" fmla="*/ 717504 w 4011346"/>
                <a:gd name="connsiteY69" fmla="*/ 1505089 h 1855498"/>
                <a:gd name="connsiteX70" fmla="*/ 744202 w 4011346"/>
                <a:gd name="connsiteY70" fmla="*/ 1505089 h 1855498"/>
                <a:gd name="connsiteX71" fmla="*/ 760888 w 4011346"/>
                <a:gd name="connsiteY71" fmla="*/ 1501752 h 1855498"/>
                <a:gd name="connsiteX72" fmla="*/ 790923 w 4011346"/>
                <a:gd name="connsiteY72" fmla="*/ 1535124 h 1855498"/>
                <a:gd name="connsiteX73" fmla="*/ 797598 w 4011346"/>
                <a:gd name="connsiteY73" fmla="*/ 1508426 h 1855498"/>
                <a:gd name="connsiteX74" fmla="*/ 817621 w 4011346"/>
                <a:gd name="connsiteY74" fmla="*/ 1525112 h 1855498"/>
                <a:gd name="connsiteX75" fmla="*/ 837644 w 4011346"/>
                <a:gd name="connsiteY75" fmla="*/ 1501752 h 1855498"/>
                <a:gd name="connsiteX76" fmla="*/ 827633 w 4011346"/>
                <a:gd name="connsiteY76" fmla="*/ 1481728 h 1855498"/>
                <a:gd name="connsiteX77" fmla="*/ 810946 w 4011346"/>
                <a:gd name="connsiteY77" fmla="*/ 1468379 h 1855498"/>
                <a:gd name="connsiteX78" fmla="*/ 810946 w 4011346"/>
                <a:gd name="connsiteY78" fmla="*/ 1441682 h 1855498"/>
                <a:gd name="connsiteX79" fmla="*/ 810946 w 4011346"/>
                <a:gd name="connsiteY79" fmla="*/ 1428333 h 1855498"/>
                <a:gd name="connsiteX80" fmla="*/ 830970 w 4011346"/>
                <a:gd name="connsiteY80" fmla="*/ 1424995 h 1855498"/>
                <a:gd name="connsiteX81" fmla="*/ 840981 w 4011346"/>
                <a:gd name="connsiteY81" fmla="*/ 1421658 h 1855498"/>
                <a:gd name="connsiteX82" fmla="*/ 820958 w 4011346"/>
                <a:gd name="connsiteY82" fmla="*/ 1384949 h 1855498"/>
                <a:gd name="connsiteX83" fmla="*/ 854330 w 4011346"/>
                <a:gd name="connsiteY83" fmla="*/ 1378274 h 1855498"/>
                <a:gd name="connsiteX84" fmla="*/ 891040 w 4011346"/>
                <a:gd name="connsiteY84" fmla="*/ 1384949 h 1855498"/>
                <a:gd name="connsiteX85" fmla="*/ 964459 w 4011346"/>
                <a:gd name="connsiteY85" fmla="*/ 1341565 h 1855498"/>
                <a:gd name="connsiteX86" fmla="*/ 1001168 w 4011346"/>
                <a:gd name="connsiteY86" fmla="*/ 1341565 h 1855498"/>
                <a:gd name="connsiteX87" fmla="*/ 1027866 w 4011346"/>
                <a:gd name="connsiteY87" fmla="*/ 1318204 h 1855498"/>
                <a:gd name="connsiteX88" fmla="*/ 1047890 w 4011346"/>
                <a:gd name="connsiteY88" fmla="*/ 1328216 h 1855498"/>
                <a:gd name="connsiteX89" fmla="*/ 1067913 w 4011346"/>
                <a:gd name="connsiteY89" fmla="*/ 1338227 h 1855498"/>
                <a:gd name="connsiteX90" fmla="*/ 1087936 w 4011346"/>
                <a:gd name="connsiteY90" fmla="*/ 1364925 h 1855498"/>
                <a:gd name="connsiteX91" fmla="*/ 1074587 w 4011346"/>
                <a:gd name="connsiteY91" fmla="*/ 1378274 h 1855498"/>
                <a:gd name="connsiteX92" fmla="*/ 1104622 w 4011346"/>
                <a:gd name="connsiteY92" fmla="*/ 1378274 h 1855498"/>
                <a:gd name="connsiteX93" fmla="*/ 1107960 w 4011346"/>
                <a:gd name="connsiteY93" fmla="*/ 1394960 h 1855498"/>
                <a:gd name="connsiteX94" fmla="*/ 1121309 w 4011346"/>
                <a:gd name="connsiteY94" fmla="*/ 1378274 h 1855498"/>
                <a:gd name="connsiteX95" fmla="*/ 1134657 w 4011346"/>
                <a:gd name="connsiteY95" fmla="*/ 1391623 h 1855498"/>
                <a:gd name="connsiteX96" fmla="*/ 1134657 w 4011346"/>
                <a:gd name="connsiteY96" fmla="*/ 1411646 h 1855498"/>
                <a:gd name="connsiteX97" fmla="*/ 1148006 w 4011346"/>
                <a:gd name="connsiteY97" fmla="*/ 1408309 h 1855498"/>
                <a:gd name="connsiteX98" fmla="*/ 1208076 w 4011346"/>
                <a:gd name="connsiteY98" fmla="*/ 1361588 h 1855498"/>
                <a:gd name="connsiteX99" fmla="*/ 1211414 w 4011346"/>
                <a:gd name="connsiteY99" fmla="*/ 1381611 h 1855498"/>
                <a:gd name="connsiteX100" fmla="*/ 1244786 w 4011346"/>
                <a:gd name="connsiteY100" fmla="*/ 1401635 h 1855498"/>
                <a:gd name="connsiteX101" fmla="*/ 1264809 w 4011346"/>
                <a:gd name="connsiteY101" fmla="*/ 1431670 h 1855498"/>
                <a:gd name="connsiteX102" fmla="*/ 1298181 w 4011346"/>
                <a:gd name="connsiteY102" fmla="*/ 1538461 h 1855498"/>
                <a:gd name="connsiteX103" fmla="*/ 1308193 w 4011346"/>
                <a:gd name="connsiteY103" fmla="*/ 1495077 h 1855498"/>
                <a:gd name="connsiteX104" fmla="*/ 1344903 w 4011346"/>
                <a:gd name="connsiteY104" fmla="*/ 1515100 h 1855498"/>
                <a:gd name="connsiteX105" fmla="*/ 1388287 w 4011346"/>
                <a:gd name="connsiteY105" fmla="*/ 1515100 h 1855498"/>
                <a:gd name="connsiteX106" fmla="*/ 1394961 w 4011346"/>
                <a:gd name="connsiteY106" fmla="*/ 1538461 h 1855498"/>
                <a:gd name="connsiteX107" fmla="*/ 1435008 w 4011346"/>
                <a:gd name="connsiteY107" fmla="*/ 1561822 h 1855498"/>
                <a:gd name="connsiteX108" fmla="*/ 1465043 w 4011346"/>
                <a:gd name="connsiteY108" fmla="*/ 1561822 h 1855498"/>
                <a:gd name="connsiteX109" fmla="*/ 1491741 w 4011346"/>
                <a:gd name="connsiteY109" fmla="*/ 1575171 h 1855498"/>
                <a:gd name="connsiteX110" fmla="*/ 1535125 w 4011346"/>
                <a:gd name="connsiteY110" fmla="*/ 1531787 h 1855498"/>
                <a:gd name="connsiteX111" fmla="*/ 1571834 w 4011346"/>
                <a:gd name="connsiteY111" fmla="*/ 1511763 h 1855498"/>
                <a:gd name="connsiteX112" fmla="*/ 1608544 w 4011346"/>
                <a:gd name="connsiteY112" fmla="*/ 1515100 h 1855498"/>
                <a:gd name="connsiteX113" fmla="*/ 1655265 w 4011346"/>
                <a:gd name="connsiteY113" fmla="*/ 1528449 h 1855498"/>
                <a:gd name="connsiteX114" fmla="*/ 1681963 w 4011346"/>
                <a:gd name="connsiteY114" fmla="*/ 1545136 h 1855498"/>
                <a:gd name="connsiteX115" fmla="*/ 1735358 w 4011346"/>
                <a:gd name="connsiteY115" fmla="*/ 1538461 h 1855498"/>
                <a:gd name="connsiteX116" fmla="*/ 1745370 w 4011346"/>
                <a:gd name="connsiteY116" fmla="*/ 1518438 h 1855498"/>
                <a:gd name="connsiteX117" fmla="*/ 1738695 w 4011346"/>
                <a:gd name="connsiteY117" fmla="*/ 1498414 h 1855498"/>
                <a:gd name="connsiteX118" fmla="*/ 1765393 w 4011346"/>
                <a:gd name="connsiteY118" fmla="*/ 1471717 h 1855498"/>
                <a:gd name="connsiteX119" fmla="*/ 1778742 w 4011346"/>
                <a:gd name="connsiteY119" fmla="*/ 1468379 h 1855498"/>
                <a:gd name="connsiteX120" fmla="*/ 1812114 w 4011346"/>
                <a:gd name="connsiteY120" fmla="*/ 1485065 h 1855498"/>
                <a:gd name="connsiteX121" fmla="*/ 1852161 w 4011346"/>
                <a:gd name="connsiteY121" fmla="*/ 1498414 h 1855498"/>
                <a:gd name="connsiteX122" fmla="*/ 1858836 w 4011346"/>
                <a:gd name="connsiteY122" fmla="*/ 1525112 h 1855498"/>
                <a:gd name="connsiteX123" fmla="*/ 1872184 w 4011346"/>
                <a:gd name="connsiteY123" fmla="*/ 1531787 h 1855498"/>
                <a:gd name="connsiteX124" fmla="*/ 1902219 w 4011346"/>
                <a:gd name="connsiteY124" fmla="*/ 1535124 h 1855498"/>
                <a:gd name="connsiteX125" fmla="*/ 1932254 w 4011346"/>
                <a:gd name="connsiteY125" fmla="*/ 1518438 h 1855498"/>
                <a:gd name="connsiteX126" fmla="*/ 1962290 w 4011346"/>
                <a:gd name="connsiteY126" fmla="*/ 1531787 h 1855498"/>
                <a:gd name="connsiteX127" fmla="*/ 1985650 w 4011346"/>
                <a:gd name="connsiteY127" fmla="*/ 1545136 h 1855498"/>
                <a:gd name="connsiteX128" fmla="*/ 1995662 w 4011346"/>
                <a:gd name="connsiteY128" fmla="*/ 1555147 h 1855498"/>
                <a:gd name="connsiteX129" fmla="*/ 2032371 w 4011346"/>
                <a:gd name="connsiteY129" fmla="*/ 1575171 h 1855498"/>
                <a:gd name="connsiteX130" fmla="*/ 2069081 w 4011346"/>
                <a:gd name="connsiteY130" fmla="*/ 1571833 h 1855498"/>
                <a:gd name="connsiteX131" fmla="*/ 2142500 w 4011346"/>
                <a:gd name="connsiteY131" fmla="*/ 1528449 h 1855498"/>
                <a:gd name="connsiteX132" fmla="*/ 2195895 w 4011346"/>
                <a:gd name="connsiteY132" fmla="*/ 1541798 h 1855498"/>
                <a:gd name="connsiteX133" fmla="*/ 2225930 w 4011346"/>
                <a:gd name="connsiteY133" fmla="*/ 1551810 h 1855498"/>
                <a:gd name="connsiteX134" fmla="*/ 2259303 w 4011346"/>
                <a:gd name="connsiteY134" fmla="*/ 1538461 h 1855498"/>
                <a:gd name="connsiteX135" fmla="*/ 2262640 w 4011346"/>
                <a:gd name="connsiteY135" fmla="*/ 1511763 h 1855498"/>
                <a:gd name="connsiteX136" fmla="*/ 2282663 w 4011346"/>
                <a:gd name="connsiteY136" fmla="*/ 1481728 h 1855498"/>
                <a:gd name="connsiteX137" fmla="*/ 2299349 w 4011346"/>
                <a:gd name="connsiteY137" fmla="*/ 1428333 h 1855498"/>
                <a:gd name="connsiteX138" fmla="*/ 2282663 w 4011346"/>
                <a:gd name="connsiteY138" fmla="*/ 1431670 h 1855498"/>
                <a:gd name="connsiteX139" fmla="*/ 2312698 w 4011346"/>
                <a:gd name="connsiteY139" fmla="*/ 1404972 h 1855498"/>
                <a:gd name="connsiteX140" fmla="*/ 2339396 w 4011346"/>
                <a:gd name="connsiteY140" fmla="*/ 1401635 h 1855498"/>
                <a:gd name="connsiteX141" fmla="*/ 2396129 w 4011346"/>
                <a:gd name="connsiteY141" fmla="*/ 1411646 h 1855498"/>
                <a:gd name="connsiteX142" fmla="*/ 2436176 w 4011346"/>
                <a:gd name="connsiteY142" fmla="*/ 1438344 h 1855498"/>
                <a:gd name="connsiteX143" fmla="*/ 2462873 w 4011346"/>
                <a:gd name="connsiteY143" fmla="*/ 1468379 h 1855498"/>
                <a:gd name="connsiteX144" fmla="*/ 2469548 w 4011346"/>
                <a:gd name="connsiteY144" fmla="*/ 1505089 h 1855498"/>
                <a:gd name="connsiteX145" fmla="*/ 2476222 w 4011346"/>
                <a:gd name="connsiteY145" fmla="*/ 1545136 h 1855498"/>
                <a:gd name="connsiteX146" fmla="*/ 2486234 w 4011346"/>
                <a:gd name="connsiteY146" fmla="*/ 1565159 h 1855498"/>
                <a:gd name="connsiteX147" fmla="*/ 2529618 w 4011346"/>
                <a:gd name="connsiteY147" fmla="*/ 1578508 h 1855498"/>
                <a:gd name="connsiteX148" fmla="*/ 2549641 w 4011346"/>
                <a:gd name="connsiteY148" fmla="*/ 1598531 h 1855498"/>
                <a:gd name="connsiteX149" fmla="*/ 2562990 w 4011346"/>
                <a:gd name="connsiteY149" fmla="*/ 1631903 h 1855498"/>
                <a:gd name="connsiteX150" fmla="*/ 2586351 w 4011346"/>
                <a:gd name="connsiteY150" fmla="*/ 1625229 h 1855498"/>
                <a:gd name="connsiteX151" fmla="*/ 2606374 w 4011346"/>
                <a:gd name="connsiteY151" fmla="*/ 1615217 h 1855498"/>
                <a:gd name="connsiteX152" fmla="*/ 2639746 w 4011346"/>
                <a:gd name="connsiteY152" fmla="*/ 1598531 h 1855498"/>
                <a:gd name="connsiteX153" fmla="*/ 2643084 w 4011346"/>
                <a:gd name="connsiteY153" fmla="*/ 1615217 h 1855498"/>
                <a:gd name="connsiteX154" fmla="*/ 2626398 w 4011346"/>
                <a:gd name="connsiteY154" fmla="*/ 1645252 h 1855498"/>
                <a:gd name="connsiteX155" fmla="*/ 2616386 w 4011346"/>
                <a:gd name="connsiteY155" fmla="*/ 1681962 h 1855498"/>
                <a:gd name="connsiteX156" fmla="*/ 2603037 w 4011346"/>
                <a:gd name="connsiteY156" fmla="*/ 1735357 h 1855498"/>
                <a:gd name="connsiteX157" fmla="*/ 2579676 w 4011346"/>
                <a:gd name="connsiteY157" fmla="*/ 1708660 h 1855498"/>
                <a:gd name="connsiteX158" fmla="*/ 2552979 w 4011346"/>
                <a:gd name="connsiteY158" fmla="*/ 1732020 h 1855498"/>
                <a:gd name="connsiteX159" fmla="*/ 2559653 w 4011346"/>
                <a:gd name="connsiteY159" fmla="*/ 1758718 h 1855498"/>
                <a:gd name="connsiteX160" fmla="*/ 2559653 w 4011346"/>
                <a:gd name="connsiteY160" fmla="*/ 1795427 h 1855498"/>
                <a:gd name="connsiteX161" fmla="*/ 2549641 w 4011346"/>
                <a:gd name="connsiteY161" fmla="*/ 1815451 h 1855498"/>
                <a:gd name="connsiteX162" fmla="*/ 2589688 w 4011346"/>
                <a:gd name="connsiteY162" fmla="*/ 1795427 h 1855498"/>
                <a:gd name="connsiteX163" fmla="*/ 2626398 w 4011346"/>
                <a:gd name="connsiteY163" fmla="*/ 1805439 h 1855498"/>
                <a:gd name="connsiteX164" fmla="*/ 2653095 w 4011346"/>
                <a:gd name="connsiteY164" fmla="*/ 1782079 h 1855498"/>
                <a:gd name="connsiteX165" fmla="*/ 2683130 w 4011346"/>
                <a:gd name="connsiteY165" fmla="*/ 1728683 h 1855498"/>
                <a:gd name="connsiteX166" fmla="*/ 2753212 w 4011346"/>
                <a:gd name="connsiteY166" fmla="*/ 1641915 h 1855498"/>
                <a:gd name="connsiteX167" fmla="*/ 2783247 w 4011346"/>
                <a:gd name="connsiteY167" fmla="*/ 1571833 h 1855498"/>
                <a:gd name="connsiteX168" fmla="*/ 2803271 w 4011346"/>
                <a:gd name="connsiteY168" fmla="*/ 1468379 h 1855498"/>
                <a:gd name="connsiteX169" fmla="*/ 2793259 w 4011346"/>
                <a:gd name="connsiteY169" fmla="*/ 1418321 h 1855498"/>
                <a:gd name="connsiteX170" fmla="*/ 2769898 w 4011346"/>
                <a:gd name="connsiteY170" fmla="*/ 1384949 h 1855498"/>
                <a:gd name="connsiteX171" fmla="*/ 2726514 w 4011346"/>
                <a:gd name="connsiteY171" fmla="*/ 1384949 h 1855498"/>
                <a:gd name="connsiteX172" fmla="*/ 2699817 w 4011346"/>
                <a:gd name="connsiteY172" fmla="*/ 1384949 h 1855498"/>
                <a:gd name="connsiteX173" fmla="*/ 2683130 w 4011346"/>
                <a:gd name="connsiteY173" fmla="*/ 1364925 h 1855498"/>
                <a:gd name="connsiteX174" fmla="*/ 2669781 w 4011346"/>
                <a:gd name="connsiteY174" fmla="*/ 1344902 h 1855498"/>
                <a:gd name="connsiteX175" fmla="*/ 2763224 w 4011346"/>
                <a:gd name="connsiteY175" fmla="*/ 1228099 h 1855498"/>
                <a:gd name="connsiteX176" fmla="*/ 2846654 w 4011346"/>
                <a:gd name="connsiteY176" fmla="*/ 1161355 h 1855498"/>
                <a:gd name="connsiteX177" fmla="*/ 2890038 w 4011346"/>
                <a:gd name="connsiteY177" fmla="*/ 1137994 h 1855498"/>
                <a:gd name="connsiteX178" fmla="*/ 2933422 w 4011346"/>
                <a:gd name="connsiteY178" fmla="*/ 1158017 h 1855498"/>
                <a:gd name="connsiteX179" fmla="*/ 2950109 w 4011346"/>
                <a:gd name="connsiteY179" fmla="*/ 1141331 h 1855498"/>
                <a:gd name="connsiteX180" fmla="*/ 2993492 w 4011346"/>
                <a:gd name="connsiteY180" fmla="*/ 1158017 h 1855498"/>
                <a:gd name="connsiteX181" fmla="*/ 3006841 w 4011346"/>
                <a:gd name="connsiteY181" fmla="*/ 1124645 h 1855498"/>
                <a:gd name="connsiteX182" fmla="*/ 3053563 w 4011346"/>
                <a:gd name="connsiteY182" fmla="*/ 1134657 h 1855498"/>
                <a:gd name="connsiteX183" fmla="*/ 3070249 w 4011346"/>
                <a:gd name="connsiteY183" fmla="*/ 1151343 h 1855498"/>
                <a:gd name="connsiteX184" fmla="*/ 3060237 w 4011346"/>
                <a:gd name="connsiteY184" fmla="*/ 1171366 h 1855498"/>
                <a:gd name="connsiteX185" fmla="*/ 3123644 w 4011346"/>
                <a:gd name="connsiteY185" fmla="*/ 1154680 h 1855498"/>
                <a:gd name="connsiteX186" fmla="*/ 3140330 w 4011346"/>
                <a:gd name="connsiteY186" fmla="*/ 1141331 h 1855498"/>
                <a:gd name="connsiteX187" fmla="*/ 3123644 w 4011346"/>
                <a:gd name="connsiteY187" fmla="*/ 1127982 h 1855498"/>
                <a:gd name="connsiteX188" fmla="*/ 3143668 w 4011346"/>
                <a:gd name="connsiteY188" fmla="*/ 1087936 h 1855498"/>
                <a:gd name="connsiteX189" fmla="*/ 3190389 w 4011346"/>
                <a:gd name="connsiteY189" fmla="*/ 1017854 h 1855498"/>
                <a:gd name="connsiteX190" fmla="*/ 3233773 w 4011346"/>
                <a:gd name="connsiteY190" fmla="*/ 1014517 h 1855498"/>
                <a:gd name="connsiteX191" fmla="*/ 3273819 w 4011346"/>
                <a:gd name="connsiteY191" fmla="*/ 1024528 h 1855498"/>
                <a:gd name="connsiteX192" fmla="*/ 3277157 w 4011346"/>
                <a:gd name="connsiteY192" fmla="*/ 1081261 h 1855498"/>
                <a:gd name="connsiteX193" fmla="*/ 3320541 w 4011346"/>
                <a:gd name="connsiteY193" fmla="*/ 1037877 h 1855498"/>
                <a:gd name="connsiteX194" fmla="*/ 3343901 w 4011346"/>
                <a:gd name="connsiteY194" fmla="*/ 1021191 h 1855498"/>
                <a:gd name="connsiteX195" fmla="*/ 3350576 w 4011346"/>
                <a:gd name="connsiteY195" fmla="*/ 987819 h 1855498"/>
                <a:gd name="connsiteX196" fmla="*/ 3377273 w 4011346"/>
                <a:gd name="connsiteY196" fmla="*/ 971133 h 1855498"/>
                <a:gd name="connsiteX197" fmla="*/ 3407309 w 4011346"/>
                <a:gd name="connsiteY197" fmla="*/ 981144 h 1855498"/>
                <a:gd name="connsiteX198" fmla="*/ 3373936 w 4011346"/>
                <a:gd name="connsiteY198" fmla="*/ 1011179 h 1855498"/>
                <a:gd name="connsiteX199" fmla="*/ 3360587 w 4011346"/>
                <a:gd name="connsiteY199" fmla="*/ 1061238 h 1855498"/>
                <a:gd name="connsiteX200" fmla="*/ 3323878 w 4011346"/>
                <a:gd name="connsiteY200" fmla="*/ 1101284 h 1855498"/>
                <a:gd name="connsiteX201" fmla="*/ 3210412 w 4011346"/>
                <a:gd name="connsiteY201" fmla="*/ 1198064 h 1855498"/>
                <a:gd name="connsiteX202" fmla="*/ 3163691 w 4011346"/>
                <a:gd name="connsiteY202" fmla="*/ 1268146 h 1855498"/>
                <a:gd name="connsiteX203" fmla="*/ 3160354 w 4011346"/>
                <a:gd name="connsiteY203" fmla="*/ 1341565 h 1855498"/>
                <a:gd name="connsiteX204" fmla="*/ 3170365 w 4011346"/>
                <a:gd name="connsiteY204" fmla="*/ 1431670 h 1855498"/>
                <a:gd name="connsiteX205" fmla="*/ 3190389 w 4011346"/>
                <a:gd name="connsiteY205" fmla="*/ 1495077 h 1855498"/>
                <a:gd name="connsiteX206" fmla="*/ 3217087 w 4011346"/>
                <a:gd name="connsiteY206" fmla="*/ 1485065 h 1855498"/>
                <a:gd name="connsiteX207" fmla="*/ 3240447 w 4011346"/>
                <a:gd name="connsiteY207" fmla="*/ 1418321 h 1855498"/>
                <a:gd name="connsiteX208" fmla="*/ 3270482 w 4011346"/>
                <a:gd name="connsiteY208" fmla="*/ 1414984 h 1855498"/>
                <a:gd name="connsiteX209" fmla="*/ 3287168 w 4011346"/>
                <a:gd name="connsiteY209" fmla="*/ 1354914 h 1855498"/>
                <a:gd name="connsiteX210" fmla="*/ 3313866 w 4011346"/>
                <a:gd name="connsiteY210" fmla="*/ 1344902 h 1855498"/>
                <a:gd name="connsiteX211" fmla="*/ 3313866 w 4011346"/>
                <a:gd name="connsiteY211" fmla="*/ 1314867 h 1855498"/>
                <a:gd name="connsiteX212" fmla="*/ 3337227 w 4011346"/>
                <a:gd name="connsiteY212" fmla="*/ 1278157 h 1855498"/>
                <a:gd name="connsiteX213" fmla="*/ 3330552 w 4011346"/>
                <a:gd name="connsiteY213" fmla="*/ 1234773 h 1855498"/>
                <a:gd name="connsiteX214" fmla="*/ 3333890 w 4011346"/>
                <a:gd name="connsiteY214" fmla="*/ 1204738 h 1855498"/>
                <a:gd name="connsiteX215" fmla="*/ 3323878 w 4011346"/>
                <a:gd name="connsiteY215" fmla="*/ 1194727 h 1855498"/>
                <a:gd name="connsiteX216" fmla="*/ 3363925 w 4011346"/>
                <a:gd name="connsiteY216" fmla="*/ 1107959 h 1855498"/>
                <a:gd name="connsiteX217" fmla="*/ 3383948 w 4011346"/>
                <a:gd name="connsiteY217" fmla="*/ 1117971 h 1855498"/>
                <a:gd name="connsiteX218" fmla="*/ 3410646 w 4011346"/>
                <a:gd name="connsiteY218" fmla="*/ 1091273 h 1855498"/>
                <a:gd name="connsiteX219" fmla="*/ 3420657 w 4011346"/>
                <a:gd name="connsiteY219" fmla="*/ 1117971 h 1855498"/>
                <a:gd name="connsiteX220" fmla="*/ 3447355 w 4011346"/>
                <a:gd name="connsiteY220" fmla="*/ 1101284 h 1855498"/>
                <a:gd name="connsiteX221" fmla="*/ 3477390 w 4011346"/>
                <a:gd name="connsiteY221" fmla="*/ 1091273 h 1855498"/>
                <a:gd name="connsiteX222" fmla="*/ 3514100 w 4011346"/>
                <a:gd name="connsiteY222" fmla="*/ 1117971 h 1855498"/>
                <a:gd name="connsiteX223" fmla="*/ 3574170 w 4011346"/>
                <a:gd name="connsiteY223" fmla="*/ 1051226 h 1855498"/>
                <a:gd name="connsiteX224" fmla="*/ 3637577 w 4011346"/>
                <a:gd name="connsiteY224" fmla="*/ 1004505 h 1855498"/>
                <a:gd name="connsiteX225" fmla="*/ 3690973 w 4011346"/>
                <a:gd name="connsiteY225" fmla="*/ 967795 h 1855498"/>
                <a:gd name="connsiteX226" fmla="*/ 3741031 w 4011346"/>
                <a:gd name="connsiteY226" fmla="*/ 994493 h 1855498"/>
                <a:gd name="connsiteX227" fmla="*/ 3751043 w 4011346"/>
                <a:gd name="connsiteY227" fmla="*/ 967795 h 1855498"/>
                <a:gd name="connsiteX228" fmla="*/ 3727682 w 4011346"/>
                <a:gd name="connsiteY228" fmla="*/ 901051 h 1855498"/>
                <a:gd name="connsiteX229" fmla="*/ 3700984 w 4011346"/>
                <a:gd name="connsiteY229" fmla="*/ 884365 h 1855498"/>
                <a:gd name="connsiteX230" fmla="*/ 3697647 w 4011346"/>
                <a:gd name="connsiteY230" fmla="*/ 854330 h 1855498"/>
                <a:gd name="connsiteX231" fmla="*/ 3751043 w 4011346"/>
                <a:gd name="connsiteY231" fmla="*/ 861004 h 1855498"/>
                <a:gd name="connsiteX232" fmla="*/ 3774403 w 4011346"/>
                <a:gd name="connsiteY232" fmla="*/ 817620 h 1855498"/>
                <a:gd name="connsiteX233" fmla="*/ 3767729 w 4011346"/>
                <a:gd name="connsiteY233" fmla="*/ 790922 h 1855498"/>
                <a:gd name="connsiteX234" fmla="*/ 3794427 w 4011346"/>
                <a:gd name="connsiteY234" fmla="*/ 757550 h 1855498"/>
                <a:gd name="connsiteX235" fmla="*/ 3804438 w 4011346"/>
                <a:gd name="connsiteY235" fmla="*/ 800934 h 1855498"/>
                <a:gd name="connsiteX236" fmla="*/ 3827799 w 4011346"/>
                <a:gd name="connsiteY236" fmla="*/ 817620 h 1855498"/>
                <a:gd name="connsiteX237" fmla="*/ 3874520 w 4011346"/>
                <a:gd name="connsiteY237" fmla="*/ 837644 h 1855498"/>
                <a:gd name="connsiteX238" fmla="*/ 3894544 w 4011346"/>
                <a:gd name="connsiteY238" fmla="*/ 864341 h 1855498"/>
                <a:gd name="connsiteX239" fmla="*/ 3941265 w 4011346"/>
                <a:gd name="connsiteY239" fmla="*/ 887702 h 1855498"/>
                <a:gd name="connsiteX240" fmla="*/ 3947939 w 4011346"/>
                <a:gd name="connsiteY240" fmla="*/ 874353 h 1855498"/>
                <a:gd name="connsiteX241" fmla="*/ 3957951 w 4011346"/>
                <a:gd name="connsiteY241" fmla="*/ 810946 h 1855498"/>
                <a:gd name="connsiteX242" fmla="*/ 4004672 w 4011346"/>
                <a:gd name="connsiteY242" fmla="*/ 804271 h 1855498"/>
                <a:gd name="connsiteX243" fmla="*/ 4011346 w 4011346"/>
                <a:gd name="connsiteY243" fmla="*/ 770899 h 1855498"/>
                <a:gd name="connsiteX244" fmla="*/ 3967963 w 4011346"/>
                <a:gd name="connsiteY244" fmla="*/ 734190 h 1855498"/>
                <a:gd name="connsiteX245" fmla="*/ 3921241 w 4011346"/>
                <a:gd name="connsiteY245" fmla="*/ 717503 h 1855498"/>
                <a:gd name="connsiteX246" fmla="*/ 3907892 w 4011346"/>
                <a:gd name="connsiteY246" fmla="*/ 720841 h 1855498"/>
                <a:gd name="connsiteX247" fmla="*/ 3907892 w 4011346"/>
                <a:gd name="connsiteY247" fmla="*/ 754213 h 1855498"/>
                <a:gd name="connsiteX248" fmla="*/ 3887869 w 4011346"/>
                <a:gd name="connsiteY248" fmla="*/ 747538 h 1855498"/>
                <a:gd name="connsiteX249" fmla="*/ 3874520 w 4011346"/>
                <a:gd name="connsiteY249" fmla="*/ 694143 h 1855498"/>
                <a:gd name="connsiteX250" fmla="*/ 3817787 w 4011346"/>
                <a:gd name="connsiteY250" fmla="*/ 630736 h 1855498"/>
                <a:gd name="connsiteX251" fmla="*/ 3717671 w 4011346"/>
                <a:gd name="connsiteY251" fmla="*/ 553979 h 1855498"/>
                <a:gd name="connsiteX252" fmla="*/ 3664275 w 4011346"/>
                <a:gd name="connsiteY252" fmla="*/ 533956 h 1855498"/>
                <a:gd name="connsiteX253" fmla="*/ 3584181 w 4011346"/>
                <a:gd name="connsiteY253" fmla="*/ 527282 h 1855498"/>
                <a:gd name="connsiteX254" fmla="*/ 3520774 w 4011346"/>
                <a:gd name="connsiteY254" fmla="*/ 510595 h 1855498"/>
                <a:gd name="connsiteX255" fmla="*/ 3530786 w 4011346"/>
                <a:gd name="connsiteY255" fmla="*/ 550642 h 1855498"/>
                <a:gd name="connsiteX256" fmla="*/ 3537460 w 4011346"/>
                <a:gd name="connsiteY256" fmla="*/ 577340 h 1855498"/>
                <a:gd name="connsiteX257" fmla="*/ 3507425 w 4011346"/>
                <a:gd name="connsiteY257" fmla="*/ 600700 h 1855498"/>
                <a:gd name="connsiteX258" fmla="*/ 3477390 w 4011346"/>
                <a:gd name="connsiteY258" fmla="*/ 574003 h 1855498"/>
                <a:gd name="connsiteX259" fmla="*/ 3477390 w 4011346"/>
                <a:gd name="connsiteY259" fmla="*/ 553979 h 1855498"/>
                <a:gd name="connsiteX260" fmla="*/ 3504088 w 4011346"/>
                <a:gd name="connsiteY260" fmla="*/ 533956 h 1855498"/>
                <a:gd name="connsiteX261" fmla="*/ 3467379 w 4011346"/>
                <a:gd name="connsiteY261" fmla="*/ 520607 h 1855498"/>
                <a:gd name="connsiteX262" fmla="*/ 3450692 w 4011346"/>
                <a:gd name="connsiteY262" fmla="*/ 547305 h 1855498"/>
                <a:gd name="connsiteX263" fmla="*/ 3440681 w 4011346"/>
                <a:gd name="connsiteY263" fmla="*/ 560654 h 1855498"/>
                <a:gd name="connsiteX264" fmla="*/ 3357250 w 4011346"/>
                <a:gd name="connsiteY264" fmla="*/ 547305 h 1855498"/>
                <a:gd name="connsiteX265" fmla="*/ 3297180 w 4011346"/>
                <a:gd name="connsiteY265" fmla="*/ 553979 h 1855498"/>
                <a:gd name="connsiteX266" fmla="*/ 3267145 w 4011346"/>
                <a:gd name="connsiteY266" fmla="*/ 530619 h 1855498"/>
                <a:gd name="connsiteX267" fmla="*/ 3267145 w 4011346"/>
                <a:gd name="connsiteY267" fmla="*/ 493909 h 1855498"/>
                <a:gd name="connsiteX268" fmla="*/ 3203738 w 4011346"/>
                <a:gd name="connsiteY268" fmla="*/ 437176 h 1855498"/>
                <a:gd name="connsiteX269" fmla="*/ 3076923 w 4011346"/>
                <a:gd name="connsiteY269" fmla="*/ 443851 h 1855498"/>
                <a:gd name="connsiteX270" fmla="*/ 3043551 w 4011346"/>
                <a:gd name="connsiteY270" fmla="*/ 420490 h 1855498"/>
                <a:gd name="connsiteX271" fmla="*/ 3000167 w 4011346"/>
                <a:gd name="connsiteY271" fmla="*/ 373769 h 1855498"/>
                <a:gd name="connsiteX272" fmla="*/ 3013516 w 4011346"/>
                <a:gd name="connsiteY272" fmla="*/ 367095 h 1855498"/>
                <a:gd name="connsiteX273" fmla="*/ 3000167 w 4011346"/>
                <a:gd name="connsiteY273" fmla="*/ 347071 h 1855498"/>
                <a:gd name="connsiteX274" fmla="*/ 2970132 w 4011346"/>
                <a:gd name="connsiteY274" fmla="*/ 343734 h 1855498"/>
                <a:gd name="connsiteX275" fmla="*/ 2920073 w 4011346"/>
                <a:gd name="connsiteY275" fmla="*/ 390455 h 1855498"/>
                <a:gd name="connsiteX276" fmla="*/ 2920073 w 4011346"/>
                <a:gd name="connsiteY276" fmla="*/ 390455 h 1855498"/>
                <a:gd name="connsiteX277" fmla="*/ 2916736 w 4011346"/>
                <a:gd name="connsiteY277" fmla="*/ 340397 h 1855498"/>
                <a:gd name="connsiteX278" fmla="*/ 2936760 w 4011346"/>
                <a:gd name="connsiteY278" fmla="*/ 337060 h 1855498"/>
                <a:gd name="connsiteX279" fmla="*/ 2866678 w 4011346"/>
                <a:gd name="connsiteY279" fmla="*/ 307025 h 1855498"/>
                <a:gd name="connsiteX280" fmla="*/ 2813282 w 4011346"/>
                <a:gd name="connsiteY280" fmla="*/ 303687 h 1855498"/>
                <a:gd name="connsiteX281" fmla="*/ 2793259 w 4011346"/>
                <a:gd name="connsiteY281" fmla="*/ 327048 h 1855498"/>
                <a:gd name="connsiteX282" fmla="*/ 2743200 w 4011346"/>
                <a:gd name="connsiteY282" fmla="*/ 337060 h 1855498"/>
                <a:gd name="connsiteX283" fmla="*/ 2786584 w 4011346"/>
                <a:gd name="connsiteY283" fmla="*/ 347071 h 1855498"/>
                <a:gd name="connsiteX284" fmla="*/ 2763224 w 4011346"/>
                <a:gd name="connsiteY284" fmla="*/ 367095 h 1855498"/>
                <a:gd name="connsiteX285" fmla="*/ 2769898 w 4011346"/>
                <a:gd name="connsiteY285" fmla="*/ 417153 h 1855498"/>
                <a:gd name="connsiteX286" fmla="*/ 2749875 w 4011346"/>
                <a:gd name="connsiteY286" fmla="*/ 400467 h 1855498"/>
                <a:gd name="connsiteX287" fmla="*/ 2733189 w 4011346"/>
                <a:gd name="connsiteY287" fmla="*/ 413816 h 1855498"/>
                <a:gd name="connsiteX288" fmla="*/ 2666444 w 4011346"/>
                <a:gd name="connsiteY288" fmla="*/ 403804 h 1855498"/>
                <a:gd name="connsiteX289" fmla="*/ 2636409 w 4011346"/>
                <a:gd name="connsiteY289" fmla="*/ 413816 h 1855498"/>
                <a:gd name="connsiteX290" fmla="*/ 2603037 w 4011346"/>
                <a:gd name="connsiteY290" fmla="*/ 373769 h 1855498"/>
                <a:gd name="connsiteX291" fmla="*/ 2569665 w 4011346"/>
                <a:gd name="connsiteY291" fmla="*/ 457200 h 1855498"/>
                <a:gd name="connsiteX292" fmla="*/ 2552979 w 4011346"/>
                <a:gd name="connsiteY292" fmla="*/ 477223 h 1855498"/>
                <a:gd name="connsiteX293" fmla="*/ 2469548 w 4011346"/>
                <a:gd name="connsiteY293" fmla="*/ 340397 h 1855498"/>
                <a:gd name="connsiteX294" fmla="*/ 2446187 w 4011346"/>
                <a:gd name="connsiteY294" fmla="*/ 357083 h 1855498"/>
                <a:gd name="connsiteX295" fmla="*/ 2442850 w 4011346"/>
                <a:gd name="connsiteY295" fmla="*/ 323711 h 1855498"/>
                <a:gd name="connsiteX296" fmla="*/ 2449525 w 4011346"/>
                <a:gd name="connsiteY296" fmla="*/ 253629 h 1855498"/>
                <a:gd name="connsiteX297" fmla="*/ 2386117 w 4011346"/>
                <a:gd name="connsiteY297" fmla="*/ 226931 h 1855498"/>
                <a:gd name="connsiteX298" fmla="*/ 2369431 w 4011346"/>
                <a:gd name="connsiteY298" fmla="*/ 266978 h 1855498"/>
                <a:gd name="connsiteX299" fmla="*/ 2379443 w 4011346"/>
                <a:gd name="connsiteY299" fmla="*/ 290338 h 1855498"/>
                <a:gd name="connsiteX300" fmla="*/ 2376106 w 4011346"/>
                <a:gd name="connsiteY300" fmla="*/ 310362 h 1855498"/>
                <a:gd name="connsiteX301" fmla="*/ 2352745 w 4011346"/>
                <a:gd name="connsiteY301" fmla="*/ 287001 h 1855498"/>
                <a:gd name="connsiteX302" fmla="*/ 2316036 w 4011346"/>
                <a:gd name="connsiteY302" fmla="*/ 293676 h 1855498"/>
                <a:gd name="connsiteX303" fmla="*/ 2272652 w 4011346"/>
                <a:gd name="connsiteY303" fmla="*/ 280327 h 1855498"/>
                <a:gd name="connsiteX304" fmla="*/ 2245954 w 4011346"/>
                <a:gd name="connsiteY304" fmla="*/ 240280 h 1855498"/>
                <a:gd name="connsiteX305" fmla="*/ 2209244 w 4011346"/>
                <a:gd name="connsiteY305" fmla="*/ 236943 h 1855498"/>
                <a:gd name="connsiteX306" fmla="*/ 2159186 w 4011346"/>
                <a:gd name="connsiteY306" fmla="*/ 226931 h 1855498"/>
                <a:gd name="connsiteX307" fmla="*/ 2132488 w 4011346"/>
                <a:gd name="connsiteY307" fmla="*/ 243617 h 1855498"/>
                <a:gd name="connsiteX308" fmla="*/ 2115802 w 4011346"/>
                <a:gd name="connsiteY308" fmla="*/ 256966 h 1855498"/>
                <a:gd name="connsiteX309" fmla="*/ 2115802 w 4011346"/>
                <a:gd name="connsiteY309" fmla="*/ 226931 h 1855498"/>
                <a:gd name="connsiteX310" fmla="*/ 2082430 w 4011346"/>
                <a:gd name="connsiteY310" fmla="*/ 223594 h 1855498"/>
                <a:gd name="connsiteX311" fmla="*/ 2045720 w 4011346"/>
                <a:gd name="connsiteY311" fmla="*/ 196896 h 1855498"/>
                <a:gd name="connsiteX312" fmla="*/ 2025697 w 4011346"/>
                <a:gd name="connsiteY312" fmla="*/ 226931 h 1855498"/>
                <a:gd name="connsiteX313" fmla="*/ 2055732 w 4011346"/>
                <a:gd name="connsiteY313" fmla="*/ 223594 h 1855498"/>
                <a:gd name="connsiteX314" fmla="*/ 2045720 w 4011346"/>
                <a:gd name="connsiteY314" fmla="*/ 250292 h 1855498"/>
                <a:gd name="connsiteX315" fmla="*/ 1988987 w 4011346"/>
                <a:gd name="connsiteY315" fmla="*/ 270315 h 1855498"/>
                <a:gd name="connsiteX316" fmla="*/ 1935592 w 4011346"/>
                <a:gd name="connsiteY316" fmla="*/ 280327 h 1855498"/>
                <a:gd name="connsiteX317" fmla="*/ 1995662 w 4011346"/>
                <a:gd name="connsiteY317" fmla="*/ 223594 h 1855498"/>
                <a:gd name="connsiteX318" fmla="*/ 2055732 w 4011346"/>
                <a:gd name="connsiteY318" fmla="*/ 153512 h 1855498"/>
                <a:gd name="connsiteX319" fmla="*/ 2055732 w 4011346"/>
                <a:gd name="connsiteY319" fmla="*/ 153512 h 1855498"/>
                <a:gd name="connsiteX320" fmla="*/ 1748707 w 4011346"/>
                <a:gd name="connsiteY320" fmla="*/ 16687 h 1855498"/>
                <a:gd name="connsiteX321" fmla="*/ 1685300 w 4011346"/>
                <a:gd name="connsiteY321" fmla="*/ 0 h 1855498"/>
                <a:gd name="connsiteX322" fmla="*/ 1615218 w 4011346"/>
                <a:gd name="connsiteY322" fmla="*/ 3338 h 1855498"/>
                <a:gd name="connsiteX323" fmla="*/ 1638579 w 4011346"/>
                <a:gd name="connsiteY323" fmla="*/ 33373 h 1855498"/>
                <a:gd name="connsiteX324" fmla="*/ 1528449 w 4011346"/>
                <a:gd name="connsiteY324" fmla="*/ 60069 h 1855498"/>
                <a:gd name="connsiteX325" fmla="*/ 1465043 w 4011346"/>
                <a:gd name="connsiteY325" fmla="*/ 143500 h 1855498"/>
                <a:gd name="connsiteX326" fmla="*/ 1448357 w 4011346"/>
                <a:gd name="connsiteY326" fmla="*/ 170198 h 1855498"/>
                <a:gd name="connsiteX327" fmla="*/ 1481729 w 4011346"/>
                <a:gd name="connsiteY327" fmla="*/ 203571 h 1855498"/>
                <a:gd name="connsiteX328" fmla="*/ 1481729 w 4011346"/>
                <a:gd name="connsiteY328" fmla="*/ 233606 h 1855498"/>
                <a:gd name="connsiteX329" fmla="*/ 1458368 w 4011346"/>
                <a:gd name="connsiteY329" fmla="*/ 236943 h 1855498"/>
                <a:gd name="connsiteX330" fmla="*/ 1458368 w 4011346"/>
                <a:gd name="connsiteY330" fmla="*/ 216919 h 1855498"/>
                <a:gd name="connsiteX331" fmla="*/ 1418322 w 4011346"/>
                <a:gd name="connsiteY331" fmla="*/ 226931 h 1855498"/>
                <a:gd name="connsiteX332" fmla="*/ 1368263 w 4011346"/>
                <a:gd name="connsiteY332" fmla="*/ 233606 h 1855498"/>
                <a:gd name="connsiteX333" fmla="*/ 1321542 w 4011346"/>
                <a:gd name="connsiteY333" fmla="*/ 240280 h 1855498"/>
                <a:gd name="connsiteX334" fmla="*/ 1318205 w 4011346"/>
                <a:gd name="connsiteY334" fmla="*/ 327048 h 1855498"/>
                <a:gd name="connsiteX335" fmla="*/ 1358252 w 4011346"/>
                <a:gd name="connsiteY335" fmla="*/ 350409 h 1855498"/>
                <a:gd name="connsiteX336" fmla="*/ 1374938 w 4011346"/>
                <a:gd name="connsiteY336" fmla="*/ 380444 h 1855498"/>
                <a:gd name="connsiteX337" fmla="*/ 1384949 w 4011346"/>
                <a:gd name="connsiteY337" fmla="*/ 403804 h 1855498"/>
                <a:gd name="connsiteX338" fmla="*/ 1394961 w 4011346"/>
                <a:gd name="connsiteY338" fmla="*/ 453863 h 1855498"/>
                <a:gd name="connsiteX339" fmla="*/ 1384949 w 4011346"/>
                <a:gd name="connsiteY339" fmla="*/ 483898 h 1855498"/>
                <a:gd name="connsiteX340" fmla="*/ 1358252 w 4011346"/>
                <a:gd name="connsiteY340" fmla="*/ 450525 h 1855498"/>
                <a:gd name="connsiteX341" fmla="*/ 1361589 w 4011346"/>
                <a:gd name="connsiteY341" fmla="*/ 420490 h 1855498"/>
                <a:gd name="connsiteX342" fmla="*/ 1351577 w 4011346"/>
                <a:gd name="connsiteY342" fmla="*/ 380444 h 1855498"/>
                <a:gd name="connsiteX343" fmla="*/ 1328217 w 4011346"/>
                <a:gd name="connsiteY343" fmla="*/ 387118 h 1855498"/>
                <a:gd name="connsiteX344" fmla="*/ 1281495 w 4011346"/>
                <a:gd name="connsiteY344" fmla="*/ 350409 h 1855498"/>
                <a:gd name="connsiteX345" fmla="*/ 1241449 w 4011346"/>
                <a:gd name="connsiteY345" fmla="*/ 347071 h 1855498"/>
                <a:gd name="connsiteX346" fmla="*/ 1241449 w 4011346"/>
                <a:gd name="connsiteY346" fmla="*/ 393792 h 1855498"/>
                <a:gd name="connsiteX347" fmla="*/ 1201402 w 4011346"/>
                <a:gd name="connsiteY347" fmla="*/ 373769 h 1855498"/>
                <a:gd name="connsiteX348" fmla="*/ 1228100 w 4011346"/>
                <a:gd name="connsiteY348" fmla="*/ 423827 h 1855498"/>
                <a:gd name="connsiteX349" fmla="*/ 1258135 w 4011346"/>
                <a:gd name="connsiteY349" fmla="*/ 433839 h 1855498"/>
                <a:gd name="connsiteX350" fmla="*/ 1258135 w 4011346"/>
                <a:gd name="connsiteY350" fmla="*/ 453863 h 1855498"/>
                <a:gd name="connsiteX351" fmla="*/ 1198065 w 4011346"/>
                <a:gd name="connsiteY351" fmla="*/ 430502 h 1855498"/>
                <a:gd name="connsiteX352" fmla="*/ 1181379 w 4011346"/>
                <a:gd name="connsiteY352" fmla="*/ 430502 h 1855498"/>
                <a:gd name="connsiteX353" fmla="*/ 1178041 w 4011346"/>
                <a:gd name="connsiteY353" fmla="*/ 387118 h 1855498"/>
                <a:gd name="connsiteX354" fmla="*/ 1171367 w 4011346"/>
                <a:gd name="connsiteY354" fmla="*/ 300350 h 1855498"/>
                <a:gd name="connsiteX355" fmla="*/ 1161355 w 4011346"/>
                <a:gd name="connsiteY355" fmla="*/ 370432 h 1855498"/>
                <a:gd name="connsiteX356" fmla="*/ 1137995 w 4011346"/>
                <a:gd name="connsiteY356" fmla="*/ 400467 h 1855498"/>
                <a:gd name="connsiteX357" fmla="*/ 1158018 w 4011346"/>
                <a:gd name="connsiteY357" fmla="*/ 447188 h 1855498"/>
                <a:gd name="connsiteX358" fmla="*/ 1158018 w 4011346"/>
                <a:gd name="connsiteY358" fmla="*/ 480560 h 1855498"/>
                <a:gd name="connsiteX359" fmla="*/ 1141332 w 4011346"/>
                <a:gd name="connsiteY359" fmla="*/ 530619 h 1855498"/>
                <a:gd name="connsiteX360" fmla="*/ 1154681 w 4011346"/>
                <a:gd name="connsiteY360" fmla="*/ 563991 h 1855498"/>
                <a:gd name="connsiteX361" fmla="*/ 1184716 w 4011346"/>
                <a:gd name="connsiteY361" fmla="*/ 570665 h 1855498"/>
                <a:gd name="connsiteX362" fmla="*/ 1221425 w 4011346"/>
                <a:gd name="connsiteY362" fmla="*/ 577340 h 1855498"/>
                <a:gd name="connsiteX363" fmla="*/ 1241449 w 4011346"/>
                <a:gd name="connsiteY363" fmla="*/ 600700 h 1855498"/>
                <a:gd name="connsiteX364" fmla="*/ 1258135 w 4011346"/>
                <a:gd name="connsiteY364" fmla="*/ 644084 h 1855498"/>
                <a:gd name="connsiteX365" fmla="*/ 1258135 w 4011346"/>
                <a:gd name="connsiteY365" fmla="*/ 644084 h 1855498"/>
                <a:gd name="connsiteX366" fmla="*/ 1254798 w 4011346"/>
                <a:gd name="connsiteY366" fmla="*/ 677457 h 1855498"/>
                <a:gd name="connsiteX367" fmla="*/ 1274821 w 4011346"/>
                <a:gd name="connsiteY367" fmla="*/ 697480 h 1855498"/>
                <a:gd name="connsiteX368" fmla="*/ 1244786 w 4011346"/>
                <a:gd name="connsiteY368" fmla="*/ 704155 h 1855498"/>
                <a:gd name="connsiteX369" fmla="*/ 1224763 w 4011346"/>
                <a:gd name="connsiteY369" fmla="*/ 664108 h 1855498"/>
                <a:gd name="connsiteX370" fmla="*/ 1224763 w 4011346"/>
                <a:gd name="connsiteY370" fmla="*/ 624061 h 1855498"/>
                <a:gd name="connsiteX371" fmla="*/ 1194727 w 4011346"/>
                <a:gd name="connsiteY371" fmla="*/ 587352 h 1855498"/>
                <a:gd name="connsiteX372" fmla="*/ 1164692 w 4011346"/>
                <a:gd name="connsiteY372" fmla="*/ 630736 h 1855498"/>
                <a:gd name="connsiteX373" fmla="*/ 1178041 w 4011346"/>
                <a:gd name="connsiteY373" fmla="*/ 674119 h 1855498"/>
                <a:gd name="connsiteX374" fmla="*/ 1137995 w 4011346"/>
                <a:gd name="connsiteY374" fmla="*/ 730852 h 1855498"/>
                <a:gd name="connsiteX375" fmla="*/ 1097948 w 4011346"/>
                <a:gd name="connsiteY375" fmla="*/ 787585 h 1855498"/>
                <a:gd name="connsiteX376" fmla="*/ 1007843 w 4011346"/>
                <a:gd name="connsiteY376" fmla="*/ 750876 h 1855498"/>
                <a:gd name="connsiteX377" fmla="*/ 1074587 w 4011346"/>
                <a:gd name="connsiteY377" fmla="*/ 747538 h 1855498"/>
                <a:gd name="connsiteX378" fmla="*/ 1107960 w 4011346"/>
                <a:gd name="connsiteY378" fmla="*/ 684131 h 1855498"/>
                <a:gd name="connsiteX379" fmla="*/ 1121309 w 4011346"/>
                <a:gd name="connsiteY379" fmla="*/ 640747 h 1855498"/>
                <a:gd name="connsiteX380" fmla="*/ 1127983 w 4011346"/>
                <a:gd name="connsiteY380" fmla="*/ 607375 h 1855498"/>
                <a:gd name="connsiteX381" fmla="*/ 1117971 w 4011346"/>
                <a:gd name="connsiteY381" fmla="*/ 590689 h 1855498"/>
                <a:gd name="connsiteX382" fmla="*/ 1114634 w 4011346"/>
                <a:gd name="connsiteY382" fmla="*/ 540630 h 1855498"/>
                <a:gd name="connsiteX383" fmla="*/ 1104622 w 4011346"/>
                <a:gd name="connsiteY383" fmla="*/ 460537 h 1855498"/>
                <a:gd name="connsiteX384" fmla="*/ 1101285 w 4011346"/>
                <a:gd name="connsiteY384" fmla="*/ 400467 h 1855498"/>
                <a:gd name="connsiteX385" fmla="*/ 1124646 w 4011346"/>
                <a:gd name="connsiteY385" fmla="*/ 307025 h 1855498"/>
                <a:gd name="connsiteX386" fmla="*/ 1031203 w 4011346"/>
                <a:gd name="connsiteY386" fmla="*/ 297013 h 1855498"/>
                <a:gd name="connsiteX387" fmla="*/ 1014517 w 4011346"/>
                <a:gd name="connsiteY387" fmla="*/ 353746 h 1855498"/>
                <a:gd name="connsiteX388" fmla="*/ 1024529 w 4011346"/>
                <a:gd name="connsiteY388" fmla="*/ 400467 h 1855498"/>
                <a:gd name="connsiteX389" fmla="*/ 981145 w 4011346"/>
                <a:gd name="connsiteY389" fmla="*/ 453863 h 1855498"/>
                <a:gd name="connsiteX390" fmla="*/ 991157 w 4011346"/>
                <a:gd name="connsiteY390" fmla="*/ 490572 h 1855498"/>
                <a:gd name="connsiteX391" fmla="*/ 981145 w 4011346"/>
                <a:gd name="connsiteY391" fmla="*/ 537293 h 1855498"/>
                <a:gd name="connsiteX392" fmla="*/ 1001168 w 4011346"/>
                <a:gd name="connsiteY392" fmla="*/ 560654 h 1855498"/>
                <a:gd name="connsiteX393" fmla="*/ 1017854 w 4011346"/>
                <a:gd name="connsiteY393" fmla="*/ 607375 h 1855498"/>
                <a:gd name="connsiteX394" fmla="*/ 1047890 w 4011346"/>
                <a:gd name="connsiteY394" fmla="*/ 594026 h 1855498"/>
                <a:gd name="connsiteX395" fmla="*/ 1014517 w 4011346"/>
                <a:gd name="connsiteY395" fmla="*/ 647422 h 1855498"/>
                <a:gd name="connsiteX396" fmla="*/ 957784 w 4011346"/>
                <a:gd name="connsiteY396" fmla="*/ 594026 h 1855498"/>
                <a:gd name="connsiteX397" fmla="*/ 884365 w 4011346"/>
                <a:gd name="connsiteY397" fmla="*/ 557317 h 1855498"/>
                <a:gd name="connsiteX398" fmla="*/ 824295 w 4011346"/>
                <a:gd name="connsiteY398" fmla="*/ 533956 h 1855498"/>
                <a:gd name="connsiteX399" fmla="*/ 810946 w 4011346"/>
                <a:gd name="connsiteY399" fmla="*/ 570665 h 1855498"/>
                <a:gd name="connsiteX400" fmla="*/ 827633 w 4011346"/>
                <a:gd name="connsiteY400" fmla="*/ 607375 h 1855498"/>
                <a:gd name="connsiteX401" fmla="*/ 814284 w 4011346"/>
                <a:gd name="connsiteY401" fmla="*/ 630736 h 1855498"/>
                <a:gd name="connsiteX402" fmla="*/ 800935 w 4011346"/>
                <a:gd name="connsiteY402" fmla="*/ 647422 h 1855498"/>
                <a:gd name="connsiteX403" fmla="*/ 770900 w 4011346"/>
                <a:gd name="connsiteY403" fmla="*/ 590689 h 1855498"/>
                <a:gd name="connsiteX404" fmla="*/ 744202 w 4011346"/>
                <a:gd name="connsiteY404" fmla="*/ 627398 h 1855498"/>
                <a:gd name="connsiteX405" fmla="*/ 707492 w 4011346"/>
                <a:gd name="connsiteY405" fmla="*/ 620724 h 1855498"/>
                <a:gd name="connsiteX406" fmla="*/ 654097 w 4011346"/>
                <a:gd name="connsiteY406" fmla="*/ 657433 h 1855498"/>
                <a:gd name="connsiteX407" fmla="*/ 644085 w 4011346"/>
                <a:gd name="connsiteY407" fmla="*/ 634073 h 1855498"/>
                <a:gd name="connsiteX408" fmla="*/ 654097 w 4011346"/>
                <a:gd name="connsiteY408" fmla="*/ 597363 h 1855498"/>
                <a:gd name="connsiteX409" fmla="*/ 614050 w 4011346"/>
                <a:gd name="connsiteY409" fmla="*/ 634073 h 1855498"/>
                <a:gd name="connsiteX410" fmla="*/ 594027 w 4011346"/>
                <a:gd name="connsiteY410" fmla="*/ 634073 h 1855498"/>
                <a:gd name="connsiteX411" fmla="*/ 533957 w 4011346"/>
                <a:gd name="connsiteY411" fmla="*/ 667445 h 1855498"/>
                <a:gd name="connsiteX412" fmla="*/ 510596 w 4011346"/>
                <a:gd name="connsiteY412" fmla="*/ 690806 h 1855498"/>
                <a:gd name="connsiteX413" fmla="*/ 500584 w 4011346"/>
                <a:gd name="connsiteY413" fmla="*/ 737527 h 1855498"/>
                <a:gd name="connsiteX414" fmla="*/ 450526 w 4011346"/>
                <a:gd name="connsiteY414" fmla="*/ 724178 h 1855498"/>
                <a:gd name="connsiteX415" fmla="*/ 433840 w 4011346"/>
                <a:gd name="connsiteY415" fmla="*/ 687468 h 1855498"/>
                <a:gd name="connsiteX416" fmla="*/ 467212 w 4011346"/>
                <a:gd name="connsiteY416" fmla="*/ 657433 h 1855498"/>
                <a:gd name="connsiteX417" fmla="*/ 453863 w 4011346"/>
                <a:gd name="connsiteY417" fmla="*/ 634073 h 1855498"/>
                <a:gd name="connsiteX418" fmla="*/ 390456 w 4011346"/>
                <a:gd name="connsiteY418" fmla="*/ 604038 h 1855498"/>
                <a:gd name="connsiteX419" fmla="*/ 417154 w 4011346"/>
                <a:gd name="connsiteY419" fmla="*/ 654096 h 1855498"/>
                <a:gd name="connsiteX420" fmla="*/ 407142 w 4011346"/>
                <a:gd name="connsiteY420" fmla="*/ 697480 h 1855498"/>
                <a:gd name="connsiteX421" fmla="*/ 413817 w 4011346"/>
                <a:gd name="connsiteY421" fmla="*/ 734190 h 1855498"/>
                <a:gd name="connsiteX422" fmla="*/ 427165 w 4011346"/>
                <a:gd name="connsiteY422" fmla="*/ 757550 h 1855498"/>
                <a:gd name="connsiteX423" fmla="*/ 413817 w 4011346"/>
                <a:gd name="connsiteY423" fmla="*/ 787585 h 1855498"/>
                <a:gd name="connsiteX424" fmla="*/ 390456 w 4011346"/>
                <a:gd name="connsiteY424" fmla="*/ 764225 h 1855498"/>
                <a:gd name="connsiteX425" fmla="*/ 360421 w 4011346"/>
                <a:gd name="connsiteY425" fmla="*/ 760887 h 1855498"/>
                <a:gd name="connsiteX426" fmla="*/ 333723 w 4011346"/>
                <a:gd name="connsiteY426" fmla="*/ 800934 h 1855498"/>
                <a:gd name="connsiteX427" fmla="*/ 307025 w 4011346"/>
                <a:gd name="connsiteY427" fmla="*/ 820957 h 1855498"/>
                <a:gd name="connsiteX428" fmla="*/ 320374 w 4011346"/>
                <a:gd name="connsiteY428" fmla="*/ 847655 h 1855498"/>
                <a:gd name="connsiteX429" fmla="*/ 303688 w 4011346"/>
                <a:gd name="connsiteY429" fmla="*/ 871016 h 1855498"/>
                <a:gd name="connsiteX430" fmla="*/ 233606 w 4011346"/>
                <a:gd name="connsiteY430" fmla="*/ 834306 h 1855498"/>
                <a:gd name="connsiteX431" fmla="*/ 243618 w 4011346"/>
                <a:gd name="connsiteY431" fmla="*/ 884365 h 1855498"/>
                <a:gd name="connsiteX432" fmla="*/ 263641 w 4011346"/>
                <a:gd name="connsiteY432" fmla="*/ 904388 h 1855498"/>
                <a:gd name="connsiteX433" fmla="*/ 250292 w 4011346"/>
                <a:gd name="connsiteY433" fmla="*/ 917737 h 1855498"/>
                <a:gd name="connsiteX434" fmla="*/ 193560 w 4011346"/>
                <a:gd name="connsiteY434" fmla="*/ 881027 h 1855498"/>
                <a:gd name="connsiteX435" fmla="*/ 170199 w 4011346"/>
                <a:gd name="connsiteY435" fmla="*/ 840981 h 1855498"/>
                <a:gd name="connsiteX436" fmla="*/ 170199 w 4011346"/>
                <a:gd name="connsiteY436" fmla="*/ 794260 h 1855498"/>
                <a:gd name="connsiteX437" fmla="*/ 133490 w 4011346"/>
                <a:gd name="connsiteY437" fmla="*/ 717503 h 1855498"/>
                <a:gd name="connsiteX438" fmla="*/ 196897 w 4011346"/>
                <a:gd name="connsiteY438" fmla="*/ 747538 h 1855498"/>
                <a:gd name="connsiteX439" fmla="*/ 256967 w 4011346"/>
                <a:gd name="connsiteY439" fmla="*/ 777573 h 1855498"/>
                <a:gd name="connsiteX440" fmla="*/ 293676 w 4011346"/>
                <a:gd name="connsiteY440" fmla="*/ 780911 h 1855498"/>
                <a:gd name="connsiteX441" fmla="*/ 327049 w 4011346"/>
                <a:gd name="connsiteY441" fmla="*/ 750876 h 1855498"/>
                <a:gd name="connsiteX442" fmla="*/ 343735 w 4011346"/>
                <a:gd name="connsiteY442" fmla="*/ 714166 h 1855498"/>
                <a:gd name="connsiteX443" fmla="*/ 333723 w 4011346"/>
                <a:gd name="connsiteY443" fmla="*/ 664108 h 1855498"/>
                <a:gd name="connsiteX444" fmla="*/ 290339 w 4011346"/>
                <a:gd name="connsiteY444" fmla="*/ 644084 h 1855498"/>
                <a:gd name="connsiteX445" fmla="*/ 236944 w 4011346"/>
                <a:gd name="connsiteY445" fmla="*/ 597363 h 1855498"/>
                <a:gd name="connsiteX446" fmla="*/ 133490 w 4011346"/>
                <a:gd name="connsiteY446" fmla="*/ 540630 h 1855498"/>
                <a:gd name="connsiteX0" fmla="*/ 133490 w 4011346"/>
                <a:gd name="connsiteY0" fmla="*/ 540630 h 1855498"/>
                <a:gd name="connsiteX1" fmla="*/ 46722 w 4011346"/>
                <a:gd name="connsiteY1" fmla="*/ 570665 h 1855498"/>
                <a:gd name="connsiteX2" fmla="*/ 33373 w 4011346"/>
                <a:gd name="connsiteY2" fmla="*/ 600700 h 1855498"/>
                <a:gd name="connsiteX3" fmla="*/ 43384 w 4011346"/>
                <a:gd name="connsiteY3" fmla="*/ 630736 h 1855498"/>
                <a:gd name="connsiteX4" fmla="*/ 60071 w 4011346"/>
                <a:gd name="connsiteY4" fmla="*/ 657433 h 1855498"/>
                <a:gd name="connsiteX5" fmla="*/ 73419 w 4011346"/>
                <a:gd name="connsiteY5" fmla="*/ 687468 h 1855498"/>
                <a:gd name="connsiteX6" fmla="*/ 56733 w 4011346"/>
                <a:gd name="connsiteY6" fmla="*/ 710829 h 1855498"/>
                <a:gd name="connsiteX7" fmla="*/ 76757 w 4011346"/>
                <a:gd name="connsiteY7" fmla="*/ 790922 h 1855498"/>
                <a:gd name="connsiteX8" fmla="*/ 66745 w 4011346"/>
                <a:gd name="connsiteY8" fmla="*/ 807609 h 1855498"/>
                <a:gd name="connsiteX9" fmla="*/ 70082 w 4011346"/>
                <a:gd name="connsiteY9" fmla="*/ 834306 h 1855498"/>
                <a:gd name="connsiteX10" fmla="*/ 70082 w 4011346"/>
                <a:gd name="connsiteY10" fmla="*/ 874353 h 1855498"/>
                <a:gd name="connsiteX11" fmla="*/ 80094 w 4011346"/>
                <a:gd name="connsiteY11" fmla="*/ 894376 h 1855498"/>
                <a:gd name="connsiteX12" fmla="*/ 76757 w 4011346"/>
                <a:gd name="connsiteY12" fmla="*/ 917737 h 1855498"/>
                <a:gd name="connsiteX13" fmla="*/ 106792 w 4011346"/>
                <a:gd name="connsiteY13" fmla="*/ 951109 h 1855498"/>
                <a:gd name="connsiteX14" fmla="*/ 106792 w 4011346"/>
                <a:gd name="connsiteY14" fmla="*/ 981144 h 1855498"/>
                <a:gd name="connsiteX15" fmla="*/ 13349 w 4011346"/>
                <a:gd name="connsiteY15" fmla="*/ 1071249 h 1855498"/>
                <a:gd name="connsiteX16" fmla="*/ 33373 w 4011346"/>
                <a:gd name="connsiteY16" fmla="*/ 1104622 h 1855498"/>
                <a:gd name="connsiteX17" fmla="*/ 33373 w 4011346"/>
                <a:gd name="connsiteY17" fmla="*/ 1104622 h 1855498"/>
                <a:gd name="connsiteX18" fmla="*/ 16687 w 4011346"/>
                <a:gd name="connsiteY18" fmla="*/ 1134657 h 1855498"/>
                <a:gd name="connsiteX19" fmla="*/ 3338 w 4011346"/>
                <a:gd name="connsiteY19" fmla="*/ 1164692 h 1855498"/>
                <a:gd name="connsiteX20" fmla="*/ 0 w 4011346"/>
                <a:gd name="connsiteY20" fmla="*/ 1224762 h 1855498"/>
                <a:gd name="connsiteX21" fmla="*/ 16687 w 4011346"/>
                <a:gd name="connsiteY21" fmla="*/ 1268146 h 1855498"/>
                <a:gd name="connsiteX22" fmla="*/ 20024 w 4011346"/>
                <a:gd name="connsiteY22" fmla="*/ 1301518 h 1855498"/>
                <a:gd name="connsiteX23" fmla="*/ 56733 w 4011346"/>
                <a:gd name="connsiteY23" fmla="*/ 1311530 h 1855498"/>
                <a:gd name="connsiteX24" fmla="*/ 116803 w 4011346"/>
                <a:gd name="connsiteY24" fmla="*/ 1398298 h 1855498"/>
                <a:gd name="connsiteX25" fmla="*/ 96780 w 4011346"/>
                <a:gd name="connsiteY25" fmla="*/ 1421658 h 1855498"/>
                <a:gd name="connsiteX26" fmla="*/ 93443 w 4011346"/>
                <a:gd name="connsiteY26" fmla="*/ 1451693 h 1855498"/>
                <a:gd name="connsiteX27" fmla="*/ 120141 w 4011346"/>
                <a:gd name="connsiteY27" fmla="*/ 1455030 h 1855498"/>
                <a:gd name="connsiteX28" fmla="*/ 160187 w 4011346"/>
                <a:gd name="connsiteY28" fmla="*/ 1468379 h 1855498"/>
                <a:gd name="connsiteX29" fmla="*/ 186885 w 4011346"/>
                <a:gd name="connsiteY29" fmla="*/ 1481728 h 1855498"/>
                <a:gd name="connsiteX30" fmla="*/ 213583 w 4011346"/>
                <a:gd name="connsiteY30" fmla="*/ 1511763 h 1855498"/>
                <a:gd name="connsiteX31" fmla="*/ 243618 w 4011346"/>
                <a:gd name="connsiteY31" fmla="*/ 1515100 h 1855498"/>
                <a:gd name="connsiteX32" fmla="*/ 287002 w 4011346"/>
                <a:gd name="connsiteY32" fmla="*/ 1545136 h 1855498"/>
                <a:gd name="connsiteX33" fmla="*/ 310363 w 4011346"/>
                <a:gd name="connsiteY33" fmla="*/ 1555147 h 1855498"/>
                <a:gd name="connsiteX34" fmla="*/ 310363 w 4011346"/>
                <a:gd name="connsiteY34" fmla="*/ 1591857 h 1855498"/>
                <a:gd name="connsiteX35" fmla="*/ 270316 w 4011346"/>
                <a:gd name="connsiteY35" fmla="*/ 1631903 h 1855498"/>
                <a:gd name="connsiteX36" fmla="*/ 280327 w 4011346"/>
                <a:gd name="connsiteY36" fmla="*/ 1655264 h 1855498"/>
                <a:gd name="connsiteX37" fmla="*/ 273653 w 4011346"/>
                <a:gd name="connsiteY37" fmla="*/ 1675287 h 1855498"/>
                <a:gd name="connsiteX38" fmla="*/ 266979 w 4011346"/>
                <a:gd name="connsiteY38" fmla="*/ 1691973 h 1855498"/>
                <a:gd name="connsiteX39" fmla="*/ 240281 w 4011346"/>
                <a:gd name="connsiteY39" fmla="*/ 1732020 h 1855498"/>
                <a:gd name="connsiteX40" fmla="*/ 307025 w 4011346"/>
                <a:gd name="connsiteY40" fmla="*/ 1768730 h 1855498"/>
                <a:gd name="connsiteX41" fmla="*/ 337060 w 4011346"/>
                <a:gd name="connsiteY41" fmla="*/ 1775404 h 1855498"/>
                <a:gd name="connsiteX42" fmla="*/ 360421 w 4011346"/>
                <a:gd name="connsiteY42" fmla="*/ 1782079 h 1855498"/>
                <a:gd name="connsiteX43" fmla="*/ 380444 w 4011346"/>
                <a:gd name="connsiteY43" fmla="*/ 1788753 h 1855498"/>
                <a:gd name="connsiteX44" fmla="*/ 407142 w 4011346"/>
                <a:gd name="connsiteY44" fmla="*/ 1808776 h 1855498"/>
                <a:gd name="connsiteX45" fmla="*/ 437177 w 4011346"/>
                <a:gd name="connsiteY45" fmla="*/ 1805439 h 1855498"/>
                <a:gd name="connsiteX46" fmla="*/ 507259 w 4011346"/>
                <a:gd name="connsiteY46" fmla="*/ 1855498 h 1855498"/>
                <a:gd name="connsiteX47" fmla="*/ 517271 w 4011346"/>
                <a:gd name="connsiteY47" fmla="*/ 1842149 h 1855498"/>
                <a:gd name="connsiteX48" fmla="*/ 507259 w 4011346"/>
                <a:gd name="connsiteY48" fmla="*/ 1802102 h 1855498"/>
                <a:gd name="connsiteX49" fmla="*/ 500584 w 4011346"/>
                <a:gd name="connsiteY49" fmla="*/ 1768730 h 1855498"/>
                <a:gd name="connsiteX50" fmla="*/ 483898 w 4011346"/>
                <a:gd name="connsiteY50" fmla="*/ 1725346 h 1855498"/>
                <a:gd name="connsiteX51" fmla="*/ 513933 w 4011346"/>
                <a:gd name="connsiteY51" fmla="*/ 1705322 h 1855498"/>
                <a:gd name="connsiteX52" fmla="*/ 547306 w 4011346"/>
                <a:gd name="connsiteY52" fmla="*/ 1681962 h 1855498"/>
                <a:gd name="connsiteX53" fmla="*/ 527282 w 4011346"/>
                <a:gd name="connsiteY53" fmla="*/ 1665276 h 1855498"/>
                <a:gd name="connsiteX54" fmla="*/ 517271 w 4011346"/>
                <a:gd name="connsiteY54" fmla="*/ 1631903 h 1855498"/>
                <a:gd name="connsiteX55" fmla="*/ 480561 w 4011346"/>
                <a:gd name="connsiteY55" fmla="*/ 1615217 h 1855498"/>
                <a:gd name="connsiteX56" fmla="*/ 470549 w 4011346"/>
                <a:gd name="connsiteY56" fmla="*/ 1595194 h 1855498"/>
                <a:gd name="connsiteX57" fmla="*/ 480561 w 4011346"/>
                <a:gd name="connsiteY57" fmla="*/ 1565159 h 1855498"/>
                <a:gd name="connsiteX58" fmla="*/ 490573 w 4011346"/>
                <a:gd name="connsiteY58" fmla="*/ 1525112 h 1855498"/>
                <a:gd name="connsiteX59" fmla="*/ 513933 w 4011346"/>
                <a:gd name="connsiteY59" fmla="*/ 1545136 h 1855498"/>
                <a:gd name="connsiteX60" fmla="*/ 520608 w 4011346"/>
                <a:gd name="connsiteY60" fmla="*/ 1528449 h 1855498"/>
                <a:gd name="connsiteX61" fmla="*/ 543968 w 4011346"/>
                <a:gd name="connsiteY61" fmla="*/ 1491740 h 1855498"/>
                <a:gd name="connsiteX62" fmla="*/ 574003 w 4011346"/>
                <a:gd name="connsiteY62" fmla="*/ 1475054 h 1855498"/>
                <a:gd name="connsiteX63" fmla="*/ 590690 w 4011346"/>
                <a:gd name="connsiteY63" fmla="*/ 1488403 h 1855498"/>
                <a:gd name="connsiteX64" fmla="*/ 610713 w 4011346"/>
                <a:gd name="connsiteY64" fmla="*/ 1461705 h 1855498"/>
                <a:gd name="connsiteX65" fmla="*/ 630736 w 4011346"/>
                <a:gd name="connsiteY65" fmla="*/ 1488403 h 1855498"/>
                <a:gd name="connsiteX66" fmla="*/ 657434 w 4011346"/>
                <a:gd name="connsiteY66" fmla="*/ 1511763 h 1855498"/>
                <a:gd name="connsiteX67" fmla="*/ 674120 w 4011346"/>
                <a:gd name="connsiteY67" fmla="*/ 1518438 h 1855498"/>
                <a:gd name="connsiteX68" fmla="*/ 697481 w 4011346"/>
                <a:gd name="connsiteY68" fmla="*/ 1518438 h 1855498"/>
                <a:gd name="connsiteX69" fmla="*/ 717504 w 4011346"/>
                <a:gd name="connsiteY69" fmla="*/ 1505089 h 1855498"/>
                <a:gd name="connsiteX70" fmla="*/ 744202 w 4011346"/>
                <a:gd name="connsiteY70" fmla="*/ 1505089 h 1855498"/>
                <a:gd name="connsiteX71" fmla="*/ 760888 w 4011346"/>
                <a:gd name="connsiteY71" fmla="*/ 1501752 h 1855498"/>
                <a:gd name="connsiteX72" fmla="*/ 790923 w 4011346"/>
                <a:gd name="connsiteY72" fmla="*/ 1535124 h 1855498"/>
                <a:gd name="connsiteX73" fmla="*/ 797598 w 4011346"/>
                <a:gd name="connsiteY73" fmla="*/ 1508426 h 1855498"/>
                <a:gd name="connsiteX74" fmla="*/ 817621 w 4011346"/>
                <a:gd name="connsiteY74" fmla="*/ 1525112 h 1855498"/>
                <a:gd name="connsiteX75" fmla="*/ 837644 w 4011346"/>
                <a:gd name="connsiteY75" fmla="*/ 1501752 h 1855498"/>
                <a:gd name="connsiteX76" fmla="*/ 827633 w 4011346"/>
                <a:gd name="connsiteY76" fmla="*/ 1481728 h 1855498"/>
                <a:gd name="connsiteX77" fmla="*/ 810946 w 4011346"/>
                <a:gd name="connsiteY77" fmla="*/ 1468379 h 1855498"/>
                <a:gd name="connsiteX78" fmla="*/ 810946 w 4011346"/>
                <a:gd name="connsiteY78" fmla="*/ 1441682 h 1855498"/>
                <a:gd name="connsiteX79" fmla="*/ 810946 w 4011346"/>
                <a:gd name="connsiteY79" fmla="*/ 1428333 h 1855498"/>
                <a:gd name="connsiteX80" fmla="*/ 830970 w 4011346"/>
                <a:gd name="connsiteY80" fmla="*/ 1424995 h 1855498"/>
                <a:gd name="connsiteX81" fmla="*/ 840981 w 4011346"/>
                <a:gd name="connsiteY81" fmla="*/ 1421658 h 1855498"/>
                <a:gd name="connsiteX82" fmla="*/ 820958 w 4011346"/>
                <a:gd name="connsiteY82" fmla="*/ 1384949 h 1855498"/>
                <a:gd name="connsiteX83" fmla="*/ 854330 w 4011346"/>
                <a:gd name="connsiteY83" fmla="*/ 1378274 h 1855498"/>
                <a:gd name="connsiteX84" fmla="*/ 891040 w 4011346"/>
                <a:gd name="connsiteY84" fmla="*/ 1384949 h 1855498"/>
                <a:gd name="connsiteX85" fmla="*/ 964459 w 4011346"/>
                <a:gd name="connsiteY85" fmla="*/ 1341565 h 1855498"/>
                <a:gd name="connsiteX86" fmla="*/ 1001168 w 4011346"/>
                <a:gd name="connsiteY86" fmla="*/ 1341565 h 1855498"/>
                <a:gd name="connsiteX87" fmla="*/ 1027866 w 4011346"/>
                <a:gd name="connsiteY87" fmla="*/ 1318204 h 1855498"/>
                <a:gd name="connsiteX88" fmla="*/ 1047890 w 4011346"/>
                <a:gd name="connsiteY88" fmla="*/ 1328216 h 1855498"/>
                <a:gd name="connsiteX89" fmla="*/ 1067913 w 4011346"/>
                <a:gd name="connsiteY89" fmla="*/ 1338227 h 1855498"/>
                <a:gd name="connsiteX90" fmla="*/ 1087936 w 4011346"/>
                <a:gd name="connsiteY90" fmla="*/ 1364925 h 1855498"/>
                <a:gd name="connsiteX91" fmla="*/ 1074587 w 4011346"/>
                <a:gd name="connsiteY91" fmla="*/ 1378274 h 1855498"/>
                <a:gd name="connsiteX92" fmla="*/ 1104622 w 4011346"/>
                <a:gd name="connsiteY92" fmla="*/ 1378274 h 1855498"/>
                <a:gd name="connsiteX93" fmla="*/ 1107960 w 4011346"/>
                <a:gd name="connsiteY93" fmla="*/ 1394960 h 1855498"/>
                <a:gd name="connsiteX94" fmla="*/ 1121309 w 4011346"/>
                <a:gd name="connsiteY94" fmla="*/ 1378274 h 1855498"/>
                <a:gd name="connsiteX95" fmla="*/ 1134657 w 4011346"/>
                <a:gd name="connsiteY95" fmla="*/ 1391623 h 1855498"/>
                <a:gd name="connsiteX96" fmla="*/ 1134657 w 4011346"/>
                <a:gd name="connsiteY96" fmla="*/ 1411646 h 1855498"/>
                <a:gd name="connsiteX97" fmla="*/ 1148006 w 4011346"/>
                <a:gd name="connsiteY97" fmla="*/ 1408309 h 1855498"/>
                <a:gd name="connsiteX98" fmla="*/ 1208076 w 4011346"/>
                <a:gd name="connsiteY98" fmla="*/ 1361588 h 1855498"/>
                <a:gd name="connsiteX99" fmla="*/ 1211414 w 4011346"/>
                <a:gd name="connsiteY99" fmla="*/ 1381611 h 1855498"/>
                <a:gd name="connsiteX100" fmla="*/ 1244786 w 4011346"/>
                <a:gd name="connsiteY100" fmla="*/ 1401635 h 1855498"/>
                <a:gd name="connsiteX101" fmla="*/ 1264809 w 4011346"/>
                <a:gd name="connsiteY101" fmla="*/ 1431670 h 1855498"/>
                <a:gd name="connsiteX102" fmla="*/ 1298181 w 4011346"/>
                <a:gd name="connsiteY102" fmla="*/ 1538461 h 1855498"/>
                <a:gd name="connsiteX103" fmla="*/ 1308193 w 4011346"/>
                <a:gd name="connsiteY103" fmla="*/ 1495077 h 1855498"/>
                <a:gd name="connsiteX104" fmla="*/ 1344903 w 4011346"/>
                <a:gd name="connsiteY104" fmla="*/ 1515100 h 1855498"/>
                <a:gd name="connsiteX105" fmla="*/ 1388287 w 4011346"/>
                <a:gd name="connsiteY105" fmla="*/ 1515100 h 1855498"/>
                <a:gd name="connsiteX106" fmla="*/ 1394961 w 4011346"/>
                <a:gd name="connsiteY106" fmla="*/ 1538461 h 1855498"/>
                <a:gd name="connsiteX107" fmla="*/ 1435008 w 4011346"/>
                <a:gd name="connsiteY107" fmla="*/ 1561822 h 1855498"/>
                <a:gd name="connsiteX108" fmla="*/ 1465043 w 4011346"/>
                <a:gd name="connsiteY108" fmla="*/ 1561822 h 1855498"/>
                <a:gd name="connsiteX109" fmla="*/ 1491741 w 4011346"/>
                <a:gd name="connsiteY109" fmla="*/ 1575171 h 1855498"/>
                <a:gd name="connsiteX110" fmla="*/ 1535125 w 4011346"/>
                <a:gd name="connsiteY110" fmla="*/ 1531787 h 1855498"/>
                <a:gd name="connsiteX111" fmla="*/ 1571834 w 4011346"/>
                <a:gd name="connsiteY111" fmla="*/ 1511763 h 1855498"/>
                <a:gd name="connsiteX112" fmla="*/ 1608544 w 4011346"/>
                <a:gd name="connsiteY112" fmla="*/ 1515100 h 1855498"/>
                <a:gd name="connsiteX113" fmla="*/ 1655265 w 4011346"/>
                <a:gd name="connsiteY113" fmla="*/ 1528449 h 1855498"/>
                <a:gd name="connsiteX114" fmla="*/ 1681963 w 4011346"/>
                <a:gd name="connsiteY114" fmla="*/ 1545136 h 1855498"/>
                <a:gd name="connsiteX115" fmla="*/ 1735358 w 4011346"/>
                <a:gd name="connsiteY115" fmla="*/ 1538461 h 1855498"/>
                <a:gd name="connsiteX116" fmla="*/ 1745370 w 4011346"/>
                <a:gd name="connsiteY116" fmla="*/ 1518438 h 1855498"/>
                <a:gd name="connsiteX117" fmla="*/ 1738695 w 4011346"/>
                <a:gd name="connsiteY117" fmla="*/ 1498414 h 1855498"/>
                <a:gd name="connsiteX118" fmla="*/ 1765393 w 4011346"/>
                <a:gd name="connsiteY118" fmla="*/ 1471717 h 1855498"/>
                <a:gd name="connsiteX119" fmla="*/ 1778742 w 4011346"/>
                <a:gd name="connsiteY119" fmla="*/ 1468379 h 1855498"/>
                <a:gd name="connsiteX120" fmla="*/ 1812114 w 4011346"/>
                <a:gd name="connsiteY120" fmla="*/ 1485065 h 1855498"/>
                <a:gd name="connsiteX121" fmla="*/ 1852161 w 4011346"/>
                <a:gd name="connsiteY121" fmla="*/ 1498414 h 1855498"/>
                <a:gd name="connsiteX122" fmla="*/ 1858836 w 4011346"/>
                <a:gd name="connsiteY122" fmla="*/ 1525112 h 1855498"/>
                <a:gd name="connsiteX123" fmla="*/ 1872184 w 4011346"/>
                <a:gd name="connsiteY123" fmla="*/ 1531787 h 1855498"/>
                <a:gd name="connsiteX124" fmla="*/ 1902219 w 4011346"/>
                <a:gd name="connsiteY124" fmla="*/ 1535124 h 1855498"/>
                <a:gd name="connsiteX125" fmla="*/ 1932254 w 4011346"/>
                <a:gd name="connsiteY125" fmla="*/ 1518438 h 1855498"/>
                <a:gd name="connsiteX126" fmla="*/ 1962290 w 4011346"/>
                <a:gd name="connsiteY126" fmla="*/ 1531787 h 1855498"/>
                <a:gd name="connsiteX127" fmla="*/ 1985650 w 4011346"/>
                <a:gd name="connsiteY127" fmla="*/ 1545136 h 1855498"/>
                <a:gd name="connsiteX128" fmla="*/ 1995662 w 4011346"/>
                <a:gd name="connsiteY128" fmla="*/ 1555147 h 1855498"/>
                <a:gd name="connsiteX129" fmla="*/ 2032371 w 4011346"/>
                <a:gd name="connsiteY129" fmla="*/ 1575171 h 1855498"/>
                <a:gd name="connsiteX130" fmla="*/ 2069081 w 4011346"/>
                <a:gd name="connsiteY130" fmla="*/ 1571833 h 1855498"/>
                <a:gd name="connsiteX131" fmla="*/ 2142500 w 4011346"/>
                <a:gd name="connsiteY131" fmla="*/ 1528449 h 1855498"/>
                <a:gd name="connsiteX132" fmla="*/ 2195895 w 4011346"/>
                <a:gd name="connsiteY132" fmla="*/ 1541798 h 1855498"/>
                <a:gd name="connsiteX133" fmla="*/ 2225930 w 4011346"/>
                <a:gd name="connsiteY133" fmla="*/ 1551810 h 1855498"/>
                <a:gd name="connsiteX134" fmla="*/ 2259303 w 4011346"/>
                <a:gd name="connsiteY134" fmla="*/ 1538461 h 1855498"/>
                <a:gd name="connsiteX135" fmla="*/ 2262640 w 4011346"/>
                <a:gd name="connsiteY135" fmla="*/ 1511763 h 1855498"/>
                <a:gd name="connsiteX136" fmla="*/ 2282663 w 4011346"/>
                <a:gd name="connsiteY136" fmla="*/ 1481728 h 1855498"/>
                <a:gd name="connsiteX137" fmla="*/ 2299349 w 4011346"/>
                <a:gd name="connsiteY137" fmla="*/ 1428333 h 1855498"/>
                <a:gd name="connsiteX138" fmla="*/ 2282663 w 4011346"/>
                <a:gd name="connsiteY138" fmla="*/ 1431670 h 1855498"/>
                <a:gd name="connsiteX139" fmla="*/ 2312698 w 4011346"/>
                <a:gd name="connsiteY139" fmla="*/ 1404972 h 1855498"/>
                <a:gd name="connsiteX140" fmla="*/ 2339396 w 4011346"/>
                <a:gd name="connsiteY140" fmla="*/ 1401635 h 1855498"/>
                <a:gd name="connsiteX141" fmla="*/ 2396129 w 4011346"/>
                <a:gd name="connsiteY141" fmla="*/ 1411646 h 1855498"/>
                <a:gd name="connsiteX142" fmla="*/ 2436176 w 4011346"/>
                <a:gd name="connsiteY142" fmla="*/ 1438344 h 1855498"/>
                <a:gd name="connsiteX143" fmla="*/ 2462873 w 4011346"/>
                <a:gd name="connsiteY143" fmla="*/ 1468379 h 1855498"/>
                <a:gd name="connsiteX144" fmla="*/ 2469548 w 4011346"/>
                <a:gd name="connsiteY144" fmla="*/ 1505089 h 1855498"/>
                <a:gd name="connsiteX145" fmla="*/ 2476222 w 4011346"/>
                <a:gd name="connsiteY145" fmla="*/ 1545136 h 1855498"/>
                <a:gd name="connsiteX146" fmla="*/ 2486234 w 4011346"/>
                <a:gd name="connsiteY146" fmla="*/ 1565159 h 1855498"/>
                <a:gd name="connsiteX147" fmla="*/ 2529618 w 4011346"/>
                <a:gd name="connsiteY147" fmla="*/ 1578508 h 1855498"/>
                <a:gd name="connsiteX148" fmla="*/ 2549641 w 4011346"/>
                <a:gd name="connsiteY148" fmla="*/ 1598531 h 1855498"/>
                <a:gd name="connsiteX149" fmla="*/ 2562990 w 4011346"/>
                <a:gd name="connsiteY149" fmla="*/ 1631903 h 1855498"/>
                <a:gd name="connsiteX150" fmla="*/ 2586351 w 4011346"/>
                <a:gd name="connsiteY150" fmla="*/ 1625229 h 1855498"/>
                <a:gd name="connsiteX151" fmla="*/ 2606374 w 4011346"/>
                <a:gd name="connsiteY151" fmla="*/ 1615217 h 1855498"/>
                <a:gd name="connsiteX152" fmla="*/ 2639746 w 4011346"/>
                <a:gd name="connsiteY152" fmla="*/ 1598531 h 1855498"/>
                <a:gd name="connsiteX153" fmla="*/ 2643084 w 4011346"/>
                <a:gd name="connsiteY153" fmla="*/ 1615217 h 1855498"/>
                <a:gd name="connsiteX154" fmla="*/ 2626398 w 4011346"/>
                <a:gd name="connsiteY154" fmla="*/ 1645252 h 1855498"/>
                <a:gd name="connsiteX155" fmla="*/ 2616386 w 4011346"/>
                <a:gd name="connsiteY155" fmla="*/ 1681962 h 1855498"/>
                <a:gd name="connsiteX156" fmla="*/ 2603037 w 4011346"/>
                <a:gd name="connsiteY156" fmla="*/ 1735357 h 1855498"/>
                <a:gd name="connsiteX157" fmla="*/ 2579676 w 4011346"/>
                <a:gd name="connsiteY157" fmla="*/ 1708660 h 1855498"/>
                <a:gd name="connsiteX158" fmla="*/ 2552979 w 4011346"/>
                <a:gd name="connsiteY158" fmla="*/ 1732020 h 1855498"/>
                <a:gd name="connsiteX159" fmla="*/ 2559653 w 4011346"/>
                <a:gd name="connsiteY159" fmla="*/ 1758718 h 1855498"/>
                <a:gd name="connsiteX160" fmla="*/ 2559653 w 4011346"/>
                <a:gd name="connsiteY160" fmla="*/ 1795427 h 1855498"/>
                <a:gd name="connsiteX161" fmla="*/ 2549641 w 4011346"/>
                <a:gd name="connsiteY161" fmla="*/ 1815451 h 1855498"/>
                <a:gd name="connsiteX162" fmla="*/ 2589688 w 4011346"/>
                <a:gd name="connsiteY162" fmla="*/ 1795427 h 1855498"/>
                <a:gd name="connsiteX163" fmla="*/ 2626398 w 4011346"/>
                <a:gd name="connsiteY163" fmla="*/ 1805439 h 1855498"/>
                <a:gd name="connsiteX164" fmla="*/ 2653095 w 4011346"/>
                <a:gd name="connsiteY164" fmla="*/ 1782079 h 1855498"/>
                <a:gd name="connsiteX165" fmla="*/ 2683130 w 4011346"/>
                <a:gd name="connsiteY165" fmla="*/ 1728683 h 1855498"/>
                <a:gd name="connsiteX166" fmla="*/ 2753212 w 4011346"/>
                <a:gd name="connsiteY166" fmla="*/ 1641915 h 1855498"/>
                <a:gd name="connsiteX167" fmla="*/ 2783247 w 4011346"/>
                <a:gd name="connsiteY167" fmla="*/ 1571833 h 1855498"/>
                <a:gd name="connsiteX168" fmla="*/ 2803271 w 4011346"/>
                <a:gd name="connsiteY168" fmla="*/ 1468379 h 1855498"/>
                <a:gd name="connsiteX169" fmla="*/ 2793259 w 4011346"/>
                <a:gd name="connsiteY169" fmla="*/ 1418321 h 1855498"/>
                <a:gd name="connsiteX170" fmla="*/ 2769898 w 4011346"/>
                <a:gd name="connsiteY170" fmla="*/ 1384949 h 1855498"/>
                <a:gd name="connsiteX171" fmla="*/ 2726514 w 4011346"/>
                <a:gd name="connsiteY171" fmla="*/ 1384949 h 1855498"/>
                <a:gd name="connsiteX172" fmla="*/ 2699817 w 4011346"/>
                <a:gd name="connsiteY172" fmla="*/ 1384949 h 1855498"/>
                <a:gd name="connsiteX173" fmla="*/ 2683130 w 4011346"/>
                <a:gd name="connsiteY173" fmla="*/ 1364925 h 1855498"/>
                <a:gd name="connsiteX174" fmla="*/ 2669781 w 4011346"/>
                <a:gd name="connsiteY174" fmla="*/ 1344902 h 1855498"/>
                <a:gd name="connsiteX175" fmla="*/ 2763224 w 4011346"/>
                <a:gd name="connsiteY175" fmla="*/ 1228099 h 1855498"/>
                <a:gd name="connsiteX176" fmla="*/ 2846654 w 4011346"/>
                <a:gd name="connsiteY176" fmla="*/ 1161355 h 1855498"/>
                <a:gd name="connsiteX177" fmla="*/ 2890038 w 4011346"/>
                <a:gd name="connsiteY177" fmla="*/ 1137994 h 1855498"/>
                <a:gd name="connsiteX178" fmla="*/ 2933422 w 4011346"/>
                <a:gd name="connsiteY178" fmla="*/ 1158017 h 1855498"/>
                <a:gd name="connsiteX179" fmla="*/ 2950109 w 4011346"/>
                <a:gd name="connsiteY179" fmla="*/ 1141331 h 1855498"/>
                <a:gd name="connsiteX180" fmla="*/ 2993492 w 4011346"/>
                <a:gd name="connsiteY180" fmla="*/ 1158017 h 1855498"/>
                <a:gd name="connsiteX181" fmla="*/ 3006841 w 4011346"/>
                <a:gd name="connsiteY181" fmla="*/ 1124645 h 1855498"/>
                <a:gd name="connsiteX182" fmla="*/ 3053563 w 4011346"/>
                <a:gd name="connsiteY182" fmla="*/ 1134657 h 1855498"/>
                <a:gd name="connsiteX183" fmla="*/ 3070249 w 4011346"/>
                <a:gd name="connsiteY183" fmla="*/ 1151343 h 1855498"/>
                <a:gd name="connsiteX184" fmla="*/ 3060237 w 4011346"/>
                <a:gd name="connsiteY184" fmla="*/ 1171366 h 1855498"/>
                <a:gd name="connsiteX185" fmla="*/ 3123644 w 4011346"/>
                <a:gd name="connsiteY185" fmla="*/ 1154680 h 1855498"/>
                <a:gd name="connsiteX186" fmla="*/ 3140330 w 4011346"/>
                <a:gd name="connsiteY186" fmla="*/ 1141331 h 1855498"/>
                <a:gd name="connsiteX187" fmla="*/ 3123644 w 4011346"/>
                <a:gd name="connsiteY187" fmla="*/ 1127982 h 1855498"/>
                <a:gd name="connsiteX188" fmla="*/ 3143668 w 4011346"/>
                <a:gd name="connsiteY188" fmla="*/ 1087936 h 1855498"/>
                <a:gd name="connsiteX189" fmla="*/ 3190389 w 4011346"/>
                <a:gd name="connsiteY189" fmla="*/ 1017854 h 1855498"/>
                <a:gd name="connsiteX190" fmla="*/ 3233773 w 4011346"/>
                <a:gd name="connsiteY190" fmla="*/ 1014517 h 1855498"/>
                <a:gd name="connsiteX191" fmla="*/ 3273819 w 4011346"/>
                <a:gd name="connsiteY191" fmla="*/ 1024528 h 1855498"/>
                <a:gd name="connsiteX192" fmla="*/ 3277157 w 4011346"/>
                <a:gd name="connsiteY192" fmla="*/ 1081261 h 1855498"/>
                <a:gd name="connsiteX193" fmla="*/ 3320541 w 4011346"/>
                <a:gd name="connsiteY193" fmla="*/ 1037877 h 1855498"/>
                <a:gd name="connsiteX194" fmla="*/ 3343901 w 4011346"/>
                <a:gd name="connsiteY194" fmla="*/ 1021191 h 1855498"/>
                <a:gd name="connsiteX195" fmla="*/ 3350576 w 4011346"/>
                <a:gd name="connsiteY195" fmla="*/ 987819 h 1855498"/>
                <a:gd name="connsiteX196" fmla="*/ 3377273 w 4011346"/>
                <a:gd name="connsiteY196" fmla="*/ 971133 h 1855498"/>
                <a:gd name="connsiteX197" fmla="*/ 3407309 w 4011346"/>
                <a:gd name="connsiteY197" fmla="*/ 981144 h 1855498"/>
                <a:gd name="connsiteX198" fmla="*/ 3373936 w 4011346"/>
                <a:gd name="connsiteY198" fmla="*/ 1011179 h 1855498"/>
                <a:gd name="connsiteX199" fmla="*/ 3360587 w 4011346"/>
                <a:gd name="connsiteY199" fmla="*/ 1061238 h 1855498"/>
                <a:gd name="connsiteX200" fmla="*/ 3323878 w 4011346"/>
                <a:gd name="connsiteY200" fmla="*/ 1101284 h 1855498"/>
                <a:gd name="connsiteX201" fmla="*/ 3210412 w 4011346"/>
                <a:gd name="connsiteY201" fmla="*/ 1198064 h 1855498"/>
                <a:gd name="connsiteX202" fmla="*/ 3163691 w 4011346"/>
                <a:gd name="connsiteY202" fmla="*/ 1268146 h 1855498"/>
                <a:gd name="connsiteX203" fmla="*/ 3160354 w 4011346"/>
                <a:gd name="connsiteY203" fmla="*/ 1341565 h 1855498"/>
                <a:gd name="connsiteX204" fmla="*/ 3170365 w 4011346"/>
                <a:gd name="connsiteY204" fmla="*/ 1431670 h 1855498"/>
                <a:gd name="connsiteX205" fmla="*/ 3190389 w 4011346"/>
                <a:gd name="connsiteY205" fmla="*/ 1495077 h 1855498"/>
                <a:gd name="connsiteX206" fmla="*/ 3217087 w 4011346"/>
                <a:gd name="connsiteY206" fmla="*/ 1485065 h 1855498"/>
                <a:gd name="connsiteX207" fmla="*/ 3240447 w 4011346"/>
                <a:gd name="connsiteY207" fmla="*/ 1418321 h 1855498"/>
                <a:gd name="connsiteX208" fmla="*/ 3270482 w 4011346"/>
                <a:gd name="connsiteY208" fmla="*/ 1414984 h 1855498"/>
                <a:gd name="connsiteX209" fmla="*/ 3287168 w 4011346"/>
                <a:gd name="connsiteY209" fmla="*/ 1354914 h 1855498"/>
                <a:gd name="connsiteX210" fmla="*/ 3313866 w 4011346"/>
                <a:gd name="connsiteY210" fmla="*/ 1344902 h 1855498"/>
                <a:gd name="connsiteX211" fmla="*/ 3313866 w 4011346"/>
                <a:gd name="connsiteY211" fmla="*/ 1314867 h 1855498"/>
                <a:gd name="connsiteX212" fmla="*/ 3337227 w 4011346"/>
                <a:gd name="connsiteY212" fmla="*/ 1278157 h 1855498"/>
                <a:gd name="connsiteX213" fmla="*/ 3330552 w 4011346"/>
                <a:gd name="connsiteY213" fmla="*/ 1234773 h 1855498"/>
                <a:gd name="connsiteX214" fmla="*/ 3333890 w 4011346"/>
                <a:gd name="connsiteY214" fmla="*/ 1204738 h 1855498"/>
                <a:gd name="connsiteX215" fmla="*/ 3323878 w 4011346"/>
                <a:gd name="connsiteY215" fmla="*/ 1194727 h 1855498"/>
                <a:gd name="connsiteX216" fmla="*/ 3363925 w 4011346"/>
                <a:gd name="connsiteY216" fmla="*/ 1107959 h 1855498"/>
                <a:gd name="connsiteX217" fmla="*/ 3383948 w 4011346"/>
                <a:gd name="connsiteY217" fmla="*/ 1117971 h 1855498"/>
                <a:gd name="connsiteX218" fmla="*/ 3410646 w 4011346"/>
                <a:gd name="connsiteY218" fmla="*/ 1091273 h 1855498"/>
                <a:gd name="connsiteX219" fmla="*/ 3420657 w 4011346"/>
                <a:gd name="connsiteY219" fmla="*/ 1117971 h 1855498"/>
                <a:gd name="connsiteX220" fmla="*/ 3447355 w 4011346"/>
                <a:gd name="connsiteY220" fmla="*/ 1101284 h 1855498"/>
                <a:gd name="connsiteX221" fmla="*/ 3477390 w 4011346"/>
                <a:gd name="connsiteY221" fmla="*/ 1091273 h 1855498"/>
                <a:gd name="connsiteX222" fmla="*/ 3514100 w 4011346"/>
                <a:gd name="connsiteY222" fmla="*/ 1117971 h 1855498"/>
                <a:gd name="connsiteX223" fmla="*/ 3574170 w 4011346"/>
                <a:gd name="connsiteY223" fmla="*/ 1051226 h 1855498"/>
                <a:gd name="connsiteX224" fmla="*/ 3637577 w 4011346"/>
                <a:gd name="connsiteY224" fmla="*/ 1004505 h 1855498"/>
                <a:gd name="connsiteX225" fmla="*/ 3690973 w 4011346"/>
                <a:gd name="connsiteY225" fmla="*/ 967795 h 1855498"/>
                <a:gd name="connsiteX226" fmla="*/ 3741031 w 4011346"/>
                <a:gd name="connsiteY226" fmla="*/ 994493 h 1855498"/>
                <a:gd name="connsiteX227" fmla="*/ 3751043 w 4011346"/>
                <a:gd name="connsiteY227" fmla="*/ 967795 h 1855498"/>
                <a:gd name="connsiteX228" fmla="*/ 3727682 w 4011346"/>
                <a:gd name="connsiteY228" fmla="*/ 901051 h 1855498"/>
                <a:gd name="connsiteX229" fmla="*/ 3700984 w 4011346"/>
                <a:gd name="connsiteY229" fmla="*/ 884365 h 1855498"/>
                <a:gd name="connsiteX230" fmla="*/ 3697647 w 4011346"/>
                <a:gd name="connsiteY230" fmla="*/ 854330 h 1855498"/>
                <a:gd name="connsiteX231" fmla="*/ 3751043 w 4011346"/>
                <a:gd name="connsiteY231" fmla="*/ 861004 h 1855498"/>
                <a:gd name="connsiteX232" fmla="*/ 3774403 w 4011346"/>
                <a:gd name="connsiteY232" fmla="*/ 817620 h 1855498"/>
                <a:gd name="connsiteX233" fmla="*/ 3767729 w 4011346"/>
                <a:gd name="connsiteY233" fmla="*/ 790922 h 1855498"/>
                <a:gd name="connsiteX234" fmla="*/ 3794427 w 4011346"/>
                <a:gd name="connsiteY234" fmla="*/ 757550 h 1855498"/>
                <a:gd name="connsiteX235" fmla="*/ 3804438 w 4011346"/>
                <a:gd name="connsiteY235" fmla="*/ 800934 h 1855498"/>
                <a:gd name="connsiteX236" fmla="*/ 3827799 w 4011346"/>
                <a:gd name="connsiteY236" fmla="*/ 817620 h 1855498"/>
                <a:gd name="connsiteX237" fmla="*/ 3874520 w 4011346"/>
                <a:gd name="connsiteY237" fmla="*/ 837644 h 1855498"/>
                <a:gd name="connsiteX238" fmla="*/ 3894544 w 4011346"/>
                <a:gd name="connsiteY238" fmla="*/ 864341 h 1855498"/>
                <a:gd name="connsiteX239" fmla="*/ 3941265 w 4011346"/>
                <a:gd name="connsiteY239" fmla="*/ 887702 h 1855498"/>
                <a:gd name="connsiteX240" fmla="*/ 3947939 w 4011346"/>
                <a:gd name="connsiteY240" fmla="*/ 874353 h 1855498"/>
                <a:gd name="connsiteX241" fmla="*/ 3957951 w 4011346"/>
                <a:gd name="connsiteY241" fmla="*/ 810946 h 1855498"/>
                <a:gd name="connsiteX242" fmla="*/ 4004672 w 4011346"/>
                <a:gd name="connsiteY242" fmla="*/ 804271 h 1855498"/>
                <a:gd name="connsiteX243" fmla="*/ 4011346 w 4011346"/>
                <a:gd name="connsiteY243" fmla="*/ 770899 h 1855498"/>
                <a:gd name="connsiteX244" fmla="*/ 3967963 w 4011346"/>
                <a:gd name="connsiteY244" fmla="*/ 734190 h 1855498"/>
                <a:gd name="connsiteX245" fmla="*/ 3921241 w 4011346"/>
                <a:gd name="connsiteY245" fmla="*/ 717503 h 1855498"/>
                <a:gd name="connsiteX246" fmla="*/ 3907892 w 4011346"/>
                <a:gd name="connsiteY246" fmla="*/ 720841 h 1855498"/>
                <a:gd name="connsiteX247" fmla="*/ 3907892 w 4011346"/>
                <a:gd name="connsiteY247" fmla="*/ 754213 h 1855498"/>
                <a:gd name="connsiteX248" fmla="*/ 3887869 w 4011346"/>
                <a:gd name="connsiteY248" fmla="*/ 747538 h 1855498"/>
                <a:gd name="connsiteX249" fmla="*/ 3874520 w 4011346"/>
                <a:gd name="connsiteY249" fmla="*/ 694143 h 1855498"/>
                <a:gd name="connsiteX250" fmla="*/ 3817787 w 4011346"/>
                <a:gd name="connsiteY250" fmla="*/ 630736 h 1855498"/>
                <a:gd name="connsiteX251" fmla="*/ 3717671 w 4011346"/>
                <a:gd name="connsiteY251" fmla="*/ 553979 h 1855498"/>
                <a:gd name="connsiteX252" fmla="*/ 3664275 w 4011346"/>
                <a:gd name="connsiteY252" fmla="*/ 533956 h 1855498"/>
                <a:gd name="connsiteX253" fmla="*/ 3584181 w 4011346"/>
                <a:gd name="connsiteY253" fmla="*/ 527282 h 1855498"/>
                <a:gd name="connsiteX254" fmla="*/ 3520774 w 4011346"/>
                <a:gd name="connsiteY254" fmla="*/ 510595 h 1855498"/>
                <a:gd name="connsiteX255" fmla="*/ 3530786 w 4011346"/>
                <a:gd name="connsiteY255" fmla="*/ 550642 h 1855498"/>
                <a:gd name="connsiteX256" fmla="*/ 3537460 w 4011346"/>
                <a:gd name="connsiteY256" fmla="*/ 577340 h 1855498"/>
                <a:gd name="connsiteX257" fmla="*/ 3507425 w 4011346"/>
                <a:gd name="connsiteY257" fmla="*/ 600700 h 1855498"/>
                <a:gd name="connsiteX258" fmla="*/ 3477390 w 4011346"/>
                <a:gd name="connsiteY258" fmla="*/ 574003 h 1855498"/>
                <a:gd name="connsiteX259" fmla="*/ 3477390 w 4011346"/>
                <a:gd name="connsiteY259" fmla="*/ 553979 h 1855498"/>
                <a:gd name="connsiteX260" fmla="*/ 3504088 w 4011346"/>
                <a:gd name="connsiteY260" fmla="*/ 533956 h 1855498"/>
                <a:gd name="connsiteX261" fmla="*/ 3467379 w 4011346"/>
                <a:gd name="connsiteY261" fmla="*/ 520607 h 1855498"/>
                <a:gd name="connsiteX262" fmla="*/ 3450692 w 4011346"/>
                <a:gd name="connsiteY262" fmla="*/ 547305 h 1855498"/>
                <a:gd name="connsiteX263" fmla="*/ 3440681 w 4011346"/>
                <a:gd name="connsiteY263" fmla="*/ 560654 h 1855498"/>
                <a:gd name="connsiteX264" fmla="*/ 3357250 w 4011346"/>
                <a:gd name="connsiteY264" fmla="*/ 547305 h 1855498"/>
                <a:gd name="connsiteX265" fmla="*/ 3297180 w 4011346"/>
                <a:gd name="connsiteY265" fmla="*/ 553979 h 1855498"/>
                <a:gd name="connsiteX266" fmla="*/ 3267145 w 4011346"/>
                <a:gd name="connsiteY266" fmla="*/ 530619 h 1855498"/>
                <a:gd name="connsiteX267" fmla="*/ 3267145 w 4011346"/>
                <a:gd name="connsiteY267" fmla="*/ 493909 h 1855498"/>
                <a:gd name="connsiteX268" fmla="*/ 3203738 w 4011346"/>
                <a:gd name="connsiteY268" fmla="*/ 437176 h 1855498"/>
                <a:gd name="connsiteX269" fmla="*/ 3076923 w 4011346"/>
                <a:gd name="connsiteY269" fmla="*/ 443851 h 1855498"/>
                <a:gd name="connsiteX270" fmla="*/ 3043551 w 4011346"/>
                <a:gd name="connsiteY270" fmla="*/ 420490 h 1855498"/>
                <a:gd name="connsiteX271" fmla="*/ 3000167 w 4011346"/>
                <a:gd name="connsiteY271" fmla="*/ 373769 h 1855498"/>
                <a:gd name="connsiteX272" fmla="*/ 3013516 w 4011346"/>
                <a:gd name="connsiteY272" fmla="*/ 367095 h 1855498"/>
                <a:gd name="connsiteX273" fmla="*/ 3000167 w 4011346"/>
                <a:gd name="connsiteY273" fmla="*/ 347071 h 1855498"/>
                <a:gd name="connsiteX274" fmla="*/ 2970132 w 4011346"/>
                <a:gd name="connsiteY274" fmla="*/ 343734 h 1855498"/>
                <a:gd name="connsiteX275" fmla="*/ 2920073 w 4011346"/>
                <a:gd name="connsiteY275" fmla="*/ 390455 h 1855498"/>
                <a:gd name="connsiteX276" fmla="*/ 2920073 w 4011346"/>
                <a:gd name="connsiteY276" fmla="*/ 390455 h 1855498"/>
                <a:gd name="connsiteX277" fmla="*/ 2916736 w 4011346"/>
                <a:gd name="connsiteY277" fmla="*/ 340397 h 1855498"/>
                <a:gd name="connsiteX278" fmla="*/ 2936760 w 4011346"/>
                <a:gd name="connsiteY278" fmla="*/ 337060 h 1855498"/>
                <a:gd name="connsiteX279" fmla="*/ 2866678 w 4011346"/>
                <a:gd name="connsiteY279" fmla="*/ 307025 h 1855498"/>
                <a:gd name="connsiteX280" fmla="*/ 2813282 w 4011346"/>
                <a:gd name="connsiteY280" fmla="*/ 303687 h 1855498"/>
                <a:gd name="connsiteX281" fmla="*/ 2793259 w 4011346"/>
                <a:gd name="connsiteY281" fmla="*/ 327048 h 1855498"/>
                <a:gd name="connsiteX282" fmla="*/ 2743200 w 4011346"/>
                <a:gd name="connsiteY282" fmla="*/ 337060 h 1855498"/>
                <a:gd name="connsiteX283" fmla="*/ 2786584 w 4011346"/>
                <a:gd name="connsiteY283" fmla="*/ 347071 h 1855498"/>
                <a:gd name="connsiteX284" fmla="*/ 2763224 w 4011346"/>
                <a:gd name="connsiteY284" fmla="*/ 367095 h 1855498"/>
                <a:gd name="connsiteX285" fmla="*/ 2769898 w 4011346"/>
                <a:gd name="connsiteY285" fmla="*/ 417153 h 1855498"/>
                <a:gd name="connsiteX286" fmla="*/ 2749875 w 4011346"/>
                <a:gd name="connsiteY286" fmla="*/ 400467 h 1855498"/>
                <a:gd name="connsiteX287" fmla="*/ 2733189 w 4011346"/>
                <a:gd name="connsiteY287" fmla="*/ 413816 h 1855498"/>
                <a:gd name="connsiteX288" fmla="*/ 2666444 w 4011346"/>
                <a:gd name="connsiteY288" fmla="*/ 403804 h 1855498"/>
                <a:gd name="connsiteX289" fmla="*/ 2636409 w 4011346"/>
                <a:gd name="connsiteY289" fmla="*/ 413816 h 1855498"/>
                <a:gd name="connsiteX290" fmla="*/ 2603037 w 4011346"/>
                <a:gd name="connsiteY290" fmla="*/ 373769 h 1855498"/>
                <a:gd name="connsiteX291" fmla="*/ 2569665 w 4011346"/>
                <a:gd name="connsiteY291" fmla="*/ 457200 h 1855498"/>
                <a:gd name="connsiteX292" fmla="*/ 2552979 w 4011346"/>
                <a:gd name="connsiteY292" fmla="*/ 477223 h 1855498"/>
                <a:gd name="connsiteX293" fmla="*/ 2469548 w 4011346"/>
                <a:gd name="connsiteY293" fmla="*/ 340397 h 1855498"/>
                <a:gd name="connsiteX294" fmla="*/ 2446187 w 4011346"/>
                <a:gd name="connsiteY294" fmla="*/ 357083 h 1855498"/>
                <a:gd name="connsiteX295" fmla="*/ 2442850 w 4011346"/>
                <a:gd name="connsiteY295" fmla="*/ 323711 h 1855498"/>
                <a:gd name="connsiteX296" fmla="*/ 2449525 w 4011346"/>
                <a:gd name="connsiteY296" fmla="*/ 253629 h 1855498"/>
                <a:gd name="connsiteX297" fmla="*/ 2386117 w 4011346"/>
                <a:gd name="connsiteY297" fmla="*/ 226931 h 1855498"/>
                <a:gd name="connsiteX298" fmla="*/ 2369431 w 4011346"/>
                <a:gd name="connsiteY298" fmla="*/ 266978 h 1855498"/>
                <a:gd name="connsiteX299" fmla="*/ 2379443 w 4011346"/>
                <a:gd name="connsiteY299" fmla="*/ 290338 h 1855498"/>
                <a:gd name="connsiteX300" fmla="*/ 2376106 w 4011346"/>
                <a:gd name="connsiteY300" fmla="*/ 310362 h 1855498"/>
                <a:gd name="connsiteX301" fmla="*/ 2352745 w 4011346"/>
                <a:gd name="connsiteY301" fmla="*/ 287001 h 1855498"/>
                <a:gd name="connsiteX302" fmla="*/ 2316036 w 4011346"/>
                <a:gd name="connsiteY302" fmla="*/ 293676 h 1855498"/>
                <a:gd name="connsiteX303" fmla="*/ 2272652 w 4011346"/>
                <a:gd name="connsiteY303" fmla="*/ 280327 h 1855498"/>
                <a:gd name="connsiteX304" fmla="*/ 2245954 w 4011346"/>
                <a:gd name="connsiteY304" fmla="*/ 240280 h 1855498"/>
                <a:gd name="connsiteX305" fmla="*/ 2209244 w 4011346"/>
                <a:gd name="connsiteY305" fmla="*/ 236943 h 1855498"/>
                <a:gd name="connsiteX306" fmla="*/ 2159186 w 4011346"/>
                <a:gd name="connsiteY306" fmla="*/ 226931 h 1855498"/>
                <a:gd name="connsiteX307" fmla="*/ 2132488 w 4011346"/>
                <a:gd name="connsiteY307" fmla="*/ 243617 h 1855498"/>
                <a:gd name="connsiteX308" fmla="*/ 2115802 w 4011346"/>
                <a:gd name="connsiteY308" fmla="*/ 256966 h 1855498"/>
                <a:gd name="connsiteX309" fmla="*/ 2115802 w 4011346"/>
                <a:gd name="connsiteY309" fmla="*/ 226931 h 1855498"/>
                <a:gd name="connsiteX310" fmla="*/ 2082430 w 4011346"/>
                <a:gd name="connsiteY310" fmla="*/ 223594 h 1855498"/>
                <a:gd name="connsiteX311" fmla="*/ 2045720 w 4011346"/>
                <a:gd name="connsiteY311" fmla="*/ 196896 h 1855498"/>
                <a:gd name="connsiteX312" fmla="*/ 2025697 w 4011346"/>
                <a:gd name="connsiteY312" fmla="*/ 226931 h 1855498"/>
                <a:gd name="connsiteX313" fmla="*/ 2055732 w 4011346"/>
                <a:gd name="connsiteY313" fmla="*/ 223594 h 1855498"/>
                <a:gd name="connsiteX314" fmla="*/ 2045720 w 4011346"/>
                <a:gd name="connsiteY314" fmla="*/ 250292 h 1855498"/>
                <a:gd name="connsiteX315" fmla="*/ 1988987 w 4011346"/>
                <a:gd name="connsiteY315" fmla="*/ 270315 h 1855498"/>
                <a:gd name="connsiteX316" fmla="*/ 1935592 w 4011346"/>
                <a:gd name="connsiteY316" fmla="*/ 280327 h 1855498"/>
                <a:gd name="connsiteX317" fmla="*/ 1995662 w 4011346"/>
                <a:gd name="connsiteY317" fmla="*/ 223594 h 1855498"/>
                <a:gd name="connsiteX318" fmla="*/ 2055732 w 4011346"/>
                <a:gd name="connsiteY318" fmla="*/ 153512 h 1855498"/>
                <a:gd name="connsiteX319" fmla="*/ 2055732 w 4011346"/>
                <a:gd name="connsiteY319" fmla="*/ 153512 h 1855498"/>
                <a:gd name="connsiteX320" fmla="*/ 1698648 w 4011346"/>
                <a:gd name="connsiteY320" fmla="*/ 40047 h 1855498"/>
                <a:gd name="connsiteX321" fmla="*/ 1685300 w 4011346"/>
                <a:gd name="connsiteY321" fmla="*/ 0 h 1855498"/>
                <a:gd name="connsiteX322" fmla="*/ 1615218 w 4011346"/>
                <a:gd name="connsiteY322" fmla="*/ 3338 h 1855498"/>
                <a:gd name="connsiteX323" fmla="*/ 1638579 w 4011346"/>
                <a:gd name="connsiteY323" fmla="*/ 33373 h 1855498"/>
                <a:gd name="connsiteX324" fmla="*/ 1528449 w 4011346"/>
                <a:gd name="connsiteY324" fmla="*/ 60069 h 1855498"/>
                <a:gd name="connsiteX325" fmla="*/ 1465043 w 4011346"/>
                <a:gd name="connsiteY325" fmla="*/ 143500 h 1855498"/>
                <a:gd name="connsiteX326" fmla="*/ 1448357 w 4011346"/>
                <a:gd name="connsiteY326" fmla="*/ 170198 h 1855498"/>
                <a:gd name="connsiteX327" fmla="*/ 1481729 w 4011346"/>
                <a:gd name="connsiteY327" fmla="*/ 203571 h 1855498"/>
                <a:gd name="connsiteX328" fmla="*/ 1481729 w 4011346"/>
                <a:gd name="connsiteY328" fmla="*/ 233606 h 1855498"/>
                <a:gd name="connsiteX329" fmla="*/ 1458368 w 4011346"/>
                <a:gd name="connsiteY329" fmla="*/ 236943 h 1855498"/>
                <a:gd name="connsiteX330" fmla="*/ 1458368 w 4011346"/>
                <a:gd name="connsiteY330" fmla="*/ 216919 h 1855498"/>
                <a:gd name="connsiteX331" fmla="*/ 1418322 w 4011346"/>
                <a:gd name="connsiteY331" fmla="*/ 226931 h 1855498"/>
                <a:gd name="connsiteX332" fmla="*/ 1368263 w 4011346"/>
                <a:gd name="connsiteY332" fmla="*/ 233606 h 1855498"/>
                <a:gd name="connsiteX333" fmla="*/ 1321542 w 4011346"/>
                <a:gd name="connsiteY333" fmla="*/ 240280 h 1855498"/>
                <a:gd name="connsiteX334" fmla="*/ 1318205 w 4011346"/>
                <a:gd name="connsiteY334" fmla="*/ 327048 h 1855498"/>
                <a:gd name="connsiteX335" fmla="*/ 1358252 w 4011346"/>
                <a:gd name="connsiteY335" fmla="*/ 350409 h 1855498"/>
                <a:gd name="connsiteX336" fmla="*/ 1374938 w 4011346"/>
                <a:gd name="connsiteY336" fmla="*/ 380444 h 1855498"/>
                <a:gd name="connsiteX337" fmla="*/ 1384949 w 4011346"/>
                <a:gd name="connsiteY337" fmla="*/ 403804 h 1855498"/>
                <a:gd name="connsiteX338" fmla="*/ 1394961 w 4011346"/>
                <a:gd name="connsiteY338" fmla="*/ 453863 h 1855498"/>
                <a:gd name="connsiteX339" fmla="*/ 1384949 w 4011346"/>
                <a:gd name="connsiteY339" fmla="*/ 483898 h 1855498"/>
                <a:gd name="connsiteX340" fmla="*/ 1358252 w 4011346"/>
                <a:gd name="connsiteY340" fmla="*/ 450525 h 1855498"/>
                <a:gd name="connsiteX341" fmla="*/ 1361589 w 4011346"/>
                <a:gd name="connsiteY341" fmla="*/ 420490 h 1855498"/>
                <a:gd name="connsiteX342" fmla="*/ 1351577 w 4011346"/>
                <a:gd name="connsiteY342" fmla="*/ 380444 h 1855498"/>
                <a:gd name="connsiteX343" fmla="*/ 1328217 w 4011346"/>
                <a:gd name="connsiteY343" fmla="*/ 387118 h 1855498"/>
                <a:gd name="connsiteX344" fmla="*/ 1281495 w 4011346"/>
                <a:gd name="connsiteY344" fmla="*/ 350409 h 1855498"/>
                <a:gd name="connsiteX345" fmla="*/ 1241449 w 4011346"/>
                <a:gd name="connsiteY345" fmla="*/ 347071 h 1855498"/>
                <a:gd name="connsiteX346" fmla="*/ 1241449 w 4011346"/>
                <a:gd name="connsiteY346" fmla="*/ 393792 h 1855498"/>
                <a:gd name="connsiteX347" fmla="*/ 1201402 w 4011346"/>
                <a:gd name="connsiteY347" fmla="*/ 373769 h 1855498"/>
                <a:gd name="connsiteX348" fmla="*/ 1228100 w 4011346"/>
                <a:gd name="connsiteY348" fmla="*/ 423827 h 1855498"/>
                <a:gd name="connsiteX349" fmla="*/ 1258135 w 4011346"/>
                <a:gd name="connsiteY349" fmla="*/ 433839 h 1855498"/>
                <a:gd name="connsiteX350" fmla="*/ 1258135 w 4011346"/>
                <a:gd name="connsiteY350" fmla="*/ 453863 h 1855498"/>
                <a:gd name="connsiteX351" fmla="*/ 1198065 w 4011346"/>
                <a:gd name="connsiteY351" fmla="*/ 430502 h 1855498"/>
                <a:gd name="connsiteX352" fmla="*/ 1181379 w 4011346"/>
                <a:gd name="connsiteY352" fmla="*/ 430502 h 1855498"/>
                <a:gd name="connsiteX353" fmla="*/ 1178041 w 4011346"/>
                <a:gd name="connsiteY353" fmla="*/ 387118 h 1855498"/>
                <a:gd name="connsiteX354" fmla="*/ 1171367 w 4011346"/>
                <a:gd name="connsiteY354" fmla="*/ 300350 h 1855498"/>
                <a:gd name="connsiteX355" fmla="*/ 1161355 w 4011346"/>
                <a:gd name="connsiteY355" fmla="*/ 370432 h 1855498"/>
                <a:gd name="connsiteX356" fmla="*/ 1137995 w 4011346"/>
                <a:gd name="connsiteY356" fmla="*/ 400467 h 1855498"/>
                <a:gd name="connsiteX357" fmla="*/ 1158018 w 4011346"/>
                <a:gd name="connsiteY357" fmla="*/ 447188 h 1855498"/>
                <a:gd name="connsiteX358" fmla="*/ 1158018 w 4011346"/>
                <a:gd name="connsiteY358" fmla="*/ 480560 h 1855498"/>
                <a:gd name="connsiteX359" fmla="*/ 1141332 w 4011346"/>
                <a:gd name="connsiteY359" fmla="*/ 530619 h 1855498"/>
                <a:gd name="connsiteX360" fmla="*/ 1154681 w 4011346"/>
                <a:gd name="connsiteY360" fmla="*/ 563991 h 1855498"/>
                <a:gd name="connsiteX361" fmla="*/ 1184716 w 4011346"/>
                <a:gd name="connsiteY361" fmla="*/ 570665 h 1855498"/>
                <a:gd name="connsiteX362" fmla="*/ 1221425 w 4011346"/>
                <a:gd name="connsiteY362" fmla="*/ 577340 h 1855498"/>
                <a:gd name="connsiteX363" fmla="*/ 1241449 w 4011346"/>
                <a:gd name="connsiteY363" fmla="*/ 600700 h 1855498"/>
                <a:gd name="connsiteX364" fmla="*/ 1258135 w 4011346"/>
                <a:gd name="connsiteY364" fmla="*/ 644084 h 1855498"/>
                <a:gd name="connsiteX365" fmla="*/ 1258135 w 4011346"/>
                <a:gd name="connsiteY365" fmla="*/ 644084 h 1855498"/>
                <a:gd name="connsiteX366" fmla="*/ 1254798 w 4011346"/>
                <a:gd name="connsiteY366" fmla="*/ 677457 h 1855498"/>
                <a:gd name="connsiteX367" fmla="*/ 1274821 w 4011346"/>
                <a:gd name="connsiteY367" fmla="*/ 697480 h 1855498"/>
                <a:gd name="connsiteX368" fmla="*/ 1244786 w 4011346"/>
                <a:gd name="connsiteY368" fmla="*/ 704155 h 1855498"/>
                <a:gd name="connsiteX369" fmla="*/ 1224763 w 4011346"/>
                <a:gd name="connsiteY369" fmla="*/ 664108 h 1855498"/>
                <a:gd name="connsiteX370" fmla="*/ 1224763 w 4011346"/>
                <a:gd name="connsiteY370" fmla="*/ 624061 h 1855498"/>
                <a:gd name="connsiteX371" fmla="*/ 1194727 w 4011346"/>
                <a:gd name="connsiteY371" fmla="*/ 587352 h 1855498"/>
                <a:gd name="connsiteX372" fmla="*/ 1164692 w 4011346"/>
                <a:gd name="connsiteY372" fmla="*/ 630736 h 1855498"/>
                <a:gd name="connsiteX373" fmla="*/ 1178041 w 4011346"/>
                <a:gd name="connsiteY373" fmla="*/ 674119 h 1855498"/>
                <a:gd name="connsiteX374" fmla="*/ 1137995 w 4011346"/>
                <a:gd name="connsiteY374" fmla="*/ 730852 h 1855498"/>
                <a:gd name="connsiteX375" fmla="*/ 1097948 w 4011346"/>
                <a:gd name="connsiteY375" fmla="*/ 787585 h 1855498"/>
                <a:gd name="connsiteX376" fmla="*/ 1007843 w 4011346"/>
                <a:gd name="connsiteY376" fmla="*/ 750876 h 1855498"/>
                <a:gd name="connsiteX377" fmla="*/ 1074587 w 4011346"/>
                <a:gd name="connsiteY377" fmla="*/ 747538 h 1855498"/>
                <a:gd name="connsiteX378" fmla="*/ 1107960 w 4011346"/>
                <a:gd name="connsiteY378" fmla="*/ 684131 h 1855498"/>
                <a:gd name="connsiteX379" fmla="*/ 1121309 w 4011346"/>
                <a:gd name="connsiteY379" fmla="*/ 640747 h 1855498"/>
                <a:gd name="connsiteX380" fmla="*/ 1127983 w 4011346"/>
                <a:gd name="connsiteY380" fmla="*/ 607375 h 1855498"/>
                <a:gd name="connsiteX381" fmla="*/ 1117971 w 4011346"/>
                <a:gd name="connsiteY381" fmla="*/ 590689 h 1855498"/>
                <a:gd name="connsiteX382" fmla="*/ 1114634 w 4011346"/>
                <a:gd name="connsiteY382" fmla="*/ 540630 h 1855498"/>
                <a:gd name="connsiteX383" fmla="*/ 1104622 w 4011346"/>
                <a:gd name="connsiteY383" fmla="*/ 460537 h 1855498"/>
                <a:gd name="connsiteX384" fmla="*/ 1101285 w 4011346"/>
                <a:gd name="connsiteY384" fmla="*/ 400467 h 1855498"/>
                <a:gd name="connsiteX385" fmla="*/ 1124646 w 4011346"/>
                <a:gd name="connsiteY385" fmla="*/ 307025 h 1855498"/>
                <a:gd name="connsiteX386" fmla="*/ 1031203 w 4011346"/>
                <a:gd name="connsiteY386" fmla="*/ 297013 h 1855498"/>
                <a:gd name="connsiteX387" fmla="*/ 1014517 w 4011346"/>
                <a:gd name="connsiteY387" fmla="*/ 353746 h 1855498"/>
                <a:gd name="connsiteX388" fmla="*/ 1024529 w 4011346"/>
                <a:gd name="connsiteY388" fmla="*/ 400467 h 1855498"/>
                <a:gd name="connsiteX389" fmla="*/ 981145 w 4011346"/>
                <a:gd name="connsiteY389" fmla="*/ 453863 h 1855498"/>
                <a:gd name="connsiteX390" fmla="*/ 991157 w 4011346"/>
                <a:gd name="connsiteY390" fmla="*/ 490572 h 1855498"/>
                <a:gd name="connsiteX391" fmla="*/ 981145 w 4011346"/>
                <a:gd name="connsiteY391" fmla="*/ 537293 h 1855498"/>
                <a:gd name="connsiteX392" fmla="*/ 1001168 w 4011346"/>
                <a:gd name="connsiteY392" fmla="*/ 560654 h 1855498"/>
                <a:gd name="connsiteX393" fmla="*/ 1017854 w 4011346"/>
                <a:gd name="connsiteY393" fmla="*/ 607375 h 1855498"/>
                <a:gd name="connsiteX394" fmla="*/ 1047890 w 4011346"/>
                <a:gd name="connsiteY394" fmla="*/ 594026 h 1855498"/>
                <a:gd name="connsiteX395" fmla="*/ 1014517 w 4011346"/>
                <a:gd name="connsiteY395" fmla="*/ 647422 h 1855498"/>
                <a:gd name="connsiteX396" fmla="*/ 957784 w 4011346"/>
                <a:gd name="connsiteY396" fmla="*/ 594026 h 1855498"/>
                <a:gd name="connsiteX397" fmla="*/ 884365 w 4011346"/>
                <a:gd name="connsiteY397" fmla="*/ 557317 h 1855498"/>
                <a:gd name="connsiteX398" fmla="*/ 824295 w 4011346"/>
                <a:gd name="connsiteY398" fmla="*/ 533956 h 1855498"/>
                <a:gd name="connsiteX399" fmla="*/ 810946 w 4011346"/>
                <a:gd name="connsiteY399" fmla="*/ 570665 h 1855498"/>
                <a:gd name="connsiteX400" fmla="*/ 827633 w 4011346"/>
                <a:gd name="connsiteY400" fmla="*/ 607375 h 1855498"/>
                <a:gd name="connsiteX401" fmla="*/ 814284 w 4011346"/>
                <a:gd name="connsiteY401" fmla="*/ 630736 h 1855498"/>
                <a:gd name="connsiteX402" fmla="*/ 800935 w 4011346"/>
                <a:gd name="connsiteY402" fmla="*/ 647422 h 1855498"/>
                <a:gd name="connsiteX403" fmla="*/ 770900 w 4011346"/>
                <a:gd name="connsiteY403" fmla="*/ 590689 h 1855498"/>
                <a:gd name="connsiteX404" fmla="*/ 744202 w 4011346"/>
                <a:gd name="connsiteY404" fmla="*/ 627398 h 1855498"/>
                <a:gd name="connsiteX405" fmla="*/ 707492 w 4011346"/>
                <a:gd name="connsiteY405" fmla="*/ 620724 h 1855498"/>
                <a:gd name="connsiteX406" fmla="*/ 654097 w 4011346"/>
                <a:gd name="connsiteY406" fmla="*/ 657433 h 1855498"/>
                <a:gd name="connsiteX407" fmla="*/ 644085 w 4011346"/>
                <a:gd name="connsiteY407" fmla="*/ 634073 h 1855498"/>
                <a:gd name="connsiteX408" fmla="*/ 654097 w 4011346"/>
                <a:gd name="connsiteY408" fmla="*/ 597363 h 1855498"/>
                <a:gd name="connsiteX409" fmla="*/ 614050 w 4011346"/>
                <a:gd name="connsiteY409" fmla="*/ 634073 h 1855498"/>
                <a:gd name="connsiteX410" fmla="*/ 594027 w 4011346"/>
                <a:gd name="connsiteY410" fmla="*/ 634073 h 1855498"/>
                <a:gd name="connsiteX411" fmla="*/ 533957 w 4011346"/>
                <a:gd name="connsiteY411" fmla="*/ 667445 h 1855498"/>
                <a:gd name="connsiteX412" fmla="*/ 510596 w 4011346"/>
                <a:gd name="connsiteY412" fmla="*/ 690806 h 1855498"/>
                <a:gd name="connsiteX413" fmla="*/ 500584 w 4011346"/>
                <a:gd name="connsiteY413" fmla="*/ 737527 h 1855498"/>
                <a:gd name="connsiteX414" fmla="*/ 450526 w 4011346"/>
                <a:gd name="connsiteY414" fmla="*/ 724178 h 1855498"/>
                <a:gd name="connsiteX415" fmla="*/ 433840 w 4011346"/>
                <a:gd name="connsiteY415" fmla="*/ 687468 h 1855498"/>
                <a:gd name="connsiteX416" fmla="*/ 467212 w 4011346"/>
                <a:gd name="connsiteY416" fmla="*/ 657433 h 1855498"/>
                <a:gd name="connsiteX417" fmla="*/ 453863 w 4011346"/>
                <a:gd name="connsiteY417" fmla="*/ 634073 h 1855498"/>
                <a:gd name="connsiteX418" fmla="*/ 390456 w 4011346"/>
                <a:gd name="connsiteY418" fmla="*/ 604038 h 1855498"/>
                <a:gd name="connsiteX419" fmla="*/ 417154 w 4011346"/>
                <a:gd name="connsiteY419" fmla="*/ 654096 h 1855498"/>
                <a:gd name="connsiteX420" fmla="*/ 407142 w 4011346"/>
                <a:gd name="connsiteY420" fmla="*/ 697480 h 1855498"/>
                <a:gd name="connsiteX421" fmla="*/ 413817 w 4011346"/>
                <a:gd name="connsiteY421" fmla="*/ 734190 h 1855498"/>
                <a:gd name="connsiteX422" fmla="*/ 427165 w 4011346"/>
                <a:gd name="connsiteY422" fmla="*/ 757550 h 1855498"/>
                <a:gd name="connsiteX423" fmla="*/ 413817 w 4011346"/>
                <a:gd name="connsiteY423" fmla="*/ 787585 h 1855498"/>
                <a:gd name="connsiteX424" fmla="*/ 390456 w 4011346"/>
                <a:gd name="connsiteY424" fmla="*/ 764225 h 1855498"/>
                <a:gd name="connsiteX425" fmla="*/ 360421 w 4011346"/>
                <a:gd name="connsiteY425" fmla="*/ 760887 h 1855498"/>
                <a:gd name="connsiteX426" fmla="*/ 333723 w 4011346"/>
                <a:gd name="connsiteY426" fmla="*/ 800934 h 1855498"/>
                <a:gd name="connsiteX427" fmla="*/ 307025 w 4011346"/>
                <a:gd name="connsiteY427" fmla="*/ 820957 h 1855498"/>
                <a:gd name="connsiteX428" fmla="*/ 320374 w 4011346"/>
                <a:gd name="connsiteY428" fmla="*/ 847655 h 1855498"/>
                <a:gd name="connsiteX429" fmla="*/ 303688 w 4011346"/>
                <a:gd name="connsiteY429" fmla="*/ 871016 h 1855498"/>
                <a:gd name="connsiteX430" fmla="*/ 233606 w 4011346"/>
                <a:gd name="connsiteY430" fmla="*/ 834306 h 1855498"/>
                <a:gd name="connsiteX431" fmla="*/ 243618 w 4011346"/>
                <a:gd name="connsiteY431" fmla="*/ 884365 h 1855498"/>
                <a:gd name="connsiteX432" fmla="*/ 263641 w 4011346"/>
                <a:gd name="connsiteY432" fmla="*/ 904388 h 1855498"/>
                <a:gd name="connsiteX433" fmla="*/ 250292 w 4011346"/>
                <a:gd name="connsiteY433" fmla="*/ 917737 h 1855498"/>
                <a:gd name="connsiteX434" fmla="*/ 193560 w 4011346"/>
                <a:gd name="connsiteY434" fmla="*/ 881027 h 1855498"/>
                <a:gd name="connsiteX435" fmla="*/ 170199 w 4011346"/>
                <a:gd name="connsiteY435" fmla="*/ 840981 h 1855498"/>
                <a:gd name="connsiteX436" fmla="*/ 170199 w 4011346"/>
                <a:gd name="connsiteY436" fmla="*/ 794260 h 1855498"/>
                <a:gd name="connsiteX437" fmla="*/ 133490 w 4011346"/>
                <a:gd name="connsiteY437" fmla="*/ 717503 h 1855498"/>
                <a:gd name="connsiteX438" fmla="*/ 196897 w 4011346"/>
                <a:gd name="connsiteY438" fmla="*/ 747538 h 1855498"/>
                <a:gd name="connsiteX439" fmla="*/ 256967 w 4011346"/>
                <a:gd name="connsiteY439" fmla="*/ 777573 h 1855498"/>
                <a:gd name="connsiteX440" fmla="*/ 293676 w 4011346"/>
                <a:gd name="connsiteY440" fmla="*/ 780911 h 1855498"/>
                <a:gd name="connsiteX441" fmla="*/ 327049 w 4011346"/>
                <a:gd name="connsiteY441" fmla="*/ 750876 h 1855498"/>
                <a:gd name="connsiteX442" fmla="*/ 343735 w 4011346"/>
                <a:gd name="connsiteY442" fmla="*/ 714166 h 1855498"/>
                <a:gd name="connsiteX443" fmla="*/ 333723 w 4011346"/>
                <a:gd name="connsiteY443" fmla="*/ 664108 h 1855498"/>
                <a:gd name="connsiteX444" fmla="*/ 290339 w 4011346"/>
                <a:gd name="connsiteY444" fmla="*/ 644084 h 1855498"/>
                <a:gd name="connsiteX445" fmla="*/ 236944 w 4011346"/>
                <a:gd name="connsiteY445" fmla="*/ 597363 h 1855498"/>
                <a:gd name="connsiteX446" fmla="*/ 133490 w 4011346"/>
                <a:gd name="connsiteY446" fmla="*/ 540630 h 1855498"/>
                <a:gd name="connsiteX0" fmla="*/ 133490 w 4011346"/>
                <a:gd name="connsiteY0" fmla="*/ 540630 h 1855498"/>
                <a:gd name="connsiteX1" fmla="*/ 46722 w 4011346"/>
                <a:gd name="connsiteY1" fmla="*/ 570665 h 1855498"/>
                <a:gd name="connsiteX2" fmla="*/ 33373 w 4011346"/>
                <a:gd name="connsiteY2" fmla="*/ 600700 h 1855498"/>
                <a:gd name="connsiteX3" fmla="*/ 43384 w 4011346"/>
                <a:gd name="connsiteY3" fmla="*/ 630736 h 1855498"/>
                <a:gd name="connsiteX4" fmla="*/ 60071 w 4011346"/>
                <a:gd name="connsiteY4" fmla="*/ 657433 h 1855498"/>
                <a:gd name="connsiteX5" fmla="*/ 73419 w 4011346"/>
                <a:gd name="connsiteY5" fmla="*/ 687468 h 1855498"/>
                <a:gd name="connsiteX6" fmla="*/ 56733 w 4011346"/>
                <a:gd name="connsiteY6" fmla="*/ 710829 h 1855498"/>
                <a:gd name="connsiteX7" fmla="*/ 76757 w 4011346"/>
                <a:gd name="connsiteY7" fmla="*/ 790922 h 1855498"/>
                <a:gd name="connsiteX8" fmla="*/ 66745 w 4011346"/>
                <a:gd name="connsiteY8" fmla="*/ 807609 h 1855498"/>
                <a:gd name="connsiteX9" fmla="*/ 70082 w 4011346"/>
                <a:gd name="connsiteY9" fmla="*/ 834306 h 1855498"/>
                <a:gd name="connsiteX10" fmla="*/ 70082 w 4011346"/>
                <a:gd name="connsiteY10" fmla="*/ 874353 h 1855498"/>
                <a:gd name="connsiteX11" fmla="*/ 80094 w 4011346"/>
                <a:gd name="connsiteY11" fmla="*/ 894376 h 1855498"/>
                <a:gd name="connsiteX12" fmla="*/ 76757 w 4011346"/>
                <a:gd name="connsiteY12" fmla="*/ 917737 h 1855498"/>
                <a:gd name="connsiteX13" fmla="*/ 106792 w 4011346"/>
                <a:gd name="connsiteY13" fmla="*/ 951109 h 1855498"/>
                <a:gd name="connsiteX14" fmla="*/ 106792 w 4011346"/>
                <a:gd name="connsiteY14" fmla="*/ 981144 h 1855498"/>
                <a:gd name="connsiteX15" fmla="*/ 13349 w 4011346"/>
                <a:gd name="connsiteY15" fmla="*/ 1071249 h 1855498"/>
                <a:gd name="connsiteX16" fmla="*/ 33373 w 4011346"/>
                <a:gd name="connsiteY16" fmla="*/ 1104622 h 1855498"/>
                <a:gd name="connsiteX17" fmla="*/ 33373 w 4011346"/>
                <a:gd name="connsiteY17" fmla="*/ 1104622 h 1855498"/>
                <a:gd name="connsiteX18" fmla="*/ 16687 w 4011346"/>
                <a:gd name="connsiteY18" fmla="*/ 1134657 h 1855498"/>
                <a:gd name="connsiteX19" fmla="*/ 3338 w 4011346"/>
                <a:gd name="connsiteY19" fmla="*/ 1164692 h 1855498"/>
                <a:gd name="connsiteX20" fmla="*/ 0 w 4011346"/>
                <a:gd name="connsiteY20" fmla="*/ 1224762 h 1855498"/>
                <a:gd name="connsiteX21" fmla="*/ 16687 w 4011346"/>
                <a:gd name="connsiteY21" fmla="*/ 1268146 h 1855498"/>
                <a:gd name="connsiteX22" fmla="*/ 20024 w 4011346"/>
                <a:gd name="connsiteY22" fmla="*/ 1301518 h 1855498"/>
                <a:gd name="connsiteX23" fmla="*/ 56733 w 4011346"/>
                <a:gd name="connsiteY23" fmla="*/ 1311530 h 1855498"/>
                <a:gd name="connsiteX24" fmla="*/ 116803 w 4011346"/>
                <a:gd name="connsiteY24" fmla="*/ 1398298 h 1855498"/>
                <a:gd name="connsiteX25" fmla="*/ 96780 w 4011346"/>
                <a:gd name="connsiteY25" fmla="*/ 1421658 h 1855498"/>
                <a:gd name="connsiteX26" fmla="*/ 93443 w 4011346"/>
                <a:gd name="connsiteY26" fmla="*/ 1451693 h 1855498"/>
                <a:gd name="connsiteX27" fmla="*/ 120141 w 4011346"/>
                <a:gd name="connsiteY27" fmla="*/ 1455030 h 1855498"/>
                <a:gd name="connsiteX28" fmla="*/ 160187 w 4011346"/>
                <a:gd name="connsiteY28" fmla="*/ 1468379 h 1855498"/>
                <a:gd name="connsiteX29" fmla="*/ 186885 w 4011346"/>
                <a:gd name="connsiteY29" fmla="*/ 1481728 h 1855498"/>
                <a:gd name="connsiteX30" fmla="*/ 213583 w 4011346"/>
                <a:gd name="connsiteY30" fmla="*/ 1511763 h 1855498"/>
                <a:gd name="connsiteX31" fmla="*/ 243618 w 4011346"/>
                <a:gd name="connsiteY31" fmla="*/ 1515100 h 1855498"/>
                <a:gd name="connsiteX32" fmla="*/ 287002 w 4011346"/>
                <a:gd name="connsiteY32" fmla="*/ 1545136 h 1855498"/>
                <a:gd name="connsiteX33" fmla="*/ 310363 w 4011346"/>
                <a:gd name="connsiteY33" fmla="*/ 1555147 h 1855498"/>
                <a:gd name="connsiteX34" fmla="*/ 310363 w 4011346"/>
                <a:gd name="connsiteY34" fmla="*/ 1591857 h 1855498"/>
                <a:gd name="connsiteX35" fmla="*/ 270316 w 4011346"/>
                <a:gd name="connsiteY35" fmla="*/ 1631903 h 1855498"/>
                <a:gd name="connsiteX36" fmla="*/ 280327 w 4011346"/>
                <a:gd name="connsiteY36" fmla="*/ 1655264 h 1855498"/>
                <a:gd name="connsiteX37" fmla="*/ 273653 w 4011346"/>
                <a:gd name="connsiteY37" fmla="*/ 1675287 h 1855498"/>
                <a:gd name="connsiteX38" fmla="*/ 266979 w 4011346"/>
                <a:gd name="connsiteY38" fmla="*/ 1691973 h 1855498"/>
                <a:gd name="connsiteX39" fmla="*/ 240281 w 4011346"/>
                <a:gd name="connsiteY39" fmla="*/ 1732020 h 1855498"/>
                <a:gd name="connsiteX40" fmla="*/ 307025 w 4011346"/>
                <a:gd name="connsiteY40" fmla="*/ 1768730 h 1855498"/>
                <a:gd name="connsiteX41" fmla="*/ 337060 w 4011346"/>
                <a:gd name="connsiteY41" fmla="*/ 1775404 h 1855498"/>
                <a:gd name="connsiteX42" fmla="*/ 360421 w 4011346"/>
                <a:gd name="connsiteY42" fmla="*/ 1782079 h 1855498"/>
                <a:gd name="connsiteX43" fmla="*/ 380444 w 4011346"/>
                <a:gd name="connsiteY43" fmla="*/ 1788753 h 1855498"/>
                <a:gd name="connsiteX44" fmla="*/ 407142 w 4011346"/>
                <a:gd name="connsiteY44" fmla="*/ 1808776 h 1855498"/>
                <a:gd name="connsiteX45" fmla="*/ 437177 w 4011346"/>
                <a:gd name="connsiteY45" fmla="*/ 1805439 h 1855498"/>
                <a:gd name="connsiteX46" fmla="*/ 507259 w 4011346"/>
                <a:gd name="connsiteY46" fmla="*/ 1855498 h 1855498"/>
                <a:gd name="connsiteX47" fmla="*/ 517271 w 4011346"/>
                <a:gd name="connsiteY47" fmla="*/ 1842149 h 1855498"/>
                <a:gd name="connsiteX48" fmla="*/ 507259 w 4011346"/>
                <a:gd name="connsiteY48" fmla="*/ 1802102 h 1855498"/>
                <a:gd name="connsiteX49" fmla="*/ 500584 w 4011346"/>
                <a:gd name="connsiteY49" fmla="*/ 1768730 h 1855498"/>
                <a:gd name="connsiteX50" fmla="*/ 483898 w 4011346"/>
                <a:gd name="connsiteY50" fmla="*/ 1725346 h 1855498"/>
                <a:gd name="connsiteX51" fmla="*/ 513933 w 4011346"/>
                <a:gd name="connsiteY51" fmla="*/ 1705322 h 1855498"/>
                <a:gd name="connsiteX52" fmla="*/ 547306 w 4011346"/>
                <a:gd name="connsiteY52" fmla="*/ 1681962 h 1855498"/>
                <a:gd name="connsiteX53" fmla="*/ 527282 w 4011346"/>
                <a:gd name="connsiteY53" fmla="*/ 1665276 h 1855498"/>
                <a:gd name="connsiteX54" fmla="*/ 517271 w 4011346"/>
                <a:gd name="connsiteY54" fmla="*/ 1631903 h 1855498"/>
                <a:gd name="connsiteX55" fmla="*/ 480561 w 4011346"/>
                <a:gd name="connsiteY55" fmla="*/ 1615217 h 1855498"/>
                <a:gd name="connsiteX56" fmla="*/ 470549 w 4011346"/>
                <a:gd name="connsiteY56" fmla="*/ 1595194 h 1855498"/>
                <a:gd name="connsiteX57" fmla="*/ 480561 w 4011346"/>
                <a:gd name="connsiteY57" fmla="*/ 1565159 h 1855498"/>
                <a:gd name="connsiteX58" fmla="*/ 490573 w 4011346"/>
                <a:gd name="connsiteY58" fmla="*/ 1525112 h 1855498"/>
                <a:gd name="connsiteX59" fmla="*/ 513933 w 4011346"/>
                <a:gd name="connsiteY59" fmla="*/ 1545136 h 1855498"/>
                <a:gd name="connsiteX60" fmla="*/ 520608 w 4011346"/>
                <a:gd name="connsiteY60" fmla="*/ 1528449 h 1855498"/>
                <a:gd name="connsiteX61" fmla="*/ 543968 w 4011346"/>
                <a:gd name="connsiteY61" fmla="*/ 1491740 h 1855498"/>
                <a:gd name="connsiteX62" fmla="*/ 574003 w 4011346"/>
                <a:gd name="connsiteY62" fmla="*/ 1475054 h 1855498"/>
                <a:gd name="connsiteX63" fmla="*/ 590690 w 4011346"/>
                <a:gd name="connsiteY63" fmla="*/ 1488403 h 1855498"/>
                <a:gd name="connsiteX64" fmla="*/ 610713 w 4011346"/>
                <a:gd name="connsiteY64" fmla="*/ 1461705 h 1855498"/>
                <a:gd name="connsiteX65" fmla="*/ 630736 w 4011346"/>
                <a:gd name="connsiteY65" fmla="*/ 1488403 h 1855498"/>
                <a:gd name="connsiteX66" fmla="*/ 657434 w 4011346"/>
                <a:gd name="connsiteY66" fmla="*/ 1511763 h 1855498"/>
                <a:gd name="connsiteX67" fmla="*/ 674120 w 4011346"/>
                <a:gd name="connsiteY67" fmla="*/ 1518438 h 1855498"/>
                <a:gd name="connsiteX68" fmla="*/ 697481 w 4011346"/>
                <a:gd name="connsiteY68" fmla="*/ 1518438 h 1855498"/>
                <a:gd name="connsiteX69" fmla="*/ 717504 w 4011346"/>
                <a:gd name="connsiteY69" fmla="*/ 1505089 h 1855498"/>
                <a:gd name="connsiteX70" fmla="*/ 744202 w 4011346"/>
                <a:gd name="connsiteY70" fmla="*/ 1505089 h 1855498"/>
                <a:gd name="connsiteX71" fmla="*/ 760888 w 4011346"/>
                <a:gd name="connsiteY71" fmla="*/ 1501752 h 1855498"/>
                <a:gd name="connsiteX72" fmla="*/ 790923 w 4011346"/>
                <a:gd name="connsiteY72" fmla="*/ 1535124 h 1855498"/>
                <a:gd name="connsiteX73" fmla="*/ 797598 w 4011346"/>
                <a:gd name="connsiteY73" fmla="*/ 1508426 h 1855498"/>
                <a:gd name="connsiteX74" fmla="*/ 817621 w 4011346"/>
                <a:gd name="connsiteY74" fmla="*/ 1525112 h 1855498"/>
                <a:gd name="connsiteX75" fmla="*/ 837644 w 4011346"/>
                <a:gd name="connsiteY75" fmla="*/ 1501752 h 1855498"/>
                <a:gd name="connsiteX76" fmla="*/ 827633 w 4011346"/>
                <a:gd name="connsiteY76" fmla="*/ 1481728 h 1855498"/>
                <a:gd name="connsiteX77" fmla="*/ 810946 w 4011346"/>
                <a:gd name="connsiteY77" fmla="*/ 1468379 h 1855498"/>
                <a:gd name="connsiteX78" fmla="*/ 810946 w 4011346"/>
                <a:gd name="connsiteY78" fmla="*/ 1441682 h 1855498"/>
                <a:gd name="connsiteX79" fmla="*/ 810946 w 4011346"/>
                <a:gd name="connsiteY79" fmla="*/ 1428333 h 1855498"/>
                <a:gd name="connsiteX80" fmla="*/ 830970 w 4011346"/>
                <a:gd name="connsiteY80" fmla="*/ 1424995 h 1855498"/>
                <a:gd name="connsiteX81" fmla="*/ 840981 w 4011346"/>
                <a:gd name="connsiteY81" fmla="*/ 1421658 h 1855498"/>
                <a:gd name="connsiteX82" fmla="*/ 820958 w 4011346"/>
                <a:gd name="connsiteY82" fmla="*/ 1384949 h 1855498"/>
                <a:gd name="connsiteX83" fmla="*/ 854330 w 4011346"/>
                <a:gd name="connsiteY83" fmla="*/ 1378274 h 1855498"/>
                <a:gd name="connsiteX84" fmla="*/ 891040 w 4011346"/>
                <a:gd name="connsiteY84" fmla="*/ 1384949 h 1855498"/>
                <a:gd name="connsiteX85" fmla="*/ 964459 w 4011346"/>
                <a:gd name="connsiteY85" fmla="*/ 1341565 h 1855498"/>
                <a:gd name="connsiteX86" fmla="*/ 1001168 w 4011346"/>
                <a:gd name="connsiteY86" fmla="*/ 1341565 h 1855498"/>
                <a:gd name="connsiteX87" fmla="*/ 1027866 w 4011346"/>
                <a:gd name="connsiteY87" fmla="*/ 1318204 h 1855498"/>
                <a:gd name="connsiteX88" fmla="*/ 1047890 w 4011346"/>
                <a:gd name="connsiteY88" fmla="*/ 1328216 h 1855498"/>
                <a:gd name="connsiteX89" fmla="*/ 1067913 w 4011346"/>
                <a:gd name="connsiteY89" fmla="*/ 1338227 h 1855498"/>
                <a:gd name="connsiteX90" fmla="*/ 1087936 w 4011346"/>
                <a:gd name="connsiteY90" fmla="*/ 1364925 h 1855498"/>
                <a:gd name="connsiteX91" fmla="*/ 1074587 w 4011346"/>
                <a:gd name="connsiteY91" fmla="*/ 1378274 h 1855498"/>
                <a:gd name="connsiteX92" fmla="*/ 1104622 w 4011346"/>
                <a:gd name="connsiteY92" fmla="*/ 1378274 h 1855498"/>
                <a:gd name="connsiteX93" fmla="*/ 1107960 w 4011346"/>
                <a:gd name="connsiteY93" fmla="*/ 1394960 h 1855498"/>
                <a:gd name="connsiteX94" fmla="*/ 1121309 w 4011346"/>
                <a:gd name="connsiteY94" fmla="*/ 1378274 h 1855498"/>
                <a:gd name="connsiteX95" fmla="*/ 1134657 w 4011346"/>
                <a:gd name="connsiteY95" fmla="*/ 1391623 h 1855498"/>
                <a:gd name="connsiteX96" fmla="*/ 1134657 w 4011346"/>
                <a:gd name="connsiteY96" fmla="*/ 1411646 h 1855498"/>
                <a:gd name="connsiteX97" fmla="*/ 1148006 w 4011346"/>
                <a:gd name="connsiteY97" fmla="*/ 1408309 h 1855498"/>
                <a:gd name="connsiteX98" fmla="*/ 1208076 w 4011346"/>
                <a:gd name="connsiteY98" fmla="*/ 1361588 h 1855498"/>
                <a:gd name="connsiteX99" fmla="*/ 1211414 w 4011346"/>
                <a:gd name="connsiteY99" fmla="*/ 1381611 h 1855498"/>
                <a:gd name="connsiteX100" fmla="*/ 1244786 w 4011346"/>
                <a:gd name="connsiteY100" fmla="*/ 1401635 h 1855498"/>
                <a:gd name="connsiteX101" fmla="*/ 1264809 w 4011346"/>
                <a:gd name="connsiteY101" fmla="*/ 1431670 h 1855498"/>
                <a:gd name="connsiteX102" fmla="*/ 1298181 w 4011346"/>
                <a:gd name="connsiteY102" fmla="*/ 1538461 h 1855498"/>
                <a:gd name="connsiteX103" fmla="*/ 1308193 w 4011346"/>
                <a:gd name="connsiteY103" fmla="*/ 1495077 h 1855498"/>
                <a:gd name="connsiteX104" fmla="*/ 1344903 w 4011346"/>
                <a:gd name="connsiteY104" fmla="*/ 1515100 h 1855498"/>
                <a:gd name="connsiteX105" fmla="*/ 1388287 w 4011346"/>
                <a:gd name="connsiteY105" fmla="*/ 1515100 h 1855498"/>
                <a:gd name="connsiteX106" fmla="*/ 1394961 w 4011346"/>
                <a:gd name="connsiteY106" fmla="*/ 1538461 h 1855498"/>
                <a:gd name="connsiteX107" fmla="*/ 1435008 w 4011346"/>
                <a:gd name="connsiteY107" fmla="*/ 1561822 h 1855498"/>
                <a:gd name="connsiteX108" fmla="*/ 1465043 w 4011346"/>
                <a:gd name="connsiteY108" fmla="*/ 1561822 h 1855498"/>
                <a:gd name="connsiteX109" fmla="*/ 1491741 w 4011346"/>
                <a:gd name="connsiteY109" fmla="*/ 1575171 h 1855498"/>
                <a:gd name="connsiteX110" fmla="*/ 1535125 w 4011346"/>
                <a:gd name="connsiteY110" fmla="*/ 1531787 h 1855498"/>
                <a:gd name="connsiteX111" fmla="*/ 1571834 w 4011346"/>
                <a:gd name="connsiteY111" fmla="*/ 1511763 h 1855498"/>
                <a:gd name="connsiteX112" fmla="*/ 1608544 w 4011346"/>
                <a:gd name="connsiteY112" fmla="*/ 1515100 h 1855498"/>
                <a:gd name="connsiteX113" fmla="*/ 1655265 w 4011346"/>
                <a:gd name="connsiteY113" fmla="*/ 1528449 h 1855498"/>
                <a:gd name="connsiteX114" fmla="*/ 1681963 w 4011346"/>
                <a:gd name="connsiteY114" fmla="*/ 1545136 h 1855498"/>
                <a:gd name="connsiteX115" fmla="*/ 1735358 w 4011346"/>
                <a:gd name="connsiteY115" fmla="*/ 1538461 h 1855498"/>
                <a:gd name="connsiteX116" fmla="*/ 1745370 w 4011346"/>
                <a:gd name="connsiteY116" fmla="*/ 1518438 h 1855498"/>
                <a:gd name="connsiteX117" fmla="*/ 1738695 w 4011346"/>
                <a:gd name="connsiteY117" fmla="*/ 1498414 h 1855498"/>
                <a:gd name="connsiteX118" fmla="*/ 1765393 w 4011346"/>
                <a:gd name="connsiteY118" fmla="*/ 1471717 h 1855498"/>
                <a:gd name="connsiteX119" fmla="*/ 1778742 w 4011346"/>
                <a:gd name="connsiteY119" fmla="*/ 1468379 h 1855498"/>
                <a:gd name="connsiteX120" fmla="*/ 1812114 w 4011346"/>
                <a:gd name="connsiteY120" fmla="*/ 1485065 h 1855498"/>
                <a:gd name="connsiteX121" fmla="*/ 1852161 w 4011346"/>
                <a:gd name="connsiteY121" fmla="*/ 1498414 h 1855498"/>
                <a:gd name="connsiteX122" fmla="*/ 1858836 w 4011346"/>
                <a:gd name="connsiteY122" fmla="*/ 1525112 h 1855498"/>
                <a:gd name="connsiteX123" fmla="*/ 1872184 w 4011346"/>
                <a:gd name="connsiteY123" fmla="*/ 1531787 h 1855498"/>
                <a:gd name="connsiteX124" fmla="*/ 1902219 w 4011346"/>
                <a:gd name="connsiteY124" fmla="*/ 1535124 h 1855498"/>
                <a:gd name="connsiteX125" fmla="*/ 1932254 w 4011346"/>
                <a:gd name="connsiteY125" fmla="*/ 1518438 h 1855498"/>
                <a:gd name="connsiteX126" fmla="*/ 1962290 w 4011346"/>
                <a:gd name="connsiteY126" fmla="*/ 1531787 h 1855498"/>
                <a:gd name="connsiteX127" fmla="*/ 1985650 w 4011346"/>
                <a:gd name="connsiteY127" fmla="*/ 1545136 h 1855498"/>
                <a:gd name="connsiteX128" fmla="*/ 1995662 w 4011346"/>
                <a:gd name="connsiteY128" fmla="*/ 1555147 h 1855498"/>
                <a:gd name="connsiteX129" fmla="*/ 2032371 w 4011346"/>
                <a:gd name="connsiteY129" fmla="*/ 1575171 h 1855498"/>
                <a:gd name="connsiteX130" fmla="*/ 2069081 w 4011346"/>
                <a:gd name="connsiteY130" fmla="*/ 1571833 h 1855498"/>
                <a:gd name="connsiteX131" fmla="*/ 2142500 w 4011346"/>
                <a:gd name="connsiteY131" fmla="*/ 1528449 h 1855498"/>
                <a:gd name="connsiteX132" fmla="*/ 2195895 w 4011346"/>
                <a:gd name="connsiteY132" fmla="*/ 1541798 h 1855498"/>
                <a:gd name="connsiteX133" fmla="*/ 2225930 w 4011346"/>
                <a:gd name="connsiteY133" fmla="*/ 1551810 h 1855498"/>
                <a:gd name="connsiteX134" fmla="*/ 2259303 w 4011346"/>
                <a:gd name="connsiteY134" fmla="*/ 1538461 h 1855498"/>
                <a:gd name="connsiteX135" fmla="*/ 2262640 w 4011346"/>
                <a:gd name="connsiteY135" fmla="*/ 1511763 h 1855498"/>
                <a:gd name="connsiteX136" fmla="*/ 2282663 w 4011346"/>
                <a:gd name="connsiteY136" fmla="*/ 1481728 h 1855498"/>
                <a:gd name="connsiteX137" fmla="*/ 2299349 w 4011346"/>
                <a:gd name="connsiteY137" fmla="*/ 1428333 h 1855498"/>
                <a:gd name="connsiteX138" fmla="*/ 2282663 w 4011346"/>
                <a:gd name="connsiteY138" fmla="*/ 1431670 h 1855498"/>
                <a:gd name="connsiteX139" fmla="*/ 2312698 w 4011346"/>
                <a:gd name="connsiteY139" fmla="*/ 1404972 h 1855498"/>
                <a:gd name="connsiteX140" fmla="*/ 2339396 w 4011346"/>
                <a:gd name="connsiteY140" fmla="*/ 1401635 h 1855498"/>
                <a:gd name="connsiteX141" fmla="*/ 2396129 w 4011346"/>
                <a:gd name="connsiteY141" fmla="*/ 1411646 h 1855498"/>
                <a:gd name="connsiteX142" fmla="*/ 2436176 w 4011346"/>
                <a:gd name="connsiteY142" fmla="*/ 1438344 h 1855498"/>
                <a:gd name="connsiteX143" fmla="*/ 2462873 w 4011346"/>
                <a:gd name="connsiteY143" fmla="*/ 1468379 h 1855498"/>
                <a:gd name="connsiteX144" fmla="*/ 2469548 w 4011346"/>
                <a:gd name="connsiteY144" fmla="*/ 1505089 h 1855498"/>
                <a:gd name="connsiteX145" fmla="*/ 2476222 w 4011346"/>
                <a:gd name="connsiteY145" fmla="*/ 1545136 h 1855498"/>
                <a:gd name="connsiteX146" fmla="*/ 2486234 w 4011346"/>
                <a:gd name="connsiteY146" fmla="*/ 1565159 h 1855498"/>
                <a:gd name="connsiteX147" fmla="*/ 2529618 w 4011346"/>
                <a:gd name="connsiteY147" fmla="*/ 1578508 h 1855498"/>
                <a:gd name="connsiteX148" fmla="*/ 2549641 w 4011346"/>
                <a:gd name="connsiteY148" fmla="*/ 1598531 h 1855498"/>
                <a:gd name="connsiteX149" fmla="*/ 2562990 w 4011346"/>
                <a:gd name="connsiteY149" fmla="*/ 1631903 h 1855498"/>
                <a:gd name="connsiteX150" fmla="*/ 2586351 w 4011346"/>
                <a:gd name="connsiteY150" fmla="*/ 1625229 h 1855498"/>
                <a:gd name="connsiteX151" fmla="*/ 2606374 w 4011346"/>
                <a:gd name="connsiteY151" fmla="*/ 1615217 h 1855498"/>
                <a:gd name="connsiteX152" fmla="*/ 2639746 w 4011346"/>
                <a:gd name="connsiteY152" fmla="*/ 1598531 h 1855498"/>
                <a:gd name="connsiteX153" fmla="*/ 2643084 w 4011346"/>
                <a:gd name="connsiteY153" fmla="*/ 1615217 h 1855498"/>
                <a:gd name="connsiteX154" fmla="*/ 2626398 w 4011346"/>
                <a:gd name="connsiteY154" fmla="*/ 1645252 h 1855498"/>
                <a:gd name="connsiteX155" fmla="*/ 2616386 w 4011346"/>
                <a:gd name="connsiteY155" fmla="*/ 1681962 h 1855498"/>
                <a:gd name="connsiteX156" fmla="*/ 2603037 w 4011346"/>
                <a:gd name="connsiteY156" fmla="*/ 1735357 h 1855498"/>
                <a:gd name="connsiteX157" fmla="*/ 2579676 w 4011346"/>
                <a:gd name="connsiteY157" fmla="*/ 1708660 h 1855498"/>
                <a:gd name="connsiteX158" fmla="*/ 2552979 w 4011346"/>
                <a:gd name="connsiteY158" fmla="*/ 1732020 h 1855498"/>
                <a:gd name="connsiteX159" fmla="*/ 2559653 w 4011346"/>
                <a:gd name="connsiteY159" fmla="*/ 1758718 h 1855498"/>
                <a:gd name="connsiteX160" fmla="*/ 2559653 w 4011346"/>
                <a:gd name="connsiteY160" fmla="*/ 1795427 h 1855498"/>
                <a:gd name="connsiteX161" fmla="*/ 2549641 w 4011346"/>
                <a:gd name="connsiteY161" fmla="*/ 1815451 h 1855498"/>
                <a:gd name="connsiteX162" fmla="*/ 2589688 w 4011346"/>
                <a:gd name="connsiteY162" fmla="*/ 1795427 h 1855498"/>
                <a:gd name="connsiteX163" fmla="*/ 2626398 w 4011346"/>
                <a:gd name="connsiteY163" fmla="*/ 1805439 h 1855498"/>
                <a:gd name="connsiteX164" fmla="*/ 2653095 w 4011346"/>
                <a:gd name="connsiteY164" fmla="*/ 1782079 h 1855498"/>
                <a:gd name="connsiteX165" fmla="*/ 2683130 w 4011346"/>
                <a:gd name="connsiteY165" fmla="*/ 1728683 h 1855498"/>
                <a:gd name="connsiteX166" fmla="*/ 2753212 w 4011346"/>
                <a:gd name="connsiteY166" fmla="*/ 1641915 h 1855498"/>
                <a:gd name="connsiteX167" fmla="*/ 2783247 w 4011346"/>
                <a:gd name="connsiteY167" fmla="*/ 1571833 h 1855498"/>
                <a:gd name="connsiteX168" fmla="*/ 2803271 w 4011346"/>
                <a:gd name="connsiteY168" fmla="*/ 1468379 h 1855498"/>
                <a:gd name="connsiteX169" fmla="*/ 2793259 w 4011346"/>
                <a:gd name="connsiteY169" fmla="*/ 1418321 h 1855498"/>
                <a:gd name="connsiteX170" fmla="*/ 2769898 w 4011346"/>
                <a:gd name="connsiteY170" fmla="*/ 1384949 h 1855498"/>
                <a:gd name="connsiteX171" fmla="*/ 2726514 w 4011346"/>
                <a:gd name="connsiteY171" fmla="*/ 1384949 h 1855498"/>
                <a:gd name="connsiteX172" fmla="*/ 2699817 w 4011346"/>
                <a:gd name="connsiteY172" fmla="*/ 1384949 h 1855498"/>
                <a:gd name="connsiteX173" fmla="*/ 2683130 w 4011346"/>
                <a:gd name="connsiteY173" fmla="*/ 1364925 h 1855498"/>
                <a:gd name="connsiteX174" fmla="*/ 2669781 w 4011346"/>
                <a:gd name="connsiteY174" fmla="*/ 1344902 h 1855498"/>
                <a:gd name="connsiteX175" fmla="*/ 2763224 w 4011346"/>
                <a:gd name="connsiteY175" fmla="*/ 1228099 h 1855498"/>
                <a:gd name="connsiteX176" fmla="*/ 2846654 w 4011346"/>
                <a:gd name="connsiteY176" fmla="*/ 1161355 h 1855498"/>
                <a:gd name="connsiteX177" fmla="*/ 2890038 w 4011346"/>
                <a:gd name="connsiteY177" fmla="*/ 1137994 h 1855498"/>
                <a:gd name="connsiteX178" fmla="*/ 2933422 w 4011346"/>
                <a:gd name="connsiteY178" fmla="*/ 1158017 h 1855498"/>
                <a:gd name="connsiteX179" fmla="*/ 2950109 w 4011346"/>
                <a:gd name="connsiteY179" fmla="*/ 1141331 h 1855498"/>
                <a:gd name="connsiteX180" fmla="*/ 2993492 w 4011346"/>
                <a:gd name="connsiteY180" fmla="*/ 1158017 h 1855498"/>
                <a:gd name="connsiteX181" fmla="*/ 3006841 w 4011346"/>
                <a:gd name="connsiteY181" fmla="*/ 1124645 h 1855498"/>
                <a:gd name="connsiteX182" fmla="*/ 3053563 w 4011346"/>
                <a:gd name="connsiteY182" fmla="*/ 1134657 h 1855498"/>
                <a:gd name="connsiteX183" fmla="*/ 3070249 w 4011346"/>
                <a:gd name="connsiteY183" fmla="*/ 1151343 h 1855498"/>
                <a:gd name="connsiteX184" fmla="*/ 3060237 w 4011346"/>
                <a:gd name="connsiteY184" fmla="*/ 1171366 h 1855498"/>
                <a:gd name="connsiteX185" fmla="*/ 3123644 w 4011346"/>
                <a:gd name="connsiteY185" fmla="*/ 1154680 h 1855498"/>
                <a:gd name="connsiteX186" fmla="*/ 3140330 w 4011346"/>
                <a:gd name="connsiteY186" fmla="*/ 1141331 h 1855498"/>
                <a:gd name="connsiteX187" fmla="*/ 3123644 w 4011346"/>
                <a:gd name="connsiteY187" fmla="*/ 1127982 h 1855498"/>
                <a:gd name="connsiteX188" fmla="*/ 3143668 w 4011346"/>
                <a:gd name="connsiteY188" fmla="*/ 1087936 h 1855498"/>
                <a:gd name="connsiteX189" fmla="*/ 3190389 w 4011346"/>
                <a:gd name="connsiteY189" fmla="*/ 1017854 h 1855498"/>
                <a:gd name="connsiteX190" fmla="*/ 3233773 w 4011346"/>
                <a:gd name="connsiteY190" fmla="*/ 1014517 h 1855498"/>
                <a:gd name="connsiteX191" fmla="*/ 3273819 w 4011346"/>
                <a:gd name="connsiteY191" fmla="*/ 1024528 h 1855498"/>
                <a:gd name="connsiteX192" fmla="*/ 3277157 w 4011346"/>
                <a:gd name="connsiteY192" fmla="*/ 1081261 h 1855498"/>
                <a:gd name="connsiteX193" fmla="*/ 3320541 w 4011346"/>
                <a:gd name="connsiteY193" fmla="*/ 1037877 h 1855498"/>
                <a:gd name="connsiteX194" fmla="*/ 3343901 w 4011346"/>
                <a:gd name="connsiteY194" fmla="*/ 1021191 h 1855498"/>
                <a:gd name="connsiteX195" fmla="*/ 3350576 w 4011346"/>
                <a:gd name="connsiteY195" fmla="*/ 987819 h 1855498"/>
                <a:gd name="connsiteX196" fmla="*/ 3377273 w 4011346"/>
                <a:gd name="connsiteY196" fmla="*/ 971133 h 1855498"/>
                <a:gd name="connsiteX197" fmla="*/ 3407309 w 4011346"/>
                <a:gd name="connsiteY197" fmla="*/ 981144 h 1855498"/>
                <a:gd name="connsiteX198" fmla="*/ 3373936 w 4011346"/>
                <a:gd name="connsiteY198" fmla="*/ 1011179 h 1855498"/>
                <a:gd name="connsiteX199" fmla="*/ 3360587 w 4011346"/>
                <a:gd name="connsiteY199" fmla="*/ 1061238 h 1855498"/>
                <a:gd name="connsiteX200" fmla="*/ 3323878 w 4011346"/>
                <a:gd name="connsiteY200" fmla="*/ 1101284 h 1855498"/>
                <a:gd name="connsiteX201" fmla="*/ 3210412 w 4011346"/>
                <a:gd name="connsiteY201" fmla="*/ 1198064 h 1855498"/>
                <a:gd name="connsiteX202" fmla="*/ 3163691 w 4011346"/>
                <a:gd name="connsiteY202" fmla="*/ 1268146 h 1855498"/>
                <a:gd name="connsiteX203" fmla="*/ 3160354 w 4011346"/>
                <a:gd name="connsiteY203" fmla="*/ 1341565 h 1855498"/>
                <a:gd name="connsiteX204" fmla="*/ 3170365 w 4011346"/>
                <a:gd name="connsiteY204" fmla="*/ 1431670 h 1855498"/>
                <a:gd name="connsiteX205" fmla="*/ 3190389 w 4011346"/>
                <a:gd name="connsiteY205" fmla="*/ 1495077 h 1855498"/>
                <a:gd name="connsiteX206" fmla="*/ 3217087 w 4011346"/>
                <a:gd name="connsiteY206" fmla="*/ 1485065 h 1855498"/>
                <a:gd name="connsiteX207" fmla="*/ 3240447 w 4011346"/>
                <a:gd name="connsiteY207" fmla="*/ 1418321 h 1855498"/>
                <a:gd name="connsiteX208" fmla="*/ 3270482 w 4011346"/>
                <a:gd name="connsiteY208" fmla="*/ 1414984 h 1855498"/>
                <a:gd name="connsiteX209" fmla="*/ 3287168 w 4011346"/>
                <a:gd name="connsiteY209" fmla="*/ 1354914 h 1855498"/>
                <a:gd name="connsiteX210" fmla="*/ 3313866 w 4011346"/>
                <a:gd name="connsiteY210" fmla="*/ 1344902 h 1855498"/>
                <a:gd name="connsiteX211" fmla="*/ 3313866 w 4011346"/>
                <a:gd name="connsiteY211" fmla="*/ 1314867 h 1855498"/>
                <a:gd name="connsiteX212" fmla="*/ 3337227 w 4011346"/>
                <a:gd name="connsiteY212" fmla="*/ 1278157 h 1855498"/>
                <a:gd name="connsiteX213" fmla="*/ 3330552 w 4011346"/>
                <a:gd name="connsiteY213" fmla="*/ 1234773 h 1855498"/>
                <a:gd name="connsiteX214" fmla="*/ 3333890 w 4011346"/>
                <a:gd name="connsiteY214" fmla="*/ 1204738 h 1855498"/>
                <a:gd name="connsiteX215" fmla="*/ 3323878 w 4011346"/>
                <a:gd name="connsiteY215" fmla="*/ 1194727 h 1855498"/>
                <a:gd name="connsiteX216" fmla="*/ 3363925 w 4011346"/>
                <a:gd name="connsiteY216" fmla="*/ 1107959 h 1855498"/>
                <a:gd name="connsiteX217" fmla="*/ 3383948 w 4011346"/>
                <a:gd name="connsiteY217" fmla="*/ 1117971 h 1855498"/>
                <a:gd name="connsiteX218" fmla="*/ 3410646 w 4011346"/>
                <a:gd name="connsiteY218" fmla="*/ 1091273 h 1855498"/>
                <a:gd name="connsiteX219" fmla="*/ 3420657 w 4011346"/>
                <a:gd name="connsiteY219" fmla="*/ 1117971 h 1855498"/>
                <a:gd name="connsiteX220" fmla="*/ 3447355 w 4011346"/>
                <a:gd name="connsiteY220" fmla="*/ 1101284 h 1855498"/>
                <a:gd name="connsiteX221" fmla="*/ 3477390 w 4011346"/>
                <a:gd name="connsiteY221" fmla="*/ 1091273 h 1855498"/>
                <a:gd name="connsiteX222" fmla="*/ 3514100 w 4011346"/>
                <a:gd name="connsiteY222" fmla="*/ 1117971 h 1855498"/>
                <a:gd name="connsiteX223" fmla="*/ 3574170 w 4011346"/>
                <a:gd name="connsiteY223" fmla="*/ 1051226 h 1855498"/>
                <a:gd name="connsiteX224" fmla="*/ 3637577 w 4011346"/>
                <a:gd name="connsiteY224" fmla="*/ 1004505 h 1855498"/>
                <a:gd name="connsiteX225" fmla="*/ 3690973 w 4011346"/>
                <a:gd name="connsiteY225" fmla="*/ 967795 h 1855498"/>
                <a:gd name="connsiteX226" fmla="*/ 3741031 w 4011346"/>
                <a:gd name="connsiteY226" fmla="*/ 994493 h 1855498"/>
                <a:gd name="connsiteX227" fmla="*/ 3751043 w 4011346"/>
                <a:gd name="connsiteY227" fmla="*/ 967795 h 1855498"/>
                <a:gd name="connsiteX228" fmla="*/ 3727682 w 4011346"/>
                <a:gd name="connsiteY228" fmla="*/ 901051 h 1855498"/>
                <a:gd name="connsiteX229" fmla="*/ 3700984 w 4011346"/>
                <a:gd name="connsiteY229" fmla="*/ 884365 h 1855498"/>
                <a:gd name="connsiteX230" fmla="*/ 3697647 w 4011346"/>
                <a:gd name="connsiteY230" fmla="*/ 854330 h 1855498"/>
                <a:gd name="connsiteX231" fmla="*/ 3751043 w 4011346"/>
                <a:gd name="connsiteY231" fmla="*/ 861004 h 1855498"/>
                <a:gd name="connsiteX232" fmla="*/ 3774403 w 4011346"/>
                <a:gd name="connsiteY232" fmla="*/ 817620 h 1855498"/>
                <a:gd name="connsiteX233" fmla="*/ 3767729 w 4011346"/>
                <a:gd name="connsiteY233" fmla="*/ 790922 h 1855498"/>
                <a:gd name="connsiteX234" fmla="*/ 3794427 w 4011346"/>
                <a:gd name="connsiteY234" fmla="*/ 757550 h 1855498"/>
                <a:gd name="connsiteX235" fmla="*/ 3804438 w 4011346"/>
                <a:gd name="connsiteY235" fmla="*/ 800934 h 1855498"/>
                <a:gd name="connsiteX236" fmla="*/ 3827799 w 4011346"/>
                <a:gd name="connsiteY236" fmla="*/ 817620 h 1855498"/>
                <a:gd name="connsiteX237" fmla="*/ 3874520 w 4011346"/>
                <a:gd name="connsiteY237" fmla="*/ 837644 h 1855498"/>
                <a:gd name="connsiteX238" fmla="*/ 3894544 w 4011346"/>
                <a:gd name="connsiteY238" fmla="*/ 864341 h 1855498"/>
                <a:gd name="connsiteX239" fmla="*/ 3941265 w 4011346"/>
                <a:gd name="connsiteY239" fmla="*/ 887702 h 1855498"/>
                <a:gd name="connsiteX240" fmla="*/ 3947939 w 4011346"/>
                <a:gd name="connsiteY240" fmla="*/ 874353 h 1855498"/>
                <a:gd name="connsiteX241" fmla="*/ 3957951 w 4011346"/>
                <a:gd name="connsiteY241" fmla="*/ 810946 h 1855498"/>
                <a:gd name="connsiteX242" fmla="*/ 4004672 w 4011346"/>
                <a:gd name="connsiteY242" fmla="*/ 804271 h 1855498"/>
                <a:gd name="connsiteX243" fmla="*/ 4011346 w 4011346"/>
                <a:gd name="connsiteY243" fmla="*/ 770899 h 1855498"/>
                <a:gd name="connsiteX244" fmla="*/ 3967963 w 4011346"/>
                <a:gd name="connsiteY244" fmla="*/ 734190 h 1855498"/>
                <a:gd name="connsiteX245" fmla="*/ 3921241 w 4011346"/>
                <a:gd name="connsiteY245" fmla="*/ 717503 h 1855498"/>
                <a:gd name="connsiteX246" fmla="*/ 3907892 w 4011346"/>
                <a:gd name="connsiteY246" fmla="*/ 720841 h 1855498"/>
                <a:gd name="connsiteX247" fmla="*/ 3907892 w 4011346"/>
                <a:gd name="connsiteY247" fmla="*/ 754213 h 1855498"/>
                <a:gd name="connsiteX248" fmla="*/ 3887869 w 4011346"/>
                <a:gd name="connsiteY248" fmla="*/ 747538 h 1855498"/>
                <a:gd name="connsiteX249" fmla="*/ 3874520 w 4011346"/>
                <a:gd name="connsiteY249" fmla="*/ 694143 h 1855498"/>
                <a:gd name="connsiteX250" fmla="*/ 3817787 w 4011346"/>
                <a:gd name="connsiteY250" fmla="*/ 630736 h 1855498"/>
                <a:gd name="connsiteX251" fmla="*/ 3717671 w 4011346"/>
                <a:gd name="connsiteY251" fmla="*/ 553979 h 1855498"/>
                <a:gd name="connsiteX252" fmla="*/ 3664275 w 4011346"/>
                <a:gd name="connsiteY252" fmla="*/ 533956 h 1855498"/>
                <a:gd name="connsiteX253" fmla="*/ 3584181 w 4011346"/>
                <a:gd name="connsiteY253" fmla="*/ 527282 h 1855498"/>
                <a:gd name="connsiteX254" fmla="*/ 3520774 w 4011346"/>
                <a:gd name="connsiteY254" fmla="*/ 510595 h 1855498"/>
                <a:gd name="connsiteX255" fmla="*/ 3530786 w 4011346"/>
                <a:gd name="connsiteY255" fmla="*/ 550642 h 1855498"/>
                <a:gd name="connsiteX256" fmla="*/ 3537460 w 4011346"/>
                <a:gd name="connsiteY256" fmla="*/ 577340 h 1855498"/>
                <a:gd name="connsiteX257" fmla="*/ 3507425 w 4011346"/>
                <a:gd name="connsiteY257" fmla="*/ 600700 h 1855498"/>
                <a:gd name="connsiteX258" fmla="*/ 3477390 w 4011346"/>
                <a:gd name="connsiteY258" fmla="*/ 574003 h 1855498"/>
                <a:gd name="connsiteX259" fmla="*/ 3477390 w 4011346"/>
                <a:gd name="connsiteY259" fmla="*/ 553979 h 1855498"/>
                <a:gd name="connsiteX260" fmla="*/ 3504088 w 4011346"/>
                <a:gd name="connsiteY260" fmla="*/ 533956 h 1855498"/>
                <a:gd name="connsiteX261" fmla="*/ 3467379 w 4011346"/>
                <a:gd name="connsiteY261" fmla="*/ 520607 h 1855498"/>
                <a:gd name="connsiteX262" fmla="*/ 3450692 w 4011346"/>
                <a:gd name="connsiteY262" fmla="*/ 547305 h 1855498"/>
                <a:gd name="connsiteX263" fmla="*/ 3440681 w 4011346"/>
                <a:gd name="connsiteY263" fmla="*/ 560654 h 1855498"/>
                <a:gd name="connsiteX264" fmla="*/ 3357250 w 4011346"/>
                <a:gd name="connsiteY264" fmla="*/ 547305 h 1855498"/>
                <a:gd name="connsiteX265" fmla="*/ 3297180 w 4011346"/>
                <a:gd name="connsiteY265" fmla="*/ 553979 h 1855498"/>
                <a:gd name="connsiteX266" fmla="*/ 3267145 w 4011346"/>
                <a:gd name="connsiteY266" fmla="*/ 530619 h 1855498"/>
                <a:gd name="connsiteX267" fmla="*/ 3267145 w 4011346"/>
                <a:gd name="connsiteY267" fmla="*/ 493909 h 1855498"/>
                <a:gd name="connsiteX268" fmla="*/ 3203738 w 4011346"/>
                <a:gd name="connsiteY268" fmla="*/ 437176 h 1855498"/>
                <a:gd name="connsiteX269" fmla="*/ 3076923 w 4011346"/>
                <a:gd name="connsiteY269" fmla="*/ 443851 h 1855498"/>
                <a:gd name="connsiteX270" fmla="*/ 3043551 w 4011346"/>
                <a:gd name="connsiteY270" fmla="*/ 420490 h 1855498"/>
                <a:gd name="connsiteX271" fmla="*/ 3000167 w 4011346"/>
                <a:gd name="connsiteY271" fmla="*/ 373769 h 1855498"/>
                <a:gd name="connsiteX272" fmla="*/ 3013516 w 4011346"/>
                <a:gd name="connsiteY272" fmla="*/ 367095 h 1855498"/>
                <a:gd name="connsiteX273" fmla="*/ 3000167 w 4011346"/>
                <a:gd name="connsiteY273" fmla="*/ 347071 h 1855498"/>
                <a:gd name="connsiteX274" fmla="*/ 2970132 w 4011346"/>
                <a:gd name="connsiteY274" fmla="*/ 343734 h 1855498"/>
                <a:gd name="connsiteX275" fmla="*/ 2920073 w 4011346"/>
                <a:gd name="connsiteY275" fmla="*/ 390455 h 1855498"/>
                <a:gd name="connsiteX276" fmla="*/ 2920073 w 4011346"/>
                <a:gd name="connsiteY276" fmla="*/ 390455 h 1855498"/>
                <a:gd name="connsiteX277" fmla="*/ 2916736 w 4011346"/>
                <a:gd name="connsiteY277" fmla="*/ 340397 h 1855498"/>
                <a:gd name="connsiteX278" fmla="*/ 2936760 w 4011346"/>
                <a:gd name="connsiteY278" fmla="*/ 337060 h 1855498"/>
                <a:gd name="connsiteX279" fmla="*/ 2866678 w 4011346"/>
                <a:gd name="connsiteY279" fmla="*/ 307025 h 1855498"/>
                <a:gd name="connsiteX280" fmla="*/ 2813282 w 4011346"/>
                <a:gd name="connsiteY280" fmla="*/ 303687 h 1855498"/>
                <a:gd name="connsiteX281" fmla="*/ 2793259 w 4011346"/>
                <a:gd name="connsiteY281" fmla="*/ 327048 h 1855498"/>
                <a:gd name="connsiteX282" fmla="*/ 2743200 w 4011346"/>
                <a:gd name="connsiteY282" fmla="*/ 337060 h 1855498"/>
                <a:gd name="connsiteX283" fmla="*/ 2786584 w 4011346"/>
                <a:gd name="connsiteY283" fmla="*/ 347071 h 1855498"/>
                <a:gd name="connsiteX284" fmla="*/ 2763224 w 4011346"/>
                <a:gd name="connsiteY284" fmla="*/ 367095 h 1855498"/>
                <a:gd name="connsiteX285" fmla="*/ 2769898 w 4011346"/>
                <a:gd name="connsiteY285" fmla="*/ 417153 h 1855498"/>
                <a:gd name="connsiteX286" fmla="*/ 2749875 w 4011346"/>
                <a:gd name="connsiteY286" fmla="*/ 400467 h 1855498"/>
                <a:gd name="connsiteX287" fmla="*/ 2733189 w 4011346"/>
                <a:gd name="connsiteY287" fmla="*/ 413816 h 1855498"/>
                <a:gd name="connsiteX288" fmla="*/ 2666444 w 4011346"/>
                <a:gd name="connsiteY288" fmla="*/ 403804 h 1855498"/>
                <a:gd name="connsiteX289" fmla="*/ 2636409 w 4011346"/>
                <a:gd name="connsiteY289" fmla="*/ 413816 h 1855498"/>
                <a:gd name="connsiteX290" fmla="*/ 2603037 w 4011346"/>
                <a:gd name="connsiteY290" fmla="*/ 373769 h 1855498"/>
                <a:gd name="connsiteX291" fmla="*/ 2569665 w 4011346"/>
                <a:gd name="connsiteY291" fmla="*/ 457200 h 1855498"/>
                <a:gd name="connsiteX292" fmla="*/ 2552979 w 4011346"/>
                <a:gd name="connsiteY292" fmla="*/ 477223 h 1855498"/>
                <a:gd name="connsiteX293" fmla="*/ 2469548 w 4011346"/>
                <a:gd name="connsiteY293" fmla="*/ 340397 h 1855498"/>
                <a:gd name="connsiteX294" fmla="*/ 2446187 w 4011346"/>
                <a:gd name="connsiteY294" fmla="*/ 357083 h 1855498"/>
                <a:gd name="connsiteX295" fmla="*/ 2442850 w 4011346"/>
                <a:gd name="connsiteY295" fmla="*/ 323711 h 1855498"/>
                <a:gd name="connsiteX296" fmla="*/ 2449525 w 4011346"/>
                <a:gd name="connsiteY296" fmla="*/ 253629 h 1855498"/>
                <a:gd name="connsiteX297" fmla="*/ 2386117 w 4011346"/>
                <a:gd name="connsiteY297" fmla="*/ 226931 h 1855498"/>
                <a:gd name="connsiteX298" fmla="*/ 2369431 w 4011346"/>
                <a:gd name="connsiteY298" fmla="*/ 266978 h 1855498"/>
                <a:gd name="connsiteX299" fmla="*/ 2379443 w 4011346"/>
                <a:gd name="connsiteY299" fmla="*/ 290338 h 1855498"/>
                <a:gd name="connsiteX300" fmla="*/ 2376106 w 4011346"/>
                <a:gd name="connsiteY300" fmla="*/ 310362 h 1855498"/>
                <a:gd name="connsiteX301" fmla="*/ 2352745 w 4011346"/>
                <a:gd name="connsiteY301" fmla="*/ 287001 h 1855498"/>
                <a:gd name="connsiteX302" fmla="*/ 2316036 w 4011346"/>
                <a:gd name="connsiteY302" fmla="*/ 293676 h 1855498"/>
                <a:gd name="connsiteX303" fmla="*/ 2272652 w 4011346"/>
                <a:gd name="connsiteY303" fmla="*/ 280327 h 1855498"/>
                <a:gd name="connsiteX304" fmla="*/ 2245954 w 4011346"/>
                <a:gd name="connsiteY304" fmla="*/ 240280 h 1855498"/>
                <a:gd name="connsiteX305" fmla="*/ 2209244 w 4011346"/>
                <a:gd name="connsiteY305" fmla="*/ 236943 h 1855498"/>
                <a:gd name="connsiteX306" fmla="*/ 2159186 w 4011346"/>
                <a:gd name="connsiteY306" fmla="*/ 226931 h 1855498"/>
                <a:gd name="connsiteX307" fmla="*/ 2132488 w 4011346"/>
                <a:gd name="connsiteY307" fmla="*/ 243617 h 1855498"/>
                <a:gd name="connsiteX308" fmla="*/ 2115802 w 4011346"/>
                <a:gd name="connsiteY308" fmla="*/ 256966 h 1855498"/>
                <a:gd name="connsiteX309" fmla="*/ 2115802 w 4011346"/>
                <a:gd name="connsiteY309" fmla="*/ 226931 h 1855498"/>
                <a:gd name="connsiteX310" fmla="*/ 2082430 w 4011346"/>
                <a:gd name="connsiteY310" fmla="*/ 223594 h 1855498"/>
                <a:gd name="connsiteX311" fmla="*/ 2045720 w 4011346"/>
                <a:gd name="connsiteY311" fmla="*/ 196896 h 1855498"/>
                <a:gd name="connsiteX312" fmla="*/ 2025697 w 4011346"/>
                <a:gd name="connsiteY312" fmla="*/ 226931 h 1855498"/>
                <a:gd name="connsiteX313" fmla="*/ 2055732 w 4011346"/>
                <a:gd name="connsiteY313" fmla="*/ 223594 h 1855498"/>
                <a:gd name="connsiteX314" fmla="*/ 2045720 w 4011346"/>
                <a:gd name="connsiteY314" fmla="*/ 250292 h 1855498"/>
                <a:gd name="connsiteX315" fmla="*/ 1988987 w 4011346"/>
                <a:gd name="connsiteY315" fmla="*/ 270315 h 1855498"/>
                <a:gd name="connsiteX316" fmla="*/ 1935592 w 4011346"/>
                <a:gd name="connsiteY316" fmla="*/ 280327 h 1855498"/>
                <a:gd name="connsiteX317" fmla="*/ 1995662 w 4011346"/>
                <a:gd name="connsiteY317" fmla="*/ 223594 h 1855498"/>
                <a:gd name="connsiteX318" fmla="*/ 2055732 w 4011346"/>
                <a:gd name="connsiteY318" fmla="*/ 153512 h 1855498"/>
                <a:gd name="connsiteX319" fmla="*/ 2055732 w 4011346"/>
                <a:gd name="connsiteY319" fmla="*/ 153512 h 1855498"/>
                <a:gd name="connsiteX320" fmla="*/ 1982313 w 4011346"/>
                <a:gd name="connsiteY320" fmla="*/ 136827 h 1855498"/>
                <a:gd name="connsiteX321" fmla="*/ 1698648 w 4011346"/>
                <a:gd name="connsiteY321" fmla="*/ 40047 h 1855498"/>
                <a:gd name="connsiteX322" fmla="*/ 1685300 w 4011346"/>
                <a:gd name="connsiteY322" fmla="*/ 0 h 1855498"/>
                <a:gd name="connsiteX323" fmla="*/ 1615218 w 4011346"/>
                <a:gd name="connsiteY323" fmla="*/ 3338 h 1855498"/>
                <a:gd name="connsiteX324" fmla="*/ 1638579 w 4011346"/>
                <a:gd name="connsiteY324" fmla="*/ 33373 h 1855498"/>
                <a:gd name="connsiteX325" fmla="*/ 1528449 w 4011346"/>
                <a:gd name="connsiteY325" fmla="*/ 60069 h 1855498"/>
                <a:gd name="connsiteX326" fmla="*/ 1465043 w 4011346"/>
                <a:gd name="connsiteY326" fmla="*/ 143500 h 1855498"/>
                <a:gd name="connsiteX327" fmla="*/ 1448357 w 4011346"/>
                <a:gd name="connsiteY327" fmla="*/ 170198 h 1855498"/>
                <a:gd name="connsiteX328" fmla="*/ 1481729 w 4011346"/>
                <a:gd name="connsiteY328" fmla="*/ 203571 h 1855498"/>
                <a:gd name="connsiteX329" fmla="*/ 1481729 w 4011346"/>
                <a:gd name="connsiteY329" fmla="*/ 233606 h 1855498"/>
                <a:gd name="connsiteX330" fmla="*/ 1458368 w 4011346"/>
                <a:gd name="connsiteY330" fmla="*/ 236943 h 1855498"/>
                <a:gd name="connsiteX331" fmla="*/ 1458368 w 4011346"/>
                <a:gd name="connsiteY331" fmla="*/ 216919 h 1855498"/>
                <a:gd name="connsiteX332" fmla="*/ 1418322 w 4011346"/>
                <a:gd name="connsiteY332" fmla="*/ 226931 h 1855498"/>
                <a:gd name="connsiteX333" fmla="*/ 1368263 w 4011346"/>
                <a:gd name="connsiteY333" fmla="*/ 233606 h 1855498"/>
                <a:gd name="connsiteX334" fmla="*/ 1321542 w 4011346"/>
                <a:gd name="connsiteY334" fmla="*/ 240280 h 1855498"/>
                <a:gd name="connsiteX335" fmla="*/ 1318205 w 4011346"/>
                <a:gd name="connsiteY335" fmla="*/ 327048 h 1855498"/>
                <a:gd name="connsiteX336" fmla="*/ 1358252 w 4011346"/>
                <a:gd name="connsiteY336" fmla="*/ 350409 h 1855498"/>
                <a:gd name="connsiteX337" fmla="*/ 1374938 w 4011346"/>
                <a:gd name="connsiteY337" fmla="*/ 380444 h 1855498"/>
                <a:gd name="connsiteX338" fmla="*/ 1384949 w 4011346"/>
                <a:gd name="connsiteY338" fmla="*/ 403804 h 1855498"/>
                <a:gd name="connsiteX339" fmla="*/ 1394961 w 4011346"/>
                <a:gd name="connsiteY339" fmla="*/ 453863 h 1855498"/>
                <a:gd name="connsiteX340" fmla="*/ 1384949 w 4011346"/>
                <a:gd name="connsiteY340" fmla="*/ 483898 h 1855498"/>
                <a:gd name="connsiteX341" fmla="*/ 1358252 w 4011346"/>
                <a:gd name="connsiteY341" fmla="*/ 450525 h 1855498"/>
                <a:gd name="connsiteX342" fmla="*/ 1361589 w 4011346"/>
                <a:gd name="connsiteY342" fmla="*/ 420490 h 1855498"/>
                <a:gd name="connsiteX343" fmla="*/ 1351577 w 4011346"/>
                <a:gd name="connsiteY343" fmla="*/ 380444 h 1855498"/>
                <a:gd name="connsiteX344" fmla="*/ 1328217 w 4011346"/>
                <a:gd name="connsiteY344" fmla="*/ 387118 h 1855498"/>
                <a:gd name="connsiteX345" fmla="*/ 1281495 w 4011346"/>
                <a:gd name="connsiteY345" fmla="*/ 350409 h 1855498"/>
                <a:gd name="connsiteX346" fmla="*/ 1241449 w 4011346"/>
                <a:gd name="connsiteY346" fmla="*/ 347071 h 1855498"/>
                <a:gd name="connsiteX347" fmla="*/ 1241449 w 4011346"/>
                <a:gd name="connsiteY347" fmla="*/ 393792 h 1855498"/>
                <a:gd name="connsiteX348" fmla="*/ 1201402 w 4011346"/>
                <a:gd name="connsiteY348" fmla="*/ 373769 h 1855498"/>
                <a:gd name="connsiteX349" fmla="*/ 1228100 w 4011346"/>
                <a:gd name="connsiteY349" fmla="*/ 423827 h 1855498"/>
                <a:gd name="connsiteX350" fmla="*/ 1258135 w 4011346"/>
                <a:gd name="connsiteY350" fmla="*/ 433839 h 1855498"/>
                <a:gd name="connsiteX351" fmla="*/ 1258135 w 4011346"/>
                <a:gd name="connsiteY351" fmla="*/ 453863 h 1855498"/>
                <a:gd name="connsiteX352" fmla="*/ 1198065 w 4011346"/>
                <a:gd name="connsiteY352" fmla="*/ 430502 h 1855498"/>
                <a:gd name="connsiteX353" fmla="*/ 1181379 w 4011346"/>
                <a:gd name="connsiteY353" fmla="*/ 430502 h 1855498"/>
                <a:gd name="connsiteX354" fmla="*/ 1178041 w 4011346"/>
                <a:gd name="connsiteY354" fmla="*/ 387118 h 1855498"/>
                <a:gd name="connsiteX355" fmla="*/ 1171367 w 4011346"/>
                <a:gd name="connsiteY355" fmla="*/ 300350 h 1855498"/>
                <a:gd name="connsiteX356" fmla="*/ 1161355 w 4011346"/>
                <a:gd name="connsiteY356" fmla="*/ 370432 h 1855498"/>
                <a:gd name="connsiteX357" fmla="*/ 1137995 w 4011346"/>
                <a:gd name="connsiteY357" fmla="*/ 400467 h 1855498"/>
                <a:gd name="connsiteX358" fmla="*/ 1158018 w 4011346"/>
                <a:gd name="connsiteY358" fmla="*/ 447188 h 1855498"/>
                <a:gd name="connsiteX359" fmla="*/ 1158018 w 4011346"/>
                <a:gd name="connsiteY359" fmla="*/ 480560 h 1855498"/>
                <a:gd name="connsiteX360" fmla="*/ 1141332 w 4011346"/>
                <a:gd name="connsiteY360" fmla="*/ 530619 h 1855498"/>
                <a:gd name="connsiteX361" fmla="*/ 1154681 w 4011346"/>
                <a:gd name="connsiteY361" fmla="*/ 563991 h 1855498"/>
                <a:gd name="connsiteX362" fmla="*/ 1184716 w 4011346"/>
                <a:gd name="connsiteY362" fmla="*/ 570665 h 1855498"/>
                <a:gd name="connsiteX363" fmla="*/ 1221425 w 4011346"/>
                <a:gd name="connsiteY363" fmla="*/ 577340 h 1855498"/>
                <a:gd name="connsiteX364" fmla="*/ 1241449 w 4011346"/>
                <a:gd name="connsiteY364" fmla="*/ 600700 h 1855498"/>
                <a:gd name="connsiteX365" fmla="*/ 1258135 w 4011346"/>
                <a:gd name="connsiteY365" fmla="*/ 644084 h 1855498"/>
                <a:gd name="connsiteX366" fmla="*/ 1258135 w 4011346"/>
                <a:gd name="connsiteY366" fmla="*/ 644084 h 1855498"/>
                <a:gd name="connsiteX367" fmla="*/ 1254798 w 4011346"/>
                <a:gd name="connsiteY367" fmla="*/ 677457 h 1855498"/>
                <a:gd name="connsiteX368" fmla="*/ 1274821 w 4011346"/>
                <a:gd name="connsiteY368" fmla="*/ 697480 h 1855498"/>
                <a:gd name="connsiteX369" fmla="*/ 1244786 w 4011346"/>
                <a:gd name="connsiteY369" fmla="*/ 704155 h 1855498"/>
                <a:gd name="connsiteX370" fmla="*/ 1224763 w 4011346"/>
                <a:gd name="connsiteY370" fmla="*/ 664108 h 1855498"/>
                <a:gd name="connsiteX371" fmla="*/ 1224763 w 4011346"/>
                <a:gd name="connsiteY371" fmla="*/ 624061 h 1855498"/>
                <a:gd name="connsiteX372" fmla="*/ 1194727 w 4011346"/>
                <a:gd name="connsiteY372" fmla="*/ 587352 h 1855498"/>
                <a:gd name="connsiteX373" fmla="*/ 1164692 w 4011346"/>
                <a:gd name="connsiteY373" fmla="*/ 630736 h 1855498"/>
                <a:gd name="connsiteX374" fmla="*/ 1178041 w 4011346"/>
                <a:gd name="connsiteY374" fmla="*/ 674119 h 1855498"/>
                <a:gd name="connsiteX375" fmla="*/ 1137995 w 4011346"/>
                <a:gd name="connsiteY375" fmla="*/ 730852 h 1855498"/>
                <a:gd name="connsiteX376" fmla="*/ 1097948 w 4011346"/>
                <a:gd name="connsiteY376" fmla="*/ 787585 h 1855498"/>
                <a:gd name="connsiteX377" fmla="*/ 1007843 w 4011346"/>
                <a:gd name="connsiteY377" fmla="*/ 750876 h 1855498"/>
                <a:gd name="connsiteX378" fmla="*/ 1074587 w 4011346"/>
                <a:gd name="connsiteY378" fmla="*/ 747538 h 1855498"/>
                <a:gd name="connsiteX379" fmla="*/ 1107960 w 4011346"/>
                <a:gd name="connsiteY379" fmla="*/ 684131 h 1855498"/>
                <a:gd name="connsiteX380" fmla="*/ 1121309 w 4011346"/>
                <a:gd name="connsiteY380" fmla="*/ 640747 h 1855498"/>
                <a:gd name="connsiteX381" fmla="*/ 1127983 w 4011346"/>
                <a:gd name="connsiteY381" fmla="*/ 607375 h 1855498"/>
                <a:gd name="connsiteX382" fmla="*/ 1117971 w 4011346"/>
                <a:gd name="connsiteY382" fmla="*/ 590689 h 1855498"/>
                <a:gd name="connsiteX383" fmla="*/ 1114634 w 4011346"/>
                <a:gd name="connsiteY383" fmla="*/ 540630 h 1855498"/>
                <a:gd name="connsiteX384" fmla="*/ 1104622 w 4011346"/>
                <a:gd name="connsiteY384" fmla="*/ 460537 h 1855498"/>
                <a:gd name="connsiteX385" fmla="*/ 1101285 w 4011346"/>
                <a:gd name="connsiteY385" fmla="*/ 400467 h 1855498"/>
                <a:gd name="connsiteX386" fmla="*/ 1124646 w 4011346"/>
                <a:gd name="connsiteY386" fmla="*/ 307025 h 1855498"/>
                <a:gd name="connsiteX387" fmla="*/ 1031203 w 4011346"/>
                <a:gd name="connsiteY387" fmla="*/ 297013 h 1855498"/>
                <a:gd name="connsiteX388" fmla="*/ 1014517 w 4011346"/>
                <a:gd name="connsiteY388" fmla="*/ 353746 h 1855498"/>
                <a:gd name="connsiteX389" fmla="*/ 1024529 w 4011346"/>
                <a:gd name="connsiteY389" fmla="*/ 400467 h 1855498"/>
                <a:gd name="connsiteX390" fmla="*/ 981145 w 4011346"/>
                <a:gd name="connsiteY390" fmla="*/ 453863 h 1855498"/>
                <a:gd name="connsiteX391" fmla="*/ 991157 w 4011346"/>
                <a:gd name="connsiteY391" fmla="*/ 490572 h 1855498"/>
                <a:gd name="connsiteX392" fmla="*/ 981145 w 4011346"/>
                <a:gd name="connsiteY392" fmla="*/ 537293 h 1855498"/>
                <a:gd name="connsiteX393" fmla="*/ 1001168 w 4011346"/>
                <a:gd name="connsiteY393" fmla="*/ 560654 h 1855498"/>
                <a:gd name="connsiteX394" fmla="*/ 1017854 w 4011346"/>
                <a:gd name="connsiteY394" fmla="*/ 607375 h 1855498"/>
                <a:gd name="connsiteX395" fmla="*/ 1047890 w 4011346"/>
                <a:gd name="connsiteY395" fmla="*/ 594026 h 1855498"/>
                <a:gd name="connsiteX396" fmla="*/ 1014517 w 4011346"/>
                <a:gd name="connsiteY396" fmla="*/ 647422 h 1855498"/>
                <a:gd name="connsiteX397" fmla="*/ 957784 w 4011346"/>
                <a:gd name="connsiteY397" fmla="*/ 594026 h 1855498"/>
                <a:gd name="connsiteX398" fmla="*/ 884365 w 4011346"/>
                <a:gd name="connsiteY398" fmla="*/ 557317 h 1855498"/>
                <a:gd name="connsiteX399" fmla="*/ 824295 w 4011346"/>
                <a:gd name="connsiteY399" fmla="*/ 533956 h 1855498"/>
                <a:gd name="connsiteX400" fmla="*/ 810946 w 4011346"/>
                <a:gd name="connsiteY400" fmla="*/ 570665 h 1855498"/>
                <a:gd name="connsiteX401" fmla="*/ 827633 w 4011346"/>
                <a:gd name="connsiteY401" fmla="*/ 607375 h 1855498"/>
                <a:gd name="connsiteX402" fmla="*/ 814284 w 4011346"/>
                <a:gd name="connsiteY402" fmla="*/ 630736 h 1855498"/>
                <a:gd name="connsiteX403" fmla="*/ 800935 w 4011346"/>
                <a:gd name="connsiteY403" fmla="*/ 647422 h 1855498"/>
                <a:gd name="connsiteX404" fmla="*/ 770900 w 4011346"/>
                <a:gd name="connsiteY404" fmla="*/ 590689 h 1855498"/>
                <a:gd name="connsiteX405" fmla="*/ 744202 w 4011346"/>
                <a:gd name="connsiteY405" fmla="*/ 627398 h 1855498"/>
                <a:gd name="connsiteX406" fmla="*/ 707492 w 4011346"/>
                <a:gd name="connsiteY406" fmla="*/ 620724 h 1855498"/>
                <a:gd name="connsiteX407" fmla="*/ 654097 w 4011346"/>
                <a:gd name="connsiteY407" fmla="*/ 657433 h 1855498"/>
                <a:gd name="connsiteX408" fmla="*/ 644085 w 4011346"/>
                <a:gd name="connsiteY408" fmla="*/ 634073 h 1855498"/>
                <a:gd name="connsiteX409" fmla="*/ 654097 w 4011346"/>
                <a:gd name="connsiteY409" fmla="*/ 597363 h 1855498"/>
                <a:gd name="connsiteX410" fmla="*/ 614050 w 4011346"/>
                <a:gd name="connsiteY410" fmla="*/ 634073 h 1855498"/>
                <a:gd name="connsiteX411" fmla="*/ 594027 w 4011346"/>
                <a:gd name="connsiteY411" fmla="*/ 634073 h 1855498"/>
                <a:gd name="connsiteX412" fmla="*/ 533957 w 4011346"/>
                <a:gd name="connsiteY412" fmla="*/ 667445 h 1855498"/>
                <a:gd name="connsiteX413" fmla="*/ 510596 w 4011346"/>
                <a:gd name="connsiteY413" fmla="*/ 690806 h 1855498"/>
                <a:gd name="connsiteX414" fmla="*/ 500584 w 4011346"/>
                <a:gd name="connsiteY414" fmla="*/ 737527 h 1855498"/>
                <a:gd name="connsiteX415" fmla="*/ 450526 w 4011346"/>
                <a:gd name="connsiteY415" fmla="*/ 724178 h 1855498"/>
                <a:gd name="connsiteX416" fmla="*/ 433840 w 4011346"/>
                <a:gd name="connsiteY416" fmla="*/ 687468 h 1855498"/>
                <a:gd name="connsiteX417" fmla="*/ 467212 w 4011346"/>
                <a:gd name="connsiteY417" fmla="*/ 657433 h 1855498"/>
                <a:gd name="connsiteX418" fmla="*/ 453863 w 4011346"/>
                <a:gd name="connsiteY418" fmla="*/ 634073 h 1855498"/>
                <a:gd name="connsiteX419" fmla="*/ 390456 w 4011346"/>
                <a:gd name="connsiteY419" fmla="*/ 604038 h 1855498"/>
                <a:gd name="connsiteX420" fmla="*/ 417154 w 4011346"/>
                <a:gd name="connsiteY420" fmla="*/ 654096 h 1855498"/>
                <a:gd name="connsiteX421" fmla="*/ 407142 w 4011346"/>
                <a:gd name="connsiteY421" fmla="*/ 697480 h 1855498"/>
                <a:gd name="connsiteX422" fmla="*/ 413817 w 4011346"/>
                <a:gd name="connsiteY422" fmla="*/ 734190 h 1855498"/>
                <a:gd name="connsiteX423" fmla="*/ 427165 w 4011346"/>
                <a:gd name="connsiteY423" fmla="*/ 757550 h 1855498"/>
                <a:gd name="connsiteX424" fmla="*/ 413817 w 4011346"/>
                <a:gd name="connsiteY424" fmla="*/ 787585 h 1855498"/>
                <a:gd name="connsiteX425" fmla="*/ 390456 w 4011346"/>
                <a:gd name="connsiteY425" fmla="*/ 764225 h 1855498"/>
                <a:gd name="connsiteX426" fmla="*/ 360421 w 4011346"/>
                <a:gd name="connsiteY426" fmla="*/ 760887 h 1855498"/>
                <a:gd name="connsiteX427" fmla="*/ 333723 w 4011346"/>
                <a:gd name="connsiteY427" fmla="*/ 800934 h 1855498"/>
                <a:gd name="connsiteX428" fmla="*/ 307025 w 4011346"/>
                <a:gd name="connsiteY428" fmla="*/ 820957 h 1855498"/>
                <a:gd name="connsiteX429" fmla="*/ 320374 w 4011346"/>
                <a:gd name="connsiteY429" fmla="*/ 847655 h 1855498"/>
                <a:gd name="connsiteX430" fmla="*/ 303688 w 4011346"/>
                <a:gd name="connsiteY430" fmla="*/ 871016 h 1855498"/>
                <a:gd name="connsiteX431" fmla="*/ 233606 w 4011346"/>
                <a:gd name="connsiteY431" fmla="*/ 834306 h 1855498"/>
                <a:gd name="connsiteX432" fmla="*/ 243618 w 4011346"/>
                <a:gd name="connsiteY432" fmla="*/ 884365 h 1855498"/>
                <a:gd name="connsiteX433" fmla="*/ 263641 w 4011346"/>
                <a:gd name="connsiteY433" fmla="*/ 904388 h 1855498"/>
                <a:gd name="connsiteX434" fmla="*/ 250292 w 4011346"/>
                <a:gd name="connsiteY434" fmla="*/ 917737 h 1855498"/>
                <a:gd name="connsiteX435" fmla="*/ 193560 w 4011346"/>
                <a:gd name="connsiteY435" fmla="*/ 881027 h 1855498"/>
                <a:gd name="connsiteX436" fmla="*/ 170199 w 4011346"/>
                <a:gd name="connsiteY436" fmla="*/ 840981 h 1855498"/>
                <a:gd name="connsiteX437" fmla="*/ 170199 w 4011346"/>
                <a:gd name="connsiteY437" fmla="*/ 794260 h 1855498"/>
                <a:gd name="connsiteX438" fmla="*/ 133490 w 4011346"/>
                <a:gd name="connsiteY438" fmla="*/ 717503 h 1855498"/>
                <a:gd name="connsiteX439" fmla="*/ 196897 w 4011346"/>
                <a:gd name="connsiteY439" fmla="*/ 747538 h 1855498"/>
                <a:gd name="connsiteX440" fmla="*/ 256967 w 4011346"/>
                <a:gd name="connsiteY440" fmla="*/ 777573 h 1855498"/>
                <a:gd name="connsiteX441" fmla="*/ 293676 w 4011346"/>
                <a:gd name="connsiteY441" fmla="*/ 780911 h 1855498"/>
                <a:gd name="connsiteX442" fmla="*/ 327049 w 4011346"/>
                <a:gd name="connsiteY442" fmla="*/ 750876 h 1855498"/>
                <a:gd name="connsiteX443" fmla="*/ 343735 w 4011346"/>
                <a:gd name="connsiteY443" fmla="*/ 714166 h 1855498"/>
                <a:gd name="connsiteX444" fmla="*/ 333723 w 4011346"/>
                <a:gd name="connsiteY444" fmla="*/ 664108 h 1855498"/>
                <a:gd name="connsiteX445" fmla="*/ 290339 w 4011346"/>
                <a:gd name="connsiteY445" fmla="*/ 644084 h 1855498"/>
                <a:gd name="connsiteX446" fmla="*/ 236944 w 4011346"/>
                <a:gd name="connsiteY446" fmla="*/ 597363 h 1855498"/>
                <a:gd name="connsiteX447" fmla="*/ 133490 w 4011346"/>
                <a:gd name="connsiteY447" fmla="*/ 540630 h 1855498"/>
                <a:gd name="connsiteX0" fmla="*/ 133490 w 4011346"/>
                <a:gd name="connsiteY0" fmla="*/ 540630 h 1855498"/>
                <a:gd name="connsiteX1" fmla="*/ 46722 w 4011346"/>
                <a:gd name="connsiteY1" fmla="*/ 570665 h 1855498"/>
                <a:gd name="connsiteX2" fmla="*/ 33373 w 4011346"/>
                <a:gd name="connsiteY2" fmla="*/ 600700 h 1855498"/>
                <a:gd name="connsiteX3" fmla="*/ 43384 w 4011346"/>
                <a:gd name="connsiteY3" fmla="*/ 630736 h 1855498"/>
                <a:gd name="connsiteX4" fmla="*/ 60071 w 4011346"/>
                <a:gd name="connsiteY4" fmla="*/ 657433 h 1855498"/>
                <a:gd name="connsiteX5" fmla="*/ 73419 w 4011346"/>
                <a:gd name="connsiteY5" fmla="*/ 687468 h 1855498"/>
                <a:gd name="connsiteX6" fmla="*/ 56733 w 4011346"/>
                <a:gd name="connsiteY6" fmla="*/ 710829 h 1855498"/>
                <a:gd name="connsiteX7" fmla="*/ 76757 w 4011346"/>
                <a:gd name="connsiteY7" fmla="*/ 790922 h 1855498"/>
                <a:gd name="connsiteX8" fmla="*/ 66745 w 4011346"/>
                <a:gd name="connsiteY8" fmla="*/ 807609 h 1855498"/>
                <a:gd name="connsiteX9" fmla="*/ 70082 w 4011346"/>
                <a:gd name="connsiteY9" fmla="*/ 834306 h 1855498"/>
                <a:gd name="connsiteX10" fmla="*/ 70082 w 4011346"/>
                <a:gd name="connsiteY10" fmla="*/ 874353 h 1855498"/>
                <a:gd name="connsiteX11" fmla="*/ 80094 w 4011346"/>
                <a:gd name="connsiteY11" fmla="*/ 894376 h 1855498"/>
                <a:gd name="connsiteX12" fmla="*/ 76757 w 4011346"/>
                <a:gd name="connsiteY12" fmla="*/ 917737 h 1855498"/>
                <a:gd name="connsiteX13" fmla="*/ 106792 w 4011346"/>
                <a:gd name="connsiteY13" fmla="*/ 951109 h 1855498"/>
                <a:gd name="connsiteX14" fmla="*/ 106792 w 4011346"/>
                <a:gd name="connsiteY14" fmla="*/ 981144 h 1855498"/>
                <a:gd name="connsiteX15" fmla="*/ 13349 w 4011346"/>
                <a:gd name="connsiteY15" fmla="*/ 1071249 h 1855498"/>
                <a:gd name="connsiteX16" fmla="*/ 33373 w 4011346"/>
                <a:gd name="connsiteY16" fmla="*/ 1104622 h 1855498"/>
                <a:gd name="connsiteX17" fmla="*/ 33373 w 4011346"/>
                <a:gd name="connsiteY17" fmla="*/ 1104622 h 1855498"/>
                <a:gd name="connsiteX18" fmla="*/ 16687 w 4011346"/>
                <a:gd name="connsiteY18" fmla="*/ 1134657 h 1855498"/>
                <a:gd name="connsiteX19" fmla="*/ 3338 w 4011346"/>
                <a:gd name="connsiteY19" fmla="*/ 1164692 h 1855498"/>
                <a:gd name="connsiteX20" fmla="*/ 0 w 4011346"/>
                <a:gd name="connsiteY20" fmla="*/ 1224762 h 1855498"/>
                <a:gd name="connsiteX21" fmla="*/ 16687 w 4011346"/>
                <a:gd name="connsiteY21" fmla="*/ 1268146 h 1855498"/>
                <a:gd name="connsiteX22" fmla="*/ 20024 w 4011346"/>
                <a:gd name="connsiteY22" fmla="*/ 1301518 h 1855498"/>
                <a:gd name="connsiteX23" fmla="*/ 56733 w 4011346"/>
                <a:gd name="connsiteY23" fmla="*/ 1311530 h 1855498"/>
                <a:gd name="connsiteX24" fmla="*/ 116803 w 4011346"/>
                <a:gd name="connsiteY24" fmla="*/ 1398298 h 1855498"/>
                <a:gd name="connsiteX25" fmla="*/ 96780 w 4011346"/>
                <a:gd name="connsiteY25" fmla="*/ 1421658 h 1855498"/>
                <a:gd name="connsiteX26" fmla="*/ 93443 w 4011346"/>
                <a:gd name="connsiteY26" fmla="*/ 1451693 h 1855498"/>
                <a:gd name="connsiteX27" fmla="*/ 120141 w 4011346"/>
                <a:gd name="connsiteY27" fmla="*/ 1455030 h 1855498"/>
                <a:gd name="connsiteX28" fmla="*/ 160187 w 4011346"/>
                <a:gd name="connsiteY28" fmla="*/ 1468379 h 1855498"/>
                <a:gd name="connsiteX29" fmla="*/ 186885 w 4011346"/>
                <a:gd name="connsiteY29" fmla="*/ 1481728 h 1855498"/>
                <a:gd name="connsiteX30" fmla="*/ 213583 w 4011346"/>
                <a:gd name="connsiteY30" fmla="*/ 1511763 h 1855498"/>
                <a:gd name="connsiteX31" fmla="*/ 243618 w 4011346"/>
                <a:gd name="connsiteY31" fmla="*/ 1515100 h 1855498"/>
                <a:gd name="connsiteX32" fmla="*/ 287002 w 4011346"/>
                <a:gd name="connsiteY32" fmla="*/ 1545136 h 1855498"/>
                <a:gd name="connsiteX33" fmla="*/ 310363 w 4011346"/>
                <a:gd name="connsiteY33" fmla="*/ 1555147 h 1855498"/>
                <a:gd name="connsiteX34" fmla="*/ 310363 w 4011346"/>
                <a:gd name="connsiteY34" fmla="*/ 1591857 h 1855498"/>
                <a:gd name="connsiteX35" fmla="*/ 270316 w 4011346"/>
                <a:gd name="connsiteY35" fmla="*/ 1631903 h 1855498"/>
                <a:gd name="connsiteX36" fmla="*/ 280327 w 4011346"/>
                <a:gd name="connsiteY36" fmla="*/ 1655264 h 1855498"/>
                <a:gd name="connsiteX37" fmla="*/ 273653 w 4011346"/>
                <a:gd name="connsiteY37" fmla="*/ 1675287 h 1855498"/>
                <a:gd name="connsiteX38" fmla="*/ 266979 w 4011346"/>
                <a:gd name="connsiteY38" fmla="*/ 1691973 h 1855498"/>
                <a:gd name="connsiteX39" fmla="*/ 240281 w 4011346"/>
                <a:gd name="connsiteY39" fmla="*/ 1732020 h 1855498"/>
                <a:gd name="connsiteX40" fmla="*/ 307025 w 4011346"/>
                <a:gd name="connsiteY40" fmla="*/ 1768730 h 1855498"/>
                <a:gd name="connsiteX41" fmla="*/ 337060 w 4011346"/>
                <a:gd name="connsiteY41" fmla="*/ 1775404 h 1855498"/>
                <a:gd name="connsiteX42" fmla="*/ 360421 w 4011346"/>
                <a:gd name="connsiteY42" fmla="*/ 1782079 h 1855498"/>
                <a:gd name="connsiteX43" fmla="*/ 380444 w 4011346"/>
                <a:gd name="connsiteY43" fmla="*/ 1788753 h 1855498"/>
                <a:gd name="connsiteX44" fmla="*/ 407142 w 4011346"/>
                <a:gd name="connsiteY44" fmla="*/ 1808776 h 1855498"/>
                <a:gd name="connsiteX45" fmla="*/ 437177 w 4011346"/>
                <a:gd name="connsiteY45" fmla="*/ 1805439 h 1855498"/>
                <a:gd name="connsiteX46" fmla="*/ 507259 w 4011346"/>
                <a:gd name="connsiteY46" fmla="*/ 1855498 h 1855498"/>
                <a:gd name="connsiteX47" fmla="*/ 517271 w 4011346"/>
                <a:gd name="connsiteY47" fmla="*/ 1842149 h 1855498"/>
                <a:gd name="connsiteX48" fmla="*/ 507259 w 4011346"/>
                <a:gd name="connsiteY48" fmla="*/ 1802102 h 1855498"/>
                <a:gd name="connsiteX49" fmla="*/ 500584 w 4011346"/>
                <a:gd name="connsiteY49" fmla="*/ 1768730 h 1855498"/>
                <a:gd name="connsiteX50" fmla="*/ 483898 w 4011346"/>
                <a:gd name="connsiteY50" fmla="*/ 1725346 h 1855498"/>
                <a:gd name="connsiteX51" fmla="*/ 513933 w 4011346"/>
                <a:gd name="connsiteY51" fmla="*/ 1705322 h 1855498"/>
                <a:gd name="connsiteX52" fmla="*/ 547306 w 4011346"/>
                <a:gd name="connsiteY52" fmla="*/ 1681962 h 1855498"/>
                <a:gd name="connsiteX53" fmla="*/ 527282 w 4011346"/>
                <a:gd name="connsiteY53" fmla="*/ 1665276 h 1855498"/>
                <a:gd name="connsiteX54" fmla="*/ 517271 w 4011346"/>
                <a:gd name="connsiteY54" fmla="*/ 1631903 h 1855498"/>
                <a:gd name="connsiteX55" fmla="*/ 480561 w 4011346"/>
                <a:gd name="connsiteY55" fmla="*/ 1615217 h 1855498"/>
                <a:gd name="connsiteX56" fmla="*/ 470549 w 4011346"/>
                <a:gd name="connsiteY56" fmla="*/ 1595194 h 1855498"/>
                <a:gd name="connsiteX57" fmla="*/ 480561 w 4011346"/>
                <a:gd name="connsiteY57" fmla="*/ 1565159 h 1855498"/>
                <a:gd name="connsiteX58" fmla="*/ 490573 w 4011346"/>
                <a:gd name="connsiteY58" fmla="*/ 1525112 h 1855498"/>
                <a:gd name="connsiteX59" fmla="*/ 513933 w 4011346"/>
                <a:gd name="connsiteY59" fmla="*/ 1545136 h 1855498"/>
                <a:gd name="connsiteX60" fmla="*/ 520608 w 4011346"/>
                <a:gd name="connsiteY60" fmla="*/ 1528449 h 1855498"/>
                <a:gd name="connsiteX61" fmla="*/ 543968 w 4011346"/>
                <a:gd name="connsiteY61" fmla="*/ 1491740 h 1855498"/>
                <a:gd name="connsiteX62" fmla="*/ 574003 w 4011346"/>
                <a:gd name="connsiteY62" fmla="*/ 1475054 h 1855498"/>
                <a:gd name="connsiteX63" fmla="*/ 590690 w 4011346"/>
                <a:gd name="connsiteY63" fmla="*/ 1488403 h 1855498"/>
                <a:gd name="connsiteX64" fmla="*/ 610713 w 4011346"/>
                <a:gd name="connsiteY64" fmla="*/ 1461705 h 1855498"/>
                <a:gd name="connsiteX65" fmla="*/ 630736 w 4011346"/>
                <a:gd name="connsiteY65" fmla="*/ 1488403 h 1855498"/>
                <a:gd name="connsiteX66" fmla="*/ 657434 w 4011346"/>
                <a:gd name="connsiteY66" fmla="*/ 1511763 h 1855498"/>
                <a:gd name="connsiteX67" fmla="*/ 674120 w 4011346"/>
                <a:gd name="connsiteY67" fmla="*/ 1518438 h 1855498"/>
                <a:gd name="connsiteX68" fmla="*/ 697481 w 4011346"/>
                <a:gd name="connsiteY68" fmla="*/ 1518438 h 1855498"/>
                <a:gd name="connsiteX69" fmla="*/ 717504 w 4011346"/>
                <a:gd name="connsiteY69" fmla="*/ 1505089 h 1855498"/>
                <a:gd name="connsiteX70" fmla="*/ 744202 w 4011346"/>
                <a:gd name="connsiteY70" fmla="*/ 1505089 h 1855498"/>
                <a:gd name="connsiteX71" fmla="*/ 760888 w 4011346"/>
                <a:gd name="connsiteY71" fmla="*/ 1501752 h 1855498"/>
                <a:gd name="connsiteX72" fmla="*/ 790923 w 4011346"/>
                <a:gd name="connsiteY72" fmla="*/ 1535124 h 1855498"/>
                <a:gd name="connsiteX73" fmla="*/ 797598 w 4011346"/>
                <a:gd name="connsiteY73" fmla="*/ 1508426 h 1855498"/>
                <a:gd name="connsiteX74" fmla="*/ 817621 w 4011346"/>
                <a:gd name="connsiteY74" fmla="*/ 1525112 h 1855498"/>
                <a:gd name="connsiteX75" fmla="*/ 837644 w 4011346"/>
                <a:gd name="connsiteY75" fmla="*/ 1501752 h 1855498"/>
                <a:gd name="connsiteX76" fmla="*/ 827633 w 4011346"/>
                <a:gd name="connsiteY76" fmla="*/ 1481728 h 1855498"/>
                <a:gd name="connsiteX77" fmla="*/ 810946 w 4011346"/>
                <a:gd name="connsiteY77" fmla="*/ 1468379 h 1855498"/>
                <a:gd name="connsiteX78" fmla="*/ 810946 w 4011346"/>
                <a:gd name="connsiteY78" fmla="*/ 1441682 h 1855498"/>
                <a:gd name="connsiteX79" fmla="*/ 810946 w 4011346"/>
                <a:gd name="connsiteY79" fmla="*/ 1428333 h 1855498"/>
                <a:gd name="connsiteX80" fmla="*/ 830970 w 4011346"/>
                <a:gd name="connsiteY80" fmla="*/ 1424995 h 1855498"/>
                <a:gd name="connsiteX81" fmla="*/ 840981 w 4011346"/>
                <a:gd name="connsiteY81" fmla="*/ 1421658 h 1855498"/>
                <a:gd name="connsiteX82" fmla="*/ 820958 w 4011346"/>
                <a:gd name="connsiteY82" fmla="*/ 1384949 h 1855498"/>
                <a:gd name="connsiteX83" fmla="*/ 854330 w 4011346"/>
                <a:gd name="connsiteY83" fmla="*/ 1378274 h 1855498"/>
                <a:gd name="connsiteX84" fmla="*/ 891040 w 4011346"/>
                <a:gd name="connsiteY84" fmla="*/ 1384949 h 1855498"/>
                <a:gd name="connsiteX85" fmla="*/ 964459 w 4011346"/>
                <a:gd name="connsiteY85" fmla="*/ 1341565 h 1855498"/>
                <a:gd name="connsiteX86" fmla="*/ 1001168 w 4011346"/>
                <a:gd name="connsiteY86" fmla="*/ 1341565 h 1855498"/>
                <a:gd name="connsiteX87" fmla="*/ 1027866 w 4011346"/>
                <a:gd name="connsiteY87" fmla="*/ 1318204 h 1855498"/>
                <a:gd name="connsiteX88" fmla="*/ 1047890 w 4011346"/>
                <a:gd name="connsiteY88" fmla="*/ 1328216 h 1855498"/>
                <a:gd name="connsiteX89" fmla="*/ 1067913 w 4011346"/>
                <a:gd name="connsiteY89" fmla="*/ 1338227 h 1855498"/>
                <a:gd name="connsiteX90" fmla="*/ 1087936 w 4011346"/>
                <a:gd name="connsiteY90" fmla="*/ 1364925 h 1855498"/>
                <a:gd name="connsiteX91" fmla="*/ 1074587 w 4011346"/>
                <a:gd name="connsiteY91" fmla="*/ 1378274 h 1855498"/>
                <a:gd name="connsiteX92" fmla="*/ 1104622 w 4011346"/>
                <a:gd name="connsiteY92" fmla="*/ 1378274 h 1855498"/>
                <a:gd name="connsiteX93" fmla="*/ 1107960 w 4011346"/>
                <a:gd name="connsiteY93" fmla="*/ 1394960 h 1855498"/>
                <a:gd name="connsiteX94" fmla="*/ 1121309 w 4011346"/>
                <a:gd name="connsiteY94" fmla="*/ 1378274 h 1855498"/>
                <a:gd name="connsiteX95" fmla="*/ 1134657 w 4011346"/>
                <a:gd name="connsiteY95" fmla="*/ 1391623 h 1855498"/>
                <a:gd name="connsiteX96" fmla="*/ 1134657 w 4011346"/>
                <a:gd name="connsiteY96" fmla="*/ 1411646 h 1855498"/>
                <a:gd name="connsiteX97" fmla="*/ 1148006 w 4011346"/>
                <a:gd name="connsiteY97" fmla="*/ 1408309 h 1855498"/>
                <a:gd name="connsiteX98" fmla="*/ 1208076 w 4011346"/>
                <a:gd name="connsiteY98" fmla="*/ 1361588 h 1855498"/>
                <a:gd name="connsiteX99" fmla="*/ 1211414 w 4011346"/>
                <a:gd name="connsiteY99" fmla="*/ 1381611 h 1855498"/>
                <a:gd name="connsiteX100" fmla="*/ 1244786 w 4011346"/>
                <a:gd name="connsiteY100" fmla="*/ 1401635 h 1855498"/>
                <a:gd name="connsiteX101" fmla="*/ 1264809 w 4011346"/>
                <a:gd name="connsiteY101" fmla="*/ 1431670 h 1855498"/>
                <a:gd name="connsiteX102" fmla="*/ 1298181 w 4011346"/>
                <a:gd name="connsiteY102" fmla="*/ 1538461 h 1855498"/>
                <a:gd name="connsiteX103" fmla="*/ 1308193 w 4011346"/>
                <a:gd name="connsiteY103" fmla="*/ 1495077 h 1855498"/>
                <a:gd name="connsiteX104" fmla="*/ 1344903 w 4011346"/>
                <a:gd name="connsiteY104" fmla="*/ 1515100 h 1855498"/>
                <a:gd name="connsiteX105" fmla="*/ 1388287 w 4011346"/>
                <a:gd name="connsiteY105" fmla="*/ 1515100 h 1855498"/>
                <a:gd name="connsiteX106" fmla="*/ 1394961 w 4011346"/>
                <a:gd name="connsiteY106" fmla="*/ 1538461 h 1855498"/>
                <a:gd name="connsiteX107" fmla="*/ 1435008 w 4011346"/>
                <a:gd name="connsiteY107" fmla="*/ 1561822 h 1855498"/>
                <a:gd name="connsiteX108" fmla="*/ 1465043 w 4011346"/>
                <a:gd name="connsiteY108" fmla="*/ 1561822 h 1855498"/>
                <a:gd name="connsiteX109" fmla="*/ 1491741 w 4011346"/>
                <a:gd name="connsiteY109" fmla="*/ 1575171 h 1855498"/>
                <a:gd name="connsiteX110" fmla="*/ 1535125 w 4011346"/>
                <a:gd name="connsiteY110" fmla="*/ 1531787 h 1855498"/>
                <a:gd name="connsiteX111" fmla="*/ 1571834 w 4011346"/>
                <a:gd name="connsiteY111" fmla="*/ 1511763 h 1855498"/>
                <a:gd name="connsiteX112" fmla="*/ 1608544 w 4011346"/>
                <a:gd name="connsiteY112" fmla="*/ 1515100 h 1855498"/>
                <a:gd name="connsiteX113" fmla="*/ 1655265 w 4011346"/>
                <a:gd name="connsiteY113" fmla="*/ 1528449 h 1855498"/>
                <a:gd name="connsiteX114" fmla="*/ 1681963 w 4011346"/>
                <a:gd name="connsiteY114" fmla="*/ 1545136 h 1855498"/>
                <a:gd name="connsiteX115" fmla="*/ 1735358 w 4011346"/>
                <a:gd name="connsiteY115" fmla="*/ 1538461 h 1855498"/>
                <a:gd name="connsiteX116" fmla="*/ 1745370 w 4011346"/>
                <a:gd name="connsiteY116" fmla="*/ 1518438 h 1855498"/>
                <a:gd name="connsiteX117" fmla="*/ 1738695 w 4011346"/>
                <a:gd name="connsiteY117" fmla="*/ 1498414 h 1855498"/>
                <a:gd name="connsiteX118" fmla="*/ 1765393 w 4011346"/>
                <a:gd name="connsiteY118" fmla="*/ 1471717 h 1855498"/>
                <a:gd name="connsiteX119" fmla="*/ 1778742 w 4011346"/>
                <a:gd name="connsiteY119" fmla="*/ 1468379 h 1855498"/>
                <a:gd name="connsiteX120" fmla="*/ 1812114 w 4011346"/>
                <a:gd name="connsiteY120" fmla="*/ 1485065 h 1855498"/>
                <a:gd name="connsiteX121" fmla="*/ 1852161 w 4011346"/>
                <a:gd name="connsiteY121" fmla="*/ 1498414 h 1855498"/>
                <a:gd name="connsiteX122" fmla="*/ 1858836 w 4011346"/>
                <a:gd name="connsiteY122" fmla="*/ 1525112 h 1855498"/>
                <a:gd name="connsiteX123" fmla="*/ 1872184 w 4011346"/>
                <a:gd name="connsiteY123" fmla="*/ 1531787 h 1855498"/>
                <a:gd name="connsiteX124" fmla="*/ 1902219 w 4011346"/>
                <a:gd name="connsiteY124" fmla="*/ 1535124 h 1855498"/>
                <a:gd name="connsiteX125" fmla="*/ 1932254 w 4011346"/>
                <a:gd name="connsiteY125" fmla="*/ 1518438 h 1855498"/>
                <a:gd name="connsiteX126" fmla="*/ 1962290 w 4011346"/>
                <a:gd name="connsiteY126" fmla="*/ 1531787 h 1855498"/>
                <a:gd name="connsiteX127" fmla="*/ 1985650 w 4011346"/>
                <a:gd name="connsiteY127" fmla="*/ 1545136 h 1855498"/>
                <a:gd name="connsiteX128" fmla="*/ 1995662 w 4011346"/>
                <a:gd name="connsiteY128" fmla="*/ 1555147 h 1855498"/>
                <a:gd name="connsiteX129" fmla="*/ 2032371 w 4011346"/>
                <a:gd name="connsiteY129" fmla="*/ 1575171 h 1855498"/>
                <a:gd name="connsiteX130" fmla="*/ 2069081 w 4011346"/>
                <a:gd name="connsiteY130" fmla="*/ 1571833 h 1855498"/>
                <a:gd name="connsiteX131" fmla="*/ 2142500 w 4011346"/>
                <a:gd name="connsiteY131" fmla="*/ 1528449 h 1855498"/>
                <a:gd name="connsiteX132" fmla="*/ 2195895 w 4011346"/>
                <a:gd name="connsiteY132" fmla="*/ 1541798 h 1855498"/>
                <a:gd name="connsiteX133" fmla="*/ 2225930 w 4011346"/>
                <a:gd name="connsiteY133" fmla="*/ 1551810 h 1855498"/>
                <a:gd name="connsiteX134" fmla="*/ 2259303 w 4011346"/>
                <a:gd name="connsiteY134" fmla="*/ 1538461 h 1855498"/>
                <a:gd name="connsiteX135" fmla="*/ 2262640 w 4011346"/>
                <a:gd name="connsiteY135" fmla="*/ 1511763 h 1855498"/>
                <a:gd name="connsiteX136" fmla="*/ 2282663 w 4011346"/>
                <a:gd name="connsiteY136" fmla="*/ 1481728 h 1855498"/>
                <a:gd name="connsiteX137" fmla="*/ 2299349 w 4011346"/>
                <a:gd name="connsiteY137" fmla="*/ 1428333 h 1855498"/>
                <a:gd name="connsiteX138" fmla="*/ 2282663 w 4011346"/>
                <a:gd name="connsiteY138" fmla="*/ 1431670 h 1855498"/>
                <a:gd name="connsiteX139" fmla="*/ 2312698 w 4011346"/>
                <a:gd name="connsiteY139" fmla="*/ 1404972 h 1855498"/>
                <a:gd name="connsiteX140" fmla="*/ 2339396 w 4011346"/>
                <a:gd name="connsiteY140" fmla="*/ 1401635 h 1855498"/>
                <a:gd name="connsiteX141" fmla="*/ 2396129 w 4011346"/>
                <a:gd name="connsiteY141" fmla="*/ 1411646 h 1855498"/>
                <a:gd name="connsiteX142" fmla="*/ 2436176 w 4011346"/>
                <a:gd name="connsiteY142" fmla="*/ 1438344 h 1855498"/>
                <a:gd name="connsiteX143" fmla="*/ 2462873 w 4011346"/>
                <a:gd name="connsiteY143" fmla="*/ 1468379 h 1855498"/>
                <a:gd name="connsiteX144" fmla="*/ 2469548 w 4011346"/>
                <a:gd name="connsiteY144" fmla="*/ 1505089 h 1855498"/>
                <a:gd name="connsiteX145" fmla="*/ 2476222 w 4011346"/>
                <a:gd name="connsiteY145" fmla="*/ 1545136 h 1855498"/>
                <a:gd name="connsiteX146" fmla="*/ 2486234 w 4011346"/>
                <a:gd name="connsiteY146" fmla="*/ 1565159 h 1855498"/>
                <a:gd name="connsiteX147" fmla="*/ 2529618 w 4011346"/>
                <a:gd name="connsiteY147" fmla="*/ 1578508 h 1855498"/>
                <a:gd name="connsiteX148" fmla="*/ 2549641 w 4011346"/>
                <a:gd name="connsiteY148" fmla="*/ 1598531 h 1855498"/>
                <a:gd name="connsiteX149" fmla="*/ 2562990 w 4011346"/>
                <a:gd name="connsiteY149" fmla="*/ 1631903 h 1855498"/>
                <a:gd name="connsiteX150" fmla="*/ 2586351 w 4011346"/>
                <a:gd name="connsiteY150" fmla="*/ 1625229 h 1855498"/>
                <a:gd name="connsiteX151" fmla="*/ 2606374 w 4011346"/>
                <a:gd name="connsiteY151" fmla="*/ 1615217 h 1855498"/>
                <a:gd name="connsiteX152" fmla="*/ 2639746 w 4011346"/>
                <a:gd name="connsiteY152" fmla="*/ 1598531 h 1855498"/>
                <a:gd name="connsiteX153" fmla="*/ 2643084 w 4011346"/>
                <a:gd name="connsiteY153" fmla="*/ 1615217 h 1855498"/>
                <a:gd name="connsiteX154" fmla="*/ 2626398 w 4011346"/>
                <a:gd name="connsiteY154" fmla="*/ 1645252 h 1855498"/>
                <a:gd name="connsiteX155" fmla="*/ 2616386 w 4011346"/>
                <a:gd name="connsiteY155" fmla="*/ 1681962 h 1855498"/>
                <a:gd name="connsiteX156" fmla="*/ 2603037 w 4011346"/>
                <a:gd name="connsiteY156" fmla="*/ 1735357 h 1855498"/>
                <a:gd name="connsiteX157" fmla="*/ 2579676 w 4011346"/>
                <a:gd name="connsiteY157" fmla="*/ 1708660 h 1855498"/>
                <a:gd name="connsiteX158" fmla="*/ 2552979 w 4011346"/>
                <a:gd name="connsiteY158" fmla="*/ 1732020 h 1855498"/>
                <a:gd name="connsiteX159" fmla="*/ 2559653 w 4011346"/>
                <a:gd name="connsiteY159" fmla="*/ 1758718 h 1855498"/>
                <a:gd name="connsiteX160" fmla="*/ 2559653 w 4011346"/>
                <a:gd name="connsiteY160" fmla="*/ 1795427 h 1855498"/>
                <a:gd name="connsiteX161" fmla="*/ 2549641 w 4011346"/>
                <a:gd name="connsiteY161" fmla="*/ 1815451 h 1855498"/>
                <a:gd name="connsiteX162" fmla="*/ 2589688 w 4011346"/>
                <a:gd name="connsiteY162" fmla="*/ 1795427 h 1855498"/>
                <a:gd name="connsiteX163" fmla="*/ 2626398 w 4011346"/>
                <a:gd name="connsiteY163" fmla="*/ 1805439 h 1855498"/>
                <a:gd name="connsiteX164" fmla="*/ 2653095 w 4011346"/>
                <a:gd name="connsiteY164" fmla="*/ 1782079 h 1855498"/>
                <a:gd name="connsiteX165" fmla="*/ 2683130 w 4011346"/>
                <a:gd name="connsiteY165" fmla="*/ 1728683 h 1855498"/>
                <a:gd name="connsiteX166" fmla="*/ 2753212 w 4011346"/>
                <a:gd name="connsiteY166" fmla="*/ 1641915 h 1855498"/>
                <a:gd name="connsiteX167" fmla="*/ 2783247 w 4011346"/>
                <a:gd name="connsiteY167" fmla="*/ 1571833 h 1855498"/>
                <a:gd name="connsiteX168" fmla="*/ 2803271 w 4011346"/>
                <a:gd name="connsiteY168" fmla="*/ 1468379 h 1855498"/>
                <a:gd name="connsiteX169" fmla="*/ 2793259 w 4011346"/>
                <a:gd name="connsiteY169" fmla="*/ 1418321 h 1855498"/>
                <a:gd name="connsiteX170" fmla="*/ 2769898 w 4011346"/>
                <a:gd name="connsiteY170" fmla="*/ 1384949 h 1855498"/>
                <a:gd name="connsiteX171" fmla="*/ 2726514 w 4011346"/>
                <a:gd name="connsiteY171" fmla="*/ 1384949 h 1855498"/>
                <a:gd name="connsiteX172" fmla="*/ 2699817 w 4011346"/>
                <a:gd name="connsiteY172" fmla="*/ 1384949 h 1855498"/>
                <a:gd name="connsiteX173" fmla="*/ 2683130 w 4011346"/>
                <a:gd name="connsiteY173" fmla="*/ 1364925 h 1855498"/>
                <a:gd name="connsiteX174" fmla="*/ 2669781 w 4011346"/>
                <a:gd name="connsiteY174" fmla="*/ 1344902 h 1855498"/>
                <a:gd name="connsiteX175" fmla="*/ 2763224 w 4011346"/>
                <a:gd name="connsiteY175" fmla="*/ 1228099 h 1855498"/>
                <a:gd name="connsiteX176" fmla="*/ 2846654 w 4011346"/>
                <a:gd name="connsiteY176" fmla="*/ 1161355 h 1855498"/>
                <a:gd name="connsiteX177" fmla="*/ 2890038 w 4011346"/>
                <a:gd name="connsiteY177" fmla="*/ 1137994 h 1855498"/>
                <a:gd name="connsiteX178" fmla="*/ 2933422 w 4011346"/>
                <a:gd name="connsiteY178" fmla="*/ 1158017 h 1855498"/>
                <a:gd name="connsiteX179" fmla="*/ 2950109 w 4011346"/>
                <a:gd name="connsiteY179" fmla="*/ 1141331 h 1855498"/>
                <a:gd name="connsiteX180" fmla="*/ 2993492 w 4011346"/>
                <a:gd name="connsiteY180" fmla="*/ 1158017 h 1855498"/>
                <a:gd name="connsiteX181" fmla="*/ 3006841 w 4011346"/>
                <a:gd name="connsiteY181" fmla="*/ 1124645 h 1855498"/>
                <a:gd name="connsiteX182" fmla="*/ 3053563 w 4011346"/>
                <a:gd name="connsiteY182" fmla="*/ 1134657 h 1855498"/>
                <a:gd name="connsiteX183" fmla="*/ 3070249 w 4011346"/>
                <a:gd name="connsiteY183" fmla="*/ 1151343 h 1855498"/>
                <a:gd name="connsiteX184" fmla="*/ 3060237 w 4011346"/>
                <a:gd name="connsiteY184" fmla="*/ 1171366 h 1855498"/>
                <a:gd name="connsiteX185" fmla="*/ 3123644 w 4011346"/>
                <a:gd name="connsiteY185" fmla="*/ 1154680 h 1855498"/>
                <a:gd name="connsiteX186" fmla="*/ 3140330 w 4011346"/>
                <a:gd name="connsiteY186" fmla="*/ 1141331 h 1855498"/>
                <a:gd name="connsiteX187" fmla="*/ 3123644 w 4011346"/>
                <a:gd name="connsiteY187" fmla="*/ 1127982 h 1855498"/>
                <a:gd name="connsiteX188" fmla="*/ 3143668 w 4011346"/>
                <a:gd name="connsiteY188" fmla="*/ 1087936 h 1855498"/>
                <a:gd name="connsiteX189" fmla="*/ 3190389 w 4011346"/>
                <a:gd name="connsiteY189" fmla="*/ 1017854 h 1855498"/>
                <a:gd name="connsiteX190" fmla="*/ 3233773 w 4011346"/>
                <a:gd name="connsiteY190" fmla="*/ 1014517 h 1855498"/>
                <a:gd name="connsiteX191" fmla="*/ 3273819 w 4011346"/>
                <a:gd name="connsiteY191" fmla="*/ 1024528 h 1855498"/>
                <a:gd name="connsiteX192" fmla="*/ 3277157 w 4011346"/>
                <a:gd name="connsiteY192" fmla="*/ 1081261 h 1855498"/>
                <a:gd name="connsiteX193" fmla="*/ 3320541 w 4011346"/>
                <a:gd name="connsiteY193" fmla="*/ 1037877 h 1855498"/>
                <a:gd name="connsiteX194" fmla="*/ 3343901 w 4011346"/>
                <a:gd name="connsiteY194" fmla="*/ 1021191 h 1855498"/>
                <a:gd name="connsiteX195" fmla="*/ 3350576 w 4011346"/>
                <a:gd name="connsiteY195" fmla="*/ 987819 h 1855498"/>
                <a:gd name="connsiteX196" fmla="*/ 3377273 w 4011346"/>
                <a:gd name="connsiteY196" fmla="*/ 971133 h 1855498"/>
                <a:gd name="connsiteX197" fmla="*/ 3407309 w 4011346"/>
                <a:gd name="connsiteY197" fmla="*/ 981144 h 1855498"/>
                <a:gd name="connsiteX198" fmla="*/ 3373936 w 4011346"/>
                <a:gd name="connsiteY198" fmla="*/ 1011179 h 1855498"/>
                <a:gd name="connsiteX199" fmla="*/ 3360587 w 4011346"/>
                <a:gd name="connsiteY199" fmla="*/ 1061238 h 1855498"/>
                <a:gd name="connsiteX200" fmla="*/ 3323878 w 4011346"/>
                <a:gd name="connsiteY200" fmla="*/ 1101284 h 1855498"/>
                <a:gd name="connsiteX201" fmla="*/ 3210412 w 4011346"/>
                <a:gd name="connsiteY201" fmla="*/ 1198064 h 1855498"/>
                <a:gd name="connsiteX202" fmla="*/ 3163691 w 4011346"/>
                <a:gd name="connsiteY202" fmla="*/ 1268146 h 1855498"/>
                <a:gd name="connsiteX203" fmla="*/ 3160354 w 4011346"/>
                <a:gd name="connsiteY203" fmla="*/ 1341565 h 1855498"/>
                <a:gd name="connsiteX204" fmla="*/ 3170365 w 4011346"/>
                <a:gd name="connsiteY204" fmla="*/ 1431670 h 1855498"/>
                <a:gd name="connsiteX205" fmla="*/ 3190389 w 4011346"/>
                <a:gd name="connsiteY205" fmla="*/ 1495077 h 1855498"/>
                <a:gd name="connsiteX206" fmla="*/ 3217087 w 4011346"/>
                <a:gd name="connsiteY206" fmla="*/ 1485065 h 1855498"/>
                <a:gd name="connsiteX207" fmla="*/ 3240447 w 4011346"/>
                <a:gd name="connsiteY207" fmla="*/ 1418321 h 1855498"/>
                <a:gd name="connsiteX208" fmla="*/ 3270482 w 4011346"/>
                <a:gd name="connsiteY208" fmla="*/ 1414984 h 1855498"/>
                <a:gd name="connsiteX209" fmla="*/ 3287168 w 4011346"/>
                <a:gd name="connsiteY209" fmla="*/ 1354914 h 1855498"/>
                <a:gd name="connsiteX210" fmla="*/ 3313866 w 4011346"/>
                <a:gd name="connsiteY210" fmla="*/ 1344902 h 1855498"/>
                <a:gd name="connsiteX211" fmla="*/ 3313866 w 4011346"/>
                <a:gd name="connsiteY211" fmla="*/ 1314867 h 1855498"/>
                <a:gd name="connsiteX212" fmla="*/ 3337227 w 4011346"/>
                <a:gd name="connsiteY212" fmla="*/ 1278157 h 1855498"/>
                <a:gd name="connsiteX213" fmla="*/ 3330552 w 4011346"/>
                <a:gd name="connsiteY213" fmla="*/ 1234773 h 1855498"/>
                <a:gd name="connsiteX214" fmla="*/ 3333890 w 4011346"/>
                <a:gd name="connsiteY214" fmla="*/ 1204738 h 1855498"/>
                <a:gd name="connsiteX215" fmla="*/ 3323878 w 4011346"/>
                <a:gd name="connsiteY215" fmla="*/ 1194727 h 1855498"/>
                <a:gd name="connsiteX216" fmla="*/ 3363925 w 4011346"/>
                <a:gd name="connsiteY216" fmla="*/ 1107959 h 1855498"/>
                <a:gd name="connsiteX217" fmla="*/ 3383948 w 4011346"/>
                <a:gd name="connsiteY217" fmla="*/ 1117971 h 1855498"/>
                <a:gd name="connsiteX218" fmla="*/ 3410646 w 4011346"/>
                <a:gd name="connsiteY218" fmla="*/ 1091273 h 1855498"/>
                <a:gd name="connsiteX219" fmla="*/ 3420657 w 4011346"/>
                <a:gd name="connsiteY219" fmla="*/ 1117971 h 1855498"/>
                <a:gd name="connsiteX220" fmla="*/ 3447355 w 4011346"/>
                <a:gd name="connsiteY220" fmla="*/ 1101284 h 1855498"/>
                <a:gd name="connsiteX221" fmla="*/ 3477390 w 4011346"/>
                <a:gd name="connsiteY221" fmla="*/ 1091273 h 1855498"/>
                <a:gd name="connsiteX222" fmla="*/ 3514100 w 4011346"/>
                <a:gd name="connsiteY222" fmla="*/ 1117971 h 1855498"/>
                <a:gd name="connsiteX223" fmla="*/ 3574170 w 4011346"/>
                <a:gd name="connsiteY223" fmla="*/ 1051226 h 1855498"/>
                <a:gd name="connsiteX224" fmla="*/ 3637577 w 4011346"/>
                <a:gd name="connsiteY224" fmla="*/ 1004505 h 1855498"/>
                <a:gd name="connsiteX225" fmla="*/ 3690973 w 4011346"/>
                <a:gd name="connsiteY225" fmla="*/ 967795 h 1855498"/>
                <a:gd name="connsiteX226" fmla="*/ 3741031 w 4011346"/>
                <a:gd name="connsiteY226" fmla="*/ 994493 h 1855498"/>
                <a:gd name="connsiteX227" fmla="*/ 3751043 w 4011346"/>
                <a:gd name="connsiteY227" fmla="*/ 967795 h 1855498"/>
                <a:gd name="connsiteX228" fmla="*/ 3727682 w 4011346"/>
                <a:gd name="connsiteY228" fmla="*/ 901051 h 1855498"/>
                <a:gd name="connsiteX229" fmla="*/ 3700984 w 4011346"/>
                <a:gd name="connsiteY229" fmla="*/ 884365 h 1855498"/>
                <a:gd name="connsiteX230" fmla="*/ 3697647 w 4011346"/>
                <a:gd name="connsiteY230" fmla="*/ 854330 h 1855498"/>
                <a:gd name="connsiteX231" fmla="*/ 3751043 w 4011346"/>
                <a:gd name="connsiteY231" fmla="*/ 861004 h 1855498"/>
                <a:gd name="connsiteX232" fmla="*/ 3774403 w 4011346"/>
                <a:gd name="connsiteY232" fmla="*/ 817620 h 1855498"/>
                <a:gd name="connsiteX233" fmla="*/ 3767729 w 4011346"/>
                <a:gd name="connsiteY233" fmla="*/ 790922 h 1855498"/>
                <a:gd name="connsiteX234" fmla="*/ 3794427 w 4011346"/>
                <a:gd name="connsiteY234" fmla="*/ 757550 h 1855498"/>
                <a:gd name="connsiteX235" fmla="*/ 3804438 w 4011346"/>
                <a:gd name="connsiteY235" fmla="*/ 800934 h 1855498"/>
                <a:gd name="connsiteX236" fmla="*/ 3827799 w 4011346"/>
                <a:gd name="connsiteY236" fmla="*/ 817620 h 1855498"/>
                <a:gd name="connsiteX237" fmla="*/ 3874520 w 4011346"/>
                <a:gd name="connsiteY237" fmla="*/ 837644 h 1855498"/>
                <a:gd name="connsiteX238" fmla="*/ 3894544 w 4011346"/>
                <a:gd name="connsiteY238" fmla="*/ 864341 h 1855498"/>
                <a:gd name="connsiteX239" fmla="*/ 3941265 w 4011346"/>
                <a:gd name="connsiteY239" fmla="*/ 887702 h 1855498"/>
                <a:gd name="connsiteX240" fmla="*/ 3947939 w 4011346"/>
                <a:gd name="connsiteY240" fmla="*/ 874353 h 1855498"/>
                <a:gd name="connsiteX241" fmla="*/ 3957951 w 4011346"/>
                <a:gd name="connsiteY241" fmla="*/ 810946 h 1855498"/>
                <a:gd name="connsiteX242" fmla="*/ 4004672 w 4011346"/>
                <a:gd name="connsiteY242" fmla="*/ 804271 h 1855498"/>
                <a:gd name="connsiteX243" fmla="*/ 4011346 w 4011346"/>
                <a:gd name="connsiteY243" fmla="*/ 770899 h 1855498"/>
                <a:gd name="connsiteX244" fmla="*/ 3967963 w 4011346"/>
                <a:gd name="connsiteY244" fmla="*/ 734190 h 1855498"/>
                <a:gd name="connsiteX245" fmla="*/ 3921241 w 4011346"/>
                <a:gd name="connsiteY245" fmla="*/ 717503 h 1855498"/>
                <a:gd name="connsiteX246" fmla="*/ 3907892 w 4011346"/>
                <a:gd name="connsiteY246" fmla="*/ 720841 h 1855498"/>
                <a:gd name="connsiteX247" fmla="*/ 3907892 w 4011346"/>
                <a:gd name="connsiteY247" fmla="*/ 754213 h 1855498"/>
                <a:gd name="connsiteX248" fmla="*/ 3887869 w 4011346"/>
                <a:gd name="connsiteY248" fmla="*/ 747538 h 1855498"/>
                <a:gd name="connsiteX249" fmla="*/ 3874520 w 4011346"/>
                <a:gd name="connsiteY249" fmla="*/ 694143 h 1855498"/>
                <a:gd name="connsiteX250" fmla="*/ 3817787 w 4011346"/>
                <a:gd name="connsiteY250" fmla="*/ 630736 h 1855498"/>
                <a:gd name="connsiteX251" fmla="*/ 3717671 w 4011346"/>
                <a:gd name="connsiteY251" fmla="*/ 553979 h 1855498"/>
                <a:gd name="connsiteX252" fmla="*/ 3664275 w 4011346"/>
                <a:gd name="connsiteY252" fmla="*/ 533956 h 1855498"/>
                <a:gd name="connsiteX253" fmla="*/ 3584181 w 4011346"/>
                <a:gd name="connsiteY253" fmla="*/ 527282 h 1855498"/>
                <a:gd name="connsiteX254" fmla="*/ 3520774 w 4011346"/>
                <a:gd name="connsiteY254" fmla="*/ 510595 h 1855498"/>
                <a:gd name="connsiteX255" fmla="*/ 3530786 w 4011346"/>
                <a:gd name="connsiteY255" fmla="*/ 550642 h 1855498"/>
                <a:gd name="connsiteX256" fmla="*/ 3537460 w 4011346"/>
                <a:gd name="connsiteY256" fmla="*/ 577340 h 1855498"/>
                <a:gd name="connsiteX257" fmla="*/ 3507425 w 4011346"/>
                <a:gd name="connsiteY257" fmla="*/ 600700 h 1855498"/>
                <a:gd name="connsiteX258" fmla="*/ 3477390 w 4011346"/>
                <a:gd name="connsiteY258" fmla="*/ 574003 h 1855498"/>
                <a:gd name="connsiteX259" fmla="*/ 3477390 w 4011346"/>
                <a:gd name="connsiteY259" fmla="*/ 553979 h 1855498"/>
                <a:gd name="connsiteX260" fmla="*/ 3504088 w 4011346"/>
                <a:gd name="connsiteY260" fmla="*/ 533956 h 1855498"/>
                <a:gd name="connsiteX261" fmla="*/ 3467379 w 4011346"/>
                <a:gd name="connsiteY261" fmla="*/ 520607 h 1855498"/>
                <a:gd name="connsiteX262" fmla="*/ 3450692 w 4011346"/>
                <a:gd name="connsiteY262" fmla="*/ 547305 h 1855498"/>
                <a:gd name="connsiteX263" fmla="*/ 3440681 w 4011346"/>
                <a:gd name="connsiteY263" fmla="*/ 560654 h 1855498"/>
                <a:gd name="connsiteX264" fmla="*/ 3357250 w 4011346"/>
                <a:gd name="connsiteY264" fmla="*/ 547305 h 1855498"/>
                <a:gd name="connsiteX265" fmla="*/ 3297180 w 4011346"/>
                <a:gd name="connsiteY265" fmla="*/ 553979 h 1855498"/>
                <a:gd name="connsiteX266" fmla="*/ 3267145 w 4011346"/>
                <a:gd name="connsiteY266" fmla="*/ 530619 h 1855498"/>
                <a:gd name="connsiteX267" fmla="*/ 3267145 w 4011346"/>
                <a:gd name="connsiteY267" fmla="*/ 493909 h 1855498"/>
                <a:gd name="connsiteX268" fmla="*/ 3203738 w 4011346"/>
                <a:gd name="connsiteY268" fmla="*/ 437176 h 1855498"/>
                <a:gd name="connsiteX269" fmla="*/ 3076923 w 4011346"/>
                <a:gd name="connsiteY269" fmla="*/ 443851 h 1855498"/>
                <a:gd name="connsiteX270" fmla="*/ 3043551 w 4011346"/>
                <a:gd name="connsiteY270" fmla="*/ 420490 h 1855498"/>
                <a:gd name="connsiteX271" fmla="*/ 3000167 w 4011346"/>
                <a:gd name="connsiteY271" fmla="*/ 373769 h 1855498"/>
                <a:gd name="connsiteX272" fmla="*/ 3013516 w 4011346"/>
                <a:gd name="connsiteY272" fmla="*/ 367095 h 1855498"/>
                <a:gd name="connsiteX273" fmla="*/ 3000167 w 4011346"/>
                <a:gd name="connsiteY273" fmla="*/ 347071 h 1855498"/>
                <a:gd name="connsiteX274" fmla="*/ 2970132 w 4011346"/>
                <a:gd name="connsiteY274" fmla="*/ 343734 h 1855498"/>
                <a:gd name="connsiteX275" fmla="*/ 2920073 w 4011346"/>
                <a:gd name="connsiteY275" fmla="*/ 390455 h 1855498"/>
                <a:gd name="connsiteX276" fmla="*/ 2920073 w 4011346"/>
                <a:gd name="connsiteY276" fmla="*/ 390455 h 1855498"/>
                <a:gd name="connsiteX277" fmla="*/ 2916736 w 4011346"/>
                <a:gd name="connsiteY277" fmla="*/ 340397 h 1855498"/>
                <a:gd name="connsiteX278" fmla="*/ 2936760 w 4011346"/>
                <a:gd name="connsiteY278" fmla="*/ 337060 h 1855498"/>
                <a:gd name="connsiteX279" fmla="*/ 2866678 w 4011346"/>
                <a:gd name="connsiteY279" fmla="*/ 307025 h 1855498"/>
                <a:gd name="connsiteX280" fmla="*/ 2813282 w 4011346"/>
                <a:gd name="connsiteY280" fmla="*/ 303687 h 1855498"/>
                <a:gd name="connsiteX281" fmla="*/ 2793259 w 4011346"/>
                <a:gd name="connsiteY281" fmla="*/ 327048 h 1855498"/>
                <a:gd name="connsiteX282" fmla="*/ 2743200 w 4011346"/>
                <a:gd name="connsiteY282" fmla="*/ 337060 h 1855498"/>
                <a:gd name="connsiteX283" fmla="*/ 2786584 w 4011346"/>
                <a:gd name="connsiteY283" fmla="*/ 347071 h 1855498"/>
                <a:gd name="connsiteX284" fmla="*/ 2763224 w 4011346"/>
                <a:gd name="connsiteY284" fmla="*/ 367095 h 1855498"/>
                <a:gd name="connsiteX285" fmla="*/ 2769898 w 4011346"/>
                <a:gd name="connsiteY285" fmla="*/ 417153 h 1855498"/>
                <a:gd name="connsiteX286" fmla="*/ 2749875 w 4011346"/>
                <a:gd name="connsiteY286" fmla="*/ 400467 h 1855498"/>
                <a:gd name="connsiteX287" fmla="*/ 2733189 w 4011346"/>
                <a:gd name="connsiteY287" fmla="*/ 413816 h 1855498"/>
                <a:gd name="connsiteX288" fmla="*/ 2666444 w 4011346"/>
                <a:gd name="connsiteY288" fmla="*/ 403804 h 1855498"/>
                <a:gd name="connsiteX289" fmla="*/ 2636409 w 4011346"/>
                <a:gd name="connsiteY289" fmla="*/ 413816 h 1855498"/>
                <a:gd name="connsiteX290" fmla="*/ 2603037 w 4011346"/>
                <a:gd name="connsiteY290" fmla="*/ 373769 h 1855498"/>
                <a:gd name="connsiteX291" fmla="*/ 2569665 w 4011346"/>
                <a:gd name="connsiteY291" fmla="*/ 457200 h 1855498"/>
                <a:gd name="connsiteX292" fmla="*/ 2552979 w 4011346"/>
                <a:gd name="connsiteY292" fmla="*/ 477223 h 1855498"/>
                <a:gd name="connsiteX293" fmla="*/ 2469548 w 4011346"/>
                <a:gd name="connsiteY293" fmla="*/ 340397 h 1855498"/>
                <a:gd name="connsiteX294" fmla="*/ 2446187 w 4011346"/>
                <a:gd name="connsiteY294" fmla="*/ 357083 h 1855498"/>
                <a:gd name="connsiteX295" fmla="*/ 2442850 w 4011346"/>
                <a:gd name="connsiteY295" fmla="*/ 323711 h 1855498"/>
                <a:gd name="connsiteX296" fmla="*/ 2449525 w 4011346"/>
                <a:gd name="connsiteY296" fmla="*/ 253629 h 1855498"/>
                <a:gd name="connsiteX297" fmla="*/ 2386117 w 4011346"/>
                <a:gd name="connsiteY297" fmla="*/ 226931 h 1855498"/>
                <a:gd name="connsiteX298" fmla="*/ 2369431 w 4011346"/>
                <a:gd name="connsiteY298" fmla="*/ 266978 h 1855498"/>
                <a:gd name="connsiteX299" fmla="*/ 2379443 w 4011346"/>
                <a:gd name="connsiteY299" fmla="*/ 290338 h 1855498"/>
                <a:gd name="connsiteX300" fmla="*/ 2376106 w 4011346"/>
                <a:gd name="connsiteY300" fmla="*/ 310362 h 1855498"/>
                <a:gd name="connsiteX301" fmla="*/ 2352745 w 4011346"/>
                <a:gd name="connsiteY301" fmla="*/ 287001 h 1855498"/>
                <a:gd name="connsiteX302" fmla="*/ 2316036 w 4011346"/>
                <a:gd name="connsiteY302" fmla="*/ 293676 h 1855498"/>
                <a:gd name="connsiteX303" fmla="*/ 2272652 w 4011346"/>
                <a:gd name="connsiteY303" fmla="*/ 280327 h 1855498"/>
                <a:gd name="connsiteX304" fmla="*/ 2245954 w 4011346"/>
                <a:gd name="connsiteY304" fmla="*/ 240280 h 1855498"/>
                <a:gd name="connsiteX305" fmla="*/ 2209244 w 4011346"/>
                <a:gd name="connsiteY305" fmla="*/ 236943 h 1855498"/>
                <a:gd name="connsiteX306" fmla="*/ 2159186 w 4011346"/>
                <a:gd name="connsiteY306" fmla="*/ 226931 h 1855498"/>
                <a:gd name="connsiteX307" fmla="*/ 2132488 w 4011346"/>
                <a:gd name="connsiteY307" fmla="*/ 243617 h 1855498"/>
                <a:gd name="connsiteX308" fmla="*/ 2115802 w 4011346"/>
                <a:gd name="connsiteY308" fmla="*/ 256966 h 1855498"/>
                <a:gd name="connsiteX309" fmla="*/ 2115802 w 4011346"/>
                <a:gd name="connsiteY309" fmla="*/ 226931 h 1855498"/>
                <a:gd name="connsiteX310" fmla="*/ 2082430 w 4011346"/>
                <a:gd name="connsiteY310" fmla="*/ 223594 h 1855498"/>
                <a:gd name="connsiteX311" fmla="*/ 2045720 w 4011346"/>
                <a:gd name="connsiteY311" fmla="*/ 196896 h 1855498"/>
                <a:gd name="connsiteX312" fmla="*/ 2025697 w 4011346"/>
                <a:gd name="connsiteY312" fmla="*/ 226931 h 1855498"/>
                <a:gd name="connsiteX313" fmla="*/ 2055732 w 4011346"/>
                <a:gd name="connsiteY313" fmla="*/ 223594 h 1855498"/>
                <a:gd name="connsiteX314" fmla="*/ 2045720 w 4011346"/>
                <a:gd name="connsiteY314" fmla="*/ 250292 h 1855498"/>
                <a:gd name="connsiteX315" fmla="*/ 1988987 w 4011346"/>
                <a:gd name="connsiteY315" fmla="*/ 270315 h 1855498"/>
                <a:gd name="connsiteX316" fmla="*/ 1935592 w 4011346"/>
                <a:gd name="connsiteY316" fmla="*/ 280327 h 1855498"/>
                <a:gd name="connsiteX317" fmla="*/ 1995662 w 4011346"/>
                <a:gd name="connsiteY317" fmla="*/ 223594 h 1855498"/>
                <a:gd name="connsiteX318" fmla="*/ 2055732 w 4011346"/>
                <a:gd name="connsiteY318" fmla="*/ 153512 h 1855498"/>
                <a:gd name="connsiteX319" fmla="*/ 2055732 w 4011346"/>
                <a:gd name="connsiteY319" fmla="*/ 153512 h 1855498"/>
                <a:gd name="connsiteX320" fmla="*/ 1768731 w 4011346"/>
                <a:gd name="connsiteY320" fmla="*/ 3338 h 1855498"/>
                <a:gd name="connsiteX321" fmla="*/ 1698648 w 4011346"/>
                <a:gd name="connsiteY321" fmla="*/ 40047 h 1855498"/>
                <a:gd name="connsiteX322" fmla="*/ 1685300 w 4011346"/>
                <a:gd name="connsiteY322" fmla="*/ 0 h 1855498"/>
                <a:gd name="connsiteX323" fmla="*/ 1615218 w 4011346"/>
                <a:gd name="connsiteY323" fmla="*/ 3338 h 1855498"/>
                <a:gd name="connsiteX324" fmla="*/ 1638579 w 4011346"/>
                <a:gd name="connsiteY324" fmla="*/ 33373 h 1855498"/>
                <a:gd name="connsiteX325" fmla="*/ 1528449 w 4011346"/>
                <a:gd name="connsiteY325" fmla="*/ 60069 h 1855498"/>
                <a:gd name="connsiteX326" fmla="*/ 1465043 w 4011346"/>
                <a:gd name="connsiteY326" fmla="*/ 143500 h 1855498"/>
                <a:gd name="connsiteX327" fmla="*/ 1448357 w 4011346"/>
                <a:gd name="connsiteY327" fmla="*/ 170198 h 1855498"/>
                <a:gd name="connsiteX328" fmla="*/ 1481729 w 4011346"/>
                <a:gd name="connsiteY328" fmla="*/ 203571 h 1855498"/>
                <a:gd name="connsiteX329" fmla="*/ 1481729 w 4011346"/>
                <a:gd name="connsiteY329" fmla="*/ 233606 h 1855498"/>
                <a:gd name="connsiteX330" fmla="*/ 1458368 w 4011346"/>
                <a:gd name="connsiteY330" fmla="*/ 236943 h 1855498"/>
                <a:gd name="connsiteX331" fmla="*/ 1458368 w 4011346"/>
                <a:gd name="connsiteY331" fmla="*/ 216919 h 1855498"/>
                <a:gd name="connsiteX332" fmla="*/ 1418322 w 4011346"/>
                <a:gd name="connsiteY332" fmla="*/ 226931 h 1855498"/>
                <a:gd name="connsiteX333" fmla="*/ 1368263 w 4011346"/>
                <a:gd name="connsiteY333" fmla="*/ 233606 h 1855498"/>
                <a:gd name="connsiteX334" fmla="*/ 1321542 w 4011346"/>
                <a:gd name="connsiteY334" fmla="*/ 240280 h 1855498"/>
                <a:gd name="connsiteX335" fmla="*/ 1318205 w 4011346"/>
                <a:gd name="connsiteY335" fmla="*/ 327048 h 1855498"/>
                <a:gd name="connsiteX336" fmla="*/ 1358252 w 4011346"/>
                <a:gd name="connsiteY336" fmla="*/ 350409 h 1855498"/>
                <a:gd name="connsiteX337" fmla="*/ 1374938 w 4011346"/>
                <a:gd name="connsiteY337" fmla="*/ 380444 h 1855498"/>
                <a:gd name="connsiteX338" fmla="*/ 1384949 w 4011346"/>
                <a:gd name="connsiteY338" fmla="*/ 403804 h 1855498"/>
                <a:gd name="connsiteX339" fmla="*/ 1394961 w 4011346"/>
                <a:gd name="connsiteY339" fmla="*/ 453863 h 1855498"/>
                <a:gd name="connsiteX340" fmla="*/ 1384949 w 4011346"/>
                <a:gd name="connsiteY340" fmla="*/ 483898 h 1855498"/>
                <a:gd name="connsiteX341" fmla="*/ 1358252 w 4011346"/>
                <a:gd name="connsiteY341" fmla="*/ 450525 h 1855498"/>
                <a:gd name="connsiteX342" fmla="*/ 1361589 w 4011346"/>
                <a:gd name="connsiteY342" fmla="*/ 420490 h 1855498"/>
                <a:gd name="connsiteX343" fmla="*/ 1351577 w 4011346"/>
                <a:gd name="connsiteY343" fmla="*/ 380444 h 1855498"/>
                <a:gd name="connsiteX344" fmla="*/ 1328217 w 4011346"/>
                <a:gd name="connsiteY344" fmla="*/ 387118 h 1855498"/>
                <a:gd name="connsiteX345" fmla="*/ 1281495 w 4011346"/>
                <a:gd name="connsiteY345" fmla="*/ 350409 h 1855498"/>
                <a:gd name="connsiteX346" fmla="*/ 1241449 w 4011346"/>
                <a:gd name="connsiteY346" fmla="*/ 347071 h 1855498"/>
                <a:gd name="connsiteX347" fmla="*/ 1241449 w 4011346"/>
                <a:gd name="connsiteY347" fmla="*/ 393792 h 1855498"/>
                <a:gd name="connsiteX348" fmla="*/ 1201402 w 4011346"/>
                <a:gd name="connsiteY348" fmla="*/ 373769 h 1855498"/>
                <a:gd name="connsiteX349" fmla="*/ 1228100 w 4011346"/>
                <a:gd name="connsiteY349" fmla="*/ 423827 h 1855498"/>
                <a:gd name="connsiteX350" fmla="*/ 1258135 w 4011346"/>
                <a:gd name="connsiteY350" fmla="*/ 433839 h 1855498"/>
                <a:gd name="connsiteX351" fmla="*/ 1258135 w 4011346"/>
                <a:gd name="connsiteY351" fmla="*/ 453863 h 1855498"/>
                <a:gd name="connsiteX352" fmla="*/ 1198065 w 4011346"/>
                <a:gd name="connsiteY352" fmla="*/ 430502 h 1855498"/>
                <a:gd name="connsiteX353" fmla="*/ 1181379 w 4011346"/>
                <a:gd name="connsiteY353" fmla="*/ 430502 h 1855498"/>
                <a:gd name="connsiteX354" fmla="*/ 1178041 w 4011346"/>
                <a:gd name="connsiteY354" fmla="*/ 387118 h 1855498"/>
                <a:gd name="connsiteX355" fmla="*/ 1171367 w 4011346"/>
                <a:gd name="connsiteY355" fmla="*/ 300350 h 1855498"/>
                <a:gd name="connsiteX356" fmla="*/ 1161355 w 4011346"/>
                <a:gd name="connsiteY356" fmla="*/ 370432 h 1855498"/>
                <a:gd name="connsiteX357" fmla="*/ 1137995 w 4011346"/>
                <a:gd name="connsiteY357" fmla="*/ 400467 h 1855498"/>
                <a:gd name="connsiteX358" fmla="*/ 1158018 w 4011346"/>
                <a:gd name="connsiteY358" fmla="*/ 447188 h 1855498"/>
                <a:gd name="connsiteX359" fmla="*/ 1158018 w 4011346"/>
                <a:gd name="connsiteY359" fmla="*/ 480560 h 1855498"/>
                <a:gd name="connsiteX360" fmla="*/ 1141332 w 4011346"/>
                <a:gd name="connsiteY360" fmla="*/ 530619 h 1855498"/>
                <a:gd name="connsiteX361" fmla="*/ 1154681 w 4011346"/>
                <a:gd name="connsiteY361" fmla="*/ 563991 h 1855498"/>
                <a:gd name="connsiteX362" fmla="*/ 1184716 w 4011346"/>
                <a:gd name="connsiteY362" fmla="*/ 570665 h 1855498"/>
                <a:gd name="connsiteX363" fmla="*/ 1221425 w 4011346"/>
                <a:gd name="connsiteY363" fmla="*/ 577340 h 1855498"/>
                <a:gd name="connsiteX364" fmla="*/ 1241449 w 4011346"/>
                <a:gd name="connsiteY364" fmla="*/ 600700 h 1855498"/>
                <a:gd name="connsiteX365" fmla="*/ 1258135 w 4011346"/>
                <a:gd name="connsiteY365" fmla="*/ 644084 h 1855498"/>
                <a:gd name="connsiteX366" fmla="*/ 1258135 w 4011346"/>
                <a:gd name="connsiteY366" fmla="*/ 644084 h 1855498"/>
                <a:gd name="connsiteX367" fmla="*/ 1254798 w 4011346"/>
                <a:gd name="connsiteY367" fmla="*/ 677457 h 1855498"/>
                <a:gd name="connsiteX368" fmla="*/ 1274821 w 4011346"/>
                <a:gd name="connsiteY368" fmla="*/ 697480 h 1855498"/>
                <a:gd name="connsiteX369" fmla="*/ 1244786 w 4011346"/>
                <a:gd name="connsiteY369" fmla="*/ 704155 h 1855498"/>
                <a:gd name="connsiteX370" fmla="*/ 1224763 w 4011346"/>
                <a:gd name="connsiteY370" fmla="*/ 664108 h 1855498"/>
                <a:gd name="connsiteX371" fmla="*/ 1224763 w 4011346"/>
                <a:gd name="connsiteY371" fmla="*/ 624061 h 1855498"/>
                <a:gd name="connsiteX372" fmla="*/ 1194727 w 4011346"/>
                <a:gd name="connsiteY372" fmla="*/ 587352 h 1855498"/>
                <a:gd name="connsiteX373" fmla="*/ 1164692 w 4011346"/>
                <a:gd name="connsiteY373" fmla="*/ 630736 h 1855498"/>
                <a:gd name="connsiteX374" fmla="*/ 1178041 w 4011346"/>
                <a:gd name="connsiteY374" fmla="*/ 674119 h 1855498"/>
                <a:gd name="connsiteX375" fmla="*/ 1137995 w 4011346"/>
                <a:gd name="connsiteY375" fmla="*/ 730852 h 1855498"/>
                <a:gd name="connsiteX376" fmla="*/ 1097948 w 4011346"/>
                <a:gd name="connsiteY376" fmla="*/ 787585 h 1855498"/>
                <a:gd name="connsiteX377" fmla="*/ 1007843 w 4011346"/>
                <a:gd name="connsiteY377" fmla="*/ 750876 h 1855498"/>
                <a:gd name="connsiteX378" fmla="*/ 1074587 w 4011346"/>
                <a:gd name="connsiteY378" fmla="*/ 747538 h 1855498"/>
                <a:gd name="connsiteX379" fmla="*/ 1107960 w 4011346"/>
                <a:gd name="connsiteY379" fmla="*/ 684131 h 1855498"/>
                <a:gd name="connsiteX380" fmla="*/ 1121309 w 4011346"/>
                <a:gd name="connsiteY380" fmla="*/ 640747 h 1855498"/>
                <a:gd name="connsiteX381" fmla="*/ 1127983 w 4011346"/>
                <a:gd name="connsiteY381" fmla="*/ 607375 h 1855498"/>
                <a:gd name="connsiteX382" fmla="*/ 1117971 w 4011346"/>
                <a:gd name="connsiteY382" fmla="*/ 590689 h 1855498"/>
                <a:gd name="connsiteX383" fmla="*/ 1114634 w 4011346"/>
                <a:gd name="connsiteY383" fmla="*/ 540630 h 1855498"/>
                <a:gd name="connsiteX384" fmla="*/ 1104622 w 4011346"/>
                <a:gd name="connsiteY384" fmla="*/ 460537 h 1855498"/>
                <a:gd name="connsiteX385" fmla="*/ 1101285 w 4011346"/>
                <a:gd name="connsiteY385" fmla="*/ 400467 h 1855498"/>
                <a:gd name="connsiteX386" fmla="*/ 1124646 w 4011346"/>
                <a:gd name="connsiteY386" fmla="*/ 307025 h 1855498"/>
                <a:gd name="connsiteX387" fmla="*/ 1031203 w 4011346"/>
                <a:gd name="connsiteY387" fmla="*/ 297013 h 1855498"/>
                <a:gd name="connsiteX388" fmla="*/ 1014517 w 4011346"/>
                <a:gd name="connsiteY388" fmla="*/ 353746 h 1855498"/>
                <a:gd name="connsiteX389" fmla="*/ 1024529 w 4011346"/>
                <a:gd name="connsiteY389" fmla="*/ 400467 h 1855498"/>
                <a:gd name="connsiteX390" fmla="*/ 981145 w 4011346"/>
                <a:gd name="connsiteY390" fmla="*/ 453863 h 1855498"/>
                <a:gd name="connsiteX391" fmla="*/ 991157 w 4011346"/>
                <a:gd name="connsiteY391" fmla="*/ 490572 h 1855498"/>
                <a:gd name="connsiteX392" fmla="*/ 981145 w 4011346"/>
                <a:gd name="connsiteY392" fmla="*/ 537293 h 1855498"/>
                <a:gd name="connsiteX393" fmla="*/ 1001168 w 4011346"/>
                <a:gd name="connsiteY393" fmla="*/ 560654 h 1855498"/>
                <a:gd name="connsiteX394" fmla="*/ 1017854 w 4011346"/>
                <a:gd name="connsiteY394" fmla="*/ 607375 h 1855498"/>
                <a:gd name="connsiteX395" fmla="*/ 1047890 w 4011346"/>
                <a:gd name="connsiteY395" fmla="*/ 594026 h 1855498"/>
                <a:gd name="connsiteX396" fmla="*/ 1014517 w 4011346"/>
                <a:gd name="connsiteY396" fmla="*/ 647422 h 1855498"/>
                <a:gd name="connsiteX397" fmla="*/ 957784 w 4011346"/>
                <a:gd name="connsiteY397" fmla="*/ 594026 h 1855498"/>
                <a:gd name="connsiteX398" fmla="*/ 884365 w 4011346"/>
                <a:gd name="connsiteY398" fmla="*/ 557317 h 1855498"/>
                <a:gd name="connsiteX399" fmla="*/ 824295 w 4011346"/>
                <a:gd name="connsiteY399" fmla="*/ 533956 h 1855498"/>
                <a:gd name="connsiteX400" fmla="*/ 810946 w 4011346"/>
                <a:gd name="connsiteY400" fmla="*/ 570665 h 1855498"/>
                <a:gd name="connsiteX401" fmla="*/ 827633 w 4011346"/>
                <a:gd name="connsiteY401" fmla="*/ 607375 h 1855498"/>
                <a:gd name="connsiteX402" fmla="*/ 814284 w 4011346"/>
                <a:gd name="connsiteY402" fmla="*/ 630736 h 1855498"/>
                <a:gd name="connsiteX403" fmla="*/ 800935 w 4011346"/>
                <a:gd name="connsiteY403" fmla="*/ 647422 h 1855498"/>
                <a:gd name="connsiteX404" fmla="*/ 770900 w 4011346"/>
                <a:gd name="connsiteY404" fmla="*/ 590689 h 1855498"/>
                <a:gd name="connsiteX405" fmla="*/ 744202 w 4011346"/>
                <a:gd name="connsiteY405" fmla="*/ 627398 h 1855498"/>
                <a:gd name="connsiteX406" fmla="*/ 707492 w 4011346"/>
                <a:gd name="connsiteY406" fmla="*/ 620724 h 1855498"/>
                <a:gd name="connsiteX407" fmla="*/ 654097 w 4011346"/>
                <a:gd name="connsiteY407" fmla="*/ 657433 h 1855498"/>
                <a:gd name="connsiteX408" fmla="*/ 644085 w 4011346"/>
                <a:gd name="connsiteY408" fmla="*/ 634073 h 1855498"/>
                <a:gd name="connsiteX409" fmla="*/ 654097 w 4011346"/>
                <a:gd name="connsiteY409" fmla="*/ 597363 h 1855498"/>
                <a:gd name="connsiteX410" fmla="*/ 614050 w 4011346"/>
                <a:gd name="connsiteY410" fmla="*/ 634073 h 1855498"/>
                <a:gd name="connsiteX411" fmla="*/ 594027 w 4011346"/>
                <a:gd name="connsiteY411" fmla="*/ 634073 h 1855498"/>
                <a:gd name="connsiteX412" fmla="*/ 533957 w 4011346"/>
                <a:gd name="connsiteY412" fmla="*/ 667445 h 1855498"/>
                <a:gd name="connsiteX413" fmla="*/ 510596 w 4011346"/>
                <a:gd name="connsiteY413" fmla="*/ 690806 h 1855498"/>
                <a:gd name="connsiteX414" fmla="*/ 500584 w 4011346"/>
                <a:gd name="connsiteY414" fmla="*/ 737527 h 1855498"/>
                <a:gd name="connsiteX415" fmla="*/ 450526 w 4011346"/>
                <a:gd name="connsiteY415" fmla="*/ 724178 h 1855498"/>
                <a:gd name="connsiteX416" fmla="*/ 433840 w 4011346"/>
                <a:gd name="connsiteY416" fmla="*/ 687468 h 1855498"/>
                <a:gd name="connsiteX417" fmla="*/ 467212 w 4011346"/>
                <a:gd name="connsiteY417" fmla="*/ 657433 h 1855498"/>
                <a:gd name="connsiteX418" fmla="*/ 453863 w 4011346"/>
                <a:gd name="connsiteY418" fmla="*/ 634073 h 1855498"/>
                <a:gd name="connsiteX419" fmla="*/ 390456 w 4011346"/>
                <a:gd name="connsiteY419" fmla="*/ 604038 h 1855498"/>
                <a:gd name="connsiteX420" fmla="*/ 417154 w 4011346"/>
                <a:gd name="connsiteY420" fmla="*/ 654096 h 1855498"/>
                <a:gd name="connsiteX421" fmla="*/ 407142 w 4011346"/>
                <a:gd name="connsiteY421" fmla="*/ 697480 h 1855498"/>
                <a:gd name="connsiteX422" fmla="*/ 413817 w 4011346"/>
                <a:gd name="connsiteY422" fmla="*/ 734190 h 1855498"/>
                <a:gd name="connsiteX423" fmla="*/ 427165 w 4011346"/>
                <a:gd name="connsiteY423" fmla="*/ 757550 h 1855498"/>
                <a:gd name="connsiteX424" fmla="*/ 413817 w 4011346"/>
                <a:gd name="connsiteY424" fmla="*/ 787585 h 1855498"/>
                <a:gd name="connsiteX425" fmla="*/ 390456 w 4011346"/>
                <a:gd name="connsiteY425" fmla="*/ 764225 h 1855498"/>
                <a:gd name="connsiteX426" fmla="*/ 360421 w 4011346"/>
                <a:gd name="connsiteY426" fmla="*/ 760887 h 1855498"/>
                <a:gd name="connsiteX427" fmla="*/ 333723 w 4011346"/>
                <a:gd name="connsiteY427" fmla="*/ 800934 h 1855498"/>
                <a:gd name="connsiteX428" fmla="*/ 307025 w 4011346"/>
                <a:gd name="connsiteY428" fmla="*/ 820957 h 1855498"/>
                <a:gd name="connsiteX429" fmla="*/ 320374 w 4011346"/>
                <a:gd name="connsiteY429" fmla="*/ 847655 h 1855498"/>
                <a:gd name="connsiteX430" fmla="*/ 303688 w 4011346"/>
                <a:gd name="connsiteY430" fmla="*/ 871016 h 1855498"/>
                <a:gd name="connsiteX431" fmla="*/ 233606 w 4011346"/>
                <a:gd name="connsiteY431" fmla="*/ 834306 h 1855498"/>
                <a:gd name="connsiteX432" fmla="*/ 243618 w 4011346"/>
                <a:gd name="connsiteY432" fmla="*/ 884365 h 1855498"/>
                <a:gd name="connsiteX433" fmla="*/ 263641 w 4011346"/>
                <a:gd name="connsiteY433" fmla="*/ 904388 h 1855498"/>
                <a:gd name="connsiteX434" fmla="*/ 250292 w 4011346"/>
                <a:gd name="connsiteY434" fmla="*/ 917737 h 1855498"/>
                <a:gd name="connsiteX435" fmla="*/ 193560 w 4011346"/>
                <a:gd name="connsiteY435" fmla="*/ 881027 h 1855498"/>
                <a:gd name="connsiteX436" fmla="*/ 170199 w 4011346"/>
                <a:gd name="connsiteY436" fmla="*/ 840981 h 1855498"/>
                <a:gd name="connsiteX437" fmla="*/ 170199 w 4011346"/>
                <a:gd name="connsiteY437" fmla="*/ 794260 h 1855498"/>
                <a:gd name="connsiteX438" fmla="*/ 133490 w 4011346"/>
                <a:gd name="connsiteY438" fmla="*/ 717503 h 1855498"/>
                <a:gd name="connsiteX439" fmla="*/ 196897 w 4011346"/>
                <a:gd name="connsiteY439" fmla="*/ 747538 h 1855498"/>
                <a:gd name="connsiteX440" fmla="*/ 256967 w 4011346"/>
                <a:gd name="connsiteY440" fmla="*/ 777573 h 1855498"/>
                <a:gd name="connsiteX441" fmla="*/ 293676 w 4011346"/>
                <a:gd name="connsiteY441" fmla="*/ 780911 h 1855498"/>
                <a:gd name="connsiteX442" fmla="*/ 327049 w 4011346"/>
                <a:gd name="connsiteY442" fmla="*/ 750876 h 1855498"/>
                <a:gd name="connsiteX443" fmla="*/ 343735 w 4011346"/>
                <a:gd name="connsiteY443" fmla="*/ 714166 h 1855498"/>
                <a:gd name="connsiteX444" fmla="*/ 333723 w 4011346"/>
                <a:gd name="connsiteY444" fmla="*/ 664108 h 1855498"/>
                <a:gd name="connsiteX445" fmla="*/ 290339 w 4011346"/>
                <a:gd name="connsiteY445" fmla="*/ 644084 h 1855498"/>
                <a:gd name="connsiteX446" fmla="*/ 236944 w 4011346"/>
                <a:gd name="connsiteY446" fmla="*/ 597363 h 1855498"/>
                <a:gd name="connsiteX447" fmla="*/ 133490 w 4011346"/>
                <a:gd name="connsiteY447" fmla="*/ 540630 h 1855498"/>
                <a:gd name="connsiteX0" fmla="*/ 133490 w 4011346"/>
                <a:gd name="connsiteY0" fmla="*/ 540630 h 1855498"/>
                <a:gd name="connsiteX1" fmla="*/ 46722 w 4011346"/>
                <a:gd name="connsiteY1" fmla="*/ 570665 h 1855498"/>
                <a:gd name="connsiteX2" fmla="*/ 33373 w 4011346"/>
                <a:gd name="connsiteY2" fmla="*/ 600700 h 1855498"/>
                <a:gd name="connsiteX3" fmla="*/ 43384 w 4011346"/>
                <a:gd name="connsiteY3" fmla="*/ 630736 h 1855498"/>
                <a:gd name="connsiteX4" fmla="*/ 60071 w 4011346"/>
                <a:gd name="connsiteY4" fmla="*/ 657433 h 1855498"/>
                <a:gd name="connsiteX5" fmla="*/ 73419 w 4011346"/>
                <a:gd name="connsiteY5" fmla="*/ 687468 h 1855498"/>
                <a:gd name="connsiteX6" fmla="*/ 56733 w 4011346"/>
                <a:gd name="connsiteY6" fmla="*/ 710829 h 1855498"/>
                <a:gd name="connsiteX7" fmla="*/ 76757 w 4011346"/>
                <a:gd name="connsiteY7" fmla="*/ 790922 h 1855498"/>
                <a:gd name="connsiteX8" fmla="*/ 66745 w 4011346"/>
                <a:gd name="connsiteY8" fmla="*/ 807609 h 1855498"/>
                <a:gd name="connsiteX9" fmla="*/ 70082 w 4011346"/>
                <a:gd name="connsiteY9" fmla="*/ 834306 h 1855498"/>
                <a:gd name="connsiteX10" fmla="*/ 70082 w 4011346"/>
                <a:gd name="connsiteY10" fmla="*/ 874353 h 1855498"/>
                <a:gd name="connsiteX11" fmla="*/ 80094 w 4011346"/>
                <a:gd name="connsiteY11" fmla="*/ 894376 h 1855498"/>
                <a:gd name="connsiteX12" fmla="*/ 76757 w 4011346"/>
                <a:gd name="connsiteY12" fmla="*/ 917737 h 1855498"/>
                <a:gd name="connsiteX13" fmla="*/ 106792 w 4011346"/>
                <a:gd name="connsiteY13" fmla="*/ 951109 h 1855498"/>
                <a:gd name="connsiteX14" fmla="*/ 106792 w 4011346"/>
                <a:gd name="connsiteY14" fmla="*/ 981144 h 1855498"/>
                <a:gd name="connsiteX15" fmla="*/ 13349 w 4011346"/>
                <a:gd name="connsiteY15" fmla="*/ 1071249 h 1855498"/>
                <a:gd name="connsiteX16" fmla="*/ 33373 w 4011346"/>
                <a:gd name="connsiteY16" fmla="*/ 1104622 h 1855498"/>
                <a:gd name="connsiteX17" fmla="*/ 33373 w 4011346"/>
                <a:gd name="connsiteY17" fmla="*/ 1104622 h 1855498"/>
                <a:gd name="connsiteX18" fmla="*/ 16687 w 4011346"/>
                <a:gd name="connsiteY18" fmla="*/ 1134657 h 1855498"/>
                <a:gd name="connsiteX19" fmla="*/ 3338 w 4011346"/>
                <a:gd name="connsiteY19" fmla="*/ 1164692 h 1855498"/>
                <a:gd name="connsiteX20" fmla="*/ 0 w 4011346"/>
                <a:gd name="connsiteY20" fmla="*/ 1224762 h 1855498"/>
                <a:gd name="connsiteX21" fmla="*/ 16687 w 4011346"/>
                <a:gd name="connsiteY21" fmla="*/ 1268146 h 1855498"/>
                <a:gd name="connsiteX22" fmla="*/ 20024 w 4011346"/>
                <a:gd name="connsiteY22" fmla="*/ 1301518 h 1855498"/>
                <a:gd name="connsiteX23" fmla="*/ 56733 w 4011346"/>
                <a:gd name="connsiteY23" fmla="*/ 1311530 h 1855498"/>
                <a:gd name="connsiteX24" fmla="*/ 116803 w 4011346"/>
                <a:gd name="connsiteY24" fmla="*/ 1398298 h 1855498"/>
                <a:gd name="connsiteX25" fmla="*/ 96780 w 4011346"/>
                <a:gd name="connsiteY25" fmla="*/ 1421658 h 1855498"/>
                <a:gd name="connsiteX26" fmla="*/ 93443 w 4011346"/>
                <a:gd name="connsiteY26" fmla="*/ 1451693 h 1855498"/>
                <a:gd name="connsiteX27" fmla="*/ 120141 w 4011346"/>
                <a:gd name="connsiteY27" fmla="*/ 1455030 h 1855498"/>
                <a:gd name="connsiteX28" fmla="*/ 160187 w 4011346"/>
                <a:gd name="connsiteY28" fmla="*/ 1468379 h 1855498"/>
                <a:gd name="connsiteX29" fmla="*/ 186885 w 4011346"/>
                <a:gd name="connsiteY29" fmla="*/ 1481728 h 1855498"/>
                <a:gd name="connsiteX30" fmla="*/ 213583 w 4011346"/>
                <a:gd name="connsiteY30" fmla="*/ 1511763 h 1855498"/>
                <a:gd name="connsiteX31" fmla="*/ 243618 w 4011346"/>
                <a:gd name="connsiteY31" fmla="*/ 1515100 h 1855498"/>
                <a:gd name="connsiteX32" fmla="*/ 287002 w 4011346"/>
                <a:gd name="connsiteY32" fmla="*/ 1545136 h 1855498"/>
                <a:gd name="connsiteX33" fmla="*/ 310363 w 4011346"/>
                <a:gd name="connsiteY33" fmla="*/ 1555147 h 1855498"/>
                <a:gd name="connsiteX34" fmla="*/ 310363 w 4011346"/>
                <a:gd name="connsiteY34" fmla="*/ 1591857 h 1855498"/>
                <a:gd name="connsiteX35" fmla="*/ 270316 w 4011346"/>
                <a:gd name="connsiteY35" fmla="*/ 1631903 h 1855498"/>
                <a:gd name="connsiteX36" fmla="*/ 280327 w 4011346"/>
                <a:gd name="connsiteY36" fmla="*/ 1655264 h 1855498"/>
                <a:gd name="connsiteX37" fmla="*/ 273653 w 4011346"/>
                <a:gd name="connsiteY37" fmla="*/ 1675287 h 1855498"/>
                <a:gd name="connsiteX38" fmla="*/ 266979 w 4011346"/>
                <a:gd name="connsiteY38" fmla="*/ 1691973 h 1855498"/>
                <a:gd name="connsiteX39" fmla="*/ 240281 w 4011346"/>
                <a:gd name="connsiteY39" fmla="*/ 1732020 h 1855498"/>
                <a:gd name="connsiteX40" fmla="*/ 307025 w 4011346"/>
                <a:gd name="connsiteY40" fmla="*/ 1768730 h 1855498"/>
                <a:gd name="connsiteX41" fmla="*/ 337060 w 4011346"/>
                <a:gd name="connsiteY41" fmla="*/ 1775404 h 1855498"/>
                <a:gd name="connsiteX42" fmla="*/ 360421 w 4011346"/>
                <a:gd name="connsiteY42" fmla="*/ 1782079 h 1855498"/>
                <a:gd name="connsiteX43" fmla="*/ 380444 w 4011346"/>
                <a:gd name="connsiteY43" fmla="*/ 1788753 h 1855498"/>
                <a:gd name="connsiteX44" fmla="*/ 407142 w 4011346"/>
                <a:gd name="connsiteY44" fmla="*/ 1808776 h 1855498"/>
                <a:gd name="connsiteX45" fmla="*/ 437177 w 4011346"/>
                <a:gd name="connsiteY45" fmla="*/ 1805439 h 1855498"/>
                <a:gd name="connsiteX46" fmla="*/ 507259 w 4011346"/>
                <a:gd name="connsiteY46" fmla="*/ 1855498 h 1855498"/>
                <a:gd name="connsiteX47" fmla="*/ 517271 w 4011346"/>
                <a:gd name="connsiteY47" fmla="*/ 1842149 h 1855498"/>
                <a:gd name="connsiteX48" fmla="*/ 507259 w 4011346"/>
                <a:gd name="connsiteY48" fmla="*/ 1802102 h 1855498"/>
                <a:gd name="connsiteX49" fmla="*/ 500584 w 4011346"/>
                <a:gd name="connsiteY49" fmla="*/ 1768730 h 1855498"/>
                <a:gd name="connsiteX50" fmla="*/ 483898 w 4011346"/>
                <a:gd name="connsiteY50" fmla="*/ 1725346 h 1855498"/>
                <a:gd name="connsiteX51" fmla="*/ 513933 w 4011346"/>
                <a:gd name="connsiteY51" fmla="*/ 1705322 h 1855498"/>
                <a:gd name="connsiteX52" fmla="*/ 547306 w 4011346"/>
                <a:gd name="connsiteY52" fmla="*/ 1681962 h 1855498"/>
                <a:gd name="connsiteX53" fmla="*/ 527282 w 4011346"/>
                <a:gd name="connsiteY53" fmla="*/ 1665276 h 1855498"/>
                <a:gd name="connsiteX54" fmla="*/ 517271 w 4011346"/>
                <a:gd name="connsiteY54" fmla="*/ 1631903 h 1855498"/>
                <a:gd name="connsiteX55" fmla="*/ 480561 w 4011346"/>
                <a:gd name="connsiteY55" fmla="*/ 1615217 h 1855498"/>
                <a:gd name="connsiteX56" fmla="*/ 470549 w 4011346"/>
                <a:gd name="connsiteY56" fmla="*/ 1595194 h 1855498"/>
                <a:gd name="connsiteX57" fmla="*/ 480561 w 4011346"/>
                <a:gd name="connsiteY57" fmla="*/ 1565159 h 1855498"/>
                <a:gd name="connsiteX58" fmla="*/ 490573 w 4011346"/>
                <a:gd name="connsiteY58" fmla="*/ 1525112 h 1855498"/>
                <a:gd name="connsiteX59" fmla="*/ 513933 w 4011346"/>
                <a:gd name="connsiteY59" fmla="*/ 1545136 h 1855498"/>
                <a:gd name="connsiteX60" fmla="*/ 520608 w 4011346"/>
                <a:gd name="connsiteY60" fmla="*/ 1528449 h 1855498"/>
                <a:gd name="connsiteX61" fmla="*/ 543968 w 4011346"/>
                <a:gd name="connsiteY61" fmla="*/ 1491740 h 1855498"/>
                <a:gd name="connsiteX62" fmla="*/ 574003 w 4011346"/>
                <a:gd name="connsiteY62" fmla="*/ 1475054 h 1855498"/>
                <a:gd name="connsiteX63" fmla="*/ 590690 w 4011346"/>
                <a:gd name="connsiteY63" fmla="*/ 1488403 h 1855498"/>
                <a:gd name="connsiteX64" fmla="*/ 610713 w 4011346"/>
                <a:gd name="connsiteY64" fmla="*/ 1461705 h 1855498"/>
                <a:gd name="connsiteX65" fmla="*/ 630736 w 4011346"/>
                <a:gd name="connsiteY65" fmla="*/ 1488403 h 1855498"/>
                <a:gd name="connsiteX66" fmla="*/ 657434 w 4011346"/>
                <a:gd name="connsiteY66" fmla="*/ 1511763 h 1855498"/>
                <a:gd name="connsiteX67" fmla="*/ 674120 w 4011346"/>
                <a:gd name="connsiteY67" fmla="*/ 1518438 h 1855498"/>
                <a:gd name="connsiteX68" fmla="*/ 697481 w 4011346"/>
                <a:gd name="connsiteY68" fmla="*/ 1518438 h 1855498"/>
                <a:gd name="connsiteX69" fmla="*/ 717504 w 4011346"/>
                <a:gd name="connsiteY69" fmla="*/ 1505089 h 1855498"/>
                <a:gd name="connsiteX70" fmla="*/ 744202 w 4011346"/>
                <a:gd name="connsiteY70" fmla="*/ 1505089 h 1855498"/>
                <a:gd name="connsiteX71" fmla="*/ 760888 w 4011346"/>
                <a:gd name="connsiteY71" fmla="*/ 1501752 h 1855498"/>
                <a:gd name="connsiteX72" fmla="*/ 790923 w 4011346"/>
                <a:gd name="connsiteY72" fmla="*/ 1535124 h 1855498"/>
                <a:gd name="connsiteX73" fmla="*/ 797598 w 4011346"/>
                <a:gd name="connsiteY73" fmla="*/ 1508426 h 1855498"/>
                <a:gd name="connsiteX74" fmla="*/ 817621 w 4011346"/>
                <a:gd name="connsiteY74" fmla="*/ 1525112 h 1855498"/>
                <a:gd name="connsiteX75" fmla="*/ 837644 w 4011346"/>
                <a:gd name="connsiteY75" fmla="*/ 1501752 h 1855498"/>
                <a:gd name="connsiteX76" fmla="*/ 827633 w 4011346"/>
                <a:gd name="connsiteY76" fmla="*/ 1481728 h 1855498"/>
                <a:gd name="connsiteX77" fmla="*/ 810946 w 4011346"/>
                <a:gd name="connsiteY77" fmla="*/ 1468379 h 1855498"/>
                <a:gd name="connsiteX78" fmla="*/ 810946 w 4011346"/>
                <a:gd name="connsiteY78" fmla="*/ 1441682 h 1855498"/>
                <a:gd name="connsiteX79" fmla="*/ 810946 w 4011346"/>
                <a:gd name="connsiteY79" fmla="*/ 1428333 h 1855498"/>
                <a:gd name="connsiteX80" fmla="*/ 830970 w 4011346"/>
                <a:gd name="connsiteY80" fmla="*/ 1424995 h 1855498"/>
                <a:gd name="connsiteX81" fmla="*/ 840981 w 4011346"/>
                <a:gd name="connsiteY81" fmla="*/ 1421658 h 1855498"/>
                <a:gd name="connsiteX82" fmla="*/ 820958 w 4011346"/>
                <a:gd name="connsiteY82" fmla="*/ 1384949 h 1855498"/>
                <a:gd name="connsiteX83" fmla="*/ 854330 w 4011346"/>
                <a:gd name="connsiteY83" fmla="*/ 1378274 h 1855498"/>
                <a:gd name="connsiteX84" fmla="*/ 891040 w 4011346"/>
                <a:gd name="connsiteY84" fmla="*/ 1384949 h 1855498"/>
                <a:gd name="connsiteX85" fmla="*/ 964459 w 4011346"/>
                <a:gd name="connsiteY85" fmla="*/ 1341565 h 1855498"/>
                <a:gd name="connsiteX86" fmla="*/ 1001168 w 4011346"/>
                <a:gd name="connsiteY86" fmla="*/ 1341565 h 1855498"/>
                <a:gd name="connsiteX87" fmla="*/ 1027866 w 4011346"/>
                <a:gd name="connsiteY87" fmla="*/ 1318204 h 1855498"/>
                <a:gd name="connsiteX88" fmla="*/ 1047890 w 4011346"/>
                <a:gd name="connsiteY88" fmla="*/ 1328216 h 1855498"/>
                <a:gd name="connsiteX89" fmla="*/ 1067913 w 4011346"/>
                <a:gd name="connsiteY89" fmla="*/ 1338227 h 1855498"/>
                <a:gd name="connsiteX90" fmla="*/ 1087936 w 4011346"/>
                <a:gd name="connsiteY90" fmla="*/ 1364925 h 1855498"/>
                <a:gd name="connsiteX91" fmla="*/ 1074587 w 4011346"/>
                <a:gd name="connsiteY91" fmla="*/ 1378274 h 1855498"/>
                <a:gd name="connsiteX92" fmla="*/ 1104622 w 4011346"/>
                <a:gd name="connsiteY92" fmla="*/ 1378274 h 1855498"/>
                <a:gd name="connsiteX93" fmla="*/ 1107960 w 4011346"/>
                <a:gd name="connsiteY93" fmla="*/ 1394960 h 1855498"/>
                <a:gd name="connsiteX94" fmla="*/ 1121309 w 4011346"/>
                <a:gd name="connsiteY94" fmla="*/ 1378274 h 1855498"/>
                <a:gd name="connsiteX95" fmla="*/ 1134657 w 4011346"/>
                <a:gd name="connsiteY95" fmla="*/ 1391623 h 1855498"/>
                <a:gd name="connsiteX96" fmla="*/ 1134657 w 4011346"/>
                <a:gd name="connsiteY96" fmla="*/ 1411646 h 1855498"/>
                <a:gd name="connsiteX97" fmla="*/ 1148006 w 4011346"/>
                <a:gd name="connsiteY97" fmla="*/ 1408309 h 1855498"/>
                <a:gd name="connsiteX98" fmla="*/ 1208076 w 4011346"/>
                <a:gd name="connsiteY98" fmla="*/ 1361588 h 1855498"/>
                <a:gd name="connsiteX99" fmla="*/ 1211414 w 4011346"/>
                <a:gd name="connsiteY99" fmla="*/ 1381611 h 1855498"/>
                <a:gd name="connsiteX100" fmla="*/ 1244786 w 4011346"/>
                <a:gd name="connsiteY100" fmla="*/ 1401635 h 1855498"/>
                <a:gd name="connsiteX101" fmla="*/ 1264809 w 4011346"/>
                <a:gd name="connsiteY101" fmla="*/ 1431670 h 1855498"/>
                <a:gd name="connsiteX102" fmla="*/ 1298181 w 4011346"/>
                <a:gd name="connsiteY102" fmla="*/ 1538461 h 1855498"/>
                <a:gd name="connsiteX103" fmla="*/ 1308193 w 4011346"/>
                <a:gd name="connsiteY103" fmla="*/ 1495077 h 1855498"/>
                <a:gd name="connsiteX104" fmla="*/ 1344903 w 4011346"/>
                <a:gd name="connsiteY104" fmla="*/ 1515100 h 1855498"/>
                <a:gd name="connsiteX105" fmla="*/ 1388287 w 4011346"/>
                <a:gd name="connsiteY105" fmla="*/ 1515100 h 1855498"/>
                <a:gd name="connsiteX106" fmla="*/ 1394961 w 4011346"/>
                <a:gd name="connsiteY106" fmla="*/ 1538461 h 1855498"/>
                <a:gd name="connsiteX107" fmla="*/ 1435008 w 4011346"/>
                <a:gd name="connsiteY107" fmla="*/ 1561822 h 1855498"/>
                <a:gd name="connsiteX108" fmla="*/ 1465043 w 4011346"/>
                <a:gd name="connsiteY108" fmla="*/ 1561822 h 1855498"/>
                <a:gd name="connsiteX109" fmla="*/ 1491741 w 4011346"/>
                <a:gd name="connsiteY109" fmla="*/ 1575171 h 1855498"/>
                <a:gd name="connsiteX110" fmla="*/ 1535125 w 4011346"/>
                <a:gd name="connsiteY110" fmla="*/ 1531787 h 1855498"/>
                <a:gd name="connsiteX111" fmla="*/ 1571834 w 4011346"/>
                <a:gd name="connsiteY111" fmla="*/ 1511763 h 1855498"/>
                <a:gd name="connsiteX112" fmla="*/ 1608544 w 4011346"/>
                <a:gd name="connsiteY112" fmla="*/ 1515100 h 1855498"/>
                <a:gd name="connsiteX113" fmla="*/ 1655265 w 4011346"/>
                <a:gd name="connsiteY113" fmla="*/ 1528449 h 1855498"/>
                <a:gd name="connsiteX114" fmla="*/ 1681963 w 4011346"/>
                <a:gd name="connsiteY114" fmla="*/ 1545136 h 1855498"/>
                <a:gd name="connsiteX115" fmla="*/ 1735358 w 4011346"/>
                <a:gd name="connsiteY115" fmla="*/ 1538461 h 1855498"/>
                <a:gd name="connsiteX116" fmla="*/ 1745370 w 4011346"/>
                <a:gd name="connsiteY116" fmla="*/ 1518438 h 1855498"/>
                <a:gd name="connsiteX117" fmla="*/ 1738695 w 4011346"/>
                <a:gd name="connsiteY117" fmla="*/ 1498414 h 1855498"/>
                <a:gd name="connsiteX118" fmla="*/ 1765393 w 4011346"/>
                <a:gd name="connsiteY118" fmla="*/ 1471717 h 1855498"/>
                <a:gd name="connsiteX119" fmla="*/ 1778742 w 4011346"/>
                <a:gd name="connsiteY119" fmla="*/ 1468379 h 1855498"/>
                <a:gd name="connsiteX120" fmla="*/ 1812114 w 4011346"/>
                <a:gd name="connsiteY120" fmla="*/ 1485065 h 1855498"/>
                <a:gd name="connsiteX121" fmla="*/ 1852161 w 4011346"/>
                <a:gd name="connsiteY121" fmla="*/ 1498414 h 1855498"/>
                <a:gd name="connsiteX122" fmla="*/ 1858836 w 4011346"/>
                <a:gd name="connsiteY122" fmla="*/ 1525112 h 1855498"/>
                <a:gd name="connsiteX123" fmla="*/ 1872184 w 4011346"/>
                <a:gd name="connsiteY123" fmla="*/ 1531787 h 1855498"/>
                <a:gd name="connsiteX124" fmla="*/ 1902219 w 4011346"/>
                <a:gd name="connsiteY124" fmla="*/ 1535124 h 1855498"/>
                <a:gd name="connsiteX125" fmla="*/ 1932254 w 4011346"/>
                <a:gd name="connsiteY125" fmla="*/ 1518438 h 1855498"/>
                <a:gd name="connsiteX126" fmla="*/ 1962290 w 4011346"/>
                <a:gd name="connsiteY126" fmla="*/ 1531787 h 1855498"/>
                <a:gd name="connsiteX127" fmla="*/ 1985650 w 4011346"/>
                <a:gd name="connsiteY127" fmla="*/ 1545136 h 1855498"/>
                <a:gd name="connsiteX128" fmla="*/ 1995662 w 4011346"/>
                <a:gd name="connsiteY128" fmla="*/ 1555147 h 1855498"/>
                <a:gd name="connsiteX129" fmla="*/ 2032371 w 4011346"/>
                <a:gd name="connsiteY129" fmla="*/ 1575171 h 1855498"/>
                <a:gd name="connsiteX130" fmla="*/ 2069081 w 4011346"/>
                <a:gd name="connsiteY130" fmla="*/ 1571833 h 1855498"/>
                <a:gd name="connsiteX131" fmla="*/ 2142500 w 4011346"/>
                <a:gd name="connsiteY131" fmla="*/ 1528449 h 1855498"/>
                <a:gd name="connsiteX132" fmla="*/ 2195895 w 4011346"/>
                <a:gd name="connsiteY132" fmla="*/ 1541798 h 1855498"/>
                <a:gd name="connsiteX133" fmla="*/ 2225930 w 4011346"/>
                <a:gd name="connsiteY133" fmla="*/ 1551810 h 1855498"/>
                <a:gd name="connsiteX134" fmla="*/ 2259303 w 4011346"/>
                <a:gd name="connsiteY134" fmla="*/ 1538461 h 1855498"/>
                <a:gd name="connsiteX135" fmla="*/ 2262640 w 4011346"/>
                <a:gd name="connsiteY135" fmla="*/ 1511763 h 1855498"/>
                <a:gd name="connsiteX136" fmla="*/ 2282663 w 4011346"/>
                <a:gd name="connsiteY136" fmla="*/ 1481728 h 1855498"/>
                <a:gd name="connsiteX137" fmla="*/ 2299349 w 4011346"/>
                <a:gd name="connsiteY137" fmla="*/ 1428333 h 1855498"/>
                <a:gd name="connsiteX138" fmla="*/ 2282663 w 4011346"/>
                <a:gd name="connsiteY138" fmla="*/ 1431670 h 1855498"/>
                <a:gd name="connsiteX139" fmla="*/ 2312698 w 4011346"/>
                <a:gd name="connsiteY139" fmla="*/ 1404972 h 1855498"/>
                <a:gd name="connsiteX140" fmla="*/ 2339396 w 4011346"/>
                <a:gd name="connsiteY140" fmla="*/ 1401635 h 1855498"/>
                <a:gd name="connsiteX141" fmla="*/ 2396129 w 4011346"/>
                <a:gd name="connsiteY141" fmla="*/ 1411646 h 1855498"/>
                <a:gd name="connsiteX142" fmla="*/ 2436176 w 4011346"/>
                <a:gd name="connsiteY142" fmla="*/ 1438344 h 1855498"/>
                <a:gd name="connsiteX143" fmla="*/ 2462873 w 4011346"/>
                <a:gd name="connsiteY143" fmla="*/ 1468379 h 1855498"/>
                <a:gd name="connsiteX144" fmla="*/ 2469548 w 4011346"/>
                <a:gd name="connsiteY144" fmla="*/ 1505089 h 1855498"/>
                <a:gd name="connsiteX145" fmla="*/ 2476222 w 4011346"/>
                <a:gd name="connsiteY145" fmla="*/ 1545136 h 1855498"/>
                <a:gd name="connsiteX146" fmla="*/ 2486234 w 4011346"/>
                <a:gd name="connsiteY146" fmla="*/ 1565159 h 1855498"/>
                <a:gd name="connsiteX147" fmla="*/ 2529618 w 4011346"/>
                <a:gd name="connsiteY147" fmla="*/ 1578508 h 1855498"/>
                <a:gd name="connsiteX148" fmla="*/ 2549641 w 4011346"/>
                <a:gd name="connsiteY148" fmla="*/ 1598531 h 1855498"/>
                <a:gd name="connsiteX149" fmla="*/ 2562990 w 4011346"/>
                <a:gd name="connsiteY149" fmla="*/ 1631903 h 1855498"/>
                <a:gd name="connsiteX150" fmla="*/ 2586351 w 4011346"/>
                <a:gd name="connsiteY150" fmla="*/ 1625229 h 1855498"/>
                <a:gd name="connsiteX151" fmla="*/ 2606374 w 4011346"/>
                <a:gd name="connsiteY151" fmla="*/ 1615217 h 1855498"/>
                <a:gd name="connsiteX152" fmla="*/ 2639746 w 4011346"/>
                <a:gd name="connsiteY152" fmla="*/ 1598531 h 1855498"/>
                <a:gd name="connsiteX153" fmla="*/ 2643084 w 4011346"/>
                <a:gd name="connsiteY153" fmla="*/ 1615217 h 1855498"/>
                <a:gd name="connsiteX154" fmla="*/ 2626398 w 4011346"/>
                <a:gd name="connsiteY154" fmla="*/ 1645252 h 1855498"/>
                <a:gd name="connsiteX155" fmla="*/ 2616386 w 4011346"/>
                <a:gd name="connsiteY155" fmla="*/ 1681962 h 1855498"/>
                <a:gd name="connsiteX156" fmla="*/ 2603037 w 4011346"/>
                <a:gd name="connsiteY156" fmla="*/ 1735357 h 1855498"/>
                <a:gd name="connsiteX157" fmla="*/ 2579676 w 4011346"/>
                <a:gd name="connsiteY157" fmla="*/ 1708660 h 1855498"/>
                <a:gd name="connsiteX158" fmla="*/ 2552979 w 4011346"/>
                <a:gd name="connsiteY158" fmla="*/ 1732020 h 1855498"/>
                <a:gd name="connsiteX159" fmla="*/ 2559653 w 4011346"/>
                <a:gd name="connsiteY159" fmla="*/ 1758718 h 1855498"/>
                <a:gd name="connsiteX160" fmla="*/ 2559653 w 4011346"/>
                <a:gd name="connsiteY160" fmla="*/ 1795427 h 1855498"/>
                <a:gd name="connsiteX161" fmla="*/ 2549641 w 4011346"/>
                <a:gd name="connsiteY161" fmla="*/ 1815451 h 1855498"/>
                <a:gd name="connsiteX162" fmla="*/ 2589688 w 4011346"/>
                <a:gd name="connsiteY162" fmla="*/ 1795427 h 1855498"/>
                <a:gd name="connsiteX163" fmla="*/ 2626398 w 4011346"/>
                <a:gd name="connsiteY163" fmla="*/ 1805439 h 1855498"/>
                <a:gd name="connsiteX164" fmla="*/ 2653095 w 4011346"/>
                <a:gd name="connsiteY164" fmla="*/ 1782079 h 1855498"/>
                <a:gd name="connsiteX165" fmla="*/ 2683130 w 4011346"/>
                <a:gd name="connsiteY165" fmla="*/ 1728683 h 1855498"/>
                <a:gd name="connsiteX166" fmla="*/ 2753212 w 4011346"/>
                <a:gd name="connsiteY166" fmla="*/ 1641915 h 1855498"/>
                <a:gd name="connsiteX167" fmla="*/ 2783247 w 4011346"/>
                <a:gd name="connsiteY167" fmla="*/ 1571833 h 1855498"/>
                <a:gd name="connsiteX168" fmla="*/ 2803271 w 4011346"/>
                <a:gd name="connsiteY168" fmla="*/ 1468379 h 1855498"/>
                <a:gd name="connsiteX169" fmla="*/ 2793259 w 4011346"/>
                <a:gd name="connsiteY169" fmla="*/ 1418321 h 1855498"/>
                <a:gd name="connsiteX170" fmla="*/ 2769898 w 4011346"/>
                <a:gd name="connsiteY170" fmla="*/ 1384949 h 1855498"/>
                <a:gd name="connsiteX171" fmla="*/ 2726514 w 4011346"/>
                <a:gd name="connsiteY171" fmla="*/ 1384949 h 1855498"/>
                <a:gd name="connsiteX172" fmla="*/ 2699817 w 4011346"/>
                <a:gd name="connsiteY172" fmla="*/ 1384949 h 1855498"/>
                <a:gd name="connsiteX173" fmla="*/ 2683130 w 4011346"/>
                <a:gd name="connsiteY173" fmla="*/ 1364925 h 1855498"/>
                <a:gd name="connsiteX174" fmla="*/ 2669781 w 4011346"/>
                <a:gd name="connsiteY174" fmla="*/ 1344902 h 1855498"/>
                <a:gd name="connsiteX175" fmla="*/ 2763224 w 4011346"/>
                <a:gd name="connsiteY175" fmla="*/ 1228099 h 1855498"/>
                <a:gd name="connsiteX176" fmla="*/ 2846654 w 4011346"/>
                <a:gd name="connsiteY176" fmla="*/ 1161355 h 1855498"/>
                <a:gd name="connsiteX177" fmla="*/ 2890038 w 4011346"/>
                <a:gd name="connsiteY177" fmla="*/ 1137994 h 1855498"/>
                <a:gd name="connsiteX178" fmla="*/ 2933422 w 4011346"/>
                <a:gd name="connsiteY178" fmla="*/ 1158017 h 1855498"/>
                <a:gd name="connsiteX179" fmla="*/ 2950109 w 4011346"/>
                <a:gd name="connsiteY179" fmla="*/ 1141331 h 1855498"/>
                <a:gd name="connsiteX180" fmla="*/ 2993492 w 4011346"/>
                <a:gd name="connsiteY180" fmla="*/ 1158017 h 1855498"/>
                <a:gd name="connsiteX181" fmla="*/ 3006841 w 4011346"/>
                <a:gd name="connsiteY181" fmla="*/ 1124645 h 1855498"/>
                <a:gd name="connsiteX182" fmla="*/ 3053563 w 4011346"/>
                <a:gd name="connsiteY182" fmla="*/ 1134657 h 1855498"/>
                <a:gd name="connsiteX183" fmla="*/ 3070249 w 4011346"/>
                <a:gd name="connsiteY183" fmla="*/ 1151343 h 1855498"/>
                <a:gd name="connsiteX184" fmla="*/ 3060237 w 4011346"/>
                <a:gd name="connsiteY184" fmla="*/ 1171366 h 1855498"/>
                <a:gd name="connsiteX185" fmla="*/ 3123644 w 4011346"/>
                <a:gd name="connsiteY185" fmla="*/ 1154680 h 1855498"/>
                <a:gd name="connsiteX186" fmla="*/ 3140330 w 4011346"/>
                <a:gd name="connsiteY186" fmla="*/ 1141331 h 1855498"/>
                <a:gd name="connsiteX187" fmla="*/ 3123644 w 4011346"/>
                <a:gd name="connsiteY187" fmla="*/ 1127982 h 1855498"/>
                <a:gd name="connsiteX188" fmla="*/ 3143668 w 4011346"/>
                <a:gd name="connsiteY188" fmla="*/ 1087936 h 1855498"/>
                <a:gd name="connsiteX189" fmla="*/ 3190389 w 4011346"/>
                <a:gd name="connsiteY189" fmla="*/ 1017854 h 1855498"/>
                <a:gd name="connsiteX190" fmla="*/ 3233773 w 4011346"/>
                <a:gd name="connsiteY190" fmla="*/ 1014517 h 1855498"/>
                <a:gd name="connsiteX191" fmla="*/ 3273819 w 4011346"/>
                <a:gd name="connsiteY191" fmla="*/ 1024528 h 1855498"/>
                <a:gd name="connsiteX192" fmla="*/ 3277157 w 4011346"/>
                <a:gd name="connsiteY192" fmla="*/ 1081261 h 1855498"/>
                <a:gd name="connsiteX193" fmla="*/ 3320541 w 4011346"/>
                <a:gd name="connsiteY193" fmla="*/ 1037877 h 1855498"/>
                <a:gd name="connsiteX194" fmla="*/ 3343901 w 4011346"/>
                <a:gd name="connsiteY194" fmla="*/ 1021191 h 1855498"/>
                <a:gd name="connsiteX195" fmla="*/ 3350576 w 4011346"/>
                <a:gd name="connsiteY195" fmla="*/ 987819 h 1855498"/>
                <a:gd name="connsiteX196" fmla="*/ 3377273 w 4011346"/>
                <a:gd name="connsiteY196" fmla="*/ 971133 h 1855498"/>
                <a:gd name="connsiteX197" fmla="*/ 3407309 w 4011346"/>
                <a:gd name="connsiteY197" fmla="*/ 981144 h 1855498"/>
                <a:gd name="connsiteX198" fmla="*/ 3373936 w 4011346"/>
                <a:gd name="connsiteY198" fmla="*/ 1011179 h 1855498"/>
                <a:gd name="connsiteX199" fmla="*/ 3360587 w 4011346"/>
                <a:gd name="connsiteY199" fmla="*/ 1061238 h 1855498"/>
                <a:gd name="connsiteX200" fmla="*/ 3323878 w 4011346"/>
                <a:gd name="connsiteY200" fmla="*/ 1101284 h 1855498"/>
                <a:gd name="connsiteX201" fmla="*/ 3210412 w 4011346"/>
                <a:gd name="connsiteY201" fmla="*/ 1198064 h 1855498"/>
                <a:gd name="connsiteX202" fmla="*/ 3163691 w 4011346"/>
                <a:gd name="connsiteY202" fmla="*/ 1268146 h 1855498"/>
                <a:gd name="connsiteX203" fmla="*/ 3160354 w 4011346"/>
                <a:gd name="connsiteY203" fmla="*/ 1341565 h 1855498"/>
                <a:gd name="connsiteX204" fmla="*/ 3170365 w 4011346"/>
                <a:gd name="connsiteY204" fmla="*/ 1431670 h 1855498"/>
                <a:gd name="connsiteX205" fmla="*/ 3190389 w 4011346"/>
                <a:gd name="connsiteY205" fmla="*/ 1495077 h 1855498"/>
                <a:gd name="connsiteX206" fmla="*/ 3217087 w 4011346"/>
                <a:gd name="connsiteY206" fmla="*/ 1485065 h 1855498"/>
                <a:gd name="connsiteX207" fmla="*/ 3240447 w 4011346"/>
                <a:gd name="connsiteY207" fmla="*/ 1418321 h 1855498"/>
                <a:gd name="connsiteX208" fmla="*/ 3270482 w 4011346"/>
                <a:gd name="connsiteY208" fmla="*/ 1414984 h 1855498"/>
                <a:gd name="connsiteX209" fmla="*/ 3287168 w 4011346"/>
                <a:gd name="connsiteY209" fmla="*/ 1354914 h 1855498"/>
                <a:gd name="connsiteX210" fmla="*/ 3313866 w 4011346"/>
                <a:gd name="connsiteY210" fmla="*/ 1344902 h 1855498"/>
                <a:gd name="connsiteX211" fmla="*/ 3313866 w 4011346"/>
                <a:gd name="connsiteY211" fmla="*/ 1314867 h 1855498"/>
                <a:gd name="connsiteX212" fmla="*/ 3337227 w 4011346"/>
                <a:gd name="connsiteY212" fmla="*/ 1278157 h 1855498"/>
                <a:gd name="connsiteX213" fmla="*/ 3330552 w 4011346"/>
                <a:gd name="connsiteY213" fmla="*/ 1234773 h 1855498"/>
                <a:gd name="connsiteX214" fmla="*/ 3333890 w 4011346"/>
                <a:gd name="connsiteY214" fmla="*/ 1204738 h 1855498"/>
                <a:gd name="connsiteX215" fmla="*/ 3323878 w 4011346"/>
                <a:gd name="connsiteY215" fmla="*/ 1194727 h 1855498"/>
                <a:gd name="connsiteX216" fmla="*/ 3363925 w 4011346"/>
                <a:gd name="connsiteY216" fmla="*/ 1107959 h 1855498"/>
                <a:gd name="connsiteX217" fmla="*/ 3383948 w 4011346"/>
                <a:gd name="connsiteY217" fmla="*/ 1117971 h 1855498"/>
                <a:gd name="connsiteX218" fmla="*/ 3410646 w 4011346"/>
                <a:gd name="connsiteY218" fmla="*/ 1091273 h 1855498"/>
                <a:gd name="connsiteX219" fmla="*/ 3420657 w 4011346"/>
                <a:gd name="connsiteY219" fmla="*/ 1117971 h 1855498"/>
                <a:gd name="connsiteX220" fmla="*/ 3447355 w 4011346"/>
                <a:gd name="connsiteY220" fmla="*/ 1101284 h 1855498"/>
                <a:gd name="connsiteX221" fmla="*/ 3477390 w 4011346"/>
                <a:gd name="connsiteY221" fmla="*/ 1091273 h 1855498"/>
                <a:gd name="connsiteX222" fmla="*/ 3514100 w 4011346"/>
                <a:gd name="connsiteY222" fmla="*/ 1117971 h 1855498"/>
                <a:gd name="connsiteX223" fmla="*/ 3574170 w 4011346"/>
                <a:gd name="connsiteY223" fmla="*/ 1051226 h 1855498"/>
                <a:gd name="connsiteX224" fmla="*/ 3637577 w 4011346"/>
                <a:gd name="connsiteY224" fmla="*/ 1004505 h 1855498"/>
                <a:gd name="connsiteX225" fmla="*/ 3690973 w 4011346"/>
                <a:gd name="connsiteY225" fmla="*/ 967795 h 1855498"/>
                <a:gd name="connsiteX226" fmla="*/ 3741031 w 4011346"/>
                <a:gd name="connsiteY226" fmla="*/ 994493 h 1855498"/>
                <a:gd name="connsiteX227" fmla="*/ 3751043 w 4011346"/>
                <a:gd name="connsiteY227" fmla="*/ 967795 h 1855498"/>
                <a:gd name="connsiteX228" fmla="*/ 3727682 w 4011346"/>
                <a:gd name="connsiteY228" fmla="*/ 901051 h 1855498"/>
                <a:gd name="connsiteX229" fmla="*/ 3700984 w 4011346"/>
                <a:gd name="connsiteY229" fmla="*/ 884365 h 1855498"/>
                <a:gd name="connsiteX230" fmla="*/ 3697647 w 4011346"/>
                <a:gd name="connsiteY230" fmla="*/ 854330 h 1855498"/>
                <a:gd name="connsiteX231" fmla="*/ 3751043 w 4011346"/>
                <a:gd name="connsiteY231" fmla="*/ 861004 h 1855498"/>
                <a:gd name="connsiteX232" fmla="*/ 3774403 w 4011346"/>
                <a:gd name="connsiteY232" fmla="*/ 817620 h 1855498"/>
                <a:gd name="connsiteX233" fmla="*/ 3767729 w 4011346"/>
                <a:gd name="connsiteY233" fmla="*/ 790922 h 1855498"/>
                <a:gd name="connsiteX234" fmla="*/ 3794427 w 4011346"/>
                <a:gd name="connsiteY234" fmla="*/ 757550 h 1855498"/>
                <a:gd name="connsiteX235" fmla="*/ 3804438 w 4011346"/>
                <a:gd name="connsiteY235" fmla="*/ 800934 h 1855498"/>
                <a:gd name="connsiteX236" fmla="*/ 3827799 w 4011346"/>
                <a:gd name="connsiteY236" fmla="*/ 817620 h 1855498"/>
                <a:gd name="connsiteX237" fmla="*/ 3874520 w 4011346"/>
                <a:gd name="connsiteY237" fmla="*/ 837644 h 1855498"/>
                <a:gd name="connsiteX238" fmla="*/ 3894544 w 4011346"/>
                <a:gd name="connsiteY238" fmla="*/ 864341 h 1855498"/>
                <a:gd name="connsiteX239" fmla="*/ 3941265 w 4011346"/>
                <a:gd name="connsiteY239" fmla="*/ 887702 h 1855498"/>
                <a:gd name="connsiteX240" fmla="*/ 3947939 w 4011346"/>
                <a:gd name="connsiteY240" fmla="*/ 874353 h 1855498"/>
                <a:gd name="connsiteX241" fmla="*/ 3957951 w 4011346"/>
                <a:gd name="connsiteY241" fmla="*/ 810946 h 1855498"/>
                <a:gd name="connsiteX242" fmla="*/ 4004672 w 4011346"/>
                <a:gd name="connsiteY242" fmla="*/ 804271 h 1855498"/>
                <a:gd name="connsiteX243" fmla="*/ 4011346 w 4011346"/>
                <a:gd name="connsiteY243" fmla="*/ 770899 h 1855498"/>
                <a:gd name="connsiteX244" fmla="*/ 3967963 w 4011346"/>
                <a:gd name="connsiteY244" fmla="*/ 734190 h 1855498"/>
                <a:gd name="connsiteX245" fmla="*/ 3921241 w 4011346"/>
                <a:gd name="connsiteY245" fmla="*/ 717503 h 1855498"/>
                <a:gd name="connsiteX246" fmla="*/ 3907892 w 4011346"/>
                <a:gd name="connsiteY246" fmla="*/ 720841 h 1855498"/>
                <a:gd name="connsiteX247" fmla="*/ 3907892 w 4011346"/>
                <a:gd name="connsiteY247" fmla="*/ 754213 h 1855498"/>
                <a:gd name="connsiteX248" fmla="*/ 3887869 w 4011346"/>
                <a:gd name="connsiteY248" fmla="*/ 747538 h 1855498"/>
                <a:gd name="connsiteX249" fmla="*/ 3874520 w 4011346"/>
                <a:gd name="connsiteY249" fmla="*/ 694143 h 1855498"/>
                <a:gd name="connsiteX250" fmla="*/ 3817787 w 4011346"/>
                <a:gd name="connsiteY250" fmla="*/ 630736 h 1855498"/>
                <a:gd name="connsiteX251" fmla="*/ 3717671 w 4011346"/>
                <a:gd name="connsiteY251" fmla="*/ 553979 h 1855498"/>
                <a:gd name="connsiteX252" fmla="*/ 3664275 w 4011346"/>
                <a:gd name="connsiteY252" fmla="*/ 533956 h 1855498"/>
                <a:gd name="connsiteX253" fmla="*/ 3584181 w 4011346"/>
                <a:gd name="connsiteY253" fmla="*/ 527282 h 1855498"/>
                <a:gd name="connsiteX254" fmla="*/ 3520774 w 4011346"/>
                <a:gd name="connsiteY254" fmla="*/ 510595 h 1855498"/>
                <a:gd name="connsiteX255" fmla="*/ 3530786 w 4011346"/>
                <a:gd name="connsiteY255" fmla="*/ 550642 h 1855498"/>
                <a:gd name="connsiteX256" fmla="*/ 3537460 w 4011346"/>
                <a:gd name="connsiteY256" fmla="*/ 577340 h 1855498"/>
                <a:gd name="connsiteX257" fmla="*/ 3507425 w 4011346"/>
                <a:gd name="connsiteY257" fmla="*/ 600700 h 1855498"/>
                <a:gd name="connsiteX258" fmla="*/ 3477390 w 4011346"/>
                <a:gd name="connsiteY258" fmla="*/ 574003 h 1855498"/>
                <a:gd name="connsiteX259" fmla="*/ 3477390 w 4011346"/>
                <a:gd name="connsiteY259" fmla="*/ 553979 h 1855498"/>
                <a:gd name="connsiteX260" fmla="*/ 3504088 w 4011346"/>
                <a:gd name="connsiteY260" fmla="*/ 533956 h 1855498"/>
                <a:gd name="connsiteX261" fmla="*/ 3467379 w 4011346"/>
                <a:gd name="connsiteY261" fmla="*/ 520607 h 1855498"/>
                <a:gd name="connsiteX262" fmla="*/ 3450692 w 4011346"/>
                <a:gd name="connsiteY262" fmla="*/ 547305 h 1855498"/>
                <a:gd name="connsiteX263" fmla="*/ 3440681 w 4011346"/>
                <a:gd name="connsiteY263" fmla="*/ 560654 h 1855498"/>
                <a:gd name="connsiteX264" fmla="*/ 3357250 w 4011346"/>
                <a:gd name="connsiteY264" fmla="*/ 547305 h 1855498"/>
                <a:gd name="connsiteX265" fmla="*/ 3297180 w 4011346"/>
                <a:gd name="connsiteY265" fmla="*/ 553979 h 1855498"/>
                <a:gd name="connsiteX266" fmla="*/ 3267145 w 4011346"/>
                <a:gd name="connsiteY266" fmla="*/ 530619 h 1855498"/>
                <a:gd name="connsiteX267" fmla="*/ 3267145 w 4011346"/>
                <a:gd name="connsiteY267" fmla="*/ 493909 h 1855498"/>
                <a:gd name="connsiteX268" fmla="*/ 3203738 w 4011346"/>
                <a:gd name="connsiteY268" fmla="*/ 437176 h 1855498"/>
                <a:gd name="connsiteX269" fmla="*/ 3076923 w 4011346"/>
                <a:gd name="connsiteY269" fmla="*/ 443851 h 1855498"/>
                <a:gd name="connsiteX270" fmla="*/ 3043551 w 4011346"/>
                <a:gd name="connsiteY270" fmla="*/ 420490 h 1855498"/>
                <a:gd name="connsiteX271" fmla="*/ 3000167 w 4011346"/>
                <a:gd name="connsiteY271" fmla="*/ 373769 h 1855498"/>
                <a:gd name="connsiteX272" fmla="*/ 3013516 w 4011346"/>
                <a:gd name="connsiteY272" fmla="*/ 367095 h 1855498"/>
                <a:gd name="connsiteX273" fmla="*/ 3000167 w 4011346"/>
                <a:gd name="connsiteY273" fmla="*/ 347071 h 1855498"/>
                <a:gd name="connsiteX274" fmla="*/ 2970132 w 4011346"/>
                <a:gd name="connsiteY274" fmla="*/ 343734 h 1855498"/>
                <a:gd name="connsiteX275" fmla="*/ 2920073 w 4011346"/>
                <a:gd name="connsiteY275" fmla="*/ 390455 h 1855498"/>
                <a:gd name="connsiteX276" fmla="*/ 2920073 w 4011346"/>
                <a:gd name="connsiteY276" fmla="*/ 390455 h 1855498"/>
                <a:gd name="connsiteX277" fmla="*/ 2916736 w 4011346"/>
                <a:gd name="connsiteY277" fmla="*/ 340397 h 1855498"/>
                <a:gd name="connsiteX278" fmla="*/ 2936760 w 4011346"/>
                <a:gd name="connsiteY278" fmla="*/ 337060 h 1855498"/>
                <a:gd name="connsiteX279" fmla="*/ 2866678 w 4011346"/>
                <a:gd name="connsiteY279" fmla="*/ 307025 h 1855498"/>
                <a:gd name="connsiteX280" fmla="*/ 2813282 w 4011346"/>
                <a:gd name="connsiteY280" fmla="*/ 303687 h 1855498"/>
                <a:gd name="connsiteX281" fmla="*/ 2793259 w 4011346"/>
                <a:gd name="connsiteY281" fmla="*/ 327048 h 1855498"/>
                <a:gd name="connsiteX282" fmla="*/ 2743200 w 4011346"/>
                <a:gd name="connsiteY282" fmla="*/ 337060 h 1855498"/>
                <a:gd name="connsiteX283" fmla="*/ 2786584 w 4011346"/>
                <a:gd name="connsiteY283" fmla="*/ 347071 h 1855498"/>
                <a:gd name="connsiteX284" fmla="*/ 2763224 w 4011346"/>
                <a:gd name="connsiteY284" fmla="*/ 367095 h 1855498"/>
                <a:gd name="connsiteX285" fmla="*/ 2769898 w 4011346"/>
                <a:gd name="connsiteY285" fmla="*/ 417153 h 1855498"/>
                <a:gd name="connsiteX286" fmla="*/ 2749875 w 4011346"/>
                <a:gd name="connsiteY286" fmla="*/ 400467 h 1855498"/>
                <a:gd name="connsiteX287" fmla="*/ 2733189 w 4011346"/>
                <a:gd name="connsiteY287" fmla="*/ 413816 h 1855498"/>
                <a:gd name="connsiteX288" fmla="*/ 2666444 w 4011346"/>
                <a:gd name="connsiteY288" fmla="*/ 403804 h 1855498"/>
                <a:gd name="connsiteX289" fmla="*/ 2636409 w 4011346"/>
                <a:gd name="connsiteY289" fmla="*/ 413816 h 1855498"/>
                <a:gd name="connsiteX290" fmla="*/ 2603037 w 4011346"/>
                <a:gd name="connsiteY290" fmla="*/ 373769 h 1855498"/>
                <a:gd name="connsiteX291" fmla="*/ 2569665 w 4011346"/>
                <a:gd name="connsiteY291" fmla="*/ 457200 h 1855498"/>
                <a:gd name="connsiteX292" fmla="*/ 2552979 w 4011346"/>
                <a:gd name="connsiteY292" fmla="*/ 477223 h 1855498"/>
                <a:gd name="connsiteX293" fmla="*/ 2469548 w 4011346"/>
                <a:gd name="connsiteY293" fmla="*/ 340397 h 1855498"/>
                <a:gd name="connsiteX294" fmla="*/ 2446187 w 4011346"/>
                <a:gd name="connsiteY294" fmla="*/ 357083 h 1855498"/>
                <a:gd name="connsiteX295" fmla="*/ 2442850 w 4011346"/>
                <a:gd name="connsiteY295" fmla="*/ 323711 h 1855498"/>
                <a:gd name="connsiteX296" fmla="*/ 2449525 w 4011346"/>
                <a:gd name="connsiteY296" fmla="*/ 253629 h 1855498"/>
                <a:gd name="connsiteX297" fmla="*/ 2386117 w 4011346"/>
                <a:gd name="connsiteY297" fmla="*/ 226931 h 1855498"/>
                <a:gd name="connsiteX298" fmla="*/ 2369431 w 4011346"/>
                <a:gd name="connsiteY298" fmla="*/ 266978 h 1855498"/>
                <a:gd name="connsiteX299" fmla="*/ 2379443 w 4011346"/>
                <a:gd name="connsiteY299" fmla="*/ 290338 h 1855498"/>
                <a:gd name="connsiteX300" fmla="*/ 2376106 w 4011346"/>
                <a:gd name="connsiteY300" fmla="*/ 310362 h 1855498"/>
                <a:gd name="connsiteX301" fmla="*/ 2352745 w 4011346"/>
                <a:gd name="connsiteY301" fmla="*/ 287001 h 1855498"/>
                <a:gd name="connsiteX302" fmla="*/ 2316036 w 4011346"/>
                <a:gd name="connsiteY302" fmla="*/ 293676 h 1855498"/>
                <a:gd name="connsiteX303" fmla="*/ 2272652 w 4011346"/>
                <a:gd name="connsiteY303" fmla="*/ 280327 h 1855498"/>
                <a:gd name="connsiteX304" fmla="*/ 2245954 w 4011346"/>
                <a:gd name="connsiteY304" fmla="*/ 240280 h 1855498"/>
                <a:gd name="connsiteX305" fmla="*/ 2209244 w 4011346"/>
                <a:gd name="connsiteY305" fmla="*/ 236943 h 1855498"/>
                <a:gd name="connsiteX306" fmla="*/ 2159186 w 4011346"/>
                <a:gd name="connsiteY306" fmla="*/ 226931 h 1855498"/>
                <a:gd name="connsiteX307" fmla="*/ 2132488 w 4011346"/>
                <a:gd name="connsiteY307" fmla="*/ 243617 h 1855498"/>
                <a:gd name="connsiteX308" fmla="*/ 2115802 w 4011346"/>
                <a:gd name="connsiteY308" fmla="*/ 256966 h 1855498"/>
                <a:gd name="connsiteX309" fmla="*/ 2115802 w 4011346"/>
                <a:gd name="connsiteY309" fmla="*/ 226931 h 1855498"/>
                <a:gd name="connsiteX310" fmla="*/ 2082430 w 4011346"/>
                <a:gd name="connsiteY310" fmla="*/ 223594 h 1855498"/>
                <a:gd name="connsiteX311" fmla="*/ 2045720 w 4011346"/>
                <a:gd name="connsiteY311" fmla="*/ 196896 h 1855498"/>
                <a:gd name="connsiteX312" fmla="*/ 2025697 w 4011346"/>
                <a:gd name="connsiteY312" fmla="*/ 226931 h 1855498"/>
                <a:gd name="connsiteX313" fmla="*/ 2055732 w 4011346"/>
                <a:gd name="connsiteY313" fmla="*/ 223594 h 1855498"/>
                <a:gd name="connsiteX314" fmla="*/ 2045720 w 4011346"/>
                <a:gd name="connsiteY314" fmla="*/ 250292 h 1855498"/>
                <a:gd name="connsiteX315" fmla="*/ 1988987 w 4011346"/>
                <a:gd name="connsiteY315" fmla="*/ 270315 h 1855498"/>
                <a:gd name="connsiteX316" fmla="*/ 1935592 w 4011346"/>
                <a:gd name="connsiteY316" fmla="*/ 280327 h 1855498"/>
                <a:gd name="connsiteX317" fmla="*/ 1995662 w 4011346"/>
                <a:gd name="connsiteY317" fmla="*/ 223594 h 1855498"/>
                <a:gd name="connsiteX318" fmla="*/ 2055732 w 4011346"/>
                <a:gd name="connsiteY318" fmla="*/ 153512 h 1855498"/>
                <a:gd name="connsiteX319" fmla="*/ 2055732 w 4011346"/>
                <a:gd name="connsiteY319" fmla="*/ 153512 h 1855498"/>
                <a:gd name="connsiteX320" fmla="*/ 1768731 w 4011346"/>
                <a:gd name="connsiteY320" fmla="*/ 3338 h 1855498"/>
                <a:gd name="connsiteX321" fmla="*/ 1705322 w 4011346"/>
                <a:gd name="connsiteY321" fmla="*/ 26698 h 1855498"/>
                <a:gd name="connsiteX322" fmla="*/ 1685300 w 4011346"/>
                <a:gd name="connsiteY322" fmla="*/ 0 h 1855498"/>
                <a:gd name="connsiteX323" fmla="*/ 1615218 w 4011346"/>
                <a:gd name="connsiteY323" fmla="*/ 3338 h 1855498"/>
                <a:gd name="connsiteX324" fmla="*/ 1638579 w 4011346"/>
                <a:gd name="connsiteY324" fmla="*/ 33373 h 1855498"/>
                <a:gd name="connsiteX325" fmla="*/ 1528449 w 4011346"/>
                <a:gd name="connsiteY325" fmla="*/ 60069 h 1855498"/>
                <a:gd name="connsiteX326" fmla="*/ 1465043 w 4011346"/>
                <a:gd name="connsiteY326" fmla="*/ 143500 h 1855498"/>
                <a:gd name="connsiteX327" fmla="*/ 1448357 w 4011346"/>
                <a:gd name="connsiteY327" fmla="*/ 170198 h 1855498"/>
                <a:gd name="connsiteX328" fmla="*/ 1481729 w 4011346"/>
                <a:gd name="connsiteY328" fmla="*/ 203571 h 1855498"/>
                <a:gd name="connsiteX329" fmla="*/ 1481729 w 4011346"/>
                <a:gd name="connsiteY329" fmla="*/ 233606 h 1855498"/>
                <a:gd name="connsiteX330" fmla="*/ 1458368 w 4011346"/>
                <a:gd name="connsiteY330" fmla="*/ 236943 h 1855498"/>
                <a:gd name="connsiteX331" fmla="*/ 1458368 w 4011346"/>
                <a:gd name="connsiteY331" fmla="*/ 216919 h 1855498"/>
                <a:gd name="connsiteX332" fmla="*/ 1418322 w 4011346"/>
                <a:gd name="connsiteY332" fmla="*/ 226931 h 1855498"/>
                <a:gd name="connsiteX333" fmla="*/ 1368263 w 4011346"/>
                <a:gd name="connsiteY333" fmla="*/ 233606 h 1855498"/>
                <a:gd name="connsiteX334" fmla="*/ 1321542 w 4011346"/>
                <a:gd name="connsiteY334" fmla="*/ 240280 h 1855498"/>
                <a:gd name="connsiteX335" fmla="*/ 1318205 w 4011346"/>
                <a:gd name="connsiteY335" fmla="*/ 327048 h 1855498"/>
                <a:gd name="connsiteX336" fmla="*/ 1358252 w 4011346"/>
                <a:gd name="connsiteY336" fmla="*/ 350409 h 1855498"/>
                <a:gd name="connsiteX337" fmla="*/ 1374938 w 4011346"/>
                <a:gd name="connsiteY337" fmla="*/ 380444 h 1855498"/>
                <a:gd name="connsiteX338" fmla="*/ 1384949 w 4011346"/>
                <a:gd name="connsiteY338" fmla="*/ 403804 h 1855498"/>
                <a:gd name="connsiteX339" fmla="*/ 1394961 w 4011346"/>
                <a:gd name="connsiteY339" fmla="*/ 453863 h 1855498"/>
                <a:gd name="connsiteX340" fmla="*/ 1384949 w 4011346"/>
                <a:gd name="connsiteY340" fmla="*/ 483898 h 1855498"/>
                <a:gd name="connsiteX341" fmla="*/ 1358252 w 4011346"/>
                <a:gd name="connsiteY341" fmla="*/ 450525 h 1855498"/>
                <a:gd name="connsiteX342" fmla="*/ 1361589 w 4011346"/>
                <a:gd name="connsiteY342" fmla="*/ 420490 h 1855498"/>
                <a:gd name="connsiteX343" fmla="*/ 1351577 w 4011346"/>
                <a:gd name="connsiteY343" fmla="*/ 380444 h 1855498"/>
                <a:gd name="connsiteX344" fmla="*/ 1328217 w 4011346"/>
                <a:gd name="connsiteY344" fmla="*/ 387118 h 1855498"/>
                <a:gd name="connsiteX345" fmla="*/ 1281495 w 4011346"/>
                <a:gd name="connsiteY345" fmla="*/ 350409 h 1855498"/>
                <a:gd name="connsiteX346" fmla="*/ 1241449 w 4011346"/>
                <a:gd name="connsiteY346" fmla="*/ 347071 h 1855498"/>
                <a:gd name="connsiteX347" fmla="*/ 1241449 w 4011346"/>
                <a:gd name="connsiteY347" fmla="*/ 393792 h 1855498"/>
                <a:gd name="connsiteX348" fmla="*/ 1201402 w 4011346"/>
                <a:gd name="connsiteY348" fmla="*/ 373769 h 1855498"/>
                <a:gd name="connsiteX349" fmla="*/ 1228100 w 4011346"/>
                <a:gd name="connsiteY349" fmla="*/ 423827 h 1855498"/>
                <a:gd name="connsiteX350" fmla="*/ 1258135 w 4011346"/>
                <a:gd name="connsiteY350" fmla="*/ 433839 h 1855498"/>
                <a:gd name="connsiteX351" fmla="*/ 1258135 w 4011346"/>
                <a:gd name="connsiteY351" fmla="*/ 453863 h 1855498"/>
                <a:gd name="connsiteX352" fmla="*/ 1198065 w 4011346"/>
                <a:gd name="connsiteY352" fmla="*/ 430502 h 1855498"/>
                <a:gd name="connsiteX353" fmla="*/ 1181379 w 4011346"/>
                <a:gd name="connsiteY353" fmla="*/ 430502 h 1855498"/>
                <a:gd name="connsiteX354" fmla="*/ 1178041 w 4011346"/>
                <a:gd name="connsiteY354" fmla="*/ 387118 h 1855498"/>
                <a:gd name="connsiteX355" fmla="*/ 1171367 w 4011346"/>
                <a:gd name="connsiteY355" fmla="*/ 300350 h 1855498"/>
                <a:gd name="connsiteX356" fmla="*/ 1161355 w 4011346"/>
                <a:gd name="connsiteY356" fmla="*/ 370432 h 1855498"/>
                <a:gd name="connsiteX357" fmla="*/ 1137995 w 4011346"/>
                <a:gd name="connsiteY357" fmla="*/ 400467 h 1855498"/>
                <a:gd name="connsiteX358" fmla="*/ 1158018 w 4011346"/>
                <a:gd name="connsiteY358" fmla="*/ 447188 h 1855498"/>
                <a:gd name="connsiteX359" fmla="*/ 1158018 w 4011346"/>
                <a:gd name="connsiteY359" fmla="*/ 480560 h 1855498"/>
                <a:gd name="connsiteX360" fmla="*/ 1141332 w 4011346"/>
                <a:gd name="connsiteY360" fmla="*/ 530619 h 1855498"/>
                <a:gd name="connsiteX361" fmla="*/ 1154681 w 4011346"/>
                <a:gd name="connsiteY361" fmla="*/ 563991 h 1855498"/>
                <a:gd name="connsiteX362" fmla="*/ 1184716 w 4011346"/>
                <a:gd name="connsiteY362" fmla="*/ 570665 h 1855498"/>
                <a:gd name="connsiteX363" fmla="*/ 1221425 w 4011346"/>
                <a:gd name="connsiteY363" fmla="*/ 577340 h 1855498"/>
                <a:gd name="connsiteX364" fmla="*/ 1241449 w 4011346"/>
                <a:gd name="connsiteY364" fmla="*/ 600700 h 1855498"/>
                <a:gd name="connsiteX365" fmla="*/ 1258135 w 4011346"/>
                <a:gd name="connsiteY365" fmla="*/ 644084 h 1855498"/>
                <a:gd name="connsiteX366" fmla="*/ 1258135 w 4011346"/>
                <a:gd name="connsiteY366" fmla="*/ 644084 h 1855498"/>
                <a:gd name="connsiteX367" fmla="*/ 1254798 w 4011346"/>
                <a:gd name="connsiteY367" fmla="*/ 677457 h 1855498"/>
                <a:gd name="connsiteX368" fmla="*/ 1274821 w 4011346"/>
                <a:gd name="connsiteY368" fmla="*/ 697480 h 1855498"/>
                <a:gd name="connsiteX369" fmla="*/ 1244786 w 4011346"/>
                <a:gd name="connsiteY369" fmla="*/ 704155 h 1855498"/>
                <a:gd name="connsiteX370" fmla="*/ 1224763 w 4011346"/>
                <a:gd name="connsiteY370" fmla="*/ 664108 h 1855498"/>
                <a:gd name="connsiteX371" fmla="*/ 1224763 w 4011346"/>
                <a:gd name="connsiteY371" fmla="*/ 624061 h 1855498"/>
                <a:gd name="connsiteX372" fmla="*/ 1194727 w 4011346"/>
                <a:gd name="connsiteY372" fmla="*/ 587352 h 1855498"/>
                <a:gd name="connsiteX373" fmla="*/ 1164692 w 4011346"/>
                <a:gd name="connsiteY373" fmla="*/ 630736 h 1855498"/>
                <a:gd name="connsiteX374" fmla="*/ 1178041 w 4011346"/>
                <a:gd name="connsiteY374" fmla="*/ 674119 h 1855498"/>
                <a:gd name="connsiteX375" fmla="*/ 1137995 w 4011346"/>
                <a:gd name="connsiteY375" fmla="*/ 730852 h 1855498"/>
                <a:gd name="connsiteX376" fmla="*/ 1097948 w 4011346"/>
                <a:gd name="connsiteY376" fmla="*/ 787585 h 1855498"/>
                <a:gd name="connsiteX377" fmla="*/ 1007843 w 4011346"/>
                <a:gd name="connsiteY377" fmla="*/ 750876 h 1855498"/>
                <a:gd name="connsiteX378" fmla="*/ 1074587 w 4011346"/>
                <a:gd name="connsiteY378" fmla="*/ 747538 h 1855498"/>
                <a:gd name="connsiteX379" fmla="*/ 1107960 w 4011346"/>
                <a:gd name="connsiteY379" fmla="*/ 684131 h 1855498"/>
                <a:gd name="connsiteX380" fmla="*/ 1121309 w 4011346"/>
                <a:gd name="connsiteY380" fmla="*/ 640747 h 1855498"/>
                <a:gd name="connsiteX381" fmla="*/ 1127983 w 4011346"/>
                <a:gd name="connsiteY381" fmla="*/ 607375 h 1855498"/>
                <a:gd name="connsiteX382" fmla="*/ 1117971 w 4011346"/>
                <a:gd name="connsiteY382" fmla="*/ 590689 h 1855498"/>
                <a:gd name="connsiteX383" fmla="*/ 1114634 w 4011346"/>
                <a:gd name="connsiteY383" fmla="*/ 540630 h 1855498"/>
                <a:gd name="connsiteX384" fmla="*/ 1104622 w 4011346"/>
                <a:gd name="connsiteY384" fmla="*/ 460537 h 1855498"/>
                <a:gd name="connsiteX385" fmla="*/ 1101285 w 4011346"/>
                <a:gd name="connsiteY385" fmla="*/ 400467 h 1855498"/>
                <a:gd name="connsiteX386" fmla="*/ 1124646 w 4011346"/>
                <a:gd name="connsiteY386" fmla="*/ 307025 h 1855498"/>
                <a:gd name="connsiteX387" fmla="*/ 1031203 w 4011346"/>
                <a:gd name="connsiteY387" fmla="*/ 297013 h 1855498"/>
                <a:gd name="connsiteX388" fmla="*/ 1014517 w 4011346"/>
                <a:gd name="connsiteY388" fmla="*/ 353746 h 1855498"/>
                <a:gd name="connsiteX389" fmla="*/ 1024529 w 4011346"/>
                <a:gd name="connsiteY389" fmla="*/ 400467 h 1855498"/>
                <a:gd name="connsiteX390" fmla="*/ 981145 w 4011346"/>
                <a:gd name="connsiteY390" fmla="*/ 453863 h 1855498"/>
                <a:gd name="connsiteX391" fmla="*/ 991157 w 4011346"/>
                <a:gd name="connsiteY391" fmla="*/ 490572 h 1855498"/>
                <a:gd name="connsiteX392" fmla="*/ 981145 w 4011346"/>
                <a:gd name="connsiteY392" fmla="*/ 537293 h 1855498"/>
                <a:gd name="connsiteX393" fmla="*/ 1001168 w 4011346"/>
                <a:gd name="connsiteY393" fmla="*/ 560654 h 1855498"/>
                <a:gd name="connsiteX394" fmla="*/ 1017854 w 4011346"/>
                <a:gd name="connsiteY394" fmla="*/ 607375 h 1855498"/>
                <a:gd name="connsiteX395" fmla="*/ 1047890 w 4011346"/>
                <a:gd name="connsiteY395" fmla="*/ 594026 h 1855498"/>
                <a:gd name="connsiteX396" fmla="*/ 1014517 w 4011346"/>
                <a:gd name="connsiteY396" fmla="*/ 647422 h 1855498"/>
                <a:gd name="connsiteX397" fmla="*/ 957784 w 4011346"/>
                <a:gd name="connsiteY397" fmla="*/ 594026 h 1855498"/>
                <a:gd name="connsiteX398" fmla="*/ 884365 w 4011346"/>
                <a:gd name="connsiteY398" fmla="*/ 557317 h 1855498"/>
                <a:gd name="connsiteX399" fmla="*/ 824295 w 4011346"/>
                <a:gd name="connsiteY399" fmla="*/ 533956 h 1855498"/>
                <a:gd name="connsiteX400" fmla="*/ 810946 w 4011346"/>
                <a:gd name="connsiteY400" fmla="*/ 570665 h 1855498"/>
                <a:gd name="connsiteX401" fmla="*/ 827633 w 4011346"/>
                <a:gd name="connsiteY401" fmla="*/ 607375 h 1855498"/>
                <a:gd name="connsiteX402" fmla="*/ 814284 w 4011346"/>
                <a:gd name="connsiteY402" fmla="*/ 630736 h 1855498"/>
                <a:gd name="connsiteX403" fmla="*/ 800935 w 4011346"/>
                <a:gd name="connsiteY403" fmla="*/ 647422 h 1855498"/>
                <a:gd name="connsiteX404" fmla="*/ 770900 w 4011346"/>
                <a:gd name="connsiteY404" fmla="*/ 590689 h 1855498"/>
                <a:gd name="connsiteX405" fmla="*/ 744202 w 4011346"/>
                <a:gd name="connsiteY405" fmla="*/ 627398 h 1855498"/>
                <a:gd name="connsiteX406" fmla="*/ 707492 w 4011346"/>
                <a:gd name="connsiteY406" fmla="*/ 620724 h 1855498"/>
                <a:gd name="connsiteX407" fmla="*/ 654097 w 4011346"/>
                <a:gd name="connsiteY407" fmla="*/ 657433 h 1855498"/>
                <a:gd name="connsiteX408" fmla="*/ 644085 w 4011346"/>
                <a:gd name="connsiteY408" fmla="*/ 634073 h 1855498"/>
                <a:gd name="connsiteX409" fmla="*/ 654097 w 4011346"/>
                <a:gd name="connsiteY409" fmla="*/ 597363 h 1855498"/>
                <a:gd name="connsiteX410" fmla="*/ 614050 w 4011346"/>
                <a:gd name="connsiteY410" fmla="*/ 634073 h 1855498"/>
                <a:gd name="connsiteX411" fmla="*/ 594027 w 4011346"/>
                <a:gd name="connsiteY411" fmla="*/ 634073 h 1855498"/>
                <a:gd name="connsiteX412" fmla="*/ 533957 w 4011346"/>
                <a:gd name="connsiteY412" fmla="*/ 667445 h 1855498"/>
                <a:gd name="connsiteX413" fmla="*/ 510596 w 4011346"/>
                <a:gd name="connsiteY413" fmla="*/ 690806 h 1855498"/>
                <a:gd name="connsiteX414" fmla="*/ 500584 w 4011346"/>
                <a:gd name="connsiteY414" fmla="*/ 737527 h 1855498"/>
                <a:gd name="connsiteX415" fmla="*/ 450526 w 4011346"/>
                <a:gd name="connsiteY415" fmla="*/ 724178 h 1855498"/>
                <a:gd name="connsiteX416" fmla="*/ 433840 w 4011346"/>
                <a:gd name="connsiteY416" fmla="*/ 687468 h 1855498"/>
                <a:gd name="connsiteX417" fmla="*/ 467212 w 4011346"/>
                <a:gd name="connsiteY417" fmla="*/ 657433 h 1855498"/>
                <a:gd name="connsiteX418" fmla="*/ 453863 w 4011346"/>
                <a:gd name="connsiteY418" fmla="*/ 634073 h 1855498"/>
                <a:gd name="connsiteX419" fmla="*/ 390456 w 4011346"/>
                <a:gd name="connsiteY419" fmla="*/ 604038 h 1855498"/>
                <a:gd name="connsiteX420" fmla="*/ 417154 w 4011346"/>
                <a:gd name="connsiteY420" fmla="*/ 654096 h 1855498"/>
                <a:gd name="connsiteX421" fmla="*/ 407142 w 4011346"/>
                <a:gd name="connsiteY421" fmla="*/ 697480 h 1855498"/>
                <a:gd name="connsiteX422" fmla="*/ 413817 w 4011346"/>
                <a:gd name="connsiteY422" fmla="*/ 734190 h 1855498"/>
                <a:gd name="connsiteX423" fmla="*/ 427165 w 4011346"/>
                <a:gd name="connsiteY423" fmla="*/ 757550 h 1855498"/>
                <a:gd name="connsiteX424" fmla="*/ 413817 w 4011346"/>
                <a:gd name="connsiteY424" fmla="*/ 787585 h 1855498"/>
                <a:gd name="connsiteX425" fmla="*/ 390456 w 4011346"/>
                <a:gd name="connsiteY425" fmla="*/ 764225 h 1855498"/>
                <a:gd name="connsiteX426" fmla="*/ 360421 w 4011346"/>
                <a:gd name="connsiteY426" fmla="*/ 760887 h 1855498"/>
                <a:gd name="connsiteX427" fmla="*/ 333723 w 4011346"/>
                <a:gd name="connsiteY427" fmla="*/ 800934 h 1855498"/>
                <a:gd name="connsiteX428" fmla="*/ 307025 w 4011346"/>
                <a:gd name="connsiteY428" fmla="*/ 820957 h 1855498"/>
                <a:gd name="connsiteX429" fmla="*/ 320374 w 4011346"/>
                <a:gd name="connsiteY429" fmla="*/ 847655 h 1855498"/>
                <a:gd name="connsiteX430" fmla="*/ 303688 w 4011346"/>
                <a:gd name="connsiteY430" fmla="*/ 871016 h 1855498"/>
                <a:gd name="connsiteX431" fmla="*/ 233606 w 4011346"/>
                <a:gd name="connsiteY431" fmla="*/ 834306 h 1855498"/>
                <a:gd name="connsiteX432" fmla="*/ 243618 w 4011346"/>
                <a:gd name="connsiteY432" fmla="*/ 884365 h 1855498"/>
                <a:gd name="connsiteX433" fmla="*/ 263641 w 4011346"/>
                <a:gd name="connsiteY433" fmla="*/ 904388 h 1855498"/>
                <a:gd name="connsiteX434" fmla="*/ 250292 w 4011346"/>
                <a:gd name="connsiteY434" fmla="*/ 917737 h 1855498"/>
                <a:gd name="connsiteX435" fmla="*/ 193560 w 4011346"/>
                <a:gd name="connsiteY435" fmla="*/ 881027 h 1855498"/>
                <a:gd name="connsiteX436" fmla="*/ 170199 w 4011346"/>
                <a:gd name="connsiteY436" fmla="*/ 840981 h 1855498"/>
                <a:gd name="connsiteX437" fmla="*/ 170199 w 4011346"/>
                <a:gd name="connsiteY437" fmla="*/ 794260 h 1855498"/>
                <a:gd name="connsiteX438" fmla="*/ 133490 w 4011346"/>
                <a:gd name="connsiteY438" fmla="*/ 717503 h 1855498"/>
                <a:gd name="connsiteX439" fmla="*/ 196897 w 4011346"/>
                <a:gd name="connsiteY439" fmla="*/ 747538 h 1855498"/>
                <a:gd name="connsiteX440" fmla="*/ 256967 w 4011346"/>
                <a:gd name="connsiteY440" fmla="*/ 777573 h 1855498"/>
                <a:gd name="connsiteX441" fmla="*/ 293676 w 4011346"/>
                <a:gd name="connsiteY441" fmla="*/ 780911 h 1855498"/>
                <a:gd name="connsiteX442" fmla="*/ 327049 w 4011346"/>
                <a:gd name="connsiteY442" fmla="*/ 750876 h 1855498"/>
                <a:gd name="connsiteX443" fmla="*/ 343735 w 4011346"/>
                <a:gd name="connsiteY443" fmla="*/ 714166 h 1855498"/>
                <a:gd name="connsiteX444" fmla="*/ 333723 w 4011346"/>
                <a:gd name="connsiteY444" fmla="*/ 664108 h 1855498"/>
                <a:gd name="connsiteX445" fmla="*/ 290339 w 4011346"/>
                <a:gd name="connsiteY445" fmla="*/ 644084 h 1855498"/>
                <a:gd name="connsiteX446" fmla="*/ 236944 w 4011346"/>
                <a:gd name="connsiteY446" fmla="*/ 597363 h 1855498"/>
                <a:gd name="connsiteX447" fmla="*/ 133490 w 4011346"/>
                <a:gd name="connsiteY447" fmla="*/ 540630 h 1855498"/>
                <a:gd name="connsiteX0" fmla="*/ 133490 w 4011346"/>
                <a:gd name="connsiteY0" fmla="*/ 540630 h 1855498"/>
                <a:gd name="connsiteX1" fmla="*/ 46722 w 4011346"/>
                <a:gd name="connsiteY1" fmla="*/ 570665 h 1855498"/>
                <a:gd name="connsiteX2" fmla="*/ 33373 w 4011346"/>
                <a:gd name="connsiteY2" fmla="*/ 600700 h 1855498"/>
                <a:gd name="connsiteX3" fmla="*/ 43384 w 4011346"/>
                <a:gd name="connsiteY3" fmla="*/ 630736 h 1855498"/>
                <a:gd name="connsiteX4" fmla="*/ 60071 w 4011346"/>
                <a:gd name="connsiteY4" fmla="*/ 657433 h 1855498"/>
                <a:gd name="connsiteX5" fmla="*/ 73419 w 4011346"/>
                <a:gd name="connsiteY5" fmla="*/ 687468 h 1855498"/>
                <a:gd name="connsiteX6" fmla="*/ 56733 w 4011346"/>
                <a:gd name="connsiteY6" fmla="*/ 710829 h 1855498"/>
                <a:gd name="connsiteX7" fmla="*/ 76757 w 4011346"/>
                <a:gd name="connsiteY7" fmla="*/ 790922 h 1855498"/>
                <a:gd name="connsiteX8" fmla="*/ 66745 w 4011346"/>
                <a:gd name="connsiteY8" fmla="*/ 807609 h 1855498"/>
                <a:gd name="connsiteX9" fmla="*/ 70082 w 4011346"/>
                <a:gd name="connsiteY9" fmla="*/ 834306 h 1855498"/>
                <a:gd name="connsiteX10" fmla="*/ 70082 w 4011346"/>
                <a:gd name="connsiteY10" fmla="*/ 874353 h 1855498"/>
                <a:gd name="connsiteX11" fmla="*/ 80094 w 4011346"/>
                <a:gd name="connsiteY11" fmla="*/ 894376 h 1855498"/>
                <a:gd name="connsiteX12" fmla="*/ 76757 w 4011346"/>
                <a:gd name="connsiteY12" fmla="*/ 917737 h 1855498"/>
                <a:gd name="connsiteX13" fmla="*/ 106792 w 4011346"/>
                <a:gd name="connsiteY13" fmla="*/ 951109 h 1855498"/>
                <a:gd name="connsiteX14" fmla="*/ 106792 w 4011346"/>
                <a:gd name="connsiteY14" fmla="*/ 981144 h 1855498"/>
                <a:gd name="connsiteX15" fmla="*/ 13349 w 4011346"/>
                <a:gd name="connsiteY15" fmla="*/ 1071249 h 1855498"/>
                <a:gd name="connsiteX16" fmla="*/ 33373 w 4011346"/>
                <a:gd name="connsiteY16" fmla="*/ 1104622 h 1855498"/>
                <a:gd name="connsiteX17" fmla="*/ 33373 w 4011346"/>
                <a:gd name="connsiteY17" fmla="*/ 1104622 h 1855498"/>
                <a:gd name="connsiteX18" fmla="*/ 16687 w 4011346"/>
                <a:gd name="connsiteY18" fmla="*/ 1134657 h 1855498"/>
                <a:gd name="connsiteX19" fmla="*/ 3338 w 4011346"/>
                <a:gd name="connsiteY19" fmla="*/ 1164692 h 1855498"/>
                <a:gd name="connsiteX20" fmla="*/ 0 w 4011346"/>
                <a:gd name="connsiteY20" fmla="*/ 1224762 h 1855498"/>
                <a:gd name="connsiteX21" fmla="*/ 16687 w 4011346"/>
                <a:gd name="connsiteY21" fmla="*/ 1268146 h 1855498"/>
                <a:gd name="connsiteX22" fmla="*/ 20024 w 4011346"/>
                <a:gd name="connsiteY22" fmla="*/ 1301518 h 1855498"/>
                <a:gd name="connsiteX23" fmla="*/ 56733 w 4011346"/>
                <a:gd name="connsiteY23" fmla="*/ 1311530 h 1855498"/>
                <a:gd name="connsiteX24" fmla="*/ 116803 w 4011346"/>
                <a:gd name="connsiteY24" fmla="*/ 1398298 h 1855498"/>
                <a:gd name="connsiteX25" fmla="*/ 96780 w 4011346"/>
                <a:gd name="connsiteY25" fmla="*/ 1421658 h 1855498"/>
                <a:gd name="connsiteX26" fmla="*/ 93443 w 4011346"/>
                <a:gd name="connsiteY26" fmla="*/ 1451693 h 1855498"/>
                <a:gd name="connsiteX27" fmla="*/ 120141 w 4011346"/>
                <a:gd name="connsiteY27" fmla="*/ 1455030 h 1855498"/>
                <a:gd name="connsiteX28" fmla="*/ 160187 w 4011346"/>
                <a:gd name="connsiteY28" fmla="*/ 1468379 h 1855498"/>
                <a:gd name="connsiteX29" fmla="*/ 186885 w 4011346"/>
                <a:gd name="connsiteY29" fmla="*/ 1481728 h 1855498"/>
                <a:gd name="connsiteX30" fmla="*/ 213583 w 4011346"/>
                <a:gd name="connsiteY30" fmla="*/ 1511763 h 1855498"/>
                <a:gd name="connsiteX31" fmla="*/ 243618 w 4011346"/>
                <a:gd name="connsiteY31" fmla="*/ 1515100 h 1855498"/>
                <a:gd name="connsiteX32" fmla="*/ 287002 w 4011346"/>
                <a:gd name="connsiteY32" fmla="*/ 1545136 h 1855498"/>
                <a:gd name="connsiteX33" fmla="*/ 310363 w 4011346"/>
                <a:gd name="connsiteY33" fmla="*/ 1555147 h 1855498"/>
                <a:gd name="connsiteX34" fmla="*/ 310363 w 4011346"/>
                <a:gd name="connsiteY34" fmla="*/ 1591857 h 1855498"/>
                <a:gd name="connsiteX35" fmla="*/ 270316 w 4011346"/>
                <a:gd name="connsiteY35" fmla="*/ 1631903 h 1855498"/>
                <a:gd name="connsiteX36" fmla="*/ 280327 w 4011346"/>
                <a:gd name="connsiteY36" fmla="*/ 1655264 h 1855498"/>
                <a:gd name="connsiteX37" fmla="*/ 273653 w 4011346"/>
                <a:gd name="connsiteY37" fmla="*/ 1675287 h 1855498"/>
                <a:gd name="connsiteX38" fmla="*/ 266979 w 4011346"/>
                <a:gd name="connsiteY38" fmla="*/ 1691973 h 1855498"/>
                <a:gd name="connsiteX39" fmla="*/ 240281 w 4011346"/>
                <a:gd name="connsiteY39" fmla="*/ 1732020 h 1855498"/>
                <a:gd name="connsiteX40" fmla="*/ 307025 w 4011346"/>
                <a:gd name="connsiteY40" fmla="*/ 1768730 h 1855498"/>
                <a:gd name="connsiteX41" fmla="*/ 337060 w 4011346"/>
                <a:gd name="connsiteY41" fmla="*/ 1775404 h 1855498"/>
                <a:gd name="connsiteX42" fmla="*/ 360421 w 4011346"/>
                <a:gd name="connsiteY42" fmla="*/ 1782079 h 1855498"/>
                <a:gd name="connsiteX43" fmla="*/ 380444 w 4011346"/>
                <a:gd name="connsiteY43" fmla="*/ 1788753 h 1855498"/>
                <a:gd name="connsiteX44" fmla="*/ 407142 w 4011346"/>
                <a:gd name="connsiteY44" fmla="*/ 1808776 h 1855498"/>
                <a:gd name="connsiteX45" fmla="*/ 437177 w 4011346"/>
                <a:gd name="connsiteY45" fmla="*/ 1805439 h 1855498"/>
                <a:gd name="connsiteX46" fmla="*/ 507259 w 4011346"/>
                <a:gd name="connsiteY46" fmla="*/ 1855498 h 1855498"/>
                <a:gd name="connsiteX47" fmla="*/ 517271 w 4011346"/>
                <a:gd name="connsiteY47" fmla="*/ 1842149 h 1855498"/>
                <a:gd name="connsiteX48" fmla="*/ 507259 w 4011346"/>
                <a:gd name="connsiteY48" fmla="*/ 1802102 h 1855498"/>
                <a:gd name="connsiteX49" fmla="*/ 500584 w 4011346"/>
                <a:gd name="connsiteY49" fmla="*/ 1768730 h 1855498"/>
                <a:gd name="connsiteX50" fmla="*/ 483898 w 4011346"/>
                <a:gd name="connsiteY50" fmla="*/ 1725346 h 1855498"/>
                <a:gd name="connsiteX51" fmla="*/ 513933 w 4011346"/>
                <a:gd name="connsiteY51" fmla="*/ 1705322 h 1855498"/>
                <a:gd name="connsiteX52" fmla="*/ 547306 w 4011346"/>
                <a:gd name="connsiteY52" fmla="*/ 1681962 h 1855498"/>
                <a:gd name="connsiteX53" fmla="*/ 527282 w 4011346"/>
                <a:gd name="connsiteY53" fmla="*/ 1665276 h 1855498"/>
                <a:gd name="connsiteX54" fmla="*/ 517271 w 4011346"/>
                <a:gd name="connsiteY54" fmla="*/ 1631903 h 1855498"/>
                <a:gd name="connsiteX55" fmla="*/ 480561 w 4011346"/>
                <a:gd name="connsiteY55" fmla="*/ 1615217 h 1855498"/>
                <a:gd name="connsiteX56" fmla="*/ 470549 w 4011346"/>
                <a:gd name="connsiteY56" fmla="*/ 1595194 h 1855498"/>
                <a:gd name="connsiteX57" fmla="*/ 480561 w 4011346"/>
                <a:gd name="connsiteY57" fmla="*/ 1565159 h 1855498"/>
                <a:gd name="connsiteX58" fmla="*/ 490573 w 4011346"/>
                <a:gd name="connsiteY58" fmla="*/ 1525112 h 1855498"/>
                <a:gd name="connsiteX59" fmla="*/ 513933 w 4011346"/>
                <a:gd name="connsiteY59" fmla="*/ 1545136 h 1855498"/>
                <a:gd name="connsiteX60" fmla="*/ 520608 w 4011346"/>
                <a:gd name="connsiteY60" fmla="*/ 1528449 h 1855498"/>
                <a:gd name="connsiteX61" fmla="*/ 543968 w 4011346"/>
                <a:gd name="connsiteY61" fmla="*/ 1491740 h 1855498"/>
                <a:gd name="connsiteX62" fmla="*/ 574003 w 4011346"/>
                <a:gd name="connsiteY62" fmla="*/ 1475054 h 1855498"/>
                <a:gd name="connsiteX63" fmla="*/ 590690 w 4011346"/>
                <a:gd name="connsiteY63" fmla="*/ 1488403 h 1855498"/>
                <a:gd name="connsiteX64" fmla="*/ 610713 w 4011346"/>
                <a:gd name="connsiteY64" fmla="*/ 1461705 h 1855498"/>
                <a:gd name="connsiteX65" fmla="*/ 630736 w 4011346"/>
                <a:gd name="connsiteY65" fmla="*/ 1488403 h 1855498"/>
                <a:gd name="connsiteX66" fmla="*/ 657434 w 4011346"/>
                <a:gd name="connsiteY66" fmla="*/ 1511763 h 1855498"/>
                <a:gd name="connsiteX67" fmla="*/ 674120 w 4011346"/>
                <a:gd name="connsiteY67" fmla="*/ 1518438 h 1855498"/>
                <a:gd name="connsiteX68" fmla="*/ 697481 w 4011346"/>
                <a:gd name="connsiteY68" fmla="*/ 1518438 h 1855498"/>
                <a:gd name="connsiteX69" fmla="*/ 717504 w 4011346"/>
                <a:gd name="connsiteY69" fmla="*/ 1505089 h 1855498"/>
                <a:gd name="connsiteX70" fmla="*/ 744202 w 4011346"/>
                <a:gd name="connsiteY70" fmla="*/ 1505089 h 1855498"/>
                <a:gd name="connsiteX71" fmla="*/ 760888 w 4011346"/>
                <a:gd name="connsiteY71" fmla="*/ 1501752 h 1855498"/>
                <a:gd name="connsiteX72" fmla="*/ 790923 w 4011346"/>
                <a:gd name="connsiteY72" fmla="*/ 1535124 h 1855498"/>
                <a:gd name="connsiteX73" fmla="*/ 797598 w 4011346"/>
                <a:gd name="connsiteY73" fmla="*/ 1508426 h 1855498"/>
                <a:gd name="connsiteX74" fmla="*/ 817621 w 4011346"/>
                <a:gd name="connsiteY74" fmla="*/ 1525112 h 1855498"/>
                <a:gd name="connsiteX75" fmla="*/ 837644 w 4011346"/>
                <a:gd name="connsiteY75" fmla="*/ 1501752 h 1855498"/>
                <a:gd name="connsiteX76" fmla="*/ 827633 w 4011346"/>
                <a:gd name="connsiteY76" fmla="*/ 1481728 h 1855498"/>
                <a:gd name="connsiteX77" fmla="*/ 810946 w 4011346"/>
                <a:gd name="connsiteY77" fmla="*/ 1468379 h 1855498"/>
                <a:gd name="connsiteX78" fmla="*/ 810946 w 4011346"/>
                <a:gd name="connsiteY78" fmla="*/ 1441682 h 1855498"/>
                <a:gd name="connsiteX79" fmla="*/ 810946 w 4011346"/>
                <a:gd name="connsiteY79" fmla="*/ 1428333 h 1855498"/>
                <a:gd name="connsiteX80" fmla="*/ 830970 w 4011346"/>
                <a:gd name="connsiteY80" fmla="*/ 1424995 h 1855498"/>
                <a:gd name="connsiteX81" fmla="*/ 840981 w 4011346"/>
                <a:gd name="connsiteY81" fmla="*/ 1421658 h 1855498"/>
                <a:gd name="connsiteX82" fmla="*/ 820958 w 4011346"/>
                <a:gd name="connsiteY82" fmla="*/ 1384949 h 1855498"/>
                <a:gd name="connsiteX83" fmla="*/ 854330 w 4011346"/>
                <a:gd name="connsiteY83" fmla="*/ 1378274 h 1855498"/>
                <a:gd name="connsiteX84" fmla="*/ 891040 w 4011346"/>
                <a:gd name="connsiteY84" fmla="*/ 1384949 h 1855498"/>
                <a:gd name="connsiteX85" fmla="*/ 964459 w 4011346"/>
                <a:gd name="connsiteY85" fmla="*/ 1341565 h 1855498"/>
                <a:gd name="connsiteX86" fmla="*/ 1001168 w 4011346"/>
                <a:gd name="connsiteY86" fmla="*/ 1341565 h 1855498"/>
                <a:gd name="connsiteX87" fmla="*/ 1027866 w 4011346"/>
                <a:gd name="connsiteY87" fmla="*/ 1318204 h 1855498"/>
                <a:gd name="connsiteX88" fmla="*/ 1047890 w 4011346"/>
                <a:gd name="connsiteY88" fmla="*/ 1328216 h 1855498"/>
                <a:gd name="connsiteX89" fmla="*/ 1067913 w 4011346"/>
                <a:gd name="connsiteY89" fmla="*/ 1338227 h 1855498"/>
                <a:gd name="connsiteX90" fmla="*/ 1087936 w 4011346"/>
                <a:gd name="connsiteY90" fmla="*/ 1364925 h 1855498"/>
                <a:gd name="connsiteX91" fmla="*/ 1074587 w 4011346"/>
                <a:gd name="connsiteY91" fmla="*/ 1378274 h 1855498"/>
                <a:gd name="connsiteX92" fmla="*/ 1104622 w 4011346"/>
                <a:gd name="connsiteY92" fmla="*/ 1378274 h 1855498"/>
                <a:gd name="connsiteX93" fmla="*/ 1107960 w 4011346"/>
                <a:gd name="connsiteY93" fmla="*/ 1394960 h 1855498"/>
                <a:gd name="connsiteX94" fmla="*/ 1121309 w 4011346"/>
                <a:gd name="connsiteY94" fmla="*/ 1378274 h 1855498"/>
                <a:gd name="connsiteX95" fmla="*/ 1134657 w 4011346"/>
                <a:gd name="connsiteY95" fmla="*/ 1391623 h 1855498"/>
                <a:gd name="connsiteX96" fmla="*/ 1134657 w 4011346"/>
                <a:gd name="connsiteY96" fmla="*/ 1411646 h 1855498"/>
                <a:gd name="connsiteX97" fmla="*/ 1148006 w 4011346"/>
                <a:gd name="connsiteY97" fmla="*/ 1408309 h 1855498"/>
                <a:gd name="connsiteX98" fmla="*/ 1208076 w 4011346"/>
                <a:gd name="connsiteY98" fmla="*/ 1361588 h 1855498"/>
                <a:gd name="connsiteX99" fmla="*/ 1211414 w 4011346"/>
                <a:gd name="connsiteY99" fmla="*/ 1381611 h 1855498"/>
                <a:gd name="connsiteX100" fmla="*/ 1244786 w 4011346"/>
                <a:gd name="connsiteY100" fmla="*/ 1401635 h 1855498"/>
                <a:gd name="connsiteX101" fmla="*/ 1264809 w 4011346"/>
                <a:gd name="connsiteY101" fmla="*/ 1431670 h 1855498"/>
                <a:gd name="connsiteX102" fmla="*/ 1298181 w 4011346"/>
                <a:gd name="connsiteY102" fmla="*/ 1538461 h 1855498"/>
                <a:gd name="connsiteX103" fmla="*/ 1308193 w 4011346"/>
                <a:gd name="connsiteY103" fmla="*/ 1495077 h 1855498"/>
                <a:gd name="connsiteX104" fmla="*/ 1344903 w 4011346"/>
                <a:gd name="connsiteY104" fmla="*/ 1515100 h 1855498"/>
                <a:gd name="connsiteX105" fmla="*/ 1388287 w 4011346"/>
                <a:gd name="connsiteY105" fmla="*/ 1515100 h 1855498"/>
                <a:gd name="connsiteX106" fmla="*/ 1394961 w 4011346"/>
                <a:gd name="connsiteY106" fmla="*/ 1538461 h 1855498"/>
                <a:gd name="connsiteX107" fmla="*/ 1435008 w 4011346"/>
                <a:gd name="connsiteY107" fmla="*/ 1561822 h 1855498"/>
                <a:gd name="connsiteX108" fmla="*/ 1465043 w 4011346"/>
                <a:gd name="connsiteY108" fmla="*/ 1561822 h 1855498"/>
                <a:gd name="connsiteX109" fmla="*/ 1491741 w 4011346"/>
                <a:gd name="connsiteY109" fmla="*/ 1575171 h 1855498"/>
                <a:gd name="connsiteX110" fmla="*/ 1535125 w 4011346"/>
                <a:gd name="connsiteY110" fmla="*/ 1531787 h 1855498"/>
                <a:gd name="connsiteX111" fmla="*/ 1571834 w 4011346"/>
                <a:gd name="connsiteY111" fmla="*/ 1511763 h 1855498"/>
                <a:gd name="connsiteX112" fmla="*/ 1608544 w 4011346"/>
                <a:gd name="connsiteY112" fmla="*/ 1515100 h 1855498"/>
                <a:gd name="connsiteX113" fmla="*/ 1655265 w 4011346"/>
                <a:gd name="connsiteY113" fmla="*/ 1528449 h 1855498"/>
                <a:gd name="connsiteX114" fmla="*/ 1681963 w 4011346"/>
                <a:gd name="connsiteY114" fmla="*/ 1545136 h 1855498"/>
                <a:gd name="connsiteX115" fmla="*/ 1735358 w 4011346"/>
                <a:gd name="connsiteY115" fmla="*/ 1538461 h 1855498"/>
                <a:gd name="connsiteX116" fmla="*/ 1745370 w 4011346"/>
                <a:gd name="connsiteY116" fmla="*/ 1518438 h 1855498"/>
                <a:gd name="connsiteX117" fmla="*/ 1738695 w 4011346"/>
                <a:gd name="connsiteY117" fmla="*/ 1498414 h 1855498"/>
                <a:gd name="connsiteX118" fmla="*/ 1765393 w 4011346"/>
                <a:gd name="connsiteY118" fmla="*/ 1471717 h 1855498"/>
                <a:gd name="connsiteX119" fmla="*/ 1778742 w 4011346"/>
                <a:gd name="connsiteY119" fmla="*/ 1468379 h 1855498"/>
                <a:gd name="connsiteX120" fmla="*/ 1812114 w 4011346"/>
                <a:gd name="connsiteY120" fmla="*/ 1485065 h 1855498"/>
                <a:gd name="connsiteX121" fmla="*/ 1852161 w 4011346"/>
                <a:gd name="connsiteY121" fmla="*/ 1498414 h 1855498"/>
                <a:gd name="connsiteX122" fmla="*/ 1858836 w 4011346"/>
                <a:gd name="connsiteY122" fmla="*/ 1525112 h 1855498"/>
                <a:gd name="connsiteX123" fmla="*/ 1872184 w 4011346"/>
                <a:gd name="connsiteY123" fmla="*/ 1531787 h 1855498"/>
                <a:gd name="connsiteX124" fmla="*/ 1902219 w 4011346"/>
                <a:gd name="connsiteY124" fmla="*/ 1535124 h 1855498"/>
                <a:gd name="connsiteX125" fmla="*/ 1932254 w 4011346"/>
                <a:gd name="connsiteY125" fmla="*/ 1518438 h 1855498"/>
                <a:gd name="connsiteX126" fmla="*/ 1962290 w 4011346"/>
                <a:gd name="connsiteY126" fmla="*/ 1531787 h 1855498"/>
                <a:gd name="connsiteX127" fmla="*/ 1985650 w 4011346"/>
                <a:gd name="connsiteY127" fmla="*/ 1545136 h 1855498"/>
                <a:gd name="connsiteX128" fmla="*/ 1995662 w 4011346"/>
                <a:gd name="connsiteY128" fmla="*/ 1555147 h 1855498"/>
                <a:gd name="connsiteX129" fmla="*/ 2032371 w 4011346"/>
                <a:gd name="connsiteY129" fmla="*/ 1575171 h 1855498"/>
                <a:gd name="connsiteX130" fmla="*/ 2069081 w 4011346"/>
                <a:gd name="connsiteY130" fmla="*/ 1571833 h 1855498"/>
                <a:gd name="connsiteX131" fmla="*/ 2142500 w 4011346"/>
                <a:gd name="connsiteY131" fmla="*/ 1528449 h 1855498"/>
                <a:gd name="connsiteX132" fmla="*/ 2195895 w 4011346"/>
                <a:gd name="connsiteY132" fmla="*/ 1541798 h 1855498"/>
                <a:gd name="connsiteX133" fmla="*/ 2225930 w 4011346"/>
                <a:gd name="connsiteY133" fmla="*/ 1551810 h 1855498"/>
                <a:gd name="connsiteX134" fmla="*/ 2259303 w 4011346"/>
                <a:gd name="connsiteY134" fmla="*/ 1538461 h 1855498"/>
                <a:gd name="connsiteX135" fmla="*/ 2262640 w 4011346"/>
                <a:gd name="connsiteY135" fmla="*/ 1511763 h 1855498"/>
                <a:gd name="connsiteX136" fmla="*/ 2282663 w 4011346"/>
                <a:gd name="connsiteY136" fmla="*/ 1481728 h 1855498"/>
                <a:gd name="connsiteX137" fmla="*/ 2299349 w 4011346"/>
                <a:gd name="connsiteY137" fmla="*/ 1428333 h 1855498"/>
                <a:gd name="connsiteX138" fmla="*/ 2282663 w 4011346"/>
                <a:gd name="connsiteY138" fmla="*/ 1431670 h 1855498"/>
                <a:gd name="connsiteX139" fmla="*/ 2312698 w 4011346"/>
                <a:gd name="connsiteY139" fmla="*/ 1404972 h 1855498"/>
                <a:gd name="connsiteX140" fmla="*/ 2339396 w 4011346"/>
                <a:gd name="connsiteY140" fmla="*/ 1401635 h 1855498"/>
                <a:gd name="connsiteX141" fmla="*/ 2396129 w 4011346"/>
                <a:gd name="connsiteY141" fmla="*/ 1411646 h 1855498"/>
                <a:gd name="connsiteX142" fmla="*/ 2436176 w 4011346"/>
                <a:gd name="connsiteY142" fmla="*/ 1438344 h 1855498"/>
                <a:gd name="connsiteX143" fmla="*/ 2462873 w 4011346"/>
                <a:gd name="connsiteY143" fmla="*/ 1468379 h 1855498"/>
                <a:gd name="connsiteX144" fmla="*/ 2469548 w 4011346"/>
                <a:gd name="connsiteY144" fmla="*/ 1505089 h 1855498"/>
                <a:gd name="connsiteX145" fmla="*/ 2476222 w 4011346"/>
                <a:gd name="connsiteY145" fmla="*/ 1545136 h 1855498"/>
                <a:gd name="connsiteX146" fmla="*/ 2486234 w 4011346"/>
                <a:gd name="connsiteY146" fmla="*/ 1565159 h 1855498"/>
                <a:gd name="connsiteX147" fmla="*/ 2529618 w 4011346"/>
                <a:gd name="connsiteY147" fmla="*/ 1578508 h 1855498"/>
                <a:gd name="connsiteX148" fmla="*/ 2549641 w 4011346"/>
                <a:gd name="connsiteY148" fmla="*/ 1598531 h 1855498"/>
                <a:gd name="connsiteX149" fmla="*/ 2562990 w 4011346"/>
                <a:gd name="connsiteY149" fmla="*/ 1631903 h 1855498"/>
                <a:gd name="connsiteX150" fmla="*/ 2586351 w 4011346"/>
                <a:gd name="connsiteY150" fmla="*/ 1625229 h 1855498"/>
                <a:gd name="connsiteX151" fmla="*/ 2606374 w 4011346"/>
                <a:gd name="connsiteY151" fmla="*/ 1615217 h 1855498"/>
                <a:gd name="connsiteX152" fmla="*/ 2639746 w 4011346"/>
                <a:gd name="connsiteY152" fmla="*/ 1598531 h 1855498"/>
                <a:gd name="connsiteX153" fmla="*/ 2643084 w 4011346"/>
                <a:gd name="connsiteY153" fmla="*/ 1615217 h 1855498"/>
                <a:gd name="connsiteX154" fmla="*/ 2626398 w 4011346"/>
                <a:gd name="connsiteY154" fmla="*/ 1645252 h 1855498"/>
                <a:gd name="connsiteX155" fmla="*/ 2616386 w 4011346"/>
                <a:gd name="connsiteY155" fmla="*/ 1681962 h 1855498"/>
                <a:gd name="connsiteX156" fmla="*/ 2603037 w 4011346"/>
                <a:gd name="connsiteY156" fmla="*/ 1735357 h 1855498"/>
                <a:gd name="connsiteX157" fmla="*/ 2579676 w 4011346"/>
                <a:gd name="connsiteY157" fmla="*/ 1708660 h 1855498"/>
                <a:gd name="connsiteX158" fmla="*/ 2552979 w 4011346"/>
                <a:gd name="connsiteY158" fmla="*/ 1732020 h 1855498"/>
                <a:gd name="connsiteX159" fmla="*/ 2559653 w 4011346"/>
                <a:gd name="connsiteY159" fmla="*/ 1758718 h 1855498"/>
                <a:gd name="connsiteX160" fmla="*/ 2559653 w 4011346"/>
                <a:gd name="connsiteY160" fmla="*/ 1795427 h 1855498"/>
                <a:gd name="connsiteX161" fmla="*/ 2549641 w 4011346"/>
                <a:gd name="connsiteY161" fmla="*/ 1815451 h 1855498"/>
                <a:gd name="connsiteX162" fmla="*/ 2589688 w 4011346"/>
                <a:gd name="connsiteY162" fmla="*/ 1795427 h 1855498"/>
                <a:gd name="connsiteX163" fmla="*/ 2626398 w 4011346"/>
                <a:gd name="connsiteY163" fmla="*/ 1805439 h 1855498"/>
                <a:gd name="connsiteX164" fmla="*/ 2653095 w 4011346"/>
                <a:gd name="connsiteY164" fmla="*/ 1782079 h 1855498"/>
                <a:gd name="connsiteX165" fmla="*/ 2683130 w 4011346"/>
                <a:gd name="connsiteY165" fmla="*/ 1728683 h 1855498"/>
                <a:gd name="connsiteX166" fmla="*/ 2753212 w 4011346"/>
                <a:gd name="connsiteY166" fmla="*/ 1641915 h 1855498"/>
                <a:gd name="connsiteX167" fmla="*/ 2783247 w 4011346"/>
                <a:gd name="connsiteY167" fmla="*/ 1571833 h 1855498"/>
                <a:gd name="connsiteX168" fmla="*/ 2803271 w 4011346"/>
                <a:gd name="connsiteY168" fmla="*/ 1468379 h 1855498"/>
                <a:gd name="connsiteX169" fmla="*/ 2793259 w 4011346"/>
                <a:gd name="connsiteY169" fmla="*/ 1418321 h 1855498"/>
                <a:gd name="connsiteX170" fmla="*/ 2769898 w 4011346"/>
                <a:gd name="connsiteY170" fmla="*/ 1384949 h 1855498"/>
                <a:gd name="connsiteX171" fmla="*/ 2726514 w 4011346"/>
                <a:gd name="connsiteY171" fmla="*/ 1384949 h 1855498"/>
                <a:gd name="connsiteX172" fmla="*/ 2699817 w 4011346"/>
                <a:gd name="connsiteY172" fmla="*/ 1384949 h 1855498"/>
                <a:gd name="connsiteX173" fmla="*/ 2683130 w 4011346"/>
                <a:gd name="connsiteY173" fmla="*/ 1364925 h 1855498"/>
                <a:gd name="connsiteX174" fmla="*/ 2669781 w 4011346"/>
                <a:gd name="connsiteY174" fmla="*/ 1344902 h 1855498"/>
                <a:gd name="connsiteX175" fmla="*/ 2763224 w 4011346"/>
                <a:gd name="connsiteY175" fmla="*/ 1228099 h 1855498"/>
                <a:gd name="connsiteX176" fmla="*/ 2846654 w 4011346"/>
                <a:gd name="connsiteY176" fmla="*/ 1161355 h 1855498"/>
                <a:gd name="connsiteX177" fmla="*/ 2890038 w 4011346"/>
                <a:gd name="connsiteY177" fmla="*/ 1137994 h 1855498"/>
                <a:gd name="connsiteX178" fmla="*/ 2933422 w 4011346"/>
                <a:gd name="connsiteY178" fmla="*/ 1158017 h 1855498"/>
                <a:gd name="connsiteX179" fmla="*/ 2950109 w 4011346"/>
                <a:gd name="connsiteY179" fmla="*/ 1141331 h 1855498"/>
                <a:gd name="connsiteX180" fmla="*/ 2993492 w 4011346"/>
                <a:gd name="connsiteY180" fmla="*/ 1158017 h 1855498"/>
                <a:gd name="connsiteX181" fmla="*/ 3006841 w 4011346"/>
                <a:gd name="connsiteY181" fmla="*/ 1124645 h 1855498"/>
                <a:gd name="connsiteX182" fmla="*/ 3053563 w 4011346"/>
                <a:gd name="connsiteY182" fmla="*/ 1134657 h 1855498"/>
                <a:gd name="connsiteX183" fmla="*/ 3070249 w 4011346"/>
                <a:gd name="connsiteY183" fmla="*/ 1151343 h 1855498"/>
                <a:gd name="connsiteX184" fmla="*/ 3060237 w 4011346"/>
                <a:gd name="connsiteY184" fmla="*/ 1171366 h 1855498"/>
                <a:gd name="connsiteX185" fmla="*/ 3123644 w 4011346"/>
                <a:gd name="connsiteY185" fmla="*/ 1154680 h 1855498"/>
                <a:gd name="connsiteX186" fmla="*/ 3140330 w 4011346"/>
                <a:gd name="connsiteY186" fmla="*/ 1141331 h 1855498"/>
                <a:gd name="connsiteX187" fmla="*/ 3123644 w 4011346"/>
                <a:gd name="connsiteY187" fmla="*/ 1127982 h 1855498"/>
                <a:gd name="connsiteX188" fmla="*/ 3143668 w 4011346"/>
                <a:gd name="connsiteY188" fmla="*/ 1087936 h 1855498"/>
                <a:gd name="connsiteX189" fmla="*/ 3190389 w 4011346"/>
                <a:gd name="connsiteY189" fmla="*/ 1017854 h 1855498"/>
                <a:gd name="connsiteX190" fmla="*/ 3233773 w 4011346"/>
                <a:gd name="connsiteY190" fmla="*/ 1014517 h 1855498"/>
                <a:gd name="connsiteX191" fmla="*/ 3273819 w 4011346"/>
                <a:gd name="connsiteY191" fmla="*/ 1024528 h 1855498"/>
                <a:gd name="connsiteX192" fmla="*/ 3277157 w 4011346"/>
                <a:gd name="connsiteY192" fmla="*/ 1081261 h 1855498"/>
                <a:gd name="connsiteX193" fmla="*/ 3320541 w 4011346"/>
                <a:gd name="connsiteY193" fmla="*/ 1037877 h 1855498"/>
                <a:gd name="connsiteX194" fmla="*/ 3343901 w 4011346"/>
                <a:gd name="connsiteY194" fmla="*/ 1021191 h 1855498"/>
                <a:gd name="connsiteX195" fmla="*/ 3350576 w 4011346"/>
                <a:gd name="connsiteY195" fmla="*/ 987819 h 1855498"/>
                <a:gd name="connsiteX196" fmla="*/ 3377273 w 4011346"/>
                <a:gd name="connsiteY196" fmla="*/ 971133 h 1855498"/>
                <a:gd name="connsiteX197" fmla="*/ 3407309 w 4011346"/>
                <a:gd name="connsiteY197" fmla="*/ 981144 h 1855498"/>
                <a:gd name="connsiteX198" fmla="*/ 3373936 w 4011346"/>
                <a:gd name="connsiteY198" fmla="*/ 1011179 h 1855498"/>
                <a:gd name="connsiteX199" fmla="*/ 3360587 w 4011346"/>
                <a:gd name="connsiteY199" fmla="*/ 1061238 h 1855498"/>
                <a:gd name="connsiteX200" fmla="*/ 3323878 w 4011346"/>
                <a:gd name="connsiteY200" fmla="*/ 1101284 h 1855498"/>
                <a:gd name="connsiteX201" fmla="*/ 3210412 w 4011346"/>
                <a:gd name="connsiteY201" fmla="*/ 1198064 h 1855498"/>
                <a:gd name="connsiteX202" fmla="*/ 3163691 w 4011346"/>
                <a:gd name="connsiteY202" fmla="*/ 1268146 h 1855498"/>
                <a:gd name="connsiteX203" fmla="*/ 3160354 w 4011346"/>
                <a:gd name="connsiteY203" fmla="*/ 1341565 h 1855498"/>
                <a:gd name="connsiteX204" fmla="*/ 3170365 w 4011346"/>
                <a:gd name="connsiteY204" fmla="*/ 1431670 h 1855498"/>
                <a:gd name="connsiteX205" fmla="*/ 3190389 w 4011346"/>
                <a:gd name="connsiteY205" fmla="*/ 1495077 h 1855498"/>
                <a:gd name="connsiteX206" fmla="*/ 3217087 w 4011346"/>
                <a:gd name="connsiteY206" fmla="*/ 1485065 h 1855498"/>
                <a:gd name="connsiteX207" fmla="*/ 3240447 w 4011346"/>
                <a:gd name="connsiteY207" fmla="*/ 1418321 h 1855498"/>
                <a:gd name="connsiteX208" fmla="*/ 3270482 w 4011346"/>
                <a:gd name="connsiteY208" fmla="*/ 1414984 h 1855498"/>
                <a:gd name="connsiteX209" fmla="*/ 3287168 w 4011346"/>
                <a:gd name="connsiteY209" fmla="*/ 1354914 h 1855498"/>
                <a:gd name="connsiteX210" fmla="*/ 3313866 w 4011346"/>
                <a:gd name="connsiteY210" fmla="*/ 1344902 h 1855498"/>
                <a:gd name="connsiteX211" fmla="*/ 3313866 w 4011346"/>
                <a:gd name="connsiteY211" fmla="*/ 1314867 h 1855498"/>
                <a:gd name="connsiteX212" fmla="*/ 3337227 w 4011346"/>
                <a:gd name="connsiteY212" fmla="*/ 1278157 h 1855498"/>
                <a:gd name="connsiteX213" fmla="*/ 3330552 w 4011346"/>
                <a:gd name="connsiteY213" fmla="*/ 1234773 h 1855498"/>
                <a:gd name="connsiteX214" fmla="*/ 3333890 w 4011346"/>
                <a:gd name="connsiteY214" fmla="*/ 1204738 h 1855498"/>
                <a:gd name="connsiteX215" fmla="*/ 3323878 w 4011346"/>
                <a:gd name="connsiteY215" fmla="*/ 1194727 h 1855498"/>
                <a:gd name="connsiteX216" fmla="*/ 3363925 w 4011346"/>
                <a:gd name="connsiteY216" fmla="*/ 1107959 h 1855498"/>
                <a:gd name="connsiteX217" fmla="*/ 3383948 w 4011346"/>
                <a:gd name="connsiteY217" fmla="*/ 1117971 h 1855498"/>
                <a:gd name="connsiteX218" fmla="*/ 3410646 w 4011346"/>
                <a:gd name="connsiteY218" fmla="*/ 1091273 h 1855498"/>
                <a:gd name="connsiteX219" fmla="*/ 3420657 w 4011346"/>
                <a:gd name="connsiteY219" fmla="*/ 1117971 h 1855498"/>
                <a:gd name="connsiteX220" fmla="*/ 3447355 w 4011346"/>
                <a:gd name="connsiteY220" fmla="*/ 1101284 h 1855498"/>
                <a:gd name="connsiteX221" fmla="*/ 3477390 w 4011346"/>
                <a:gd name="connsiteY221" fmla="*/ 1091273 h 1855498"/>
                <a:gd name="connsiteX222" fmla="*/ 3514100 w 4011346"/>
                <a:gd name="connsiteY222" fmla="*/ 1117971 h 1855498"/>
                <a:gd name="connsiteX223" fmla="*/ 3574170 w 4011346"/>
                <a:gd name="connsiteY223" fmla="*/ 1051226 h 1855498"/>
                <a:gd name="connsiteX224" fmla="*/ 3637577 w 4011346"/>
                <a:gd name="connsiteY224" fmla="*/ 1004505 h 1855498"/>
                <a:gd name="connsiteX225" fmla="*/ 3690973 w 4011346"/>
                <a:gd name="connsiteY225" fmla="*/ 967795 h 1855498"/>
                <a:gd name="connsiteX226" fmla="*/ 3741031 w 4011346"/>
                <a:gd name="connsiteY226" fmla="*/ 994493 h 1855498"/>
                <a:gd name="connsiteX227" fmla="*/ 3751043 w 4011346"/>
                <a:gd name="connsiteY227" fmla="*/ 967795 h 1855498"/>
                <a:gd name="connsiteX228" fmla="*/ 3727682 w 4011346"/>
                <a:gd name="connsiteY228" fmla="*/ 901051 h 1855498"/>
                <a:gd name="connsiteX229" fmla="*/ 3700984 w 4011346"/>
                <a:gd name="connsiteY229" fmla="*/ 884365 h 1855498"/>
                <a:gd name="connsiteX230" fmla="*/ 3697647 w 4011346"/>
                <a:gd name="connsiteY230" fmla="*/ 854330 h 1855498"/>
                <a:gd name="connsiteX231" fmla="*/ 3751043 w 4011346"/>
                <a:gd name="connsiteY231" fmla="*/ 861004 h 1855498"/>
                <a:gd name="connsiteX232" fmla="*/ 3774403 w 4011346"/>
                <a:gd name="connsiteY232" fmla="*/ 817620 h 1855498"/>
                <a:gd name="connsiteX233" fmla="*/ 3767729 w 4011346"/>
                <a:gd name="connsiteY233" fmla="*/ 790922 h 1855498"/>
                <a:gd name="connsiteX234" fmla="*/ 3794427 w 4011346"/>
                <a:gd name="connsiteY234" fmla="*/ 757550 h 1855498"/>
                <a:gd name="connsiteX235" fmla="*/ 3804438 w 4011346"/>
                <a:gd name="connsiteY235" fmla="*/ 800934 h 1855498"/>
                <a:gd name="connsiteX236" fmla="*/ 3827799 w 4011346"/>
                <a:gd name="connsiteY236" fmla="*/ 817620 h 1855498"/>
                <a:gd name="connsiteX237" fmla="*/ 3874520 w 4011346"/>
                <a:gd name="connsiteY237" fmla="*/ 837644 h 1855498"/>
                <a:gd name="connsiteX238" fmla="*/ 3894544 w 4011346"/>
                <a:gd name="connsiteY238" fmla="*/ 864341 h 1855498"/>
                <a:gd name="connsiteX239" fmla="*/ 3941265 w 4011346"/>
                <a:gd name="connsiteY239" fmla="*/ 887702 h 1855498"/>
                <a:gd name="connsiteX240" fmla="*/ 3947939 w 4011346"/>
                <a:gd name="connsiteY240" fmla="*/ 874353 h 1855498"/>
                <a:gd name="connsiteX241" fmla="*/ 3957951 w 4011346"/>
                <a:gd name="connsiteY241" fmla="*/ 810946 h 1855498"/>
                <a:gd name="connsiteX242" fmla="*/ 4004672 w 4011346"/>
                <a:gd name="connsiteY242" fmla="*/ 804271 h 1855498"/>
                <a:gd name="connsiteX243" fmla="*/ 4011346 w 4011346"/>
                <a:gd name="connsiteY243" fmla="*/ 770899 h 1855498"/>
                <a:gd name="connsiteX244" fmla="*/ 3967963 w 4011346"/>
                <a:gd name="connsiteY244" fmla="*/ 734190 h 1855498"/>
                <a:gd name="connsiteX245" fmla="*/ 3921241 w 4011346"/>
                <a:gd name="connsiteY245" fmla="*/ 717503 h 1855498"/>
                <a:gd name="connsiteX246" fmla="*/ 3907892 w 4011346"/>
                <a:gd name="connsiteY246" fmla="*/ 720841 h 1855498"/>
                <a:gd name="connsiteX247" fmla="*/ 3907892 w 4011346"/>
                <a:gd name="connsiteY247" fmla="*/ 754213 h 1855498"/>
                <a:gd name="connsiteX248" fmla="*/ 3887869 w 4011346"/>
                <a:gd name="connsiteY248" fmla="*/ 747538 h 1855498"/>
                <a:gd name="connsiteX249" fmla="*/ 3874520 w 4011346"/>
                <a:gd name="connsiteY249" fmla="*/ 694143 h 1855498"/>
                <a:gd name="connsiteX250" fmla="*/ 3817787 w 4011346"/>
                <a:gd name="connsiteY250" fmla="*/ 630736 h 1855498"/>
                <a:gd name="connsiteX251" fmla="*/ 3717671 w 4011346"/>
                <a:gd name="connsiteY251" fmla="*/ 553979 h 1855498"/>
                <a:gd name="connsiteX252" fmla="*/ 3664275 w 4011346"/>
                <a:gd name="connsiteY252" fmla="*/ 533956 h 1855498"/>
                <a:gd name="connsiteX253" fmla="*/ 3584181 w 4011346"/>
                <a:gd name="connsiteY253" fmla="*/ 527282 h 1855498"/>
                <a:gd name="connsiteX254" fmla="*/ 3520774 w 4011346"/>
                <a:gd name="connsiteY254" fmla="*/ 510595 h 1855498"/>
                <a:gd name="connsiteX255" fmla="*/ 3530786 w 4011346"/>
                <a:gd name="connsiteY255" fmla="*/ 550642 h 1855498"/>
                <a:gd name="connsiteX256" fmla="*/ 3537460 w 4011346"/>
                <a:gd name="connsiteY256" fmla="*/ 577340 h 1855498"/>
                <a:gd name="connsiteX257" fmla="*/ 3507425 w 4011346"/>
                <a:gd name="connsiteY257" fmla="*/ 600700 h 1855498"/>
                <a:gd name="connsiteX258" fmla="*/ 3477390 w 4011346"/>
                <a:gd name="connsiteY258" fmla="*/ 574003 h 1855498"/>
                <a:gd name="connsiteX259" fmla="*/ 3477390 w 4011346"/>
                <a:gd name="connsiteY259" fmla="*/ 553979 h 1855498"/>
                <a:gd name="connsiteX260" fmla="*/ 3504088 w 4011346"/>
                <a:gd name="connsiteY260" fmla="*/ 533956 h 1855498"/>
                <a:gd name="connsiteX261" fmla="*/ 3467379 w 4011346"/>
                <a:gd name="connsiteY261" fmla="*/ 520607 h 1855498"/>
                <a:gd name="connsiteX262" fmla="*/ 3450692 w 4011346"/>
                <a:gd name="connsiteY262" fmla="*/ 547305 h 1855498"/>
                <a:gd name="connsiteX263" fmla="*/ 3440681 w 4011346"/>
                <a:gd name="connsiteY263" fmla="*/ 560654 h 1855498"/>
                <a:gd name="connsiteX264" fmla="*/ 3357250 w 4011346"/>
                <a:gd name="connsiteY264" fmla="*/ 547305 h 1855498"/>
                <a:gd name="connsiteX265" fmla="*/ 3297180 w 4011346"/>
                <a:gd name="connsiteY265" fmla="*/ 553979 h 1855498"/>
                <a:gd name="connsiteX266" fmla="*/ 3267145 w 4011346"/>
                <a:gd name="connsiteY266" fmla="*/ 530619 h 1855498"/>
                <a:gd name="connsiteX267" fmla="*/ 3267145 w 4011346"/>
                <a:gd name="connsiteY267" fmla="*/ 493909 h 1855498"/>
                <a:gd name="connsiteX268" fmla="*/ 3203738 w 4011346"/>
                <a:gd name="connsiteY268" fmla="*/ 437176 h 1855498"/>
                <a:gd name="connsiteX269" fmla="*/ 3076923 w 4011346"/>
                <a:gd name="connsiteY269" fmla="*/ 443851 h 1855498"/>
                <a:gd name="connsiteX270" fmla="*/ 3043551 w 4011346"/>
                <a:gd name="connsiteY270" fmla="*/ 420490 h 1855498"/>
                <a:gd name="connsiteX271" fmla="*/ 3000167 w 4011346"/>
                <a:gd name="connsiteY271" fmla="*/ 373769 h 1855498"/>
                <a:gd name="connsiteX272" fmla="*/ 3013516 w 4011346"/>
                <a:gd name="connsiteY272" fmla="*/ 367095 h 1855498"/>
                <a:gd name="connsiteX273" fmla="*/ 3000167 w 4011346"/>
                <a:gd name="connsiteY273" fmla="*/ 347071 h 1855498"/>
                <a:gd name="connsiteX274" fmla="*/ 2970132 w 4011346"/>
                <a:gd name="connsiteY274" fmla="*/ 343734 h 1855498"/>
                <a:gd name="connsiteX275" fmla="*/ 2920073 w 4011346"/>
                <a:gd name="connsiteY275" fmla="*/ 390455 h 1855498"/>
                <a:gd name="connsiteX276" fmla="*/ 2920073 w 4011346"/>
                <a:gd name="connsiteY276" fmla="*/ 390455 h 1855498"/>
                <a:gd name="connsiteX277" fmla="*/ 2916736 w 4011346"/>
                <a:gd name="connsiteY277" fmla="*/ 340397 h 1855498"/>
                <a:gd name="connsiteX278" fmla="*/ 2936760 w 4011346"/>
                <a:gd name="connsiteY278" fmla="*/ 337060 h 1855498"/>
                <a:gd name="connsiteX279" fmla="*/ 2866678 w 4011346"/>
                <a:gd name="connsiteY279" fmla="*/ 307025 h 1855498"/>
                <a:gd name="connsiteX280" fmla="*/ 2813282 w 4011346"/>
                <a:gd name="connsiteY280" fmla="*/ 303687 h 1855498"/>
                <a:gd name="connsiteX281" fmla="*/ 2793259 w 4011346"/>
                <a:gd name="connsiteY281" fmla="*/ 327048 h 1855498"/>
                <a:gd name="connsiteX282" fmla="*/ 2743200 w 4011346"/>
                <a:gd name="connsiteY282" fmla="*/ 337060 h 1855498"/>
                <a:gd name="connsiteX283" fmla="*/ 2786584 w 4011346"/>
                <a:gd name="connsiteY283" fmla="*/ 347071 h 1855498"/>
                <a:gd name="connsiteX284" fmla="*/ 2763224 w 4011346"/>
                <a:gd name="connsiteY284" fmla="*/ 367095 h 1855498"/>
                <a:gd name="connsiteX285" fmla="*/ 2769898 w 4011346"/>
                <a:gd name="connsiteY285" fmla="*/ 417153 h 1855498"/>
                <a:gd name="connsiteX286" fmla="*/ 2749875 w 4011346"/>
                <a:gd name="connsiteY286" fmla="*/ 400467 h 1855498"/>
                <a:gd name="connsiteX287" fmla="*/ 2733189 w 4011346"/>
                <a:gd name="connsiteY287" fmla="*/ 413816 h 1855498"/>
                <a:gd name="connsiteX288" fmla="*/ 2666444 w 4011346"/>
                <a:gd name="connsiteY288" fmla="*/ 403804 h 1855498"/>
                <a:gd name="connsiteX289" fmla="*/ 2636409 w 4011346"/>
                <a:gd name="connsiteY289" fmla="*/ 413816 h 1855498"/>
                <a:gd name="connsiteX290" fmla="*/ 2603037 w 4011346"/>
                <a:gd name="connsiteY290" fmla="*/ 373769 h 1855498"/>
                <a:gd name="connsiteX291" fmla="*/ 2569665 w 4011346"/>
                <a:gd name="connsiteY291" fmla="*/ 457200 h 1855498"/>
                <a:gd name="connsiteX292" fmla="*/ 2552979 w 4011346"/>
                <a:gd name="connsiteY292" fmla="*/ 477223 h 1855498"/>
                <a:gd name="connsiteX293" fmla="*/ 2469548 w 4011346"/>
                <a:gd name="connsiteY293" fmla="*/ 340397 h 1855498"/>
                <a:gd name="connsiteX294" fmla="*/ 2446187 w 4011346"/>
                <a:gd name="connsiteY294" fmla="*/ 357083 h 1855498"/>
                <a:gd name="connsiteX295" fmla="*/ 2442850 w 4011346"/>
                <a:gd name="connsiteY295" fmla="*/ 323711 h 1855498"/>
                <a:gd name="connsiteX296" fmla="*/ 2449525 w 4011346"/>
                <a:gd name="connsiteY296" fmla="*/ 253629 h 1855498"/>
                <a:gd name="connsiteX297" fmla="*/ 2386117 w 4011346"/>
                <a:gd name="connsiteY297" fmla="*/ 226931 h 1855498"/>
                <a:gd name="connsiteX298" fmla="*/ 2369431 w 4011346"/>
                <a:gd name="connsiteY298" fmla="*/ 266978 h 1855498"/>
                <a:gd name="connsiteX299" fmla="*/ 2379443 w 4011346"/>
                <a:gd name="connsiteY299" fmla="*/ 290338 h 1855498"/>
                <a:gd name="connsiteX300" fmla="*/ 2376106 w 4011346"/>
                <a:gd name="connsiteY300" fmla="*/ 310362 h 1855498"/>
                <a:gd name="connsiteX301" fmla="*/ 2352745 w 4011346"/>
                <a:gd name="connsiteY301" fmla="*/ 287001 h 1855498"/>
                <a:gd name="connsiteX302" fmla="*/ 2316036 w 4011346"/>
                <a:gd name="connsiteY302" fmla="*/ 293676 h 1855498"/>
                <a:gd name="connsiteX303" fmla="*/ 2272652 w 4011346"/>
                <a:gd name="connsiteY303" fmla="*/ 280327 h 1855498"/>
                <a:gd name="connsiteX304" fmla="*/ 2245954 w 4011346"/>
                <a:gd name="connsiteY304" fmla="*/ 240280 h 1855498"/>
                <a:gd name="connsiteX305" fmla="*/ 2209244 w 4011346"/>
                <a:gd name="connsiteY305" fmla="*/ 236943 h 1855498"/>
                <a:gd name="connsiteX306" fmla="*/ 2159186 w 4011346"/>
                <a:gd name="connsiteY306" fmla="*/ 226931 h 1855498"/>
                <a:gd name="connsiteX307" fmla="*/ 2132488 w 4011346"/>
                <a:gd name="connsiteY307" fmla="*/ 243617 h 1855498"/>
                <a:gd name="connsiteX308" fmla="*/ 2115802 w 4011346"/>
                <a:gd name="connsiteY308" fmla="*/ 256966 h 1855498"/>
                <a:gd name="connsiteX309" fmla="*/ 2115802 w 4011346"/>
                <a:gd name="connsiteY309" fmla="*/ 226931 h 1855498"/>
                <a:gd name="connsiteX310" fmla="*/ 2082430 w 4011346"/>
                <a:gd name="connsiteY310" fmla="*/ 223594 h 1855498"/>
                <a:gd name="connsiteX311" fmla="*/ 2045720 w 4011346"/>
                <a:gd name="connsiteY311" fmla="*/ 196896 h 1855498"/>
                <a:gd name="connsiteX312" fmla="*/ 2025697 w 4011346"/>
                <a:gd name="connsiteY312" fmla="*/ 226931 h 1855498"/>
                <a:gd name="connsiteX313" fmla="*/ 2055732 w 4011346"/>
                <a:gd name="connsiteY313" fmla="*/ 223594 h 1855498"/>
                <a:gd name="connsiteX314" fmla="*/ 2045720 w 4011346"/>
                <a:gd name="connsiteY314" fmla="*/ 250292 h 1855498"/>
                <a:gd name="connsiteX315" fmla="*/ 1988987 w 4011346"/>
                <a:gd name="connsiteY315" fmla="*/ 270315 h 1855498"/>
                <a:gd name="connsiteX316" fmla="*/ 1935592 w 4011346"/>
                <a:gd name="connsiteY316" fmla="*/ 280327 h 1855498"/>
                <a:gd name="connsiteX317" fmla="*/ 1995662 w 4011346"/>
                <a:gd name="connsiteY317" fmla="*/ 223594 h 1855498"/>
                <a:gd name="connsiteX318" fmla="*/ 2055732 w 4011346"/>
                <a:gd name="connsiteY318" fmla="*/ 153512 h 1855498"/>
                <a:gd name="connsiteX319" fmla="*/ 2055732 w 4011346"/>
                <a:gd name="connsiteY319" fmla="*/ 153512 h 1855498"/>
                <a:gd name="connsiteX320" fmla="*/ 1862173 w 4011346"/>
                <a:gd name="connsiteY320" fmla="*/ 53396 h 1855498"/>
                <a:gd name="connsiteX321" fmla="*/ 1768731 w 4011346"/>
                <a:gd name="connsiteY321" fmla="*/ 3338 h 1855498"/>
                <a:gd name="connsiteX322" fmla="*/ 1705322 w 4011346"/>
                <a:gd name="connsiteY322" fmla="*/ 26698 h 1855498"/>
                <a:gd name="connsiteX323" fmla="*/ 1685300 w 4011346"/>
                <a:gd name="connsiteY323" fmla="*/ 0 h 1855498"/>
                <a:gd name="connsiteX324" fmla="*/ 1615218 w 4011346"/>
                <a:gd name="connsiteY324" fmla="*/ 3338 h 1855498"/>
                <a:gd name="connsiteX325" fmla="*/ 1638579 w 4011346"/>
                <a:gd name="connsiteY325" fmla="*/ 33373 h 1855498"/>
                <a:gd name="connsiteX326" fmla="*/ 1528449 w 4011346"/>
                <a:gd name="connsiteY326" fmla="*/ 60069 h 1855498"/>
                <a:gd name="connsiteX327" fmla="*/ 1465043 w 4011346"/>
                <a:gd name="connsiteY327" fmla="*/ 143500 h 1855498"/>
                <a:gd name="connsiteX328" fmla="*/ 1448357 w 4011346"/>
                <a:gd name="connsiteY328" fmla="*/ 170198 h 1855498"/>
                <a:gd name="connsiteX329" fmla="*/ 1481729 w 4011346"/>
                <a:gd name="connsiteY329" fmla="*/ 203571 h 1855498"/>
                <a:gd name="connsiteX330" fmla="*/ 1481729 w 4011346"/>
                <a:gd name="connsiteY330" fmla="*/ 233606 h 1855498"/>
                <a:gd name="connsiteX331" fmla="*/ 1458368 w 4011346"/>
                <a:gd name="connsiteY331" fmla="*/ 236943 h 1855498"/>
                <a:gd name="connsiteX332" fmla="*/ 1458368 w 4011346"/>
                <a:gd name="connsiteY332" fmla="*/ 216919 h 1855498"/>
                <a:gd name="connsiteX333" fmla="*/ 1418322 w 4011346"/>
                <a:gd name="connsiteY333" fmla="*/ 226931 h 1855498"/>
                <a:gd name="connsiteX334" fmla="*/ 1368263 w 4011346"/>
                <a:gd name="connsiteY334" fmla="*/ 233606 h 1855498"/>
                <a:gd name="connsiteX335" fmla="*/ 1321542 w 4011346"/>
                <a:gd name="connsiteY335" fmla="*/ 240280 h 1855498"/>
                <a:gd name="connsiteX336" fmla="*/ 1318205 w 4011346"/>
                <a:gd name="connsiteY336" fmla="*/ 327048 h 1855498"/>
                <a:gd name="connsiteX337" fmla="*/ 1358252 w 4011346"/>
                <a:gd name="connsiteY337" fmla="*/ 350409 h 1855498"/>
                <a:gd name="connsiteX338" fmla="*/ 1374938 w 4011346"/>
                <a:gd name="connsiteY338" fmla="*/ 380444 h 1855498"/>
                <a:gd name="connsiteX339" fmla="*/ 1384949 w 4011346"/>
                <a:gd name="connsiteY339" fmla="*/ 403804 h 1855498"/>
                <a:gd name="connsiteX340" fmla="*/ 1394961 w 4011346"/>
                <a:gd name="connsiteY340" fmla="*/ 453863 h 1855498"/>
                <a:gd name="connsiteX341" fmla="*/ 1384949 w 4011346"/>
                <a:gd name="connsiteY341" fmla="*/ 483898 h 1855498"/>
                <a:gd name="connsiteX342" fmla="*/ 1358252 w 4011346"/>
                <a:gd name="connsiteY342" fmla="*/ 450525 h 1855498"/>
                <a:gd name="connsiteX343" fmla="*/ 1361589 w 4011346"/>
                <a:gd name="connsiteY343" fmla="*/ 420490 h 1855498"/>
                <a:gd name="connsiteX344" fmla="*/ 1351577 w 4011346"/>
                <a:gd name="connsiteY344" fmla="*/ 380444 h 1855498"/>
                <a:gd name="connsiteX345" fmla="*/ 1328217 w 4011346"/>
                <a:gd name="connsiteY345" fmla="*/ 387118 h 1855498"/>
                <a:gd name="connsiteX346" fmla="*/ 1281495 w 4011346"/>
                <a:gd name="connsiteY346" fmla="*/ 350409 h 1855498"/>
                <a:gd name="connsiteX347" fmla="*/ 1241449 w 4011346"/>
                <a:gd name="connsiteY347" fmla="*/ 347071 h 1855498"/>
                <a:gd name="connsiteX348" fmla="*/ 1241449 w 4011346"/>
                <a:gd name="connsiteY348" fmla="*/ 393792 h 1855498"/>
                <a:gd name="connsiteX349" fmla="*/ 1201402 w 4011346"/>
                <a:gd name="connsiteY349" fmla="*/ 373769 h 1855498"/>
                <a:gd name="connsiteX350" fmla="*/ 1228100 w 4011346"/>
                <a:gd name="connsiteY350" fmla="*/ 423827 h 1855498"/>
                <a:gd name="connsiteX351" fmla="*/ 1258135 w 4011346"/>
                <a:gd name="connsiteY351" fmla="*/ 433839 h 1855498"/>
                <a:gd name="connsiteX352" fmla="*/ 1258135 w 4011346"/>
                <a:gd name="connsiteY352" fmla="*/ 453863 h 1855498"/>
                <a:gd name="connsiteX353" fmla="*/ 1198065 w 4011346"/>
                <a:gd name="connsiteY353" fmla="*/ 430502 h 1855498"/>
                <a:gd name="connsiteX354" fmla="*/ 1181379 w 4011346"/>
                <a:gd name="connsiteY354" fmla="*/ 430502 h 1855498"/>
                <a:gd name="connsiteX355" fmla="*/ 1178041 w 4011346"/>
                <a:gd name="connsiteY355" fmla="*/ 387118 h 1855498"/>
                <a:gd name="connsiteX356" fmla="*/ 1171367 w 4011346"/>
                <a:gd name="connsiteY356" fmla="*/ 300350 h 1855498"/>
                <a:gd name="connsiteX357" fmla="*/ 1161355 w 4011346"/>
                <a:gd name="connsiteY357" fmla="*/ 370432 h 1855498"/>
                <a:gd name="connsiteX358" fmla="*/ 1137995 w 4011346"/>
                <a:gd name="connsiteY358" fmla="*/ 400467 h 1855498"/>
                <a:gd name="connsiteX359" fmla="*/ 1158018 w 4011346"/>
                <a:gd name="connsiteY359" fmla="*/ 447188 h 1855498"/>
                <a:gd name="connsiteX360" fmla="*/ 1158018 w 4011346"/>
                <a:gd name="connsiteY360" fmla="*/ 480560 h 1855498"/>
                <a:gd name="connsiteX361" fmla="*/ 1141332 w 4011346"/>
                <a:gd name="connsiteY361" fmla="*/ 530619 h 1855498"/>
                <a:gd name="connsiteX362" fmla="*/ 1154681 w 4011346"/>
                <a:gd name="connsiteY362" fmla="*/ 563991 h 1855498"/>
                <a:gd name="connsiteX363" fmla="*/ 1184716 w 4011346"/>
                <a:gd name="connsiteY363" fmla="*/ 570665 h 1855498"/>
                <a:gd name="connsiteX364" fmla="*/ 1221425 w 4011346"/>
                <a:gd name="connsiteY364" fmla="*/ 577340 h 1855498"/>
                <a:gd name="connsiteX365" fmla="*/ 1241449 w 4011346"/>
                <a:gd name="connsiteY365" fmla="*/ 600700 h 1855498"/>
                <a:gd name="connsiteX366" fmla="*/ 1258135 w 4011346"/>
                <a:gd name="connsiteY366" fmla="*/ 644084 h 1855498"/>
                <a:gd name="connsiteX367" fmla="*/ 1258135 w 4011346"/>
                <a:gd name="connsiteY367" fmla="*/ 644084 h 1855498"/>
                <a:gd name="connsiteX368" fmla="*/ 1254798 w 4011346"/>
                <a:gd name="connsiteY368" fmla="*/ 677457 h 1855498"/>
                <a:gd name="connsiteX369" fmla="*/ 1274821 w 4011346"/>
                <a:gd name="connsiteY369" fmla="*/ 697480 h 1855498"/>
                <a:gd name="connsiteX370" fmla="*/ 1244786 w 4011346"/>
                <a:gd name="connsiteY370" fmla="*/ 704155 h 1855498"/>
                <a:gd name="connsiteX371" fmla="*/ 1224763 w 4011346"/>
                <a:gd name="connsiteY371" fmla="*/ 664108 h 1855498"/>
                <a:gd name="connsiteX372" fmla="*/ 1224763 w 4011346"/>
                <a:gd name="connsiteY372" fmla="*/ 624061 h 1855498"/>
                <a:gd name="connsiteX373" fmla="*/ 1194727 w 4011346"/>
                <a:gd name="connsiteY373" fmla="*/ 587352 h 1855498"/>
                <a:gd name="connsiteX374" fmla="*/ 1164692 w 4011346"/>
                <a:gd name="connsiteY374" fmla="*/ 630736 h 1855498"/>
                <a:gd name="connsiteX375" fmla="*/ 1178041 w 4011346"/>
                <a:gd name="connsiteY375" fmla="*/ 674119 h 1855498"/>
                <a:gd name="connsiteX376" fmla="*/ 1137995 w 4011346"/>
                <a:gd name="connsiteY376" fmla="*/ 730852 h 1855498"/>
                <a:gd name="connsiteX377" fmla="*/ 1097948 w 4011346"/>
                <a:gd name="connsiteY377" fmla="*/ 787585 h 1855498"/>
                <a:gd name="connsiteX378" fmla="*/ 1007843 w 4011346"/>
                <a:gd name="connsiteY378" fmla="*/ 750876 h 1855498"/>
                <a:gd name="connsiteX379" fmla="*/ 1074587 w 4011346"/>
                <a:gd name="connsiteY379" fmla="*/ 747538 h 1855498"/>
                <a:gd name="connsiteX380" fmla="*/ 1107960 w 4011346"/>
                <a:gd name="connsiteY380" fmla="*/ 684131 h 1855498"/>
                <a:gd name="connsiteX381" fmla="*/ 1121309 w 4011346"/>
                <a:gd name="connsiteY381" fmla="*/ 640747 h 1855498"/>
                <a:gd name="connsiteX382" fmla="*/ 1127983 w 4011346"/>
                <a:gd name="connsiteY382" fmla="*/ 607375 h 1855498"/>
                <a:gd name="connsiteX383" fmla="*/ 1117971 w 4011346"/>
                <a:gd name="connsiteY383" fmla="*/ 590689 h 1855498"/>
                <a:gd name="connsiteX384" fmla="*/ 1114634 w 4011346"/>
                <a:gd name="connsiteY384" fmla="*/ 540630 h 1855498"/>
                <a:gd name="connsiteX385" fmla="*/ 1104622 w 4011346"/>
                <a:gd name="connsiteY385" fmla="*/ 460537 h 1855498"/>
                <a:gd name="connsiteX386" fmla="*/ 1101285 w 4011346"/>
                <a:gd name="connsiteY386" fmla="*/ 400467 h 1855498"/>
                <a:gd name="connsiteX387" fmla="*/ 1124646 w 4011346"/>
                <a:gd name="connsiteY387" fmla="*/ 307025 h 1855498"/>
                <a:gd name="connsiteX388" fmla="*/ 1031203 w 4011346"/>
                <a:gd name="connsiteY388" fmla="*/ 297013 h 1855498"/>
                <a:gd name="connsiteX389" fmla="*/ 1014517 w 4011346"/>
                <a:gd name="connsiteY389" fmla="*/ 353746 h 1855498"/>
                <a:gd name="connsiteX390" fmla="*/ 1024529 w 4011346"/>
                <a:gd name="connsiteY390" fmla="*/ 400467 h 1855498"/>
                <a:gd name="connsiteX391" fmla="*/ 981145 w 4011346"/>
                <a:gd name="connsiteY391" fmla="*/ 453863 h 1855498"/>
                <a:gd name="connsiteX392" fmla="*/ 991157 w 4011346"/>
                <a:gd name="connsiteY392" fmla="*/ 490572 h 1855498"/>
                <a:gd name="connsiteX393" fmla="*/ 981145 w 4011346"/>
                <a:gd name="connsiteY393" fmla="*/ 537293 h 1855498"/>
                <a:gd name="connsiteX394" fmla="*/ 1001168 w 4011346"/>
                <a:gd name="connsiteY394" fmla="*/ 560654 h 1855498"/>
                <a:gd name="connsiteX395" fmla="*/ 1017854 w 4011346"/>
                <a:gd name="connsiteY395" fmla="*/ 607375 h 1855498"/>
                <a:gd name="connsiteX396" fmla="*/ 1047890 w 4011346"/>
                <a:gd name="connsiteY396" fmla="*/ 594026 h 1855498"/>
                <a:gd name="connsiteX397" fmla="*/ 1014517 w 4011346"/>
                <a:gd name="connsiteY397" fmla="*/ 647422 h 1855498"/>
                <a:gd name="connsiteX398" fmla="*/ 957784 w 4011346"/>
                <a:gd name="connsiteY398" fmla="*/ 594026 h 1855498"/>
                <a:gd name="connsiteX399" fmla="*/ 884365 w 4011346"/>
                <a:gd name="connsiteY399" fmla="*/ 557317 h 1855498"/>
                <a:gd name="connsiteX400" fmla="*/ 824295 w 4011346"/>
                <a:gd name="connsiteY400" fmla="*/ 533956 h 1855498"/>
                <a:gd name="connsiteX401" fmla="*/ 810946 w 4011346"/>
                <a:gd name="connsiteY401" fmla="*/ 570665 h 1855498"/>
                <a:gd name="connsiteX402" fmla="*/ 827633 w 4011346"/>
                <a:gd name="connsiteY402" fmla="*/ 607375 h 1855498"/>
                <a:gd name="connsiteX403" fmla="*/ 814284 w 4011346"/>
                <a:gd name="connsiteY403" fmla="*/ 630736 h 1855498"/>
                <a:gd name="connsiteX404" fmla="*/ 800935 w 4011346"/>
                <a:gd name="connsiteY404" fmla="*/ 647422 h 1855498"/>
                <a:gd name="connsiteX405" fmla="*/ 770900 w 4011346"/>
                <a:gd name="connsiteY405" fmla="*/ 590689 h 1855498"/>
                <a:gd name="connsiteX406" fmla="*/ 744202 w 4011346"/>
                <a:gd name="connsiteY406" fmla="*/ 627398 h 1855498"/>
                <a:gd name="connsiteX407" fmla="*/ 707492 w 4011346"/>
                <a:gd name="connsiteY407" fmla="*/ 620724 h 1855498"/>
                <a:gd name="connsiteX408" fmla="*/ 654097 w 4011346"/>
                <a:gd name="connsiteY408" fmla="*/ 657433 h 1855498"/>
                <a:gd name="connsiteX409" fmla="*/ 644085 w 4011346"/>
                <a:gd name="connsiteY409" fmla="*/ 634073 h 1855498"/>
                <a:gd name="connsiteX410" fmla="*/ 654097 w 4011346"/>
                <a:gd name="connsiteY410" fmla="*/ 597363 h 1855498"/>
                <a:gd name="connsiteX411" fmla="*/ 614050 w 4011346"/>
                <a:gd name="connsiteY411" fmla="*/ 634073 h 1855498"/>
                <a:gd name="connsiteX412" fmla="*/ 594027 w 4011346"/>
                <a:gd name="connsiteY412" fmla="*/ 634073 h 1855498"/>
                <a:gd name="connsiteX413" fmla="*/ 533957 w 4011346"/>
                <a:gd name="connsiteY413" fmla="*/ 667445 h 1855498"/>
                <a:gd name="connsiteX414" fmla="*/ 510596 w 4011346"/>
                <a:gd name="connsiteY414" fmla="*/ 690806 h 1855498"/>
                <a:gd name="connsiteX415" fmla="*/ 500584 w 4011346"/>
                <a:gd name="connsiteY415" fmla="*/ 737527 h 1855498"/>
                <a:gd name="connsiteX416" fmla="*/ 450526 w 4011346"/>
                <a:gd name="connsiteY416" fmla="*/ 724178 h 1855498"/>
                <a:gd name="connsiteX417" fmla="*/ 433840 w 4011346"/>
                <a:gd name="connsiteY417" fmla="*/ 687468 h 1855498"/>
                <a:gd name="connsiteX418" fmla="*/ 467212 w 4011346"/>
                <a:gd name="connsiteY418" fmla="*/ 657433 h 1855498"/>
                <a:gd name="connsiteX419" fmla="*/ 453863 w 4011346"/>
                <a:gd name="connsiteY419" fmla="*/ 634073 h 1855498"/>
                <a:gd name="connsiteX420" fmla="*/ 390456 w 4011346"/>
                <a:gd name="connsiteY420" fmla="*/ 604038 h 1855498"/>
                <a:gd name="connsiteX421" fmla="*/ 417154 w 4011346"/>
                <a:gd name="connsiteY421" fmla="*/ 654096 h 1855498"/>
                <a:gd name="connsiteX422" fmla="*/ 407142 w 4011346"/>
                <a:gd name="connsiteY422" fmla="*/ 697480 h 1855498"/>
                <a:gd name="connsiteX423" fmla="*/ 413817 w 4011346"/>
                <a:gd name="connsiteY423" fmla="*/ 734190 h 1855498"/>
                <a:gd name="connsiteX424" fmla="*/ 427165 w 4011346"/>
                <a:gd name="connsiteY424" fmla="*/ 757550 h 1855498"/>
                <a:gd name="connsiteX425" fmla="*/ 413817 w 4011346"/>
                <a:gd name="connsiteY425" fmla="*/ 787585 h 1855498"/>
                <a:gd name="connsiteX426" fmla="*/ 390456 w 4011346"/>
                <a:gd name="connsiteY426" fmla="*/ 764225 h 1855498"/>
                <a:gd name="connsiteX427" fmla="*/ 360421 w 4011346"/>
                <a:gd name="connsiteY427" fmla="*/ 760887 h 1855498"/>
                <a:gd name="connsiteX428" fmla="*/ 333723 w 4011346"/>
                <a:gd name="connsiteY428" fmla="*/ 800934 h 1855498"/>
                <a:gd name="connsiteX429" fmla="*/ 307025 w 4011346"/>
                <a:gd name="connsiteY429" fmla="*/ 820957 h 1855498"/>
                <a:gd name="connsiteX430" fmla="*/ 320374 w 4011346"/>
                <a:gd name="connsiteY430" fmla="*/ 847655 h 1855498"/>
                <a:gd name="connsiteX431" fmla="*/ 303688 w 4011346"/>
                <a:gd name="connsiteY431" fmla="*/ 871016 h 1855498"/>
                <a:gd name="connsiteX432" fmla="*/ 233606 w 4011346"/>
                <a:gd name="connsiteY432" fmla="*/ 834306 h 1855498"/>
                <a:gd name="connsiteX433" fmla="*/ 243618 w 4011346"/>
                <a:gd name="connsiteY433" fmla="*/ 884365 h 1855498"/>
                <a:gd name="connsiteX434" fmla="*/ 263641 w 4011346"/>
                <a:gd name="connsiteY434" fmla="*/ 904388 h 1855498"/>
                <a:gd name="connsiteX435" fmla="*/ 250292 w 4011346"/>
                <a:gd name="connsiteY435" fmla="*/ 917737 h 1855498"/>
                <a:gd name="connsiteX436" fmla="*/ 193560 w 4011346"/>
                <a:gd name="connsiteY436" fmla="*/ 881027 h 1855498"/>
                <a:gd name="connsiteX437" fmla="*/ 170199 w 4011346"/>
                <a:gd name="connsiteY437" fmla="*/ 840981 h 1855498"/>
                <a:gd name="connsiteX438" fmla="*/ 170199 w 4011346"/>
                <a:gd name="connsiteY438" fmla="*/ 794260 h 1855498"/>
                <a:gd name="connsiteX439" fmla="*/ 133490 w 4011346"/>
                <a:gd name="connsiteY439" fmla="*/ 717503 h 1855498"/>
                <a:gd name="connsiteX440" fmla="*/ 196897 w 4011346"/>
                <a:gd name="connsiteY440" fmla="*/ 747538 h 1855498"/>
                <a:gd name="connsiteX441" fmla="*/ 256967 w 4011346"/>
                <a:gd name="connsiteY441" fmla="*/ 777573 h 1855498"/>
                <a:gd name="connsiteX442" fmla="*/ 293676 w 4011346"/>
                <a:gd name="connsiteY442" fmla="*/ 780911 h 1855498"/>
                <a:gd name="connsiteX443" fmla="*/ 327049 w 4011346"/>
                <a:gd name="connsiteY443" fmla="*/ 750876 h 1855498"/>
                <a:gd name="connsiteX444" fmla="*/ 343735 w 4011346"/>
                <a:gd name="connsiteY444" fmla="*/ 714166 h 1855498"/>
                <a:gd name="connsiteX445" fmla="*/ 333723 w 4011346"/>
                <a:gd name="connsiteY445" fmla="*/ 664108 h 1855498"/>
                <a:gd name="connsiteX446" fmla="*/ 290339 w 4011346"/>
                <a:gd name="connsiteY446" fmla="*/ 644084 h 1855498"/>
                <a:gd name="connsiteX447" fmla="*/ 236944 w 4011346"/>
                <a:gd name="connsiteY447" fmla="*/ 597363 h 1855498"/>
                <a:gd name="connsiteX448" fmla="*/ 133490 w 4011346"/>
                <a:gd name="connsiteY448" fmla="*/ 540630 h 1855498"/>
                <a:gd name="connsiteX0" fmla="*/ 133490 w 4011346"/>
                <a:gd name="connsiteY0" fmla="*/ 584014 h 1898882"/>
                <a:gd name="connsiteX1" fmla="*/ 46722 w 4011346"/>
                <a:gd name="connsiteY1" fmla="*/ 614049 h 1898882"/>
                <a:gd name="connsiteX2" fmla="*/ 33373 w 4011346"/>
                <a:gd name="connsiteY2" fmla="*/ 644084 h 1898882"/>
                <a:gd name="connsiteX3" fmla="*/ 43384 w 4011346"/>
                <a:gd name="connsiteY3" fmla="*/ 674120 h 1898882"/>
                <a:gd name="connsiteX4" fmla="*/ 60071 w 4011346"/>
                <a:gd name="connsiteY4" fmla="*/ 700817 h 1898882"/>
                <a:gd name="connsiteX5" fmla="*/ 73419 w 4011346"/>
                <a:gd name="connsiteY5" fmla="*/ 730852 h 1898882"/>
                <a:gd name="connsiteX6" fmla="*/ 56733 w 4011346"/>
                <a:gd name="connsiteY6" fmla="*/ 754213 h 1898882"/>
                <a:gd name="connsiteX7" fmla="*/ 76757 w 4011346"/>
                <a:gd name="connsiteY7" fmla="*/ 834306 h 1898882"/>
                <a:gd name="connsiteX8" fmla="*/ 66745 w 4011346"/>
                <a:gd name="connsiteY8" fmla="*/ 850993 h 1898882"/>
                <a:gd name="connsiteX9" fmla="*/ 70082 w 4011346"/>
                <a:gd name="connsiteY9" fmla="*/ 877690 h 1898882"/>
                <a:gd name="connsiteX10" fmla="*/ 70082 w 4011346"/>
                <a:gd name="connsiteY10" fmla="*/ 917737 h 1898882"/>
                <a:gd name="connsiteX11" fmla="*/ 80094 w 4011346"/>
                <a:gd name="connsiteY11" fmla="*/ 937760 h 1898882"/>
                <a:gd name="connsiteX12" fmla="*/ 76757 w 4011346"/>
                <a:gd name="connsiteY12" fmla="*/ 961121 h 1898882"/>
                <a:gd name="connsiteX13" fmla="*/ 106792 w 4011346"/>
                <a:gd name="connsiteY13" fmla="*/ 994493 h 1898882"/>
                <a:gd name="connsiteX14" fmla="*/ 106792 w 4011346"/>
                <a:gd name="connsiteY14" fmla="*/ 1024528 h 1898882"/>
                <a:gd name="connsiteX15" fmla="*/ 13349 w 4011346"/>
                <a:gd name="connsiteY15" fmla="*/ 1114633 h 1898882"/>
                <a:gd name="connsiteX16" fmla="*/ 33373 w 4011346"/>
                <a:gd name="connsiteY16" fmla="*/ 1148006 h 1898882"/>
                <a:gd name="connsiteX17" fmla="*/ 33373 w 4011346"/>
                <a:gd name="connsiteY17" fmla="*/ 1148006 h 1898882"/>
                <a:gd name="connsiteX18" fmla="*/ 16687 w 4011346"/>
                <a:gd name="connsiteY18" fmla="*/ 1178041 h 1898882"/>
                <a:gd name="connsiteX19" fmla="*/ 3338 w 4011346"/>
                <a:gd name="connsiteY19" fmla="*/ 1208076 h 1898882"/>
                <a:gd name="connsiteX20" fmla="*/ 0 w 4011346"/>
                <a:gd name="connsiteY20" fmla="*/ 1268146 h 1898882"/>
                <a:gd name="connsiteX21" fmla="*/ 16687 w 4011346"/>
                <a:gd name="connsiteY21" fmla="*/ 1311530 h 1898882"/>
                <a:gd name="connsiteX22" fmla="*/ 20024 w 4011346"/>
                <a:gd name="connsiteY22" fmla="*/ 1344902 h 1898882"/>
                <a:gd name="connsiteX23" fmla="*/ 56733 w 4011346"/>
                <a:gd name="connsiteY23" fmla="*/ 1354914 h 1898882"/>
                <a:gd name="connsiteX24" fmla="*/ 116803 w 4011346"/>
                <a:gd name="connsiteY24" fmla="*/ 1441682 h 1898882"/>
                <a:gd name="connsiteX25" fmla="*/ 96780 w 4011346"/>
                <a:gd name="connsiteY25" fmla="*/ 1465042 h 1898882"/>
                <a:gd name="connsiteX26" fmla="*/ 93443 w 4011346"/>
                <a:gd name="connsiteY26" fmla="*/ 1495077 h 1898882"/>
                <a:gd name="connsiteX27" fmla="*/ 120141 w 4011346"/>
                <a:gd name="connsiteY27" fmla="*/ 1498414 h 1898882"/>
                <a:gd name="connsiteX28" fmla="*/ 160187 w 4011346"/>
                <a:gd name="connsiteY28" fmla="*/ 1511763 h 1898882"/>
                <a:gd name="connsiteX29" fmla="*/ 186885 w 4011346"/>
                <a:gd name="connsiteY29" fmla="*/ 1525112 h 1898882"/>
                <a:gd name="connsiteX30" fmla="*/ 213583 w 4011346"/>
                <a:gd name="connsiteY30" fmla="*/ 1555147 h 1898882"/>
                <a:gd name="connsiteX31" fmla="*/ 243618 w 4011346"/>
                <a:gd name="connsiteY31" fmla="*/ 1558484 h 1898882"/>
                <a:gd name="connsiteX32" fmla="*/ 287002 w 4011346"/>
                <a:gd name="connsiteY32" fmla="*/ 1588520 h 1898882"/>
                <a:gd name="connsiteX33" fmla="*/ 310363 w 4011346"/>
                <a:gd name="connsiteY33" fmla="*/ 1598531 h 1898882"/>
                <a:gd name="connsiteX34" fmla="*/ 310363 w 4011346"/>
                <a:gd name="connsiteY34" fmla="*/ 1635241 h 1898882"/>
                <a:gd name="connsiteX35" fmla="*/ 270316 w 4011346"/>
                <a:gd name="connsiteY35" fmla="*/ 1675287 h 1898882"/>
                <a:gd name="connsiteX36" fmla="*/ 280327 w 4011346"/>
                <a:gd name="connsiteY36" fmla="*/ 1698648 h 1898882"/>
                <a:gd name="connsiteX37" fmla="*/ 273653 w 4011346"/>
                <a:gd name="connsiteY37" fmla="*/ 1718671 h 1898882"/>
                <a:gd name="connsiteX38" fmla="*/ 266979 w 4011346"/>
                <a:gd name="connsiteY38" fmla="*/ 1735357 h 1898882"/>
                <a:gd name="connsiteX39" fmla="*/ 240281 w 4011346"/>
                <a:gd name="connsiteY39" fmla="*/ 1775404 h 1898882"/>
                <a:gd name="connsiteX40" fmla="*/ 307025 w 4011346"/>
                <a:gd name="connsiteY40" fmla="*/ 1812114 h 1898882"/>
                <a:gd name="connsiteX41" fmla="*/ 337060 w 4011346"/>
                <a:gd name="connsiteY41" fmla="*/ 1818788 h 1898882"/>
                <a:gd name="connsiteX42" fmla="*/ 360421 w 4011346"/>
                <a:gd name="connsiteY42" fmla="*/ 1825463 h 1898882"/>
                <a:gd name="connsiteX43" fmla="*/ 380444 w 4011346"/>
                <a:gd name="connsiteY43" fmla="*/ 1832137 h 1898882"/>
                <a:gd name="connsiteX44" fmla="*/ 407142 w 4011346"/>
                <a:gd name="connsiteY44" fmla="*/ 1852160 h 1898882"/>
                <a:gd name="connsiteX45" fmla="*/ 437177 w 4011346"/>
                <a:gd name="connsiteY45" fmla="*/ 1848823 h 1898882"/>
                <a:gd name="connsiteX46" fmla="*/ 507259 w 4011346"/>
                <a:gd name="connsiteY46" fmla="*/ 1898882 h 1898882"/>
                <a:gd name="connsiteX47" fmla="*/ 517271 w 4011346"/>
                <a:gd name="connsiteY47" fmla="*/ 1885533 h 1898882"/>
                <a:gd name="connsiteX48" fmla="*/ 507259 w 4011346"/>
                <a:gd name="connsiteY48" fmla="*/ 1845486 h 1898882"/>
                <a:gd name="connsiteX49" fmla="*/ 500584 w 4011346"/>
                <a:gd name="connsiteY49" fmla="*/ 1812114 h 1898882"/>
                <a:gd name="connsiteX50" fmla="*/ 483898 w 4011346"/>
                <a:gd name="connsiteY50" fmla="*/ 1768730 h 1898882"/>
                <a:gd name="connsiteX51" fmla="*/ 513933 w 4011346"/>
                <a:gd name="connsiteY51" fmla="*/ 1748706 h 1898882"/>
                <a:gd name="connsiteX52" fmla="*/ 547306 w 4011346"/>
                <a:gd name="connsiteY52" fmla="*/ 1725346 h 1898882"/>
                <a:gd name="connsiteX53" fmla="*/ 527282 w 4011346"/>
                <a:gd name="connsiteY53" fmla="*/ 1708660 h 1898882"/>
                <a:gd name="connsiteX54" fmla="*/ 517271 w 4011346"/>
                <a:gd name="connsiteY54" fmla="*/ 1675287 h 1898882"/>
                <a:gd name="connsiteX55" fmla="*/ 480561 w 4011346"/>
                <a:gd name="connsiteY55" fmla="*/ 1658601 h 1898882"/>
                <a:gd name="connsiteX56" fmla="*/ 470549 w 4011346"/>
                <a:gd name="connsiteY56" fmla="*/ 1638578 h 1898882"/>
                <a:gd name="connsiteX57" fmla="*/ 480561 w 4011346"/>
                <a:gd name="connsiteY57" fmla="*/ 1608543 h 1898882"/>
                <a:gd name="connsiteX58" fmla="*/ 490573 w 4011346"/>
                <a:gd name="connsiteY58" fmla="*/ 1568496 h 1898882"/>
                <a:gd name="connsiteX59" fmla="*/ 513933 w 4011346"/>
                <a:gd name="connsiteY59" fmla="*/ 1588520 h 1898882"/>
                <a:gd name="connsiteX60" fmla="*/ 520608 w 4011346"/>
                <a:gd name="connsiteY60" fmla="*/ 1571833 h 1898882"/>
                <a:gd name="connsiteX61" fmla="*/ 543968 w 4011346"/>
                <a:gd name="connsiteY61" fmla="*/ 1535124 h 1898882"/>
                <a:gd name="connsiteX62" fmla="*/ 574003 w 4011346"/>
                <a:gd name="connsiteY62" fmla="*/ 1518438 h 1898882"/>
                <a:gd name="connsiteX63" fmla="*/ 590690 w 4011346"/>
                <a:gd name="connsiteY63" fmla="*/ 1531787 h 1898882"/>
                <a:gd name="connsiteX64" fmla="*/ 610713 w 4011346"/>
                <a:gd name="connsiteY64" fmla="*/ 1505089 h 1898882"/>
                <a:gd name="connsiteX65" fmla="*/ 630736 w 4011346"/>
                <a:gd name="connsiteY65" fmla="*/ 1531787 h 1898882"/>
                <a:gd name="connsiteX66" fmla="*/ 657434 w 4011346"/>
                <a:gd name="connsiteY66" fmla="*/ 1555147 h 1898882"/>
                <a:gd name="connsiteX67" fmla="*/ 674120 w 4011346"/>
                <a:gd name="connsiteY67" fmla="*/ 1561822 h 1898882"/>
                <a:gd name="connsiteX68" fmla="*/ 697481 w 4011346"/>
                <a:gd name="connsiteY68" fmla="*/ 1561822 h 1898882"/>
                <a:gd name="connsiteX69" fmla="*/ 717504 w 4011346"/>
                <a:gd name="connsiteY69" fmla="*/ 1548473 h 1898882"/>
                <a:gd name="connsiteX70" fmla="*/ 744202 w 4011346"/>
                <a:gd name="connsiteY70" fmla="*/ 1548473 h 1898882"/>
                <a:gd name="connsiteX71" fmla="*/ 760888 w 4011346"/>
                <a:gd name="connsiteY71" fmla="*/ 1545136 h 1898882"/>
                <a:gd name="connsiteX72" fmla="*/ 790923 w 4011346"/>
                <a:gd name="connsiteY72" fmla="*/ 1578508 h 1898882"/>
                <a:gd name="connsiteX73" fmla="*/ 797598 w 4011346"/>
                <a:gd name="connsiteY73" fmla="*/ 1551810 h 1898882"/>
                <a:gd name="connsiteX74" fmla="*/ 817621 w 4011346"/>
                <a:gd name="connsiteY74" fmla="*/ 1568496 h 1898882"/>
                <a:gd name="connsiteX75" fmla="*/ 837644 w 4011346"/>
                <a:gd name="connsiteY75" fmla="*/ 1545136 h 1898882"/>
                <a:gd name="connsiteX76" fmla="*/ 827633 w 4011346"/>
                <a:gd name="connsiteY76" fmla="*/ 1525112 h 1898882"/>
                <a:gd name="connsiteX77" fmla="*/ 810946 w 4011346"/>
                <a:gd name="connsiteY77" fmla="*/ 1511763 h 1898882"/>
                <a:gd name="connsiteX78" fmla="*/ 810946 w 4011346"/>
                <a:gd name="connsiteY78" fmla="*/ 1485066 h 1898882"/>
                <a:gd name="connsiteX79" fmla="*/ 810946 w 4011346"/>
                <a:gd name="connsiteY79" fmla="*/ 1471717 h 1898882"/>
                <a:gd name="connsiteX80" fmla="*/ 830970 w 4011346"/>
                <a:gd name="connsiteY80" fmla="*/ 1468379 h 1898882"/>
                <a:gd name="connsiteX81" fmla="*/ 840981 w 4011346"/>
                <a:gd name="connsiteY81" fmla="*/ 1465042 h 1898882"/>
                <a:gd name="connsiteX82" fmla="*/ 820958 w 4011346"/>
                <a:gd name="connsiteY82" fmla="*/ 1428333 h 1898882"/>
                <a:gd name="connsiteX83" fmla="*/ 854330 w 4011346"/>
                <a:gd name="connsiteY83" fmla="*/ 1421658 h 1898882"/>
                <a:gd name="connsiteX84" fmla="*/ 891040 w 4011346"/>
                <a:gd name="connsiteY84" fmla="*/ 1428333 h 1898882"/>
                <a:gd name="connsiteX85" fmla="*/ 964459 w 4011346"/>
                <a:gd name="connsiteY85" fmla="*/ 1384949 h 1898882"/>
                <a:gd name="connsiteX86" fmla="*/ 1001168 w 4011346"/>
                <a:gd name="connsiteY86" fmla="*/ 1384949 h 1898882"/>
                <a:gd name="connsiteX87" fmla="*/ 1027866 w 4011346"/>
                <a:gd name="connsiteY87" fmla="*/ 1361588 h 1898882"/>
                <a:gd name="connsiteX88" fmla="*/ 1047890 w 4011346"/>
                <a:gd name="connsiteY88" fmla="*/ 1371600 h 1898882"/>
                <a:gd name="connsiteX89" fmla="*/ 1067913 w 4011346"/>
                <a:gd name="connsiteY89" fmla="*/ 1381611 h 1898882"/>
                <a:gd name="connsiteX90" fmla="*/ 1087936 w 4011346"/>
                <a:gd name="connsiteY90" fmla="*/ 1408309 h 1898882"/>
                <a:gd name="connsiteX91" fmla="*/ 1074587 w 4011346"/>
                <a:gd name="connsiteY91" fmla="*/ 1421658 h 1898882"/>
                <a:gd name="connsiteX92" fmla="*/ 1104622 w 4011346"/>
                <a:gd name="connsiteY92" fmla="*/ 1421658 h 1898882"/>
                <a:gd name="connsiteX93" fmla="*/ 1107960 w 4011346"/>
                <a:gd name="connsiteY93" fmla="*/ 1438344 h 1898882"/>
                <a:gd name="connsiteX94" fmla="*/ 1121309 w 4011346"/>
                <a:gd name="connsiteY94" fmla="*/ 1421658 h 1898882"/>
                <a:gd name="connsiteX95" fmla="*/ 1134657 w 4011346"/>
                <a:gd name="connsiteY95" fmla="*/ 1435007 h 1898882"/>
                <a:gd name="connsiteX96" fmla="*/ 1134657 w 4011346"/>
                <a:gd name="connsiteY96" fmla="*/ 1455030 h 1898882"/>
                <a:gd name="connsiteX97" fmla="*/ 1148006 w 4011346"/>
                <a:gd name="connsiteY97" fmla="*/ 1451693 h 1898882"/>
                <a:gd name="connsiteX98" fmla="*/ 1208076 w 4011346"/>
                <a:gd name="connsiteY98" fmla="*/ 1404972 h 1898882"/>
                <a:gd name="connsiteX99" fmla="*/ 1211414 w 4011346"/>
                <a:gd name="connsiteY99" fmla="*/ 1424995 h 1898882"/>
                <a:gd name="connsiteX100" fmla="*/ 1244786 w 4011346"/>
                <a:gd name="connsiteY100" fmla="*/ 1445019 h 1898882"/>
                <a:gd name="connsiteX101" fmla="*/ 1264809 w 4011346"/>
                <a:gd name="connsiteY101" fmla="*/ 1475054 h 1898882"/>
                <a:gd name="connsiteX102" fmla="*/ 1298181 w 4011346"/>
                <a:gd name="connsiteY102" fmla="*/ 1581845 h 1898882"/>
                <a:gd name="connsiteX103" fmla="*/ 1308193 w 4011346"/>
                <a:gd name="connsiteY103" fmla="*/ 1538461 h 1898882"/>
                <a:gd name="connsiteX104" fmla="*/ 1344903 w 4011346"/>
                <a:gd name="connsiteY104" fmla="*/ 1558484 h 1898882"/>
                <a:gd name="connsiteX105" fmla="*/ 1388287 w 4011346"/>
                <a:gd name="connsiteY105" fmla="*/ 1558484 h 1898882"/>
                <a:gd name="connsiteX106" fmla="*/ 1394961 w 4011346"/>
                <a:gd name="connsiteY106" fmla="*/ 1581845 h 1898882"/>
                <a:gd name="connsiteX107" fmla="*/ 1435008 w 4011346"/>
                <a:gd name="connsiteY107" fmla="*/ 1605206 h 1898882"/>
                <a:gd name="connsiteX108" fmla="*/ 1465043 w 4011346"/>
                <a:gd name="connsiteY108" fmla="*/ 1605206 h 1898882"/>
                <a:gd name="connsiteX109" fmla="*/ 1491741 w 4011346"/>
                <a:gd name="connsiteY109" fmla="*/ 1618555 h 1898882"/>
                <a:gd name="connsiteX110" fmla="*/ 1535125 w 4011346"/>
                <a:gd name="connsiteY110" fmla="*/ 1575171 h 1898882"/>
                <a:gd name="connsiteX111" fmla="*/ 1571834 w 4011346"/>
                <a:gd name="connsiteY111" fmla="*/ 1555147 h 1898882"/>
                <a:gd name="connsiteX112" fmla="*/ 1608544 w 4011346"/>
                <a:gd name="connsiteY112" fmla="*/ 1558484 h 1898882"/>
                <a:gd name="connsiteX113" fmla="*/ 1655265 w 4011346"/>
                <a:gd name="connsiteY113" fmla="*/ 1571833 h 1898882"/>
                <a:gd name="connsiteX114" fmla="*/ 1681963 w 4011346"/>
                <a:gd name="connsiteY114" fmla="*/ 1588520 h 1898882"/>
                <a:gd name="connsiteX115" fmla="*/ 1735358 w 4011346"/>
                <a:gd name="connsiteY115" fmla="*/ 1581845 h 1898882"/>
                <a:gd name="connsiteX116" fmla="*/ 1745370 w 4011346"/>
                <a:gd name="connsiteY116" fmla="*/ 1561822 h 1898882"/>
                <a:gd name="connsiteX117" fmla="*/ 1738695 w 4011346"/>
                <a:gd name="connsiteY117" fmla="*/ 1541798 h 1898882"/>
                <a:gd name="connsiteX118" fmla="*/ 1765393 w 4011346"/>
                <a:gd name="connsiteY118" fmla="*/ 1515101 h 1898882"/>
                <a:gd name="connsiteX119" fmla="*/ 1778742 w 4011346"/>
                <a:gd name="connsiteY119" fmla="*/ 1511763 h 1898882"/>
                <a:gd name="connsiteX120" fmla="*/ 1812114 w 4011346"/>
                <a:gd name="connsiteY120" fmla="*/ 1528449 h 1898882"/>
                <a:gd name="connsiteX121" fmla="*/ 1852161 w 4011346"/>
                <a:gd name="connsiteY121" fmla="*/ 1541798 h 1898882"/>
                <a:gd name="connsiteX122" fmla="*/ 1858836 w 4011346"/>
                <a:gd name="connsiteY122" fmla="*/ 1568496 h 1898882"/>
                <a:gd name="connsiteX123" fmla="*/ 1872184 w 4011346"/>
                <a:gd name="connsiteY123" fmla="*/ 1575171 h 1898882"/>
                <a:gd name="connsiteX124" fmla="*/ 1902219 w 4011346"/>
                <a:gd name="connsiteY124" fmla="*/ 1578508 h 1898882"/>
                <a:gd name="connsiteX125" fmla="*/ 1932254 w 4011346"/>
                <a:gd name="connsiteY125" fmla="*/ 1561822 h 1898882"/>
                <a:gd name="connsiteX126" fmla="*/ 1962290 w 4011346"/>
                <a:gd name="connsiteY126" fmla="*/ 1575171 h 1898882"/>
                <a:gd name="connsiteX127" fmla="*/ 1985650 w 4011346"/>
                <a:gd name="connsiteY127" fmla="*/ 1588520 h 1898882"/>
                <a:gd name="connsiteX128" fmla="*/ 1995662 w 4011346"/>
                <a:gd name="connsiteY128" fmla="*/ 1598531 h 1898882"/>
                <a:gd name="connsiteX129" fmla="*/ 2032371 w 4011346"/>
                <a:gd name="connsiteY129" fmla="*/ 1618555 h 1898882"/>
                <a:gd name="connsiteX130" fmla="*/ 2069081 w 4011346"/>
                <a:gd name="connsiteY130" fmla="*/ 1615217 h 1898882"/>
                <a:gd name="connsiteX131" fmla="*/ 2142500 w 4011346"/>
                <a:gd name="connsiteY131" fmla="*/ 1571833 h 1898882"/>
                <a:gd name="connsiteX132" fmla="*/ 2195895 w 4011346"/>
                <a:gd name="connsiteY132" fmla="*/ 1585182 h 1898882"/>
                <a:gd name="connsiteX133" fmla="*/ 2225930 w 4011346"/>
                <a:gd name="connsiteY133" fmla="*/ 1595194 h 1898882"/>
                <a:gd name="connsiteX134" fmla="*/ 2259303 w 4011346"/>
                <a:gd name="connsiteY134" fmla="*/ 1581845 h 1898882"/>
                <a:gd name="connsiteX135" fmla="*/ 2262640 w 4011346"/>
                <a:gd name="connsiteY135" fmla="*/ 1555147 h 1898882"/>
                <a:gd name="connsiteX136" fmla="*/ 2282663 w 4011346"/>
                <a:gd name="connsiteY136" fmla="*/ 1525112 h 1898882"/>
                <a:gd name="connsiteX137" fmla="*/ 2299349 w 4011346"/>
                <a:gd name="connsiteY137" fmla="*/ 1471717 h 1898882"/>
                <a:gd name="connsiteX138" fmla="*/ 2282663 w 4011346"/>
                <a:gd name="connsiteY138" fmla="*/ 1475054 h 1898882"/>
                <a:gd name="connsiteX139" fmla="*/ 2312698 w 4011346"/>
                <a:gd name="connsiteY139" fmla="*/ 1448356 h 1898882"/>
                <a:gd name="connsiteX140" fmla="*/ 2339396 w 4011346"/>
                <a:gd name="connsiteY140" fmla="*/ 1445019 h 1898882"/>
                <a:gd name="connsiteX141" fmla="*/ 2396129 w 4011346"/>
                <a:gd name="connsiteY141" fmla="*/ 1455030 h 1898882"/>
                <a:gd name="connsiteX142" fmla="*/ 2436176 w 4011346"/>
                <a:gd name="connsiteY142" fmla="*/ 1481728 h 1898882"/>
                <a:gd name="connsiteX143" fmla="*/ 2462873 w 4011346"/>
                <a:gd name="connsiteY143" fmla="*/ 1511763 h 1898882"/>
                <a:gd name="connsiteX144" fmla="*/ 2469548 w 4011346"/>
                <a:gd name="connsiteY144" fmla="*/ 1548473 h 1898882"/>
                <a:gd name="connsiteX145" fmla="*/ 2476222 w 4011346"/>
                <a:gd name="connsiteY145" fmla="*/ 1588520 h 1898882"/>
                <a:gd name="connsiteX146" fmla="*/ 2486234 w 4011346"/>
                <a:gd name="connsiteY146" fmla="*/ 1608543 h 1898882"/>
                <a:gd name="connsiteX147" fmla="*/ 2529618 w 4011346"/>
                <a:gd name="connsiteY147" fmla="*/ 1621892 h 1898882"/>
                <a:gd name="connsiteX148" fmla="*/ 2549641 w 4011346"/>
                <a:gd name="connsiteY148" fmla="*/ 1641915 h 1898882"/>
                <a:gd name="connsiteX149" fmla="*/ 2562990 w 4011346"/>
                <a:gd name="connsiteY149" fmla="*/ 1675287 h 1898882"/>
                <a:gd name="connsiteX150" fmla="*/ 2586351 w 4011346"/>
                <a:gd name="connsiteY150" fmla="*/ 1668613 h 1898882"/>
                <a:gd name="connsiteX151" fmla="*/ 2606374 w 4011346"/>
                <a:gd name="connsiteY151" fmla="*/ 1658601 h 1898882"/>
                <a:gd name="connsiteX152" fmla="*/ 2639746 w 4011346"/>
                <a:gd name="connsiteY152" fmla="*/ 1641915 h 1898882"/>
                <a:gd name="connsiteX153" fmla="*/ 2643084 w 4011346"/>
                <a:gd name="connsiteY153" fmla="*/ 1658601 h 1898882"/>
                <a:gd name="connsiteX154" fmla="*/ 2626398 w 4011346"/>
                <a:gd name="connsiteY154" fmla="*/ 1688636 h 1898882"/>
                <a:gd name="connsiteX155" fmla="*/ 2616386 w 4011346"/>
                <a:gd name="connsiteY155" fmla="*/ 1725346 h 1898882"/>
                <a:gd name="connsiteX156" fmla="*/ 2603037 w 4011346"/>
                <a:gd name="connsiteY156" fmla="*/ 1778741 h 1898882"/>
                <a:gd name="connsiteX157" fmla="*/ 2579676 w 4011346"/>
                <a:gd name="connsiteY157" fmla="*/ 1752044 h 1898882"/>
                <a:gd name="connsiteX158" fmla="*/ 2552979 w 4011346"/>
                <a:gd name="connsiteY158" fmla="*/ 1775404 h 1898882"/>
                <a:gd name="connsiteX159" fmla="*/ 2559653 w 4011346"/>
                <a:gd name="connsiteY159" fmla="*/ 1802102 h 1898882"/>
                <a:gd name="connsiteX160" fmla="*/ 2559653 w 4011346"/>
                <a:gd name="connsiteY160" fmla="*/ 1838811 h 1898882"/>
                <a:gd name="connsiteX161" fmla="*/ 2549641 w 4011346"/>
                <a:gd name="connsiteY161" fmla="*/ 1858835 h 1898882"/>
                <a:gd name="connsiteX162" fmla="*/ 2589688 w 4011346"/>
                <a:gd name="connsiteY162" fmla="*/ 1838811 h 1898882"/>
                <a:gd name="connsiteX163" fmla="*/ 2626398 w 4011346"/>
                <a:gd name="connsiteY163" fmla="*/ 1848823 h 1898882"/>
                <a:gd name="connsiteX164" fmla="*/ 2653095 w 4011346"/>
                <a:gd name="connsiteY164" fmla="*/ 1825463 h 1898882"/>
                <a:gd name="connsiteX165" fmla="*/ 2683130 w 4011346"/>
                <a:gd name="connsiteY165" fmla="*/ 1772067 h 1898882"/>
                <a:gd name="connsiteX166" fmla="*/ 2753212 w 4011346"/>
                <a:gd name="connsiteY166" fmla="*/ 1685299 h 1898882"/>
                <a:gd name="connsiteX167" fmla="*/ 2783247 w 4011346"/>
                <a:gd name="connsiteY167" fmla="*/ 1615217 h 1898882"/>
                <a:gd name="connsiteX168" fmla="*/ 2803271 w 4011346"/>
                <a:gd name="connsiteY168" fmla="*/ 1511763 h 1898882"/>
                <a:gd name="connsiteX169" fmla="*/ 2793259 w 4011346"/>
                <a:gd name="connsiteY169" fmla="*/ 1461705 h 1898882"/>
                <a:gd name="connsiteX170" fmla="*/ 2769898 w 4011346"/>
                <a:gd name="connsiteY170" fmla="*/ 1428333 h 1898882"/>
                <a:gd name="connsiteX171" fmla="*/ 2726514 w 4011346"/>
                <a:gd name="connsiteY171" fmla="*/ 1428333 h 1898882"/>
                <a:gd name="connsiteX172" fmla="*/ 2699817 w 4011346"/>
                <a:gd name="connsiteY172" fmla="*/ 1428333 h 1898882"/>
                <a:gd name="connsiteX173" fmla="*/ 2683130 w 4011346"/>
                <a:gd name="connsiteY173" fmla="*/ 1408309 h 1898882"/>
                <a:gd name="connsiteX174" fmla="*/ 2669781 w 4011346"/>
                <a:gd name="connsiteY174" fmla="*/ 1388286 h 1898882"/>
                <a:gd name="connsiteX175" fmla="*/ 2763224 w 4011346"/>
                <a:gd name="connsiteY175" fmla="*/ 1271483 h 1898882"/>
                <a:gd name="connsiteX176" fmla="*/ 2846654 w 4011346"/>
                <a:gd name="connsiteY176" fmla="*/ 1204739 h 1898882"/>
                <a:gd name="connsiteX177" fmla="*/ 2890038 w 4011346"/>
                <a:gd name="connsiteY177" fmla="*/ 1181378 h 1898882"/>
                <a:gd name="connsiteX178" fmla="*/ 2933422 w 4011346"/>
                <a:gd name="connsiteY178" fmla="*/ 1201401 h 1898882"/>
                <a:gd name="connsiteX179" fmla="*/ 2950109 w 4011346"/>
                <a:gd name="connsiteY179" fmla="*/ 1184715 h 1898882"/>
                <a:gd name="connsiteX180" fmla="*/ 2993492 w 4011346"/>
                <a:gd name="connsiteY180" fmla="*/ 1201401 h 1898882"/>
                <a:gd name="connsiteX181" fmla="*/ 3006841 w 4011346"/>
                <a:gd name="connsiteY181" fmla="*/ 1168029 h 1898882"/>
                <a:gd name="connsiteX182" fmla="*/ 3053563 w 4011346"/>
                <a:gd name="connsiteY182" fmla="*/ 1178041 h 1898882"/>
                <a:gd name="connsiteX183" fmla="*/ 3070249 w 4011346"/>
                <a:gd name="connsiteY183" fmla="*/ 1194727 h 1898882"/>
                <a:gd name="connsiteX184" fmla="*/ 3060237 w 4011346"/>
                <a:gd name="connsiteY184" fmla="*/ 1214750 h 1898882"/>
                <a:gd name="connsiteX185" fmla="*/ 3123644 w 4011346"/>
                <a:gd name="connsiteY185" fmla="*/ 1198064 h 1898882"/>
                <a:gd name="connsiteX186" fmla="*/ 3140330 w 4011346"/>
                <a:gd name="connsiteY186" fmla="*/ 1184715 h 1898882"/>
                <a:gd name="connsiteX187" fmla="*/ 3123644 w 4011346"/>
                <a:gd name="connsiteY187" fmla="*/ 1171366 h 1898882"/>
                <a:gd name="connsiteX188" fmla="*/ 3143668 w 4011346"/>
                <a:gd name="connsiteY188" fmla="*/ 1131320 h 1898882"/>
                <a:gd name="connsiteX189" fmla="*/ 3190389 w 4011346"/>
                <a:gd name="connsiteY189" fmla="*/ 1061238 h 1898882"/>
                <a:gd name="connsiteX190" fmla="*/ 3233773 w 4011346"/>
                <a:gd name="connsiteY190" fmla="*/ 1057901 h 1898882"/>
                <a:gd name="connsiteX191" fmla="*/ 3273819 w 4011346"/>
                <a:gd name="connsiteY191" fmla="*/ 1067912 h 1898882"/>
                <a:gd name="connsiteX192" fmla="*/ 3277157 w 4011346"/>
                <a:gd name="connsiteY192" fmla="*/ 1124645 h 1898882"/>
                <a:gd name="connsiteX193" fmla="*/ 3320541 w 4011346"/>
                <a:gd name="connsiteY193" fmla="*/ 1081261 h 1898882"/>
                <a:gd name="connsiteX194" fmla="*/ 3343901 w 4011346"/>
                <a:gd name="connsiteY194" fmla="*/ 1064575 h 1898882"/>
                <a:gd name="connsiteX195" fmla="*/ 3350576 w 4011346"/>
                <a:gd name="connsiteY195" fmla="*/ 1031203 h 1898882"/>
                <a:gd name="connsiteX196" fmla="*/ 3377273 w 4011346"/>
                <a:gd name="connsiteY196" fmla="*/ 1014517 h 1898882"/>
                <a:gd name="connsiteX197" fmla="*/ 3407309 w 4011346"/>
                <a:gd name="connsiteY197" fmla="*/ 1024528 h 1898882"/>
                <a:gd name="connsiteX198" fmla="*/ 3373936 w 4011346"/>
                <a:gd name="connsiteY198" fmla="*/ 1054563 h 1898882"/>
                <a:gd name="connsiteX199" fmla="*/ 3360587 w 4011346"/>
                <a:gd name="connsiteY199" fmla="*/ 1104622 h 1898882"/>
                <a:gd name="connsiteX200" fmla="*/ 3323878 w 4011346"/>
                <a:gd name="connsiteY200" fmla="*/ 1144668 h 1898882"/>
                <a:gd name="connsiteX201" fmla="*/ 3210412 w 4011346"/>
                <a:gd name="connsiteY201" fmla="*/ 1241448 h 1898882"/>
                <a:gd name="connsiteX202" fmla="*/ 3163691 w 4011346"/>
                <a:gd name="connsiteY202" fmla="*/ 1311530 h 1898882"/>
                <a:gd name="connsiteX203" fmla="*/ 3160354 w 4011346"/>
                <a:gd name="connsiteY203" fmla="*/ 1384949 h 1898882"/>
                <a:gd name="connsiteX204" fmla="*/ 3170365 w 4011346"/>
                <a:gd name="connsiteY204" fmla="*/ 1475054 h 1898882"/>
                <a:gd name="connsiteX205" fmla="*/ 3190389 w 4011346"/>
                <a:gd name="connsiteY205" fmla="*/ 1538461 h 1898882"/>
                <a:gd name="connsiteX206" fmla="*/ 3217087 w 4011346"/>
                <a:gd name="connsiteY206" fmla="*/ 1528449 h 1898882"/>
                <a:gd name="connsiteX207" fmla="*/ 3240447 w 4011346"/>
                <a:gd name="connsiteY207" fmla="*/ 1461705 h 1898882"/>
                <a:gd name="connsiteX208" fmla="*/ 3270482 w 4011346"/>
                <a:gd name="connsiteY208" fmla="*/ 1458368 h 1898882"/>
                <a:gd name="connsiteX209" fmla="*/ 3287168 w 4011346"/>
                <a:gd name="connsiteY209" fmla="*/ 1398298 h 1898882"/>
                <a:gd name="connsiteX210" fmla="*/ 3313866 w 4011346"/>
                <a:gd name="connsiteY210" fmla="*/ 1388286 h 1898882"/>
                <a:gd name="connsiteX211" fmla="*/ 3313866 w 4011346"/>
                <a:gd name="connsiteY211" fmla="*/ 1358251 h 1898882"/>
                <a:gd name="connsiteX212" fmla="*/ 3337227 w 4011346"/>
                <a:gd name="connsiteY212" fmla="*/ 1321541 h 1898882"/>
                <a:gd name="connsiteX213" fmla="*/ 3330552 w 4011346"/>
                <a:gd name="connsiteY213" fmla="*/ 1278157 h 1898882"/>
                <a:gd name="connsiteX214" fmla="*/ 3333890 w 4011346"/>
                <a:gd name="connsiteY214" fmla="*/ 1248122 h 1898882"/>
                <a:gd name="connsiteX215" fmla="*/ 3323878 w 4011346"/>
                <a:gd name="connsiteY215" fmla="*/ 1238111 h 1898882"/>
                <a:gd name="connsiteX216" fmla="*/ 3363925 w 4011346"/>
                <a:gd name="connsiteY216" fmla="*/ 1151343 h 1898882"/>
                <a:gd name="connsiteX217" fmla="*/ 3383948 w 4011346"/>
                <a:gd name="connsiteY217" fmla="*/ 1161355 h 1898882"/>
                <a:gd name="connsiteX218" fmla="*/ 3410646 w 4011346"/>
                <a:gd name="connsiteY218" fmla="*/ 1134657 h 1898882"/>
                <a:gd name="connsiteX219" fmla="*/ 3420657 w 4011346"/>
                <a:gd name="connsiteY219" fmla="*/ 1161355 h 1898882"/>
                <a:gd name="connsiteX220" fmla="*/ 3447355 w 4011346"/>
                <a:gd name="connsiteY220" fmla="*/ 1144668 h 1898882"/>
                <a:gd name="connsiteX221" fmla="*/ 3477390 w 4011346"/>
                <a:gd name="connsiteY221" fmla="*/ 1134657 h 1898882"/>
                <a:gd name="connsiteX222" fmla="*/ 3514100 w 4011346"/>
                <a:gd name="connsiteY222" fmla="*/ 1161355 h 1898882"/>
                <a:gd name="connsiteX223" fmla="*/ 3574170 w 4011346"/>
                <a:gd name="connsiteY223" fmla="*/ 1094610 h 1898882"/>
                <a:gd name="connsiteX224" fmla="*/ 3637577 w 4011346"/>
                <a:gd name="connsiteY224" fmla="*/ 1047889 h 1898882"/>
                <a:gd name="connsiteX225" fmla="*/ 3690973 w 4011346"/>
                <a:gd name="connsiteY225" fmla="*/ 1011179 h 1898882"/>
                <a:gd name="connsiteX226" fmla="*/ 3741031 w 4011346"/>
                <a:gd name="connsiteY226" fmla="*/ 1037877 h 1898882"/>
                <a:gd name="connsiteX227" fmla="*/ 3751043 w 4011346"/>
                <a:gd name="connsiteY227" fmla="*/ 1011179 h 1898882"/>
                <a:gd name="connsiteX228" fmla="*/ 3727682 w 4011346"/>
                <a:gd name="connsiteY228" fmla="*/ 944435 h 1898882"/>
                <a:gd name="connsiteX229" fmla="*/ 3700984 w 4011346"/>
                <a:gd name="connsiteY229" fmla="*/ 927749 h 1898882"/>
                <a:gd name="connsiteX230" fmla="*/ 3697647 w 4011346"/>
                <a:gd name="connsiteY230" fmla="*/ 897714 h 1898882"/>
                <a:gd name="connsiteX231" fmla="*/ 3751043 w 4011346"/>
                <a:gd name="connsiteY231" fmla="*/ 904388 h 1898882"/>
                <a:gd name="connsiteX232" fmla="*/ 3774403 w 4011346"/>
                <a:gd name="connsiteY232" fmla="*/ 861004 h 1898882"/>
                <a:gd name="connsiteX233" fmla="*/ 3767729 w 4011346"/>
                <a:gd name="connsiteY233" fmla="*/ 834306 h 1898882"/>
                <a:gd name="connsiteX234" fmla="*/ 3794427 w 4011346"/>
                <a:gd name="connsiteY234" fmla="*/ 800934 h 1898882"/>
                <a:gd name="connsiteX235" fmla="*/ 3804438 w 4011346"/>
                <a:gd name="connsiteY235" fmla="*/ 844318 h 1898882"/>
                <a:gd name="connsiteX236" fmla="*/ 3827799 w 4011346"/>
                <a:gd name="connsiteY236" fmla="*/ 861004 h 1898882"/>
                <a:gd name="connsiteX237" fmla="*/ 3874520 w 4011346"/>
                <a:gd name="connsiteY237" fmla="*/ 881028 h 1898882"/>
                <a:gd name="connsiteX238" fmla="*/ 3894544 w 4011346"/>
                <a:gd name="connsiteY238" fmla="*/ 907725 h 1898882"/>
                <a:gd name="connsiteX239" fmla="*/ 3941265 w 4011346"/>
                <a:gd name="connsiteY239" fmla="*/ 931086 h 1898882"/>
                <a:gd name="connsiteX240" fmla="*/ 3947939 w 4011346"/>
                <a:gd name="connsiteY240" fmla="*/ 917737 h 1898882"/>
                <a:gd name="connsiteX241" fmla="*/ 3957951 w 4011346"/>
                <a:gd name="connsiteY241" fmla="*/ 854330 h 1898882"/>
                <a:gd name="connsiteX242" fmla="*/ 4004672 w 4011346"/>
                <a:gd name="connsiteY242" fmla="*/ 847655 h 1898882"/>
                <a:gd name="connsiteX243" fmla="*/ 4011346 w 4011346"/>
                <a:gd name="connsiteY243" fmla="*/ 814283 h 1898882"/>
                <a:gd name="connsiteX244" fmla="*/ 3967963 w 4011346"/>
                <a:gd name="connsiteY244" fmla="*/ 777574 h 1898882"/>
                <a:gd name="connsiteX245" fmla="*/ 3921241 w 4011346"/>
                <a:gd name="connsiteY245" fmla="*/ 760887 h 1898882"/>
                <a:gd name="connsiteX246" fmla="*/ 3907892 w 4011346"/>
                <a:gd name="connsiteY246" fmla="*/ 764225 h 1898882"/>
                <a:gd name="connsiteX247" fmla="*/ 3907892 w 4011346"/>
                <a:gd name="connsiteY247" fmla="*/ 797597 h 1898882"/>
                <a:gd name="connsiteX248" fmla="*/ 3887869 w 4011346"/>
                <a:gd name="connsiteY248" fmla="*/ 790922 h 1898882"/>
                <a:gd name="connsiteX249" fmla="*/ 3874520 w 4011346"/>
                <a:gd name="connsiteY249" fmla="*/ 737527 h 1898882"/>
                <a:gd name="connsiteX250" fmla="*/ 3817787 w 4011346"/>
                <a:gd name="connsiteY250" fmla="*/ 674120 h 1898882"/>
                <a:gd name="connsiteX251" fmla="*/ 3717671 w 4011346"/>
                <a:gd name="connsiteY251" fmla="*/ 597363 h 1898882"/>
                <a:gd name="connsiteX252" fmla="*/ 3664275 w 4011346"/>
                <a:gd name="connsiteY252" fmla="*/ 577340 h 1898882"/>
                <a:gd name="connsiteX253" fmla="*/ 3584181 w 4011346"/>
                <a:gd name="connsiteY253" fmla="*/ 570666 h 1898882"/>
                <a:gd name="connsiteX254" fmla="*/ 3520774 w 4011346"/>
                <a:gd name="connsiteY254" fmla="*/ 553979 h 1898882"/>
                <a:gd name="connsiteX255" fmla="*/ 3530786 w 4011346"/>
                <a:gd name="connsiteY255" fmla="*/ 594026 h 1898882"/>
                <a:gd name="connsiteX256" fmla="*/ 3537460 w 4011346"/>
                <a:gd name="connsiteY256" fmla="*/ 620724 h 1898882"/>
                <a:gd name="connsiteX257" fmla="*/ 3507425 w 4011346"/>
                <a:gd name="connsiteY257" fmla="*/ 644084 h 1898882"/>
                <a:gd name="connsiteX258" fmla="*/ 3477390 w 4011346"/>
                <a:gd name="connsiteY258" fmla="*/ 617387 h 1898882"/>
                <a:gd name="connsiteX259" fmla="*/ 3477390 w 4011346"/>
                <a:gd name="connsiteY259" fmla="*/ 597363 h 1898882"/>
                <a:gd name="connsiteX260" fmla="*/ 3504088 w 4011346"/>
                <a:gd name="connsiteY260" fmla="*/ 577340 h 1898882"/>
                <a:gd name="connsiteX261" fmla="*/ 3467379 w 4011346"/>
                <a:gd name="connsiteY261" fmla="*/ 563991 h 1898882"/>
                <a:gd name="connsiteX262" fmla="*/ 3450692 w 4011346"/>
                <a:gd name="connsiteY262" fmla="*/ 590689 h 1898882"/>
                <a:gd name="connsiteX263" fmla="*/ 3440681 w 4011346"/>
                <a:gd name="connsiteY263" fmla="*/ 604038 h 1898882"/>
                <a:gd name="connsiteX264" fmla="*/ 3357250 w 4011346"/>
                <a:gd name="connsiteY264" fmla="*/ 590689 h 1898882"/>
                <a:gd name="connsiteX265" fmla="*/ 3297180 w 4011346"/>
                <a:gd name="connsiteY265" fmla="*/ 597363 h 1898882"/>
                <a:gd name="connsiteX266" fmla="*/ 3267145 w 4011346"/>
                <a:gd name="connsiteY266" fmla="*/ 574003 h 1898882"/>
                <a:gd name="connsiteX267" fmla="*/ 3267145 w 4011346"/>
                <a:gd name="connsiteY267" fmla="*/ 537293 h 1898882"/>
                <a:gd name="connsiteX268" fmla="*/ 3203738 w 4011346"/>
                <a:gd name="connsiteY268" fmla="*/ 480560 h 1898882"/>
                <a:gd name="connsiteX269" fmla="*/ 3076923 w 4011346"/>
                <a:gd name="connsiteY269" fmla="*/ 487235 h 1898882"/>
                <a:gd name="connsiteX270" fmla="*/ 3043551 w 4011346"/>
                <a:gd name="connsiteY270" fmla="*/ 463874 h 1898882"/>
                <a:gd name="connsiteX271" fmla="*/ 3000167 w 4011346"/>
                <a:gd name="connsiteY271" fmla="*/ 417153 h 1898882"/>
                <a:gd name="connsiteX272" fmla="*/ 3013516 w 4011346"/>
                <a:gd name="connsiteY272" fmla="*/ 410479 h 1898882"/>
                <a:gd name="connsiteX273" fmla="*/ 3000167 w 4011346"/>
                <a:gd name="connsiteY273" fmla="*/ 390455 h 1898882"/>
                <a:gd name="connsiteX274" fmla="*/ 2970132 w 4011346"/>
                <a:gd name="connsiteY274" fmla="*/ 387118 h 1898882"/>
                <a:gd name="connsiteX275" fmla="*/ 2920073 w 4011346"/>
                <a:gd name="connsiteY275" fmla="*/ 433839 h 1898882"/>
                <a:gd name="connsiteX276" fmla="*/ 2920073 w 4011346"/>
                <a:gd name="connsiteY276" fmla="*/ 433839 h 1898882"/>
                <a:gd name="connsiteX277" fmla="*/ 2916736 w 4011346"/>
                <a:gd name="connsiteY277" fmla="*/ 383781 h 1898882"/>
                <a:gd name="connsiteX278" fmla="*/ 2936760 w 4011346"/>
                <a:gd name="connsiteY278" fmla="*/ 380444 h 1898882"/>
                <a:gd name="connsiteX279" fmla="*/ 2866678 w 4011346"/>
                <a:gd name="connsiteY279" fmla="*/ 350409 h 1898882"/>
                <a:gd name="connsiteX280" fmla="*/ 2813282 w 4011346"/>
                <a:gd name="connsiteY280" fmla="*/ 347071 h 1898882"/>
                <a:gd name="connsiteX281" fmla="*/ 2793259 w 4011346"/>
                <a:gd name="connsiteY281" fmla="*/ 370432 h 1898882"/>
                <a:gd name="connsiteX282" fmla="*/ 2743200 w 4011346"/>
                <a:gd name="connsiteY282" fmla="*/ 380444 h 1898882"/>
                <a:gd name="connsiteX283" fmla="*/ 2786584 w 4011346"/>
                <a:gd name="connsiteY283" fmla="*/ 390455 h 1898882"/>
                <a:gd name="connsiteX284" fmla="*/ 2763224 w 4011346"/>
                <a:gd name="connsiteY284" fmla="*/ 410479 h 1898882"/>
                <a:gd name="connsiteX285" fmla="*/ 2769898 w 4011346"/>
                <a:gd name="connsiteY285" fmla="*/ 460537 h 1898882"/>
                <a:gd name="connsiteX286" fmla="*/ 2749875 w 4011346"/>
                <a:gd name="connsiteY286" fmla="*/ 443851 h 1898882"/>
                <a:gd name="connsiteX287" fmla="*/ 2733189 w 4011346"/>
                <a:gd name="connsiteY287" fmla="*/ 457200 h 1898882"/>
                <a:gd name="connsiteX288" fmla="*/ 2666444 w 4011346"/>
                <a:gd name="connsiteY288" fmla="*/ 447188 h 1898882"/>
                <a:gd name="connsiteX289" fmla="*/ 2636409 w 4011346"/>
                <a:gd name="connsiteY289" fmla="*/ 457200 h 1898882"/>
                <a:gd name="connsiteX290" fmla="*/ 2603037 w 4011346"/>
                <a:gd name="connsiteY290" fmla="*/ 417153 h 1898882"/>
                <a:gd name="connsiteX291" fmla="*/ 2569665 w 4011346"/>
                <a:gd name="connsiteY291" fmla="*/ 500584 h 1898882"/>
                <a:gd name="connsiteX292" fmla="*/ 2552979 w 4011346"/>
                <a:gd name="connsiteY292" fmla="*/ 520607 h 1898882"/>
                <a:gd name="connsiteX293" fmla="*/ 2469548 w 4011346"/>
                <a:gd name="connsiteY293" fmla="*/ 383781 h 1898882"/>
                <a:gd name="connsiteX294" fmla="*/ 2446187 w 4011346"/>
                <a:gd name="connsiteY294" fmla="*/ 400467 h 1898882"/>
                <a:gd name="connsiteX295" fmla="*/ 2442850 w 4011346"/>
                <a:gd name="connsiteY295" fmla="*/ 367095 h 1898882"/>
                <a:gd name="connsiteX296" fmla="*/ 2449525 w 4011346"/>
                <a:gd name="connsiteY296" fmla="*/ 297013 h 1898882"/>
                <a:gd name="connsiteX297" fmla="*/ 2386117 w 4011346"/>
                <a:gd name="connsiteY297" fmla="*/ 270315 h 1898882"/>
                <a:gd name="connsiteX298" fmla="*/ 2369431 w 4011346"/>
                <a:gd name="connsiteY298" fmla="*/ 310362 h 1898882"/>
                <a:gd name="connsiteX299" fmla="*/ 2379443 w 4011346"/>
                <a:gd name="connsiteY299" fmla="*/ 333722 h 1898882"/>
                <a:gd name="connsiteX300" fmla="*/ 2376106 w 4011346"/>
                <a:gd name="connsiteY300" fmla="*/ 353746 h 1898882"/>
                <a:gd name="connsiteX301" fmla="*/ 2352745 w 4011346"/>
                <a:gd name="connsiteY301" fmla="*/ 330385 h 1898882"/>
                <a:gd name="connsiteX302" fmla="*/ 2316036 w 4011346"/>
                <a:gd name="connsiteY302" fmla="*/ 337060 h 1898882"/>
                <a:gd name="connsiteX303" fmla="*/ 2272652 w 4011346"/>
                <a:gd name="connsiteY303" fmla="*/ 323711 h 1898882"/>
                <a:gd name="connsiteX304" fmla="*/ 2245954 w 4011346"/>
                <a:gd name="connsiteY304" fmla="*/ 283664 h 1898882"/>
                <a:gd name="connsiteX305" fmla="*/ 2209244 w 4011346"/>
                <a:gd name="connsiteY305" fmla="*/ 280327 h 1898882"/>
                <a:gd name="connsiteX306" fmla="*/ 2159186 w 4011346"/>
                <a:gd name="connsiteY306" fmla="*/ 270315 h 1898882"/>
                <a:gd name="connsiteX307" fmla="*/ 2132488 w 4011346"/>
                <a:gd name="connsiteY307" fmla="*/ 287001 h 1898882"/>
                <a:gd name="connsiteX308" fmla="*/ 2115802 w 4011346"/>
                <a:gd name="connsiteY308" fmla="*/ 300350 h 1898882"/>
                <a:gd name="connsiteX309" fmla="*/ 2115802 w 4011346"/>
                <a:gd name="connsiteY309" fmla="*/ 270315 h 1898882"/>
                <a:gd name="connsiteX310" fmla="*/ 2082430 w 4011346"/>
                <a:gd name="connsiteY310" fmla="*/ 266978 h 1898882"/>
                <a:gd name="connsiteX311" fmla="*/ 2045720 w 4011346"/>
                <a:gd name="connsiteY311" fmla="*/ 240280 h 1898882"/>
                <a:gd name="connsiteX312" fmla="*/ 2025697 w 4011346"/>
                <a:gd name="connsiteY312" fmla="*/ 270315 h 1898882"/>
                <a:gd name="connsiteX313" fmla="*/ 2055732 w 4011346"/>
                <a:gd name="connsiteY313" fmla="*/ 266978 h 1898882"/>
                <a:gd name="connsiteX314" fmla="*/ 2045720 w 4011346"/>
                <a:gd name="connsiteY314" fmla="*/ 293676 h 1898882"/>
                <a:gd name="connsiteX315" fmla="*/ 1988987 w 4011346"/>
                <a:gd name="connsiteY315" fmla="*/ 313699 h 1898882"/>
                <a:gd name="connsiteX316" fmla="*/ 1935592 w 4011346"/>
                <a:gd name="connsiteY316" fmla="*/ 323711 h 1898882"/>
                <a:gd name="connsiteX317" fmla="*/ 1995662 w 4011346"/>
                <a:gd name="connsiteY317" fmla="*/ 266978 h 1898882"/>
                <a:gd name="connsiteX318" fmla="*/ 2055732 w 4011346"/>
                <a:gd name="connsiteY318" fmla="*/ 196896 h 1898882"/>
                <a:gd name="connsiteX319" fmla="*/ 2055732 w 4011346"/>
                <a:gd name="connsiteY319" fmla="*/ 196896 h 1898882"/>
                <a:gd name="connsiteX320" fmla="*/ 1782079 w 4011346"/>
                <a:gd name="connsiteY320" fmla="*/ 0 h 1898882"/>
                <a:gd name="connsiteX321" fmla="*/ 1768731 w 4011346"/>
                <a:gd name="connsiteY321" fmla="*/ 46722 h 1898882"/>
                <a:gd name="connsiteX322" fmla="*/ 1705322 w 4011346"/>
                <a:gd name="connsiteY322" fmla="*/ 70082 h 1898882"/>
                <a:gd name="connsiteX323" fmla="*/ 1685300 w 4011346"/>
                <a:gd name="connsiteY323" fmla="*/ 43384 h 1898882"/>
                <a:gd name="connsiteX324" fmla="*/ 1615218 w 4011346"/>
                <a:gd name="connsiteY324" fmla="*/ 46722 h 1898882"/>
                <a:gd name="connsiteX325" fmla="*/ 1638579 w 4011346"/>
                <a:gd name="connsiteY325" fmla="*/ 76757 h 1898882"/>
                <a:gd name="connsiteX326" fmla="*/ 1528449 w 4011346"/>
                <a:gd name="connsiteY326" fmla="*/ 103453 h 1898882"/>
                <a:gd name="connsiteX327" fmla="*/ 1465043 w 4011346"/>
                <a:gd name="connsiteY327" fmla="*/ 186884 h 1898882"/>
                <a:gd name="connsiteX328" fmla="*/ 1448357 w 4011346"/>
                <a:gd name="connsiteY328" fmla="*/ 213582 h 1898882"/>
                <a:gd name="connsiteX329" fmla="*/ 1481729 w 4011346"/>
                <a:gd name="connsiteY329" fmla="*/ 246955 h 1898882"/>
                <a:gd name="connsiteX330" fmla="*/ 1481729 w 4011346"/>
                <a:gd name="connsiteY330" fmla="*/ 276990 h 1898882"/>
                <a:gd name="connsiteX331" fmla="*/ 1458368 w 4011346"/>
                <a:gd name="connsiteY331" fmla="*/ 280327 h 1898882"/>
                <a:gd name="connsiteX332" fmla="*/ 1458368 w 4011346"/>
                <a:gd name="connsiteY332" fmla="*/ 260303 h 1898882"/>
                <a:gd name="connsiteX333" fmla="*/ 1418322 w 4011346"/>
                <a:gd name="connsiteY333" fmla="*/ 270315 h 1898882"/>
                <a:gd name="connsiteX334" fmla="*/ 1368263 w 4011346"/>
                <a:gd name="connsiteY334" fmla="*/ 276990 h 1898882"/>
                <a:gd name="connsiteX335" fmla="*/ 1321542 w 4011346"/>
                <a:gd name="connsiteY335" fmla="*/ 283664 h 1898882"/>
                <a:gd name="connsiteX336" fmla="*/ 1318205 w 4011346"/>
                <a:gd name="connsiteY336" fmla="*/ 370432 h 1898882"/>
                <a:gd name="connsiteX337" fmla="*/ 1358252 w 4011346"/>
                <a:gd name="connsiteY337" fmla="*/ 393793 h 1898882"/>
                <a:gd name="connsiteX338" fmla="*/ 1374938 w 4011346"/>
                <a:gd name="connsiteY338" fmla="*/ 423828 h 1898882"/>
                <a:gd name="connsiteX339" fmla="*/ 1384949 w 4011346"/>
                <a:gd name="connsiteY339" fmla="*/ 447188 h 1898882"/>
                <a:gd name="connsiteX340" fmla="*/ 1394961 w 4011346"/>
                <a:gd name="connsiteY340" fmla="*/ 497247 h 1898882"/>
                <a:gd name="connsiteX341" fmla="*/ 1384949 w 4011346"/>
                <a:gd name="connsiteY341" fmla="*/ 527282 h 1898882"/>
                <a:gd name="connsiteX342" fmla="*/ 1358252 w 4011346"/>
                <a:gd name="connsiteY342" fmla="*/ 493909 h 1898882"/>
                <a:gd name="connsiteX343" fmla="*/ 1361589 w 4011346"/>
                <a:gd name="connsiteY343" fmla="*/ 463874 h 1898882"/>
                <a:gd name="connsiteX344" fmla="*/ 1351577 w 4011346"/>
                <a:gd name="connsiteY344" fmla="*/ 423828 h 1898882"/>
                <a:gd name="connsiteX345" fmla="*/ 1328217 w 4011346"/>
                <a:gd name="connsiteY345" fmla="*/ 430502 h 1898882"/>
                <a:gd name="connsiteX346" fmla="*/ 1281495 w 4011346"/>
                <a:gd name="connsiteY346" fmla="*/ 393793 h 1898882"/>
                <a:gd name="connsiteX347" fmla="*/ 1241449 w 4011346"/>
                <a:gd name="connsiteY347" fmla="*/ 390455 h 1898882"/>
                <a:gd name="connsiteX348" fmla="*/ 1241449 w 4011346"/>
                <a:gd name="connsiteY348" fmla="*/ 437176 h 1898882"/>
                <a:gd name="connsiteX349" fmla="*/ 1201402 w 4011346"/>
                <a:gd name="connsiteY349" fmla="*/ 417153 h 1898882"/>
                <a:gd name="connsiteX350" fmla="*/ 1228100 w 4011346"/>
                <a:gd name="connsiteY350" fmla="*/ 467211 h 1898882"/>
                <a:gd name="connsiteX351" fmla="*/ 1258135 w 4011346"/>
                <a:gd name="connsiteY351" fmla="*/ 477223 h 1898882"/>
                <a:gd name="connsiteX352" fmla="*/ 1258135 w 4011346"/>
                <a:gd name="connsiteY352" fmla="*/ 497247 h 1898882"/>
                <a:gd name="connsiteX353" fmla="*/ 1198065 w 4011346"/>
                <a:gd name="connsiteY353" fmla="*/ 473886 h 1898882"/>
                <a:gd name="connsiteX354" fmla="*/ 1181379 w 4011346"/>
                <a:gd name="connsiteY354" fmla="*/ 473886 h 1898882"/>
                <a:gd name="connsiteX355" fmla="*/ 1178041 w 4011346"/>
                <a:gd name="connsiteY355" fmla="*/ 430502 h 1898882"/>
                <a:gd name="connsiteX356" fmla="*/ 1171367 w 4011346"/>
                <a:gd name="connsiteY356" fmla="*/ 343734 h 1898882"/>
                <a:gd name="connsiteX357" fmla="*/ 1161355 w 4011346"/>
                <a:gd name="connsiteY357" fmla="*/ 413816 h 1898882"/>
                <a:gd name="connsiteX358" fmla="*/ 1137995 w 4011346"/>
                <a:gd name="connsiteY358" fmla="*/ 443851 h 1898882"/>
                <a:gd name="connsiteX359" fmla="*/ 1158018 w 4011346"/>
                <a:gd name="connsiteY359" fmla="*/ 490572 h 1898882"/>
                <a:gd name="connsiteX360" fmla="*/ 1158018 w 4011346"/>
                <a:gd name="connsiteY360" fmla="*/ 523944 h 1898882"/>
                <a:gd name="connsiteX361" fmla="*/ 1141332 w 4011346"/>
                <a:gd name="connsiteY361" fmla="*/ 574003 h 1898882"/>
                <a:gd name="connsiteX362" fmla="*/ 1154681 w 4011346"/>
                <a:gd name="connsiteY362" fmla="*/ 607375 h 1898882"/>
                <a:gd name="connsiteX363" fmla="*/ 1184716 w 4011346"/>
                <a:gd name="connsiteY363" fmla="*/ 614049 h 1898882"/>
                <a:gd name="connsiteX364" fmla="*/ 1221425 w 4011346"/>
                <a:gd name="connsiteY364" fmla="*/ 620724 h 1898882"/>
                <a:gd name="connsiteX365" fmla="*/ 1241449 w 4011346"/>
                <a:gd name="connsiteY365" fmla="*/ 644084 h 1898882"/>
                <a:gd name="connsiteX366" fmla="*/ 1258135 w 4011346"/>
                <a:gd name="connsiteY366" fmla="*/ 687468 h 1898882"/>
                <a:gd name="connsiteX367" fmla="*/ 1258135 w 4011346"/>
                <a:gd name="connsiteY367" fmla="*/ 687468 h 1898882"/>
                <a:gd name="connsiteX368" fmla="*/ 1254798 w 4011346"/>
                <a:gd name="connsiteY368" fmla="*/ 720841 h 1898882"/>
                <a:gd name="connsiteX369" fmla="*/ 1274821 w 4011346"/>
                <a:gd name="connsiteY369" fmla="*/ 740864 h 1898882"/>
                <a:gd name="connsiteX370" fmla="*/ 1244786 w 4011346"/>
                <a:gd name="connsiteY370" fmla="*/ 747539 h 1898882"/>
                <a:gd name="connsiteX371" fmla="*/ 1224763 w 4011346"/>
                <a:gd name="connsiteY371" fmla="*/ 707492 h 1898882"/>
                <a:gd name="connsiteX372" fmla="*/ 1224763 w 4011346"/>
                <a:gd name="connsiteY372" fmla="*/ 667445 h 1898882"/>
                <a:gd name="connsiteX373" fmla="*/ 1194727 w 4011346"/>
                <a:gd name="connsiteY373" fmla="*/ 630736 h 1898882"/>
                <a:gd name="connsiteX374" fmla="*/ 1164692 w 4011346"/>
                <a:gd name="connsiteY374" fmla="*/ 674120 h 1898882"/>
                <a:gd name="connsiteX375" fmla="*/ 1178041 w 4011346"/>
                <a:gd name="connsiteY375" fmla="*/ 717503 h 1898882"/>
                <a:gd name="connsiteX376" fmla="*/ 1137995 w 4011346"/>
                <a:gd name="connsiteY376" fmla="*/ 774236 h 1898882"/>
                <a:gd name="connsiteX377" fmla="*/ 1097948 w 4011346"/>
                <a:gd name="connsiteY377" fmla="*/ 830969 h 1898882"/>
                <a:gd name="connsiteX378" fmla="*/ 1007843 w 4011346"/>
                <a:gd name="connsiteY378" fmla="*/ 794260 h 1898882"/>
                <a:gd name="connsiteX379" fmla="*/ 1074587 w 4011346"/>
                <a:gd name="connsiteY379" fmla="*/ 790922 h 1898882"/>
                <a:gd name="connsiteX380" fmla="*/ 1107960 w 4011346"/>
                <a:gd name="connsiteY380" fmla="*/ 727515 h 1898882"/>
                <a:gd name="connsiteX381" fmla="*/ 1121309 w 4011346"/>
                <a:gd name="connsiteY381" fmla="*/ 684131 h 1898882"/>
                <a:gd name="connsiteX382" fmla="*/ 1127983 w 4011346"/>
                <a:gd name="connsiteY382" fmla="*/ 650759 h 1898882"/>
                <a:gd name="connsiteX383" fmla="*/ 1117971 w 4011346"/>
                <a:gd name="connsiteY383" fmla="*/ 634073 h 1898882"/>
                <a:gd name="connsiteX384" fmla="*/ 1114634 w 4011346"/>
                <a:gd name="connsiteY384" fmla="*/ 584014 h 1898882"/>
                <a:gd name="connsiteX385" fmla="*/ 1104622 w 4011346"/>
                <a:gd name="connsiteY385" fmla="*/ 503921 h 1898882"/>
                <a:gd name="connsiteX386" fmla="*/ 1101285 w 4011346"/>
                <a:gd name="connsiteY386" fmla="*/ 443851 h 1898882"/>
                <a:gd name="connsiteX387" fmla="*/ 1124646 w 4011346"/>
                <a:gd name="connsiteY387" fmla="*/ 350409 h 1898882"/>
                <a:gd name="connsiteX388" fmla="*/ 1031203 w 4011346"/>
                <a:gd name="connsiteY388" fmla="*/ 340397 h 1898882"/>
                <a:gd name="connsiteX389" fmla="*/ 1014517 w 4011346"/>
                <a:gd name="connsiteY389" fmla="*/ 397130 h 1898882"/>
                <a:gd name="connsiteX390" fmla="*/ 1024529 w 4011346"/>
                <a:gd name="connsiteY390" fmla="*/ 443851 h 1898882"/>
                <a:gd name="connsiteX391" fmla="*/ 981145 w 4011346"/>
                <a:gd name="connsiteY391" fmla="*/ 497247 h 1898882"/>
                <a:gd name="connsiteX392" fmla="*/ 991157 w 4011346"/>
                <a:gd name="connsiteY392" fmla="*/ 533956 h 1898882"/>
                <a:gd name="connsiteX393" fmla="*/ 981145 w 4011346"/>
                <a:gd name="connsiteY393" fmla="*/ 580677 h 1898882"/>
                <a:gd name="connsiteX394" fmla="*/ 1001168 w 4011346"/>
                <a:gd name="connsiteY394" fmla="*/ 604038 h 1898882"/>
                <a:gd name="connsiteX395" fmla="*/ 1017854 w 4011346"/>
                <a:gd name="connsiteY395" fmla="*/ 650759 h 1898882"/>
                <a:gd name="connsiteX396" fmla="*/ 1047890 w 4011346"/>
                <a:gd name="connsiteY396" fmla="*/ 637410 h 1898882"/>
                <a:gd name="connsiteX397" fmla="*/ 1014517 w 4011346"/>
                <a:gd name="connsiteY397" fmla="*/ 690806 h 1898882"/>
                <a:gd name="connsiteX398" fmla="*/ 957784 w 4011346"/>
                <a:gd name="connsiteY398" fmla="*/ 637410 h 1898882"/>
                <a:gd name="connsiteX399" fmla="*/ 884365 w 4011346"/>
                <a:gd name="connsiteY399" fmla="*/ 600701 h 1898882"/>
                <a:gd name="connsiteX400" fmla="*/ 824295 w 4011346"/>
                <a:gd name="connsiteY400" fmla="*/ 577340 h 1898882"/>
                <a:gd name="connsiteX401" fmla="*/ 810946 w 4011346"/>
                <a:gd name="connsiteY401" fmla="*/ 614049 h 1898882"/>
                <a:gd name="connsiteX402" fmla="*/ 827633 w 4011346"/>
                <a:gd name="connsiteY402" fmla="*/ 650759 h 1898882"/>
                <a:gd name="connsiteX403" fmla="*/ 814284 w 4011346"/>
                <a:gd name="connsiteY403" fmla="*/ 674120 h 1898882"/>
                <a:gd name="connsiteX404" fmla="*/ 800935 w 4011346"/>
                <a:gd name="connsiteY404" fmla="*/ 690806 h 1898882"/>
                <a:gd name="connsiteX405" fmla="*/ 770900 w 4011346"/>
                <a:gd name="connsiteY405" fmla="*/ 634073 h 1898882"/>
                <a:gd name="connsiteX406" fmla="*/ 744202 w 4011346"/>
                <a:gd name="connsiteY406" fmla="*/ 670782 h 1898882"/>
                <a:gd name="connsiteX407" fmla="*/ 707492 w 4011346"/>
                <a:gd name="connsiteY407" fmla="*/ 664108 h 1898882"/>
                <a:gd name="connsiteX408" fmla="*/ 654097 w 4011346"/>
                <a:gd name="connsiteY408" fmla="*/ 700817 h 1898882"/>
                <a:gd name="connsiteX409" fmla="*/ 644085 w 4011346"/>
                <a:gd name="connsiteY409" fmla="*/ 677457 h 1898882"/>
                <a:gd name="connsiteX410" fmla="*/ 654097 w 4011346"/>
                <a:gd name="connsiteY410" fmla="*/ 640747 h 1898882"/>
                <a:gd name="connsiteX411" fmla="*/ 614050 w 4011346"/>
                <a:gd name="connsiteY411" fmla="*/ 677457 h 1898882"/>
                <a:gd name="connsiteX412" fmla="*/ 594027 w 4011346"/>
                <a:gd name="connsiteY412" fmla="*/ 677457 h 1898882"/>
                <a:gd name="connsiteX413" fmla="*/ 533957 w 4011346"/>
                <a:gd name="connsiteY413" fmla="*/ 710829 h 1898882"/>
                <a:gd name="connsiteX414" fmla="*/ 510596 w 4011346"/>
                <a:gd name="connsiteY414" fmla="*/ 734190 h 1898882"/>
                <a:gd name="connsiteX415" fmla="*/ 500584 w 4011346"/>
                <a:gd name="connsiteY415" fmla="*/ 780911 h 1898882"/>
                <a:gd name="connsiteX416" fmla="*/ 450526 w 4011346"/>
                <a:gd name="connsiteY416" fmla="*/ 767562 h 1898882"/>
                <a:gd name="connsiteX417" fmla="*/ 433840 w 4011346"/>
                <a:gd name="connsiteY417" fmla="*/ 730852 h 1898882"/>
                <a:gd name="connsiteX418" fmla="*/ 467212 w 4011346"/>
                <a:gd name="connsiteY418" fmla="*/ 700817 h 1898882"/>
                <a:gd name="connsiteX419" fmla="*/ 453863 w 4011346"/>
                <a:gd name="connsiteY419" fmla="*/ 677457 h 1898882"/>
                <a:gd name="connsiteX420" fmla="*/ 390456 w 4011346"/>
                <a:gd name="connsiteY420" fmla="*/ 647422 h 1898882"/>
                <a:gd name="connsiteX421" fmla="*/ 417154 w 4011346"/>
                <a:gd name="connsiteY421" fmla="*/ 697480 h 1898882"/>
                <a:gd name="connsiteX422" fmla="*/ 407142 w 4011346"/>
                <a:gd name="connsiteY422" fmla="*/ 740864 h 1898882"/>
                <a:gd name="connsiteX423" fmla="*/ 413817 w 4011346"/>
                <a:gd name="connsiteY423" fmla="*/ 777574 h 1898882"/>
                <a:gd name="connsiteX424" fmla="*/ 427165 w 4011346"/>
                <a:gd name="connsiteY424" fmla="*/ 800934 h 1898882"/>
                <a:gd name="connsiteX425" fmla="*/ 413817 w 4011346"/>
                <a:gd name="connsiteY425" fmla="*/ 830969 h 1898882"/>
                <a:gd name="connsiteX426" fmla="*/ 390456 w 4011346"/>
                <a:gd name="connsiteY426" fmla="*/ 807609 h 1898882"/>
                <a:gd name="connsiteX427" fmla="*/ 360421 w 4011346"/>
                <a:gd name="connsiteY427" fmla="*/ 804271 h 1898882"/>
                <a:gd name="connsiteX428" fmla="*/ 333723 w 4011346"/>
                <a:gd name="connsiteY428" fmla="*/ 844318 h 1898882"/>
                <a:gd name="connsiteX429" fmla="*/ 307025 w 4011346"/>
                <a:gd name="connsiteY429" fmla="*/ 864341 h 1898882"/>
                <a:gd name="connsiteX430" fmla="*/ 320374 w 4011346"/>
                <a:gd name="connsiteY430" fmla="*/ 891039 h 1898882"/>
                <a:gd name="connsiteX431" fmla="*/ 303688 w 4011346"/>
                <a:gd name="connsiteY431" fmla="*/ 914400 h 1898882"/>
                <a:gd name="connsiteX432" fmla="*/ 233606 w 4011346"/>
                <a:gd name="connsiteY432" fmla="*/ 877690 h 1898882"/>
                <a:gd name="connsiteX433" fmla="*/ 243618 w 4011346"/>
                <a:gd name="connsiteY433" fmla="*/ 927749 h 1898882"/>
                <a:gd name="connsiteX434" fmla="*/ 263641 w 4011346"/>
                <a:gd name="connsiteY434" fmla="*/ 947772 h 1898882"/>
                <a:gd name="connsiteX435" fmla="*/ 250292 w 4011346"/>
                <a:gd name="connsiteY435" fmla="*/ 961121 h 1898882"/>
                <a:gd name="connsiteX436" fmla="*/ 193560 w 4011346"/>
                <a:gd name="connsiteY436" fmla="*/ 924411 h 1898882"/>
                <a:gd name="connsiteX437" fmla="*/ 170199 w 4011346"/>
                <a:gd name="connsiteY437" fmla="*/ 884365 h 1898882"/>
                <a:gd name="connsiteX438" fmla="*/ 170199 w 4011346"/>
                <a:gd name="connsiteY438" fmla="*/ 837644 h 1898882"/>
                <a:gd name="connsiteX439" fmla="*/ 133490 w 4011346"/>
                <a:gd name="connsiteY439" fmla="*/ 760887 h 1898882"/>
                <a:gd name="connsiteX440" fmla="*/ 196897 w 4011346"/>
                <a:gd name="connsiteY440" fmla="*/ 790922 h 1898882"/>
                <a:gd name="connsiteX441" fmla="*/ 256967 w 4011346"/>
                <a:gd name="connsiteY441" fmla="*/ 820957 h 1898882"/>
                <a:gd name="connsiteX442" fmla="*/ 293676 w 4011346"/>
                <a:gd name="connsiteY442" fmla="*/ 824295 h 1898882"/>
                <a:gd name="connsiteX443" fmla="*/ 327049 w 4011346"/>
                <a:gd name="connsiteY443" fmla="*/ 794260 h 1898882"/>
                <a:gd name="connsiteX444" fmla="*/ 343735 w 4011346"/>
                <a:gd name="connsiteY444" fmla="*/ 757550 h 1898882"/>
                <a:gd name="connsiteX445" fmla="*/ 333723 w 4011346"/>
                <a:gd name="connsiteY445" fmla="*/ 707492 h 1898882"/>
                <a:gd name="connsiteX446" fmla="*/ 290339 w 4011346"/>
                <a:gd name="connsiteY446" fmla="*/ 687468 h 1898882"/>
                <a:gd name="connsiteX447" fmla="*/ 236944 w 4011346"/>
                <a:gd name="connsiteY447" fmla="*/ 640747 h 1898882"/>
                <a:gd name="connsiteX448" fmla="*/ 133490 w 4011346"/>
                <a:gd name="connsiteY448" fmla="*/ 584014 h 1898882"/>
                <a:gd name="connsiteX0" fmla="*/ 133490 w 4011346"/>
                <a:gd name="connsiteY0" fmla="*/ 584014 h 1898882"/>
                <a:gd name="connsiteX1" fmla="*/ 46722 w 4011346"/>
                <a:gd name="connsiteY1" fmla="*/ 614049 h 1898882"/>
                <a:gd name="connsiteX2" fmla="*/ 33373 w 4011346"/>
                <a:gd name="connsiteY2" fmla="*/ 644084 h 1898882"/>
                <a:gd name="connsiteX3" fmla="*/ 43384 w 4011346"/>
                <a:gd name="connsiteY3" fmla="*/ 674120 h 1898882"/>
                <a:gd name="connsiteX4" fmla="*/ 60071 w 4011346"/>
                <a:gd name="connsiteY4" fmla="*/ 700817 h 1898882"/>
                <a:gd name="connsiteX5" fmla="*/ 73419 w 4011346"/>
                <a:gd name="connsiteY5" fmla="*/ 730852 h 1898882"/>
                <a:gd name="connsiteX6" fmla="*/ 56733 w 4011346"/>
                <a:gd name="connsiteY6" fmla="*/ 754213 h 1898882"/>
                <a:gd name="connsiteX7" fmla="*/ 76757 w 4011346"/>
                <a:gd name="connsiteY7" fmla="*/ 834306 h 1898882"/>
                <a:gd name="connsiteX8" fmla="*/ 66745 w 4011346"/>
                <a:gd name="connsiteY8" fmla="*/ 850993 h 1898882"/>
                <a:gd name="connsiteX9" fmla="*/ 70082 w 4011346"/>
                <a:gd name="connsiteY9" fmla="*/ 877690 h 1898882"/>
                <a:gd name="connsiteX10" fmla="*/ 70082 w 4011346"/>
                <a:gd name="connsiteY10" fmla="*/ 917737 h 1898882"/>
                <a:gd name="connsiteX11" fmla="*/ 80094 w 4011346"/>
                <a:gd name="connsiteY11" fmla="*/ 937760 h 1898882"/>
                <a:gd name="connsiteX12" fmla="*/ 76757 w 4011346"/>
                <a:gd name="connsiteY12" fmla="*/ 961121 h 1898882"/>
                <a:gd name="connsiteX13" fmla="*/ 106792 w 4011346"/>
                <a:gd name="connsiteY13" fmla="*/ 994493 h 1898882"/>
                <a:gd name="connsiteX14" fmla="*/ 106792 w 4011346"/>
                <a:gd name="connsiteY14" fmla="*/ 1024528 h 1898882"/>
                <a:gd name="connsiteX15" fmla="*/ 13349 w 4011346"/>
                <a:gd name="connsiteY15" fmla="*/ 1114633 h 1898882"/>
                <a:gd name="connsiteX16" fmla="*/ 33373 w 4011346"/>
                <a:gd name="connsiteY16" fmla="*/ 1148006 h 1898882"/>
                <a:gd name="connsiteX17" fmla="*/ 33373 w 4011346"/>
                <a:gd name="connsiteY17" fmla="*/ 1148006 h 1898882"/>
                <a:gd name="connsiteX18" fmla="*/ 16687 w 4011346"/>
                <a:gd name="connsiteY18" fmla="*/ 1178041 h 1898882"/>
                <a:gd name="connsiteX19" fmla="*/ 3338 w 4011346"/>
                <a:gd name="connsiteY19" fmla="*/ 1208076 h 1898882"/>
                <a:gd name="connsiteX20" fmla="*/ 0 w 4011346"/>
                <a:gd name="connsiteY20" fmla="*/ 1268146 h 1898882"/>
                <a:gd name="connsiteX21" fmla="*/ 16687 w 4011346"/>
                <a:gd name="connsiteY21" fmla="*/ 1311530 h 1898882"/>
                <a:gd name="connsiteX22" fmla="*/ 20024 w 4011346"/>
                <a:gd name="connsiteY22" fmla="*/ 1344902 h 1898882"/>
                <a:gd name="connsiteX23" fmla="*/ 56733 w 4011346"/>
                <a:gd name="connsiteY23" fmla="*/ 1354914 h 1898882"/>
                <a:gd name="connsiteX24" fmla="*/ 116803 w 4011346"/>
                <a:gd name="connsiteY24" fmla="*/ 1441682 h 1898882"/>
                <a:gd name="connsiteX25" fmla="*/ 96780 w 4011346"/>
                <a:gd name="connsiteY25" fmla="*/ 1465042 h 1898882"/>
                <a:gd name="connsiteX26" fmla="*/ 93443 w 4011346"/>
                <a:gd name="connsiteY26" fmla="*/ 1495077 h 1898882"/>
                <a:gd name="connsiteX27" fmla="*/ 120141 w 4011346"/>
                <a:gd name="connsiteY27" fmla="*/ 1498414 h 1898882"/>
                <a:gd name="connsiteX28" fmla="*/ 160187 w 4011346"/>
                <a:gd name="connsiteY28" fmla="*/ 1511763 h 1898882"/>
                <a:gd name="connsiteX29" fmla="*/ 186885 w 4011346"/>
                <a:gd name="connsiteY29" fmla="*/ 1525112 h 1898882"/>
                <a:gd name="connsiteX30" fmla="*/ 213583 w 4011346"/>
                <a:gd name="connsiteY30" fmla="*/ 1555147 h 1898882"/>
                <a:gd name="connsiteX31" fmla="*/ 243618 w 4011346"/>
                <a:gd name="connsiteY31" fmla="*/ 1558484 h 1898882"/>
                <a:gd name="connsiteX32" fmla="*/ 287002 w 4011346"/>
                <a:gd name="connsiteY32" fmla="*/ 1588520 h 1898882"/>
                <a:gd name="connsiteX33" fmla="*/ 310363 w 4011346"/>
                <a:gd name="connsiteY33" fmla="*/ 1598531 h 1898882"/>
                <a:gd name="connsiteX34" fmla="*/ 310363 w 4011346"/>
                <a:gd name="connsiteY34" fmla="*/ 1635241 h 1898882"/>
                <a:gd name="connsiteX35" fmla="*/ 270316 w 4011346"/>
                <a:gd name="connsiteY35" fmla="*/ 1675287 h 1898882"/>
                <a:gd name="connsiteX36" fmla="*/ 280327 w 4011346"/>
                <a:gd name="connsiteY36" fmla="*/ 1698648 h 1898882"/>
                <a:gd name="connsiteX37" fmla="*/ 273653 w 4011346"/>
                <a:gd name="connsiteY37" fmla="*/ 1718671 h 1898882"/>
                <a:gd name="connsiteX38" fmla="*/ 266979 w 4011346"/>
                <a:gd name="connsiteY38" fmla="*/ 1735357 h 1898882"/>
                <a:gd name="connsiteX39" fmla="*/ 240281 w 4011346"/>
                <a:gd name="connsiteY39" fmla="*/ 1775404 h 1898882"/>
                <a:gd name="connsiteX40" fmla="*/ 307025 w 4011346"/>
                <a:gd name="connsiteY40" fmla="*/ 1812114 h 1898882"/>
                <a:gd name="connsiteX41" fmla="*/ 337060 w 4011346"/>
                <a:gd name="connsiteY41" fmla="*/ 1818788 h 1898882"/>
                <a:gd name="connsiteX42" fmla="*/ 360421 w 4011346"/>
                <a:gd name="connsiteY42" fmla="*/ 1825463 h 1898882"/>
                <a:gd name="connsiteX43" fmla="*/ 380444 w 4011346"/>
                <a:gd name="connsiteY43" fmla="*/ 1832137 h 1898882"/>
                <a:gd name="connsiteX44" fmla="*/ 407142 w 4011346"/>
                <a:gd name="connsiteY44" fmla="*/ 1852160 h 1898882"/>
                <a:gd name="connsiteX45" fmla="*/ 437177 w 4011346"/>
                <a:gd name="connsiteY45" fmla="*/ 1848823 h 1898882"/>
                <a:gd name="connsiteX46" fmla="*/ 507259 w 4011346"/>
                <a:gd name="connsiteY46" fmla="*/ 1898882 h 1898882"/>
                <a:gd name="connsiteX47" fmla="*/ 517271 w 4011346"/>
                <a:gd name="connsiteY47" fmla="*/ 1885533 h 1898882"/>
                <a:gd name="connsiteX48" fmla="*/ 507259 w 4011346"/>
                <a:gd name="connsiteY48" fmla="*/ 1845486 h 1898882"/>
                <a:gd name="connsiteX49" fmla="*/ 500584 w 4011346"/>
                <a:gd name="connsiteY49" fmla="*/ 1812114 h 1898882"/>
                <a:gd name="connsiteX50" fmla="*/ 483898 w 4011346"/>
                <a:gd name="connsiteY50" fmla="*/ 1768730 h 1898882"/>
                <a:gd name="connsiteX51" fmla="*/ 513933 w 4011346"/>
                <a:gd name="connsiteY51" fmla="*/ 1748706 h 1898882"/>
                <a:gd name="connsiteX52" fmla="*/ 547306 w 4011346"/>
                <a:gd name="connsiteY52" fmla="*/ 1725346 h 1898882"/>
                <a:gd name="connsiteX53" fmla="*/ 527282 w 4011346"/>
                <a:gd name="connsiteY53" fmla="*/ 1708660 h 1898882"/>
                <a:gd name="connsiteX54" fmla="*/ 517271 w 4011346"/>
                <a:gd name="connsiteY54" fmla="*/ 1675287 h 1898882"/>
                <a:gd name="connsiteX55" fmla="*/ 480561 w 4011346"/>
                <a:gd name="connsiteY55" fmla="*/ 1658601 h 1898882"/>
                <a:gd name="connsiteX56" fmla="*/ 470549 w 4011346"/>
                <a:gd name="connsiteY56" fmla="*/ 1638578 h 1898882"/>
                <a:gd name="connsiteX57" fmla="*/ 480561 w 4011346"/>
                <a:gd name="connsiteY57" fmla="*/ 1608543 h 1898882"/>
                <a:gd name="connsiteX58" fmla="*/ 490573 w 4011346"/>
                <a:gd name="connsiteY58" fmla="*/ 1568496 h 1898882"/>
                <a:gd name="connsiteX59" fmla="*/ 513933 w 4011346"/>
                <a:gd name="connsiteY59" fmla="*/ 1588520 h 1898882"/>
                <a:gd name="connsiteX60" fmla="*/ 520608 w 4011346"/>
                <a:gd name="connsiteY60" fmla="*/ 1571833 h 1898882"/>
                <a:gd name="connsiteX61" fmla="*/ 543968 w 4011346"/>
                <a:gd name="connsiteY61" fmla="*/ 1535124 h 1898882"/>
                <a:gd name="connsiteX62" fmla="*/ 574003 w 4011346"/>
                <a:gd name="connsiteY62" fmla="*/ 1518438 h 1898882"/>
                <a:gd name="connsiteX63" fmla="*/ 590690 w 4011346"/>
                <a:gd name="connsiteY63" fmla="*/ 1531787 h 1898882"/>
                <a:gd name="connsiteX64" fmla="*/ 610713 w 4011346"/>
                <a:gd name="connsiteY64" fmla="*/ 1505089 h 1898882"/>
                <a:gd name="connsiteX65" fmla="*/ 630736 w 4011346"/>
                <a:gd name="connsiteY65" fmla="*/ 1531787 h 1898882"/>
                <a:gd name="connsiteX66" fmla="*/ 657434 w 4011346"/>
                <a:gd name="connsiteY66" fmla="*/ 1555147 h 1898882"/>
                <a:gd name="connsiteX67" fmla="*/ 674120 w 4011346"/>
                <a:gd name="connsiteY67" fmla="*/ 1561822 h 1898882"/>
                <a:gd name="connsiteX68" fmla="*/ 697481 w 4011346"/>
                <a:gd name="connsiteY68" fmla="*/ 1561822 h 1898882"/>
                <a:gd name="connsiteX69" fmla="*/ 717504 w 4011346"/>
                <a:gd name="connsiteY69" fmla="*/ 1548473 h 1898882"/>
                <a:gd name="connsiteX70" fmla="*/ 744202 w 4011346"/>
                <a:gd name="connsiteY70" fmla="*/ 1548473 h 1898882"/>
                <a:gd name="connsiteX71" fmla="*/ 760888 w 4011346"/>
                <a:gd name="connsiteY71" fmla="*/ 1545136 h 1898882"/>
                <a:gd name="connsiteX72" fmla="*/ 790923 w 4011346"/>
                <a:gd name="connsiteY72" fmla="*/ 1578508 h 1898882"/>
                <a:gd name="connsiteX73" fmla="*/ 797598 w 4011346"/>
                <a:gd name="connsiteY73" fmla="*/ 1551810 h 1898882"/>
                <a:gd name="connsiteX74" fmla="*/ 817621 w 4011346"/>
                <a:gd name="connsiteY74" fmla="*/ 1568496 h 1898882"/>
                <a:gd name="connsiteX75" fmla="*/ 837644 w 4011346"/>
                <a:gd name="connsiteY75" fmla="*/ 1545136 h 1898882"/>
                <a:gd name="connsiteX76" fmla="*/ 827633 w 4011346"/>
                <a:gd name="connsiteY76" fmla="*/ 1525112 h 1898882"/>
                <a:gd name="connsiteX77" fmla="*/ 810946 w 4011346"/>
                <a:gd name="connsiteY77" fmla="*/ 1511763 h 1898882"/>
                <a:gd name="connsiteX78" fmla="*/ 810946 w 4011346"/>
                <a:gd name="connsiteY78" fmla="*/ 1485066 h 1898882"/>
                <a:gd name="connsiteX79" fmla="*/ 810946 w 4011346"/>
                <a:gd name="connsiteY79" fmla="*/ 1471717 h 1898882"/>
                <a:gd name="connsiteX80" fmla="*/ 830970 w 4011346"/>
                <a:gd name="connsiteY80" fmla="*/ 1468379 h 1898882"/>
                <a:gd name="connsiteX81" fmla="*/ 840981 w 4011346"/>
                <a:gd name="connsiteY81" fmla="*/ 1465042 h 1898882"/>
                <a:gd name="connsiteX82" fmla="*/ 820958 w 4011346"/>
                <a:gd name="connsiteY82" fmla="*/ 1428333 h 1898882"/>
                <a:gd name="connsiteX83" fmla="*/ 854330 w 4011346"/>
                <a:gd name="connsiteY83" fmla="*/ 1421658 h 1898882"/>
                <a:gd name="connsiteX84" fmla="*/ 891040 w 4011346"/>
                <a:gd name="connsiteY84" fmla="*/ 1428333 h 1898882"/>
                <a:gd name="connsiteX85" fmla="*/ 964459 w 4011346"/>
                <a:gd name="connsiteY85" fmla="*/ 1384949 h 1898882"/>
                <a:gd name="connsiteX86" fmla="*/ 1001168 w 4011346"/>
                <a:gd name="connsiteY86" fmla="*/ 1384949 h 1898882"/>
                <a:gd name="connsiteX87" fmla="*/ 1027866 w 4011346"/>
                <a:gd name="connsiteY87" fmla="*/ 1361588 h 1898882"/>
                <a:gd name="connsiteX88" fmla="*/ 1047890 w 4011346"/>
                <a:gd name="connsiteY88" fmla="*/ 1371600 h 1898882"/>
                <a:gd name="connsiteX89" fmla="*/ 1067913 w 4011346"/>
                <a:gd name="connsiteY89" fmla="*/ 1381611 h 1898882"/>
                <a:gd name="connsiteX90" fmla="*/ 1087936 w 4011346"/>
                <a:gd name="connsiteY90" fmla="*/ 1408309 h 1898882"/>
                <a:gd name="connsiteX91" fmla="*/ 1074587 w 4011346"/>
                <a:gd name="connsiteY91" fmla="*/ 1421658 h 1898882"/>
                <a:gd name="connsiteX92" fmla="*/ 1104622 w 4011346"/>
                <a:gd name="connsiteY92" fmla="*/ 1421658 h 1898882"/>
                <a:gd name="connsiteX93" fmla="*/ 1107960 w 4011346"/>
                <a:gd name="connsiteY93" fmla="*/ 1438344 h 1898882"/>
                <a:gd name="connsiteX94" fmla="*/ 1121309 w 4011346"/>
                <a:gd name="connsiteY94" fmla="*/ 1421658 h 1898882"/>
                <a:gd name="connsiteX95" fmla="*/ 1134657 w 4011346"/>
                <a:gd name="connsiteY95" fmla="*/ 1435007 h 1898882"/>
                <a:gd name="connsiteX96" fmla="*/ 1134657 w 4011346"/>
                <a:gd name="connsiteY96" fmla="*/ 1455030 h 1898882"/>
                <a:gd name="connsiteX97" fmla="*/ 1148006 w 4011346"/>
                <a:gd name="connsiteY97" fmla="*/ 1451693 h 1898882"/>
                <a:gd name="connsiteX98" fmla="*/ 1208076 w 4011346"/>
                <a:gd name="connsiteY98" fmla="*/ 1404972 h 1898882"/>
                <a:gd name="connsiteX99" fmla="*/ 1211414 w 4011346"/>
                <a:gd name="connsiteY99" fmla="*/ 1424995 h 1898882"/>
                <a:gd name="connsiteX100" fmla="*/ 1244786 w 4011346"/>
                <a:gd name="connsiteY100" fmla="*/ 1445019 h 1898882"/>
                <a:gd name="connsiteX101" fmla="*/ 1264809 w 4011346"/>
                <a:gd name="connsiteY101" fmla="*/ 1475054 h 1898882"/>
                <a:gd name="connsiteX102" fmla="*/ 1298181 w 4011346"/>
                <a:gd name="connsiteY102" fmla="*/ 1581845 h 1898882"/>
                <a:gd name="connsiteX103" fmla="*/ 1308193 w 4011346"/>
                <a:gd name="connsiteY103" fmla="*/ 1538461 h 1898882"/>
                <a:gd name="connsiteX104" fmla="*/ 1344903 w 4011346"/>
                <a:gd name="connsiteY104" fmla="*/ 1558484 h 1898882"/>
                <a:gd name="connsiteX105" fmla="*/ 1388287 w 4011346"/>
                <a:gd name="connsiteY105" fmla="*/ 1558484 h 1898882"/>
                <a:gd name="connsiteX106" fmla="*/ 1394961 w 4011346"/>
                <a:gd name="connsiteY106" fmla="*/ 1581845 h 1898882"/>
                <a:gd name="connsiteX107" fmla="*/ 1435008 w 4011346"/>
                <a:gd name="connsiteY107" fmla="*/ 1605206 h 1898882"/>
                <a:gd name="connsiteX108" fmla="*/ 1465043 w 4011346"/>
                <a:gd name="connsiteY108" fmla="*/ 1605206 h 1898882"/>
                <a:gd name="connsiteX109" fmla="*/ 1491741 w 4011346"/>
                <a:gd name="connsiteY109" fmla="*/ 1618555 h 1898882"/>
                <a:gd name="connsiteX110" fmla="*/ 1535125 w 4011346"/>
                <a:gd name="connsiteY110" fmla="*/ 1575171 h 1898882"/>
                <a:gd name="connsiteX111" fmla="*/ 1571834 w 4011346"/>
                <a:gd name="connsiteY111" fmla="*/ 1555147 h 1898882"/>
                <a:gd name="connsiteX112" fmla="*/ 1608544 w 4011346"/>
                <a:gd name="connsiteY112" fmla="*/ 1558484 h 1898882"/>
                <a:gd name="connsiteX113" fmla="*/ 1655265 w 4011346"/>
                <a:gd name="connsiteY113" fmla="*/ 1571833 h 1898882"/>
                <a:gd name="connsiteX114" fmla="*/ 1681963 w 4011346"/>
                <a:gd name="connsiteY114" fmla="*/ 1588520 h 1898882"/>
                <a:gd name="connsiteX115" fmla="*/ 1735358 w 4011346"/>
                <a:gd name="connsiteY115" fmla="*/ 1581845 h 1898882"/>
                <a:gd name="connsiteX116" fmla="*/ 1745370 w 4011346"/>
                <a:gd name="connsiteY116" fmla="*/ 1561822 h 1898882"/>
                <a:gd name="connsiteX117" fmla="*/ 1738695 w 4011346"/>
                <a:gd name="connsiteY117" fmla="*/ 1541798 h 1898882"/>
                <a:gd name="connsiteX118" fmla="*/ 1765393 w 4011346"/>
                <a:gd name="connsiteY118" fmla="*/ 1515101 h 1898882"/>
                <a:gd name="connsiteX119" fmla="*/ 1778742 w 4011346"/>
                <a:gd name="connsiteY119" fmla="*/ 1511763 h 1898882"/>
                <a:gd name="connsiteX120" fmla="*/ 1812114 w 4011346"/>
                <a:gd name="connsiteY120" fmla="*/ 1528449 h 1898882"/>
                <a:gd name="connsiteX121" fmla="*/ 1852161 w 4011346"/>
                <a:gd name="connsiteY121" fmla="*/ 1541798 h 1898882"/>
                <a:gd name="connsiteX122" fmla="*/ 1858836 w 4011346"/>
                <a:gd name="connsiteY122" fmla="*/ 1568496 h 1898882"/>
                <a:gd name="connsiteX123" fmla="*/ 1872184 w 4011346"/>
                <a:gd name="connsiteY123" fmla="*/ 1575171 h 1898882"/>
                <a:gd name="connsiteX124" fmla="*/ 1902219 w 4011346"/>
                <a:gd name="connsiteY124" fmla="*/ 1578508 h 1898882"/>
                <a:gd name="connsiteX125" fmla="*/ 1932254 w 4011346"/>
                <a:gd name="connsiteY125" fmla="*/ 1561822 h 1898882"/>
                <a:gd name="connsiteX126" fmla="*/ 1962290 w 4011346"/>
                <a:gd name="connsiteY126" fmla="*/ 1575171 h 1898882"/>
                <a:gd name="connsiteX127" fmla="*/ 1985650 w 4011346"/>
                <a:gd name="connsiteY127" fmla="*/ 1588520 h 1898882"/>
                <a:gd name="connsiteX128" fmla="*/ 1995662 w 4011346"/>
                <a:gd name="connsiteY128" fmla="*/ 1598531 h 1898882"/>
                <a:gd name="connsiteX129" fmla="*/ 2032371 w 4011346"/>
                <a:gd name="connsiteY129" fmla="*/ 1618555 h 1898882"/>
                <a:gd name="connsiteX130" fmla="*/ 2069081 w 4011346"/>
                <a:gd name="connsiteY130" fmla="*/ 1615217 h 1898882"/>
                <a:gd name="connsiteX131" fmla="*/ 2142500 w 4011346"/>
                <a:gd name="connsiteY131" fmla="*/ 1571833 h 1898882"/>
                <a:gd name="connsiteX132" fmla="*/ 2195895 w 4011346"/>
                <a:gd name="connsiteY132" fmla="*/ 1585182 h 1898882"/>
                <a:gd name="connsiteX133" fmla="*/ 2225930 w 4011346"/>
                <a:gd name="connsiteY133" fmla="*/ 1595194 h 1898882"/>
                <a:gd name="connsiteX134" fmla="*/ 2259303 w 4011346"/>
                <a:gd name="connsiteY134" fmla="*/ 1581845 h 1898882"/>
                <a:gd name="connsiteX135" fmla="*/ 2262640 w 4011346"/>
                <a:gd name="connsiteY135" fmla="*/ 1555147 h 1898882"/>
                <a:gd name="connsiteX136" fmla="*/ 2282663 w 4011346"/>
                <a:gd name="connsiteY136" fmla="*/ 1525112 h 1898882"/>
                <a:gd name="connsiteX137" fmla="*/ 2299349 w 4011346"/>
                <a:gd name="connsiteY137" fmla="*/ 1471717 h 1898882"/>
                <a:gd name="connsiteX138" fmla="*/ 2282663 w 4011346"/>
                <a:gd name="connsiteY138" fmla="*/ 1475054 h 1898882"/>
                <a:gd name="connsiteX139" fmla="*/ 2312698 w 4011346"/>
                <a:gd name="connsiteY139" fmla="*/ 1448356 h 1898882"/>
                <a:gd name="connsiteX140" fmla="*/ 2339396 w 4011346"/>
                <a:gd name="connsiteY140" fmla="*/ 1445019 h 1898882"/>
                <a:gd name="connsiteX141" fmla="*/ 2396129 w 4011346"/>
                <a:gd name="connsiteY141" fmla="*/ 1455030 h 1898882"/>
                <a:gd name="connsiteX142" fmla="*/ 2436176 w 4011346"/>
                <a:gd name="connsiteY142" fmla="*/ 1481728 h 1898882"/>
                <a:gd name="connsiteX143" fmla="*/ 2462873 w 4011346"/>
                <a:gd name="connsiteY143" fmla="*/ 1511763 h 1898882"/>
                <a:gd name="connsiteX144" fmla="*/ 2469548 w 4011346"/>
                <a:gd name="connsiteY144" fmla="*/ 1548473 h 1898882"/>
                <a:gd name="connsiteX145" fmla="*/ 2476222 w 4011346"/>
                <a:gd name="connsiteY145" fmla="*/ 1588520 h 1898882"/>
                <a:gd name="connsiteX146" fmla="*/ 2486234 w 4011346"/>
                <a:gd name="connsiteY146" fmla="*/ 1608543 h 1898882"/>
                <a:gd name="connsiteX147" fmla="*/ 2529618 w 4011346"/>
                <a:gd name="connsiteY147" fmla="*/ 1621892 h 1898882"/>
                <a:gd name="connsiteX148" fmla="*/ 2549641 w 4011346"/>
                <a:gd name="connsiteY148" fmla="*/ 1641915 h 1898882"/>
                <a:gd name="connsiteX149" fmla="*/ 2562990 w 4011346"/>
                <a:gd name="connsiteY149" fmla="*/ 1675287 h 1898882"/>
                <a:gd name="connsiteX150" fmla="*/ 2586351 w 4011346"/>
                <a:gd name="connsiteY150" fmla="*/ 1668613 h 1898882"/>
                <a:gd name="connsiteX151" fmla="*/ 2606374 w 4011346"/>
                <a:gd name="connsiteY151" fmla="*/ 1658601 h 1898882"/>
                <a:gd name="connsiteX152" fmla="*/ 2639746 w 4011346"/>
                <a:gd name="connsiteY152" fmla="*/ 1641915 h 1898882"/>
                <a:gd name="connsiteX153" fmla="*/ 2643084 w 4011346"/>
                <a:gd name="connsiteY153" fmla="*/ 1658601 h 1898882"/>
                <a:gd name="connsiteX154" fmla="*/ 2626398 w 4011346"/>
                <a:gd name="connsiteY154" fmla="*/ 1688636 h 1898882"/>
                <a:gd name="connsiteX155" fmla="*/ 2616386 w 4011346"/>
                <a:gd name="connsiteY155" fmla="*/ 1725346 h 1898882"/>
                <a:gd name="connsiteX156" fmla="*/ 2603037 w 4011346"/>
                <a:gd name="connsiteY156" fmla="*/ 1778741 h 1898882"/>
                <a:gd name="connsiteX157" fmla="*/ 2579676 w 4011346"/>
                <a:gd name="connsiteY157" fmla="*/ 1752044 h 1898882"/>
                <a:gd name="connsiteX158" fmla="*/ 2552979 w 4011346"/>
                <a:gd name="connsiteY158" fmla="*/ 1775404 h 1898882"/>
                <a:gd name="connsiteX159" fmla="*/ 2559653 w 4011346"/>
                <a:gd name="connsiteY159" fmla="*/ 1802102 h 1898882"/>
                <a:gd name="connsiteX160" fmla="*/ 2559653 w 4011346"/>
                <a:gd name="connsiteY160" fmla="*/ 1838811 h 1898882"/>
                <a:gd name="connsiteX161" fmla="*/ 2549641 w 4011346"/>
                <a:gd name="connsiteY161" fmla="*/ 1858835 h 1898882"/>
                <a:gd name="connsiteX162" fmla="*/ 2589688 w 4011346"/>
                <a:gd name="connsiteY162" fmla="*/ 1838811 h 1898882"/>
                <a:gd name="connsiteX163" fmla="*/ 2626398 w 4011346"/>
                <a:gd name="connsiteY163" fmla="*/ 1848823 h 1898882"/>
                <a:gd name="connsiteX164" fmla="*/ 2653095 w 4011346"/>
                <a:gd name="connsiteY164" fmla="*/ 1825463 h 1898882"/>
                <a:gd name="connsiteX165" fmla="*/ 2683130 w 4011346"/>
                <a:gd name="connsiteY165" fmla="*/ 1772067 h 1898882"/>
                <a:gd name="connsiteX166" fmla="*/ 2753212 w 4011346"/>
                <a:gd name="connsiteY166" fmla="*/ 1685299 h 1898882"/>
                <a:gd name="connsiteX167" fmla="*/ 2783247 w 4011346"/>
                <a:gd name="connsiteY167" fmla="*/ 1615217 h 1898882"/>
                <a:gd name="connsiteX168" fmla="*/ 2803271 w 4011346"/>
                <a:gd name="connsiteY168" fmla="*/ 1511763 h 1898882"/>
                <a:gd name="connsiteX169" fmla="*/ 2793259 w 4011346"/>
                <a:gd name="connsiteY169" fmla="*/ 1461705 h 1898882"/>
                <a:gd name="connsiteX170" fmla="*/ 2769898 w 4011346"/>
                <a:gd name="connsiteY170" fmla="*/ 1428333 h 1898882"/>
                <a:gd name="connsiteX171" fmla="*/ 2726514 w 4011346"/>
                <a:gd name="connsiteY171" fmla="*/ 1428333 h 1898882"/>
                <a:gd name="connsiteX172" fmla="*/ 2699817 w 4011346"/>
                <a:gd name="connsiteY172" fmla="*/ 1428333 h 1898882"/>
                <a:gd name="connsiteX173" fmla="*/ 2683130 w 4011346"/>
                <a:gd name="connsiteY173" fmla="*/ 1408309 h 1898882"/>
                <a:gd name="connsiteX174" fmla="*/ 2669781 w 4011346"/>
                <a:gd name="connsiteY174" fmla="*/ 1388286 h 1898882"/>
                <a:gd name="connsiteX175" fmla="*/ 2763224 w 4011346"/>
                <a:gd name="connsiteY175" fmla="*/ 1271483 h 1898882"/>
                <a:gd name="connsiteX176" fmla="*/ 2846654 w 4011346"/>
                <a:gd name="connsiteY176" fmla="*/ 1204739 h 1898882"/>
                <a:gd name="connsiteX177" fmla="*/ 2890038 w 4011346"/>
                <a:gd name="connsiteY177" fmla="*/ 1181378 h 1898882"/>
                <a:gd name="connsiteX178" fmla="*/ 2933422 w 4011346"/>
                <a:gd name="connsiteY178" fmla="*/ 1201401 h 1898882"/>
                <a:gd name="connsiteX179" fmla="*/ 2950109 w 4011346"/>
                <a:gd name="connsiteY179" fmla="*/ 1184715 h 1898882"/>
                <a:gd name="connsiteX180" fmla="*/ 2993492 w 4011346"/>
                <a:gd name="connsiteY180" fmla="*/ 1201401 h 1898882"/>
                <a:gd name="connsiteX181" fmla="*/ 3006841 w 4011346"/>
                <a:gd name="connsiteY181" fmla="*/ 1168029 h 1898882"/>
                <a:gd name="connsiteX182" fmla="*/ 3053563 w 4011346"/>
                <a:gd name="connsiteY182" fmla="*/ 1178041 h 1898882"/>
                <a:gd name="connsiteX183" fmla="*/ 3070249 w 4011346"/>
                <a:gd name="connsiteY183" fmla="*/ 1194727 h 1898882"/>
                <a:gd name="connsiteX184" fmla="*/ 3060237 w 4011346"/>
                <a:gd name="connsiteY184" fmla="*/ 1214750 h 1898882"/>
                <a:gd name="connsiteX185" fmla="*/ 3123644 w 4011346"/>
                <a:gd name="connsiteY185" fmla="*/ 1198064 h 1898882"/>
                <a:gd name="connsiteX186" fmla="*/ 3140330 w 4011346"/>
                <a:gd name="connsiteY186" fmla="*/ 1184715 h 1898882"/>
                <a:gd name="connsiteX187" fmla="*/ 3123644 w 4011346"/>
                <a:gd name="connsiteY187" fmla="*/ 1171366 h 1898882"/>
                <a:gd name="connsiteX188" fmla="*/ 3143668 w 4011346"/>
                <a:gd name="connsiteY188" fmla="*/ 1131320 h 1898882"/>
                <a:gd name="connsiteX189" fmla="*/ 3190389 w 4011346"/>
                <a:gd name="connsiteY189" fmla="*/ 1061238 h 1898882"/>
                <a:gd name="connsiteX190" fmla="*/ 3233773 w 4011346"/>
                <a:gd name="connsiteY190" fmla="*/ 1057901 h 1898882"/>
                <a:gd name="connsiteX191" fmla="*/ 3273819 w 4011346"/>
                <a:gd name="connsiteY191" fmla="*/ 1067912 h 1898882"/>
                <a:gd name="connsiteX192" fmla="*/ 3277157 w 4011346"/>
                <a:gd name="connsiteY192" fmla="*/ 1124645 h 1898882"/>
                <a:gd name="connsiteX193" fmla="*/ 3320541 w 4011346"/>
                <a:gd name="connsiteY193" fmla="*/ 1081261 h 1898882"/>
                <a:gd name="connsiteX194" fmla="*/ 3343901 w 4011346"/>
                <a:gd name="connsiteY194" fmla="*/ 1064575 h 1898882"/>
                <a:gd name="connsiteX195" fmla="*/ 3350576 w 4011346"/>
                <a:gd name="connsiteY195" fmla="*/ 1031203 h 1898882"/>
                <a:gd name="connsiteX196" fmla="*/ 3377273 w 4011346"/>
                <a:gd name="connsiteY196" fmla="*/ 1014517 h 1898882"/>
                <a:gd name="connsiteX197" fmla="*/ 3407309 w 4011346"/>
                <a:gd name="connsiteY197" fmla="*/ 1024528 h 1898882"/>
                <a:gd name="connsiteX198" fmla="*/ 3373936 w 4011346"/>
                <a:gd name="connsiteY198" fmla="*/ 1054563 h 1898882"/>
                <a:gd name="connsiteX199" fmla="*/ 3360587 w 4011346"/>
                <a:gd name="connsiteY199" fmla="*/ 1104622 h 1898882"/>
                <a:gd name="connsiteX200" fmla="*/ 3323878 w 4011346"/>
                <a:gd name="connsiteY200" fmla="*/ 1144668 h 1898882"/>
                <a:gd name="connsiteX201" fmla="*/ 3210412 w 4011346"/>
                <a:gd name="connsiteY201" fmla="*/ 1241448 h 1898882"/>
                <a:gd name="connsiteX202" fmla="*/ 3163691 w 4011346"/>
                <a:gd name="connsiteY202" fmla="*/ 1311530 h 1898882"/>
                <a:gd name="connsiteX203" fmla="*/ 3160354 w 4011346"/>
                <a:gd name="connsiteY203" fmla="*/ 1384949 h 1898882"/>
                <a:gd name="connsiteX204" fmla="*/ 3170365 w 4011346"/>
                <a:gd name="connsiteY204" fmla="*/ 1475054 h 1898882"/>
                <a:gd name="connsiteX205" fmla="*/ 3190389 w 4011346"/>
                <a:gd name="connsiteY205" fmla="*/ 1538461 h 1898882"/>
                <a:gd name="connsiteX206" fmla="*/ 3217087 w 4011346"/>
                <a:gd name="connsiteY206" fmla="*/ 1528449 h 1898882"/>
                <a:gd name="connsiteX207" fmla="*/ 3240447 w 4011346"/>
                <a:gd name="connsiteY207" fmla="*/ 1461705 h 1898882"/>
                <a:gd name="connsiteX208" fmla="*/ 3270482 w 4011346"/>
                <a:gd name="connsiteY208" fmla="*/ 1458368 h 1898882"/>
                <a:gd name="connsiteX209" fmla="*/ 3287168 w 4011346"/>
                <a:gd name="connsiteY209" fmla="*/ 1398298 h 1898882"/>
                <a:gd name="connsiteX210" fmla="*/ 3313866 w 4011346"/>
                <a:gd name="connsiteY210" fmla="*/ 1388286 h 1898882"/>
                <a:gd name="connsiteX211" fmla="*/ 3313866 w 4011346"/>
                <a:gd name="connsiteY211" fmla="*/ 1358251 h 1898882"/>
                <a:gd name="connsiteX212" fmla="*/ 3337227 w 4011346"/>
                <a:gd name="connsiteY212" fmla="*/ 1321541 h 1898882"/>
                <a:gd name="connsiteX213" fmla="*/ 3330552 w 4011346"/>
                <a:gd name="connsiteY213" fmla="*/ 1278157 h 1898882"/>
                <a:gd name="connsiteX214" fmla="*/ 3333890 w 4011346"/>
                <a:gd name="connsiteY214" fmla="*/ 1248122 h 1898882"/>
                <a:gd name="connsiteX215" fmla="*/ 3323878 w 4011346"/>
                <a:gd name="connsiteY215" fmla="*/ 1238111 h 1898882"/>
                <a:gd name="connsiteX216" fmla="*/ 3363925 w 4011346"/>
                <a:gd name="connsiteY216" fmla="*/ 1151343 h 1898882"/>
                <a:gd name="connsiteX217" fmla="*/ 3383948 w 4011346"/>
                <a:gd name="connsiteY217" fmla="*/ 1161355 h 1898882"/>
                <a:gd name="connsiteX218" fmla="*/ 3410646 w 4011346"/>
                <a:gd name="connsiteY218" fmla="*/ 1134657 h 1898882"/>
                <a:gd name="connsiteX219" fmla="*/ 3420657 w 4011346"/>
                <a:gd name="connsiteY219" fmla="*/ 1161355 h 1898882"/>
                <a:gd name="connsiteX220" fmla="*/ 3447355 w 4011346"/>
                <a:gd name="connsiteY220" fmla="*/ 1144668 h 1898882"/>
                <a:gd name="connsiteX221" fmla="*/ 3477390 w 4011346"/>
                <a:gd name="connsiteY221" fmla="*/ 1134657 h 1898882"/>
                <a:gd name="connsiteX222" fmla="*/ 3514100 w 4011346"/>
                <a:gd name="connsiteY222" fmla="*/ 1161355 h 1898882"/>
                <a:gd name="connsiteX223" fmla="*/ 3574170 w 4011346"/>
                <a:gd name="connsiteY223" fmla="*/ 1094610 h 1898882"/>
                <a:gd name="connsiteX224" fmla="*/ 3637577 w 4011346"/>
                <a:gd name="connsiteY224" fmla="*/ 1047889 h 1898882"/>
                <a:gd name="connsiteX225" fmla="*/ 3690973 w 4011346"/>
                <a:gd name="connsiteY225" fmla="*/ 1011179 h 1898882"/>
                <a:gd name="connsiteX226" fmla="*/ 3741031 w 4011346"/>
                <a:gd name="connsiteY226" fmla="*/ 1037877 h 1898882"/>
                <a:gd name="connsiteX227" fmla="*/ 3751043 w 4011346"/>
                <a:gd name="connsiteY227" fmla="*/ 1011179 h 1898882"/>
                <a:gd name="connsiteX228" fmla="*/ 3727682 w 4011346"/>
                <a:gd name="connsiteY228" fmla="*/ 944435 h 1898882"/>
                <a:gd name="connsiteX229" fmla="*/ 3700984 w 4011346"/>
                <a:gd name="connsiteY229" fmla="*/ 927749 h 1898882"/>
                <a:gd name="connsiteX230" fmla="*/ 3697647 w 4011346"/>
                <a:gd name="connsiteY230" fmla="*/ 897714 h 1898882"/>
                <a:gd name="connsiteX231" fmla="*/ 3751043 w 4011346"/>
                <a:gd name="connsiteY231" fmla="*/ 904388 h 1898882"/>
                <a:gd name="connsiteX232" fmla="*/ 3774403 w 4011346"/>
                <a:gd name="connsiteY232" fmla="*/ 861004 h 1898882"/>
                <a:gd name="connsiteX233" fmla="*/ 3767729 w 4011346"/>
                <a:gd name="connsiteY233" fmla="*/ 834306 h 1898882"/>
                <a:gd name="connsiteX234" fmla="*/ 3794427 w 4011346"/>
                <a:gd name="connsiteY234" fmla="*/ 800934 h 1898882"/>
                <a:gd name="connsiteX235" fmla="*/ 3804438 w 4011346"/>
                <a:gd name="connsiteY235" fmla="*/ 844318 h 1898882"/>
                <a:gd name="connsiteX236" fmla="*/ 3827799 w 4011346"/>
                <a:gd name="connsiteY236" fmla="*/ 861004 h 1898882"/>
                <a:gd name="connsiteX237" fmla="*/ 3874520 w 4011346"/>
                <a:gd name="connsiteY237" fmla="*/ 881028 h 1898882"/>
                <a:gd name="connsiteX238" fmla="*/ 3894544 w 4011346"/>
                <a:gd name="connsiteY238" fmla="*/ 907725 h 1898882"/>
                <a:gd name="connsiteX239" fmla="*/ 3941265 w 4011346"/>
                <a:gd name="connsiteY239" fmla="*/ 931086 h 1898882"/>
                <a:gd name="connsiteX240" fmla="*/ 3947939 w 4011346"/>
                <a:gd name="connsiteY240" fmla="*/ 917737 h 1898882"/>
                <a:gd name="connsiteX241" fmla="*/ 3957951 w 4011346"/>
                <a:gd name="connsiteY241" fmla="*/ 854330 h 1898882"/>
                <a:gd name="connsiteX242" fmla="*/ 4004672 w 4011346"/>
                <a:gd name="connsiteY242" fmla="*/ 847655 h 1898882"/>
                <a:gd name="connsiteX243" fmla="*/ 4011346 w 4011346"/>
                <a:gd name="connsiteY243" fmla="*/ 814283 h 1898882"/>
                <a:gd name="connsiteX244" fmla="*/ 3967963 w 4011346"/>
                <a:gd name="connsiteY244" fmla="*/ 777574 h 1898882"/>
                <a:gd name="connsiteX245" fmla="*/ 3921241 w 4011346"/>
                <a:gd name="connsiteY245" fmla="*/ 760887 h 1898882"/>
                <a:gd name="connsiteX246" fmla="*/ 3907892 w 4011346"/>
                <a:gd name="connsiteY246" fmla="*/ 764225 h 1898882"/>
                <a:gd name="connsiteX247" fmla="*/ 3907892 w 4011346"/>
                <a:gd name="connsiteY247" fmla="*/ 797597 h 1898882"/>
                <a:gd name="connsiteX248" fmla="*/ 3887869 w 4011346"/>
                <a:gd name="connsiteY248" fmla="*/ 790922 h 1898882"/>
                <a:gd name="connsiteX249" fmla="*/ 3874520 w 4011346"/>
                <a:gd name="connsiteY249" fmla="*/ 737527 h 1898882"/>
                <a:gd name="connsiteX250" fmla="*/ 3817787 w 4011346"/>
                <a:gd name="connsiteY250" fmla="*/ 674120 h 1898882"/>
                <a:gd name="connsiteX251" fmla="*/ 3717671 w 4011346"/>
                <a:gd name="connsiteY251" fmla="*/ 597363 h 1898882"/>
                <a:gd name="connsiteX252" fmla="*/ 3664275 w 4011346"/>
                <a:gd name="connsiteY252" fmla="*/ 577340 h 1898882"/>
                <a:gd name="connsiteX253" fmla="*/ 3584181 w 4011346"/>
                <a:gd name="connsiteY253" fmla="*/ 570666 h 1898882"/>
                <a:gd name="connsiteX254" fmla="*/ 3520774 w 4011346"/>
                <a:gd name="connsiteY254" fmla="*/ 553979 h 1898882"/>
                <a:gd name="connsiteX255" fmla="*/ 3530786 w 4011346"/>
                <a:gd name="connsiteY255" fmla="*/ 594026 h 1898882"/>
                <a:gd name="connsiteX256" fmla="*/ 3537460 w 4011346"/>
                <a:gd name="connsiteY256" fmla="*/ 620724 h 1898882"/>
                <a:gd name="connsiteX257" fmla="*/ 3507425 w 4011346"/>
                <a:gd name="connsiteY257" fmla="*/ 644084 h 1898882"/>
                <a:gd name="connsiteX258" fmla="*/ 3477390 w 4011346"/>
                <a:gd name="connsiteY258" fmla="*/ 617387 h 1898882"/>
                <a:gd name="connsiteX259" fmla="*/ 3477390 w 4011346"/>
                <a:gd name="connsiteY259" fmla="*/ 597363 h 1898882"/>
                <a:gd name="connsiteX260" fmla="*/ 3504088 w 4011346"/>
                <a:gd name="connsiteY260" fmla="*/ 577340 h 1898882"/>
                <a:gd name="connsiteX261" fmla="*/ 3467379 w 4011346"/>
                <a:gd name="connsiteY261" fmla="*/ 563991 h 1898882"/>
                <a:gd name="connsiteX262" fmla="*/ 3450692 w 4011346"/>
                <a:gd name="connsiteY262" fmla="*/ 590689 h 1898882"/>
                <a:gd name="connsiteX263" fmla="*/ 3440681 w 4011346"/>
                <a:gd name="connsiteY263" fmla="*/ 604038 h 1898882"/>
                <a:gd name="connsiteX264" fmla="*/ 3357250 w 4011346"/>
                <a:gd name="connsiteY264" fmla="*/ 590689 h 1898882"/>
                <a:gd name="connsiteX265" fmla="*/ 3297180 w 4011346"/>
                <a:gd name="connsiteY265" fmla="*/ 597363 h 1898882"/>
                <a:gd name="connsiteX266" fmla="*/ 3267145 w 4011346"/>
                <a:gd name="connsiteY266" fmla="*/ 574003 h 1898882"/>
                <a:gd name="connsiteX267" fmla="*/ 3267145 w 4011346"/>
                <a:gd name="connsiteY267" fmla="*/ 537293 h 1898882"/>
                <a:gd name="connsiteX268" fmla="*/ 3203738 w 4011346"/>
                <a:gd name="connsiteY268" fmla="*/ 480560 h 1898882"/>
                <a:gd name="connsiteX269" fmla="*/ 3076923 w 4011346"/>
                <a:gd name="connsiteY269" fmla="*/ 487235 h 1898882"/>
                <a:gd name="connsiteX270" fmla="*/ 3043551 w 4011346"/>
                <a:gd name="connsiteY270" fmla="*/ 463874 h 1898882"/>
                <a:gd name="connsiteX271" fmla="*/ 3000167 w 4011346"/>
                <a:gd name="connsiteY271" fmla="*/ 417153 h 1898882"/>
                <a:gd name="connsiteX272" fmla="*/ 3013516 w 4011346"/>
                <a:gd name="connsiteY272" fmla="*/ 410479 h 1898882"/>
                <a:gd name="connsiteX273" fmla="*/ 3000167 w 4011346"/>
                <a:gd name="connsiteY273" fmla="*/ 390455 h 1898882"/>
                <a:gd name="connsiteX274" fmla="*/ 2970132 w 4011346"/>
                <a:gd name="connsiteY274" fmla="*/ 387118 h 1898882"/>
                <a:gd name="connsiteX275" fmla="*/ 2920073 w 4011346"/>
                <a:gd name="connsiteY275" fmla="*/ 433839 h 1898882"/>
                <a:gd name="connsiteX276" fmla="*/ 2920073 w 4011346"/>
                <a:gd name="connsiteY276" fmla="*/ 433839 h 1898882"/>
                <a:gd name="connsiteX277" fmla="*/ 2916736 w 4011346"/>
                <a:gd name="connsiteY277" fmla="*/ 383781 h 1898882"/>
                <a:gd name="connsiteX278" fmla="*/ 2936760 w 4011346"/>
                <a:gd name="connsiteY278" fmla="*/ 380444 h 1898882"/>
                <a:gd name="connsiteX279" fmla="*/ 2866678 w 4011346"/>
                <a:gd name="connsiteY279" fmla="*/ 350409 h 1898882"/>
                <a:gd name="connsiteX280" fmla="*/ 2813282 w 4011346"/>
                <a:gd name="connsiteY280" fmla="*/ 347071 h 1898882"/>
                <a:gd name="connsiteX281" fmla="*/ 2793259 w 4011346"/>
                <a:gd name="connsiteY281" fmla="*/ 370432 h 1898882"/>
                <a:gd name="connsiteX282" fmla="*/ 2743200 w 4011346"/>
                <a:gd name="connsiteY282" fmla="*/ 380444 h 1898882"/>
                <a:gd name="connsiteX283" fmla="*/ 2786584 w 4011346"/>
                <a:gd name="connsiteY283" fmla="*/ 390455 h 1898882"/>
                <a:gd name="connsiteX284" fmla="*/ 2763224 w 4011346"/>
                <a:gd name="connsiteY284" fmla="*/ 410479 h 1898882"/>
                <a:gd name="connsiteX285" fmla="*/ 2769898 w 4011346"/>
                <a:gd name="connsiteY285" fmla="*/ 460537 h 1898882"/>
                <a:gd name="connsiteX286" fmla="*/ 2749875 w 4011346"/>
                <a:gd name="connsiteY286" fmla="*/ 443851 h 1898882"/>
                <a:gd name="connsiteX287" fmla="*/ 2733189 w 4011346"/>
                <a:gd name="connsiteY287" fmla="*/ 457200 h 1898882"/>
                <a:gd name="connsiteX288" fmla="*/ 2666444 w 4011346"/>
                <a:gd name="connsiteY288" fmla="*/ 447188 h 1898882"/>
                <a:gd name="connsiteX289" fmla="*/ 2636409 w 4011346"/>
                <a:gd name="connsiteY289" fmla="*/ 457200 h 1898882"/>
                <a:gd name="connsiteX290" fmla="*/ 2603037 w 4011346"/>
                <a:gd name="connsiteY290" fmla="*/ 417153 h 1898882"/>
                <a:gd name="connsiteX291" fmla="*/ 2569665 w 4011346"/>
                <a:gd name="connsiteY291" fmla="*/ 500584 h 1898882"/>
                <a:gd name="connsiteX292" fmla="*/ 2552979 w 4011346"/>
                <a:gd name="connsiteY292" fmla="*/ 520607 h 1898882"/>
                <a:gd name="connsiteX293" fmla="*/ 2469548 w 4011346"/>
                <a:gd name="connsiteY293" fmla="*/ 383781 h 1898882"/>
                <a:gd name="connsiteX294" fmla="*/ 2446187 w 4011346"/>
                <a:gd name="connsiteY294" fmla="*/ 400467 h 1898882"/>
                <a:gd name="connsiteX295" fmla="*/ 2442850 w 4011346"/>
                <a:gd name="connsiteY295" fmla="*/ 367095 h 1898882"/>
                <a:gd name="connsiteX296" fmla="*/ 2449525 w 4011346"/>
                <a:gd name="connsiteY296" fmla="*/ 297013 h 1898882"/>
                <a:gd name="connsiteX297" fmla="*/ 2386117 w 4011346"/>
                <a:gd name="connsiteY297" fmla="*/ 270315 h 1898882"/>
                <a:gd name="connsiteX298" fmla="*/ 2369431 w 4011346"/>
                <a:gd name="connsiteY298" fmla="*/ 310362 h 1898882"/>
                <a:gd name="connsiteX299" fmla="*/ 2379443 w 4011346"/>
                <a:gd name="connsiteY299" fmla="*/ 333722 h 1898882"/>
                <a:gd name="connsiteX300" fmla="*/ 2376106 w 4011346"/>
                <a:gd name="connsiteY300" fmla="*/ 353746 h 1898882"/>
                <a:gd name="connsiteX301" fmla="*/ 2352745 w 4011346"/>
                <a:gd name="connsiteY301" fmla="*/ 330385 h 1898882"/>
                <a:gd name="connsiteX302" fmla="*/ 2316036 w 4011346"/>
                <a:gd name="connsiteY302" fmla="*/ 337060 h 1898882"/>
                <a:gd name="connsiteX303" fmla="*/ 2272652 w 4011346"/>
                <a:gd name="connsiteY303" fmla="*/ 323711 h 1898882"/>
                <a:gd name="connsiteX304" fmla="*/ 2245954 w 4011346"/>
                <a:gd name="connsiteY304" fmla="*/ 283664 h 1898882"/>
                <a:gd name="connsiteX305" fmla="*/ 2209244 w 4011346"/>
                <a:gd name="connsiteY305" fmla="*/ 280327 h 1898882"/>
                <a:gd name="connsiteX306" fmla="*/ 2159186 w 4011346"/>
                <a:gd name="connsiteY306" fmla="*/ 270315 h 1898882"/>
                <a:gd name="connsiteX307" fmla="*/ 2132488 w 4011346"/>
                <a:gd name="connsiteY307" fmla="*/ 287001 h 1898882"/>
                <a:gd name="connsiteX308" fmla="*/ 2115802 w 4011346"/>
                <a:gd name="connsiteY308" fmla="*/ 300350 h 1898882"/>
                <a:gd name="connsiteX309" fmla="*/ 2115802 w 4011346"/>
                <a:gd name="connsiteY309" fmla="*/ 270315 h 1898882"/>
                <a:gd name="connsiteX310" fmla="*/ 2082430 w 4011346"/>
                <a:gd name="connsiteY310" fmla="*/ 266978 h 1898882"/>
                <a:gd name="connsiteX311" fmla="*/ 2045720 w 4011346"/>
                <a:gd name="connsiteY311" fmla="*/ 240280 h 1898882"/>
                <a:gd name="connsiteX312" fmla="*/ 2025697 w 4011346"/>
                <a:gd name="connsiteY312" fmla="*/ 270315 h 1898882"/>
                <a:gd name="connsiteX313" fmla="*/ 2055732 w 4011346"/>
                <a:gd name="connsiteY313" fmla="*/ 266978 h 1898882"/>
                <a:gd name="connsiteX314" fmla="*/ 2045720 w 4011346"/>
                <a:gd name="connsiteY314" fmla="*/ 293676 h 1898882"/>
                <a:gd name="connsiteX315" fmla="*/ 1988987 w 4011346"/>
                <a:gd name="connsiteY315" fmla="*/ 313699 h 1898882"/>
                <a:gd name="connsiteX316" fmla="*/ 1935592 w 4011346"/>
                <a:gd name="connsiteY316" fmla="*/ 323711 h 1898882"/>
                <a:gd name="connsiteX317" fmla="*/ 1995662 w 4011346"/>
                <a:gd name="connsiteY317" fmla="*/ 266978 h 1898882"/>
                <a:gd name="connsiteX318" fmla="*/ 2055732 w 4011346"/>
                <a:gd name="connsiteY318" fmla="*/ 196896 h 1898882"/>
                <a:gd name="connsiteX319" fmla="*/ 2055732 w 4011346"/>
                <a:gd name="connsiteY319" fmla="*/ 196896 h 1898882"/>
                <a:gd name="connsiteX320" fmla="*/ 1832138 w 4011346"/>
                <a:gd name="connsiteY320" fmla="*/ 36710 h 1898882"/>
                <a:gd name="connsiteX321" fmla="*/ 1782079 w 4011346"/>
                <a:gd name="connsiteY321" fmla="*/ 0 h 1898882"/>
                <a:gd name="connsiteX322" fmla="*/ 1768731 w 4011346"/>
                <a:gd name="connsiteY322" fmla="*/ 46722 h 1898882"/>
                <a:gd name="connsiteX323" fmla="*/ 1705322 w 4011346"/>
                <a:gd name="connsiteY323" fmla="*/ 70082 h 1898882"/>
                <a:gd name="connsiteX324" fmla="*/ 1685300 w 4011346"/>
                <a:gd name="connsiteY324" fmla="*/ 43384 h 1898882"/>
                <a:gd name="connsiteX325" fmla="*/ 1615218 w 4011346"/>
                <a:gd name="connsiteY325" fmla="*/ 46722 h 1898882"/>
                <a:gd name="connsiteX326" fmla="*/ 1638579 w 4011346"/>
                <a:gd name="connsiteY326" fmla="*/ 76757 h 1898882"/>
                <a:gd name="connsiteX327" fmla="*/ 1528449 w 4011346"/>
                <a:gd name="connsiteY327" fmla="*/ 103453 h 1898882"/>
                <a:gd name="connsiteX328" fmla="*/ 1465043 w 4011346"/>
                <a:gd name="connsiteY328" fmla="*/ 186884 h 1898882"/>
                <a:gd name="connsiteX329" fmla="*/ 1448357 w 4011346"/>
                <a:gd name="connsiteY329" fmla="*/ 213582 h 1898882"/>
                <a:gd name="connsiteX330" fmla="*/ 1481729 w 4011346"/>
                <a:gd name="connsiteY330" fmla="*/ 246955 h 1898882"/>
                <a:gd name="connsiteX331" fmla="*/ 1481729 w 4011346"/>
                <a:gd name="connsiteY331" fmla="*/ 276990 h 1898882"/>
                <a:gd name="connsiteX332" fmla="*/ 1458368 w 4011346"/>
                <a:gd name="connsiteY332" fmla="*/ 280327 h 1898882"/>
                <a:gd name="connsiteX333" fmla="*/ 1458368 w 4011346"/>
                <a:gd name="connsiteY333" fmla="*/ 260303 h 1898882"/>
                <a:gd name="connsiteX334" fmla="*/ 1418322 w 4011346"/>
                <a:gd name="connsiteY334" fmla="*/ 270315 h 1898882"/>
                <a:gd name="connsiteX335" fmla="*/ 1368263 w 4011346"/>
                <a:gd name="connsiteY335" fmla="*/ 276990 h 1898882"/>
                <a:gd name="connsiteX336" fmla="*/ 1321542 w 4011346"/>
                <a:gd name="connsiteY336" fmla="*/ 283664 h 1898882"/>
                <a:gd name="connsiteX337" fmla="*/ 1318205 w 4011346"/>
                <a:gd name="connsiteY337" fmla="*/ 370432 h 1898882"/>
                <a:gd name="connsiteX338" fmla="*/ 1358252 w 4011346"/>
                <a:gd name="connsiteY338" fmla="*/ 393793 h 1898882"/>
                <a:gd name="connsiteX339" fmla="*/ 1374938 w 4011346"/>
                <a:gd name="connsiteY339" fmla="*/ 423828 h 1898882"/>
                <a:gd name="connsiteX340" fmla="*/ 1384949 w 4011346"/>
                <a:gd name="connsiteY340" fmla="*/ 447188 h 1898882"/>
                <a:gd name="connsiteX341" fmla="*/ 1394961 w 4011346"/>
                <a:gd name="connsiteY341" fmla="*/ 497247 h 1898882"/>
                <a:gd name="connsiteX342" fmla="*/ 1384949 w 4011346"/>
                <a:gd name="connsiteY342" fmla="*/ 527282 h 1898882"/>
                <a:gd name="connsiteX343" fmla="*/ 1358252 w 4011346"/>
                <a:gd name="connsiteY343" fmla="*/ 493909 h 1898882"/>
                <a:gd name="connsiteX344" fmla="*/ 1361589 w 4011346"/>
                <a:gd name="connsiteY344" fmla="*/ 463874 h 1898882"/>
                <a:gd name="connsiteX345" fmla="*/ 1351577 w 4011346"/>
                <a:gd name="connsiteY345" fmla="*/ 423828 h 1898882"/>
                <a:gd name="connsiteX346" fmla="*/ 1328217 w 4011346"/>
                <a:gd name="connsiteY346" fmla="*/ 430502 h 1898882"/>
                <a:gd name="connsiteX347" fmla="*/ 1281495 w 4011346"/>
                <a:gd name="connsiteY347" fmla="*/ 393793 h 1898882"/>
                <a:gd name="connsiteX348" fmla="*/ 1241449 w 4011346"/>
                <a:gd name="connsiteY348" fmla="*/ 390455 h 1898882"/>
                <a:gd name="connsiteX349" fmla="*/ 1241449 w 4011346"/>
                <a:gd name="connsiteY349" fmla="*/ 437176 h 1898882"/>
                <a:gd name="connsiteX350" fmla="*/ 1201402 w 4011346"/>
                <a:gd name="connsiteY350" fmla="*/ 417153 h 1898882"/>
                <a:gd name="connsiteX351" fmla="*/ 1228100 w 4011346"/>
                <a:gd name="connsiteY351" fmla="*/ 467211 h 1898882"/>
                <a:gd name="connsiteX352" fmla="*/ 1258135 w 4011346"/>
                <a:gd name="connsiteY352" fmla="*/ 477223 h 1898882"/>
                <a:gd name="connsiteX353" fmla="*/ 1258135 w 4011346"/>
                <a:gd name="connsiteY353" fmla="*/ 497247 h 1898882"/>
                <a:gd name="connsiteX354" fmla="*/ 1198065 w 4011346"/>
                <a:gd name="connsiteY354" fmla="*/ 473886 h 1898882"/>
                <a:gd name="connsiteX355" fmla="*/ 1181379 w 4011346"/>
                <a:gd name="connsiteY355" fmla="*/ 473886 h 1898882"/>
                <a:gd name="connsiteX356" fmla="*/ 1178041 w 4011346"/>
                <a:gd name="connsiteY356" fmla="*/ 430502 h 1898882"/>
                <a:gd name="connsiteX357" fmla="*/ 1171367 w 4011346"/>
                <a:gd name="connsiteY357" fmla="*/ 343734 h 1898882"/>
                <a:gd name="connsiteX358" fmla="*/ 1161355 w 4011346"/>
                <a:gd name="connsiteY358" fmla="*/ 413816 h 1898882"/>
                <a:gd name="connsiteX359" fmla="*/ 1137995 w 4011346"/>
                <a:gd name="connsiteY359" fmla="*/ 443851 h 1898882"/>
                <a:gd name="connsiteX360" fmla="*/ 1158018 w 4011346"/>
                <a:gd name="connsiteY360" fmla="*/ 490572 h 1898882"/>
                <a:gd name="connsiteX361" fmla="*/ 1158018 w 4011346"/>
                <a:gd name="connsiteY361" fmla="*/ 523944 h 1898882"/>
                <a:gd name="connsiteX362" fmla="*/ 1141332 w 4011346"/>
                <a:gd name="connsiteY362" fmla="*/ 574003 h 1898882"/>
                <a:gd name="connsiteX363" fmla="*/ 1154681 w 4011346"/>
                <a:gd name="connsiteY363" fmla="*/ 607375 h 1898882"/>
                <a:gd name="connsiteX364" fmla="*/ 1184716 w 4011346"/>
                <a:gd name="connsiteY364" fmla="*/ 614049 h 1898882"/>
                <a:gd name="connsiteX365" fmla="*/ 1221425 w 4011346"/>
                <a:gd name="connsiteY365" fmla="*/ 620724 h 1898882"/>
                <a:gd name="connsiteX366" fmla="*/ 1241449 w 4011346"/>
                <a:gd name="connsiteY366" fmla="*/ 644084 h 1898882"/>
                <a:gd name="connsiteX367" fmla="*/ 1258135 w 4011346"/>
                <a:gd name="connsiteY367" fmla="*/ 687468 h 1898882"/>
                <a:gd name="connsiteX368" fmla="*/ 1258135 w 4011346"/>
                <a:gd name="connsiteY368" fmla="*/ 687468 h 1898882"/>
                <a:gd name="connsiteX369" fmla="*/ 1254798 w 4011346"/>
                <a:gd name="connsiteY369" fmla="*/ 720841 h 1898882"/>
                <a:gd name="connsiteX370" fmla="*/ 1274821 w 4011346"/>
                <a:gd name="connsiteY370" fmla="*/ 740864 h 1898882"/>
                <a:gd name="connsiteX371" fmla="*/ 1244786 w 4011346"/>
                <a:gd name="connsiteY371" fmla="*/ 747539 h 1898882"/>
                <a:gd name="connsiteX372" fmla="*/ 1224763 w 4011346"/>
                <a:gd name="connsiteY372" fmla="*/ 707492 h 1898882"/>
                <a:gd name="connsiteX373" fmla="*/ 1224763 w 4011346"/>
                <a:gd name="connsiteY373" fmla="*/ 667445 h 1898882"/>
                <a:gd name="connsiteX374" fmla="*/ 1194727 w 4011346"/>
                <a:gd name="connsiteY374" fmla="*/ 630736 h 1898882"/>
                <a:gd name="connsiteX375" fmla="*/ 1164692 w 4011346"/>
                <a:gd name="connsiteY375" fmla="*/ 674120 h 1898882"/>
                <a:gd name="connsiteX376" fmla="*/ 1178041 w 4011346"/>
                <a:gd name="connsiteY376" fmla="*/ 717503 h 1898882"/>
                <a:gd name="connsiteX377" fmla="*/ 1137995 w 4011346"/>
                <a:gd name="connsiteY377" fmla="*/ 774236 h 1898882"/>
                <a:gd name="connsiteX378" fmla="*/ 1097948 w 4011346"/>
                <a:gd name="connsiteY378" fmla="*/ 830969 h 1898882"/>
                <a:gd name="connsiteX379" fmla="*/ 1007843 w 4011346"/>
                <a:gd name="connsiteY379" fmla="*/ 794260 h 1898882"/>
                <a:gd name="connsiteX380" fmla="*/ 1074587 w 4011346"/>
                <a:gd name="connsiteY380" fmla="*/ 790922 h 1898882"/>
                <a:gd name="connsiteX381" fmla="*/ 1107960 w 4011346"/>
                <a:gd name="connsiteY381" fmla="*/ 727515 h 1898882"/>
                <a:gd name="connsiteX382" fmla="*/ 1121309 w 4011346"/>
                <a:gd name="connsiteY382" fmla="*/ 684131 h 1898882"/>
                <a:gd name="connsiteX383" fmla="*/ 1127983 w 4011346"/>
                <a:gd name="connsiteY383" fmla="*/ 650759 h 1898882"/>
                <a:gd name="connsiteX384" fmla="*/ 1117971 w 4011346"/>
                <a:gd name="connsiteY384" fmla="*/ 634073 h 1898882"/>
                <a:gd name="connsiteX385" fmla="*/ 1114634 w 4011346"/>
                <a:gd name="connsiteY385" fmla="*/ 584014 h 1898882"/>
                <a:gd name="connsiteX386" fmla="*/ 1104622 w 4011346"/>
                <a:gd name="connsiteY386" fmla="*/ 503921 h 1898882"/>
                <a:gd name="connsiteX387" fmla="*/ 1101285 w 4011346"/>
                <a:gd name="connsiteY387" fmla="*/ 443851 h 1898882"/>
                <a:gd name="connsiteX388" fmla="*/ 1124646 w 4011346"/>
                <a:gd name="connsiteY388" fmla="*/ 350409 h 1898882"/>
                <a:gd name="connsiteX389" fmla="*/ 1031203 w 4011346"/>
                <a:gd name="connsiteY389" fmla="*/ 340397 h 1898882"/>
                <a:gd name="connsiteX390" fmla="*/ 1014517 w 4011346"/>
                <a:gd name="connsiteY390" fmla="*/ 397130 h 1898882"/>
                <a:gd name="connsiteX391" fmla="*/ 1024529 w 4011346"/>
                <a:gd name="connsiteY391" fmla="*/ 443851 h 1898882"/>
                <a:gd name="connsiteX392" fmla="*/ 981145 w 4011346"/>
                <a:gd name="connsiteY392" fmla="*/ 497247 h 1898882"/>
                <a:gd name="connsiteX393" fmla="*/ 991157 w 4011346"/>
                <a:gd name="connsiteY393" fmla="*/ 533956 h 1898882"/>
                <a:gd name="connsiteX394" fmla="*/ 981145 w 4011346"/>
                <a:gd name="connsiteY394" fmla="*/ 580677 h 1898882"/>
                <a:gd name="connsiteX395" fmla="*/ 1001168 w 4011346"/>
                <a:gd name="connsiteY395" fmla="*/ 604038 h 1898882"/>
                <a:gd name="connsiteX396" fmla="*/ 1017854 w 4011346"/>
                <a:gd name="connsiteY396" fmla="*/ 650759 h 1898882"/>
                <a:gd name="connsiteX397" fmla="*/ 1047890 w 4011346"/>
                <a:gd name="connsiteY397" fmla="*/ 637410 h 1898882"/>
                <a:gd name="connsiteX398" fmla="*/ 1014517 w 4011346"/>
                <a:gd name="connsiteY398" fmla="*/ 690806 h 1898882"/>
                <a:gd name="connsiteX399" fmla="*/ 957784 w 4011346"/>
                <a:gd name="connsiteY399" fmla="*/ 637410 h 1898882"/>
                <a:gd name="connsiteX400" fmla="*/ 884365 w 4011346"/>
                <a:gd name="connsiteY400" fmla="*/ 600701 h 1898882"/>
                <a:gd name="connsiteX401" fmla="*/ 824295 w 4011346"/>
                <a:gd name="connsiteY401" fmla="*/ 577340 h 1898882"/>
                <a:gd name="connsiteX402" fmla="*/ 810946 w 4011346"/>
                <a:gd name="connsiteY402" fmla="*/ 614049 h 1898882"/>
                <a:gd name="connsiteX403" fmla="*/ 827633 w 4011346"/>
                <a:gd name="connsiteY403" fmla="*/ 650759 h 1898882"/>
                <a:gd name="connsiteX404" fmla="*/ 814284 w 4011346"/>
                <a:gd name="connsiteY404" fmla="*/ 674120 h 1898882"/>
                <a:gd name="connsiteX405" fmla="*/ 800935 w 4011346"/>
                <a:gd name="connsiteY405" fmla="*/ 690806 h 1898882"/>
                <a:gd name="connsiteX406" fmla="*/ 770900 w 4011346"/>
                <a:gd name="connsiteY406" fmla="*/ 634073 h 1898882"/>
                <a:gd name="connsiteX407" fmla="*/ 744202 w 4011346"/>
                <a:gd name="connsiteY407" fmla="*/ 670782 h 1898882"/>
                <a:gd name="connsiteX408" fmla="*/ 707492 w 4011346"/>
                <a:gd name="connsiteY408" fmla="*/ 664108 h 1898882"/>
                <a:gd name="connsiteX409" fmla="*/ 654097 w 4011346"/>
                <a:gd name="connsiteY409" fmla="*/ 700817 h 1898882"/>
                <a:gd name="connsiteX410" fmla="*/ 644085 w 4011346"/>
                <a:gd name="connsiteY410" fmla="*/ 677457 h 1898882"/>
                <a:gd name="connsiteX411" fmla="*/ 654097 w 4011346"/>
                <a:gd name="connsiteY411" fmla="*/ 640747 h 1898882"/>
                <a:gd name="connsiteX412" fmla="*/ 614050 w 4011346"/>
                <a:gd name="connsiteY412" fmla="*/ 677457 h 1898882"/>
                <a:gd name="connsiteX413" fmla="*/ 594027 w 4011346"/>
                <a:gd name="connsiteY413" fmla="*/ 677457 h 1898882"/>
                <a:gd name="connsiteX414" fmla="*/ 533957 w 4011346"/>
                <a:gd name="connsiteY414" fmla="*/ 710829 h 1898882"/>
                <a:gd name="connsiteX415" fmla="*/ 510596 w 4011346"/>
                <a:gd name="connsiteY415" fmla="*/ 734190 h 1898882"/>
                <a:gd name="connsiteX416" fmla="*/ 500584 w 4011346"/>
                <a:gd name="connsiteY416" fmla="*/ 780911 h 1898882"/>
                <a:gd name="connsiteX417" fmla="*/ 450526 w 4011346"/>
                <a:gd name="connsiteY417" fmla="*/ 767562 h 1898882"/>
                <a:gd name="connsiteX418" fmla="*/ 433840 w 4011346"/>
                <a:gd name="connsiteY418" fmla="*/ 730852 h 1898882"/>
                <a:gd name="connsiteX419" fmla="*/ 467212 w 4011346"/>
                <a:gd name="connsiteY419" fmla="*/ 700817 h 1898882"/>
                <a:gd name="connsiteX420" fmla="*/ 453863 w 4011346"/>
                <a:gd name="connsiteY420" fmla="*/ 677457 h 1898882"/>
                <a:gd name="connsiteX421" fmla="*/ 390456 w 4011346"/>
                <a:gd name="connsiteY421" fmla="*/ 647422 h 1898882"/>
                <a:gd name="connsiteX422" fmla="*/ 417154 w 4011346"/>
                <a:gd name="connsiteY422" fmla="*/ 697480 h 1898882"/>
                <a:gd name="connsiteX423" fmla="*/ 407142 w 4011346"/>
                <a:gd name="connsiteY423" fmla="*/ 740864 h 1898882"/>
                <a:gd name="connsiteX424" fmla="*/ 413817 w 4011346"/>
                <a:gd name="connsiteY424" fmla="*/ 777574 h 1898882"/>
                <a:gd name="connsiteX425" fmla="*/ 427165 w 4011346"/>
                <a:gd name="connsiteY425" fmla="*/ 800934 h 1898882"/>
                <a:gd name="connsiteX426" fmla="*/ 413817 w 4011346"/>
                <a:gd name="connsiteY426" fmla="*/ 830969 h 1898882"/>
                <a:gd name="connsiteX427" fmla="*/ 390456 w 4011346"/>
                <a:gd name="connsiteY427" fmla="*/ 807609 h 1898882"/>
                <a:gd name="connsiteX428" fmla="*/ 360421 w 4011346"/>
                <a:gd name="connsiteY428" fmla="*/ 804271 h 1898882"/>
                <a:gd name="connsiteX429" fmla="*/ 333723 w 4011346"/>
                <a:gd name="connsiteY429" fmla="*/ 844318 h 1898882"/>
                <a:gd name="connsiteX430" fmla="*/ 307025 w 4011346"/>
                <a:gd name="connsiteY430" fmla="*/ 864341 h 1898882"/>
                <a:gd name="connsiteX431" fmla="*/ 320374 w 4011346"/>
                <a:gd name="connsiteY431" fmla="*/ 891039 h 1898882"/>
                <a:gd name="connsiteX432" fmla="*/ 303688 w 4011346"/>
                <a:gd name="connsiteY432" fmla="*/ 914400 h 1898882"/>
                <a:gd name="connsiteX433" fmla="*/ 233606 w 4011346"/>
                <a:gd name="connsiteY433" fmla="*/ 877690 h 1898882"/>
                <a:gd name="connsiteX434" fmla="*/ 243618 w 4011346"/>
                <a:gd name="connsiteY434" fmla="*/ 927749 h 1898882"/>
                <a:gd name="connsiteX435" fmla="*/ 263641 w 4011346"/>
                <a:gd name="connsiteY435" fmla="*/ 947772 h 1898882"/>
                <a:gd name="connsiteX436" fmla="*/ 250292 w 4011346"/>
                <a:gd name="connsiteY436" fmla="*/ 961121 h 1898882"/>
                <a:gd name="connsiteX437" fmla="*/ 193560 w 4011346"/>
                <a:gd name="connsiteY437" fmla="*/ 924411 h 1898882"/>
                <a:gd name="connsiteX438" fmla="*/ 170199 w 4011346"/>
                <a:gd name="connsiteY438" fmla="*/ 884365 h 1898882"/>
                <a:gd name="connsiteX439" fmla="*/ 170199 w 4011346"/>
                <a:gd name="connsiteY439" fmla="*/ 837644 h 1898882"/>
                <a:gd name="connsiteX440" fmla="*/ 133490 w 4011346"/>
                <a:gd name="connsiteY440" fmla="*/ 760887 h 1898882"/>
                <a:gd name="connsiteX441" fmla="*/ 196897 w 4011346"/>
                <a:gd name="connsiteY441" fmla="*/ 790922 h 1898882"/>
                <a:gd name="connsiteX442" fmla="*/ 256967 w 4011346"/>
                <a:gd name="connsiteY442" fmla="*/ 820957 h 1898882"/>
                <a:gd name="connsiteX443" fmla="*/ 293676 w 4011346"/>
                <a:gd name="connsiteY443" fmla="*/ 824295 h 1898882"/>
                <a:gd name="connsiteX444" fmla="*/ 327049 w 4011346"/>
                <a:gd name="connsiteY444" fmla="*/ 794260 h 1898882"/>
                <a:gd name="connsiteX445" fmla="*/ 343735 w 4011346"/>
                <a:gd name="connsiteY445" fmla="*/ 757550 h 1898882"/>
                <a:gd name="connsiteX446" fmla="*/ 333723 w 4011346"/>
                <a:gd name="connsiteY446" fmla="*/ 707492 h 1898882"/>
                <a:gd name="connsiteX447" fmla="*/ 290339 w 4011346"/>
                <a:gd name="connsiteY447" fmla="*/ 687468 h 1898882"/>
                <a:gd name="connsiteX448" fmla="*/ 236944 w 4011346"/>
                <a:gd name="connsiteY448" fmla="*/ 640747 h 1898882"/>
                <a:gd name="connsiteX449" fmla="*/ 133490 w 4011346"/>
                <a:gd name="connsiteY449" fmla="*/ 584014 h 1898882"/>
                <a:gd name="connsiteX0" fmla="*/ 133490 w 4011346"/>
                <a:gd name="connsiteY0" fmla="*/ 584014 h 1898882"/>
                <a:gd name="connsiteX1" fmla="*/ 46722 w 4011346"/>
                <a:gd name="connsiteY1" fmla="*/ 614049 h 1898882"/>
                <a:gd name="connsiteX2" fmla="*/ 33373 w 4011346"/>
                <a:gd name="connsiteY2" fmla="*/ 644084 h 1898882"/>
                <a:gd name="connsiteX3" fmla="*/ 43384 w 4011346"/>
                <a:gd name="connsiteY3" fmla="*/ 674120 h 1898882"/>
                <a:gd name="connsiteX4" fmla="*/ 60071 w 4011346"/>
                <a:gd name="connsiteY4" fmla="*/ 700817 h 1898882"/>
                <a:gd name="connsiteX5" fmla="*/ 73419 w 4011346"/>
                <a:gd name="connsiteY5" fmla="*/ 730852 h 1898882"/>
                <a:gd name="connsiteX6" fmla="*/ 56733 w 4011346"/>
                <a:gd name="connsiteY6" fmla="*/ 754213 h 1898882"/>
                <a:gd name="connsiteX7" fmla="*/ 76757 w 4011346"/>
                <a:gd name="connsiteY7" fmla="*/ 834306 h 1898882"/>
                <a:gd name="connsiteX8" fmla="*/ 66745 w 4011346"/>
                <a:gd name="connsiteY8" fmla="*/ 850993 h 1898882"/>
                <a:gd name="connsiteX9" fmla="*/ 70082 w 4011346"/>
                <a:gd name="connsiteY9" fmla="*/ 877690 h 1898882"/>
                <a:gd name="connsiteX10" fmla="*/ 70082 w 4011346"/>
                <a:gd name="connsiteY10" fmla="*/ 917737 h 1898882"/>
                <a:gd name="connsiteX11" fmla="*/ 80094 w 4011346"/>
                <a:gd name="connsiteY11" fmla="*/ 937760 h 1898882"/>
                <a:gd name="connsiteX12" fmla="*/ 76757 w 4011346"/>
                <a:gd name="connsiteY12" fmla="*/ 961121 h 1898882"/>
                <a:gd name="connsiteX13" fmla="*/ 106792 w 4011346"/>
                <a:gd name="connsiteY13" fmla="*/ 994493 h 1898882"/>
                <a:gd name="connsiteX14" fmla="*/ 106792 w 4011346"/>
                <a:gd name="connsiteY14" fmla="*/ 1024528 h 1898882"/>
                <a:gd name="connsiteX15" fmla="*/ 13349 w 4011346"/>
                <a:gd name="connsiteY15" fmla="*/ 1114633 h 1898882"/>
                <a:gd name="connsiteX16" fmla="*/ 33373 w 4011346"/>
                <a:gd name="connsiteY16" fmla="*/ 1148006 h 1898882"/>
                <a:gd name="connsiteX17" fmla="*/ 33373 w 4011346"/>
                <a:gd name="connsiteY17" fmla="*/ 1148006 h 1898882"/>
                <a:gd name="connsiteX18" fmla="*/ 16687 w 4011346"/>
                <a:gd name="connsiteY18" fmla="*/ 1178041 h 1898882"/>
                <a:gd name="connsiteX19" fmla="*/ 3338 w 4011346"/>
                <a:gd name="connsiteY19" fmla="*/ 1208076 h 1898882"/>
                <a:gd name="connsiteX20" fmla="*/ 0 w 4011346"/>
                <a:gd name="connsiteY20" fmla="*/ 1268146 h 1898882"/>
                <a:gd name="connsiteX21" fmla="*/ 16687 w 4011346"/>
                <a:gd name="connsiteY21" fmla="*/ 1311530 h 1898882"/>
                <a:gd name="connsiteX22" fmla="*/ 20024 w 4011346"/>
                <a:gd name="connsiteY22" fmla="*/ 1344902 h 1898882"/>
                <a:gd name="connsiteX23" fmla="*/ 56733 w 4011346"/>
                <a:gd name="connsiteY23" fmla="*/ 1354914 h 1898882"/>
                <a:gd name="connsiteX24" fmla="*/ 116803 w 4011346"/>
                <a:gd name="connsiteY24" fmla="*/ 1441682 h 1898882"/>
                <a:gd name="connsiteX25" fmla="*/ 96780 w 4011346"/>
                <a:gd name="connsiteY25" fmla="*/ 1465042 h 1898882"/>
                <a:gd name="connsiteX26" fmla="*/ 93443 w 4011346"/>
                <a:gd name="connsiteY26" fmla="*/ 1495077 h 1898882"/>
                <a:gd name="connsiteX27" fmla="*/ 120141 w 4011346"/>
                <a:gd name="connsiteY27" fmla="*/ 1498414 h 1898882"/>
                <a:gd name="connsiteX28" fmla="*/ 160187 w 4011346"/>
                <a:gd name="connsiteY28" fmla="*/ 1511763 h 1898882"/>
                <a:gd name="connsiteX29" fmla="*/ 186885 w 4011346"/>
                <a:gd name="connsiteY29" fmla="*/ 1525112 h 1898882"/>
                <a:gd name="connsiteX30" fmla="*/ 213583 w 4011346"/>
                <a:gd name="connsiteY30" fmla="*/ 1555147 h 1898882"/>
                <a:gd name="connsiteX31" fmla="*/ 243618 w 4011346"/>
                <a:gd name="connsiteY31" fmla="*/ 1558484 h 1898882"/>
                <a:gd name="connsiteX32" fmla="*/ 287002 w 4011346"/>
                <a:gd name="connsiteY32" fmla="*/ 1588520 h 1898882"/>
                <a:gd name="connsiteX33" fmla="*/ 310363 w 4011346"/>
                <a:gd name="connsiteY33" fmla="*/ 1598531 h 1898882"/>
                <a:gd name="connsiteX34" fmla="*/ 310363 w 4011346"/>
                <a:gd name="connsiteY34" fmla="*/ 1635241 h 1898882"/>
                <a:gd name="connsiteX35" fmla="*/ 270316 w 4011346"/>
                <a:gd name="connsiteY35" fmla="*/ 1675287 h 1898882"/>
                <a:gd name="connsiteX36" fmla="*/ 280327 w 4011346"/>
                <a:gd name="connsiteY36" fmla="*/ 1698648 h 1898882"/>
                <a:gd name="connsiteX37" fmla="*/ 273653 w 4011346"/>
                <a:gd name="connsiteY37" fmla="*/ 1718671 h 1898882"/>
                <a:gd name="connsiteX38" fmla="*/ 266979 w 4011346"/>
                <a:gd name="connsiteY38" fmla="*/ 1735357 h 1898882"/>
                <a:gd name="connsiteX39" fmla="*/ 240281 w 4011346"/>
                <a:gd name="connsiteY39" fmla="*/ 1775404 h 1898882"/>
                <a:gd name="connsiteX40" fmla="*/ 307025 w 4011346"/>
                <a:gd name="connsiteY40" fmla="*/ 1812114 h 1898882"/>
                <a:gd name="connsiteX41" fmla="*/ 337060 w 4011346"/>
                <a:gd name="connsiteY41" fmla="*/ 1818788 h 1898882"/>
                <a:gd name="connsiteX42" fmla="*/ 360421 w 4011346"/>
                <a:gd name="connsiteY42" fmla="*/ 1825463 h 1898882"/>
                <a:gd name="connsiteX43" fmla="*/ 380444 w 4011346"/>
                <a:gd name="connsiteY43" fmla="*/ 1832137 h 1898882"/>
                <a:gd name="connsiteX44" fmla="*/ 407142 w 4011346"/>
                <a:gd name="connsiteY44" fmla="*/ 1852160 h 1898882"/>
                <a:gd name="connsiteX45" fmla="*/ 437177 w 4011346"/>
                <a:gd name="connsiteY45" fmla="*/ 1848823 h 1898882"/>
                <a:gd name="connsiteX46" fmla="*/ 507259 w 4011346"/>
                <a:gd name="connsiteY46" fmla="*/ 1898882 h 1898882"/>
                <a:gd name="connsiteX47" fmla="*/ 517271 w 4011346"/>
                <a:gd name="connsiteY47" fmla="*/ 1885533 h 1898882"/>
                <a:gd name="connsiteX48" fmla="*/ 507259 w 4011346"/>
                <a:gd name="connsiteY48" fmla="*/ 1845486 h 1898882"/>
                <a:gd name="connsiteX49" fmla="*/ 500584 w 4011346"/>
                <a:gd name="connsiteY49" fmla="*/ 1812114 h 1898882"/>
                <a:gd name="connsiteX50" fmla="*/ 483898 w 4011346"/>
                <a:gd name="connsiteY50" fmla="*/ 1768730 h 1898882"/>
                <a:gd name="connsiteX51" fmla="*/ 513933 w 4011346"/>
                <a:gd name="connsiteY51" fmla="*/ 1748706 h 1898882"/>
                <a:gd name="connsiteX52" fmla="*/ 547306 w 4011346"/>
                <a:gd name="connsiteY52" fmla="*/ 1725346 h 1898882"/>
                <a:gd name="connsiteX53" fmla="*/ 527282 w 4011346"/>
                <a:gd name="connsiteY53" fmla="*/ 1708660 h 1898882"/>
                <a:gd name="connsiteX54" fmla="*/ 517271 w 4011346"/>
                <a:gd name="connsiteY54" fmla="*/ 1675287 h 1898882"/>
                <a:gd name="connsiteX55" fmla="*/ 480561 w 4011346"/>
                <a:gd name="connsiteY55" fmla="*/ 1658601 h 1898882"/>
                <a:gd name="connsiteX56" fmla="*/ 470549 w 4011346"/>
                <a:gd name="connsiteY56" fmla="*/ 1638578 h 1898882"/>
                <a:gd name="connsiteX57" fmla="*/ 480561 w 4011346"/>
                <a:gd name="connsiteY57" fmla="*/ 1608543 h 1898882"/>
                <a:gd name="connsiteX58" fmla="*/ 490573 w 4011346"/>
                <a:gd name="connsiteY58" fmla="*/ 1568496 h 1898882"/>
                <a:gd name="connsiteX59" fmla="*/ 513933 w 4011346"/>
                <a:gd name="connsiteY59" fmla="*/ 1588520 h 1898882"/>
                <a:gd name="connsiteX60" fmla="*/ 520608 w 4011346"/>
                <a:gd name="connsiteY60" fmla="*/ 1571833 h 1898882"/>
                <a:gd name="connsiteX61" fmla="*/ 543968 w 4011346"/>
                <a:gd name="connsiteY61" fmla="*/ 1535124 h 1898882"/>
                <a:gd name="connsiteX62" fmla="*/ 574003 w 4011346"/>
                <a:gd name="connsiteY62" fmla="*/ 1518438 h 1898882"/>
                <a:gd name="connsiteX63" fmla="*/ 590690 w 4011346"/>
                <a:gd name="connsiteY63" fmla="*/ 1531787 h 1898882"/>
                <a:gd name="connsiteX64" fmla="*/ 610713 w 4011346"/>
                <a:gd name="connsiteY64" fmla="*/ 1505089 h 1898882"/>
                <a:gd name="connsiteX65" fmla="*/ 630736 w 4011346"/>
                <a:gd name="connsiteY65" fmla="*/ 1531787 h 1898882"/>
                <a:gd name="connsiteX66" fmla="*/ 657434 w 4011346"/>
                <a:gd name="connsiteY66" fmla="*/ 1555147 h 1898882"/>
                <a:gd name="connsiteX67" fmla="*/ 674120 w 4011346"/>
                <a:gd name="connsiteY67" fmla="*/ 1561822 h 1898882"/>
                <a:gd name="connsiteX68" fmla="*/ 697481 w 4011346"/>
                <a:gd name="connsiteY68" fmla="*/ 1561822 h 1898882"/>
                <a:gd name="connsiteX69" fmla="*/ 717504 w 4011346"/>
                <a:gd name="connsiteY69" fmla="*/ 1548473 h 1898882"/>
                <a:gd name="connsiteX70" fmla="*/ 744202 w 4011346"/>
                <a:gd name="connsiteY70" fmla="*/ 1548473 h 1898882"/>
                <a:gd name="connsiteX71" fmla="*/ 760888 w 4011346"/>
                <a:gd name="connsiteY71" fmla="*/ 1545136 h 1898882"/>
                <a:gd name="connsiteX72" fmla="*/ 790923 w 4011346"/>
                <a:gd name="connsiteY72" fmla="*/ 1578508 h 1898882"/>
                <a:gd name="connsiteX73" fmla="*/ 797598 w 4011346"/>
                <a:gd name="connsiteY73" fmla="*/ 1551810 h 1898882"/>
                <a:gd name="connsiteX74" fmla="*/ 817621 w 4011346"/>
                <a:gd name="connsiteY74" fmla="*/ 1568496 h 1898882"/>
                <a:gd name="connsiteX75" fmla="*/ 837644 w 4011346"/>
                <a:gd name="connsiteY75" fmla="*/ 1545136 h 1898882"/>
                <a:gd name="connsiteX76" fmla="*/ 827633 w 4011346"/>
                <a:gd name="connsiteY76" fmla="*/ 1525112 h 1898882"/>
                <a:gd name="connsiteX77" fmla="*/ 810946 w 4011346"/>
                <a:gd name="connsiteY77" fmla="*/ 1511763 h 1898882"/>
                <a:gd name="connsiteX78" fmla="*/ 810946 w 4011346"/>
                <a:gd name="connsiteY78" fmla="*/ 1485066 h 1898882"/>
                <a:gd name="connsiteX79" fmla="*/ 810946 w 4011346"/>
                <a:gd name="connsiteY79" fmla="*/ 1471717 h 1898882"/>
                <a:gd name="connsiteX80" fmla="*/ 830970 w 4011346"/>
                <a:gd name="connsiteY80" fmla="*/ 1468379 h 1898882"/>
                <a:gd name="connsiteX81" fmla="*/ 840981 w 4011346"/>
                <a:gd name="connsiteY81" fmla="*/ 1465042 h 1898882"/>
                <a:gd name="connsiteX82" fmla="*/ 820958 w 4011346"/>
                <a:gd name="connsiteY82" fmla="*/ 1428333 h 1898882"/>
                <a:gd name="connsiteX83" fmla="*/ 854330 w 4011346"/>
                <a:gd name="connsiteY83" fmla="*/ 1421658 h 1898882"/>
                <a:gd name="connsiteX84" fmla="*/ 891040 w 4011346"/>
                <a:gd name="connsiteY84" fmla="*/ 1428333 h 1898882"/>
                <a:gd name="connsiteX85" fmla="*/ 964459 w 4011346"/>
                <a:gd name="connsiteY85" fmla="*/ 1384949 h 1898882"/>
                <a:gd name="connsiteX86" fmla="*/ 1001168 w 4011346"/>
                <a:gd name="connsiteY86" fmla="*/ 1384949 h 1898882"/>
                <a:gd name="connsiteX87" fmla="*/ 1027866 w 4011346"/>
                <a:gd name="connsiteY87" fmla="*/ 1361588 h 1898882"/>
                <a:gd name="connsiteX88" fmla="*/ 1047890 w 4011346"/>
                <a:gd name="connsiteY88" fmla="*/ 1371600 h 1898882"/>
                <a:gd name="connsiteX89" fmla="*/ 1067913 w 4011346"/>
                <a:gd name="connsiteY89" fmla="*/ 1381611 h 1898882"/>
                <a:gd name="connsiteX90" fmla="*/ 1087936 w 4011346"/>
                <a:gd name="connsiteY90" fmla="*/ 1408309 h 1898882"/>
                <a:gd name="connsiteX91" fmla="*/ 1074587 w 4011346"/>
                <a:gd name="connsiteY91" fmla="*/ 1421658 h 1898882"/>
                <a:gd name="connsiteX92" fmla="*/ 1104622 w 4011346"/>
                <a:gd name="connsiteY92" fmla="*/ 1421658 h 1898882"/>
                <a:gd name="connsiteX93" fmla="*/ 1107960 w 4011346"/>
                <a:gd name="connsiteY93" fmla="*/ 1438344 h 1898882"/>
                <a:gd name="connsiteX94" fmla="*/ 1121309 w 4011346"/>
                <a:gd name="connsiteY94" fmla="*/ 1421658 h 1898882"/>
                <a:gd name="connsiteX95" fmla="*/ 1134657 w 4011346"/>
                <a:gd name="connsiteY95" fmla="*/ 1435007 h 1898882"/>
                <a:gd name="connsiteX96" fmla="*/ 1134657 w 4011346"/>
                <a:gd name="connsiteY96" fmla="*/ 1455030 h 1898882"/>
                <a:gd name="connsiteX97" fmla="*/ 1148006 w 4011346"/>
                <a:gd name="connsiteY97" fmla="*/ 1451693 h 1898882"/>
                <a:gd name="connsiteX98" fmla="*/ 1208076 w 4011346"/>
                <a:gd name="connsiteY98" fmla="*/ 1404972 h 1898882"/>
                <a:gd name="connsiteX99" fmla="*/ 1211414 w 4011346"/>
                <a:gd name="connsiteY99" fmla="*/ 1424995 h 1898882"/>
                <a:gd name="connsiteX100" fmla="*/ 1244786 w 4011346"/>
                <a:gd name="connsiteY100" fmla="*/ 1445019 h 1898882"/>
                <a:gd name="connsiteX101" fmla="*/ 1264809 w 4011346"/>
                <a:gd name="connsiteY101" fmla="*/ 1475054 h 1898882"/>
                <a:gd name="connsiteX102" fmla="*/ 1298181 w 4011346"/>
                <a:gd name="connsiteY102" fmla="*/ 1581845 h 1898882"/>
                <a:gd name="connsiteX103" fmla="*/ 1308193 w 4011346"/>
                <a:gd name="connsiteY103" fmla="*/ 1538461 h 1898882"/>
                <a:gd name="connsiteX104" fmla="*/ 1344903 w 4011346"/>
                <a:gd name="connsiteY104" fmla="*/ 1558484 h 1898882"/>
                <a:gd name="connsiteX105" fmla="*/ 1388287 w 4011346"/>
                <a:gd name="connsiteY105" fmla="*/ 1558484 h 1898882"/>
                <a:gd name="connsiteX106" fmla="*/ 1394961 w 4011346"/>
                <a:gd name="connsiteY106" fmla="*/ 1581845 h 1898882"/>
                <a:gd name="connsiteX107" fmla="*/ 1435008 w 4011346"/>
                <a:gd name="connsiteY107" fmla="*/ 1605206 h 1898882"/>
                <a:gd name="connsiteX108" fmla="*/ 1465043 w 4011346"/>
                <a:gd name="connsiteY108" fmla="*/ 1605206 h 1898882"/>
                <a:gd name="connsiteX109" fmla="*/ 1491741 w 4011346"/>
                <a:gd name="connsiteY109" fmla="*/ 1618555 h 1898882"/>
                <a:gd name="connsiteX110" fmla="*/ 1535125 w 4011346"/>
                <a:gd name="connsiteY110" fmla="*/ 1575171 h 1898882"/>
                <a:gd name="connsiteX111" fmla="*/ 1571834 w 4011346"/>
                <a:gd name="connsiteY111" fmla="*/ 1555147 h 1898882"/>
                <a:gd name="connsiteX112" fmla="*/ 1608544 w 4011346"/>
                <a:gd name="connsiteY112" fmla="*/ 1558484 h 1898882"/>
                <a:gd name="connsiteX113" fmla="*/ 1655265 w 4011346"/>
                <a:gd name="connsiteY113" fmla="*/ 1571833 h 1898882"/>
                <a:gd name="connsiteX114" fmla="*/ 1681963 w 4011346"/>
                <a:gd name="connsiteY114" fmla="*/ 1588520 h 1898882"/>
                <a:gd name="connsiteX115" fmla="*/ 1735358 w 4011346"/>
                <a:gd name="connsiteY115" fmla="*/ 1581845 h 1898882"/>
                <a:gd name="connsiteX116" fmla="*/ 1745370 w 4011346"/>
                <a:gd name="connsiteY116" fmla="*/ 1561822 h 1898882"/>
                <a:gd name="connsiteX117" fmla="*/ 1738695 w 4011346"/>
                <a:gd name="connsiteY117" fmla="*/ 1541798 h 1898882"/>
                <a:gd name="connsiteX118" fmla="*/ 1765393 w 4011346"/>
                <a:gd name="connsiteY118" fmla="*/ 1515101 h 1898882"/>
                <a:gd name="connsiteX119" fmla="*/ 1778742 w 4011346"/>
                <a:gd name="connsiteY119" fmla="*/ 1511763 h 1898882"/>
                <a:gd name="connsiteX120" fmla="*/ 1812114 w 4011346"/>
                <a:gd name="connsiteY120" fmla="*/ 1528449 h 1898882"/>
                <a:gd name="connsiteX121" fmla="*/ 1852161 w 4011346"/>
                <a:gd name="connsiteY121" fmla="*/ 1541798 h 1898882"/>
                <a:gd name="connsiteX122" fmla="*/ 1858836 w 4011346"/>
                <a:gd name="connsiteY122" fmla="*/ 1568496 h 1898882"/>
                <a:gd name="connsiteX123" fmla="*/ 1872184 w 4011346"/>
                <a:gd name="connsiteY123" fmla="*/ 1575171 h 1898882"/>
                <a:gd name="connsiteX124" fmla="*/ 1902219 w 4011346"/>
                <a:gd name="connsiteY124" fmla="*/ 1578508 h 1898882"/>
                <a:gd name="connsiteX125" fmla="*/ 1932254 w 4011346"/>
                <a:gd name="connsiteY125" fmla="*/ 1561822 h 1898882"/>
                <a:gd name="connsiteX126" fmla="*/ 1962290 w 4011346"/>
                <a:gd name="connsiteY126" fmla="*/ 1575171 h 1898882"/>
                <a:gd name="connsiteX127" fmla="*/ 1985650 w 4011346"/>
                <a:gd name="connsiteY127" fmla="*/ 1588520 h 1898882"/>
                <a:gd name="connsiteX128" fmla="*/ 1995662 w 4011346"/>
                <a:gd name="connsiteY128" fmla="*/ 1598531 h 1898882"/>
                <a:gd name="connsiteX129" fmla="*/ 2032371 w 4011346"/>
                <a:gd name="connsiteY129" fmla="*/ 1618555 h 1898882"/>
                <a:gd name="connsiteX130" fmla="*/ 2069081 w 4011346"/>
                <a:gd name="connsiteY130" fmla="*/ 1615217 h 1898882"/>
                <a:gd name="connsiteX131" fmla="*/ 2142500 w 4011346"/>
                <a:gd name="connsiteY131" fmla="*/ 1571833 h 1898882"/>
                <a:gd name="connsiteX132" fmla="*/ 2195895 w 4011346"/>
                <a:gd name="connsiteY132" fmla="*/ 1585182 h 1898882"/>
                <a:gd name="connsiteX133" fmla="*/ 2225930 w 4011346"/>
                <a:gd name="connsiteY133" fmla="*/ 1595194 h 1898882"/>
                <a:gd name="connsiteX134" fmla="*/ 2259303 w 4011346"/>
                <a:gd name="connsiteY134" fmla="*/ 1581845 h 1898882"/>
                <a:gd name="connsiteX135" fmla="*/ 2262640 w 4011346"/>
                <a:gd name="connsiteY135" fmla="*/ 1555147 h 1898882"/>
                <a:gd name="connsiteX136" fmla="*/ 2282663 w 4011346"/>
                <a:gd name="connsiteY136" fmla="*/ 1525112 h 1898882"/>
                <a:gd name="connsiteX137" fmla="*/ 2299349 w 4011346"/>
                <a:gd name="connsiteY137" fmla="*/ 1471717 h 1898882"/>
                <a:gd name="connsiteX138" fmla="*/ 2282663 w 4011346"/>
                <a:gd name="connsiteY138" fmla="*/ 1475054 h 1898882"/>
                <a:gd name="connsiteX139" fmla="*/ 2312698 w 4011346"/>
                <a:gd name="connsiteY139" fmla="*/ 1448356 h 1898882"/>
                <a:gd name="connsiteX140" fmla="*/ 2339396 w 4011346"/>
                <a:gd name="connsiteY140" fmla="*/ 1445019 h 1898882"/>
                <a:gd name="connsiteX141" fmla="*/ 2396129 w 4011346"/>
                <a:gd name="connsiteY141" fmla="*/ 1455030 h 1898882"/>
                <a:gd name="connsiteX142" fmla="*/ 2436176 w 4011346"/>
                <a:gd name="connsiteY142" fmla="*/ 1481728 h 1898882"/>
                <a:gd name="connsiteX143" fmla="*/ 2462873 w 4011346"/>
                <a:gd name="connsiteY143" fmla="*/ 1511763 h 1898882"/>
                <a:gd name="connsiteX144" fmla="*/ 2469548 w 4011346"/>
                <a:gd name="connsiteY144" fmla="*/ 1548473 h 1898882"/>
                <a:gd name="connsiteX145" fmla="*/ 2476222 w 4011346"/>
                <a:gd name="connsiteY145" fmla="*/ 1588520 h 1898882"/>
                <a:gd name="connsiteX146" fmla="*/ 2486234 w 4011346"/>
                <a:gd name="connsiteY146" fmla="*/ 1608543 h 1898882"/>
                <a:gd name="connsiteX147" fmla="*/ 2529618 w 4011346"/>
                <a:gd name="connsiteY147" fmla="*/ 1621892 h 1898882"/>
                <a:gd name="connsiteX148" fmla="*/ 2549641 w 4011346"/>
                <a:gd name="connsiteY148" fmla="*/ 1641915 h 1898882"/>
                <a:gd name="connsiteX149" fmla="*/ 2562990 w 4011346"/>
                <a:gd name="connsiteY149" fmla="*/ 1675287 h 1898882"/>
                <a:gd name="connsiteX150" fmla="*/ 2586351 w 4011346"/>
                <a:gd name="connsiteY150" fmla="*/ 1668613 h 1898882"/>
                <a:gd name="connsiteX151" fmla="*/ 2606374 w 4011346"/>
                <a:gd name="connsiteY151" fmla="*/ 1658601 h 1898882"/>
                <a:gd name="connsiteX152" fmla="*/ 2639746 w 4011346"/>
                <a:gd name="connsiteY152" fmla="*/ 1641915 h 1898882"/>
                <a:gd name="connsiteX153" fmla="*/ 2643084 w 4011346"/>
                <a:gd name="connsiteY153" fmla="*/ 1658601 h 1898882"/>
                <a:gd name="connsiteX154" fmla="*/ 2626398 w 4011346"/>
                <a:gd name="connsiteY154" fmla="*/ 1688636 h 1898882"/>
                <a:gd name="connsiteX155" fmla="*/ 2616386 w 4011346"/>
                <a:gd name="connsiteY155" fmla="*/ 1725346 h 1898882"/>
                <a:gd name="connsiteX156" fmla="*/ 2603037 w 4011346"/>
                <a:gd name="connsiteY156" fmla="*/ 1778741 h 1898882"/>
                <a:gd name="connsiteX157" fmla="*/ 2579676 w 4011346"/>
                <a:gd name="connsiteY157" fmla="*/ 1752044 h 1898882"/>
                <a:gd name="connsiteX158" fmla="*/ 2552979 w 4011346"/>
                <a:gd name="connsiteY158" fmla="*/ 1775404 h 1898882"/>
                <a:gd name="connsiteX159" fmla="*/ 2559653 w 4011346"/>
                <a:gd name="connsiteY159" fmla="*/ 1802102 h 1898882"/>
                <a:gd name="connsiteX160" fmla="*/ 2559653 w 4011346"/>
                <a:gd name="connsiteY160" fmla="*/ 1838811 h 1898882"/>
                <a:gd name="connsiteX161" fmla="*/ 2549641 w 4011346"/>
                <a:gd name="connsiteY161" fmla="*/ 1858835 h 1898882"/>
                <a:gd name="connsiteX162" fmla="*/ 2589688 w 4011346"/>
                <a:gd name="connsiteY162" fmla="*/ 1838811 h 1898882"/>
                <a:gd name="connsiteX163" fmla="*/ 2626398 w 4011346"/>
                <a:gd name="connsiteY163" fmla="*/ 1848823 h 1898882"/>
                <a:gd name="connsiteX164" fmla="*/ 2653095 w 4011346"/>
                <a:gd name="connsiteY164" fmla="*/ 1825463 h 1898882"/>
                <a:gd name="connsiteX165" fmla="*/ 2683130 w 4011346"/>
                <a:gd name="connsiteY165" fmla="*/ 1772067 h 1898882"/>
                <a:gd name="connsiteX166" fmla="*/ 2753212 w 4011346"/>
                <a:gd name="connsiteY166" fmla="*/ 1685299 h 1898882"/>
                <a:gd name="connsiteX167" fmla="*/ 2783247 w 4011346"/>
                <a:gd name="connsiteY167" fmla="*/ 1615217 h 1898882"/>
                <a:gd name="connsiteX168" fmla="*/ 2803271 w 4011346"/>
                <a:gd name="connsiteY168" fmla="*/ 1511763 h 1898882"/>
                <a:gd name="connsiteX169" fmla="*/ 2793259 w 4011346"/>
                <a:gd name="connsiteY169" fmla="*/ 1461705 h 1898882"/>
                <a:gd name="connsiteX170" fmla="*/ 2769898 w 4011346"/>
                <a:gd name="connsiteY170" fmla="*/ 1428333 h 1898882"/>
                <a:gd name="connsiteX171" fmla="*/ 2726514 w 4011346"/>
                <a:gd name="connsiteY171" fmla="*/ 1428333 h 1898882"/>
                <a:gd name="connsiteX172" fmla="*/ 2699817 w 4011346"/>
                <a:gd name="connsiteY172" fmla="*/ 1428333 h 1898882"/>
                <a:gd name="connsiteX173" fmla="*/ 2683130 w 4011346"/>
                <a:gd name="connsiteY173" fmla="*/ 1408309 h 1898882"/>
                <a:gd name="connsiteX174" fmla="*/ 2669781 w 4011346"/>
                <a:gd name="connsiteY174" fmla="*/ 1388286 h 1898882"/>
                <a:gd name="connsiteX175" fmla="*/ 2763224 w 4011346"/>
                <a:gd name="connsiteY175" fmla="*/ 1271483 h 1898882"/>
                <a:gd name="connsiteX176" fmla="*/ 2846654 w 4011346"/>
                <a:gd name="connsiteY176" fmla="*/ 1204739 h 1898882"/>
                <a:gd name="connsiteX177" fmla="*/ 2890038 w 4011346"/>
                <a:gd name="connsiteY177" fmla="*/ 1181378 h 1898882"/>
                <a:gd name="connsiteX178" fmla="*/ 2933422 w 4011346"/>
                <a:gd name="connsiteY178" fmla="*/ 1201401 h 1898882"/>
                <a:gd name="connsiteX179" fmla="*/ 2950109 w 4011346"/>
                <a:gd name="connsiteY179" fmla="*/ 1184715 h 1898882"/>
                <a:gd name="connsiteX180" fmla="*/ 2993492 w 4011346"/>
                <a:gd name="connsiteY180" fmla="*/ 1201401 h 1898882"/>
                <a:gd name="connsiteX181" fmla="*/ 3006841 w 4011346"/>
                <a:gd name="connsiteY181" fmla="*/ 1168029 h 1898882"/>
                <a:gd name="connsiteX182" fmla="*/ 3053563 w 4011346"/>
                <a:gd name="connsiteY182" fmla="*/ 1178041 h 1898882"/>
                <a:gd name="connsiteX183" fmla="*/ 3070249 w 4011346"/>
                <a:gd name="connsiteY183" fmla="*/ 1194727 h 1898882"/>
                <a:gd name="connsiteX184" fmla="*/ 3060237 w 4011346"/>
                <a:gd name="connsiteY184" fmla="*/ 1214750 h 1898882"/>
                <a:gd name="connsiteX185" fmla="*/ 3123644 w 4011346"/>
                <a:gd name="connsiteY185" fmla="*/ 1198064 h 1898882"/>
                <a:gd name="connsiteX186" fmla="*/ 3140330 w 4011346"/>
                <a:gd name="connsiteY186" fmla="*/ 1184715 h 1898882"/>
                <a:gd name="connsiteX187" fmla="*/ 3123644 w 4011346"/>
                <a:gd name="connsiteY187" fmla="*/ 1171366 h 1898882"/>
                <a:gd name="connsiteX188" fmla="*/ 3143668 w 4011346"/>
                <a:gd name="connsiteY188" fmla="*/ 1131320 h 1898882"/>
                <a:gd name="connsiteX189" fmla="*/ 3190389 w 4011346"/>
                <a:gd name="connsiteY189" fmla="*/ 1061238 h 1898882"/>
                <a:gd name="connsiteX190" fmla="*/ 3233773 w 4011346"/>
                <a:gd name="connsiteY190" fmla="*/ 1057901 h 1898882"/>
                <a:gd name="connsiteX191" fmla="*/ 3273819 w 4011346"/>
                <a:gd name="connsiteY191" fmla="*/ 1067912 h 1898882"/>
                <a:gd name="connsiteX192" fmla="*/ 3277157 w 4011346"/>
                <a:gd name="connsiteY192" fmla="*/ 1124645 h 1898882"/>
                <a:gd name="connsiteX193" fmla="*/ 3320541 w 4011346"/>
                <a:gd name="connsiteY193" fmla="*/ 1081261 h 1898882"/>
                <a:gd name="connsiteX194" fmla="*/ 3343901 w 4011346"/>
                <a:gd name="connsiteY194" fmla="*/ 1064575 h 1898882"/>
                <a:gd name="connsiteX195" fmla="*/ 3350576 w 4011346"/>
                <a:gd name="connsiteY195" fmla="*/ 1031203 h 1898882"/>
                <a:gd name="connsiteX196" fmla="*/ 3377273 w 4011346"/>
                <a:gd name="connsiteY196" fmla="*/ 1014517 h 1898882"/>
                <a:gd name="connsiteX197" fmla="*/ 3407309 w 4011346"/>
                <a:gd name="connsiteY197" fmla="*/ 1024528 h 1898882"/>
                <a:gd name="connsiteX198" fmla="*/ 3373936 w 4011346"/>
                <a:gd name="connsiteY198" fmla="*/ 1054563 h 1898882"/>
                <a:gd name="connsiteX199" fmla="*/ 3360587 w 4011346"/>
                <a:gd name="connsiteY199" fmla="*/ 1104622 h 1898882"/>
                <a:gd name="connsiteX200" fmla="*/ 3323878 w 4011346"/>
                <a:gd name="connsiteY200" fmla="*/ 1144668 h 1898882"/>
                <a:gd name="connsiteX201" fmla="*/ 3210412 w 4011346"/>
                <a:gd name="connsiteY201" fmla="*/ 1241448 h 1898882"/>
                <a:gd name="connsiteX202" fmla="*/ 3163691 w 4011346"/>
                <a:gd name="connsiteY202" fmla="*/ 1311530 h 1898882"/>
                <a:gd name="connsiteX203" fmla="*/ 3160354 w 4011346"/>
                <a:gd name="connsiteY203" fmla="*/ 1384949 h 1898882"/>
                <a:gd name="connsiteX204" fmla="*/ 3170365 w 4011346"/>
                <a:gd name="connsiteY204" fmla="*/ 1475054 h 1898882"/>
                <a:gd name="connsiteX205" fmla="*/ 3190389 w 4011346"/>
                <a:gd name="connsiteY205" fmla="*/ 1538461 h 1898882"/>
                <a:gd name="connsiteX206" fmla="*/ 3217087 w 4011346"/>
                <a:gd name="connsiteY206" fmla="*/ 1528449 h 1898882"/>
                <a:gd name="connsiteX207" fmla="*/ 3240447 w 4011346"/>
                <a:gd name="connsiteY207" fmla="*/ 1461705 h 1898882"/>
                <a:gd name="connsiteX208" fmla="*/ 3270482 w 4011346"/>
                <a:gd name="connsiteY208" fmla="*/ 1458368 h 1898882"/>
                <a:gd name="connsiteX209" fmla="*/ 3287168 w 4011346"/>
                <a:gd name="connsiteY209" fmla="*/ 1398298 h 1898882"/>
                <a:gd name="connsiteX210" fmla="*/ 3313866 w 4011346"/>
                <a:gd name="connsiteY210" fmla="*/ 1388286 h 1898882"/>
                <a:gd name="connsiteX211" fmla="*/ 3313866 w 4011346"/>
                <a:gd name="connsiteY211" fmla="*/ 1358251 h 1898882"/>
                <a:gd name="connsiteX212" fmla="*/ 3337227 w 4011346"/>
                <a:gd name="connsiteY212" fmla="*/ 1321541 h 1898882"/>
                <a:gd name="connsiteX213" fmla="*/ 3330552 w 4011346"/>
                <a:gd name="connsiteY213" fmla="*/ 1278157 h 1898882"/>
                <a:gd name="connsiteX214" fmla="*/ 3333890 w 4011346"/>
                <a:gd name="connsiteY214" fmla="*/ 1248122 h 1898882"/>
                <a:gd name="connsiteX215" fmla="*/ 3323878 w 4011346"/>
                <a:gd name="connsiteY215" fmla="*/ 1238111 h 1898882"/>
                <a:gd name="connsiteX216" fmla="*/ 3363925 w 4011346"/>
                <a:gd name="connsiteY216" fmla="*/ 1151343 h 1898882"/>
                <a:gd name="connsiteX217" fmla="*/ 3383948 w 4011346"/>
                <a:gd name="connsiteY217" fmla="*/ 1161355 h 1898882"/>
                <a:gd name="connsiteX218" fmla="*/ 3410646 w 4011346"/>
                <a:gd name="connsiteY218" fmla="*/ 1134657 h 1898882"/>
                <a:gd name="connsiteX219" fmla="*/ 3420657 w 4011346"/>
                <a:gd name="connsiteY219" fmla="*/ 1161355 h 1898882"/>
                <a:gd name="connsiteX220" fmla="*/ 3447355 w 4011346"/>
                <a:gd name="connsiteY220" fmla="*/ 1144668 h 1898882"/>
                <a:gd name="connsiteX221" fmla="*/ 3477390 w 4011346"/>
                <a:gd name="connsiteY221" fmla="*/ 1134657 h 1898882"/>
                <a:gd name="connsiteX222" fmla="*/ 3514100 w 4011346"/>
                <a:gd name="connsiteY222" fmla="*/ 1161355 h 1898882"/>
                <a:gd name="connsiteX223" fmla="*/ 3574170 w 4011346"/>
                <a:gd name="connsiteY223" fmla="*/ 1094610 h 1898882"/>
                <a:gd name="connsiteX224" fmla="*/ 3637577 w 4011346"/>
                <a:gd name="connsiteY224" fmla="*/ 1047889 h 1898882"/>
                <a:gd name="connsiteX225" fmla="*/ 3690973 w 4011346"/>
                <a:gd name="connsiteY225" fmla="*/ 1011179 h 1898882"/>
                <a:gd name="connsiteX226" fmla="*/ 3741031 w 4011346"/>
                <a:gd name="connsiteY226" fmla="*/ 1037877 h 1898882"/>
                <a:gd name="connsiteX227" fmla="*/ 3751043 w 4011346"/>
                <a:gd name="connsiteY227" fmla="*/ 1011179 h 1898882"/>
                <a:gd name="connsiteX228" fmla="*/ 3727682 w 4011346"/>
                <a:gd name="connsiteY228" fmla="*/ 944435 h 1898882"/>
                <a:gd name="connsiteX229" fmla="*/ 3700984 w 4011346"/>
                <a:gd name="connsiteY229" fmla="*/ 927749 h 1898882"/>
                <a:gd name="connsiteX230" fmla="*/ 3697647 w 4011346"/>
                <a:gd name="connsiteY230" fmla="*/ 897714 h 1898882"/>
                <a:gd name="connsiteX231" fmla="*/ 3751043 w 4011346"/>
                <a:gd name="connsiteY231" fmla="*/ 904388 h 1898882"/>
                <a:gd name="connsiteX232" fmla="*/ 3774403 w 4011346"/>
                <a:gd name="connsiteY232" fmla="*/ 861004 h 1898882"/>
                <a:gd name="connsiteX233" fmla="*/ 3767729 w 4011346"/>
                <a:gd name="connsiteY233" fmla="*/ 834306 h 1898882"/>
                <a:gd name="connsiteX234" fmla="*/ 3794427 w 4011346"/>
                <a:gd name="connsiteY234" fmla="*/ 800934 h 1898882"/>
                <a:gd name="connsiteX235" fmla="*/ 3804438 w 4011346"/>
                <a:gd name="connsiteY235" fmla="*/ 844318 h 1898882"/>
                <a:gd name="connsiteX236" fmla="*/ 3827799 w 4011346"/>
                <a:gd name="connsiteY236" fmla="*/ 861004 h 1898882"/>
                <a:gd name="connsiteX237" fmla="*/ 3874520 w 4011346"/>
                <a:gd name="connsiteY237" fmla="*/ 881028 h 1898882"/>
                <a:gd name="connsiteX238" fmla="*/ 3894544 w 4011346"/>
                <a:gd name="connsiteY238" fmla="*/ 907725 h 1898882"/>
                <a:gd name="connsiteX239" fmla="*/ 3941265 w 4011346"/>
                <a:gd name="connsiteY239" fmla="*/ 931086 h 1898882"/>
                <a:gd name="connsiteX240" fmla="*/ 3947939 w 4011346"/>
                <a:gd name="connsiteY240" fmla="*/ 917737 h 1898882"/>
                <a:gd name="connsiteX241" fmla="*/ 3957951 w 4011346"/>
                <a:gd name="connsiteY241" fmla="*/ 854330 h 1898882"/>
                <a:gd name="connsiteX242" fmla="*/ 4004672 w 4011346"/>
                <a:gd name="connsiteY242" fmla="*/ 847655 h 1898882"/>
                <a:gd name="connsiteX243" fmla="*/ 4011346 w 4011346"/>
                <a:gd name="connsiteY243" fmla="*/ 814283 h 1898882"/>
                <a:gd name="connsiteX244" fmla="*/ 3967963 w 4011346"/>
                <a:gd name="connsiteY244" fmla="*/ 777574 h 1898882"/>
                <a:gd name="connsiteX245" fmla="*/ 3921241 w 4011346"/>
                <a:gd name="connsiteY245" fmla="*/ 760887 h 1898882"/>
                <a:gd name="connsiteX246" fmla="*/ 3907892 w 4011346"/>
                <a:gd name="connsiteY246" fmla="*/ 764225 h 1898882"/>
                <a:gd name="connsiteX247" fmla="*/ 3907892 w 4011346"/>
                <a:gd name="connsiteY247" fmla="*/ 797597 h 1898882"/>
                <a:gd name="connsiteX248" fmla="*/ 3887869 w 4011346"/>
                <a:gd name="connsiteY248" fmla="*/ 790922 h 1898882"/>
                <a:gd name="connsiteX249" fmla="*/ 3874520 w 4011346"/>
                <a:gd name="connsiteY249" fmla="*/ 737527 h 1898882"/>
                <a:gd name="connsiteX250" fmla="*/ 3817787 w 4011346"/>
                <a:gd name="connsiteY250" fmla="*/ 674120 h 1898882"/>
                <a:gd name="connsiteX251" fmla="*/ 3717671 w 4011346"/>
                <a:gd name="connsiteY251" fmla="*/ 597363 h 1898882"/>
                <a:gd name="connsiteX252" fmla="*/ 3664275 w 4011346"/>
                <a:gd name="connsiteY252" fmla="*/ 577340 h 1898882"/>
                <a:gd name="connsiteX253" fmla="*/ 3584181 w 4011346"/>
                <a:gd name="connsiteY253" fmla="*/ 570666 h 1898882"/>
                <a:gd name="connsiteX254" fmla="*/ 3520774 w 4011346"/>
                <a:gd name="connsiteY254" fmla="*/ 553979 h 1898882"/>
                <a:gd name="connsiteX255" fmla="*/ 3530786 w 4011346"/>
                <a:gd name="connsiteY255" fmla="*/ 594026 h 1898882"/>
                <a:gd name="connsiteX256" fmla="*/ 3537460 w 4011346"/>
                <a:gd name="connsiteY256" fmla="*/ 620724 h 1898882"/>
                <a:gd name="connsiteX257" fmla="*/ 3507425 w 4011346"/>
                <a:gd name="connsiteY257" fmla="*/ 644084 h 1898882"/>
                <a:gd name="connsiteX258" fmla="*/ 3477390 w 4011346"/>
                <a:gd name="connsiteY258" fmla="*/ 617387 h 1898882"/>
                <a:gd name="connsiteX259" fmla="*/ 3477390 w 4011346"/>
                <a:gd name="connsiteY259" fmla="*/ 597363 h 1898882"/>
                <a:gd name="connsiteX260" fmla="*/ 3504088 w 4011346"/>
                <a:gd name="connsiteY260" fmla="*/ 577340 h 1898882"/>
                <a:gd name="connsiteX261" fmla="*/ 3467379 w 4011346"/>
                <a:gd name="connsiteY261" fmla="*/ 563991 h 1898882"/>
                <a:gd name="connsiteX262" fmla="*/ 3450692 w 4011346"/>
                <a:gd name="connsiteY262" fmla="*/ 590689 h 1898882"/>
                <a:gd name="connsiteX263" fmla="*/ 3440681 w 4011346"/>
                <a:gd name="connsiteY263" fmla="*/ 604038 h 1898882"/>
                <a:gd name="connsiteX264" fmla="*/ 3357250 w 4011346"/>
                <a:gd name="connsiteY264" fmla="*/ 590689 h 1898882"/>
                <a:gd name="connsiteX265" fmla="*/ 3297180 w 4011346"/>
                <a:gd name="connsiteY265" fmla="*/ 597363 h 1898882"/>
                <a:gd name="connsiteX266" fmla="*/ 3267145 w 4011346"/>
                <a:gd name="connsiteY266" fmla="*/ 574003 h 1898882"/>
                <a:gd name="connsiteX267" fmla="*/ 3267145 w 4011346"/>
                <a:gd name="connsiteY267" fmla="*/ 537293 h 1898882"/>
                <a:gd name="connsiteX268" fmla="*/ 3203738 w 4011346"/>
                <a:gd name="connsiteY268" fmla="*/ 480560 h 1898882"/>
                <a:gd name="connsiteX269" fmla="*/ 3076923 w 4011346"/>
                <a:gd name="connsiteY269" fmla="*/ 487235 h 1898882"/>
                <a:gd name="connsiteX270" fmla="*/ 3043551 w 4011346"/>
                <a:gd name="connsiteY270" fmla="*/ 463874 h 1898882"/>
                <a:gd name="connsiteX271" fmla="*/ 3000167 w 4011346"/>
                <a:gd name="connsiteY271" fmla="*/ 417153 h 1898882"/>
                <a:gd name="connsiteX272" fmla="*/ 3013516 w 4011346"/>
                <a:gd name="connsiteY272" fmla="*/ 410479 h 1898882"/>
                <a:gd name="connsiteX273" fmla="*/ 3000167 w 4011346"/>
                <a:gd name="connsiteY273" fmla="*/ 390455 h 1898882"/>
                <a:gd name="connsiteX274" fmla="*/ 2970132 w 4011346"/>
                <a:gd name="connsiteY274" fmla="*/ 387118 h 1898882"/>
                <a:gd name="connsiteX275" fmla="*/ 2920073 w 4011346"/>
                <a:gd name="connsiteY275" fmla="*/ 433839 h 1898882"/>
                <a:gd name="connsiteX276" fmla="*/ 2920073 w 4011346"/>
                <a:gd name="connsiteY276" fmla="*/ 433839 h 1898882"/>
                <a:gd name="connsiteX277" fmla="*/ 2916736 w 4011346"/>
                <a:gd name="connsiteY277" fmla="*/ 383781 h 1898882"/>
                <a:gd name="connsiteX278" fmla="*/ 2936760 w 4011346"/>
                <a:gd name="connsiteY278" fmla="*/ 380444 h 1898882"/>
                <a:gd name="connsiteX279" fmla="*/ 2866678 w 4011346"/>
                <a:gd name="connsiteY279" fmla="*/ 350409 h 1898882"/>
                <a:gd name="connsiteX280" fmla="*/ 2813282 w 4011346"/>
                <a:gd name="connsiteY280" fmla="*/ 347071 h 1898882"/>
                <a:gd name="connsiteX281" fmla="*/ 2793259 w 4011346"/>
                <a:gd name="connsiteY281" fmla="*/ 370432 h 1898882"/>
                <a:gd name="connsiteX282" fmla="*/ 2743200 w 4011346"/>
                <a:gd name="connsiteY282" fmla="*/ 380444 h 1898882"/>
                <a:gd name="connsiteX283" fmla="*/ 2786584 w 4011346"/>
                <a:gd name="connsiteY283" fmla="*/ 390455 h 1898882"/>
                <a:gd name="connsiteX284" fmla="*/ 2763224 w 4011346"/>
                <a:gd name="connsiteY284" fmla="*/ 410479 h 1898882"/>
                <a:gd name="connsiteX285" fmla="*/ 2769898 w 4011346"/>
                <a:gd name="connsiteY285" fmla="*/ 460537 h 1898882"/>
                <a:gd name="connsiteX286" fmla="*/ 2749875 w 4011346"/>
                <a:gd name="connsiteY286" fmla="*/ 443851 h 1898882"/>
                <a:gd name="connsiteX287" fmla="*/ 2733189 w 4011346"/>
                <a:gd name="connsiteY287" fmla="*/ 457200 h 1898882"/>
                <a:gd name="connsiteX288" fmla="*/ 2666444 w 4011346"/>
                <a:gd name="connsiteY288" fmla="*/ 447188 h 1898882"/>
                <a:gd name="connsiteX289" fmla="*/ 2636409 w 4011346"/>
                <a:gd name="connsiteY289" fmla="*/ 457200 h 1898882"/>
                <a:gd name="connsiteX290" fmla="*/ 2603037 w 4011346"/>
                <a:gd name="connsiteY290" fmla="*/ 417153 h 1898882"/>
                <a:gd name="connsiteX291" fmla="*/ 2569665 w 4011346"/>
                <a:gd name="connsiteY291" fmla="*/ 500584 h 1898882"/>
                <a:gd name="connsiteX292" fmla="*/ 2552979 w 4011346"/>
                <a:gd name="connsiteY292" fmla="*/ 520607 h 1898882"/>
                <a:gd name="connsiteX293" fmla="*/ 2469548 w 4011346"/>
                <a:gd name="connsiteY293" fmla="*/ 383781 h 1898882"/>
                <a:gd name="connsiteX294" fmla="*/ 2446187 w 4011346"/>
                <a:gd name="connsiteY294" fmla="*/ 400467 h 1898882"/>
                <a:gd name="connsiteX295" fmla="*/ 2442850 w 4011346"/>
                <a:gd name="connsiteY295" fmla="*/ 367095 h 1898882"/>
                <a:gd name="connsiteX296" fmla="*/ 2449525 w 4011346"/>
                <a:gd name="connsiteY296" fmla="*/ 297013 h 1898882"/>
                <a:gd name="connsiteX297" fmla="*/ 2386117 w 4011346"/>
                <a:gd name="connsiteY297" fmla="*/ 270315 h 1898882"/>
                <a:gd name="connsiteX298" fmla="*/ 2369431 w 4011346"/>
                <a:gd name="connsiteY298" fmla="*/ 310362 h 1898882"/>
                <a:gd name="connsiteX299" fmla="*/ 2379443 w 4011346"/>
                <a:gd name="connsiteY299" fmla="*/ 333722 h 1898882"/>
                <a:gd name="connsiteX300" fmla="*/ 2376106 w 4011346"/>
                <a:gd name="connsiteY300" fmla="*/ 353746 h 1898882"/>
                <a:gd name="connsiteX301" fmla="*/ 2352745 w 4011346"/>
                <a:gd name="connsiteY301" fmla="*/ 330385 h 1898882"/>
                <a:gd name="connsiteX302" fmla="*/ 2316036 w 4011346"/>
                <a:gd name="connsiteY302" fmla="*/ 337060 h 1898882"/>
                <a:gd name="connsiteX303" fmla="*/ 2272652 w 4011346"/>
                <a:gd name="connsiteY303" fmla="*/ 323711 h 1898882"/>
                <a:gd name="connsiteX304" fmla="*/ 2245954 w 4011346"/>
                <a:gd name="connsiteY304" fmla="*/ 283664 h 1898882"/>
                <a:gd name="connsiteX305" fmla="*/ 2209244 w 4011346"/>
                <a:gd name="connsiteY305" fmla="*/ 280327 h 1898882"/>
                <a:gd name="connsiteX306" fmla="*/ 2159186 w 4011346"/>
                <a:gd name="connsiteY306" fmla="*/ 270315 h 1898882"/>
                <a:gd name="connsiteX307" fmla="*/ 2132488 w 4011346"/>
                <a:gd name="connsiteY307" fmla="*/ 287001 h 1898882"/>
                <a:gd name="connsiteX308" fmla="*/ 2115802 w 4011346"/>
                <a:gd name="connsiteY308" fmla="*/ 300350 h 1898882"/>
                <a:gd name="connsiteX309" fmla="*/ 2115802 w 4011346"/>
                <a:gd name="connsiteY309" fmla="*/ 270315 h 1898882"/>
                <a:gd name="connsiteX310" fmla="*/ 2082430 w 4011346"/>
                <a:gd name="connsiteY310" fmla="*/ 266978 h 1898882"/>
                <a:gd name="connsiteX311" fmla="*/ 2045720 w 4011346"/>
                <a:gd name="connsiteY311" fmla="*/ 240280 h 1898882"/>
                <a:gd name="connsiteX312" fmla="*/ 2025697 w 4011346"/>
                <a:gd name="connsiteY312" fmla="*/ 270315 h 1898882"/>
                <a:gd name="connsiteX313" fmla="*/ 2055732 w 4011346"/>
                <a:gd name="connsiteY313" fmla="*/ 266978 h 1898882"/>
                <a:gd name="connsiteX314" fmla="*/ 2045720 w 4011346"/>
                <a:gd name="connsiteY314" fmla="*/ 293676 h 1898882"/>
                <a:gd name="connsiteX315" fmla="*/ 1988987 w 4011346"/>
                <a:gd name="connsiteY315" fmla="*/ 313699 h 1898882"/>
                <a:gd name="connsiteX316" fmla="*/ 1935592 w 4011346"/>
                <a:gd name="connsiteY316" fmla="*/ 323711 h 1898882"/>
                <a:gd name="connsiteX317" fmla="*/ 1995662 w 4011346"/>
                <a:gd name="connsiteY317" fmla="*/ 266978 h 1898882"/>
                <a:gd name="connsiteX318" fmla="*/ 2055732 w 4011346"/>
                <a:gd name="connsiteY318" fmla="*/ 196896 h 1898882"/>
                <a:gd name="connsiteX319" fmla="*/ 2055732 w 4011346"/>
                <a:gd name="connsiteY319" fmla="*/ 196896 h 1898882"/>
                <a:gd name="connsiteX320" fmla="*/ 1838813 w 4011346"/>
                <a:gd name="connsiteY320" fmla="*/ 13349 h 1898882"/>
                <a:gd name="connsiteX321" fmla="*/ 1782079 w 4011346"/>
                <a:gd name="connsiteY321" fmla="*/ 0 h 1898882"/>
                <a:gd name="connsiteX322" fmla="*/ 1768731 w 4011346"/>
                <a:gd name="connsiteY322" fmla="*/ 46722 h 1898882"/>
                <a:gd name="connsiteX323" fmla="*/ 1705322 w 4011346"/>
                <a:gd name="connsiteY323" fmla="*/ 70082 h 1898882"/>
                <a:gd name="connsiteX324" fmla="*/ 1685300 w 4011346"/>
                <a:gd name="connsiteY324" fmla="*/ 43384 h 1898882"/>
                <a:gd name="connsiteX325" fmla="*/ 1615218 w 4011346"/>
                <a:gd name="connsiteY325" fmla="*/ 46722 h 1898882"/>
                <a:gd name="connsiteX326" fmla="*/ 1638579 w 4011346"/>
                <a:gd name="connsiteY326" fmla="*/ 76757 h 1898882"/>
                <a:gd name="connsiteX327" fmla="*/ 1528449 w 4011346"/>
                <a:gd name="connsiteY327" fmla="*/ 103453 h 1898882"/>
                <a:gd name="connsiteX328" fmla="*/ 1465043 w 4011346"/>
                <a:gd name="connsiteY328" fmla="*/ 186884 h 1898882"/>
                <a:gd name="connsiteX329" fmla="*/ 1448357 w 4011346"/>
                <a:gd name="connsiteY329" fmla="*/ 213582 h 1898882"/>
                <a:gd name="connsiteX330" fmla="*/ 1481729 w 4011346"/>
                <a:gd name="connsiteY330" fmla="*/ 246955 h 1898882"/>
                <a:gd name="connsiteX331" fmla="*/ 1481729 w 4011346"/>
                <a:gd name="connsiteY331" fmla="*/ 276990 h 1898882"/>
                <a:gd name="connsiteX332" fmla="*/ 1458368 w 4011346"/>
                <a:gd name="connsiteY332" fmla="*/ 280327 h 1898882"/>
                <a:gd name="connsiteX333" fmla="*/ 1458368 w 4011346"/>
                <a:gd name="connsiteY333" fmla="*/ 260303 h 1898882"/>
                <a:gd name="connsiteX334" fmla="*/ 1418322 w 4011346"/>
                <a:gd name="connsiteY334" fmla="*/ 270315 h 1898882"/>
                <a:gd name="connsiteX335" fmla="*/ 1368263 w 4011346"/>
                <a:gd name="connsiteY335" fmla="*/ 276990 h 1898882"/>
                <a:gd name="connsiteX336" fmla="*/ 1321542 w 4011346"/>
                <a:gd name="connsiteY336" fmla="*/ 283664 h 1898882"/>
                <a:gd name="connsiteX337" fmla="*/ 1318205 w 4011346"/>
                <a:gd name="connsiteY337" fmla="*/ 370432 h 1898882"/>
                <a:gd name="connsiteX338" fmla="*/ 1358252 w 4011346"/>
                <a:gd name="connsiteY338" fmla="*/ 393793 h 1898882"/>
                <a:gd name="connsiteX339" fmla="*/ 1374938 w 4011346"/>
                <a:gd name="connsiteY339" fmla="*/ 423828 h 1898882"/>
                <a:gd name="connsiteX340" fmla="*/ 1384949 w 4011346"/>
                <a:gd name="connsiteY340" fmla="*/ 447188 h 1898882"/>
                <a:gd name="connsiteX341" fmla="*/ 1394961 w 4011346"/>
                <a:gd name="connsiteY341" fmla="*/ 497247 h 1898882"/>
                <a:gd name="connsiteX342" fmla="*/ 1384949 w 4011346"/>
                <a:gd name="connsiteY342" fmla="*/ 527282 h 1898882"/>
                <a:gd name="connsiteX343" fmla="*/ 1358252 w 4011346"/>
                <a:gd name="connsiteY343" fmla="*/ 493909 h 1898882"/>
                <a:gd name="connsiteX344" fmla="*/ 1361589 w 4011346"/>
                <a:gd name="connsiteY344" fmla="*/ 463874 h 1898882"/>
                <a:gd name="connsiteX345" fmla="*/ 1351577 w 4011346"/>
                <a:gd name="connsiteY345" fmla="*/ 423828 h 1898882"/>
                <a:gd name="connsiteX346" fmla="*/ 1328217 w 4011346"/>
                <a:gd name="connsiteY346" fmla="*/ 430502 h 1898882"/>
                <a:gd name="connsiteX347" fmla="*/ 1281495 w 4011346"/>
                <a:gd name="connsiteY347" fmla="*/ 393793 h 1898882"/>
                <a:gd name="connsiteX348" fmla="*/ 1241449 w 4011346"/>
                <a:gd name="connsiteY348" fmla="*/ 390455 h 1898882"/>
                <a:gd name="connsiteX349" fmla="*/ 1241449 w 4011346"/>
                <a:gd name="connsiteY349" fmla="*/ 437176 h 1898882"/>
                <a:gd name="connsiteX350" fmla="*/ 1201402 w 4011346"/>
                <a:gd name="connsiteY350" fmla="*/ 417153 h 1898882"/>
                <a:gd name="connsiteX351" fmla="*/ 1228100 w 4011346"/>
                <a:gd name="connsiteY351" fmla="*/ 467211 h 1898882"/>
                <a:gd name="connsiteX352" fmla="*/ 1258135 w 4011346"/>
                <a:gd name="connsiteY352" fmla="*/ 477223 h 1898882"/>
                <a:gd name="connsiteX353" fmla="*/ 1258135 w 4011346"/>
                <a:gd name="connsiteY353" fmla="*/ 497247 h 1898882"/>
                <a:gd name="connsiteX354" fmla="*/ 1198065 w 4011346"/>
                <a:gd name="connsiteY354" fmla="*/ 473886 h 1898882"/>
                <a:gd name="connsiteX355" fmla="*/ 1181379 w 4011346"/>
                <a:gd name="connsiteY355" fmla="*/ 473886 h 1898882"/>
                <a:gd name="connsiteX356" fmla="*/ 1178041 w 4011346"/>
                <a:gd name="connsiteY356" fmla="*/ 430502 h 1898882"/>
                <a:gd name="connsiteX357" fmla="*/ 1171367 w 4011346"/>
                <a:gd name="connsiteY357" fmla="*/ 343734 h 1898882"/>
                <a:gd name="connsiteX358" fmla="*/ 1161355 w 4011346"/>
                <a:gd name="connsiteY358" fmla="*/ 413816 h 1898882"/>
                <a:gd name="connsiteX359" fmla="*/ 1137995 w 4011346"/>
                <a:gd name="connsiteY359" fmla="*/ 443851 h 1898882"/>
                <a:gd name="connsiteX360" fmla="*/ 1158018 w 4011346"/>
                <a:gd name="connsiteY360" fmla="*/ 490572 h 1898882"/>
                <a:gd name="connsiteX361" fmla="*/ 1158018 w 4011346"/>
                <a:gd name="connsiteY361" fmla="*/ 523944 h 1898882"/>
                <a:gd name="connsiteX362" fmla="*/ 1141332 w 4011346"/>
                <a:gd name="connsiteY362" fmla="*/ 574003 h 1898882"/>
                <a:gd name="connsiteX363" fmla="*/ 1154681 w 4011346"/>
                <a:gd name="connsiteY363" fmla="*/ 607375 h 1898882"/>
                <a:gd name="connsiteX364" fmla="*/ 1184716 w 4011346"/>
                <a:gd name="connsiteY364" fmla="*/ 614049 h 1898882"/>
                <a:gd name="connsiteX365" fmla="*/ 1221425 w 4011346"/>
                <a:gd name="connsiteY365" fmla="*/ 620724 h 1898882"/>
                <a:gd name="connsiteX366" fmla="*/ 1241449 w 4011346"/>
                <a:gd name="connsiteY366" fmla="*/ 644084 h 1898882"/>
                <a:gd name="connsiteX367" fmla="*/ 1258135 w 4011346"/>
                <a:gd name="connsiteY367" fmla="*/ 687468 h 1898882"/>
                <a:gd name="connsiteX368" fmla="*/ 1258135 w 4011346"/>
                <a:gd name="connsiteY368" fmla="*/ 687468 h 1898882"/>
                <a:gd name="connsiteX369" fmla="*/ 1254798 w 4011346"/>
                <a:gd name="connsiteY369" fmla="*/ 720841 h 1898882"/>
                <a:gd name="connsiteX370" fmla="*/ 1274821 w 4011346"/>
                <a:gd name="connsiteY370" fmla="*/ 740864 h 1898882"/>
                <a:gd name="connsiteX371" fmla="*/ 1244786 w 4011346"/>
                <a:gd name="connsiteY371" fmla="*/ 747539 h 1898882"/>
                <a:gd name="connsiteX372" fmla="*/ 1224763 w 4011346"/>
                <a:gd name="connsiteY372" fmla="*/ 707492 h 1898882"/>
                <a:gd name="connsiteX373" fmla="*/ 1224763 w 4011346"/>
                <a:gd name="connsiteY373" fmla="*/ 667445 h 1898882"/>
                <a:gd name="connsiteX374" fmla="*/ 1194727 w 4011346"/>
                <a:gd name="connsiteY374" fmla="*/ 630736 h 1898882"/>
                <a:gd name="connsiteX375" fmla="*/ 1164692 w 4011346"/>
                <a:gd name="connsiteY375" fmla="*/ 674120 h 1898882"/>
                <a:gd name="connsiteX376" fmla="*/ 1178041 w 4011346"/>
                <a:gd name="connsiteY376" fmla="*/ 717503 h 1898882"/>
                <a:gd name="connsiteX377" fmla="*/ 1137995 w 4011346"/>
                <a:gd name="connsiteY377" fmla="*/ 774236 h 1898882"/>
                <a:gd name="connsiteX378" fmla="*/ 1097948 w 4011346"/>
                <a:gd name="connsiteY378" fmla="*/ 830969 h 1898882"/>
                <a:gd name="connsiteX379" fmla="*/ 1007843 w 4011346"/>
                <a:gd name="connsiteY379" fmla="*/ 794260 h 1898882"/>
                <a:gd name="connsiteX380" fmla="*/ 1074587 w 4011346"/>
                <a:gd name="connsiteY380" fmla="*/ 790922 h 1898882"/>
                <a:gd name="connsiteX381" fmla="*/ 1107960 w 4011346"/>
                <a:gd name="connsiteY381" fmla="*/ 727515 h 1898882"/>
                <a:gd name="connsiteX382" fmla="*/ 1121309 w 4011346"/>
                <a:gd name="connsiteY382" fmla="*/ 684131 h 1898882"/>
                <a:gd name="connsiteX383" fmla="*/ 1127983 w 4011346"/>
                <a:gd name="connsiteY383" fmla="*/ 650759 h 1898882"/>
                <a:gd name="connsiteX384" fmla="*/ 1117971 w 4011346"/>
                <a:gd name="connsiteY384" fmla="*/ 634073 h 1898882"/>
                <a:gd name="connsiteX385" fmla="*/ 1114634 w 4011346"/>
                <a:gd name="connsiteY385" fmla="*/ 584014 h 1898882"/>
                <a:gd name="connsiteX386" fmla="*/ 1104622 w 4011346"/>
                <a:gd name="connsiteY386" fmla="*/ 503921 h 1898882"/>
                <a:gd name="connsiteX387" fmla="*/ 1101285 w 4011346"/>
                <a:gd name="connsiteY387" fmla="*/ 443851 h 1898882"/>
                <a:gd name="connsiteX388" fmla="*/ 1124646 w 4011346"/>
                <a:gd name="connsiteY388" fmla="*/ 350409 h 1898882"/>
                <a:gd name="connsiteX389" fmla="*/ 1031203 w 4011346"/>
                <a:gd name="connsiteY389" fmla="*/ 340397 h 1898882"/>
                <a:gd name="connsiteX390" fmla="*/ 1014517 w 4011346"/>
                <a:gd name="connsiteY390" fmla="*/ 397130 h 1898882"/>
                <a:gd name="connsiteX391" fmla="*/ 1024529 w 4011346"/>
                <a:gd name="connsiteY391" fmla="*/ 443851 h 1898882"/>
                <a:gd name="connsiteX392" fmla="*/ 981145 w 4011346"/>
                <a:gd name="connsiteY392" fmla="*/ 497247 h 1898882"/>
                <a:gd name="connsiteX393" fmla="*/ 991157 w 4011346"/>
                <a:gd name="connsiteY393" fmla="*/ 533956 h 1898882"/>
                <a:gd name="connsiteX394" fmla="*/ 981145 w 4011346"/>
                <a:gd name="connsiteY394" fmla="*/ 580677 h 1898882"/>
                <a:gd name="connsiteX395" fmla="*/ 1001168 w 4011346"/>
                <a:gd name="connsiteY395" fmla="*/ 604038 h 1898882"/>
                <a:gd name="connsiteX396" fmla="*/ 1017854 w 4011346"/>
                <a:gd name="connsiteY396" fmla="*/ 650759 h 1898882"/>
                <a:gd name="connsiteX397" fmla="*/ 1047890 w 4011346"/>
                <a:gd name="connsiteY397" fmla="*/ 637410 h 1898882"/>
                <a:gd name="connsiteX398" fmla="*/ 1014517 w 4011346"/>
                <a:gd name="connsiteY398" fmla="*/ 690806 h 1898882"/>
                <a:gd name="connsiteX399" fmla="*/ 957784 w 4011346"/>
                <a:gd name="connsiteY399" fmla="*/ 637410 h 1898882"/>
                <a:gd name="connsiteX400" fmla="*/ 884365 w 4011346"/>
                <a:gd name="connsiteY400" fmla="*/ 600701 h 1898882"/>
                <a:gd name="connsiteX401" fmla="*/ 824295 w 4011346"/>
                <a:gd name="connsiteY401" fmla="*/ 577340 h 1898882"/>
                <a:gd name="connsiteX402" fmla="*/ 810946 w 4011346"/>
                <a:gd name="connsiteY402" fmla="*/ 614049 h 1898882"/>
                <a:gd name="connsiteX403" fmla="*/ 827633 w 4011346"/>
                <a:gd name="connsiteY403" fmla="*/ 650759 h 1898882"/>
                <a:gd name="connsiteX404" fmla="*/ 814284 w 4011346"/>
                <a:gd name="connsiteY404" fmla="*/ 674120 h 1898882"/>
                <a:gd name="connsiteX405" fmla="*/ 800935 w 4011346"/>
                <a:gd name="connsiteY405" fmla="*/ 690806 h 1898882"/>
                <a:gd name="connsiteX406" fmla="*/ 770900 w 4011346"/>
                <a:gd name="connsiteY406" fmla="*/ 634073 h 1898882"/>
                <a:gd name="connsiteX407" fmla="*/ 744202 w 4011346"/>
                <a:gd name="connsiteY407" fmla="*/ 670782 h 1898882"/>
                <a:gd name="connsiteX408" fmla="*/ 707492 w 4011346"/>
                <a:gd name="connsiteY408" fmla="*/ 664108 h 1898882"/>
                <a:gd name="connsiteX409" fmla="*/ 654097 w 4011346"/>
                <a:gd name="connsiteY409" fmla="*/ 700817 h 1898882"/>
                <a:gd name="connsiteX410" fmla="*/ 644085 w 4011346"/>
                <a:gd name="connsiteY410" fmla="*/ 677457 h 1898882"/>
                <a:gd name="connsiteX411" fmla="*/ 654097 w 4011346"/>
                <a:gd name="connsiteY411" fmla="*/ 640747 h 1898882"/>
                <a:gd name="connsiteX412" fmla="*/ 614050 w 4011346"/>
                <a:gd name="connsiteY412" fmla="*/ 677457 h 1898882"/>
                <a:gd name="connsiteX413" fmla="*/ 594027 w 4011346"/>
                <a:gd name="connsiteY413" fmla="*/ 677457 h 1898882"/>
                <a:gd name="connsiteX414" fmla="*/ 533957 w 4011346"/>
                <a:gd name="connsiteY414" fmla="*/ 710829 h 1898882"/>
                <a:gd name="connsiteX415" fmla="*/ 510596 w 4011346"/>
                <a:gd name="connsiteY415" fmla="*/ 734190 h 1898882"/>
                <a:gd name="connsiteX416" fmla="*/ 500584 w 4011346"/>
                <a:gd name="connsiteY416" fmla="*/ 780911 h 1898882"/>
                <a:gd name="connsiteX417" fmla="*/ 450526 w 4011346"/>
                <a:gd name="connsiteY417" fmla="*/ 767562 h 1898882"/>
                <a:gd name="connsiteX418" fmla="*/ 433840 w 4011346"/>
                <a:gd name="connsiteY418" fmla="*/ 730852 h 1898882"/>
                <a:gd name="connsiteX419" fmla="*/ 467212 w 4011346"/>
                <a:gd name="connsiteY419" fmla="*/ 700817 h 1898882"/>
                <a:gd name="connsiteX420" fmla="*/ 453863 w 4011346"/>
                <a:gd name="connsiteY420" fmla="*/ 677457 h 1898882"/>
                <a:gd name="connsiteX421" fmla="*/ 390456 w 4011346"/>
                <a:gd name="connsiteY421" fmla="*/ 647422 h 1898882"/>
                <a:gd name="connsiteX422" fmla="*/ 417154 w 4011346"/>
                <a:gd name="connsiteY422" fmla="*/ 697480 h 1898882"/>
                <a:gd name="connsiteX423" fmla="*/ 407142 w 4011346"/>
                <a:gd name="connsiteY423" fmla="*/ 740864 h 1898882"/>
                <a:gd name="connsiteX424" fmla="*/ 413817 w 4011346"/>
                <a:gd name="connsiteY424" fmla="*/ 777574 h 1898882"/>
                <a:gd name="connsiteX425" fmla="*/ 427165 w 4011346"/>
                <a:gd name="connsiteY425" fmla="*/ 800934 h 1898882"/>
                <a:gd name="connsiteX426" fmla="*/ 413817 w 4011346"/>
                <a:gd name="connsiteY426" fmla="*/ 830969 h 1898882"/>
                <a:gd name="connsiteX427" fmla="*/ 390456 w 4011346"/>
                <a:gd name="connsiteY427" fmla="*/ 807609 h 1898882"/>
                <a:gd name="connsiteX428" fmla="*/ 360421 w 4011346"/>
                <a:gd name="connsiteY428" fmla="*/ 804271 h 1898882"/>
                <a:gd name="connsiteX429" fmla="*/ 333723 w 4011346"/>
                <a:gd name="connsiteY429" fmla="*/ 844318 h 1898882"/>
                <a:gd name="connsiteX430" fmla="*/ 307025 w 4011346"/>
                <a:gd name="connsiteY430" fmla="*/ 864341 h 1898882"/>
                <a:gd name="connsiteX431" fmla="*/ 320374 w 4011346"/>
                <a:gd name="connsiteY431" fmla="*/ 891039 h 1898882"/>
                <a:gd name="connsiteX432" fmla="*/ 303688 w 4011346"/>
                <a:gd name="connsiteY432" fmla="*/ 914400 h 1898882"/>
                <a:gd name="connsiteX433" fmla="*/ 233606 w 4011346"/>
                <a:gd name="connsiteY433" fmla="*/ 877690 h 1898882"/>
                <a:gd name="connsiteX434" fmla="*/ 243618 w 4011346"/>
                <a:gd name="connsiteY434" fmla="*/ 927749 h 1898882"/>
                <a:gd name="connsiteX435" fmla="*/ 263641 w 4011346"/>
                <a:gd name="connsiteY435" fmla="*/ 947772 h 1898882"/>
                <a:gd name="connsiteX436" fmla="*/ 250292 w 4011346"/>
                <a:gd name="connsiteY436" fmla="*/ 961121 h 1898882"/>
                <a:gd name="connsiteX437" fmla="*/ 193560 w 4011346"/>
                <a:gd name="connsiteY437" fmla="*/ 924411 h 1898882"/>
                <a:gd name="connsiteX438" fmla="*/ 170199 w 4011346"/>
                <a:gd name="connsiteY438" fmla="*/ 884365 h 1898882"/>
                <a:gd name="connsiteX439" fmla="*/ 170199 w 4011346"/>
                <a:gd name="connsiteY439" fmla="*/ 837644 h 1898882"/>
                <a:gd name="connsiteX440" fmla="*/ 133490 w 4011346"/>
                <a:gd name="connsiteY440" fmla="*/ 760887 h 1898882"/>
                <a:gd name="connsiteX441" fmla="*/ 196897 w 4011346"/>
                <a:gd name="connsiteY441" fmla="*/ 790922 h 1898882"/>
                <a:gd name="connsiteX442" fmla="*/ 256967 w 4011346"/>
                <a:gd name="connsiteY442" fmla="*/ 820957 h 1898882"/>
                <a:gd name="connsiteX443" fmla="*/ 293676 w 4011346"/>
                <a:gd name="connsiteY443" fmla="*/ 824295 h 1898882"/>
                <a:gd name="connsiteX444" fmla="*/ 327049 w 4011346"/>
                <a:gd name="connsiteY444" fmla="*/ 794260 h 1898882"/>
                <a:gd name="connsiteX445" fmla="*/ 343735 w 4011346"/>
                <a:gd name="connsiteY445" fmla="*/ 757550 h 1898882"/>
                <a:gd name="connsiteX446" fmla="*/ 333723 w 4011346"/>
                <a:gd name="connsiteY446" fmla="*/ 707492 h 1898882"/>
                <a:gd name="connsiteX447" fmla="*/ 290339 w 4011346"/>
                <a:gd name="connsiteY447" fmla="*/ 687468 h 1898882"/>
                <a:gd name="connsiteX448" fmla="*/ 236944 w 4011346"/>
                <a:gd name="connsiteY448" fmla="*/ 640747 h 1898882"/>
                <a:gd name="connsiteX449" fmla="*/ 133490 w 4011346"/>
                <a:gd name="connsiteY449" fmla="*/ 584014 h 1898882"/>
                <a:gd name="connsiteX0" fmla="*/ 133490 w 4011346"/>
                <a:gd name="connsiteY0" fmla="*/ 584014 h 1898882"/>
                <a:gd name="connsiteX1" fmla="*/ 46722 w 4011346"/>
                <a:gd name="connsiteY1" fmla="*/ 614049 h 1898882"/>
                <a:gd name="connsiteX2" fmla="*/ 33373 w 4011346"/>
                <a:gd name="connsiteY2" fmla="*/ 644084 h 1898882"/>
                <a:gd name="connsiteX3" fmla="*/ 43384 w 4011346"/>
                <a:gd name="connsiteY3" fmla="*/ 674120 h 1898882"/>
                <a:gd name="connsiteX4" fmla="*/ 60071 w 4011346"/>
                <a:gd name="connsiteY4" fmla="*/ 700817 h 1898882"/>
                <a:gd name="connsiteX5" fmla="*/ 73419 w 4011346"/>
                <a:gd name="connsiteY5" fmla="*/ 730852 h 1898882"/>
                <a:gd name="connsiteX6" fmla="*/ 56733 w 4011346"/>
                <a:gd name="connsiteY6" fmla="*/ 754213 h 1898882"/>
                <a:gd name="connsiteX7" fmla="*/ 76757 w 4011346"/>
                <a:gd name="connsiteY7" fmla="*/ 834306 h 1898882"/>
                <a:gd name="connsiteX8" fmla="*/ 66745 w 4011346"/>
                <a:gd name="connsiteY8" fmla="*/ 850993 h 1898882"/>
                <a:gd name="connsiteX9" fmla="*/ 70082 w 4011346"/>
                <a:gd name="connsiteY9" fmla="*/ 877690 h 1898882"/>
                <a:gd name="connsiteX10" fmla="*/ 70082 w 4011346"/>
                <a:gd name="connsiteY10" fmla="*/ 917737 h 1898882"/>
                <a:gd name="connsiteX11" fmla="*/ 80094 w 4011346"/>
                <a:gd name="connsiteY11" fmla="*/ 937760 h 1898882"/>
                <a:gd name="connsiteX12" fmla="*/ 76757 w 4011346"/>
                <a:gd name="connsiteY12" fmla="*/ 961121 h 1898882"/>
                <a:gd name="connsiteX13" fmla="*/ 106792 w 4011346"/>
                <a:gd name="connsiteY13" fmla="*/ 994493 h 1898882"/>
                <a:gd name="connsiteX14" fmla="*/ 106792 w 4011346"/>
                <a:gd name="connsiteY14" fmla="*/ 1024528 h 1898882"/>
                <a:gd name="connsiteX15" fmla="*/ 13349 w 4011346"/>
                <a:gd name="connsiteY15" fmla="*/ 1114633 h 1898882"/>
                <a:gd name="connsiteX16" fmla="*/ 33373 w 4011346"/>
                <a:gd name="connsiteY16" fmla="*/ 1148006 h 1898882"/>
                <a:gd name="connsiteX17" fmla="*/ 33373 w 4011346"/>
                <a:gd name="connsiteY17" fmla="*/ 1148006 h 1898882"/>
                <a:gd name="connsiteX18" fmla="*/ 16687 w 4011346"/>
                <a:gd name="connsiteY18" fmla="*/ 1178041 h 1898882"/>
                <a:gd name="connsiteX19" fmla="*/ 3338 w 4011346"/>
                <a:gd name="connsiteY19" fmla="*/ 1208076 h 1898882"/>
                <a:gd name="connsiteX20" fmla="*/ 0 w 4011346"/>
                <a:gd name="connsiteY20" fmla="*/ 1268146 h 1898882"/>
                <a:gd name="connsiteX21" fmla="*/ 16687 w 4011346"/>
                <a:gd name="connsiteY21" fmla="*/ 1311530 h 1898882"/>
                <a:gd name="connsiteX22" fmla="*/ 20024 w 4011346"/>
                <a:gd name="connsiteY22" fmla="*/ 1344902 h 1898882"/>
                <a:gd name="connsiteX23" fmla="*/ 56733 w 4011346"/>
                <a:gd name="connsiteY23" fmla="*/ 1354914 h 1898882"/>
                <a:gd name="connsiteX24" fmla="*/ 116803 w 4011346"/>
                <a:gd name="connsiteY24" fmla="*/ 1441682 h 1898882"/>
                <a:gd name="connsiteX25" fmla="*/ 96780 w 4011346"/>
                <a:gd name="connsiteY25" fmla="*/ 1465042 h 1898882"/>
                <a:gd name="connsiteX26" fmla="*/ 93443 w 4011346"/>
                <a:gd name="connsiteY26" fmla="*/ 1495077 h 1898882"/>
                <a:gd name="connsiteX27" fmla="*/ 120141 w 4011346"/>
                <a:gd name="connsiteY27" fmla="*/ 1498414 h 1898882"/>
                <a:gd name="connsiteX28" fmla="*/ 160187 w 4011346"/>
                <a:gd name="connsiteY28" fmla="*/ 1511763 h 1898882"/>
                <a:gd name="connsiteX29" fmla="*/ 186885 w 4011346"/>
                <a:gd name="connsiteY29" fmla="*/ 1525112 h 1898882"/>
                <a:gd name="connsiteX30" fmla="*/ 213583 w 4011346"/>
                <a:gd name="connsiteY30" fmla="*/ 1555147 h 1898882"/>
                <a:gd name="connsiteX31" fmla="*/ 243618 w 4011346"/>
                <a:gd name="connsiteY31" fmla="*/ 1558484 h 1898882"/>
                <a:gd name="connsiteX32" fmla="*/ 287002 w 4011346"/>
                <a:gd name="connsiteY32" fmla="*/ 1588520 h 1898882"/>
                <a:gd name="connsiteX33" fmla="*/ 310363 w 4011346"/>
                <a:gd name="connsiteY33" fmla="*/ 1598531 h 1898882"/>
                <a:gd name="connsiteX34" fmla="*/ 310363 w 4011346"/>
                <a:gd name="connsiteY34" fmla="*/ 1635241 h 1898882"/>
                <a:gd name="connsiteX35" fmla="*/ 270316 w 4011346"/>
                <a:gd name="connsiteY35" fmla="*/ 1675287 h 1898882"/>
                <a:gd name="connsiteX36" fmla="*/ 280327 w 4011346"/>
                <a:gd name="connsiteY36" fmla="*/ 1698648 h 1898882"/>
                <a:gd name="connsiteX37" fmla="*/ 273653 w 4011346"/>
                <a:gd name="connsiteY37" fmla="*/ 1718671 h 1898882"/>
                <a:gd name="connsiteX38" fmla="*/ 266979 w 4011346"/>
                <a:gd name="connsiteY38" fmla="*/ 1735357 h 1898882"/>
                <a:gd name="connsiteX39" fmla="*/ 240281 w 4011346"/>
                <a:gd name="connsiteY39" fmla="*/ 1775404 h 1898882"/>
                <a:gd name="connsiteX40" fmla="*/ 307025 w 4011346"/>
                <a:gd name="connsiteY40" fmla="*/ 1812114 h 1898882"/>
                <a:gd name="connsiteX41" fmla="*/ 337060 w 4011346"/>
                <a:gd name="connsiteY41" fmla="*/ 1818788 h 1898882"/>
                <a:gd name="connsiteX42" fmla="*/ 360421 w 4011346"/>
                <a:gd name="connsiteY42" fmla="*/ 1825463 h 1898882"/>
                <a:gd name="connsiteX43" fmla="*/ 380444 w 4011346"/>
                <a:gd name="connsiteY43" fmla="*/ 1832137 h 1898882"/>
                <a:gd name="connsiteX44" fmla="*/ 407142 w 4011346"/>
                <a:gd name="connsiteY44" fmla="*/ 1852160 h 1898882"/>
                <a:gd name="connsiteX45" fmla="*/ 437177 w 4011346"/>
                <a:gd name="connsiteY45" fmla="*/ 1848823 h 1898882"/>
                <a:gd name="connsiteX46" fmla="*/ 507259 w 4011346"/>
                <a:gd name="connsiteY46" fmla="*/ 1898882 h 1898882"/>
                <a:gd name="connsiteX47" fmla="*/ 517271 w 4011346"/>
                <a:gd name="connsiteY47" fmla="*/ 1885533 h 1898882"/>
                <a:gd name="connsiteX48" fmla="*/ 507259 w 4011346"/>
                <a:gd name="connsiteY48" fmla="*/ 1845486 h 1898882"/>
                <a:gd name="connsiteX49" fmla="*/ 500584 w 4011346"/>
                <a:gd name="connsiteY49" fmla="*/ 1812114 h 1898882"/>
                <a:gd name="connsiteX50" fmla="*/ 483898 w 4011346"/>
                <a:gd name="connsiteY50" fmla="*/ 1768730 h 1898882"/>
                <a:gd name="connsiteX51" fmla="*/ 513933 w 4011346"/>
                <a:gd name="connsiteY51" fmla="*/ 1748706 h 1898882"/>
                <a:gd name="connsiteX52" fmla="*/ 547306 w 4011346"/>
                <a:gd name="connsiteY52" fmla="*/ 1725346 h 1898882"/>
                <a:gd name="connsiteX53" fmla="*/ 527282 w 4011346"/>
                <a:gd name="connsiteY53" fmla="*/ 1708660 h 1898882"/>
                <a:gd name="connsiteX54" fmla="*/ 517271 w 4011346"/>
                <a:gd name="connsiteY54" fmla="*/ 1675287 h 1898882"/>
                <a:gd name="connsiteX55" fmla="*/ 480561 w 4011346"/>
                <a:gd name="connsiteY55" fmla="*/ 1658601 h 1898882"/>
                <a:gd name="connsiteX56" fmla="*/ 470549 w 4011346"/>
                <a:gd name="connsiteY56" fmla="*/ 1638578 h 1898882"/>
                <a:gd name="connsiteX57" fmla="*/ 480561 w 4011346"/>
                <a:gd name="connsiteY57" fmla="*/ 1608543 h 1898882"/>
                <a:gd name="connsiteX58" fmla="*/ 490573 w 4011346"/>
                <a:gd name="connsiteY58" fmla="*/ 1568496 h 1898882"/>
                <a:gd name="connsiteX59" fmla="*/ 513933 w 4011346"/>
                <a:gd name="connsiteY59" fmla="*/ 1588520 h 1898882"/>
                <a:gd name="connsiteX60" fmla="*/ 520608 w 4011346"/>
                <a:gd name="connsiteY60" fmla="*/ 1571833 h 1898882"/>
                <a:gd name="connsiteX61" fmla="*/ 543968 w 4011346"/>
                <a:gd name="connsiteY61" fmla="*/ 1535124 h 1898882"/>
                <a:gd name="connsiteX62" fmla="*/ 574003 w 4011346"/>
                <a:gd name="connsiteY62" fmla="*/ 1518438 h 1898882"/>
                <a:gd name="connsiteX63" fmla="*/ 590690 w 4011346"/>
                <a:gd name="connsiteY63" fmla="*/ 1531787 h 1898882"/>
                <a:gd name="connsiteX64" fmla="*/ 610713 w 4011346"/>
                <a:gd name="connsiteY64" fmla="*/ 1505089 h 1898882"/>
                <a:gd name="connsiteX65" fmla="*/ 630736 w 4011346"/>
                <a:gd name="connsiteY65" fmla="*/ 1531787 h 1898882"/>
                <a:gd name="connsiteX66" fmla="*/ 657434 w 4011346"/>
                <a:gd name="connsiteY66" fmla="*/ 1555147 h 1898882"/>
                <a:gd name="connsiteX67" fmla="*/ 674120 w 4011346"/>
                <a:gd name="connsiteY67" fmla="*/ 1561822 h 1898882"/>
                <a:gd name="connsiteX68" fmla="*/ 697481 w 4011346"/>
                <a:gd name="connsiteY68" fmla="*/ 1561822 h 1898882"/>
                <a:gd name="connsiteX69" fmla="*/ 717504 w 4011346"/>
                <a:gd name="connsiteY69" fmla="*/ 1548473 h 1898882"/>
                <a:gd name="connsiteX70" fmla="*/ 744202 w 4011346"/>
                <a:gd name="connsiteY70" fmla="*/ 1548473 h 1898882"/>
                <a:gd name="connsiteX71" fmla="*/ 760888 w 4011346"/>
                <a:gd name="connsiteY71" fmla="*/ 1545136 h 1898882"/>
                <a:gd name="connsiteX72" fmla="*/ 790923 w 4011346"/>
                <a:gd name="connsiteY72" fmla="*/ 1578508 h 1898882"/>
                <a:gd name="connsiteX73" fmla="*/ 797598 w 4011346"/>
                <a:gd name="connsiteY73" fmla="*/ 1551810 h 1898882"/>
                <a:gd name="connsiteX74" fmla="*/ 817621 w 4011346"/>
                <a:gd name="connsiteY74" fmla="*/ 1568496 h 1898882"/>
                <a:gd name="connsiteX75" fmla="*/ 837644 w 4011346"/>
                <a:gd name="connsiteY75" fmla="*/ 1545136 h 1898882"/>
                <a:gd name="connsiteX76" fmla="*/ 827633 w 4011346"/>
                <a:gd name="connsiteY76" fmla="*/ 1525112 h 1898882"/>
                <a:gd name="connsiteX77" fmla="*/ 810946 w 4011346"/>
                <a:gd name="connsiteY77" fmla="*/ 1511763 h 1898882"/>
                <a:gd name="connsiteX78" fmla="*/ 810946 w 4011346"/>
                <a:gd name="connsiteY78" fmla="*/ 1485066 h 1898882"/>
                <a:gd name="connsiteX79" fmla="*/ 810946 w 4011346"/>
                <a:gd name="connsiteY79" fmla="*/ 1471717 h 1898882"/>
                <a:gd name="connsiteX80" fmla="*/ 830970 w 4011346"/>
                <a:gd name="connsiteY80" fmla="*/ 1468379 h 1898882"/>
                <a:gd name="connsiteX81" fmla="*/ 840981 w 4011346"/>
                <a:gd name="connsiteY81" fmla="*/ 1465042 h 1898882"/>
                <a:gd name="connsiteX82" fmla="*/ 820958 w 4011346"/>
                <a:gd name="connsiteY82" fmla="*/ 1428333 h 1898882"/>
                <a:gd name="connsiteX83" fmla="*/ 854330 w 4011346"/>
                <a:gd name="connsiteY83" fmla="*/ 1421658 h 1898882"/>
                <a:gd name="connsiteX84" fmla="*/ 891040 w 4011346"/>
                <a:gd name="connsiteY84" fmla="*/ 1428333 h 1898882"/>
                <a:gd name="connsiteX85" fmla="*/ 964459 w 4011346"/>
                <a:gd name="connsiteY85" fmla="*/ 1384949 h 1898882"/>
                <a:gd name="connsiteX86" fmla="*/ 1001168 w 4011346"/>
                <a:gd name="connsiteY86" fmla="*/ 1384949 h 1898882"/>
                <a:gd name="connsiteX87" fmla="*/ 1027866 w 4011346"/>
                <a:gd name="connsiteY87" fmla="*/ 1361588 h 1898882"/>
                <a:gd name="connsiteX88" fmla="*/ 1047890 w 4011346"/>
                <a:gd name="connsiteY88" fmla="*/ 1371600 h 1898882"/>
                <a:gd name="connsiteX89" fmla="*/ 1067913 w 4011346"/>
                <a:gd name="connsiteY89" fmla="*/ 1381611 h 1898882"/>
                <a:gd name="connsiteX90" fmla="*/ 1087936 w 4011346"/>
                <a:gd name="connsiteY90" fmla="*/ 1408309 h 1898882"/>
                <a:gd name="connsiteX91" fmla="*/ 1074587 w 4011346"/>
                <a:gd name="connsiteY91" fmla="*/ 1421658 h 1898882"/>
                <a:gd name="connsiteX92" fmla="*/ 1104622 w 4011346"/>
                <a:gd name="connsiteY92" fmla="*/ 1421658 h 1898882"/>
                <a:gd name="connsiteX93" fmla="*/ 1107960 w 4011346"/>
                <a:gd name="connsiteY93" fmla="*/ 1438344 h 1898882"/>
                <a:gd name="connsiteX94" fmla="*/ 1121309 w 4011346"/>
                <a:gd name="connsiteY94" fmla="*/ 1421658 h 1898882"/>
                <a:gd name="connsiteX95" fmla="*/ 1134657 w 4011346"/>
                <a:gd name="connsiteY95" fmla="*/ 1435007 h 1898882"/>
                <a:gd name="connsiteX96" fmla="*/ 1134657 w 4011346"/>
                <a:gd name="connsiteY96" fmla="*/ 1455030 h 1898882"/>
                <a:gd name="connsiteX97" fmla="*/ 1148006 w 4011346"/>
                <a:gd name="connsiteY97" fmla="*/ 1451693 h 1898882"/>
                <a:gd name="connsiteX98" fmla="*/ 1208076 w 4011346"/>
                <a:gd name="connsiteY98" fmla="*/ 1404972 h 1898882"/>
                <a:gd name="connsiteX99" fmla="*/ 1211414 w 4011346"/>
                <a:gd name="connsiteY99" fmla="*/ 1424995 h 1898882"/>
                <a:gd name="connsiteX100" fmla="*/ 1244786 w 4011346"/>
                <a:gd name="connsiteY100" fmla="*/ 1445019 h 1898882"/>
                <a:gd name="connsiteX101" fmla="*/ 1264809 w 4011346"/>
                <a:gd name="connsiteY101" fmla="*/ 1475054 h 1898882"/>
                <a:gd name="connsiteX102" fmla="*/ 1298181 w 4011346"/>
                <a:gd name="connsiteY102" fmla="*/ 1581845 h 1898882"/>
                <a:gd name="connsiteX103" fmla="*/ 1308193 w 4011346"/>
                <a:gd name="connsiteY103" fmla="*/ 1538461 h 1898882"/>
                <a:gd name="connsiteX104" fmla="*/ 1344903 w 4011346"/>
                <a:gd name="connsiteY104" fmla="*/ 1558484 h 1898882"/>
                <a:gd name="connsiteX105" fmla="*/ 1388287 w 4011346"/>
                <a:gd name="connsiteY105" fmla="*/ 1558484 h 1898882"/>
                <a:gd name="connsiteX106" fmla="*/ 1394961 w 4011346"/>
                <a:gd name="connsiteY106" fmla="*/ 1581845 h 1898882"/>
                <a:gd name="connsiteX107" fmla="*/ 1435008 w 4011346"/>
                <a:gd name="connsiteY107" fmla="*/ 1605206 h 1898882"/>
                <a:gd name="connsiteX108" fmla="*/ 1465043 w 4011346"/>
                <a:gd name="connsiteY108" fmla="*/ 1605206 h 1898882"/>
                <a:gd name="connsiteX109" fmla="*/ 1491741 w 4011346"/>
                <a:gd name="connsiteY109" fmla="*/ 1618555 h 1898882"/>
                <a:gd name="connsiteX110" fmla="*/ 1535125 w 4011346"/>
                <a:gd name="connsiteY110" fmla="*/ 1575171 h 1898882"/>
                <a:gd name="connsiteX111" fmla="*/ 1571834 w 4011346"/>
                <a:gd name="connsiteY111" fmla="*/ 1555147 h 1898882"/>
                <a:gd name="connsiteX112" fmla="*/ 1608544 w 4011346"/>
                <a:gd name="connsiteY112" fmla="*/ 1558484 h 1898882"/>
                <a:gd name="connsiteX113" fmla="*/ 1655265 w 4011346"/>
                <a:gd name="connsiteY113" fmla="*/ 1571833 h 1898882"/>
                <a:gd name="connsiteX114" fmla="*/ 1681963 w 4011346"/>
                <a:gd name="connsiteY114" fmla="*/ 1588520 h 1898882"/>
                <a:gd name="connsiteX115" fmla="*/ 1735358 w 4011346"/>
                <a:gd name="connsiteY115" fmla="*/ 1581845 h 1898882"/>
                <a:gd name="connsiteX116" fmla="*/ 1745370 w 4011346"/>
                <a:gd name="connsiteY116" fmla="*/ 1561822 h 1898882"/>
                <a:gd name="connsiteX117" fmla="*/ 1738695 w 4011346"/>
                <a:gd name="connsiteY117" fmla="*/ 1541798 h 1898882"/>
                <a:gd name="connsiteX118" fmla="*/ 1765393 w 4011346"/>
                <a:gd name="connsiteY118" fmla="*/ 1515101 h 1898882"/>
                <a:gd name="connsiteX119" fmla="*/ 1778742 w 4011346"/>
                <a:gd name="connsiteY119" fmla="*/ 1511763 h 1898882"/>
                <a:gd name="connsiteX120" fmla="*/ 1812114 w 4011346"/>
                <a:gd name="connsiteY120" fmla="*/ 1528449 h 1898882"/>
                <a:gd name="connsiteX121" fmla="*/ 1852161 w 4011346"/>
                <a:gd name="connsiteY121" fmla="*/ 1541798 h 1898882"/>
                <a:gd name="connsiteX122" fmla="*/ 1858836 w 4011346"/>
                <a:gd name="connsiteY122" fmla="*/ 1568496 h 1898882"/>
                <a:gd name="connsiteX123" fmla="*/ 1872184 w 4011346"/>
                <a:gd name="connsiteY123" fmla="*/ 1575171 h 1898882"/>
                <a:gd name="connsiteX124" fmla="*/ 1902219 w 4011346"/>
                <a:gd name="connsiteY124" fmla="*/ 1578508 h 1898882"/>
                <a:gd name="connsiteX125" fmla="*/ 1932254 w 4011346"/>
                <a:gd name="connsiteY125" fmla="*/ 1561822 h 1898882"/>
                <a:gd name="connsiteX126" fmla="*/ 1962290 w 4011346"/>
                <a:gd name="connsiteY126" fmla="*/ 1575171 h 1898882"/>
                <a:gd name="connsiteX127" fmla="*/ 1985650 w 4011346"/>
                <a:gd name="connsiteY127" fmla="*/ 1588520 h 1898882"/>
                <a:gd name="connsiteX128" fmla="*/ 1995662 w 4011346"/>
                <a:gd name="connsiteY128" fmla="*/ 1598531 h 1898882"/>
                <a:gd name="connsiteX129" fmla="*/ 2032371 w 4011346"/>
                <a:gd name="connsiteY129" fmla="*/ 1618555 h 1898882"/>
                <a:gd name="connsiteX130" fmla="*/ 2069081 w 4011346"/>
                <a:gd name="connsiteY130" fmla="*/ 1615217 h 1898882"/>
                <a:gd name="connsiteX131" fmla="*/ 2142500 w 4011346"/>
                <a:gd name="connsiteY131" fmla="*/ 1571833 h 1898882"/>
                <a:gd name="connsiteX132" fmla="*/ 2195895 w 4011346"/>
                <a:gd name="connsiteY132" fmla="*/ 1585182 h 1898882"/>
                <a:gd name="connsiteX133" fmla="*/ 2225930 w 4011346"/>
                <a:gd name="connsiteY133" fmla="*/ 1595194 h 1898882"/>
                <a:gd name="connsiteX134" fmla="*/ 2259303 w 4011346"/>
                <a:gd name="connsiteY134" fmla="*/ 1581845 h 1898882"/>
                <a:gd name="connsiteX135" fmla="*/ 2262640 w 4011346"/>
                <a:gd name="connsiteY135" fmla="*/ 1555147 h 1898882"/>
                <a:gd name="connsiteX136" fmla="*/ 2282663 w 4011346"/>
                <a:gd name="connsiteY136" fmla="*/ 1525112 h 1898882"/>
                <a:gd name="connsiteX137" fmla="*/ 2299349 w 4011346"/>
                <a:gd name="connsiteY137" fmla="*/ 1471717 h 1898882"/>
                <a:gd name="connsiteX138" fmla="*/ 2282663 w 4011346"/>
                <a:gd name="connsiteY138" fmla="*/ 1475054 h 1898882"/>
                <a:gd name="connsiteX139" fmla="*/ 2312698 w 4011346"/>
                <a:gd name="connsiteY139" fmla="*/ 1448356 h 1898882"/>
                <a:gd name="connsiteX140" fmla="*/ 2339396 w 4011346"/>
                <a:gd name="connsiteY140" fmla="*/ 1445019 h 1898882"/>
                <a:gd name="connsiteX141" fmla="*/ 2396129 w 4011346"/>
                <a:gd name="connsiteY141" fmla="*/ 1455030 h 1898882"/>
                <a:gd name="connsiteX142" fmla="*/ 2436176 w 4011346"/>
                <a:gd name="connsiteY142" fmla="*/ 1481728 h 1898882"/>
                <a:gd name="connsiteX143" fmla="*/ 2462873 w 4011346"/>
                <a:gd name="connsiteY143" fmla="*/ 1511763 h 1898882"/>
                <a:gd name="connsiteX144" fmla="*/ 2469548 w 4011346"/>
                <a:gd name="connsiteY144" fmla="*/ 1548473 h 1898882"/>
                <a:gd name="connsiteX145" fmla="*/ 2476222 w 4011346"/>
                <a:gd name="connsiteY145" fmla="*/ 1588520 h 1898882"/>
                <a:gd name="connsiteX146" fmla="*/ 2486234 w 4011346"/>
                <a:gd name="connsiteY146" fmla="*/ 1608543 h 1898882"/>
                <a:gd name="connsiteX147" fmla="*/ 2529618 w 4011346"/>
                <a:gd name="connsiteY147" fmla="*/ 1621892 h 1898882"/>
                <a:gd name="connsiteX148" fmla="*/ 2549641 w 4011346"/>
                <a:gd name="connsiteY148" fmla="*/ 1641915 h 1898882"/>
                <a:gd name="connsiteX149" fmla="*/ 2562990 w 4011346"/>
                <a:gd name="connsiteY149" fmla="*/ 1675287 h 1898882"/>
                <a:gd name="connsiteX150" fmla="*/ 2586351 w 4011346"/>
                <a:gd name="connsiteY150" fmla="*/ 1668613 h 1898882"/>
                <a:gd name="connsiteX151" fmla="*/ 2606374 w 4011346"/>
                <a:gd name="connsiteY151" fmla="*/ 1658601 h 1898882"/>
                <a:gd name="connsiteX152" fmla="*/ 2639746 w 4011346"/>
                <a:gd name="connsiteY152" fmla="*/ 1641915 h 1898882"/>
                <a:gd name="connsiteX153" fmla="*/ 2643084 w 4011346"/>
                <a:gd name="connsiteY153" fmla="*/ 1658601 h 1898882"/>
                <a:gd name="connsiteX154" fmla="*/ 2626398 w 4011346"/>
                <a:gd name="connsiteY154" fmla="*/ 1688636 h 1898882"/>
                <a:gd name="connsiteX155" fmla="*/ 2616386 w 4011346"/>
                <a:gd name="connsiteY155" fmla="*/ 1725346 h 1898882"/>
                <a:gd name="connsiteX156" fmla="*/ 2603037 w 4011346"/>
                <a:gd name="connsiteY156" fmla="*/ 1778741 h 1898882"/>
                <a:gd name="connsiteX157" fmla="*/ 2579676 w 4011346"/>
                <a:gd name="connsiteY157" fmla="*/ 1752044 h 1898882"/>
                <a:gd name="connsiteX158" fmla="*/ 2552979 w 4011346"/>
                <a:gd name="connsiteY158" fmla="*/ 1775404 h 1898882"/>
                <a:gd name="connsiteX159" fmla="*/ 2559653 w 4011346"/>
                <a:gd name="connsiteY159" fmla="*/ 1802102 h 1898882"/>
                <a:gd name="connsiteX160" fmla="*/ 2559653 w 4011346"/>
                <a:gd name="connsiteY160" fmla="*/ 1838811 h 1898882"/>
                <a:gd name="connsiteX161" fmla="*/ 2549641 w 4011346"/>
                <a:gd name="connsiteY161" fmla="*/ 1858835 h 1898882"/>
                <a:gd name="connsiteX162" fmla="*/ 2589688 w 4011346"/>
                <a:gd name="connsiteY162" fmla="*/ 1838811 h 1898882"/>
                <a:gd name="connsiteX163" fmla="*/ 2626398 w 4011346"/>
                <a:gd name="connsiteY163" fmla="*/ 1848823 h 1898882"/>
                <a:gd name="connsiteX164" fmla="*/ 2653095 w 4011346"/>
                <a:gd name="connsiteY164" fmla="*/ 1825463 h 1898882"/>
                <a:gd name="connsiteX165" fmla="*/ 2683130 w 4011346"/>
                <a:gd name="connsiteY165" fmla="*/ 1772067 h 1898882"/>
                <a:gd name="connsiteX166" fmla="*/ 2753212 w 4011346"/>
                <a:gd name="connsiteY166" fmla="*/ 1685299 h 1898882"/>
                <a:gd name="connsiteX167" fmla="*/ 2783247 w 4011346"/>
                <a:gd name="connsiteY167" fmla="*/ 1615217 h 1898882"/>
                <a:gd name="connsiteX168" fmla="*/ 2803271 w 4011346"/>
                <a:gd name="connsiteY168" fmla="*/ 1511763 h 1898882"/>
                <a:gd name="connsiteX169" fmla="*/ 2793259 w 4011346"/>
                <a:gd name="connsiteY169" fmla="*/ 1461705 h 1898882"/>
                <a:gd name="connsiteX170" fmla="*/ 2769898 w 4011346"/>
                <a:gd name="connsiteY170" fmla="*/ 1428333 h 1898882"/>
                <a:gd name="connsiteX171" fmla="*/ 2726514 w 4011346"/>
                <a:gd name="connsiteY171" fmla="*/ 1428333 h 1898882"/>
                <a:gd name="connsiteX172" fmla="*/ 2699817 w 4011346"/>
                <a:gd name="connsiteY172" fmla="*/ 1428333 h 1898882"/>
                <a:gd name="connsiteX173" fmla="*/ 2683130 w 4011346"/>
                <a:gd name="connsiteY173" fmla="*/ 1408309 h 1898882"/>
                <a:gd name="connsiteX174" fmla="*/ 2669781 w 4011346"/>
                <a:gd name="connsiteY174" fmla="*/ 1388286 h 1898882"/>
                <a:gd name="connsiteX175" fmla="*/ 2763224 w 4011346"/>
                <a:gd name="connsiteY175" fmla="*/ 1271483 h 1898882"/>
                <a:gd name="connsiteX176" fmla="*/ 2846654 w 4011346"/>
                <a:gd name="connsiteY176" fmla="*/ 1204739 h 1898882"/>
                <a:gd name="connsiteX177" fmla="*/ 2890038 w 4011346"/>
                <a:gd name="connsiteY177" fmla="*/ 1181378 h 1898882"/>
                <a:gd name="connsiteX178" fmla="*/ 2933422 w 4011346"/>
                <a:gd name="connsiteY178" fmla="*/ 1201401 h 1898882"/>
                <a:gd name="connsiteX179" fmla="*/ 2950109 w 4011346"/>
                <a:gd name="connsiteY179" fmla="*/ 1184715 h 1898882"/>
                <a:gd name="connsiteX180" fmla="*/ 2993492 w 4011346"/>
                <a:gd name="connsiteY180" fmla="*/ 1201401 h 1898882"/>
                <a:gd name="connsiteX181" fmla="*/ 3006841 w 4011346"/>
                <a:gd name="connsiteY181" fmla="*/ 1168029 h 1898882"/>
                <a:gd name="connsiteX182" fmla="*/ 3053563 w 4011346"/>
                <a:gd name="connsiteY182" fmla="*/ 1178041 h 1898882"/>
                <a:gd name="connsiteX183" fmla="*/ 3070249 w 4011346"/>
                <a:gd name="connsiteY183" fmla="*/ 1194727 h 1898882"/>
                <a:gd name="connsiteX184" fmla="*/ 3060237 w 4011346"/>
                <a:gd name="connsiteY184" fmla="*/ 1214750 h 1898882"/>
                <a:gd name="connsiteX185" fmla="*/ 3123644 w 4011346"/>
                <a:gd name="connsiteY185" fmla="*/ 1198064 h 1898882"/>
                <a:gd name="connsiteX186" fmla="*/ 3140330 w 4011346"/>
                <a:gd name="connsiteY186" fmla="*/ 1184715 h 1898882"/>
                <a:gd name="connsiteX187" fmla="*/ 3123644 w 4011346"/>
                <a:gd name="connsiteY187" fmla="*/ 1171366 h 1898882"/>
                <a:gd name="connsiteX188" fmla="*/ 3143668 w 4011346"/>
                <a:gd name="connsiteY188" fmla="*/ 1131320 h 1898882"/>
                <a:gd name="connsiteX189" fmla="*/ 3190389 w 4011346"/>
                <a:gd name="connsiteY189" fmla="*/ 1061238 h 1898882"/>
                <a:gd name="connsiteX190" fmla="*/ 3233773 w 4011346"/>
                <a:gd name="connsiteY190" fmla="*/ 1057901 h 1898882"/>
                <a:gd name="connsiteX191" fmla="*/ 3273819 w 4011346"/>
                <a:gd name="connsiteY191" fmla="*/ 1067912 h 1898882"/>
                <a:gd name="connsiteX192" fmla="*/ 3277157 w 4011346"/>
                <a:gd name="connsiteY192" fmla="*/ 1124645 h 1898882"/>
                <a:gd name="connsiteX193" fmla="*/ 3320541 w 4011346"/>
                <a:gd name="connsiteY193" fmla="*/ 1081261 h 1898882"/>
                <a:gd name="connsiteX194" fmla="*/ 3343901 w 4011346"/>
                <a:gd name="connsiteY194" fmla="*/ 1064575 h 1898882"/>
                <a:gd name="connsiteX195" fmla="*/ 3350576 w 4011346"/>
                <a:gd name="connsiteY195" fmla="*/ 1031203 h 1898882"/>
                <a:gd name="connsiteX196" fmla="*/ 3377273 w 4011346"/>
                <a:gd name="connsiteY196" fmla="*/ 1014517 h 1898882"/>
                <a:gd name="connsiteX197" fmla="*/ 3407309 w 4011346"/>
                <a:gd name="connsiteY197" fmla="*/ 1024528 h 1898882"/>
                <a:gd name="connsiteX198" fmla="*/ 3373936 w 4011346"/>
                <a:gd name="connsiteY198" fmla="*/ 1054563 h 1898882"/>
                <a:gd name="connsiteX199" fmla="*/ 3360587 w 4011346"/>
                <a:gd name="connsiteY199" fmla="*/ 1104622 h 1898882"/>
                <a:gd name="connsiteX200" fmla="*/ 3323878 w 4011346"/>
                <a:gd name="connsiteY200" fmla="*/ 1144668 h 1898882"/>
                <a:gd name="connsiteX201" fmla="*/ 3210412 w 4011346"/>
                <a:gd name="connsiteY201" fmla="*/ 1241448 h 1898882"/>
                <a:gd name="connsiteX202" fmla="*/ 3163691 w 4011346"/>
                <a:gd name="connsiteY202" fmla="*/ 1311530 h 1898882"/>
                <a:gd name="connsiteX203" fmla="*/ 3160354 w 4011346"/>
                <a:gd name="connsiteY203" fmla="*/ 1384949 h 1898882"/>
                <a:gd name="connsiteX204" fmla="*/ 3170365 w 4011346"/>
                <a:gd name="connsiteY204" fmla="*/ 1475054 h 1898882"/>
                <a:gd name="connsiteX205" fmla="*/ 3190389 w 4011346"/>
                <a:gd name="connsiteY205" fmla="*/ 1538461 h 1898882"/>
                <a:gd name="connsiteX206" fmla="*/ 3217087 w 4011346"/>
                <a:gd name="connsiteY206" fmla="*/ 1528449 h 1898882"/>
                <a:gd name="connsiteX207" fmla="*/ 3240447 w 4011346"/>
                <a:gd name="connsiteY207" fmla="*/ 1461705 h 1898882"/>
                <a:gd name="connsiteX208" fmla="*/ 3270482 w 4011346"/>
                <a:gd name="connsiteY208" fmla="*/ 1458368 h 1898882"/>
                <a:gd name="connsiteX209" fmla="*/ 3287168 w 4011346"/>
                <a:gd name="connsiteY209" fmla="*/ 1398298 h 1898882"/>
                <a:gd name="connsiteX210" fmla="*/ 3313866 w 4011346"/>
                <a:gd name="connsiteY210" fmla="*/ 1388286 h 1898882"/>
                <a:gd name="connsiteX211" fmla="*/ 3313866 w 4011346"/>
                <a:gd name="connsiteY211" fmla="*/ 1358251 h 1898882"/>
                <a:gd name="connsiteX212" fmla="*/ 3337227 w 4011346"/>
                <a:gd name="connsiteY212" fmla="*/ 1321541 h 1898882"/>
                <a:gd name="connsiteX213" fmla="*/ 3330552 w 4011346"/>
                <a:gd name="connsiteY213" fmla="*/ 1278157 h 1898882"/>
                <a:gd name="connsiteX214" fmla="*/ 3333890 w 4011346"/>
                <a:gd name="connsiteY214" fmla="*/ 1248122 h 1898882"/>
                <a:gd name="connsiteX215" fmla="*/ 3323878 w 4011346"/>
                <a:gd name="connsiteY215" fmla="*/ 1238111 h 1898882"/>
                <a:gd name="connsiteX216" fmla="*/ 3363925 w 4011346"/>
                <a:gd name="connsiteY216" fmla="*/ 1151343 h 1898882"/>
                <a:gd name="connsiteX217" fmla="*/ 3383948 w 4011346"/>
                <a:gd name="connsiteY217" fmla="*/ 1161355 h 1898882"/>
                <a:gd name="connsiteX218" fmla="*/ 3410646 w 4011346"/>
                <a:gd name="connsiteY218" fmla="*/ 1134657 h 1898882"/>
                <a:gd name="connsiteX219" fmla="*/ 3420657 w 4011346"/>
                <a:gd name="connsiteY219" fmla="*/ 1161355 h 1898882"/>
                <a:gd name="connsiteX220" fmla="*/ 3447355 w 4011346"/>
                <a:gd name="connsiteY220" fmla="*/ 1144668 h 1898882"/>
                <a:gd name="connsiteX221" fmla="*/ 3477390 w 4011346"/>
                <a:gd name="connsiteY221" fmla="*/ 1134657 h 1898882"/>
                <a:gd name="connsiteX222" fmla="*/ 3514100 w 4011346"/>
                <a:gd name="connsiteY222" fmla="*/ 1161355 h 1898882"/>
                <a:gd name="connsiteX223" fmla="*/ 3574170 w 4011346"/>
                <a:gd name="connsiteY223" fmla="*/ 1094610 h 1898882"/>
                <a:gd name="connsiteX224" fmla="*/ 3637577 w 4011346"/>
                <a:gd name="connsiteY224" fmla="*/ 1047889 h 1898882"/>
                <a:gd name="connsiteX225" fmla="*/ 3690973 w 4011346"/>
                <a:gd name="connsiteY225" fmla="*/ 1011179 h 1898882"/>
                <a:gd name="connsiteX226" fmla="*/ 3741031 w 4011346"/>
                <a:gd name="connsiteY226" fmla="*/ 1037877 h 1898882"/>
                <a:gd name="connsiteX227" fmla="*/ 3751043 w 4011346"/>
                <a:gd name="connsiteY227" fmla="*/ 1011179 h 1898882"/>
                <a:gd name="connsiteX228" fmla="*/ 3727682 w 4011346"/>
                <a:gd name="connsiteY228" fmla="*/ 944435 h 1898882"/>
                <a:gd name="connsiteX229" fmla="*/ 3700984 w 4011346"/>
                <a:gd name="connsiteY229" fmla="*/ 927749 h 1898882"/>
                <a:gd name="connsiteX230" fmla="*/ 3697647 w 4011346"/>
                <a:gd name="connsiteY230" fmla="*/ 897714 h 1898882"/>
                <a:gd name="connsiteX231" fmla="*/ 3751043 w 4011346"/>
                <a:gd name="connsiteY231" fmla="*/ 904388 h 1898882"/>
                <a:gd name="connsiteX232" fmla="*/ 3774403 w 4011346"/>
                <a:gd name="connsiteY232" fmla="*/ 861004 h 1898882"/>
                <a:gd name="connsiteX233" fmla="*/ 3767729 w 4011346"/>
                <a:gd name="connsiteY233" fmla="*/ 834306 h 1898882"/>
                <a:gd name="connsiteX234" fmla="*/ 3794427 w 4011346"/>
                <a:gd name="connsiteY234" fmla="*/ 800934 h 1898882"/>
                <a:gd name="connsiteX235" fmla="*/ 3804438 w 4011346"/>
                <a:gd name="connsiteY235" fmla="*/ 844318 h 1898882"/>
                <a:gd name="connsiteX236" fmla="*/ 3827799 w 4011346"/>
                <a:gd name="connsiteY236" fmla="*/ 861004 h 1898882"/>
                <a:gd name="connsiteX237" fmla="*/ 3874520 w 4011346"/>
                <a:gd name="connsiteY237" fmla="*/ 881028 h 1898882"/>
                <a:gd name="connsiteX238" fmla="*/ 3894544 w 4011346"/>
                <a:gd name="connsiteY238" fmla="*/ 907725 h 1898882"/>
                <a:gd name="connsiteX239" fmla="*/ 3941265 w 4011346"/>
                <a:gd name="connsiteY239" fmla="*/ 931086 h 1898882"/>
                <a:gd name="connsiteX240" fmla="*/ 3947939 w 4011346"/>
                <a:gd name="connsiteY240" fmla="*/ 917737 h 1898882"/>
                <a:gd name="connsiteX241" fmla="*/ 3957951 w 4011346"/>
                <a:gd name="connsiteY241" fmla="*/ 854330 h 1898882"/>
                <a:gd name="connsiteX242" fmla="*/ 4004672 w 4011346"/>
                <a:gd name="connsiteY242" fmla="*/ 847655 h 1898882"/>
                <a:gd name="connsiteX243" fmla="*/ 4011346 w 4011346"/>
                <a:gd name="connsiteY243" fmla="*/ 814283 h 1898882"/>
                <a:gd name="connsiteX244" fmla="*/ 3967963 w 4011346"/>
                <a:gd name="connsiteY244" fmla="*/ 777574 h 1898882"/>
                <a:gd name="connsiteX245" fmla="*/ 3921241 w 4011346"/>
                <a:gd name="connsiteY245" fmla="*/ 760887 h 1898882"/>
                <a:gd name="connsiteX246" fmla="*/ 3907892 w 4011346"/>
                <a:gd name="connsiteY246" fmla="*/ 764225 h 1898882"/>
                <a:gd name="connsiteX247" fmla="*/ 3907892 w 4011346"/>
                <a:gd name="connsiteY247" fmla="*/ 797597 h 1898882"/>
                <a:gd name="connsiteX248" fmla="*/ 3887869 w 4011346"/>
                <a:gd name="connsiteY248" fmla="*/ 790922 h 1898882"/>
                <a:gd name="connsiteX249" fmla="*/ 3874520 w 4011346"/>
                <a:gd name="connsiteY249" fmla="*/ 737527 h 1898882"/>
                <a:gd name="connsiteX250" fmla="*/ 3817787 w 4011346"/>
                <a:gd name="connsiteY250" fmla="*/ 674120 h 1898882"/>
                <a:gd name="connsiteX251" fmla="*/ 3717671 w 4011346"/>
                <a:gd name="connsiteY251" fmla="*/ 597363 h 1898882"/>
                <a:gd name="connsiteX252" fmla="*/ 3664275 w 4011346"/>
                <a:gd name="connsiteY252" fmla="*/ 577340 h 1898882"/>
                <a:gd name="connsiteX253" fmla="*/ 3584181 w 4011346"/>
                <a:gd name="connsiteY253" fmla="*/ 570666 h 1898882"/>
                <a:gd name="connsiteX254" fmla="*/ 3520774 w 4011346"/>
                <a:gd name="connsiteY254" fmla="*/ 553979 h 1898882"/>
                <a:gd name="connsiteX255" fmla="*/ 3530786 w 4011346"/>
                <a:gd name="connsiteY255" fmla="*/ 594026 h 1898882"/>
                <a:gd name="connsiteX256" fmla="*/ 3537460 w 4011346"/>
                <a:gd name="connsiteY256" fmla="*/ 620724 h 1898882"/>
                <a:gd name="connsiteX257" fmla="*/ 3507425 w 4011346"/>
                <a:gd name="connsiteY257" fmla="*/ 644084 h 1898882"/>
                <a:gd name="connsiteX258" fmla="*/ 3477390 w 4011346"/>
                <a:gd name="connsiteY258" fmla="*/ 617387 h 1898882"/>
                <a:gd name="connsiteX259" fmla="*/ 3477390 w 4011346"/>
                <a:gd name="connsiteY259" fmla="*/ 597363 h 1898882"/>
                <a:gd name="connsiteX260" fmla="*/ 3504088 w 4011346"/>
                <a:gd name="connsiteY260" fmla="*/ 577340 h 1898882"/>
                <a:gd name="connsiteX261" fmla="*/ 3467379 w 4011346"/>
                <a:gd name="connsiteY261" fmla="*/ 563991 h 1898882"/>
                <a:gd name="connsiteX262" fmla="*/ 3450692 w 4011346"/>
                <a:gd name="connsiteY262" fmla="*/ 590689 h 1898882"/>
                <a:gd name="connsiteX263" fmla="*/ 3440681 w 4011346"/>
                <a:gd name="connsiteY263" fmla="*/ 604038 h 1898882"/>
                <a:gd name="connsiteX264" fmla="*/ 3357250 w 4011346"/>
                <a:gd name="connsiteY264" fmla="*/ 590689 h 1898882"/>
                <a:gd name="connsiteX265" fmla="*/ 3297180 w 4011346"/>
                <a:gd name="connsiteY265" fmla="*/ 597363 h 1898882"/>
                <a:gd name="connsiteX266" fmla="*/ 3267145 w 4011346"/>
                <a:gd name="connsiteY266" fmla="*/ 574003 h 1898882"/>
                <a:gd name="connsiteX267" fmla="*/ 3267145 w 4011346"/>
                <a:gd name="connsiteY267" fmla="*/ 537293 h 1898882"/>
                <a:gd name="connsiteX268" fmla="*/ 3203738 w 4011346"/>
                <a:gd name="connsiteY268" fmla="*/ 480560 h 1898882"/>
                <a:gd name="connsiteX269" fmla="*/ 3076923 w 4011346"/>
                <a:gd name="connsiteY269" fmla="*/ 487235 h 1898882"/>
                <a:gd name="connsiteX270" fmla="*/ 3043551 w 4011346"/>
                <a:gd name="connsiteY270" fmla="*/ 463874 h 1898882"/>
                <a:gd name="connsiteX271" fmla="*/ 3000167 w 4011346"/>
                <a:gd name="connsiteY271" fmla="*/ 417153 h 1898882"/>
                <a:gd name="connsiteX272" fmla="*/ 3013516 w 4011346"/>
                <a:gd name="connsiteY272" fmla="*/ 410479 h 1898882"/>
                <a:gd name="connsiteX273" fmla="*/ 3000167 w 4011346"/>
                <a:gd name="connsiteY273" fmla="*/ 390455 h 1898882"/>
                <a:gd name="connsiteX274" fmla="*/ 2970132 w 4011346"/>
                <a:gd name="connsiteY274" fmla="*/ 387118 h 1898882"/>
                <a:gd name="connsiteX275" fmla="*/ 2920073 w 4011346"/>
                <a:gd name="connsiteY275" fmla="*/ 433839 h 1898882"/>
                <a:gd name="connsiteX276" fmla="*/ 2920073 w 4011346"/>
                <a:gd name="connsiteY276" fmla="*/ 433839 h 1898882"/>
                <a:gd name="connsiteX277" fmla="*/ 2916736 w 4011346"/>
                <a:gd name="connsiteY277" fmla="*/ 383781 h 1898882"/>
                <a:gd name="connsiteX278" fmla="*/ 2936760 w 4011346"/>
                <a:gd name="connsiteY278" fmla="*/ 380444 h 1898882"/>
                <a:gd name="connsiteX279" fmla="*/ 2866678 w 4011346"/>
                <a:gd name="connsiteY279" fmla="*/ 350409 h 1898882"/>
                <a:gd name="connsiteX280" fmla="*/ 2813282 w 4011346"/>
                <a:gd name="connsiteY280" fmla="*/ 347071 h 1898882"/>
                <a:gd name="connsiteX281" fmla="*/ 2793259 w 4011346"/>
                <a:gd name="connsiteY281" fmla="*/ 370432 h 1898882"/>
                <a:gd name="connsiteX282" fmla="*/ 2743200 w 4011346"/>
                <a:gd name="connsiteY282" fmla="*/ 380444 h 1898882"/>
                <a:gd name="connsiteX283" fmla="*/ 2786584 w 4011346"/>
                <a:gd name="connsiteY283" fmla="*/ 390455 h 1898882"/>
                <a:gd name="connsiteX284" fmla="*/ 2763224 w 4011346"/>
                <a:gd name="connsiteY284" fmla="*/ 410479 h 1898882"/>
                <a:gd name="connsiteX285" fmla="*/ 2769898 w 4011346"/>
                <a:gd name="connsiteY285" fmla="*/ 460537 h 1898882"/>
                <a:gd name="connsiteX286" fmla="*/ 2749875 w 4011346"/>
                <a:gd name="connsiteY286" fmla="*/ 443851 h 1898882"/>
                <a:gd name="connsiteX287" fmla="*/ 2733189 w 4011346"/>
                <a:gd name="connsiteY287" fmla="*/ 457200 h 1898882"/>
                <a:gd name="connsiteX288" fmla="*/ 2666444 w 4011346"/>
                <a:gd name="connsiteY288" fmla="*/ 447188 h 1898882"/>
                <a:gd name="connsiteX289" fmla="*/ 2636409 w 4011346"/>
                <a:gd name="connsiteY289" fmla="*/ 457200 h 1898882"/>
                <a:gd name="connsiteX290" fmla="*/ 2603037 w 4011346"/>
                <a:gd name="connsiteY290" fmla="*/ 417153 h 1898882"/>
                <a:gd name="connsiteX291" fmla="*/ 2569665 w 4011346"/>
                <a:gd name="connsiteY291" fmla="*/ 500584 h 1898882"/>
                <a:gd name="connsiteX292" fmla="*/ 2552979 w 4011346"/>
                <a:gd name="connsiteY292" fmla="*/ 520607 h 1898882"/>
                <a:gd name="connsiteX293" fmla="*/ 2469548 w 4011346"/>
                <a:gd name="connsiteY293" fmla="*/ 383781 h 1898882"/>
                <a:gd name="connsiteX294" fmla="*/ 2446187 w 4011346"/>
                <a:gd name="connsiteY294" fmla="*/ 400467 h 1898882"/>
                <a:gd name="connsiteX295" fmla="*/ 2442850 w 4011346"/>
                <a:gd name="connsiteY295" fmla="*/ 367095 h 1898882"/>
                <a:gd name="connsiteX296" fmla="*/ 2449525 w 4011346"/>
                <a:gd name="connsiteY296" fmla="*/ 297013 h 1898882"/>
                <a:gd name="connsiteX297" fmla="*/ 2386117 w 4011346"/>
                <a:gd name="connsiteY297" fmla="*/ 270315 h 1898882"/>
                <a:gd name="connsiteX298" fmla="*/ 2369431 w 4011346"/>
                <a:gd name="connsiteY298" fmla="*/ 310362 h 1898882"/>
                <a:gd name="connsiteX299" fmla="*/ 2379443 w 4011346"/>
                <a:gd name="connsiteY299" fmla="*/ 333722 h 1898882"/>
                <a:gd name="connsiteX300" fmla="*/ 2376106 w 4011346"/>
                <a:gd name="connsiteY300" fmla="*/ 353746 h 1898882"/>
                <a:gd name="connsiteX301" fmla="*/ 2352745 w 4011346"/>
                <a:gd name="connsiteY301" fmla="*/ 330385 h 1898882"/>
                <a:gd name="connsiteX302" fmla="*/ 2316036 w 4011346"/>
                <a:gd name="connsiteY302" fmla="*/ 337060 h 1898882"/>
                <a:gd name="connsiteX303" fmla="*/ 2272652 w 4011346"/>
                <a:gd name="connsiteY303" fmla="*/ 323711 h 1898882"/>
                <a:gd name="connsiteX304" fmla="*/ 2245954 w 4011346"/>
                <a:gd name="connsiteY304" fmla="*/ 283664 h 1898882"/>
                <a:gd name="connsiteX305" fmla="*/ 2209244 w 4011346"/>
                <a:gd name="connsiteY305" fmla="*/ 280327 h 1898882"/>
                <a:gd name="connsiteX306" fmla="*/ 2159186 w 4011346"/>
                <a:gd name="connsiteY306" fmla="*/ 270315 h 1898882"/>
                <a:gd name="connsiteX307" fmla="*/ 2132488 w 4011346"/>
                <a:gd name="connsiteY307" fmla="*/ 287001 h 1898882"/>
                <a:gd name="connsiteX308" fmla="*/ 2115802 w 4011346"/>
                <a:gd name="connsiteY308" fmla="*/ 300350 h 1898882"/>
                <a:gd name="connsiteX309" fmla="*/ 2115802 w 4011346"/>
                <a:gd name="connsiteY309" fmla="*/ 270315 h 1898882"/>
                <a:gd name="connsiteX310" fmla="*/ 2082430 w 4011346"/>
                <a:gd name="connsiteY310" fmla="*/ 266978 h 1898882"/>
                <a:gd name="connsiteX311" fmla="*/ 2045720 w 4011346"/>
                <a:gd name="connsiteY311" fmla="*/ 240280 h 1898882"/>
                <a:gd name="connsiteX312" fmla="*/ 2025697 w 4011346"/>
                <a:gd name="connsiteY312" fmla="*/ 270315 h 1898882"/>
                <a:gd name="connsiteX313" fmla="*/ 2055732 w 4011346"/>
                <a:gd name="connsiteY313" fmla="*/ 266978 h 1898882"/>
                <a:gd name="connsiteX314" fmla="*/ 2045720 w 4011346"/>
                <a:gd name="connsiteY314" fmla="*/ 293676 h 1898882"/>
                <a:gd name="connsiteX315" fmla="*/ 1988987 w 4011346"/>
                <a:gd name="connsiteY315" fmla="*/ 313699 h 1898882"/>
                <a:gd name="connsiteX316" fmla="*/ 1935592 w 4011346"/>
                <a:gd name="connsiteY316" fmla="*/ 323711 h 1898882"/>
                <a:gd name="connsiteX317" fmla="*/ 1995662 w 4011346"/>
                <a:gd name="connsiteY317" fmla="*/ 266978 h 1898882"/>
                <a:gd name="connsiteX318" fmla="*/ 2055732 w 4011346"/>
                <a:gd name="connsiteY318" fmla="*/ 196896 h 1898882"/>
                <a:gd name="connsiteX319" fmla="*/ 2055732 w 4011346"/>
                <a:gd name="connsiteY319" fmla="*/ 196896 h 1898882"/>
                <a:gd name="connsiteX320" fmla="*/ 1868847 w 4011346"/>
                <a:gd name="connsiteY320" fmla="*/ 40048 h 1898882"/>
                <a:gd name="connsiteX321" fmla="*/ 1838813 w 4011346"/>
                <a:gd name="connsiteY321" fmla="*/ 13349 h 1898882"/>
                <a:gd name="connsiteX322" fmla="*/ 1782079 w 4011346"/>
                <a:gd name="connsiteY322" fmla="*/ 0 h 1898882"/>
                <a:gd name="connsiteX323" fmla="*/ 1768731 w 4011346"/>
                <a:gd name="connsiteY323" fmla="*/ 46722 h 1898882"/>
                <a:gd name="connsiteX324" fmla="*/ 1705322 w 4011346"/>
                <a:gd name="connsiteY324" fmla="*/ 70082 h 1898882"/>
                <a:gd name="connsiteX325" fmla="*/ 1685300 w 4011346"/>
                <a:gd name="connsiteY325" fmla="*/ 43384 h 1898882"/>
                <a:gd name="connsiteX326" fmla="*/ 1615218 w 4011346"/>
                <a:gd name="connsiteY326" fmla="*/ 46722 h 1898882"/>
                <a:gd name="connsiteX327" fmla="*/ 1638579 w 4011346"/>
                <a:gd name="connsiteY327" fmla="*/ 76757 h 1898882"/>
                <a:gd name="connsiteX328" fmla="*/ 1528449 w 4011346"/>
                <a:gd name="connsiteY328" fmla="*/ 103453 h 1898882"/>
                <a:gd name="connsiteX329" fmla="*/ 1465043 w 4011346"/>
                <a:gd name="connsiteY329" fmla="*/ 186884 h 1898882"/>
                <a:gd name="connsiteX330" fmla="*/ 1448357 w 4011346"/>
                <a:gd name="connsiteY330" fmla="*/ 213582 h 1898882"/>
                <a:gd name="connsiteX331" fmla="*/ 1481729 w 4011346"/>
                <a:gd name="connsiteY331" fmla="*/ 246955 h 1898882"/>
                <a:gd name="connsiteX332" fmla="*/ 1481729 w 4011346"/>
                <a:gd name="connsiteY332" fmla="*/ 276990 h 1898882"/>
                <a:gd name="connsiteX333" fmla="*/ 1458368 w 4011346"/>
                <a:gd name="connsiteY333" fmla="*/ 280327 h 1898882"/>
                <a:gd name="connsiteX334" fmla="*/ 1458368 w 4011346"/>
                <a:gd name="connsiteY334" fmla="*/ 260303 h 1898882"/>
                <a:gd name="connsiteX335" fmla="*/ 1418322 w 4011346"/>
                <a:gd name="connsiteY335" fmla="*/ 270315 h 1898882"/>
                <a:gd name="connsiteX336" fmla="*/ 1368263 w 4011346"/>
                <a:gd name="connsiteY336" fmla="*/ 276990 h 1898882"/>
                <a:gd name="connsiteX337" fmla="*/ 1321542 w 4011346"/>
                <a:gd name="connsiteY337" fmla="*/ 283664 h 1898882"/>
                <a:gd name="connsiteX338" fmla="*/ 1318205 w 4011346"/>
                <a:gd name="connsiteY338" fmla="*/ 370432 h 1898882"/>
                <a:gd name="connsiteX339" fmla="*/ 1358252 w 4011346"/>
                <a:gd name="connsiteY339" fmla="*/ 393793 h 1898882"/>
                <a:gd name="connsiteX340" fmla="*/ 1374938 w 4011346"/>
                <a:gd name="connsiteY340" fmla="*/ 423828 h 1898882"/>
                <a:gd name="connsiteX341" fmla="*/ 1384949 w 4011346"/>
                <a:gd name="connsiteY341" fmla="*/ 447188 h 1898882"/>
                <a:gd name="connsiteX342" fmla="*/ 1394961 w 4011346"/>
                <a:gd name="connsiteY342" fmla="*/ 497247 h 1898882"/>
                <a:gd name="connsiteX343" fmla="*/ 1384949 w 4011346"/>
                <a:gd name="connsiteY343" fmla="*/ 527282 h 1898882"/>
                <a:gd name="connsiteX344" fmla="*/ 1358252 w 4011346"/>
                <a:gd name="connsiteY344" fmla="*/ 493909 h 1898882"/>
                <a:gd name="connsiteX345" fmla="*/ 1361589 w 4011346"/>
                <a:gd name="connsiteY345" fmla="*/ 463874 h 1898882"/>
                <a:gd name="connsiteX346" fmla="*/ 1351577 w 4011346"/>
                <a:gd name="connsiteY346" fmla="*/ 423828 h 1898882"/>
                <a:gd name="connsiteX347" fmla="*/ 1328217 w 4011346"/>
                <a:gd name="connsiteY347" fmla="*/ 430502 h 1898882"/>
                <a:gd name="connsiteX348" fmla="*/ 1281495 w 4011346"/>
                <a:gd name="connsiteY348" fmla="*/ 393793 h 1898882"/>
                <a:gd name="connsiteX349" fmla="*/ 1241449 w 4011346"/>
                <a:gd name="connsiteY349" fmla="*/ 390455 h 1898882"/>
                <a:gd name="connsiteX350" fmla="*/ 1241449 w 4011346"/>
                <a:gd name="connsiteY350" fmla="*/ 437176 h 1898882"/>
                <a:gd name="connsiteX351" fmla="*/ 1201402 w 4011346"/>
                <a:gd name="connsiteY351" fmla="*/ 417153 h 1898882"/>
                <a:gd name="connsiteX352" fmla="*/ 1228100 w 4011346"/>
                <a:gd name="connsiteY352" fmla="*/ 467211 h 1898882"/>
                <a:gd name="connsiteX353" fmla="*/ 1258135 w 4011346"/>
                <a:gd name="connsiteY353" fmla="*/ 477223 h 1898882"/>
                <a:gd name="connsiteX354" fmla="*/ 1258135 w 4011346"/>
                <a:gd name="connsiteY354" fmla="*/ 497247 h 1898882"/>
                <a:gd name="connsiteX355" fmla="*/ 1198065 w 4011346"/>
                <a:gd name="connsiteY355" fmla="*/ 473886 h 1898882"/>
                <a:gd name="connsiteX356" fmla="*/ 1181379 w 4011346"/>
                <a:gd name="connsiteY356" fmla="*/ 473886 h 1898882"/>
                <a:gd name="connsiteX357" fmla="*/ 1178041 w 4011346"/>
                <a:gd name="connsiteY357" fmla="*/ 430502 h 1898882"/>
                <a:gd name="connsiteX358" fmla="*/ 1171367 w 4011346"/>
                <a:gd name="connsiteY358" fmla="*/ 343734 h 1898882"/>
                <a:gd name="connsiteX359" fmla="*/ 1161355 w 4011346"/>
                <a:gd name="connsiteY359" fmla="*/ 413816 h 1898882"/>
                <a:gd name="connsiteX360" fmla="*/ 1137995 w 4011346"/>
                <a:gd name="connsiteY360" fmla="*/ 443851 h 1898882"/>
                <a:gd name="connsiteX361" fmla="*/ 1158018 w 4011346"/>
                <a:gd name="connsiteY361" fmla="*/ 490572 h 1898882"/>
                <a:gd name="connsiteX362" fmla="*/ 1158018 w 4011346"/>
                <a:gd name="connsiteY362" fmla="*/ 523944 h 1898882"/>
                <a:gd name="connsiteX363" fmla="*/ 1141332 w 4011346"/>
                <a:gd name="connsiteY363" fmla="*/ 574003 h 1898882"/>
                <a:gd name="connsiteX364" fmla="*/ 1154681 w 4011346"/>
                <a:gd name="connsiteY364" fmla="*/ 607375 h 1898882"/>
                <a:gd name="connsiteX365" fmla="*/ 1184716 w 4011346"/>
                <a:gd name="connsiteY365" fmla="*/ 614049 h 1898882"/>
                <a:gd name="connsiteX366" fmla="*/ 1221425 w 4011346"/>
                <a:gd name="connsiteY366" fmla="*/ 620724 h 1898882"/>
                <a:gd name="connsiteX367" fmla="*/ 1241449 w 4011346"/>
                <a:gd name="connsiteY367" fmla="*/ 644084 h 1898882"/>
                <a:gd name="connsiteX368" fmla="*/ 1258135 w 4011346"/>
                <a:gd name="connsiteY368" fmla="*/ 687468 h 1898882"/>
                <a:gd name="connsiteX369" fmla="*/ 1258135 w 4011346"/>
                <a:gd name="connsiteY369" fmla="*/ 687468 h 1898882"/>
                <a:gd name="connsiteX370" fmla="*/ 1254798 w 4011346"/>
                <a:gd name="connsiteY370" fmla="*/ 720841 h 1898882"/>
                <a:gd name="connsiteX371" fmla="*/ 1274821 w 4011346"/>
                <a:gd name="connsiteY371" fmla="*/ 740864 h 1898882"/>
                <a:gd name="connsiteX372" fmla="*/ 1244786 w 4011346"/>
                <a:gd name="connsiteY372" fmla="*/ 747539 h 1898882"/>
                <a:gd name="connsiteX373" fmla="*/ 1224763 w 4011346"/>
                <a:gd name="connsiteY373" fmla="*/ 707492 h 1898882"/>
                <a:gd name="connsiteX374" fmla="*/ 1224763 w 4011346"/>
                <a:gd name="connsiteY374" fmla="*/ 667445 h 1898882"/>
                <a:gd name="connsiteX375" fmla="*/ 1194727 w 4011346"/>
                <a:gd name="connsiteY375" fmla="*/ 630736 h 1898882"/>
                <a:gd name="connsiteX376" fmla="*/ 1164692 w 4011346"/>
                <a:gd name="connsiteY376" fmla="*/ 674120 h 1898882"/>
                <a:gd name="connsiteX377" fmla="*/ 1178041 w 4011346"/>
                <a:gd name="connsiteY377" fmla="*/ 717503 h 1898882"/>
                <a:gd name="connsiteX378" fmla="*/ 1137995 w 4011346"/>
                <a:gd name="connsiteY378" fmla="*/ 774236 h 1898882"/>
                <a:gd name="connsiteX379" fmla="*/ 1097948 w 4011346"/>
                <a:gd name="connsiteY379" fmla="*/ 830969 h 1898882"/>
                <a:gd name="connsiteX380" fmla="*/ 1007843 w 4011346"/>
                <a:gd name="connsiteY380" fmla="*/ 794260 h 1898882"/>
                <a:gd name="connsiteX381" fmla="*/ 1074587 w 4011346"/>
                <a:gd name="connsiteY381" fmla="*/ 790922 h 1898882"/>
                <a:gd name="connsiteX382" fmla="*/ 1107960 w 4011346"/>
                <a:gd name="connsiteY382" fmla="*/ 727515 h 1898882"/>
                <a:gd name="connsiteX383" fmla="*/ 1121309 w 4011346"/>
                <a:gd name="connsiteY383" fmla="*/ 684131 h 1898882"/>
                <a:gd name="connsiteX384" fmla="*/ 1127983 w 4011346"/>
                <a:gd name="connsiteY384" fmla="*/ 650759 h 1898882"/>
                <a:gd name="connsiteX385" fmla="*/ 1117971 w 4011346"/>
                <a:gd name="connsiteY385" fmla="*/ 634073 h 1898882"/>
                <a:gd name="connsiteX386" fmla="*/ 1114634 w 4011346"/>
                <a:gd name="connsiteY386" fmla="*/ 584014 h 1898882"/>
                <a:gd name="connsiteX387" fmla="*/ 1104622 w 4011346"/>
                <a:gd name="connsiteY387" fmla="*/ 503921 h 1898882"/>
                <a:gd name="connsiteX388" fmla="*/ 1101285 w 4011346"/>
                <a:gd name="connsiteY388" fmla="*/ 443851 h 1898882"/>
                <a:gd name="connsiteX389" fmla="*/ 1124646 w 4011346"/>
                <a:gd name="connsiteY389" fmla="*/ 350409 h 1898882"/>
                <a:gd name="connsiteX390" fmla="*/ 1031203 w 4011346"/>
                <a:gd name="connsiteY390" fmla="*/ 340397 h 1898882"/>
                <a:gd name="connsiteX391" fmla="*/ 1014517 w 4011346"/>
                <a:gd name="connsiteY391" fmla="*/ 397130 h 1898882"/>
                <a:gd name="connsiteX392" fmla="*/ 1024529 w 4011346"/>
                <a:gd name="connsiteY392" fmla="*/ 443851 h 1898882"/>
                <a:gd name="connsiteX393" fmla="*/ 981145 w 4011346"/>
                <a:gd name="connsiteY393" fmla="*/ 497247 h 1898882"/>
                <a:gd name="connsiteX394" fmla="*/ 991157 w 4011346"/>
                <a:gd name="connsiteY394" fmla="*/ 533956 h 1898882"/>
                <a:gd name="connsiteX395" fmla="*/ 981145 w 4011346"/>
                <a:gd name="connsiteY395" fmla="*/ 580677 h 1898882"/>
                <a:gd name="connsiteX396" fmla="*/ 1001168 w 4011346"/>
                <a:gd name="connsiteY396" fmla="*/ 604038 h 1898882"/>
                <a:gd name="connsiteX397" fmla="*/ 1017854 w 4011346"/>
                <a:gd name="connsiteY397" fmla="*/ 650759 h 1898882"/>
                <a:gd name="connsiteX398" fmla="*/ 1047890 w 4011346"/>
                <a:gd name="connsiteY398" fmla="*/ 637410 h 1898882"/>
                <a:gd name="connsiteX399" fmla="*/ 1014517 w 4011346"/>
                <a:gd name="connsiteY399" fmla="*/ 690806 h 1898882"/>
                <a:gd name="connsiteX400" fmla="*/ 957784 w 4011346"/>
                <a:gd name="connsiteY400" fmla="*/ 637410 h 1898882"/>
                <a:gd name="connsiteX401" fmla="*/ 884365 w 4011346"/>
                <a:gd name="connsiteY401" fmla="*/ 600701 h 1898882"/>
                <a:gd name="connsiteX402" fmla="*/ 824295 w 4011346"/>
                <a:gd name="connsiteY402" fmla="*/ 577340 h 1898882"/>
                <a:gd name="connsiteX403" fmla="*/ 810946 w 4011346"/>
                <a:gd name="connsiteY403" fmla="*/ 614049 h 1898882"/>
                <a:gd name="connsiteX404" fmla="*/ 827633 w 4011346"/>
                <a:gd name="connsiteY404" fmla="*/ 650759 h 1898882"/>
                <a:gd name="connsiteX405" fmla="*/ 814284 w 4011346"/>
                <a:gd name="connsiteY405" fmla="*/ 674120 h 1898882"/>
                <a:gd name="connsiteX406" fmla="*/ 800935 w 4011346"/>
                <a:gd name="connsiteY406" fmla="*/ 690806 h 1898882"/>
                <a:gd name="connsiteX407" fmla="*/ 770900 w 4011346"/>
                <a:gd name="connsiteY407" fmla="*/ 634073 h 1898882"/>
                <a:gd name="connsiteX408" fmla="*/ 744202 w 4011346"/>
                <a:gd name="connsiteY408" fmla="*/ 670782 h 1898882"/>
                <a:gd name="connsiteX409" fmla="*/ 707492 w 4011346"/>
                <a:gd name="connsiteY409" fmla="*/ 664108 h 1898882"/>
                <a:gd name="connsiteX410" fmla="*/ 654097 w 4011346"/>
                <a:gd name="connsiteY410" fmla="*/ 700817 h 1898882"/>
                <a:gd name="connsiteX411" fmla="*/ 644085 w 4011346"/>
                <a:gd name="connsiteY411" fmla="*/ 677457 h 1898882"/>
                <a:gd name="connsiteX412" fmla="*/ 654097 w 4011346"/>
                <a:gd name="connsiteY412" fmla="*/ 640747 h 1898882"/>
                <a:gd name="connsiteX413" fmla="*/ 614050 w 4011346"/>
                <a:gd name="connsiteY413" fmla="*/ 677457 h 1898882"/>
                <a:gd name="connsiteX414" fmla="*/ 594027 w 4011346"/>
                <a:gd name="connsiteY414" fmla="*/ 677457 h 1898882"/>
                <a:gd name="connsiteX415" fmla="*/ 533957 w 4011346"/>
                <a:gd name="connsiteY415" fmla="*/ 710829 h 1898882"/>
                <a:gd name="connsiteX416" fmla="*/ 510596 w 4011346"/>
                <a:gd name="connsiteY416" fmla="*/ 734190 h 1898882"/>
                <a:gd name="connsiteX417" fmla="*/ 500584 w 4011346"/>
                <a:gd name="connsiteY417" fmla="*/ 780911 h 1898882"/>
                <a:gd name="connsiteX418" fmla="*/ 450526 w 4011346"/>
                <a:gd name="connsiteY418" fmla="*/ 767562 h 1898882"/>
                <a:gd name="connsiteX419" fmla="*/ 433840 w 4011346"/>
                <a:gd name="connsiteY419" fmla="*/ 730852 h 1898882"/>
                <a:gd name="connsiteX420" fmla="*/ 467212 w 4011346"/>
                <a:gd name="connsiteY420" fmla="*/ 700817 h 1898882"/>
                <a:gd name="connsiteX421" fmla="*/ 453863 w 4011346"/>
                <a:gd name="connsiteY421" fmla="*/ 677457 h 1898882"/>
                <a:gd name="connsiteX422" fmla="*/ 390456 w 4011346"/>
                <a:gd name="connsiteY422" fmla="*/ 647422 h 1898882"/>
                <a:gd name="connsiteX423" fmla="*/ 417154 w 4011346"/>
                <a:gd name="connsiteY423" fmla="*/ 697480 h 1898882"/>
                <a:gd name="connsiteX424" fmla="*/ 407142 w 4011346"/>
                <a:gd name="connsiteY424" fmla="*/ 740864 h 1898882"/>
                <a:gd name="connsiteX425" fmla="*/ 413817 w 4011346"/>
                <a:gd name="connsiteY425" fmla="*/ 777574 h 1898882"/>
                <a:gd name="connsiteX426" fmla="*/ 427165 w 4011346"/>
                <a:gd name="connsiteY426" fmla="*/ 800934 h 1898882"/>
                <a:gd name="connsiteX427" fmla="*/ 413817 w 4011346"/>
                <a:gd name="connsiteY427" fmla="*/ 830969 h 1898882"/>
                <a:gd name="connsiteX428" fmla="*/ 390456 w 4011346"/>
                <a:gd name="connsiteY428" fmla="*/ 807609 h 1898882"/>
                <a:gd name="connsiteX429" fmla="*/ 360421 w 4011346"/>
                <a:gd name="connsiteY429" fmla="*/ 804271 h 1898882"/>
                <a:gd name="connsiteX430" fmla="*/ 333723 w 4011346"/>
                <a:gd name="connsiteY430" fmla="*/ 844318 h 1898882"/>
                <a:gd name="connsiteX431" fmla="*/ 307025 w 4011346"/>
                <a:gd name="connsiteY431" fmla="*/ 864341 h 1898882"/>
                <a:gd name="connsiteX432" fmla="*/ 320374 w 4011346"/>
                <a:gd name="connsiteY432" fmla="*/ 891039 h 1898882"/>
                <a:gd name="connsiteX433" fmla="*/ 303688 w 4011346"/>
                <a:gd name="connsiteY433" fmla="*/ 914400 h 1898882"/>
                <a:gd name="connsiteX434" fmla="*/ 233606 w 4011346"/>
                <a:gd name="connsiteY434" fmla="*/ 877690 h 1898882"/>
                <a:gd name="connsiteX435" fmla="*/ 243618 w 4011346"/>
                <a:gd name="connsiteY435" fmla="*/ 927749 h 1898882"/>
                <a:gd name="connsiteX436" fmla="*/ 263641 w 4011346"/>
                <a:gd name="connsiteY436" fmla="*/ 947772 h 1898882"/>
                <a:gd name="connsiteX437" fmla="*/ 250292 w 4011346"/>
                <a:gd name="connsiteY437" fmla="*/ 961121 h 1898882"/>
                <a:gd name="connsiteX438" fmla="*/ 193560 w 4011346"/>
                <a:gd name="connsiteY438" fmla="*/ 924411 h 1898882"/>
                <a:gd name="connsiteX439" fmla="*/ 170199 w 4011346"/>
                <a:gd name="connsiteY439" fmla="*/ 884365 h 1898882"/>
                <a:gd name="connsiteX440" fmla="*/ 170199 w 4011346"/>
                <a:gd name="connsiteY440" fmla="*/ 837644 h 1898882"/>
                <a:gd name="connsiteX441" fmla="*/ 133490 w 4011346"/>
                <a:gd name="connsiteY441" fmla="*/ 760887 h 1898882"/>
                <a:gd name="connsiteX442" fmla="*/ 196897 w 4011346"/>
                <a:gd name="connsiteY442" fmla="*/ 790922 h 1898882"/>
                <a:gd name="connsiteX443" fmla="*/ 256967 w 4011346"/>
                <a:gd name="connsiteY443" fmla="*/ 820957 h 1898882"/>
                <a:gd name="connsiteX444" fmla="*/ 293676 w 4011346"/>
                <a:gd name="connsiteY444" fmla="*/ 824295 h 1898882"/>
                <a:gd name="connsiteX445" fmla="*/ 327049 w 4011346"/>
                <a:gd name="connsiteY445" fmla="*/ 794260 h 1898882"/>
                <a:gd name="connsiteX446" fmla="*/ 343735 w 4011346"/>
                <a:gd name="connsiteY446" fmla="*/ 757550 h 1898882"/>
                <a:gd name="connsiteX447" fmla="*/ 333723 w 4011346"/>
                <a:gd name="connsiteY447" fmla="*/ 707492 h 1898882"/>
                <a:gd name="connsiteX448" fmla="*/ 290339 w 4011346"/>
                <a:gd name="connsiteY448" fmla="*/ 687468 h 1898882"/>
                <a:gd name="connsiteX449" fmla="*/ 236944 w 4011346"/>
                <a:gd name="connsiteY449" fmla="*/ 640747 h 1898882"/>
                <a:gd name="connsiteX450" fmla="*/ 133490 w 4011346"/>
                <a:gd name="connsiteY450" fmla="*/ 584014 h 1898882"/>
                <a:gd name="connsiteX0" fmla="*/ 133490 w 4011346"/>
                <a:gd name="connsiteY0" fmla="*/ 664106 h 1978974"/>
                <a:gd name="connsiteX1" fmla="*/ 46722 w 4011346"/>
                <a:gd name="connsiteY1" fmla="*/ 694141 h 1978974"/>
                <a:gd name="connsiteX2" fmla="*/ 33373 w 4011346"/>
                <a:gd name="connsiteY2" fmla="*/ 724176 h 1978974"/>
                <a:gd name="connsiteX3" fmla="*/ 43384 w 4011346"/>
                <a:gd name="connsiteY3" fmla="*/ 754212 h 1978974"/>
                <a:gd name="connsiteX4" fmla="*/ 60071 w 4011346"/>
                <a:gd name="connsiteY4" fmla="*/ 780909 h 1978974"/>
                <a:gd name="connsiteX5" fmla="*/ 73419 w 4011346"/>
                <a:gd name="connsiteY5" fmla="*/ 810944 h 1978974"/>
                <a:gd name="connsiteX6" fmla="*/ 56733 w 4011346"/>
                <a:gd name="connsiteY6" fmla="*/ 834305 h 1978974"/>
                <a:gd name="connsiteX7" fmla="*/ 76757 w 4011346"/>
                <a:gd name="connsiteY7" fmla="*/ 914398 h 1978974"/>
                <a:gd name="connsiteX8" fmla="*/ 66745 w 4011346"/>
                <a:gd name="connsiteY8" fmla="*/ 931085 h 1978974"/>
                <a:gd name="connsiteX9" fmla="*/ 70082 w 4011346"/>
                <a:gd name="connsiteY9" fmla="*/ 957782 h 1978974"/>
                <a:gd name="connsiteX10" fmla="*/ 70082 w 4011346"/>
                <a:gd name="connsiteY10" fmla="*/ 997829 h 1978974"/>
                <a:gd name="connsiteX11" fmla="*/ 80094 w 4011346"/>
                <a:gd name="connsiteY11" fmla="*/ 1017852 h 1978974"/>
                <a:gd name="connsiteX12" fmla="*/ 76757 w 4011346"/>
                <a:gd name="connsiteY12" fmla="*/ 1041213 h 1978974"/>
                <a:gd name="connsiteX13" fmla="*/ 106792 w 4011346"/>
                <a:gd name="connsiteY13" fmla="*/ 1074585 h 1978974"/>
                <a:gd name="connsiteX14" fmla="*/ 106792 w 4011346"/>
                <a:gd name="connsiteY14" fmla="*/ 1104620 h 1978974"/>
                <a:gd name="connsiteX15" fmla="*/ 13349 w 4011346"/>
                <a:gd name="connsiteY15" fmla="*/ 1194725 h 1978974"/>
                <a:gd name="connsiteX16" fmla="*/ 33373 w 4011346"/>
                <a:gd name="connsiteY16" fmla="*/ 1228098 h 1978974"/>
                <a:gd name="connsiteX17" fmla="*/ 33373 w 4011346"/>
                <a:gd name="connsiteY17" fmla="*/ 1228098 h 1978974"/>
                <a:gd name="connsiteX18" fmla="*/ 16687 w 4011346"/>
                <a:gd name="connsiteY18" fmla="*/ 1258133 h 1978974"/>
                <a:gd name="connsiteX19" fmla="*/ 3338 w 4011346"/>
                <a:gd name="connsiteY19" fmla="*/ 1288168 h 1978974"/>
                <a:gd name="connsiteX20" fmla="*/ 0 w 4011346"/>
                <a:gd name="connsiteY20" fmla="*/ 1348238 h 1978974"/>
                <a:gd name="connsiteX21" fmla="*/ 16687 w 4011346"/>
                <a:gd name="connsiteY21" fmla="*/ 1391622 h 1978974"/>
                <a:gd name="connsiteX22" fmla="*/ 20024 w 4011346"/>
                <a:gd name="connsiteY22" fmla="*/ 1424994 h 1978974"/>
                <a:gd name="connsiteX23" fmla="*/ 56733 w 4011346"/>
                <a:gd name="connsiteY23" fmla="*/ 1435006 h 1978974"/>
                <a:gd name="connsiteX24" fmla="*/ 116803 w 4011346"/>
                <a:gd name="connsiteY24" fmla="*/ 1521774 h 1978974"/>
                <a:gd name="connsiteX25" fmla="*/ 96780 w 4011346"/>
                <a:gd name="connsiteY25" fmla="*/ 1545134 h 1978974"/>
                <a:gd name="connsiteX26" fmla="*/ 93443 w 4011346"/>
                <a:gd name="connsiteY26" fmla="*/ 1575169 h 1978974"/>
                <a:gd name="connsiteX27" fmla="*/ 120141 w 4011346"/>
                <a:gd name="connsiteY27" fmla="*/ 1578506 h 1978974"/>
                <a:gd name="connsiteX28" fmla="*/ 160187 w 4011346"/>
                <a:gd name="connsiteY28" fmla="*/ 1591855 h 1978974"/>
                <a:gd name="connsiteX29" fmla="*/ 186885 w 4011346"/>
                <a:gd name="connsiteY29" fmla="*/ 1605204 h 1978974"/>
                <a:gd name="connsiteX30" fmla="*/ 213583 w 4011346"/>
                <a:gd name="connsiteY30" fmla="*/ 1635239 h 1978974"/>
                <a:gd name="connsiteX31" fmla="*/ 243618 w 4011346"/>
                <a:gd name="connsiteY31" fmla="*/ 1638576 h 1978974"/>
                <a:gd name="connsiteX32" fmla="*/ 287002 w 4011346"/>
                <a:gd name="connsiteY32" fmla="*/ 1668612 h 1978974"/>
                <a:gd name="connsiteX33" fmla="*/ 310363 w 4011346"/>
                <a:gd name="connsiteY33" fmla="*/ 1678623 h 1978974"/>
                <a:gd name="connsiteX34" fmla="*/ 310363 w 4011346"/>
                <a:gd name="connsiteY34" fmla="*/ 1715333 h 1978974"/>
                <a:gd name="connsiteX35" fmla="*/ 270316 w 4011346"/>
                <a:gd name="connsiteY35" fmla="*/ 1755379 h 1978974"/>
                <a:gd name="connsiteX36" fmla="*/ 280327 w 4011346"/>
                <a:gd name="connsiteY36" fmla="*/ 1778740 h 1978974"/>
                <a:gd name="connsiteX37" fmla="*/ 273653 w 4011346"/>
                <a:gd name="connsiteY37" fmla="*/ 1798763 h 1978974"/>
                <a:gd name="connsiteX38" fmla="*/ 266979 w 4011346"/>
                <a:gd name="connsiteY38" fmla="*/ 1815449 h 1978974"/>
                <a:gd name="connsiteX39" fmla="*/ 240281 w 4011346"/>
                <a:gd name="connsiteY39" fmla="*/ 1855496 h 1978974"/>
                <a:gd name="connsiteX40" fmla="*/ 307025 w 4011346"/>
                <a:gd name="connsiteY40" fmla="*/ 1892206 h 1978974"/>
                <a:gd name="connsiteX41" fmla="*/ 337060 w 4011346"/>
                <a:gd name="connsiteY41" fmla="*/ 1898880 h 1978974"/>
                <a:gd name="connsiteX42" fmla="*/ 360421 w 4011346"/>
                <a:gd name="connsiteY42" fmla="*/ 1905555 h 1978974"/>
                <a:gd name="connsiteX43" fmla="*/ 380444 w 4011346"/>
                <a:gd name="connsiteY43" fmla="*/ 1912229 h 1978974"/>
                <a:gd name="connsiteX44" fmla="*/ 407142 w 4011346"/>
                <a:gd name="connsiteY44" fmla="*/ 1932252 h 1978974"/>
                <a:gd name="connsiteX45" fmla="*/ 437177 w 4011346"/>
                <a:gd name="connsiteY45" fmla="*/ 1928915 h 1978974"/>
                <a:gd name="connsiteX46" fmla="*/ 507259 w 4011346"/>
                <a:gd name="connsiteY46" fmla="*/ 1978974 h 1978974"/>
                <a:gd name="connsiteX47" fmla="*/ 517271 w 4011346"/>
                <a:gd name="connsiteY47" fmla="*/ 1965625 h 1978974"/>
                <a:gd name="connsiteX48" fmla="*/ 507259 w 4011346"/>
                <a:gd name="connsiteY48" fmla="*/ 1925578 h 1978974"/>
                <a:gd name="connsiteX49" fmla="*/ 500584 w 4011346"/>
                <a:gd name="connsiteY49" fmla="*/ 1892206 h 1978974"/>
                <a:gd name="connsiteX50" fmla="*/ 483898 w 4011346"/>
                <a:gd name="connsiteY50" fmla="*/ 1848822 h 1978974"/>
                <a:gd name="connsiteX51" fmla="*/ 513933 w 4011346"/>
                <a:gd name="connsiteY51" fmla="*/ 1828798 h 1978974"/>
                <a:gd name="connsiteX52" fmla="*/ 547306 w 4011346"/>
                <a:gd name="connsiteY52" fmla="*/ 1805438 h 1978974"/>
                <a:gd name="connsiteX53" fmla="*/ 527282 w 4011346"/>
                <a:gd name="connsiteY53" fmla="*/ 1788752 h 1978974"/>
                <a:gd name="connsiteX54" fmla="*/ 517271 w 4011346"/>
                <a:gd name="connsiteY54" fmla="*/ 1755379 h 1978974"/>
                <a:gd name="connsiteX55" fmla="*/ 480561 w 4011346"/>
                <a:gd name="connsiteY55" fmla="*/ 1738693 h 1978974"/>
                <a:gd name="connsiteX56" fmla="*/ 470549 w 4011346"/>
                <a:gd name="connsiteY56" fmla="*/ 1718670 h 1978974"/>
                <a:gd name="connsiteX57" fmla="*/ 480561 w 4011346"/>
                <a:gd name="connsiteY57" fmla="*/ 1688635 h 1978974"/>
                <a:gd name="connsiteX58" fmla="*/ 490573 w 4011346"/>
                <a:gd name="connsiteY58" fmla="*/ 1648588 h 1978974"/>
                <a:gd name="connsiteX59" fmla="*/ 513933 w 4011346"/>
                <a:gd name="connsiteY59" fmla="*/ 1668612 h 1978974"/>
                <a:gd name="connsiteX60" fmla="*/ 520608 w 4011346"/>
                <a:gd name="connsiteY60" fmla="*/ 1651925 h 1978974"/>
                <a:gd name="connsiteX61" fmla="*/ 543968 w 4011346"/>
                <a:gd name="connsiteY61" fmla="*/ 1615216 h 1978974"/>
                <a:gd name="connsiteX62" fmla="*/ 574003 w 4011346"/>
                <a:gd name="connsiteY62" fmla="*/ 1598530 h 1978974"/>
                <a:gd name="connsiteX63" fmla="*/ 590690 w 4011346"/>
                <a:gd name="connsiteY63" fmla="*/ 1611879 h 1978974"/>
                <a:gd name="connsiteX64" fmla="*/ 610713 w 4011346"/>
                <a:gd name="connsiteY64" fmla="*/ 1585181 h 1978974"/>
                <a:gd name="connsiteX65" fmla="*/ 630736 w 4011346"/>
                <a:gd name="connsiteY65" fmla="*/ 1611879 h 1978974"/>
                <a:gd name="connsiteX66" fmla="*/ 657434 w 4011346"/>
                <a:gd name="connsiteY66" fmla="*/ 1635239 h 1978974"/>
                <a:gd name="connsiteX67" fmla="*/ 674120 w 4011346"/>
                <a:gd name="connsiteY67" fmla="*/ 1641914 h 1978974"/>
                <a:gd name="connsiteX68" fmla="*/ 697481 w 4011346"/>
                <a:gd name="connsiteY68" fmla="*/ 1641914 h 1978974"/>
                <a:gd name="connsiteX69" fmla="*/ 717504 w 4011346"/>
                <a:gd name="connsiteY69" fmla="*/ 1628565 h 1978974"/>
                <a:gd name="connsiteX70" fmla="*/ 744202 w 4011346"/>
                <a:gd name="connsiteY70" fmla="*/ 1628565 h 1978974"/>
                <a:gd name="connsiteX71" fmla="*/ 760888 w 4011346"/>
                <a:gd name="connsiteY71" fmla="*/ 1625228 h 1978974"/>
                <a:gd name="connsiteX72" fmla="*/ 790923 w 4011346"/>
                <a:gd name="connsiteY72" fmla="*/ 1658600 h 1978974"/>
                <a:gd name="connsiteX73" fmla="*/ 797598 w 4011346"/>
                <a:gd name="connsiteY73" fmla="*/ 1631902 h 1978974"/>
                <a:gd name="connsiteX74" fmla="*/ 817621 w 4011346"/>
                <a:gd name="connsiteY74" fmla="*/ 1648588 h 1978974"/>
                <a:gd name="connsiteX75" fmla="*/ 837644 w 4011346"/>
                <a:gd name="connsiteY75" fmla="*/ 1625228 h 1978974"/>
                <a:gd name="connsiteX76" fmla="*/ 827633 w 4011346"/>
                <a:gd name="connsiteY76" fmla="*/ 1605204 h 1978974"/>
                <a:gd name="connsiteX77" fmla="*/ 810946 w 4011346"/>
                <a:gd name="connsiteY77" fmla="*/ 1591855 h 1978974"/>
                <a:gd name="connsiteX78" fmla="*/ 810946 w 4011346"/>
                <a:gd name="connsiteY78" fmla="*/ 1565158 h 1978974"/>
                <a:gd name="connsiteX79" fmla="*/ 810946 w 4011346"/>
                <a:gd name="connsiteY79" fmla="*/ 1551809 h 1978974"/>
                <a:gd name="connsiteX80" fmla="*/ 830970 w 4011346"/>
                <a:gd name="connsiteY80" fmla="*/ 1548471 h 1978974"/>
                <a:gd name="connsiteX81" fmla="*/ 840981 w 4011346"/>
                <a:gd name="connsiteY81" fmla="*/ 1545134 h 1978974"/>
                <a:gd name="connsiteX82" fmla="*/ 820958 w 4011346"/>
                <a:gd name="connsiteY82" fmla="*/ 1508425 h 1978974"/>
                <a:gd name="connsiteX83" fmla="*/ 854330 w 4011346"/>
                <a:gd name="connsiteY83" fmla="*/ 1501750 h 1978974"/>
                <a:gd name="connsiteX84" fmla="*/ 891040 w 4011346"/>
                <a:gd name="connsiteY84" fmla="*/ 1508425 h 1978974"/>
                <a:gd name="connsiteX85" fmla="*/ 964459 w 4011346"/>
                <a:gd name="connsiteY85" fmla="*/ 1465041 h 1978974"/>
                <a:gd name="connsiteX86" fmla="*/ 1001168 w 4011346"/>
                <a:gd name="connsiteY86" fmla="*/ 1465041 h 1978974"/>
                <a:gd name="connsiteX87" fmla="*/ 1027866 w 4011346"/>
                <a:gd name="connsiteY87" fmla="*/ 1441680 h 1978974"/>
                <a:gd name="connsiteX88" fmla="*/ 1047890 w 4011346"/>
                <a:gd name="connsiteY88" fmla="*/ 1451692 h 1978974"/>
                <a:gd name="connsiteX89" fmla="*/ 1067913 w 4011346"/>
                <a:gd name="connsiteY89" fmla="*/ 1461703 h 1978974"/>
                <a:gd name="connsiteX90" fmla="*/ 1087936 w 4011346"/>
                <a:gd name="connsiteY90" fmla="*/ 1488401 h 1978974"/>
                <a:gd name="connsiteX91" fmla="*/ 1074587 w 4011346"/>
                <a:gd name="connsiteY91" fmla="*/ 1501750 h 1978974"/>
                <a:gd name="connsiteX92" fmla="*/ 1104622 w 4011346"/>
                <a:gd name="connsiteY92" fmla="*/ 1501750 h 1978974"/>
                <a:gd name="connsiteX93" fmla="*/ 1107960 w 4011346"/>
                <a:gd name="connsiteY93" fmla="*/ 1518436 h 1978974"/>
                <a:gd name="connsiteX94" fmla="*/ 1121309 w 4011346"/>
                <a:gd name="connsiteY94" fmla="*/ 1501750 h 1978974"/>
                <a:gd name="connsiteX95" fmla="*/ 1134657 w 4011346"/>
                <a:gd name="connsiteY95" fmla="*/ 1515099 h 1978974"/>
                <a:gd name="connsiteX96" fmla="*/ 1134657 w 4011346"/>
                <a:gd name="connsiteY96" fmla="*/ 1535122 h 1978974"/>
                <a:gd name="connsiteX97" fmla="*/ 1148006 w 4011346"/>
                <a:gd name="connsiteY97" fmla="*/ 1531785 h 1978974"/>
                <a:gd name="connsiteX98" fmla="*/ 1208076 w 4011346"/>
                <a:gd name="connsiteY98" fmla="*/ 1485064 h 1978974"/>
                <a:gd name="connsiteX99" fmla="*/ 1211414 w 4011346"/>
                <a:gd name="connsiteY99" fmla="*/ 1505087 h 1978974"/>
                <a:gd name="connsiteX100" fmla="*/ 1244786 w 4011346"/>
                <a:gd name="connsiteY100" fmla="*/ 1525111 h 1978974"/>
                <a:gd name="connsiteX101" fmla="*/ 1264809 w 4011346"/>
                <a:gd name="connsiteY101" fmla="*/ 1555146 h 1978974"/>
                <a:gd name="connsiteX102" fmla="*/ 1298181 w 4011346"/>
                <a:gd name="connsiteY102" fmla="*/ 1661937 h 1978974"/>
                <a:gd name="connsiteX103" fmla="*/ 1308193 w 4011346"/>
                <a:gd name="connsiteY103" fmla="*/ 1618553 h 1978974"/>
                <a:gd name="connsiteX104" fmla="*/ 1344903 w 4011346"/>
                <a:gd name="connsiteY104" fmla="*/ 1638576 h 1978974"/>
                <a:gd name="connsiteX105" fmla="*/ 1388287 w 4011346"/>
                <a:gd name="connsiteY105" fmla="*/ 1638576 h 1978974"/>
                <a:gd name="connsiteX106" fmla="*/ 1394961 w 4011346"/>
                <a:gd name="connsiteY106" fmla="*/ 1661937 h 1978974"/>
                <a:gd name="connsiteX107" fmla="*/ 1435008 w 4011346"/>
                <a:gd name="connsiteY107" fmla="*/ 1685298 h 1978974"/>
                <a:gd name="connsiteX108" fmla="*/ 1465043 w 4011346"/>
                <a:gd name="connsiteY108" fmla="*/ 1685298 h 1978974"/>
                <a:gd name="connsiteX109" fmla="*/ 1491741 w 4011346"/>
                <a:gd name="connsiteY109" fmla="*/ 1698647 h 1978974"/>
                <a:gd name="connsiteX110" fmla="*/ 1535125 w 4011346"/>
                <a:gd name="connsiteY110" fmla="*/ 1655263 h 1978974"/>
                <a:gd name="connsiteX111" fmla="*/ 1571834 w 4011346"/>
                <a:gd name="connsiteY111" fmla="*/ 1635239 h 1978974"/>
                <a:gd name="connsiteX112" fmla="*/ 1608544 w 4011346"/>
                <a:gd name="connsiteY112" fmla="*/ 1638576 h 1978974"/>
                <a:gd name="connsiteX113" fmla="*/ 1655265 w 4011346"/>
                <a:gd name="connsiteY113" fmla="*/ 1651925 h 1978974"/>
                <a:gd name="connsiteX114" fmla="*/ 1681963 w 4011346"/>
                <a:gd name="connsiteY114" fmla="*/ 1668612 h 1978974"/>
                <a:gd name="connsiteX115" fmla="*/ 1735358 w 4011346"/>
                <a:gd name="connsiteY115" fmla="*/ 1661937 h 1978974"/>
                <a:gd name="connsiteX116" fmla="*/ 1745370 w 4011346"/>
                <a:gd name="connsiteY116" fmla="*/ 1641914 h 1978974"/>
                <a:gd name="connsiteX117" fmla="*/ 1738695 w 4011346"/>
                <a:gd name="connsiteY117" fmla="*/ 1621890 h 1978974"/>
                <a:gd name="connsiteX118" fmla="*/ 1765393 w 4011346"/>
                <a:gd name="connsiteY118" fmla="*/ 1595193 h 1978974"/>
                <a:gd name="connsiteX119" fmla="*/ 1778742 w 4011346"/>
                <a:gd name="connsiteY119" fmla="*/ 1591855 h 1978974"/>
                <a:gd name="connsiteX120" fmla="*/ 1812114 w 4011346"/>
                <a:gd name="connsiteY120" fmla="*/ 1608541 h 1978974"/>
                <a:gd name="connsiteX121" fmla="*/ 1852161 w 4011346"/>
                <a:gd name="connsiteY121" fmla="*/ 1621890 h 1978974"/>
                <a:gd name="connsiteX122" fmla="*/ 1858836 w 4011346"/>
                <a:gd name="connsiteY122" fmla="*/ 1648588 h 1978974"/>
                <a:gd name="connsiteX123" fmla="*/ 1872184 w 4011346"/>
                <a:gd name="connsiteY123" fmla="*/ 1655263 h 1978974"/>
                <a:gd name="connsiteX124" fmla="*/ 1902219 w 4011346"/>
                <a:gd name="connsiteY124" fmla="*/ 1658600 h 1978974"/>
                <a:gd name="connsiteX125" fmla="*/ 1932254 w 4011346"/>
                <a:gd name="connsiteY125" fmla="*/ 1641914 h 1978974"/>
                <a:gd name="connsiteX126" fmla="*/ 1962290 w 4011346"/>
                <a:gd name="connsiteY126" fmla="*/ 1655263 h 1978974"/>
                <a:gd name="connsiteX127" fmla="*/ 1985650 w 4011346"/>
                <a:gd name="connsiteY127" fmla="*/ 1668612 h 1978974"/>
                <a:gd name="connsiteX128" fmla="*/ 1995662 w 4011346"/>
                <a:gd name="connsiteY128" fmla="*/ 1678623 h 1978974"/>
                <a:gd name="connsiteX129" fmla="*/ 2032371 w 4011346"/>
                <a:gd name="connsiteY129" fmla="*/ 1698647 h 1978974"/>
                <a:gd name="connsiteX130" fmla="*/ 2069081 w 4011346"/>
                <a:gd name="connsiteY130" fmla="*/ 1695309 h 1978974"/>
                <a:gd name="connsiteX131" fmla="*/ 2142500 w 4011346"/>
                <a:gd name="connsiteY131" fmla="*/ 1651925 h 1978974"/>
                <a:gd name="connsiteX132" fmla="*/ 2195895 w 4011346"/>
                <a:gd name="connsiteY132" fmla="*/ 1665274 h 1978974"/>
                <a:gd name="connsiteX133" fmla="*/ 2225930 w 4011346"/>
                <a:gd name="connsiteY133" fmla="*/ 1675286 h 1978974"/>
                <a:gd name="connsiteX134" fmla="*/ 2259303 w 4011346"/>
                <a:gd name="connsiteY134" fmla="*/ 1661937 h 1978974"/>
                <a:gd name="connsiteX135" fmla="*/ 2262640 w 4011346"/>
                <a:gd name="connsiteY135" fmla="*/ 1635239 h 1978974"/>
                <a:gd name="connsiteX136" fmla="*/ 2282663 w 4011346"/>
                <a:gd name="connsiteY136" fmla="*/ 1605204 h 1978974"/>
                <a:gd name="connsiteX137" fmla="*/ 2299349 w 4011346"/>
                <a:gd name="connsiteY137" fmla="*/ 1551809 h 1978974"/>
                <a:gd name="connsiteX138" fmla="*/ 2282663 w 4011346"/>
                <a:gd name="connsiteY138" fmla="*/ 1555146 h 1978974"/>
                <a:gd name="connsiteX139" fmla="*/ 2312698 w 4011346"/>
                <a:gd name="connsiteY139" fmla="*/ 1528448 h 1978974"/>
                <a:gd name="connsiteX140" fmla="*/ 2339396 w 4011346"/>
                <a:gd name="connsiteY140" fmla="*/ 1525111 h 1978974"/>
                <a:gd name="connsiteX141" fmla="*/ 2396129 w 4011346"/>
                <a:gd name="connsiteY141" fmla="*/ 1535122 h 1978974"/>
                <a:gd name="connsiteX142" fmla="*/ 2436176 w 4011346"/>
                <a:gd name="connsiteY142" fmla="*/ 1561820 h 1978974"/>
                <a:gd name="connsiteX143" fmla="*/ 2462873 w 4011346"/>
                <a:gd name="connsiteY143" fmla="*/ 1591855 h 1978974"/>
                <a:gd name="connsiteX144" fmla="*/ 2469548 w 4011346"/>
                <a:gd name="connsiteY144" fmla="*/ 1628565 h 1978974"/>
                <a:gd name="connsiteX145" fmla="*/ 2476222 w 4011346"/>
                <a:gd name="connsiteY145" fmla="*/ 1668612 h 1978974"/>
                <a:gd name="connsiteX146" fmla="*/ 2486234 w 4011346"/>
                <a:gd name="connsiteY146" fmla="*/ 1688635 h 1978974"/>
                <a:gd name="connsiteX147" fmla="*/ 2529618 w 4011346"/>
                <a:gd name="connsiteY147" fmla="*/ 1701984 h 1978974"/>
                <a:gd name="connsiteX148" fmla="*/ 2549641 w 4011346"/>
                <a:gd name="connsiteY148" fmla="*/ 1722007 h 1978974"/>
                <a:gd name="connsiteX149" fmla="*/ 2562990 w 4011346"/>
                <a:gd name="connsiteY149" fmla="*/ 1755379 h 1978974"/>
                <a:gd name="connsiteX150" fmla="*/ 2586351 w 4011346"/>
                <a:gd name="connsiteY150" fmla="*/ 1748705 h 1978974"/>
                <a:gd name="connsiteX151" fmla="*/ 2606374 w 4011346"/>
                <a:gd name="connsiteY151" fmla="*/ 1738693 h 1978974"/>
                <a:gd name="connsiteX152" fmla="*/ 2639746 w 4011346"/>
                <a:gd name="connsiteY152" fmla="*/ 1722007 h 1978974"/>
                <a:gd name="connsiteX153" fmla="*/ 2643084 w 4011346"/>
                <a:gd name="connsiteY153" fmla="*/ 1738693 h 1978974"/>
                <a:gd name="connsiteX154" fmla="*/ 2626398 w 4011346"/>
                <a:gd name="connsiteY154" fmla="*/ 1768728 h 1978974"/>
                <a:gd name="connsiteX155" fmla="*/ 2616386 w 4011346"/>
                <a:gd name="connsiteY155" fmla="*/ 1805438 h 1978974"/>
                <a:gd name="connsiteX156" fmla="*/ 2603037 w 4011346"/>
                <a:gd name="connsiteY156" fmla="*/ 1858833 h 1978974"/>
                <a:gd name="connsiteX157" fmla="*/ 2579676 w 4011346"/>
                <a:gd name="connsiteY157" fmla="*/ 1832136 h 1978974"/>
                <a:gd name="connsiteX158" fmla="*/ 2552979 w 4011346"/>
                <a:gd name="connsiteY158" fmla="*/ 1855496 h 1978974"/>
                <a:gd name="connsiteX159" fmla="*/ 2559653 w 4011346"/>
                <a:gd name="connsiteY159" fmla="*/ 1882194 h 1978974"/>
                <a:gd name="connsiteX160" fmla="*/ 2559653 w 4011346"/>
                <a:gd name="connsiteY160" fmla="*/ 1918903 h 1978974"/>
                <a:gd name="connsiteX161" fmla="*/ 2549641 w 4011346"/>
                <a:gd name="connsiteY161" fmla="*/ 1938927 h 1978974"/>
                <a:gd name="connsiteX162" fmla="*/ 2589688 w 4011346"/>
                <a:gd name="connsiteY162" fmla="*/ 1918903 h 1978974"/>
                <a:gd name="connsiteX163" fmla="*/ 2626398 w 4011346"/>
                <a:gd name="connsiteY163" fmla="*/ 1928915 h 1978974"/>
                <a:gd name="connsiteX164" fmla="*/ 2653095 w 4011346"/>
                <a:gd name="connsiteY164" fmla="*/ 1905555 h 1978974"/>
                <a:gd name="connsiteX165" fmla="*/ 2683130 w 4011346"/>
                <a:gd name="connsiteY165" fmla="*/ 1852159 h 1978974"/>
                <a:gd name="connsiteX166" fmla="*/ 2753212 w 4011346"/>
                <a:gd name="connsiteY166" fmla="*/ 1765391 h 1978974"/>
                <a:gd name="connsiteX167" fmla="*/ 2783247 w 4011346"/>
                <a:gd name="connsiteY167" fmla="*/ 1695309 h 1978974"/>
                <a:gd name="connsiteX168" fmla="*/ 2803271 w 4011346"/>
                <a:gd name="connsiteY168" fmla="*/ 1591855 h 1978974"/>
                <a:gd name="connsiteX169" fmla="*/ 2793259 w 4011346"/>
                <a:gd name="connsiteY169" fmla="*/ 1541797 h 1978974"/>
                <a:gd name="connsiteX170" fmla="*/ 2769898 w 4011346"/>
                <a:gd name="connsiteY170" fmla="*/ 1508425 h 1978974"/>
                <a:gd name="connsiteX171" fmla="*/ 2726514 w 4011346"/>
                <a:gd name="connsiteY171" fmla="*/ 1508425 h 1978974"/>
                <a:gd name="connsiteX172" fmla="*/ 2699817 w 4011346"/>
                <a:gd name="connsiteY172" fmla="*/ 1508425 h 1978974"/>
                <a:gd name="connsiteX173" fmla="*/ 2683130 w 4011346"/>
                <a:gd name="connsiteY173" fmla="*/ 1488401 h 1978974"/>
                <a:gd name="connsiteX174" fmla="*/ 2669781 w 4011346"/>
                <a:gd name="connsiteY174" fmla="*/ 1468378 h 1978974"/>
                <a:gd name="connsiteX175" fmla="*/ 2763224 w 4011346"/>
                <a:gd name="connsiteY175" fmla="*/ 1351575 h 1978974"/>
                <a:gd name="connsiteX176" fmla="*/ 2846654 w 4011346"/>
                <a:gd name="connsiteY176" fmla="*/ 1284831 h 1978974"/>
                <a:gd name="connsiteX177" fmla="*/ 2890038 w 4011346"/>
                <a:gd name="connsiteY177" fmla="*/ 1261470 h 1978974"/>
                <a:gd name="connsiteX178" fmla="*/ 2933422 w 4011346"/>
                <a:gd name="connsiteY178" fmla="*/ 1281493 h 1978974"/>
                <a:gd name="connsiteX179" fmla="*/ 2950109 w 4011346"/>
                <a:gd name="connsiteY179" fmla="*/ 1264807 h 1978974"/>
                <a:gd name="connsiteX180" fmla="*/ 2993492 w 4011346"/>
                <a:gd name="connsiteY180" fmla="*/ 1281493 h 1978974"/>
                <a:gd name="connsiteX181" fmla="*/ 3006841 w 4011346"/>
                <a:gd name="connsiteY181" fmla="*/ 1248121 h 1978974"/>
                <a:gd name="connsiteX182" fmla="*/ 3053563 w 4011346"/>
                <a:gd name="connsiteY182" fmla="*/ 1258133 h 1978974"/>
                <a:gd name="connsiteX183" fmla="*/ 3070249 w 4011346"/>
                <a:gd name="connsiteY183" fmla="*/ 1274819 h 1978974"/>
                <a:gd name="connsiteX184" fmla="*/ 3060237 w 4011346"/>
                <a:gd name="connsiteY184" fmla="*/ 1294842 h 1978974"/>
                <a:gd name="connsiteX185" fmla="*/ 3123644 w 4011346"/>
                <a:gd name="connsiteY185" fmla="*/ 1278156 h 1978974"/>
                <a:gd name="connsiteX186" fmla="*/ 3140330 w 4011346"/>
                <a:gd name="connsiteY186" fmla="*/ 1264807 h 1978974"/>
                <a:gd name="connsiteX187" fmla="*/ 3123644 w 4011346"/>
                <a:gd name="connsiteY187" fmla="*/ 1251458 h 1978974"/>
                <a:gd name="connsiteX188" fmla="*/ 3143668 w 4011346"/>
                <a:gd name="connsiteY188" fmla="*/ 1211412 h 1978974"/>
                <a:gd name="connsiteX189" fmla="*/ 3190389 w 4011346"/>
                <a:gd name="connsiteY189" fmla="*/ 1141330 h 1978974"/>
                <a:gd name="connsiteX190" fmla="*/ 3233773 w 4011346"/>
                <a:gd name="connsiteY190" fmla="*/ 1137993 h 1978974"/>
                <a:gd name="connsiteX191" fmla="*/ 3273819 w 4011346"/>
                <a:gd name="connsiteY191" fmla="*/ 1148004 h 1978974"/>
                <a:gd name="connsiteX192" fmla="*/ 3277157 w 4011346"/>
                <a:gd name="connsiteY192" fmla="*/ 1204737 h 1978974"/>
                <a:gd name="connsiteX193" fmla="*/ 3320541 w 4011346"/>
                <a:gd name="connsiteY193" fmla="*/ 1161353 h 1978974"/>
                <a:gd name="connsiteX194" fmla="*/ 3343901 w 4011346"/>
                <a:gd name="connsiteY194" fmla="*/ 1144667 h 1978974"/>
                <a:gd name="connsiteX195" fmla="*/ 3350576 w 4011346"/>
                <a:gd name="connsiteY195" fmla="*/ 1111295 h 1978974"/>
                <a:gd name="connsiteX196" fmla="*/ 3377273 w 4011346"/>
                <a:gd name="connsiteY196" fmla="*/ 1094609 h 1978974"/>
                <a:gd name="connsiteX197" fmla="*/ 3407309 w 4011346"/>
                <a:gd name="connsiteY197" fmla="*/ 1104620 h 1978974"/>
                <a:gd name="connsiteX198" fmla="*/ 3373936 w 4011346"/>
                <a:gd name="connsiteY198" fmla="*/ 1134655 h 1978974"/>
                <a:gd name="connsiteX199" fmla="*/ 3360587 w 4011346"/>
                <a:gd name="connsiteY199" fmla="*/ 1184714 h 1978974"/>
                <a:gd name="connsiteX200" fmla="*/ 3323878 w 4011346"/>
                <a:gd name="connsiteY200" fmla="*/ 1224760 h 1978974"/>
                <a:gd name="connsiteX201" fmla="*/ 3210412 w 4011346"/>
                <a:gd name="connsiteY201" fmla="*/ 1321540 h 1978974"/>
                <a:gd name="connsiteX202" fmla="*/ 3163691 w 4011346"/>
                <a:gd name="connsiteY202" fmla="*/ 1391622 h 1978974"/>
                <a:gd name="connsiteX203" fmla="*/ 3160354 w 4011346"/>
                <a:gd name="connsiteY203" fmla="*/ 1465041 h 1978974"/>
                <a:gd name="connsiteX204" fmla="*/ 3170365 w 4011346"/>
                <a:gd name="connsiteY204" fmla="*/ 1555146 h 1978974"/>
                <a:gd name="connsiteX205" fmla="*/ 3190389 w 4011346"/>
                <a:gd name="connsiteY205" fmla="*/ 1618553 h 1978974"/>
                <a:gd name="connsiteX206" fmla="*/ 3217087 w 4011346"/>
                <a:gd name="connsiteY206" fmla="*/ 1608541 h 1978974"/>
                <a:gd name="connsiteX207" fmla="*/ 3240447 w 4011346"/>
                <a:gd name="connsiteY207" fmla="*/ 1541797 h 1978974"/>
                <a:gd name="connsiteX208" fmla="*/ 3270482 w 4011346"/>
                <a:gd name="connsiteY208" fmla="*/ 1538460 h 1978974"/>
                <a:gd name="connsiteX209" fmla="*/ 3287168 w 4011346"/>
                <a:gd name="connsiteY209" fmla="*/ 1478390 h 1978974"/>
                <a:gd name="connsiteX210" fmla="*/ 3313866 w 4011346"/>
                <a:gd name="connsiteY210" fmla="*/ 1468378 h 1978974"/>
                <a:gd name="connsiteX211" fmla="*/ 3313866 w 4011346"/>
                <a:gd name="connsiteY211" fmla="*/ 1438343 h 1978974"/>
                <a:gd name="connsiteX212" fmla="*/ 3337227 w 4011346"/>
                <a:gd name="connsiteY212" fmla="*/ 1401633 h 1978974"/>
                <a:gd name="connsiteX213" fmla="*/ 3330552 w 4011346"/>
                <a:gd name="connsiteY213" fmla="*/ 1358249 h 1978974"/>
                <a:gd name="connsiteX214" fmla="*/ 3333890 w 4011346"/>
                <a:gd name="connsiteY214" fmla="*/ 1328214 h 1978974"/>
                <a:gd name="connsiteX215" fmla="*/ 3323878 w 4011346"/>
                <a:gd name="connsiteY215" fmla="*/ 1318203 h 1978974"/>
                <a:gd name="connsiteX216" fmla="*/ 3363925 w 4011346"/>
                <a:gd name="connsiteY216" fmla="*/ 1231435 h 1978974"/>
                <a:gd name="connsiteX217" fmla="*/ 3383948 w 4011346"/>
                <a:gd name="connsiteY217" fmla="*/ 1241447 h 1978974"/>
                <a:gd name="connsiteX218" fmla="*/ 3410646 w 4011346"/>
                <a:gd name="connsiteY218" fmla="*/ 1214749 h 1978974"/>
                <a:gd name="connsiteX219" fmla="*/ 3420657 w 4011346"/>
                <a:gd name="connsiteY219" fmla="*/ 1241447 h 1978974"/>
                <a:gd name="connsiteX220" fmla="*/ 3447355 w 4011346"/>
                <a:gd name="connsiteY220" fmla="*/ 1224760 h 1978974"/>
                <a:gd name="connsiteX221" fmla="*/ 3477390 w 4011346"/>
                <a:gd name="connsiteY221" fmla="*/ 1214749 h 1978974"/>
                <a:gd name="connsiteX222" fmla="*/ 3514100 w 4011346"/>
                <a:gd name="connsiteY222" fmla="*/ 1241447 h 1978974"/>
                <a:gd name="connsiteX223" fmla="*/ 3574170 w 4011346"/>
                <a:gd name="connsiteY223" fmla="*/ 1174702 h 1978974"/>
                <a:gd name="connsiteX224" fmla="*/ 3637577 w 4011346"/>
                <a:gd name="connsiteY224" fmla="*/ 1127981 h 1978974"/>
                <a:gd name="connsiteX225" fmla="*/ 3690973 w 4011346"/>
                <a:gd name="connsiteY225" fmla="*/ 1091271 h 1978974"/>
                <a:gd name="connsiteX226" fmla="*/ 3741031 w 4011346"/>
                <a:gd name="connsiteY226" fmla="*/ 1117969 h 1978974"/>
                <a:gd name="connsiteX227" fmla="*/ 3751043 w 4011346"/>
                <a:gd name="connsiteY227" fmla="*/ 1091271 h 1978974"/>
                <a:gd name="connsiteX228" fmla="*/ 3727682 w 4011346"/>
                <a:gd name="connsiteY228" fmla="*/ 1024527 h 1978974"/>
                <a:gd name="connsiteX229" fmla="*/ 3700984 w 4011346"/>
                <a:gd name="connsiteY229" fmla="*/ 1007841 h 1978974"/>
                <a:gd name="connsiteX230" fmla="*/ 3697647 w 4011346"/>
                <a:gd name="connsiteY230" fmla="*/ 977806 h 1978974"/>
                <a:gd name="connsiteX231" fmla="*/ 3751043 w 4011346"/>
                <a:gd name="connsiteY231" fmla="*/ 984480 h 1978974"/>
                <a:gd name="connsiteX232" fmla="*/ 3774403 w 4011346"/>
                <a:gd name="connsiteY232" fmla="*/ 941096 h 1978974"/>
                <a:gd name="connsiteX233" fmla="*/ 3767729 w 4011346"/>
                <a:gd name="connsiteY233" fmla="*/ 914398 h 1978974"/>
                <a:gd name="connsiteX234" fmla="*/ 3794427 w 4011346"/>
                <a:gd name="connsiteY234" fmla="*/ 881026 h 1978974"/>
                <a:gd name="connsiteX235" fmla="*/ 3804438 w 4011346"/>
                <a:gd name="connsiteY235" fmla="*/ 924410 h 1978974"/>
                <a:gd name="connsiteX236" fmla="*/ 3827799 w 4011346"/>
                <a:gd name="connsiteY236" fmla="*/ 941096 h 1978974"/>
                <a:gd name="connsiteX237" fmla="*/ 3874520 w 4011346"/>
                <a:gd name="connsiteY237" fmla="*/ 961120 h 1978974"/>
                <a:gd name="connsiteX238" fmla="*/ 3894544 w 4011346"/>
                <a:gd name="connsiteY238" fmla="*/ 987817 h 1978974"/>
                <a:gd name="connsiteX239" fmla="*/ 3941265 w 4011346"/>
                <a:gd name="connsiteY239" fmla="*/ 1011178 h 1978974"/>
                <a:gd name="connsiteX240" fmla="*/ 3947939 w 4011346"/>
                <a:gd name="connsiteY240" fmla="*/ 997829 h 1978974"/>
                <a:gd name="connsiteX241" fmla="*/ 3957951 w 4011346"/>
                <a:gd name="connsiteY241" fmla="*/ 934422 h 1978974"/>
                <a:gd name="connsiteX242" fmla="*/ 4004672 w 4011346"/>
                <a:gd name="connsiteY242" fmla="*/ 927747 h 1978974"/>
                <a:gd name="connsiteX243" fmla="*/ 4011346 w 4011346"/>
                <a:gd name="connsiteY243" fmla="*/ 894375 h 1978974"/>
                <a:gd name="connsiteX244" fmla="*/ 3967963 w 4011346"/>
                <a:gd name="connsiteY244" fmla="*/ 857666 h 1978974"/>
                <a:gd name="connsiteX245" fmla="*/ 3921241 w 4011346"/>
                <a:gd name="connsiteY245" fmla="*/ 840979 h 1978974"/>
                <a:gd name="connsiteX246" fmla="*/ 3907892 w 4011346"/>
                <a:gd name="connsiteY246" fmla="*/ 844317 h 1978974"/>
                <a:gd name="connsiteX247" fmla="*/ 3907892 w 4011346"/>
                <a:gd name="connsiteY247" fmla="*/ 877689 h 1978974"/>
                <a:gd name="connsiteX248" fmla="*/ 3887869 w 4011346"/>
                <a:gd name="connsiteY248" fmla="*/ 871014 h 1978974"/>
                <a:gd name="connsiteX249" fmla="*/ 3874520 w 4011346"/>
                <a:gd name="connsiteY249" fmla="*/ 817619 h 1978974"/>
                <a:gd name="connsiteX250" fmla="*/ 3817787 w 4011346"/>
                <a:gd name="connsiteY250" fmla="*/ 754212 h 1978974"/>
                <a:gd name="connsiteX251" fmla="*/ 3717671 w 4011346"/>
                <a:gd name="connsiteY251" fmla="*/ 677455 h 1978974"/>
                <a:gd name="connsiteX252" fmla="*/ 3664275 w 4011346"/>
                <a:gd name="connsiteY252" fmla="*/ 657432 h 1978974"/>
                <a:gd name="connsiteX253" fmla="*/ 3584181 w 4011346"/>
                <a:gd name="connsiteY253" fmla="*/ 650758 h 1978974"/>
                <a:gd name="connsiteX254" fmla="*/ 3520774 w 4011346"/>
                <a:gd name="connsiteY254" fmla="*/ 634071 h 1978974"/>
                <a:gd name="connsiteX255" fmla="*/ 3530786 w 4011346"/>
                <a:gd name="connsiteY255" fmla="*/ 674118 h 1978974"/>
                <a:gd name="connsiteX256" fmla="*/ 3537460 w 4011346"/>
                <a:gd name="connsiteY256" fmla="*/ 700816 h 1978974"/>
                <a:gd name="connsiteX257" fmla="*/ 3507425 w 4011346"/>
                <a:gd name="connsiteY257" fmla="*/ 724176 h 1978974"/>
                <a:gd name="connsiteX258" fmla="*/ 3477390 w 4011346"/>
                <a:gd name="connsiteY258" fmla="*/ 697479 h 1978974"/>
                <a:gd name="connsiteX259" fmla="*/ 3477390 w 4011346"/>
                <a:gd name="connsiteY259" fmla="*/ 677455 h 1978974"/>
                <a:gd name="connsiteX260" fmla="*/ 3504088 w 4011346"/>
                <a:gd name="connsiteY260" fmla="*/ 657432 h 1978974"/>
                <a:gd name="connsiteX261" fmla="*/ 3467379 w 4011346"/>
                <a:gd name="connsiteY261" fmla="*/ 644083 h 1978974"/>
                <a:gd name="connsiteX262" fmla="*/ 3450692 w 4011346"/>
                <a:gd name="connsiteY262" fmla="*/ 670781 h 1978974"/>
                <a:gd name="connsiteX263" fmla="*/ 3440681 w 4011346"/>
                <a:gd name="connsiteY263" fmla="*/ 684130 h 1978974"/>
                <a:gd name="connsiteX264" fmla="*/ 3357250 w 4011346"/>
                <a:gd name="connsiteY264" fmla="*/ 670781 h 1978974"/>
                <a:gd name="connsiteX265" fmla="*/ 3297180 w 4011346"/>
                <a:gd name="connsiteY265" fmla="*/ 677455 h 1978974"/>
                <a:gd name="connsiteX266" fmla="*/ 3267145 w 4011346"/>
                <a:gd name="connsiteY266" fmla="*/ 654095 h 1978974"/>
                <a:gd name="connsiteX267" fmla="*/ 3267145 w 4011346"/>
                <a:gd name="connsiteY267" fmla="*/ 617385 h 1978974"/>
                <a:gd name="connsiteX268" fmla="*/ 3203738 w 4011346"/>
                <a:gd name="connsiteY268" fmla="*/ 560652 h 1978974"/>
                <a:gd name="connsiteX269" fmla="*/ 3076923 w 4011346"/>
                <a:gd name="connsiteY269" fmla="*/ 567327 h 1978974"/>
                <a:gd name="connsiteX270" fmla="*/ 3043551 w 4011346"/>
                <a:gd name="connsiteY270" fmla="*/ 543966 h 1978974"/>
                <a:gd name="connsiteX271" fmla="*/ 3000167 w 4011346"/>
                <a:gd name="connsiteY271" fmla="*/ 497245 h 1978974"/>
                <a:gd name="connsiteX272" fmla="*/ 3013516 w 4011346"/>
                <a:gd name="connsiteY272" fmla="*/ 490571 h 1978974"/>
                <a:gd name="connsiteX273" fmla="*/ 3000167 w 4011346"/>
                <a:gd name="connsiteY273" fmla="*/ 470547 h 1978974"/>
                <a:gd name="connsiteX274" fmla="*/ 2970132 w 4011346"/>
                <a:gd name="connsiteY274" fmla="*/ 467210 h 1978974"/>
                <a:gd name="connsiteX275" fmla="*/ 2920073 w 4011346"/>
                <a:gd name="connsiteY275" fmla="*/ 513931 h 1978974"/>
                <a:gd name="connsiteX276" fmla="*/ 2920073 w 4011346"/>
                <a:gd name="connsiteY276" fmla="*/ 513931 h 1978974"/>
                <a:gd name="connsiteX277" fmla="*/ 2916736 w 4011346"/>
                <a:gd name="connsiteY277" fmla="*/ 463873 h 1978974"/>
                <a:gd name="connsiteX278" fmla="*/ 2936760 w 4011346"/>
                <a:gd name="connsiteY278" fmla="*/ 460536 h 1978974"/>
                <a:gd name="connsiteX279" fmla="*/ 2866678 w 4011346"/>
                <a:gd name="connsiteY279" fmla="*/ 430501 h 1978974"/>
                <a:gd name="connsiteX280" fmla="*/ 2813282 w 4011346"/>
                <a:gd name="connsiteY280" fmla="*/ 427163 h 1978974"/>
                <a:gd name="connsiteX281" fmla="*/ 2793259 w 4011346"/>
                <a:gd name="connsiteY281" fmla="*/ 450524 h 1978974"/>
                <a:gd name="connsiteX282" fmla="*/ 2743200 w 4011346"/>
                <a:gd name="connsiteY282" fmla="*/ 460536 h 1978974"/>
                <a:gd name="connsiteX283" fmla="*/ 2786584 w 4011346"/>
                <a:gd name="connsiteY283" fmla="*/ 470547 h 1978974"/>
                <a:gd name="connsiteX284" fmla="*/ 2763224 w 4011346"/>
                <a:gd name="connsiteY284" fmla="*/ 490571 h 1978974"/>
                <a:gd name="connsiteX285" fmla="*/ 2769898 w 4011346"/>
                <a:gd name="connsiteY285" fmla="*/ 540629 h 1978974"/>
                <a:gd name="connsiteX286" fmla="*/ 2749875 w 4011346"/>
                <a:gd name="connsiteY286" fmla="*/ 523943 h 1978974"/>
                <a:gd name="connsiteX287" fmla="*/ 2733189 w 4011346"/>
                <a:gd name="connsiteY287" fmla="*/ 537292 h 1978974"/>
                <a:gd name="connsiteX288" fmla="*/ 2666444 w 4011346"/>
                <a:gd name="connsiteY288" fmla="*/ 527280 h 1978974"/>
                <a:gd name="connsiteX289" fmla="*/ 2636409 w 4011346"/>
                <a:gd name="connsiteY289" fmla="*/ 537292 h 1978974"/>
                <a:gd name="connsiteX290" fmla="*/ 2603037 w 4011346"/>
                <a:gd name="connsiteY290" fmla="*/ 497245 h 1978974"/>
                <a:gd name="connsiteX291" fmla="*/ 2569665 w 4011346"/>
                <a:gd name="connsiteY291" fmla="*/ 580676 h 1978974"/>
                <a:gd name="connsiteX292" fmla="*/ 2552979 w 4011346"/>
                <a:gd name="connsiteY292" fmla="*/ 600699 h 1978974"/>
                <a:gd name="connsiteX293" fmla="*/ 2469548 w 4011346"/>
                <a:gd name="connsiteY293" fmla="*/ 463873 h 1978974"/>
                <a:gd name="connsiteX294" fmla="*/ 2446187 w 4011346"/>
                <a:gd name="connsiteY294" fmla="*/ 480559 h 1978974"/>
                <a:gd name="connsiteX295" fmla="*/ 2442850 w 4011346"/>
                <a:gd name="connsiteY295" fmla="*/ 447187 h 1978974"/>
                <a:gd name="connsiteX296" fmla="*/ 2449525 w 4011346"/>
                <a:gd name="connsiteY296" fmla="*/ 377105 h 1978974"/>
                <a:gd name="connsiteX297" fmla="*/ 2386117 w 4011346"/>
                <a:gd name="connsiteY297" fmla="*/ 350407 h 1978974"/>
                <a:gd name="connsiteX298" fmla="*/ 2369431 w 4011346"/>
                <a:gd name="connsiteY298" fmla="*/ 390454 h 1978974"/>
                <a:gd name="connsiteX299" fmla="*/ 2379443 w 4011346"/>
                <a:gd name="connsiteY299" fmla="*/ 413814 h 1978974"/>
                <a:gd name="connsiteX300" fmla="*/ 2376106 w 4011346"/>
                <a:gd name="connsiteY300" fmla="*/ 433838 h 1978974"/>
                <a:gd name="connsiteX301" fmla="*/ 2352745 w 4011346"/>
                <a:gd name="connsiteY301" fmla="*/ 410477 h 1978974"/>
                <a:gd name="connsiteX302" fmla="*/ 2316036 w 4011346"/>
                <a:gd name="connsiteY302" fmla="*/ 417152 h 1978974"/>
                <a:gd name="connsiteX303" fmla="*/ 2272652 w 4011346"/>
                <a:gd name="connsiteY303" fmla="*/ 403803 h 1978974"/>
                <a:gd name="connsiteX304" fmla="*/ 2245954 w 4011346"/>
                <a:gd name="connsiteY304" fmla="*/ 363756 h 1978974"/>
                <a:gd name="connsiteX305" fmla="*/ 2209244 w 4011346"/>
                <a:gd name="connsiteY305" fmla="*/ 360419 h 1978974"/>
                <a:gd name="connsiteX306" fmla="*/ 2159186 w 4011346"/>
                <a:gd name="connsiteY306" fmla="*/ 350407 h 1978974"/>
                <a:gd name="connsiteX307" fmla="*/ 2132488 w 4011346"/>
                <a:gd name="connsiteY307" fmla="*/ 367093 h 1978974"/>
                <a:gd name="connsiteX308" fmla="*/ 2115802 w 4011346"/>
                <a:gd name="connsiteY308" fmla="*/ 380442 h 1978974"/>
                <a:gd name="connsiteX309" fmla="*/ 2115802 w 4011346"/>
                <a:gd name="connsiteY309" fmla="*/ 350407 h 1978974"/>
                <a:gd name="connsiteX310" fmla="*/ 2082430 w 4011346"/>
                <a:gd name="connsiteY310" fmla="*/ 347070 h 1978974"/>
                <a:gd name="connsiteX311" fmla="*/ 2045720 w 4011346"/>
                <a:gd name="connsiteY311" fmla="*/ 320372 h 1978974"/>
                <a:gd name="connsiteX312" fmla="*/ 2025697 w 4011346"/>
                <a:gd name="connsiteY312" fmla="*/ 350407 h 1978974"/>
                <a:gd name="connsiteX313" fmla="*/ 2055732 w 4011346"/>
                <a:gd name="connsiteY313" fmla="*/ 347070 h 1978974"/>
                <a:gd name="connsiteX314" fmla="*/ 2045720 w 4011346"/>
                <a:gd name="connsiteY314" fmla="*/ 373768 h 1978974"/>
                <a:gd name="connsiteX315" fmla="*/ 1988987 w 4011346"/>
                <a:gd name="connsiteY315" fmla="*/ 393791 h 1978974"/>
                <a:gd name="connsiteX316" fmla="*/ 1935592 w 4011346"/>
                <a:gd name="connsiteY316" fmla="*/ 403803 h 1978974"/>
                <a:gd name="connsiteX317" fmla="*/ 1995662 w 4011346"/>
                <a:gd name="connsiteY317" fmla="*/ 347070 h 1978974"/>
                <a:gd name="connsiteX318" fmla="*/ 2055732 w 4011346"/>
                <a:gd name="connsiteY318" fmla="*/ 276988 h 1978974"/>
                <a:gd name="connsiteX319" fmla="*/ 2055732 w 4011346"/>
                <a:gd name="connsiteY319" fmla="*/ 276988 h 1978974"/>
                <a:gd name="connsiteX320" fmla="*/ 1835474 w 4011346"/>
                <a:gd name="connsiteY320" fmla="*/ 0 h 1978974"/>
                <a:gd name="connsiteX321" fmla="*/ 1838813 w 4011346"/>
                <a:gd name="connsiteY321" fmla="*/ 93441 h 1978974"/>
                <a:gd name="connsiteX322" fmla="*/ 1782079 w 4011346"/>
                <a:gd name="connsiteY322" fmla="*/ 80092 h 1978974"/>
                <a:gd name="connsiteX323" fmla="*/ 1768731 w 4011346"/>
                <a:gd name="connsiteY323" fmla="*/ 126814 h 1978974"/>
                <a:gd name="connsiteX324" fmla="*/ 1705322 w 4011346"/>
                <a:gd name="connsiteY324" fmla="*/ 150174 h 1978974"/>
                <a:gd name="connsiteX325" fmla="*/ 1685300 w 4011346"/>
                <a:gd name="connsiteY325" fmla="*/ 123476 h 1978974"/>
                <a:gd name="connsiteX326" fmla="*/ 1615218 w 4011346"/>
                <a:gd name="connsiteY326" fmla="*/ 126814 h 1978974"/>
                <a:gd name="connsiteX327" fmla="*/ 1638579 w 4011346"/>
                <a:gd name="connsiteY327" fmla="*/ 156849 h 1978974"/>
                <a:gd name="connsiteX328" fmla="*/ 1528449 w 4011346"/>
                <a:gd name="connsiteY328" fmla="*/ 183545 h 1978974"/>
                <a:gd name="connsiteX329" fmla="*/ 1465043 w 4011346"/>
                <a:gd name="connsiteY329" fmla="*/ 266976 h 1978974"/>
                <a:gd name="connsiteX330" fmla="*/ 1448357 w 4011346"/>
                <a:gd name="connsiteY330" fmla="*/ 293674 h 1978974"/>
                <a:gd name="connsiteX331" fmla="*/ 1481729 w 4011346"/>
                <a:gd name="connsiteY331" fmla="*/ 327047 h 1978974"/>
                <a:gd name="connsiteX332" fmla="*/ 1481729 w 4011346"/>
                <a:gd name="connsiteY332" fmla="*/ 357082 h 1978974"/>
                <a:gd name="connsiteX333" fmla="*/ 1458368 w 4011346"/>
                <a:gd name="connsiteY333" fmla="*/ 360419 h 1978974"/>
                <a:gd name="connsiteX334" fmla="*/ 1458368 w 4011346"/>
                <a:gd name="connsiteY334" fmla="*/ 340395 h 1978974"/>
                <a:gd name="connsiteX335" fmla="*/ 1418322 w 4011346"/>
                <a:gd name="connsiteY335" fmla="*/ 350407 h 1978974"/>
                <a:gd name="connsiteX336" fmla="*/ 1368263 w 4011346"/>
                <a:gd name="connsiteY336" fmla="*/ 357082 h 1978974"/>
                <a:gd name="connsiteX337" fmla="*/ 1321542 w 4011346"/>
                <a:gd name="connsiteY337" fmla="*/ 363756 h 1978974"/>
                <a:gd name="connsiteX338" fmla="*/ 1318205 w 4011346"/>
                <a:gd name="connsiteY338" fmla="*/ 450524 h 1978974"/>
                <a:gd name="connsiteX339" fmla="*/ 1358252 w 4011346"/>
                <a:gd name="connsiteY339" fmla="*/ 473885 h 1978974"/>
                <a:gd name="connsiteX340" fmla="*/ 1374938 w 4011346"/>
                <a:gd name="connsiteY340" fmla="*/ 503920 h 1978974"/>
                <a:gd name="connsiteX341" fmla="*/ 1384949 w 4011346"/>
                <a:gd name="connsiteY341" fmla="*/ 527280 h 1978974"/>
                <a:gd name="connsiteX342" fmla="*/ 1394961 w 4011346"/>
                <a:gd name="connsiteY342" fmla="*/ 577339 h 1978974"/>
                <a:gd name="connsiteX343" fmla="*/ 1384949 w 4011346"/>
                <a:gd name="connsiteY343" fmla="*/ 607374 h 1978974"/>
                <a:gd name="connsiteX344" fmla="*/ 1358252 w 4011346"/>
                <a:gd name="connsiteY344" fmla="*/ 574001 h 1978974"/>
                <a:gd name="connsiteX345" fmla="*/ 1361589 w 4011346"/>
                <a:gd name="connsiteY345" fmla="*/ 543966 h 1978974"/>
                <a:gd name="connsiteX346" fmla="*/ 1351577 w 4011346"/>
                <a:gd name="connsiteY346" fmla="*/ 503920 h 1978974"/>
                <a:gd name="connsiteX347" fmla="*/ 1328217 w 4011346"/>
                <a:gd name="connsiteY347" fmla="*/ 510594 h 1978974"/>
                <a:gd name="connsiteX348" fmla="*/ 1281495 w 4011346"/>
                <a:gd name="connsiteY348" fmla="*/ 473885 h 1978974"/>
                <a:gd name="connsiteX349" fmla="*/ 1241449 w 4011346"/>
                <a:gd name="connsiteY349" fmla="*/ 470547 h 1978974"/>
                <a:gd name="connsiteX350" fmla="*/ 1241449 w 4011346"/>
                <a:gd name="connsiteY350" fmla="*/ 517268 h 1978974"/>
                <a:gd name="connsiteX351" fmla="*/ 1201402 w 4011346"/>
                <a:gd name="connsiteY351" fmla="*/ 497245 h 1978974"/>
                <a:gd name="connsiteX352" fmla="*/ 1228100 w 4011346"/>
                <a:gd name="connsiteY352" fmla="*/ 547303 h 1978974"/>
                <a:gd name="connsiteX353" fmla="*/ 1258135 w 4011346"/>
                <a:gd name="connsiteY353" fmla="*/ 557315 h 1978974"/>
                <a:gd name="connsiteX354" fmla="*/ 1258135 w 4011346"/>
                <a:gd name="connsiteY354" fmla="*/ 577339 h 1978974"/>
                <a:gd name="connsiteX355" fmla="*/ 1198065 w 4011346"/>
                <a:gd name="connsiteY355" fmla="*/ 553978 h 1978974"/>
                <a:gd name="connsiteX356" fmla="*/ 1181379 w 4011346"/>
                <a:gd name="connsiteY356" fmla="*/ 553978 h 1978974"/>
                <a:gd name="connsiteX357" fmla="*/ 1178041 w 4011346"/>
                <a:gd name="connsiteY357" fmla="*/ 510594 h 1978974"/>
                <a:gd name="connsiteX358" fmla="*/ 1171367 w 4011346"/>
                <a:gd name="connsiteY358" fmla="*/ 423826 h 1978974"/>
                <a:gd name="connsiteX359" fmla="*/ 1161355 w 4011346"/>
                <a:gd name="connsiteY359" fmla="*/ 493908 h 1978974"/>
                <a:gd name="connsiteX360" fmla="*/ 1137995 w 4011346"/>
                <a:gd name="connsiteY360" fmla="*/ 523943 h 1978974"/>
                <a:gd name="connsiteX361" fmla="*/ 1158018 w 4011346"/>
                <a:gd name="connsiteY361" fmla="*/ 570664 h 1978974"/>
                <a:gd name="connsiteX362" fmla="*/ 1158018 w 4011346"/>
                <a:gd name="connsiteY362" fmla="*/ 604036 h 1978974"/>
                <a:gd name="connsiteX363" fmla="*/ 1141332 w 4011346"/>
                <a:gd name="connsiteY363" fmla="*/ 654095 h 1978974"/>
                <a:gd name="connsiteX364" fmla="*/ 1154681 w 4011346"/>
                <a:gd name="connsiteY364" fmla="*/ 687467 h 1978974"/>
                <a:gd name="connsiteX365" fmla="*/ 1184716 w 4011346"/>
                <a:gd name="connsiteY365" fmla="*/ 694141 h 1978974"/>
                <a:gd name="connsiteX366" fmla="*/ 1221425 w 4011346"/>
                <a:gd name="connsiteY366" fmla="*/ 700816 h 1978974"/>
                <a:gd name="connsiteX367" fmla="*/ 1241449 w 4011346"/>
                <a:gd name="connsiteY367" fmla="*/ 724176 h 1978974"/>
                <a:gd name="connsiteX368" fmla="*/ 1258135 w 4011346"/>
                <a:gd name="connsiteY368" fmla="*/ 767560 h 1978974"/>
                <a:gd name="connsiteX369" fmla="*/ 1258135 w 4011346"/>
                <a:gd name="connsiteY369" fmla="*/ 767560 h 1978974"/>
                <a:gd name="connsiteX370" fmla="*/ 1254798 w 4011346"/>
                <a:gd name="connsiteY370" fmla="*/ 800933 h 1978974"/>
                <a:gd name="connsiteX371" fmla="*/ 1274821 w 4011346"/>
                <a:gd name="connsiteY371" fmla="*/ 820956 h 1978974"/>
                <a:gd name="connsiteX372" fmla="*/ 1244786 w 4011346"/>
                <a:gd name="connsiteY372" fmla="*/ 827631 h 1978974"/>
                <a:gd name="connsiteX373" fmla="*/ 1224763 w 4011346"/>
                <a:gd name="connsiteY373" fmla="*/ 787584 h 1978974"/>
                <a:gd name="connsiteX374" fmla="*/ 1224763 w 4011346"/>
                <a:gd name="connsiteY374" fmla="*/ 747537 h 1978974"/>
                <a:gd name="connsiteX375" fmla="*/ 1194727 w 4011346"/>
                <a:gd name="connsiteY375" fmla="*/ 710828 h 1978974"/>
                <a:gd name="connsiteX376" fmla="*/ 1164692 w 4011346"/>
                <a:gd name="connsiteY376" fmla="*/ 754212 h 1978974"/>
                <a:gd name="connsiteX377" fmla="*/ 1178041 w 4011346"/>
                <a:gd name="connsiteY377" fmla="*/ 797595 h 1978974"/>
                <a:gd name="connsiteX378" fmla="*/ 1137995 w 4011346"/>
                <a:gd name="connsiteY378" fmla="*/ 854328 h 1978974"/>
                <a:gd name="connsiteX379" fmla="*/ 1097948 w 4011346"/>
                <a:gd name="connsiteY379" fmla="*/ 911061 h 1978974"/>
                <a:gd name="connsiteX380" fmla="*/ 1007843 w 4011346"/>
                <a:gd name="connsiteY380" fmla="*/ 874352 h 1978974"/>
                <a:gd name="connsiteX381" fmla="*/ 1074587 w 4011346"/>
                <a:gd name="connsiteY381" fmla="*/ 871014 h 1978974"/>
                <a:gd name="connsiteX382" fmla="*/ 1107960 w 4011346"/>
                <a:gd name="connsiteY382" fmla="*/ 807607 h 1978974"/>
                <a:gd name="connsiteX383" fmla="*/ 1121309 w 4011346"/>
                <a:gd name="connsiteY383" fmla="*/ 764223 h 1978974"/>
                <a:gd name="connsiteX384" fmla="*/ 1127983 w 4011346"/>
                <a:gd name="connsiteY384" fmla="*/ 730851 h 1978974"/>
                <a:gd name="connsiteX385" fmla="*/ 1117971 w 4011346"/>
                <a:gd name="connsiteY385" fmla="*/ 714165 h 1978974"/>
                <a:gd name="connsiteX386" fmla="*/ 1114634 w 4011346"/>
                <a:gd name="connsiteY386" fmla="*/ 664106 h 1978974"/>
                <a:gd name="connsiteX387" fmla="*/ 1104622 w 4011346"/>
                <a:gd name="connsiteY387" fmla="*/ 584013 h 1978974"/>
                <a:gd name="connsiteX388" fmla="*/ 1101285 w 4011346"/>
                <a:gd name="connsiteY388" fmla="*/ 523943 h 1978974"/>
                <a:gd name="connsiteX389" fmla="*/ 1124646 w 4011346"/>
                <a:gd name="connsiteY389" fmla="*/ 430501 h 1978974"/>
                <a:gd name="connsiteX390" fmla="*/ 1031203 w 4011346"/>
                <a:gd name="connsiteY390" fmla="*/ 420489 h 1978974"/>
                <a:gd name="connsiteX391" fmla="*/ 1014517 w 4011346"/>
                <a:gd name="connsiteY391" fmla="*/ 477222 h 1978974"/>
                <a:gd name="connsiteX392" fmla="*/ 1024529 w 4011346"/>
                <a:gd name="connsiteY392" fmla="*/ 523943 h 1978974"/>
                <a:gd name="connsiteX393" fmla="*/ 981145 w 4011346"/>
                <a:gd name="connsiteY393" fmla="*/ 577339 h 1978974"/>
                <a:gd name="connsiteX394" fmla="*/ 991157 w 4011346"/>
                <a:gd name="connsiteY394" fmla="*/ 614048 h 1978974"/>
                <a:gd name="connsiteX395" fmla="*/ 981145 w 4011346"/>
                <a:gd name="connsiteY395" fmla="*/ 660769 h 1978974"/>
                <a:gd name="connsiteX396" fmla="*/ 1001168 w 4011346"/>
                <a:gd name="connsiteY396" fmla="*/ 684130 h 1978974"/>
                <a:gd name="connsiteX397" fmla="*/ 1017854 w 4011346"/>
                <a:gd name="connsiteY397" fmla="*/ 730851 h 1978974"/>
                <a:gd name="connsiteX398" fmla="*/ 1047890 w 4011346"/>
                <a:gd name="connsiteY398" fmla="*/ 717502 h 1978974"/>
                <a:gd name="connsiteX399" fmla="*/ 1014517 w 4011346"/>
                <a:gd name="connsiteY399" fmla="*/ 770898 h 1978974"/>
                <a:gd name="connsiteX400" fmla="*/ 957784 w 4011346"/>
                <a:gd name="connsiteY400" fmla="*/ 717502 h 1978974"/>
                <a:gd name="connsiteX401" fmla="*/ 884365 w 4011346"/>
                <a:gd name="connsiteY401" fmla="*/ 680793 h 1978974"/>
                <a:gd name="connsiteX402" fmla="*/ 824295 w 4011346"/>
                <a:gd name="connsiteY402" fmla="*/ 657432 h 1978974"/>
                <a:gd name="connsiteX403" fmla="*/ 810946 w 4011346"/>
                <a:gd name="connsiteY403" fmla="*/ 694141 h 1978974"/>
                <a:gd name="connsiteX404" fmla="*/ 827633 w 4011346"/>
                <a:gd name="connsiteY404" fmla="*/ 730851 h 1978974"/>
                <a:gd name="connsiteX405" fmla="*/ 814284 w 4011346"/>
                <a:gd name="connsiteY405" fmla="*/ 754212 h 1978974"/>
                <a:gd name="connsiteX406" fmla="*/ 800935 w 4011346"/>
                <a:gd name="connsiteY406" fmla="*/ 770898 h 1978974"/>
                <a:gd name="connsiteX407" fmla="*/ 770900 w 4011346"/>
                <a:gd name="connsiteY407" fmla="*/ 714165 h 1978974"/>
                <a:gd name="connsiteX408" fmla="*/ 744202 w 4011346"/>
                <a:gd name="connsiteY408" fmla="*/ 750874 h 1978974"/>
                <a:gd name="connsiteX409" fmla="*/ 707492 w 4011346"/>
                <a:gd name="connsiteY409" fmla="*/ 744200 h 1978974"/>
                <a:gd name="connsiteX410" fmla="*/ 654097 w 4011346"/>
                <a:gd name="connsiteY410" fmla="*/ 780909 h 1978974"/>
                <a:gd name="connsiteX411" fmla="*/ 644085 w 4011346"/>
                <a:gd name="connsiteY411" fmla="*/ 757549 h 1978974"/>
                <a:gd name="connsiteX412" fmla="*/ 654097 w 4011346"/>
                <a:gd name="connsiteY412" fmla="*/ 720839 h 1978974"/>
                <a:gd name="connsiteX413" fmla="*/ 614050 w 4011346"/>
                <a:gd name="connsiteY413" fmla="*/ 757549 h 1978974"/>
                <a:gd name="connsiteX414" fmla="*/ 594027 w 4011346"/>
                <a:gd name="connsiteY414" fmla="*/ 757549 h 1978974"/>
                <a:gd name="connsiteX415" fmla="*/ 533957 w 4011346"/>
                <a:gd name="connsiteY415" fmla="*/ 790921 h 1978974"/>
                <a:gd name="connsiteX416" fmla="*/ 510596 w 4011346"/>
                <a:gd name="connsiteY416" fmla="*/ 814282 h 1978974"/>
                <a:gd name="connsiteX417" fmla="*/ 500584 w 4011346"/>
                <a:gd name="connsiteY417" fmla="*/ 861003 h 1978974"/>
                <a:gd name="connsiteX418" fmla="*/ 450526 w 4011346"/>
                <a:gd name="connsiteY418" fmla="*/ 847654 h 1978974"/>
                <a:gd name="connsiteX419" fmla="*/ 433840 w 4011346"/>
                <a:gd name="connsiteY419" fmla="*/ 810944 h 1978974"/>
                <a:gd name="connsiteX420" fmla="*/ 467212 w 4011346"/>
                <a:gd name="connsiteY420" fmla="*/ 780909 h 1978974"/>
                <a:gd name="connsiteX421" fmla="*/ 453863 w 4011346"/>
                <a:gd name="connsiteY421" fmla="*/ 757549 h 1978974"/>
                <a:gd name="connsiteX422" fmla="*/ 390456 w 4011346"/>
                <a:gd name="connsiteY422" fmla="*/ 727514 h 1978974"/>
                <a:gd name="connsiteX423" fmla="*/ 417154 w 4011346"/>
                <a:gd name="connsiteY423" fmla="*/ 777572 h 1978974"/>
                <a:gd name="connsiteX424" fmla="*/ 407142 w 4011346"/>
                <a:gd name="connsiteY424" fmla="*/ 820956 h 1978974"/>
                <a:gd name="connsiteX425" fmla="*/ 413817 w 4011346"/>
                <a:gd name="connsiteY425" fmla="*/ 857666 h 1978974"/>
                <a:gd name="connsiteX426" fmla="*/ 427165 w 4011346"/>
                <a:gd name="connsiteY426" fmla="*/ 881026 h 1978974"/>
                <a:gd name="connsiteX427" fmla="*/ 413817 w 4011346"/>
                <a:gd name="connsiteY427" fmla="*/ 911061 h 1978974"/>
                <a:gd name="connsiteX428" fmla="*/ 390456 w 4011346"/>
                <a:gd name="connsiteY428" fmla="*/ 887701 h 1978974"/>
                <a:gd name="connsiteX429" fmla="*/ 360421 w 4011346"/>
                <a:gd name="connsiteY429" fmla="*/ 884363 h 1978974"/>
                <a:gd name="connsiteX430" fmla="*/ 333723 w 4011346"/>
                <a:gd name="connsiteY430" fmla="*/ 924410 h 1978974"/>
                <a:gd name="connsiteX431" fmla="*/ 307025 w 4011346"/>
                <a:gd name="connsiteY431" fmla="*/ 944433 h 1978974"/>
                <a:gd name="connsiteX432" fmla="*/ 320374 w 4011346"/>
                <a:gd name="connsiteY432" fmla="*/ 971131 h 1978974"/>
                <a:gd name="connsiteX433" fmla="*/ 303688 w 4011346"/>
                <a:gd name="connsiteY433" fmla="*/ 994492 h 1978974"/>
                <a:gd name="connsiteX434" fmla="*/ 233606 w 4011346"/>
                <a:gd name="connsiteY434" fmla="*/ 957782 h 1978974"/>
                <a:gd name="connsiteX435" fmla="*/ 243618 w 4011346"/>
                <a:gd name="connsiteY435" fmla="*/ 1007841 h 1978974"/>
                <a:gd name="connsiteX436" fmla="*/ 263641 w 4011346"/>
                <a:gd name="connsiteY436" fmla="*/ 1027864 h 1978974"/>
                <a:gd name="connsiteX437" fmla="*/ 250292 w 4011346"/>
                <a:gd name="connsiteY437" fmla="*/ 1041213 h 1978974"/>
                <a:gd name="connsiteX438" fmla="*/ 193560 w 4011346"/>
                <a:gd name="connsiteY438" fmla="*/ 1004503 h 1978974"/>
                <a:gd name="connsiteX439" fmla="*/ 170199 w 4011346"/>
                <a:gd name="connsiteY439" fmla="*/ 964457 h 1978974"/>
                <a:gd name="connsiteX440" fmla="*/ 170199 w 4011346"/>
                <a:gd name="connsiteY440" fmla="*/ 917736 h 1978974"/>
                <a:gd name="connsiteX441" fmla="*/ 133490 w 4011346"/>
                <a:gd name="connsiteY441" fmla="*/ 840979 h 1978974"/>
                <a:gd name="connsiteX442" fmla="*/ 196897 w 4011346"/>
                <a:gd name="connsiteY442" fmla="*/ 871014 h 1978974"/>
                <a:gd name="connsiteX443" fmla="*/ 256967 w 4011346"/>
                <a:gd name="connsiteY443" fmla="*/ 901049 h 1978974"/>
                <a:gd name="connsiteX444" fmla="*/ 293676 w 4011346"/>
                <a:gd name="connsiteY444" fmla="*/ 904387 h 1978974"/>
                <a:gd name="connsiteX445" fmla="*/ 327049 w 4011346"/>
                <a:gd name="connsiteY445" fmla="*/ 874352 h 1978974"/>
                <a:gd name="connsiteX446" fmla="*/ 343735 w 4011346"/>
                <a:gd name="connsiteY446" fmla="*/ 837642 h 1978974"/>
                <a:gd name="connsiteX447" fmla="*/ 333723 w 4011346"/>
                <a:gd name="connsiteY447" fmla="*/ 787584 h 1978974"/>
                <a:gd name="connsiteX448" fmla="*/ 290339 w 4011346"/>
                <a:gd name="connsiteY448" fmla="*/ 767560 h 1978974"/>
                <a:gd name="connsiteX449" fmla="*/ 236944 w 4011346"/>
                <a:gd name="connsiteY449" fmla="*/ 720839 h 1978974"/>
                <a:gd name="connsiteX450" fmla="*/ 133490 w 4011346"/>
                <a:gd name="connsiteY450" fmla="*/ 664106 h 1978974"/>
                <a:gd name="connsiteX0" fmla="*/ 133490 w 4011346"/>
                <a:gd name="connsiteY0" fmla="*/ 664106 h 1978974"/>
                <a:gd name="connsiteX1" fmla="*/ 46722 w 4011346"/>
                <a:gd name="connsiteY1" fmla="*/ 694141 h 1978974"/>
                <a:gd name="connsiteX2" fmla="*/ 33373 w 4011346"/>
                <a:gd name="connsiteY2" fmla="*/ 724176 h 1978974"/>
                <a:gd name="connsiteX3" fmla="*/ 43384 w 4011346"/>
                <a:gd name="connsiteY3" fmla="*/ 754212 h 1978974"/>
                <a:gd name="connsiteX4" fmla="*/ 60071 w 4011346"/>
                <a:gd name="connsiteY4" fmla="*/ 780909 h 1978974"/>
                <a:gd name="connsiteX5" fmla="*/ 73419 w 4011346"/>
                <a:gd name="connsiteY5" fmla="*/ 810944 h 1978974"/>
                <a:gd name="connsiteX6" fmla="*/ 56733 w 4011346"/>
                <a:gd name="connsiteY6" fmla="*/ 834305 h 1978974"/>
                <a:gd name="connsiteX7" fmla="*/ 76757 w 4011346"/>
                <a:gd name="connsiteY7" fmla="*/ 914398 h 1978974"/>
                <a:gd name="connsiteX8" fmla="*/ 66745 w 4011346"/>
                <a:gd name="connsiteY8" fmla="*/ 931085 h 1978974"/>
                <a:gd name="connsiteX9" fmla="*/ 70082 w 4011346"/>
                <a:gd name="connsiteY9" fmla="*/ 957782 h 1978974"/>
                <a:gd name="connsiteX10" fmla="*/ 70082 w 4011346"/>
                <a:gd name="connsiteY10" fmla="*/ 997829 h 1978974"/>
                <a:gd name="connsiteX11" fmla="*/ 80094 w 4011346"/>
                <a:gd name="connsiteY11" fmla="*/ 1017852 h 1978974"/>
                <a:gd name="connsiteX12" fmla="*/ 76757 w 4011346"/>
                <a:gd name="connsiteY12" fmla="*/ 1041213 h 1978974"/>
                <a:gd name="connsiteX13" fmla="*/ 106792 w 4011346"/>
                <a:gd name="connsiteY13" fmla="*/ 1074585 h 1978974"/>
                <a:gd name="connsiteX14" fmla="*/ 106792 w 4011346"/>
                <a:gd name="connsiteY14" fmla="*/ 1104620 h 1978974"/>
                <a:gd name="connsiteX15" fmla="*/ 13349 w 4011346"/>
                <a:gd name="connsiteY15" fmla="*/ 1194725 h 1978974"/>
                <a:gd name="connsiteX16" fmla="*/ 33373 w 4011346"/>
                <a:gd name="connsiteY16" fmla="*/ 1228098 h 1978974"/>
                <a:gd name="connsiteX17" fmla="*/ 33373 w 4011346"/>
                <a:gd name="connsiteY17" fmla="*/ 1228098 h 1978974"/>
                <a:gd name="connsiteX18" fmla="*/ 16687 w 4011346"/>
                <a:gd name="connsiteY18" fmla="*/ 1258133 h 1978974"/>
                <a:gd name="connsiteX19" fmla="*/ 3338 w 4011346"/>
                <a:gd name="connsiteY19" fmla="*/ 1288168 h 1978974"/>
                <a:gd name="connsiteX20" fmla="*/ 0 w 4011346"/>
                <a:gd name="connsiteY20" fmla="*/ 1348238 h 1978974"/>
                <a:gd name="connsiteX21" fmla="*/ 16687 w 4011346"/>
                <a:gd name="connsiteY21" fmla="*/ 1391622 h 1978974"/>
                <a:gd name="connsiteX22" fmla="*/ 20024 w 4011346"/>
                <a:gd name="connsiteY22" fmla="*/ 1424994 h 1978974"/>
                <a:gd name="connsiteX23" fmla="*/ 56733 w 4011346"/>
                <a:gd name="connsiteY23" fmla="*/ 1435006 h 1978974"/>
                <a:gd name="connsiteX24" fmla="*/ 116803 w 4011346"/>
                <a:gd name="connsiteY24" fmla="*/ 1521774 h 1978974"/>
                <a:gd name="connsiteX25" fmla="*/ 96780 w 4011346"/>
                <a:gd name="connsiteY25" fmla="*/ 1545134 h 1978974"/>
                <a:gd name="connsiteX26" fmla="*/ 93443 w 4011346"/>
                <a:gd name="connsiteY26" fmla="*/ 1575169 h 1978974"/>
                <a:gd name="connsiteX27" fmla="*/ 120141 w 4011346"/>
                <a:gd name="connsiteY27" fmla="*/ 1578506 h 1978974"/>
                <a:gd name="connsiteX28" fmla="*/ 160187 w 4011346"/>
                <a:gd name="connsiteY28" fmla="*/ 1591855 h 1978974"/>
                <a:gd name="connsiteX29" fmla="*/ 186885 w 4011346"/>
                <a:gd name="connsiteY29" fmla="*/ 1605204 h 1978974"/>
                <a:gd name="connsiteX30" fmla="*/ 213583 w 4011346"/>
                <a:gd name="connsiteY30" fmla="*/ 1635239 h 1978974"/>
                <a:gd name="connsiteX31" fmla="*/ 243618 w 4011346"/>
                <a:gd name="connsiteY31" fmla="*/ 1638576 h 1978974"/>
                <a:gd name="connsiteX32" fmla="*/ 287002 w 4011346"/>
                <a:gd name="connsiteY32" fmla="*/ 1668612 h 1978974"/>
                <a:gd name="connsiteX33" fmla="*/ 310363 w 4011346"/>
                <a:gd name="connsiteY33" fmla="*/ 1678623 h 1978974"/>
                <a:gd name="connsiteX34" fmla="*/ 310363 w 4011346"/>
                <a:gd name="connsiteY34" fmla="*/ 1715333 h 1978974"/>
                <a:gd name="connsiteX35" fmla="*/ 270316 w 4011346"/>
                <a:gd name="connsiteY35" fmla="*/ 1755379 h 1978974"/>
                <a:gd name="connsiteX36" fmla="*/ 280327 w 4011346"/>
                <a:gd name="connsiteY36" fmla="*/ 1778740 h 1978974"/>
                <a:gd name="connsiteX37" fmla="*/ 273653 w 4011346"/>
                <a:gd name="connsiteY37" fmla="*/ 1798763 h 1978974"/>
                <a:gd name="connsiteX38" fmla="*/ 266979 w 4011346"/>
                <a:gd name="connsiteY38" fmla="*/ 1815449 h 1978974"/>
                <a:gd name="connsiteX39" fmla="*/ 240281 w 4011346"/>
                <a:gd name="connsiteY39" fmla="*/ 1855496 h 1978974"/>
                <a:gd name="connsiteX40" fmla="*/ 307025 w 4011346"/>
                <a:gd name="connsiteY40" fmla="*/ 1892206 h 1978974"/>
                <a:gd name="connsiteX41" fmla="*/ 337060 w 4011346"/>
                <a:gd name="connsiteY41" fmla="*/ 1898880 h 1978974"/>
                <a:gd name="connsiteX42" fmla="*/ 360421 w 4011346"/>
                <a:gd name="connsiteY42" fmla="*/ 1905555 h 1978974"/>
                <a:gd name="connsiteX43" fmla="*/ 380444 w 4011346"/>
                <a:gd name="connsiteY43" fmla="*/ 1912229 h 1978974"/>
                <a:gd name="connsiteX44" fmla="*/ 407142 w 4011346"/>
                <a:gd name="connsiteY44" fmla="*/ 1932252 h 1978974"/>
                <a:gd name="connsiteX45" fmla="*/ 437177 w 4011346"/>
                <a:gd name="connsiteY45" fmla="*/ 1928915 h 1978974"/>
                <a:gd name="connsiteX46" fmla="*/ 507259 w 4011346"/>
                <a:gd name="connsiteY46" fmla="*/ 1978974 h 1978974"/>
                <a:gd name="connsiteX47" fmla="*/ 517271 w 4011346"/>
                <a:gd name="connsiteY47" fmla="*/ 1965625 h 1978974"/>
                <a:gd name="connsiteX48" fmla="*/ 507259 w 4011346"/>
                <a:gd name="connsiteY48" fmla="*/ 1925578 h 1978974"/>
                <a:gd name="connsiteX49" fmla="*/ 500584 w 4011346"/>
                <a:gd name="connsiteY49" fmla="*/ 1892206 h 1978974"/>
                <a:gd name="connsiteX50" fmla="*/ 483898 w 4011346"/>
                <a:gd name="connsiteY50" fmla="*/ 1848822 h 1978974"/>
                <a:gd name="connsiteX51" fmla="*/ 513933 w 4011346"/>
                <a:gd name="connsiteY51" fmla="*/ 1828798 h 1978974"/>
                <a:gd name="connsiteX52" fmla="*/ 547306 w 4011346"/>
                <a:gd name="connsiteY52" fmla="*/ 1805438 h 1978974"/>
                <a:gd name="connsiteX53" fmla="*/ 527282 w 4011346"/>
                <a:gd name="connsiteY53" fmla="*/ 1788752 h 1978974"/>
                <a:gd name="connsiteX54" fmla="*/ 517271 w 4011346"/>
                <a:gd name="connsiteY54" fmla="*/ 1755379 h 1978974"/>
                <a:gd name="connsiteX55" fmla="*/ 480561 w 4011346"/>
                <a:gd name="connsiteY55" fmla="*/ 1738693 h 1978974"/>
                <a:gd name="connsiteX56" fmla="*/ 470549 w 4011346"/>
                <a:gd name="connsiteY56" fmla="*/ 1718670 h 1978974"/>
                <a:gd name="connsiteX57" fmla="*/ 480561 w 4011346"/>
                <a:gd name="connsiteY57" fmla="*/ 1688635 h 1978974"/>
                <a:gd name="connsiteX58" fmla="*/ 490573 w 4011346"/>
                <a:gd name="connsiteY58" fmla="*/ 1648588 h 1978974"/>
                <a:gd name="connsiteX59" fmla="*/ 513933 w 4011346"/>
                <a:gd name="connsiteY59" fmla="*/ 1668612 h 1978974"/>
                <a:gd name="connsiteX60" fmla="*/ 520608 w 4011346"/>
                <a:gd name="connsiteY60" fmla="*/ 1651925 h 1978974"/>
                <a:gd name="connsiteX61" fmla="*/ 543968 w 4011346"/>
                <a:gd name="connsiteY61" fmla="*/ 1615216 h 1978974"/>
                <a:gd name="connsiteX62" fmla="*/ 574003 w 4011346"/>
                <a:gd name="connsiteY62" fmla="*/ 1598530 h 1978974"/>
                <a:gd name="connsiteX63" fmla="*/ 590690 w 4011346"/>
                <a:gd name="connsiteY63" fmla="*/ 1611879 h 1978974"/>
                <a:gd name="connsiteX64" fmla="*/ 610713 w 4011346"/>
                <a:gd name="connsiteY64" fmla="*/ 1585181 h 1978974"/>
                <a:gd name="connsiteX65" fmla="*/ 630736 w 4011346"/>
                <a:gd name="connsiteY65" fmla="*/ 1611879 h 1978974"/>
                <a:gd name="connsiteX66" fmla="*/ 657434 w 4011346"/>
                <a:gd name="connsiteY66" fmla="*/ 1635239 h 1978974"/>
                <a:gd name="connsiteX67" fmla="*/ 674120 w 4011346"/>
                <a:gd name="connsiteY67" fmla="*/ 1641914 h 1978974"/>
                <a:gd name="connsiteX68" fmla="*/ 697481 w 4011346"/>
                <a:gd name="connsiteY68" fmla="*/ 1641914 h 1978974"/>
                <a:gd name="connsiteX69" fmla="*/ 717504 w 4011346"/>
                <a:gd name="connsiteY69" fmla="*/ 1628565 h 1978974"/>
                <a:gd name="connsiteX70" fmla="*/ 744202 w 4011346"/>
                <a:gd name="connsiteY70" fmla="*/ 1628565 h 1978974"/>
                <a:gd name="connsiteX71" fmla="*/ 760888 w 4011346"/>
                <a:gd name="connsiteY71" fmla="*/ 1625228 h 1978974"/>
                <a:gd name="connsiteX72" fmla="*/ 790923 w 4011346"/>
                <a:gd name="connsiteY72" fmla="*/ 1658600 h 1978974"/>
                <a:gd name="connsiteX73" fmla="*/ 797598 w 4011346"/>
                <a:gd name="connsiteY73" fmla="*/ 1631902 h 1978974"/>
                <a:gd name="connsiteX74" fmla="*/ 817621 w 4011346"/>
                <a:gd name="connsiteY74" fmla="*/ 1648588 h 1978974"/>
                <a:gd name="connsiteX75" fmla="*/ 837644 w 4011346"/>
                <a:gd name="connsiteY75" fmla="*/ 1625228 h 1978974"/>
                <a:gd name="connsiteX76" fmla="*/ 827633 w 4011346"/>
                <a:gd name="connsiteY76" fmla="*/ 1605204 h 1978974"/>
                <a:gd name="connsiteX77" fmla="*/ 810946 w 4011346"/>
                <a:gd name="connsiteY77" fmla="*/ 1591855 h 1978974"/>
                <a:gd name="connsiteX78" fmla="*/ 810946 w 4011346"/>
                <a:gd name="connsiteY78" fmla="*/ 1565158 h 1978974"/>
                <a:gd name="connsiteX79" fmla="*/ 810946 w 4011346"/>
                <a:gd name="connsiteY79" fmla="*/ 1551809 h 1978974"/>
                <a:gd name="connsiteX80" fmla="*/ 830970 w 4011346"/>
                <a:gd name="connsiteY80" fmla="*/ 1548471 h 1978974"/>
                <a:gd name="connsiteX81" fmla="*/ 840981 w 4011346"/>
                <a:gd name="connsiteY81" fmla="*/ 1545134 h 1978974"/>
                <a:gd name="connsiteX82" fmla="*/ 820958 w 4011346"/>
                <a:gd name="connsiteY82" fmla="*/ 1508425 h 1978974"/>
                <a:gd name="connsiteX83" fmla="*/ 854330 w 4011346"/>
                <a:gd name="connsiteY83" fmla="*/ 1501750 h 1978974"/>
                <a:gd name="connsiteX84" fmla="*/ 891040 w 4011346"/>
                <a:gd name="connsiteY84" fmla="*/ 1508425 h 1978974"/>
                <a:gd name="connsiteX85" fmla="*/ 964459 w 4011346"/>
                <a:gd name="connsiteY85" fmla="*/ 1465041 h 1978974"/>
                <a:gd name="connsiteX86" fmla="*/ 1001168 w 4011346"/>
                <a:gd name="connsiteY86" fmla="*/ 1465041 h 1978974"/>
                <a:gd name="connsiteX87" fmla="*/ 1027866 w 4011346"/>
                <a:gd name="connsiteY87" fmla="*/ 1441680 h 1978974"/>
                <a:gd name="connsiteX88" fmla="*/ 1047890 w 4011346"/>
                <a:gd name="connsiteY88" fmla="*/ 1451692 h 1978974"/>
                <a:gd name="connsiteX89" fmla="*/ 1067913 w 4011346"/>
                <a:gd name="connsiteY89" fmla="*/ 1461703 h 1978974"/>
                <a:gd name="connsiteX90" fmla="*/ 1087936 w 4011346"/>
                <a:gd name="connsiteY90" fmla="*/ 1488401 h 1978974"/>
                <a:gd name="connsiteX91" fmla="*/ 1074587 w 4011346"/>
                <a:gd name="connsiteY91" fmla="*/ 1501750 h 1978974"/>
                <a:gd name="connsiteX92" fmla="*/ 1104622 w 4011346"/>
                <a:gd name="connsiteY92" fmla="*/ 1501750 h 1978974"/>
                <a:gd name="connsiteX93" fmla="*/ 1107960 w 4011346"/>
                <a:gd name="connsiteY93" fmla="*/ 1518436 h 1978974"/>
                <a:gd name="connsiteX94" fmla="*/ 1121309 w 4011346"/>
                <a:gd name="connsiteY94" fmla="*/ 1501750 h 1978974"/>
                <a:gd name="connsiteX95" fmla="*/ 1134657 w 4011346"/>
                <a:gd name="connsiteY95" fmla="*/ 1515099 h 1978974"/>
                <a:gd name="connsiteX96" fmla="*/ 1134657 w 4011346"/>
                <a:gd name="connsiteY96" fmla="*/ 1535122 h 1978974"/>
                <a:gd name="connsiteX97" fmla="*/ 1148006 w 4011346"/>
                <a:gd name="connsiteY97" fmla="*/ 1531785 h 1978974"/>
                <a:gd name="connsiteX98" fmla="*/ 1208076 w 4011346"/>
                <a:gd name="connsiteY98" fmla="*/ 1485064 h 1978974"/>
                <a:gd name="connsiteX99" fmla="*/ 1211414 w 4011346"/>
                <a:gd name="connsiteY99" fmla="*/ 1505087 h 1978974"/>
                <a:gd name="connsiteX100" fmla="*/ 1244786 w 4011346"/>
                <a:gd name="connsiteY100" fmla="*/ 1525111 h 1978974"/>
                <a:gd name="connsiteX101" fmla="*/ 1264809 w 4011346"/>
                <a:gd name="connsiteY101" fmla="*/ 1555146 h 1978974"/>
                <a:gd name="connsiteX102" fmla="*/ 1298181 w 4011346"/>
                <a:gd name="connsiteY102" fmla="*/ 1661937 h 1978974"/>
                <a:gd name="connsiteX103" fmla="*/ 1308193 w 4011346"/>
                <a:gd name="connsiteY103" fmla="*/ 1618553 h 1978974"/>
                <a:gd name="connsiteX104" fmla="*/ 1344903 w 4011346"/>
                <a:gd name="connsiteY104" fmla="*/ 1638576 h 1978974"/>
                <a:gd name="connsiteX105" fmla="*/ 1388287 w 4011346"/>
                <a:gd name="connsiteY105" fmla="*/ 1638576 h 1978974"/>
                <a:gd name="connsiteX106" fmla="*/ 1394961 w 4011346"/>
                <a:gd name="connsiteY106" fmla="*/ 1661937 h 1978974"/>
                <a:gd name="connsiteX107" fmla="*/ 1435008 w 4011346"/>
                <a:gd name="connsiteY107" fmla="*/ 1685298 h 1978974"/>
                <a:gd name="connsiteX108" fmla="*/ 1465043 w 4011346"/>
                <a:gd name="connsiteY108" fmla="*/ 1685298 h 1978974"/>
                <a:gd name="connsiteX109" fmla="*/ 1491741 w 4011346"/>
                <a:gd name="connsiteY109" fmla="*/ 1698647 h 1978974"/>
                <a:gd name="connsiteX110" fmla="*/ 1535125 w 4011346"/>
                <a:gd name="connsiteY110" fmla="*/ 1655263 h 1978974"/>
                <a:gd name="connsiteX111" fmla="*/ 1571834 w 4011346"/>
                <a:gd name="connsiteY111" fmla="*/ 1635239 h 1978974"/>
                <a:gd name="connsiteX112" fmla="*/ 1608544 w 4011346"/>
                <a:gd name="connsiteY112" fmla="*/ 1638576 h 1978974"/>
                <a:gd name="connsiteX113" fmla="*/ 1655265 w 4011346"/>
                <a:gd name="connsiteY113" fmla="*/ 1651925 h 1978974"/>
                <a:gd name="connsiteX114" fmla="*/ 1681963 w 4011346"/>
                <a:gd name="connsiteY114" fmla="*/ 1668612 h 1978974"/>
                <a:gd name="connsiteX115" fmla="*/ 1735358 w 4011346"/>
                <a:gd name="connsiteY115" fmla="*/ 1661937 h 1978974"/>
                <a:gd name="connsiteX116" fmla="*/ 1745370 w 4011346"/>
                <a:gd name="connsiteY116" fmla="*/ 1641914 h 1978974"/>
                <a:gd name="connsiteX117" fmla="*/ 1738695 w 4011346"/>
                <a:gd name="connsiteY117" fmla="*/ 1621890 h 1978974"/>
                <a:gd name="connsiteX118" fmla="*/ 1765393 w 4011346"/>
                <a:gd name="connsiteY118" fmla="*/ 1595193 h 1978974"/>
                <a:gd name="connsiteX119" fmla="*/ 1778742 w 4011346"/>
                <a:gd name="connsiteY119" fmla="*/ 1591855 h 1978974"/>
                <a:gd name="connsiteX120" fmla="*/ 1812114 w 4011346"/>
                <a:gd name="connsiteY120" fmla="*/ 1608541 h 1978974"/>
                <a:gd name="connsiteX121" fmla="*/ 1852161 w 4011346"/>
                <a:gd name="connsiteY121" fmla="*/ 1621890 h 1978974"/>
                <a:gd name="connsiteX122" fmla="*/ 1858836 w 4011346"/>
                <a:gd name="connsiteY122" fmla="*/ 1648588 h 1978974"/>
                <a:gd name="connsiteX123" fmla="*/ 1872184 w 4011346"/>
                <a:gd name="connsiteY123" fmla="*/ 1655263 h 1978974"/>
                <a:gd name="connsiteX124" fmla="*/ 1902219 w 4011346"/>
                <a:gd name="connsiteY124" fmla="*/ 1658600 h 1978974"/>
                <a:gd name="connsiteX125" fmla="*/ 1932254 w 4011346"/>
                <a:gd name="connsiteY125" fmla="*/ 1641914 h 1978974"/>
                <a:gd name="connsiteX126" fmla="*/ 1962290 w 4011346"/>
                <a:gd name="connsiteY126" fmla="*/ 1655263 h 1978974"/>
                <a:gd name="connsiteX127" fmla="*/ 1985650 w 4011346"/>
                <a:gd name="connsiteY127" fmla="*/ 1668612 h 1978974"/>
                <a:gd name="connsiteX128" fmla="*/ 1995662 w 4011346"/>
                <a:gd name="connsiteY128" fmla="*/ 1678623 h 1978974"/>
                <a:gd name="connsiteX129" fmla="*/ 2032371 w 4011346"/>
                <a:gd name="connsiteY129" fmla="*/ 1698647 h 1978974"/>
                <a:gd name="connsiteX130" fmla="*/ 2069081 w 4011346"/>
                <a:gd name="connsiteY130" fmla="*/ 1695309 h 1978974"/>
                <a:gd name="connsiteX131" fmla="*/ 2142500 w 4011346"/>
                <a:gd name="connsiteY131" fmla="*/ 1651925 h 1978974"/>
                <a:gd name="connsiteX132" fmla="*/ 2195895 w 4011346"/>
                <a:gd name="connsiteY132" fmla="*/ 1665274 h 1978974"/>
                <a:gd name="connsiteX133" fmla="*/ 2225930 w 4011346"/>
                <a:gd name="connsiteY133" fmla="*/ 1675286 h 1978974"/>
                <a:gd name="connsiteX134" fmla="*/ 2259303 w 4011346"/>
                <a:gd name="connsiteY134" fmla="*/ 1661937 h 1978974"/>
                <a:gd name="connsiteX135" fmla="*/ 2262640 w 4011346"/>
                <a:gd name="connsiteY135" fmla="*/ 1635239 h 1978974"/>
                <a:gd name="connsiteX136" fmla="*/ 2282663 w 4011346"/>
                <a:gd name="connsiteY136" fmla="*/ 1605204 h 1978974"/>
                <a:gd name="connsiteX137" fmla="*/ 2299349 w 4011346"/>
                <a:gd name="connsiteY137" fmla="*/ 1551809 h 1978974"/>
                <a:gd name="connsiteX138" fmla="*/ 2282663 w 4011346"/>
                <a:gd name="connsiteY138" fmla="*/ 1555146 h 1978974"/>
                <a:gd name="connsiteX139" fmla="*/ 2312698 w 4011346"/>
                <a:gd name="connsiteY139" fmla="*/ 1528448 h 1978974"/>
                <a:gd name="connsiteX140" fmla="*/ 2339396 w 4011346"/>
                <a:gd name="connsiteY140" fmla="*/ 1525111 h 1978974"/>
                <a:gd name="connsiteX141" fmla="*/ 2396129 w 4011346"/>
                <a:gd name="connsiteY141" fmla="*/ 1535122 h 1978974"/>
                <a:gd name="connsiteX142" fmla="*/ 2436176 w 4011346"/>
                <a:gd name="connsiteY142" fmla="*/ 1561820 h 1978974"/>
                <a:gd name="connsiteX143" fmla="*/ 2462873 w 4011346"/>
                <a:gd name="connsiteY143" fmla="*/ 1591855 h 1978974"/>
                <a:gd name="connsiteX144" fmla="*/ 2469548 w 4011346"/>
                <a:gd name="connsiteY144" fmla="*/ 1628565 h 1978974"/>
                <a:gd name="connsiteX145" fmla="*/ 2476222 w 4011346"/>
                <a:gd name="connsiteY145" fmla="*/ 1668612 h 1978974"/>
                <a:gd name="connsiteX146" fmla="*/ 2486234 w 4011346"/>
                <a:gd name="connsiteY146" fmla="*/ 1688635 h 1978974"/>
                <a:gd name="connsiteX147" fmla="*/ 2529618 w 4011346"/>
                <a:gd name="connsiteY147" fmla="*/ 1701984 h 1978974"/>
                <a:gd name="connsiteX148" fmla="*/ 2549641 w 4011346"/>
                <a:gd name="connsiteY148" fmla="*/ 1722007 h 1978974"/>
                <a:gd name="connsiteX149" fmla="*/ 2562990 w 4011346"/>
                <a:gd name="connsiteY149" fmla="*/ 1755379 h 1978974"/>
                <a:gd name="connsiteX150" fmla="*/ 2586351 w 4011346"/>
                <a:gd name="connsiteY150" fmla="*/ 1748705 h 1978974"/>
                <a:gd name="connsiteX151" fmla="*/ 2606374 w 4011346"/>
                <a:gd name="connsiteY151" fmla="*/ 1738693 h 1978974"/>
                <a:gd name="connsiteX152" fmla="*/ 2639746 w 4011346"/>
                <a:gd name="connsiteY152" fmla="*/ 1722007 h 1978974"/>
                <a:gd name="connsiteX153" fmla="*/ 2643084 w 4011346"/>
                <a:gd name="connsiteY153" fmla="*/ 1738693 h 1978974"/>
                <a:gd name="connsiteX154" fmla="*/ 2626398 w 4011346"/>
                <a:gd name="connsiteY154" fmla="*/ 1768728 h 1978974"/>
                <a:gd name="connsiteX155" fmla="*/ 2616386 w 4011346"/>
                <a:gd name="connsiteY155" fmla="*/ 1805438 h 1978974"/>
                <a:gd name="connsiteX156" fmla="*/ 2603037 w 4011346"/>
                <a:gd name="connsiteY156" fmla="*/ 1858833 h 1978974"/>
                <a:gd name="connsiteX157" fmla="*/ 2579676 w 4011346"/>
                <a:gd name="connsiteY157" fmla="*/ 1832136 h 1978974"/>
                <a:gd name="connsiteX158" fmla="*/ 2552979 w 4011346"/>
                <a:gd name="connsiteY158" fmla="*/ 1855496 h 1978974"/>
                <a:gd name="connsiteX159" fmla="*/ 2559653 w 4011346"/>
                <a:gd name="connsiteY159" fmla="*/ 1882194 h 1978974"/>
                <a:gd name="connsiteX160" fmla="*/ 2559653 w 4011346"/>
                <a:gd name="connsiteY160" fmla="*/ 1918903 h 1978974"/>
                <a:gd name="connsiteX161" fmla="*/ 2549641 w 4011346"/>
                <a:gd name="connsiteY161" fmla="*/ 1938927 h 1978974"/>
                <a:gd name="connsiteX162" fmla="*/ 2589688 w 4011346"/>
                <a:gd name="connsiteY162" fmla="*/ 1918903 h 1978974"/>
                <a:gd name="connsiteX163" fmla="*/ 2626398 w 4011346"/>
                <a:gd name="connsiteY163" fmla="*/ 1928915 h 1978974"/>
                <a:gd name="connsiteX164" fmla="*/ 2653095 w 4011346"/>
                <a:gd name="connsiteY164" fmla="*/ 1905555 h 1978974"/>
                <a:gd name="connsiteX165" fmla="*/ 2683130 w 4011346"/>
                <a:gd name="connsiteY165" fmla="*/ 1852159 h 1978974"/>
                <a:gd name="connsiteX166" fmla="*/ 2753212 w 4011346"/>
                <a:gd name="connsiteY166" fmla="*/ 1765391 h 1978974"/>
                <a:gd name="connsiteX167" fmla="*/ 2783247 w 4011346"/>
                <a:gd name="connsiteY167" fmla="*/ 1695309 h 1978974"/>
                <a:gd name="connsiteX168" fmla="*/ 2803271 w 4011346"/>
                <a:gd name="connsiteY168" fmla="*/ 1591855 h 1978974"/>
                <a:gd name="connsiteX169" fmla="*/ 2793259 w 4011346"/>
                <a:gd name="connsiteY169" fmla="*/ 1541797 h 1978974"/>
                <a:gd name="connsiteX170" fmla="*/ 2769898 w 4011346"/>
                <a:gd name="connsiteY170" fmla="*/ 1508425 h 1978974"/>
                <a:gd name="connsiteX171" fmla="*/ 2726514 w 4011346"/>
                <a:gd name="connsiteY171" fmla="*/ 1508425 h 1978974"/>
                <a:gd name="connsiteX172" fmla="*/ 2699817 w 4011346"/>
                <a:gd name="connsiteY172" fmla="*/ 1508425 h 1978974"/>
                <a:gd name="connsiteX173" fmla="*/ 2683130 w 4011346"/>
                <a:gd name="connsiteY173" fmla="*/ 1488401 h 1978974"/>
                <a:gd name="connsiteX174" fmla="*/ 2669781 w 4011346"/>
                <a:gd name="connsiteY174" fmla="*/ 1468378 h 1978974"/>
                <a:gd name="connsiteX175" fmla="*/ 2763224 w 4011346"/>
                <a:gd name="connsiteY175" fmla="*/ 1351575 h 1978974"/>
                <a:gd name="connsiteX176" fmla="*/ 2846654 w 4011346"/>
                <a:gd name="connsiteY176" fmla="*/ 1284831 h 1978974"/>
                <a:gd name="connsiteX177" fmla="*/ 2890038 w 4011346"/>
                <a:gd name="connsiteY177" fmla="*/ 1261470 h 1978974"/>
                <a:gd name="connsiteX178" fmla="*/ 2933422 w 4011346"/>
                <a:gd name="connsiteY178" fmla="*/ 1281493 h 1978974"/>
                <a:gd name="connsiteX179" fmla="*/ 2950109 w 4011346"/>
                <a:gd name="connsiteY179" fmla="*/ 1264807 h 1978974"/>
                <a:gd name="connsiteX180" fmla="*/ 2993492 w 4011346"/>
                <a:gd name="connsiteY180" fmla="*/ 1281493 h 1978974"/>
                <a:gd name="connsiteX181" fmla="*/ 3006841 w 4011346"/>
                <a:gd name="connsiteY181" fmla="*/ 1248121 h 1978974"/>
                <a:gd name="connsiteX182" fmla="*/ 3053563 w 4011346"/>
                <a:gd name="connsiteY182" fmla="*/ 1258133 h 1978974"/>
                <a:gd name="connsiteX183" fmla="*/ 3070249 w 4011346"/>
                <a:gd name="connsiteY183" fmla="*/ 1274819 h 1978974"/>
                <a:gd name="connsiteX184" fmla="*/ 3060237 w 4011346"/>
                <a:gd name="connsiteY184" fmla="*/ 1294842 h 1978974"/>
                <a:gd name="connsiteX185" fmla="*/ 3123644 w 4011346"/>
                <a:gd name="connsiteY185" fmla="*/ 1278156 h 1978974"/>
                <a:gd name="connsiteX186" fmla="*/ 3140330 w 4011346"/>
                <a:gd name="connsiteY186" fmla="*/ 1264807 h 1978974"/>
                <a:gd name="connsiteX187" fmla="*/ 3123644 w 4011346"/>
                <a:gd name="connsiteY187" fmla="*/ 1251458 h 1978974"/>
                <a:gd name="connsiteX188" fmla="*/ 3143668 w 4011346"/>
                <a:gd name="connsiteY188" fmla="*/ 1211412 h 1978974"/>
                <a:gd name="connsiteX189" fmla="*/ 3190389 w 4011346"/>
                <a:gd name="connsiteY189" fmla="*/ 1141330 h 1978974"/>
                <a:gd name="connsiteX190" fmla="*/ 3233773 w 4011346"/>
                <a:gd name="connsiteY190" fmla="*/ 1137993 h 1978974"/>
                <a:gd name="connsiteX191" fmla="*/ 3273819 w 4011346"/>
                <a:gd name="connsiteY191" fmla="*/ 1148004 h 1978974"/>
                <a:gd name="connsiteX192" fmla="*/ 3277157 w 4011346"/>
                <a:gd name="connsiteY192" fmla="*/ 1204737 h 1978974"/>
                <a:gd name="connsiteX193" fmla="*/ 3320541 w 4011346"/>
                <a:gd name="connsiteY193" fmla="*/ 1161353 h 1978974"/>
                <a:gd name="connsiteX194" fmla="*/ 3343901 w 4011346"/>
                <a:gd name="connsiteY194" fmla="*/ 1144667 h 1978974"/>
                <a:gd name="connsiteX195" fmla="*/ 3350576 w 4011346"/>
                <a:gd name="connsiteY195" fmla="*/ 1111295 h 1978974"/>
                <a:gd name="connsiteX196" fmla="*/ 3377273 w 4011346"/>
                <a:gd name="connsiteY196" fmla="*/ 1094609 h 1978974"/>
                <a:gd name="connsiteX197" fmla="*/ 3407309 w 4011346"/>
                <a:gd name="connsiteY197" fmla="*/ 1104620 h 1978974"/>
                <a:gd name="connsiteX198" fmla="*/ 3373936 w 4011346"/>
                <a:gd name="connsiteY198" fmla="*/ 1134655 h 1978974"/>
                <a:gd name="connsiteX199" fmla="*/ 3360587 w 4011346"/>
                <a:gd name="connsiteY199" fmla="*/ 1184714 h 1978974"/>
                <a:gd name="connsiteX200" fmla="*/ 3323878 w 4011346"/>
                <a:gd name="connsiteY200" fmla="*/ 1224760 h 1978974"/>
                <a:gd name="connsiteX201" fmla="*/ 3210412 w 4011346"/>
                <a:gd name="connsiteY201" fmla="*/ 1321540 h 1978974"/>
                <a:gd name="connsiteX202" fmla="*/ 3163691 w 4011346"/>
                <a:gd name="connsiteY202" fmla="*/ 1391622 h 1978974"/>
                <a:gd name="connsiteX203" fmla="*/ 3160354 w 4011346"/>
                <a:gd name="connsiteY203" fmla="*/ 1465041 h 1978974"/>
                <a:gd name="connsiteX204" fmla="*/ 3170365 w 4011346"/>
                <a:gd name="connsiteY204" fmla="*/ 1555146 h 1978974"/>
                <a:gd name="connsiteX205" fmla="*/ 3190389 w 4011346"/>
                <a:gd name="connsiteY205" fmla="*/ 1618553 h 1978974"/>
                <a:gd name="connsiteX206" fmla="*/ 3217087 w 4011346"/>
                <a:gd name="connsiteY206" fmla="*/ 1608541 h 1978974"/>
                <a:gd name="connsiteX207" fmla="*/ 3240447 w 4011346"/>
                <a:gd name="connsiteY207" fmla="*/ 1541797 h 1978974"/>
                <a:gd name="connsiteX208" fmla="*/ 3270482 w 4011346"/>
                <a:gd name="connsiteY208" fmla="*/ 1538460 h 1978974"/>
                <a:gd name="connsiteX209" fmla="*/ 3287168 w 4011346"/>
                <a:gd name="connsiteY209" fmla="*/ 1478390 h 1978974"/>
                <a:gd name="connsiteX210" fmla="*/ 3313866 w 4011346"/>
                <a:gd name="connsiteY210" fmla="*/ 1468378 h 1978974"/>
                <a:gd name="connsiteX211" fmla="*/ 3313866 w 4011346"/>
                <a:gd name="connsiteY211" fmla="*/ 1438343 h 1978974"/>
                <a:gd name="connsiteX212" fmla="*/ 3337227 w 4011346"/>
                <a:gd name="connsiteY212" fmla="*/ 1401633 h 1978974"/>
                <a:gd name="connsiteX213" fmla="*/ 3330552 w 4011346"/>
                <a:gd name="connsiteY213" fmla="*/ 1358249 h 1978974"/>
                <a:gd name="connsiteX214" fmla="*/ 3333890 w 4011346"/>
                <a:gd name="connsiteY214" fmla="*/ 1328214 h 1978974"/>
                <a:gd name="connsiteX215" fmla="*/ 3323878 w 4011346"/>
                <a:gd name="connsiteY215" fmla="*/ 1318203 h 1978974"/>
                <a:gd name="connsiteX216" fmla="*/ 3363925 w 4011346"/>
                <a:gd name="connsiteY216" fmla="*/ 1231435 h 1978974"/>
                <a:gd name="connsiteX217" fmla="*/ 3383948 w 4011346"/>
                <a:gd name="connsiteY217" fmla="*/ 1241447 h 1978974"/>
                <a:gd name="connsiteX218" fmla="*/ 3410646 w 4011346"/>
                <a:gd name="connsiteY218" fmla="*/ 1214749 h 1978974"/>
                <a:gd name="connsiteX219" fmla="*/ 3420657 w 4011346"/>
                <a:gd name="connsiteY219" fmla="*/ 1241447 h 1978974"/>
                <a:gd name="connsiteX220" fmla="*/ 3447355 w 4011346"/>
                <a:gd name="connsiteY220" fmla="*/ 1224760 h 1978974"/>
                <a:gd name="connsiteX221" fmla="*/ 3477390 w 4011346"/>
                <a:gd name="connsiteY221" fmla="*/ 1214749 h 1978974"/>
                <a:gd name="connsiteX222" fmla="*/ 3514100 w 4011346"/>
                <a:gd name="connsiteY222" fmla="*/ 1241447 h 1978974"/>
                <a:gd name="connsiteX223" fmla="*/ 3574170 w 4011346"/>
                <a:gd name="connsiteY223" fmla="*/ 1174702 h 1978974"/>
                <a:gd name="connsiteX224" fmla="*/ 3637577 w 4011346"/>
                <a:gd name="connsiteY224" fmla="*/ 1127981 h 1978974"/>
                <a:gd name="connsiteX225" fmla="*/ 3690973 w 4011346"/>
                <a:gd name="connsiteY225" fmla="*/ 1091271 h 1978974"/>
                <a:gd name="connsiteX226" fmla="*/ 3741031 w 4011346"/>
                <a:gd name="connsiteY226" fmla="*/ 1117969 h 1978974"/>
                <a:gd name="connsiteX227" fmla="*/ 3751043 w 4011346"/>
                <a:gd name="connsiteY227" fmla="*/ 1091271 h 1978974"/>
                <a:gd name="connsiteX228" fmla="*/ 3727682 w 4011346"/>
                <a:gd name="connsiteY228" fmla="*/ 1024527 h 1978974"/>
                <a:gd name="connsiteX229" fmla="*/ 3700984 w 4011346"/>
                <a:gd name="connsiteY229" fmla="*/ 1007841 h 1978974"/>
                <a:gd name="connsiteX230" fmla="*/ 3697647 w 4011346"/>
                <a:gd name="connsiteY230" fmla="*/ 977806 h 1978974"/>
                <a:gd name="connsiteX231" fmla="*/ 3751043 w 4011346"/>
                <a:gd name="connsiteY231" fmla="*/ 984480 h 1978974"/>
                <a:gd name="connsiteX232" fmla="*/ 3774403 w 4011346"/>
                <a:gd name="connsiteY232" fmla="*/ 941096 h 1978974"/>
                <a:gd name="connsiteX233" fmla="*/ 3767729 w 4011346"/>
                <a:gd name="connsiteY233" fmla="*/ 914398 h 1978974"/>
                <a:gd name="connsiteX234" fmla="*/ 3794427 w 4011346"/>
                <a:gd name="connsiteY234" fmla="*/ 881026 h 1978974"/>
                <a:gd name="connsiteX235" fmla="*/ 3804438 w 4011346"/>
                <a:gd name="connsiteY235" fmla="*/ 924410 h 1978974"/>
                <a:gd name="connsiteX236" fmla="*/ 3827799 w 4011346"/>
                <a:gd name="connsiteY236" fmla="*/ 941096 h 1978974"/>
                <a:gd name="connsiteX237" fmla="*/ 3874520 w 4011346"/>
                <a:gd name="connsiteY237" fmla="*/ 961120 h 1978974"/>
                <a:gd name="connsiteX238" fmla="*/ 3894544 w 4011346"/>
                <a:gd name="connsiteY238" fmla="*/ 987817 h 1978974"/>
                <a:gd name="connsiteX239" fmla="*/ 3941265 w 4011346"/>
                <a:gd name="connsiteY239" fmla="*/ 1011178 h 1978974"/>
                <a:gd name="connsiteX240" fmla="*/ 3947939 w 4011346"/>
                <a:gd name="connsiteY240" fmla="*/ 997829 h 1978974"/>
                <a:gd name="connsiteX241" fmla="*/ 3957951 w 4011346"/>
                <a:gd name="connsiteY241" fmla="*/ 934422 h 1978974"/>
                <a:gd name="connsiteX242" fmla="*/ 4004672 w 4011346"/>
                <a:gd name="connsiteY242" fmla="*/ 927747 h 1978974"/>
                <a:gd name="connsiteX243" fmla="*/ 4011346 w 4011346"/>
                <a:gd name="connsiteY243" fmla="*/ 894375 h 1978974"/>
                <a:gd name="connsiteX244" fmla="*/ 3967963 w 4011346"/>
                <a:gd name="connsiteY244" fmla="*/ 857666 h 1978974"/>
                <a:gd name="connsiteX245" fmla="*/ 3921241 w 4011346"/>
                <a:gd name="connsiteY245" fmla="*/ 840979 h 1978974"/>
                <a:gd name="connsiteX246" fmla="*/ 3907892 w 4011346"/>
                <a:gd name="connsiteY246" fmla="*/ 844317 h 1978974"/>
                <a:gd name="connsiteX247" fmla="*/ 3907892 w 4011346"/>
                <a:gd name="connsiteY247" fmla="*/ 877689 h 1978974"/>
                <a:gd name="connsiteX248" fmla="*/ 3887869 w 4011346"/>
                <a:gd name="connsiteY248" fmla="*/ 871014 h 1978974"/>
                <a:gd name="connsiteX249" fmla="*/ 3874520 w 4011346"/>
                <a:gd name="connsiteY249" fmla="*/ 817619 h 1978974"/>
                <a:gd name="connsiteX250" fmla="*/ 3817787 w 4011346"/>
                <a:gd name="connsiteY250" fmla="*/ 754212 h 1978974"/>
                <a:gd name="connsiteX251" fmla="*/ 3717671 w 4011346"/>
                <a:gd name="connsiteY251" fmla="*/ 677455 h 1978974"/>
                <a:gd name="connsiteX252" fmla="*/ 3664275 w 4011346"/>
                <a:gd name="connsiteY252" fmla="*/ 657432 h 1978974"/>
                <a:gd name="connsiteX253" fmla="*/ 3584181 w 4011346"/>
                <a:gd name="connsiteY253" fmla="*/ 650758 h 1978974"/>
                <a:gd name="connsiteX254" fmla="*/ 3520774 w 4011346"/>
                <a:gd name="connsiteY254" fmla="*/ 634071 h 1978974"/>
                <a:gd name="connsiteX255" fmla="*/ 3530786 w 4011346"/>
                <a:gd name="connsiteY255" fmla="*/ 674118 h 1978974"/>
                <a:gd name="connsiteX256" fmla="*/ 3537460 w 4011346"/>
                <a:gd name="connsiteY256" fmla="*/ 700816 h 1978974"/>
                <a:gd name="connsiteX257" fmla="*/ 3507425 w 4011346"/>
                <a:gd name="connsiteY257" fmla="*/ 724176 h 1978974"/>
                <a:gd name="connsiteX258" fmla="*/ 3477390 w 4011346"/>
                <a:gd name="connsiteY258" fmla="*/ 697479 h 1978974"/>
                <a:gd name="connsiteX259" fmla="*/ 3477390 w 4011346"/>
                <a:gd name="connsiteY259" fmla="*/ 677455 h 1978974"/>
                <a:gd name="connsiteX260" fmla="*/ 3504088 w 4011346"/>
                <a:gd name="connsiteY260" fmla="*/ 657432 h 1978974"/>
                <a:gd name="connsiteX261" fmla="*/ 3467379 w 4011346"/>
                <a:gd name="connsiteY261" fmla="*/ 644083 h 1978974"/>
                <a:gd name="connsiteX262" fmla="*/ 3450692 w 4011346"/>
                <a:gd name="connsiteY262" fmla="*/ 670781 h 1978974"/>
                <a:gd name="connsiteX263" fmla="*/ 3440681 w 4011346"/>
                <a:gd name="connsiteY263" fmla="*/ 684130 h 1978974"/>
                <a:gd name="connsiteX264" fmla="*/ 3357250 w 4011346"/>
                <a:gd name="connsiteY264" fmla="*/ 670781 h 1978974"/>
                <a:gd name="connsiteX265" fmla="*/ 3297180 w 4011346"/>
                <a:gd name="connsiteY265" fmla="*/ 677455 h 1978974"/>
                <a:gd name="connsiteX266" fmla="*/ 3267145 w 4011346"/>
                <a:gd name="connsiteY266" fmla="*/ 654095 h 1978974"/>
                <a:gd name="connsiteX267" fmla="*/ 3267145 w 4011346"/>
                <a:gd name="connsiteY267" fmla="*/ 617385 h 1978974"/>
                <a:gd name="connsiteX268" fmla="*/ 3203738 w 4011346"/>
                <a:gd name="connsiteY268" fmla="*/ 560652 h 1978974"/>
                <a:gd name="connsiteX269" fmla="*/ 3076923 w 4011346"/>
                <a:gd name="connsiteY269" fmla="*/ 567327 h 1978974"/>
                <a:gd name="connsiteX270" fmla="*/ 3043551 w 4011346"/>
                <a:gd name="connsiteY270" fmla="*/ 543966 h 1978974"/>
                <a:gd name="connsiteX271" fmla="*/ 3000167 w 4011346"/>
                <a:gd name="connsiteY271" fmla="*/ 497245 h 1978974"/>
                <a:gd name="connsiteX272" fmla="*/ 3013516 w 4011346"/>
                <a:gd name="connsiteY272" fmla="*/ 490571 h 1978974"/>
                <a:gd name="connsiteX273" fmla="*/ 3000167 w 4011346"/>
                <a:gd name="connsiteY273" fmla="*/ 470547 h 1978974"/>
                <a:gd name="connsiteX274" fmla="*/ 2970132 w 4011346"/>
                <a:gd name="connsiteY274" fmla="*/ 467210 h 1978974"/>
                <a:gd name="connsiteX275" fmla="*/ 2920073 w 4011346"/>
                <a:gd name="connsiteY275" fmla="*/ 513931 h 1978974"/>
                <a:gd name="connsiteX276" fmla="*/ 2920073 w 4011346"/>
                <a:gd name="connsiteY276" fmla="*/ 513931 h 1978974"/>
                <a:gd name="connsiteX277" fmla="*/ 2916736 w 4011346"/>
                <a:gd name="connsiteY277" fmla="*/ 463873 h 1978974"/>
                <a:gd name="connsiteX278" fmla="*/ 2936760 w 4011346"/>
                <a:gd name="connsiteY278" fmla="*/ 460536 h 1978974"/>
                <a:gd name="connsiteX279" fmla="*/ 2866678 w 4011346"/>
                <a:gd name="connsiteY279" fmla="*/ 430501 h 1978974"/>
                <a:gd name="connsiteX280" fmla="*/ 2813282 w 4011346"/>
                <a:gd name="connsiteY280" fmla="*/ 427163 h 1978974"/>
                <a:gd name="connsiteX281" fmla="*/ 2793259 w 4011346"/>
                <a:gd name="connsiteY281" fmla="*/ 450524 h 1978974"/>
                <a:gd name="connsiteX282" fmla="*/ 2743200 w 4011346"/>
                <a:gd name="connsiteY282" fmla="*/ 460536 h 1978974"/>
                <a:gd name="connsiteX283" fmla="*/ 2786584 w 4011346"/>
                <a:gd name="connsiteY283" fmla="*/ 470547 h 1978974"/>
                <a:gd name="connsiteX284" fmla="*/ 2763224 w 4011346"/>
                <a:gd name="connsiteY284" fmla="*/ 490571 h 1978974"/>
                <a:gd name="connsiteX285" fmla="*/ 2769898 w 4011346"/>
                <a:gd name="connsiteY285" fmla="*/ 540629 h 1978974"/>
                <a:gd name="connsiteX286" fmla="*/ 2749875 w 4011346"/>
                <a:gd name="connsiteY286" fmla="*/ 523943 h 1978974"/>
                <a:gd name="connsiteX287" fmla="*/ 2733189 w 4011346"/>
                <a:gd name="connsiteY287" fmla="*/ 537292 h 1978974"/>
                <a:gd name="connsiteX288" fmla="*/ 2666444 w 4011346"/>
                <a:gd name="connsiteY288" fmla="*/ 527280 h 1978974"/>
                <a:gd name="connsiteX289" fmla="*/ 2636409 w 4011346"/>
                <a:gd name="connsiteY289" fmla="*/ 537292 h 1978974"/>
                <a:gd name="connsiteX290" fmla="*/ 2603037 w 4011346"/>
                <a:gd name="connsiteY290" fmla="*/ 497245 h 1978974"/>
                <a:gd name="connsiteX291" fmla="*/ 2569665 w 4011346"/>
                <a:gd name="connsiteY291" fmla="*/ 580676 h 1978974"/>
                <a:gd name="connsiteX292" fmla="*/ 2552979 w 4011346"/>
                <a:gd name="connsiteY292" fmla="*/ 600699 h 1978974"/>
                <a:gd name="connsiteX293" fmla="*/ 2469548 w 4011346"/>
                <a:gd name="connsiteY293" fmla="*/ 463873 h 1978974"/>
                <a:gd name="connsiteX294" fmla="*/ 2446187 w 4011346"/>
                <a:gd name="connsiteY294" fmla="*/ 480559 h 1978974"/>
                <a:gd name="connsiteX295" fmla="*/ 2442850 w 4011346"/>
                <a:gd name="connsiteY295" fmla="*/ 447187 h 1978974"/>
                <a:gd name="connsiteX296" fmla="*/ 2449525 w 4011346"/>
                <a:gd name="connsiteY296" fmla="*/ 377105 h 1978974"/>
                <a:gd name="connsiteX297" fmla="*/ 2386117 w 4011346"/>
                <a:gd name="connsiteY297" fmla="*/ 350407 h 1978974"/>
                <a:gd name="connsiteX298" fmla="*/ 2369431 w 4011346"/>
                <a:gd name="connsiteY298" fmla="*/ 390454 h 1978974"/>
                <a:gd name="connsiteX299" fmla="*/ 2379443 w 4011346"/>
                <a:gd name="connsiteY299" fmla="*/ 413814 h 1978974"/>
                <a:gd name="connsiteX300" fmla="*/ 2376106 w 4011346"/>
                <a:gd name="connsiteY300" fmla="*/ 433838 h 1978974"/>
                <a:gd name="connsiteX301" fmla="*/ 2352745 w 4011346"/>
                <a:gd name="connsiteY301" fmla="*/ 410477 h 1978974"/>
                <a:gd name="connsiteX302" fmla="*/ 2316036 w 4011346"/>
                <a:gd name="connsiteY302" fmla="*/ 417152 h 1978974"/>
                <a:gd name="connsiteX303" fmla="*/ 2272652 w 4011346"/>
                <a:gd name="connsiteY303" fmla="*/ 403803 h 1978974"/>
                <a:gd name="connsiteX304" fmla="*/ 2245954 w 4011346"/>
                <a:gd name="connsiteY304" fmla="*/ 363756 h 1978974"/>
                <a:gd name="connsiteX305" fmla="*/ 2209244 w 4011346"/>
                <a:gd name="connsiteY305" fmla="*/ 360419 h 1978974"/>
                <a:gd name="connsiteX306" fmla="*/ 2159186 w 4011346"/>
                <a:gd name="connsiteY306" fmla="*/ 350407 h 1978974"/>
                <a:gd name="connsiteX307" fmla="*/ 2132488 w 4011346"/>
                <a:gd name="connsiteY307" fmla="*/ 367093 h 1978974"/>
                <a:gd name="connsiteX308" fmla="*/ 2115802 w 4011346"/>
                <a:gd name="connsiteY308" fmla="*/ 380442 h 1978974"/>
                <a:gd name="connsiteX309" fmla="*/ 2115802 w 4011346"/>
                <a:gd name="connsiteY309" fmla="*/ 350407 h 1978974"/>
                <a:gd name="connsiteX310" fmla="*/ 2082430 w 4011346"/>
                <a:gd name="connsiteY310" fmla="*/ 347070 h 1978974"/>
                <a:gd name="connsiteX311" fmla="*/ 2045720 w 4011346"/>
                <a:gd name="connsiteY311" fmla="*/ 320372 h 1978974"/>
                <a:gd name="connsiteX312" fmla="*/ 2025697 w 4011346"/>
                <a:gd name="connsiteY312" fmla="*/ 350407 h 1978974"/>
                <a:gd name="connsiteX313" fmla="*/ 2055732 w 4011346"/>
                <a:gd name="connsiteY313" fmla="*/ 347070 h 1978974"/>
                <a:gd name="connsiteX314" fmla="*/ 2045720 w 4011346"/>
                <a:gd name="connsiteY314" fmla="*/ 373768 h 1978974"/>
                <a:gd name="connsiteX315" fmla="*/ 1988987 w 4011346"/>
                <a:gd name="connsiteY315" fmla="*/ 393791 h 1978974"/>
                <a:gd name="connsiteX316" fmla="*/ 1935592 w 4011346"/>
                <a:gd name="connsiteY316" fmla="*/ 403803 h 1978974"/>
                <a:gd name="connsiteX317" fmla="*/ 1995662 w 4011346"/>
                <a:gd name="connsiteY317" fmla="*/ 347070 h 1978974"/>
                <a:gd name="connsiteX318" fmla="*/ 2055732 w 4011346"/>
                <a:gd name="connsiteY318" fmla="*/ 276988 h 1978974"/>
                <a:gd name="connsiteX319" fmla="*/ 2055732 w 4011346"/>
                <a:gd name="connsiteY319" fmla="*/ 276988 h 1978974"/>
                <a:gd name="connsiteX320" fmla="*/ 1882196 w 4011346"/>
                <a:gd name="connsiteY320" fmla="*/ 50058 h 1978974"/>
                <a:gd name="connsiteX321" fmla="*/ 1835474 w 4011346"/>
                <a:gd name="connsiteY321" fmla="*/ 0 h 1978974"/>
                <a:gd name="connsiteX322" fmla="*/ 1838813 w 4011346"/>
                <a:gd name="connsiteY322" fmla="*/ 93441 h 1978974"/>
                <a:gd name="connsiteX323" fmla="*/ 1782079 w 4011346"/>
                <a:gd name="connsiteY323" fmla="*/ 80092 h 1978974"/>
                <a:gd name="connsiteX324" fmla="*/ 1768731 w 4011346"/>
                <a:gd name="connsiteY324" fmla="*/ 126814 h 1978974"/>
                <a:gd name="connsiteX325" fmla="*/ 1705322 w 4011346"/>
                <a:gd name="connsiteY325" fmla="*/ 150174 h 1978974"/>
                <a:gd name="connsiteX326" fmla="*/ 1685300 w 4011346"/>
                <a:gd name="connsiteY326" fmla="*/ 123476 h 1978974"/>
                <a:gd name="connsiteX327" fmla="*/ 1615218 w 4011346"/>
                <a:gd name="connsiteY327" fmla="*/ 126814 h 1978974"/>
                <a:gd name="connsiteX328" fmla="*/ 1638579 w 4011346"/>
                <a:gd name="connsiteY328" fmla="*/ 156849 h 1978974"/>
                <a:gd name="connsiteX329" fmla="*/ 1528449 w 4011346"/>
                <a:gd name="connsiteY329" fmla="*/ 183545 h 1978974"/>
                <a:gd name="connsiteX330" fmla="*/ 1465043 w 4011346"/>
                <a:gd name="connsiteY330" fmla="*/ 266976 h 1978974"/>
                <a:gd name="connsiteX331" fmla="*/ 1448357 w 4011346"/>
                <a:gd name="connsiteY331" fmla="*/ 293674 h 1978974"/>
                <a:gd name="connsiteX332" fmla="*/ 1481729 w 4011346"/>
                <a:gd name="connsiteY332" fmla="*/ 327047 h 1978974"/>
                <a:gd name="connsiteX333" fmla="*/ 1481729 w 4011346"/>
                <a:gd name="connsiteY333" fmla="*/ 357082 h 1978974"/>
                <a:gd name="connsiteX334" fmla="*/ 1458368 w 4011346"/>
                <a:gd name="connsiteY334" fmla="*/ 360419 h 1978974"/>
                <a:gd name="connsiteX335" fmla="*/ 1458368 w 4011346"/>
                <a:gd name="connsiteY335" fmla="*/ 340395 h 1978974"/>
                <a:gd name="connsiteX336" fmla="*/ 1418322 w 4011346"/>
                <a:gd name="connsiteY336" fmla="*/ 350407 h 1978974"/>
                <a:gd name="connsiteX337" fmla="*/ 1368263 w 4011346"/>
                <a:gd name="connsiteY337" fmla="*/ 357082 h 1978974"/>
                <a:gd name="connsiteX338" fmla="*/ 1321542 w 4011346"/>
                <a:gd name="connsiteY338" fmla="*/ 363756 h 1978974"/>
                <a:gd name="connsiteX339" fmla="*/ 1318205 w 4011346"/>
                <a:gd name="connsiteY339" fmla="*/ 450524 h 1978974"/>
                <a:gd name="connsiteX340" fmla="*/ 1358252 w 4011346"/>
                <a:gd name="connsiteY340" fmla="*/ 473885 h 1978974"/>
                <a:gd name="connsiteX341" fmla="*/ 1374938 w 4011346"/>
                <a:gd name="connsiteY341" fmla="*/ 503920 h 1978974"/>
                <a:gd name="connsiteX342" fmla="*/ 1384949 w 4011346"/>
                <a:gd name="connsiteY342" fmla="*/ 527280 h 1978974"/>
                <a:gd name="connsiteX343" fmla="*/ 1394961 w 4011346"/>
                <a:gd name="connsiteY343" fmla="*/ 577339 h 1978974"/>
                <a:gd name="connsiteX344" fmla="*/ 1384949 w 4011346"/>
                <a:gd name="connsiteY344" fmla="*/ 607374 h 1978974"/>
                <a:gd name="connsiteX345" fmla="*/ 1358252 w 4011346"/>
                <a:gd name="connsiteY345" fmla="*/ 574001 h 1978974"/>
                <a:gd name="connsiteX346" fmla="*/ 1361589 w 4011346"/>
                <a:gd name="connsiteY346" fmla="*/ 543966 h 1978974"/>
                <a:gd name="connsiteX347" fmla="*/ 1351577 w 4011346"/>
                <a:gd name="connsiteY347" fmla="*/ 503920 h 1978974"/>
                <a:gd name="connsiteX348" fmla="*/ 1328217 w 4011346"/>
                <a:gd name="connsiteY348" fmla="*/ 510594 h 1978974"/>
                <a:gd name="connsiteX349" fmla="*/ 1281495 w 4011346"/>
                <a:gd name="connsiteY349" fmla="*/ 473885 h 1978974"/>
                <a:gd name="connsiteX350" fmla="*/ 1241449 w 4011346"/>
                <a:gd name="connsiteY350" fmla="*/ 470547 h 1978974"/>
                <a:gd name="connsiteX351" fmla="*/ 1241449 w 4011346"/>
                <a:gd name="connsiteY351" fmla="*/ 517268 h 1978974"/>
                <a:gd name="connsiteX352" fmla="*/ 1201402 w 4011346"/>
                <a:gd name="connsiteY352" fmla="*/ 497245 h 1978974"/>
                <a:gd name="connsiteX353" fmla="*/ 1228100 w 4011346"/>
                <a:gd name="connsiteY353" fmla="*/ 547303 h 1978974"/>
                <a:gd name="connsiteX354" fmla="*/ 1258135 w 4011346"/>
                <a:gd name="connsiteY354" fmla="*/ 557315 h 1978974"/>
                <a:gd name="connsiteX355" fmla="*/ 1258135 w 4011346"/>
                <a:gd name="connsiteY355" fmla="*/ 577339 h 1978974"/>
                <a:gd name="connsiteX356" fmla="*/ 1198065 w 4011346"/>
                <a:gd name="connsiteY356" fmla="*/ 553978 h 1978974"/>
                <a:gd name="connsiteX357" fmla="*/ 1181379 w 4011346"/>
                <a:gd name="connsiteY357" fmla="*/ 553978 h 1978974"/>
                <a:gd name="connsiteX358" fmla="*/ 1178041 w 4011346"/>
                <a:gd name="connsiteY358" fmla="*/ 510594 h 1978974"/>
                <a:gd name="connsiteX359" fmla="*/ 1171367 w 4011346"/>
                <a:gd name="connsiteY359" fmla="*/ 423826 h 1978974"/>
                <a:gd name="connsiteX360" fmla="*/ 1161355 w 4011346"/>
                <a:gd name="connsiteY360" fmla="*/ 493908 h 1978974"/>
                <a:gd name="connsiteX361" fmla="*/ 1137995 w 4011346"/>
                <a:gd name="connsiteY361" fmla="*/ 523943 h 1978974"/>
                <a:gd name="connsiteX362" fmla="*/ 1158018 w 4011346"/>
                <a:gd name="connsiteY362" fmla="*/ 570664 h 1978974"/>
                <a:gd name="connsiteX363" fmla="*/ 1158018 w 4011346"/>
                <a:gd name="connsiteY363" fmla="*/ 604036 h 1978974"/>
                <a:gd name="connsiteX364" fmla="*/ 1141332 w 4011346"/>
                <a:gd name="connsiteY364" fmla="*/ 654095 h 1978974"/>
                <a:gd name="connsiteX365" fmla="*/ 1154681 w 4011346"/>
                <a:gd name="connsiteY365" fmla="*/ 687467 h 1978974"/>
                <a:gd name="connsiteX366" fmla="*/ 1184716 w 4011346"/>
                <a:gd name="connsiteY366" fmla="*/ 694141 h 1978974"/>
                <a:gd name="connsiteX367" fmla="*/ 1221425 w 4011346"/>
                <a:gd name="connsiteY367" fmla="*/ 700816 h 1978974"/>
                <a:gd name="connsiteX368" fmla="*/ 1241449 w 4011346"/>
                <a:gd name="connsiteY368" fmla="*/ 724176 h 1978974"/>
                <a:gd name="connsiteX369" fmla="*/ 1258135 w 4011346"/>
                <a:gd name="connsiteY369" fmla="*/ 767560 h 1978974"/>
                <a:gd name="connsiteX370" fmla="*/ 1258135 w 4011346"/>
                <a:gd name="connsiteY370" fmla="*/ 767560 h 1978974"/>
                <a:gd name="connsiteX371" fmla="*/ 1254798 w 4011346"/>
                <a:gd name="connsiteY371" fmla="*/ 800933 h 1978974"/>
                <a:gd name="connsiteX372" fmla="*/ 1274821 w 4011346"/>
                <a:gd name="connsiteY372" fmla="*/ 820956 h 1978974"/>
                <a:gd name="connsiteX373" fmla="*/ 1244786 w 4011346"/>
                <a:gd name="connsiteY373" fmla="*/ 827631 h 1978974"/>
                <a:gd name="connsiteX374" fmla="*/ 1224763 w 4011346"/>
                <a:gd name="connsiteY374" fmla="*/ 787584 h 1978974"/>
                <a:gd name="connsiteX375" fmla="*/ 1224763 w 4011346"/>
                <a:gd name="connsiteY375" fmla="*/ 747537 h 1978974"/>
                <a:gd name="connsiteX376" fmla="*/ 1194727 w 4011346"/>
                <a:gd name="connsiteY376" fmla="*/ 710828 h 1978974"/>
                <a:gd name="connsiteX377" fmla="*/ 1164692 w 4011346"/>
                <a:gd name="connsiteY377" fmla="*/ 754212 h 1978974"/>
                <a:gd name="connsiteX378" fmla="*/ 1178041 w 4011346"/>
                <a:gd name="connsiteY378" fmla="*/ 797595 h 1978974"/>
                <a:gd name="connsiteX379" fmla="*/ 1137995 w 4011346"/>
                <a:gd name="connsiteY379" fmla="*/ 854328 h 1978974"/>
                <a:gd name="connsiteX380" fmla="*/ 1097948 w 4011346"/>
                <a:gd name="connsiteY380" fmla="*/ 911061 h 1978974"/>
                <a:gd name="connsiteX381" fmla="*/ 1007843 w 4011346"/>
                <a:gd name="connsiteY381" fmla="*/ 874352 h 1978974"/>
                <a:gd name="connsiteX382" fmla="*/ 1074587 w 4011346"/>
                <a:gd name="connsiteY382" fmla="*/ 871014 h 1978974"/>
                <a:gd name="connsiteX383" fmla="*/ 1107960 w 4011346"/>
                <a:gd name="connsiteY383" fmla="*/ 807607 h 1978974"/>
                <a:gd name="connsiteX384" fmla="*/ 1121309 w 4011346"/>
                <a:gd name="connsiteY384" fmla="*/ 764223 h 1978974"/>
                <a:gd name="connsiteX385" fmla="*/ 1127983 w 4011346"/>
                <a:gd name="connsiteY385" fmla="*/ 730851 h 1978974"/>
                <a:gd name="connsiteX386" fmla="*/ 1117971 w 4011346"/>
                <a:gd name="connsiteY386" fmla="*/ 714165 h 1978974"/>
                <a:gd name="connsiteX387" fmla="*/ 1114634 w 4011346"/>
                <a:gd name="connsiteY387" fmla="*/ 664106 h 1978974"/>
                <a:gd name="connsiteX388" fmla="*/ 1104622 w 4011346"/>
                <a:gd name="connsiteY388" fmla="*/ 584013 h 1978974"/>
                <a:gd name="connsiteX389" fmla="*/ 1101285 w 4011346"/>
                <a:gd name="connsiteY389" fmla="*/ 523943 h 1978974"/>
                <a:gd name="connsiteX390" fmla="*/ 1124646 w 4011346"/>
                <a:gd name="connsiteY390" fmla="*/ 430501 h 1978974"/>
                <a:gd name="connsiteX391" fmla="*/ 1031203 w 4011346"/>
                <a:gd name="connsiteY391" fmla="*/ 420489 h 1978974"/>
                <a:gd name="connsiteX392" fmla="*/ 1014517 w 4011346"/>
                <a:gd name="connsiteY392" fmla="*/ 477222 h 1978974"/>
                <a:gd name="connsiteX393" fmla="*/ 1024529 w 4011346"/>
                <a:gd name="connsiteY393" fmla="*/ 523943 h 1978974"/>
                <a:gd name="connsiteX394" fmla="*/ 981145 w 4011346"/>
                <a:gd name="connsiteY394" fmla="*/ 577339 h 1978974"/>
                <a:gd name="connsiteX395" fmla="*/ 991157 w 4011346"/>
                <a:gd name="connsiteY395" fmla="*/ 614048 h 1978974"/>
                <a:gd name="connsiteX396" fmla="*/ 981145 w 4011346"/>
                <a:gd name="connsiteY396" fmla="*/ 660769 h 1978974"/>
                <a:gd name="connsiteX397" fmla="*/ 1001168 w 4011346"/>
                <a:gd name="connsiteY397" fmla="*/ 684130 h 1978974"/>
                <a:gd name="connsiteX398" fmla="*/ 1017854 w 4011346"/>
                <a:gd name="connsiteY398" fmla="*/ 730851 h 1978974"/>
                <a:gd name="connsiteX399" fmla="*/ 1047890 w 4011346"/>
                <a:gd name="connsiteY399" fmla="*/ 717502 h 1978974"/>
                <a:gd name="connsiteX400" fmla="*/ 1014517 w 4011346"/>
                <a:gd name="connsiteY400" fmla="*/ 770898 h 1978974"/>
                <a:gd name="connsiteX401" fmla="*/ 957784 w 4011346"/>
                <a:gd name="connsiteY401" fmla="*/ 717502 h 1978974"/>
                <a:gd name="connsiteX402" fmla="*/ 884365 w 4011346"/>
                <a:gd name="connsiteY402" fmla="*/ 680793 h 1978974"/>
                <a:gd name="connsiteX403" fmla="*/ 824295 w 4011346"/>
                <a:gd name="connsiteY403" fmla="*/ 657432 h 1978974"/>
                <a:gd name="connsiteX404" fmla="*/ 810946 w 4011346"/>
                <a:gd name="connsiteY404" fmla="*/ 694141 h 1978974"/>
                <a:gd name="connsiteX405" fmla="*/ 827633 w 4011346"/>
                <a:gd name="connsiteY405" fmla="*/ 730851 h 1978974"/>
                <a:gd name="connsiteX406" fmla="*/ 814284 w 4011346"/>
                <a:gd name="connsiteY406" fmla="*/ 754212 h 1978974"/>
                <a:gd name="connsiteX407" fmla="*/ 800935 w 4011346"/>
                <a:gd name="connsiteY407" fmla="*/ 770898 h 1978974"/>
                <a:gd name="connsiteX408" fmla="*/ 770900 w 4011346"/>
                <a:gd name="connsiteY408" fmla="*/ 714165 h 1978974"/>
                <a:gd name="connsiteX409" fmla="*/ 744202 w 4011346"/>
                <a:gd name="connsiteY409" fmla="*/ 750874 h 1978974"/>
                <a:gd name="connsiteX410" fmla="*/ 707492 w 4011346"/>
                <a:gd name="connsiteY410" fmla="*/ 744200 h 1978974"/>
                <a:gd name="connsiteX411" fmla="*/ 654097 w 4011346"/>
                <a:gd name="connsiteY411" fmla="*/ 780909 h 1978974"/>
                <a:gd name="connsiteX412" fmla="*/ 644085 w 4011346"/>
                <a:gd name="connsiteY412" fmla="*/ 757549 h 1978974"/>
                <a:gd name="connsiteX413" fmla="*/ 654097 w 4011346"/>
                <a:gd name="connsiteY413" fmla="*/ 720839 h 1978974"/>
                <a:gd name="connsiteX414" fmla="*/ 614050 w 4011346"/>
                <a:gd name="connsiteY414" fmla="*/ 757549 h 1978974"/>
                <a:gd name="connsiteX415" fmla="*/ 594027 w 4011346"/>
                <a:gd name="connsiteY415" fmla="*/ 757549 h 1978974"/>
                <a:gd name="connsiteX416" fmla="*/ 533957 w 4011346"/>
                <a:gd name="connsiteY416" fmla="*/ 790921 h 1978974"/>
                <a:gd name="connsiteX417" fmla="*/ 510596 w 4011346"/>
                <a:gd name="connsiteY417" fmla="*/ 814282 h 1978974"/>
                <a:gd name="connsiteX418" fmla="*/ 500584 w 4011346"/>
                <a:gd name="connsiteY418" fmla="*/ 861003 h 1978974"/>
                <a:gd name="connsiteX419" fmla="*/ 450526 w 4011346"/>
                <a:gd name="connsiteY419" fmla="*/ 847654 h 1978974"/>
                <a:gd name="connsiteX420" fmla="*/ 433840 w 4011346"/>
                <a:gd name="connsiteY420" fmla="*/ 810944 h 1978974"/>
                <a:gd name="connsiteX421" fmla="*/ 467212 w 4011346"/>
                <a:gd name="connsiteY421" fmla="*/ 780909 h 1978974"/>
                <a:gd name="connsiteX422" fmla="*/ 453863 w 4011346"/>
                <a:gd name="connsiteY422" fmla="*/ 757549 h 1978974"/>
                <a:gd name="connsiteX423" fmla="*/ 390456 w 4011346"/>
                <a:gd name="connsiteY423" fmla="*/ 727514 h 1978974"/>
                <a:gd name="connsiteX424" fmla="*/ 417154 w 4011346"/>
                <a:gd name="connsiteY424" fmla="*/ 777572 h 1978974"/>
                <a:gd name="connsiteX425" fmla="*/ 407142 w 4011346"/>
                <a:gd name="connsiteY425" fmla="*/ 820956 h 1978974"/>
                <a:gd name="connsiteX426" fmla="*/ 413817 w 4011346"/>
                <a:gd name="connsiteY426" fmla="*/ 857666 h 1978974"/>
                <a:gd name="connsiteX427" fmla="*/ 427165 w 4011346"/>
                <a:gd name="connsiteY427" fmla="*/ 881026 h 1978974"/>
                <a:gd name="connsiteX428" fmla="*/ 413817 w 4011346"/>
                <a:gd name="connsiteY428" fmla="*/ 911061 h 1978974"/>
                <a:gd name="connsiteX429" fmla="*/ 390456 w 4011346"/>
                <a:gd name="connsiteY429" fmla="*/ 887701 h 1978974"/>
                <a:gd name="connsiteX430" fmla="*/ 360421 w 4011346"/>
                <a:gd name="connsiteY430" fmla="*/ 884363 h 1978974"/>
                <a:gd name="connsiteX431" fmla="*/ 333723 w 4011346"/>
                <a:gd name="connsiteY431" fmla="*/ 924410 h 1978974"/>
                <a:gd name="connsiteX432" fmla="*/ 307025 w 4011346"/>
                <a:gd name="connsiteY432" fmla="*/ 944433 h 1978974"/>
                <a:gd name="connsiteX433" fmla="*/ 320374 w 4011346"/>
                <a:gd name="connsiteY433" fmla="*/ 971131 h 1978974"/>
                <a:gd name="connsiteX434" fmla="*/ 303688 w 4011346"/>
                <a:gd name="connsiteY434" fmla="*/ 994492 h 1978974"/>
                <a:gd name="connsiteX435" fmla="*/ 233606 w 4011346"/>
                <a:gd name="connsiteY435" fmla="*/ 957782 h 1978974"/>
                <a:gd name="connsiteX436" fmla="*/ 243618 w 4011346"/>
                <a:gd name="connsiteY436" fmla="*/ 1007841 h 1978974"/>
                <a:gd name="connsiteX437" fmla="*/ 263641 w 4011346"/>
                <a:gd name="connsiteY437" fmla="*/ 1027864 h 1978974"/>
                <a:gd name="connsiteX438" fmla="*/ 250292 w 4011346"/>
                <a:gd name="connsiteY438" fmla="*/ 1041213 h 1978974"/>
                <a:gd name="connsiteX439" fmla="*/ 193560 w 4011346"/>
                <a:gd name="connsiteY439" fmla="*/ 1004503 h 1978974"/>
                <a:gd name="connsiteX440" fmla="*/ 170199 w 4011346"/>
                <a:gd name="connsiteY440" fmla="*/ 964457 h 1978974"/>
                <a:gd name="connsiteX441" fmla="*/ 170199 w 4011346"/>
                <a:gd name="connsiteY441" fmla="*/ 917736 h 1978974"/>
                <a:gd name="connsiteX442" fmla="*/ 133490 w 4011346"/>
                <a:gd name="connsiteY442" fmla="*/ 840979 h 1978974"/>
                <a:gd name="connsiteX443" fmla="*/ 196897 w 4011346"/>
                <a:gd name="connsiteY443" fmla="*/ 871014 h 1978974"/>
                <a:gd name="connsiteX444" fmla="*/ 256967 w 4011346"/>
                <a:gd name="connsiteY444" fmla="*/ 901049 h 1978974"/>
                <a:gd name="connsiteX445" fmla="*/ 293676 w 4011346"/>
                <a:gd name="connsiteY445" fmla="*/ 904387 h 1978974"/>
                <a:gd name="connsiteX446" fmla="*/ 327049 w 4011346"/>
                <a:gd name="connsiteY446" fmla="*/ 874352 h 1978974"/>
                <a:gd name="connsiteX447" fmla="*/ 343735 w 4011346"/>
                <a:gd name="connsiteY447" fmla="*/ 837642 h 1978974"/>
                <a:gd name="connsiteX448" fmla="*/ 333723 w 4011346"/>
                <a:gd name="connsiteY448" fmla="*/ 787584 h 1978974"/>
                <a:gd name="connsiteX449" fmla="*/ 290339 w 4011346"/>
                <a:gd name="connsiteY449" fmla="*/ 767560 h 1978974"/>
                <a:gd name="connsiteX450" fmla="*/ 236944 w 4011346"/>
                <a:gd name="connsiteY450" fmla="*/ 720839 h 1978974"/>
                <a:gd name="connsiteX451" fmla="*/ 133490 w 4011346"/>
                <a:gd name="connsiteY451" fmla="*/ 664106 h 1978974"/>
                <a:gd name="connsiteX0" fmla="*/ 133490 w 4011346"/>
                <a:gd name="connsiteY0" fmla="*/ 690804 h 2005672"/>
                <a:gd name="connsiteX1" fmla="*/ 46722 w 4011346"/>
                <a:gd name="connsiteY1" fmla="*/ 720839 h 2005672"/>
                <a:gd name="connsiteX2" fmla="*/ 33373 w 4011346"/>
                <a:gd name="connsiteY2" fmla="*/ 750874 h 2005672"/>
                <a:gd name="connsiteX3" fmla="*/ 43384 w 4011346"/>
                <a:gd name="connsiteY3" fmla="*/ 780910 h 2005672"/>
                <a:gd name="connsiteX4" fmla="*/ 60071 w 4011346"/>
                <a:gd name="connsiteY4" fmla="*/ 807607 h 2005672"/>
                <a:gd name="connsiteX5" fmla="*/ 73419 w 4011346"/>
                <a:gd name="connsiteY5" fmla="*/ 837642 h 2005672"/>
                <a:gd name="connsiteX6" fmla="*/ 56733 w 4011346"/>
                <a:gd name="connsiteY6" fmla="*/ 861003 h 2005672"/>
                <a:gd name="connsiteX7" fmla="*/ 76757 w 4011346"/>
                <a:gd name="connsiteY7" fmla="*/ 941096 h 2005672"/>
                <a:gd name="connsiteX8" fmla="*/ 66745 w 4011346"/>
                <a:gd name="connsiteY8" fmla="*/ 957783 h 2005672"/>
                <a:gd name="connsiteX9" fmla="*/ 70082 w 4011346"/>
                <a:gd name="connsiteY9" fmla="*/ 984480 h 2005672"/>
                <a:gd name="connsiteX10" fmla="*/ 70082 w 4011346"/>
                <a:gd name="connsiteY10" fmla="*/ 1024527 h 2005672"/>
                <a:gd name="connsiteX11" fmla="*/ 80094 w 4011346"/>
                <a:gd name="connsiteY11" fmla="*/ 1044550 h 2005672"/>
                <a:gd name="connsiteX12" fmla="*/ 76757 w 4011346"/>
                <a:gd name="connsiteY12" fmla="*/ 1067911 h 2005672"/>
                <a:gd name="connsiteX13" fmla="*/ 106792 w 4011346"/>
                <a:gd name="connsiteY13" fmla="*/ 1101283 h 2005672"/>
                <a:gd name="connsiteX14" fmla="*/ 106792 w 4011346"/>
                <a:gd name="connsiteY14" fmla="*/ 1131318 h 2005672"/>
                <a:gd name="connsiteX15" fmla="*/ 13349 w 4011346"/>
                <a:gd name="connsiteY15" fmla="*/ 1221423 h 2005672"/>
                <a:gd name="connsiteX16" fmla="*/ 33373 w 4011346"/>
                <a:gd name="connsiteY16" fmla="*/ 1254796 h 2005672"/>
                <a:gd name="connsiteX17" fmla="*/ 33373 w 4011346"/>
                <a:gd name="connsiteY17" fmla="*/ 1254796 h 2005672"/>
                <a:gd name="connsiteX18" fmla="*/ 16687 w 4011346"/>
                <a:gd name="connsiteY18" fmla="*/ 1284831 h 2005672"/>
                <a:gd name="connsiteX19" fmla="*/ 3338 w 4011346"/>
                <a:gd name="connsiteY19" fmla="*/ 1314866 h 2005672"/>
                <a:gd name="connsiteX20" fmla="*/ 0 w 4011346"/>
                <a:gd name="connsiteY20" fmla="*/ 1374936 h 2005672"/>
                <a:gd name="connsiteX21" fmla="*/ 16687 w 4011346"/>
                <a:gd name="connsiteY21" fmla="*/ 1418320 h 2005672"/>
                <a:gd name="connsiteX22" fmla="*/ 20024 w 4011346"/>
                <a:gd name="connsiteY22" fmla="*/ 1451692 h 2005672"/>
                <a:gd name="connsiteX23" fmla="*/ 56733 w 4011346"/>
                <a:gd name="connsiteY23" fmla="*/ 1461704 h 2005672"/>
                <a:gd name="connsiteX24" fmla="*/ 116803 w 4011346"/>
                <a:gd name="connsiteY24" fmla="*/ 1548472 h 2005672"/>
                <a:gd name="connsiteX25" fmla="*/ 96780 w 4011346"/>
                <a:gd name="connsiteY25" fmla="*/ 1571832 h 2005672"/>
                <a:gd name="connsiteX26" fmla="*/ 93443 w 4011346"/>
                <a:gd name="connsiteY26" fmla="*/ 1601867 h 2005672"/>
                <a:gd name="connsiteX27" fmla="*/ 120141 w 4011346"/>
                <a:gd name="connsiteY27" fmla="*/ 1605204 h 2005672"/>
                <a:gd name="connsiteX28" fmla="*/ 160187 w 4011346"/>
                <a:gd name="connsiteY28" fmla="*/ 1618553 h 2005672"/>
                <a:gd name="connsiteX29" fmla="*/ 186885 w 4011346"/>
                <a:gd name="connsiteY29" fmla="*/ 1631902 h 2005672"/>
                <a:gd name="connsiteX30" fmla="*/ 213583 w 4011346"/>
                <a:gd name="connsiteY30" fmla="*/ 1661937 h 2005672"/>
                <a:gd name="connsiteX31" fmla="*/ 243618 w 4011346"/>
                <a:gd name="connsiteY31" fmla="*/ 1665274 h 2005672"/>
                <a:gd name="connsiteX32" fmla="*/ 287002 w 4011346"/>
                <a:gd name="connsiteY32" fmla="*/ 1695310 h 2005672"/>
                <a:gd name="connsiteX33" fmla="*/ 310363 w 4011346"/>
                <a:gd name="connsiteY33" fmla="*/ 1705321 h 2005672"/>
                <a:gd name="connsiteX34" fmla="*/ 310363 w 4011346"/>
                <a:gd name="connsiteY34" fmla="*/ 1742031 h 2005672"/>
                <a:gd name="connsiteX35" fmla="*/ 270316 w 4011346"/>
                <a:gd name="connsiteY35" fmla="*/ 1782077 h 2005672"/>
                <a:gd name="connsiteX36" fmla="*/ 280327 w 4011346"/>
                <a:gd name="connsiteY36" fmla="*/ 1805438 h 2005672"/>
                <a:gd name="connsiteX37" fmla="*/ 273653 w 4011346"/>
                <a:gd name="connsiteY37" fmla="*/ 1825461 h 2005672"/>
                <a:gd name="connsiteX38" fmla="*/ 266979 w 4011346"/>
                <a:gd name="connsiteY38" fmla="*/ 1842147 h 2005672"/>
                <a:gd name="connsiteX39" fmla="*/ 240281 w 4011346"/>
                <a:gd name="connsiteY39" fmla="*/ 1882194 h 2005672"/>
                <a:gd name="connsiteX40" fmla="*/ 307025 w 4011346"/>
                <a:gd name="connsiteY40" fmla="*/ 1918904 h 2005672"/>
                <a:gd name="connsiteX41" fmla="*/ 337060 w 4011346"/>
                <a:gd name="connsiteY41" fmla="*/ 1925578 h 2005672"/>
                <a:gd name="connsiteX42" fmla="*/ 360421 w 4011346"/>
                <a:gd name="connsiteY42" fmla="*/ 1932253 h 2005672"/>
                <a:gd name="connsiteX43" fmla="*/ 380444 w 4011346"/>
                <a:gd name="connsiteY43" fmla="*/ 1938927 h 2005672"/>
                <a:gd name="connsiteX44" fmla="*/ 407142 w 4011346"/>
                <a:gd name="connsiteY44" fmla="*/ 1958950 h 2005672"/>
                <a:gd name="connsiteX45" fmla="*/ 437177 w 4011346"/>
                <a:gd name="connsiteY45" fmla="*/ 1955613 h 2005672"/>
                <a:gd name="connsiteX46" fmla="*/ 507259 w 4011346"/>
                <a:gd name="connsiteY46" fmla="*/ 2005672 h 2005672"/>
                <a:gd name="connsiteX47" fmla="*/ 517271 w 4011346"/>
                <a:gd name="connsiteY47" fmla="*/ 1992323 h 2005672"/>
                <a:gd name="connsiteX48" fmla="*/ 507259 w 4011346"/>
                <a:gd name="connsiteY48" fmla="*/ 1952276 h 2005672"/>
                <a:gd name="connsiteX49" fmla="*/ 500584 w 4011346"/>
                <a:gd name="connsiteY49" fmla="*/ 1918904 h 2005672"/>
                <a:gd name="connsiteX50" fmla="*/ 483898 w 4011346"/>
                <a:gd name="connsiteY50" fmla="*/ 1875520 h 2005672"/>
                <a:gd name="connsiteX51" fmla="*/ 513933 w 4011346"/>
                <a:gd name="connsiteY51" fmla="*/ 1855496 h 2005672"/>
                <a:gd name="connsiteX52" fmla="*/ 547306 w 4011346"/>
                <a:gd name="connsiteY52" fmla="*/ 1832136 h 2005672"/>
                <a:gd name="connsiteX53" fmla="*/ 527282 w 4011346"/>
                <a:gd name="connsiteY53" fmla="*/ 1815450 h 2005672"/>
                <a:gd name="connsiteX54" fmla="*/ 517271 w 4011346"/>
                <a:gd name="connsiteY54" fmla="*/ 1782077 h 2005672"/>
                <a:gd name="connsiteX55" fmla="*/ 480561 w 4011346"/>
                <a:gd name="connsiteY55" fmla="*/ 1765391 h 2005672"/>
                <a:gd name="connsiteX56" fmla="*/ 470549 w 4011346"/>
                <a:gd name="connsiteY56" fmla="*/ 1745368 h 2005672"/>
                <a:gd name="connsiteX57" fmla="*/ 480561 w 4011346"/>
                <a:gd name="connsiteY57" fmla="*/ 1715333 h 2005672"/>
                <a:gd name="connsiteX58" fmla="*/ 490573 w 4011346"/>
                <a:gd name="connsiteY58" fmla="*/ 1675286 h 2005672"/>
                <a:gd name="connsiteX59" fmla="*/ 513933 w 4011346"/>
                <a:gd name="connsiteY59" fmla="*/ 1695310 h 2005672"/>
                <a:gd name="connsiteX60" fmla="*/ 520608 w 4011346"/>
                <a:gd name="connsiteY60" fmla="*/ 1678623 h 2005672"/>
                <a:gd name="connsiteX61" fmla="*/ 543968 w 4011346"/>
                <a:gd name="connsiteY61" fmla="*/ 1641914 h 2005672"/>
                <a:gd name="connsiteX62" fmla="*/ 574003 w 4011346"/>
                <a:gd name="connsiteY62" fmla="*/ 1625228 h 2005672"/>
                <a:gd name="connsiteX63" fmla="*/ 590690 w 4011346"/>
                <a:gd name="connsiteY63" fmla="*/ 1638577 h 2005672"/>
                <a:gd name="connsiteX64" fmla="*/ 610713 w 4011346"/>
                <a:gd name="connsiteY64" fmla="*/ 1611879 h 2005672"/>
                <a:gd name="connsiteX65" fmla="*/ 630736 w 4011346"/>
                <a:gd name="connsiteY65" fmla="*/ 1638577 h 2005672"/>
                <a:gd name="connsiteX66" fmla="*/ 657434 w 4011346"/>
                <a:gd name="connsiteY66" fmla="*/ 1661937 h 2005672"/>
                <a:gd name="connsiteX67" fmla="*/ 674120 w 4011346"/>
                <a:gd name="connsiteY67" fmla="*/ 1668612 h 2005672"/>
                <a:gd name="connsiteX68" fmla="*/ 697481 w 4011346"/>
                <a:gd name="connsiteY68" fmla="*/ 1668612 h 2005672"/>
                <a:gd name="connsiteX69" fmla="*/ 717504 w 4011346"/>
                <a:gd name="connsiteY69" fmla="*/ 1655263 h 2005672"/>
                <a:gd name="connsiteX70" fmla="*/ 744202 w 4011346"/>
                <a:gd name="connsiteY70" fmla="*/ 1655263 h 2005672"/>
                <a:gd name="connsiteX71" fmla="*/ 760888 w 4011346"/>
                <a:gd name="connsiteY71" fmla="*/ 1651926 h 2005672"/>
                <a:gd name="connsiteX72" fmla="*/ 790923 w 4011346"/>
                <a:gd name="connsiteY72" fmla="*/ 1685298 h 2005672"/>
                <a:gd name="connsiteX73" fmla="*/ 797598 w 4011346"/>
                <a:gd name="connsiteY73" fmla="*/ 1658600 h 2005672"/>
                <a:gd name="connsiteX74" fmla="*/ 817621 w 4011346"/>
                <a:gd name="connsiteY74" fmla="*/ 1675286 h 2005672"/>
                <a:gd name="connsiteX75" fmla="*/ 837644 w 4011346"/>
                <a:gd name="connsiteY75" fmla="*/ 1651926 h 2005672"/>
                <a:gd name="connsiteX76" fmla="*/ 827633 w 4011346"/>
                <a:gd name="connsiteY76" fmla="*/ 1631902 h 2005672"/>
                <a:gd name="connsiteX77" fmla="*/ 810946 w 4011346"/>
                <a:gd name="connsiteY77" fmla="*/ 1618553 h 2005672"/>
                <a:gd name="connsiteX78" fmla="*/ 810946 w 4011346"/>
                <a:gd name="connsiteY78" fmla="*/ 1591856 h 2005672"/>
                <a:gd name="connsiteX79" fmla="*/ 810946 w 4011346"/>
                <a:gd name="connsiteY79" fmla="*/ 1578507 h 2005672"/>
                <a:gd name="connsiteX80" fmla="*/ 830970 w 4011346"/>
                <a:gd name="connsiteY80" fmla="*/ 1575169 h 2005672"/>
                <a:gd name="connsiteX81" fmla="*/ 840981 w 4011346"/>
                <a:gd name="connsiteY81" fmla="*/ 1571832 h 2005672"/>
                <a:gd name="connsiteX82" fmla="*/ 820958 w 4011346"/>
                <a:gd name="connsiteY82" fmla="*/ 1535123 h 2005672"/>
                <a:gd name="connsiteX83" fmla="*/ 854330 w 4011346"/>
                <a:gd name="connsiteY83" fmla="*/ 1528448 h 2005672"/>
                <a:gd name="connsiteX84" fmla="*/ 891040 w 4011346"/>
                <a:gd name="connsiteY84" fmla="*/ 1535123 h 2005672"/>
                <a:gd name="connsiteX85" fmla="*/ 964459 w 4011346"/>
                <a:gd name="connsiteY85" fmla="*/ 1491739 h 2005672"/>
                <a:gd name="connsiteX86" fmla="*/ 1001168 w 4011346"/>
                <a:gd name="connsiteY86" fmla="*/ 1491739 h 2005672"/>
                <a:gd name="connsiteX87" fmla="*/ 1027866 w 4011346"/>
                <a:gd name="connsiteY87" fmla="*/ 1468378 h 2005672"/>
                <a:gd name="connsiteX88" fmla="*/ 1047890 w 4011346"/>
                <a:gd name="connsiteY88" fmla="*/ 1478390 h 2005672"/>
                <a:gd name="connsiteX89" fmla="*/ 1067913 w 4011346"/>
                <a:gd name="connsiteY89" fmla="*/ 1488401 h 2005672"/>
                <a:gd name="connsiteX90" fmla="*/ 1087936 w 4011346"/>
                <a:gd name="connsiteY90" fmla="*/ 1515099 h 2005672"/>
                <a:gd name="connsiteX91" fmla="*/ 1074587 w 4011346"/>
                <a:gd name="connsiteY91" fmla="*/ 1528448 h 2005672"/>
                <a:gd name="connsiteX92" fmla="*/ 1104622 w 4011346"/>
                <a:gd name="connsiteY92" fmla="*/ 1528448 h 2005672"/>
                <a:gd name="connsiteX93" fmla="*/ 1107960 w 4011346"/>
                <a:gd name="connsiteY93" fmla="*/ 1545134 h 2005672"/>
                <a:gd name="connsiteX94" fmla="*/ 1121309 w 4011346"/>
                <a:gd name="connsiteY94" fmla="*/ 1528448 h 2005672"/>
                <a:gd name="connsiteX95" fmla="*/ 1134657 w 4011346"/>
                <a:gd name="connsiteY95" fmla="*/ 1541797 h 2005672"/>
                <a:gd name="connsiteX96" fmla="*/ 1134657 w 4011346"/>
                <a:gd name="connsiteY96" fmla="*/ 1561820 h 2005672"/>
                <a:gd name="connsiteX97" fmla="*/ 1148006 w 4011346"/>
                <a:gd name="connsiteY97" fmla="*/ 1558483 h 2005672"/>
                <a:gd name="connsiteX98" fmla="*/ 1208076 w 4011346"/>
                <a:gd name="connsiteY98" fmla="*/ 1511762 h 2005672"/>
                <a:gd name="connsiteX99" fmla="*/ 1211414 w 4011346"/>
                <a:gd name="connsiteY99" fmla="*/ 1531785 h 2005672"/>
                <a:gd name="connsiteX100" fmla="*/ 1244786 w 4011346"/>
                <a:gd name="connsiteY100" fmla="*/ 1551809 h 2005672"/>
                <a:gd name="connsiteX101" fmla="*/ 1264809 w 4011346"/>
                <a:gd name="connsiteY101" fmla="*/ 1581844 h 2005672"/>
                <a:gd name="connsiteX102" fmla="*/ 1298181 w 4011346"/>
                <a:gd name="connsiteY102" fmla="*/ 1688635 h 2005672"/>
                <a:gd name="connsiteX103" fmla="*/ 1308193 w 4011346"/>
                <a:gd name="connsiteY103" fmla="*/ 1645251 h 2005672"/>
                <a:gd name="connsiteX104" fmla="*/ 1344903 w 4011346"/>
                <a:gd name="connsiteY104" fmla="*/ 1665274 h 2005672"/>
                <a:gd name="connsiteX105" fmla="*/ 1388287 w 4011346"/>
                <a:gd name="connsiteY105" fmla="*/ 1665274 h 2005672"/>
                <a:gd name="connsiteX106" fmla="*/ 1394961 w 4011346"/>
                <a:gd name="connsiteY106" fmla="*/ 1688635 h 2005672"/>
                <a:gd name="connsiteX107" fmla="*/ 1435008 w 4011346"/>
                <a:gd name="connsiteY107" fmla="*/ 1711996 h 2005672"/>
                <a:gd name="connsiteX108" fmla="*/ 1465043 w 4011346"/>
                <a:gd name="connsiteY108" fmla="*/ 1711996 h 2005672"/>
                <a:gd name="connsiteX109" fmla="*/ 1491741 w 4011346"/>
                <a:gd name="connsiteY109" fmla="*/ 1725345 h 2005672"/>
                <a:gd name="connsiteX110" fmla="*/ 1535125 w 4011346"/>
                <a:gd name="connsiteY110" fmla="*/ 1681961 h 2005672"/>
                <a:gd name="connsiteX111" fmla="*/ 1571834 w 4011346"/>
                <a:gd name="connsiteY111" fmla="*/ 1661937 h 2005672"/>
                <a:gd name="connsiteX112" fmla="*/ 1608544 w 4011346"/>
                <a:gd name="connsiteY112" fmla="*/ 1665274 h 2005672"/>
                <a:gd name="connsiteX113" fmla="*/ 1655265 w 4011346"/>
                <a:gd name="connsiteY113" fmla="*/ 1678623 h 2005672"/>
                <a:gd name="connsiteX114" fmla="*/ 1681963 w 4011346"/>
                <a:gd name="connsiteY114" fmla="*/ 1695310 h 2005672"/>
                <a:gd name="connsiteX115" fmla="*/ 1735358 w 4011346"/>
                <a:gd name="connsiteY115" fmla="*/ 1688635 h 2005672"/>
                <a:gd name="connsiteX116" fmla="*/ 1745370 w 4011346"/>
                <a:gd name="connsiteY116" fmla="*/ 1668612 h 2005672"/>
                <a:gd name="connsiteX117" fmla="*/ 1738695 w 4011346"/>
                <a:gd name="connsiteY117" fmla="*/ 1648588 h 2005672"/>
                <a:gd name="connsiteX118" fmla="*/ 1765393 w 4011346"/>
                <a:gd name="connsiteY118" fmla="*/ 1621891 h 2005672"/>
                <a:gd name="connsiteX119" fmla="*/ 1778742 w 4011346"/>
                <a:gd name="connsiteY119" fmla="*/ 1618553 h 2005672"/>
                <a:gd name="connsiteX120" fmla="*/ 1812114 w 4011346"/>
                <a:gd name="connsiteY120" fmla="*/ 1635239 h 2005672"/>
                <a:gd name="connsiteX121" fmla="*/ 1852161 w 4011346"/>
                <a:gd name="connsiteY121" fmla="*/ 1648588 h 2005672"/>
                <a:gd name="connsiteX122" fmla="*/ 1858836 w 4011346"/>
                <a:gd name="connsiteY122" fmla="*/ 1675286 h 2005672"/>
                <a:gd name="connsiteX123" fmla="*/ 1872184 w 4011346"/>
                <a:gd name="connsiteY123" fmla="*/ 1681961 h 2005672"/>
                <a:gd name="connsiteX124" fmla="*/ 1902219 w 4011346"/>
                <a:gd name="connsiteY124" fmla="*/ 1685298 h 2005672"/>
                <a:gd name="connsiteX125" fmla="*/ 1932254 w 4011346"/>
                <a:gd name="connsiteY125" fmla="*/ 1668612 h 2005672"/>
                <a:gd name="connsiteX126" fmla="*/ 1962290 w 4011346"/>
                <a:gd name="connsiteY126" fmla="*/ 1681961 h 2005672"/>
                <a:gd name="connsiteX127" fmla="*/ 1985650 w 4011346"/>
                <a:gd name="connsiteY127" fmla="*/ 1695310 h 2005672"/>
                <a:gd name="connsiteX128" fmla="*/ 1995662 w 4011346"/>
                <a:gd name="connsiteY128" fmla="*/ 1705321 h 2005672"/>
                <a:gd name="connsiteX129" fmla="*/ 2032371 w 4011346"/>
                <a:gd name="connsiteY129" fmla="*/ 1725345 h 2005672"/>
                <a:gd name="connsiteX130" fmla="*/ 2069081 w 4011346"/>
                <a:gd name="connsiteY130" fmla="*/ 1722007 h 2005672"/>
                <a:gd name="connsiteX131" fmla="*/ 2142500 w 4011346"/>
                <a:gd name="connsiteY131" fmla="*/ 1678623 h 2005672"/>
                <a:gd name="connsiteX132" fmla="*/ 2195895 w 4011346"/>
                <a:gd name="connsiteY132" fmla="*/ 1691972 h 2005672"/>
                <a:gd name="connsiteX133" fmla="*/ 2225930 w 4011346"/>
                <a:gd name="connsiteY133" fmla="*/ 1701984 h 2005672"/>
                <a:gd name="connsiteX134" fmla="*/ 2259303 w 4011346"/>
                <a:gd name="connsiteY134" fmla="*/ 1688635 h 2005672"/>
                <a:gd name="connsiteX135" fmla="*/ 2262640 w 4011346"/>
                <a:gd name="connsiteY135" fmla="*/ 1661937 h 2005672"/>
                <a:gd name="connsiteX136" fmla="*/ 2282663 w 4011346"/>
                <a:gd name="connsiteY136" fmla="*/ 1631902 h 2005672"/>
                <a:gd name="connsiteX137" fmla="*/ 2299349 w 4011346"/>
                <a:gd name="connsiteY137" fmla="*/ 1578507 h 2005672"/>
                <a:gd name="connsiteX138" fmla="*/ 2282663 w 4011346"/>
                <a:gd name="connsiteY138" fmla="*/ 1581844 h 2005672"/>
                <a:gd name="connsiteX139" fmla="*/ 2312698 w 4011346"/>
                <a:gd name="connsiteY139" fmla="*/ 1555146 h 2005672"/>
                <a:gd name="connsiteX140" fmla="*/ 2339396 w 4011346"/>
                <a:gd name="connsiteY140" fmla="*/ 1551809 h 2005672"/>
                <a:gd name="connsiteX141" fmla="*/ 2396129 w 4011346"/>
                <a:gd name="connsiteY141" fmla="*/ 1561820 h 2005672"/>
                <a:gd name="connsiteX142" fmla="*/ 2436176 w 4011346"/>
                <a:gd name="connsiteY142" fmla="*/ 1588518 h 2005672"/>
                <a:gd name="connsiteX143" fmla="*/ 2462873 w 4011346"/>
                <a:gd name="connsiteY143" fmla="*/ 1618553 h 2005672"/>
                <a:gd name="connsiteX144" fmla="*/ 2469548 w 4011346"/>
                <a:gd name="connsiteY144" fmla="*/ 1655263 h 2005672"/>
                <a:gd name="connsiteX145" fmla="*/ 2476222 w 4011346"/>
                <a:gd name="connsiteY145" fmla="*/ 1695310 h 2005672"/>
                <a:gd name="connsiteX146" fmla="*/ 2486234 w 4011346"/>
                <a:gd name="connsiteY146" fmla="*/ 1715333 h 2005672"/>
                <a:gd name="connsiteX147" fmla="*/ 2529618 w 4011346"/>
                <a:gd name="connsiteY147" fmla="*/ 1728682 h 2005672"/>
                <a:gd name="connsiteX148" fmla="*/ 2549641 w 4011346"/>
                <a:gd name="connsiteY148" fmla="*/ 1748705 h 2005672"/>
                <a:gd name="connsiteX149" fmla="*/ 2562990 w 4011346"/>
                <a:gd name="connsiteY149" fmla="*/ 1782077 h 2005672"/>
                <a:gd name="connsiteX150" fmla="*/ 2586351 w 4011346"/>
                <a:gd name="connsiteY150" fmla="*/ 1775403 h 2005672"/>
                <a:gd name="connsiteX151" fmla="*/ 2606374 w 4011346"/>
                <a:gd name="connsiteY151" fmla="*/ 1765391 h 2005672"/>
                <a:gd name="connsiteX152" fmla="*/ 2639746 w 4011346"/>
                <a:gd name="connsiteY152" fmla="*/ 1748705 h 2005672"/>
                <a:gd name="connsiteX153" fmla="*/ 2643084 w 4011346"/>
                <a:gd name="connsiteY153" fmla="*/ 1765391 h 2005672"/>
                <a:gd name="connsiteX154" fmla="*/ 2626398 w 4011346"/>
                <a:gd name="connsiteY154" fmla="*/ 1795426 h 2005672"/>
                <a:gd name="connsiteX155" fmla="*/ 2616386 w 4011346"/>
                <a:gd name="connsiteY155" fmla="*/ 1832136 h 2005672"/>
                <a:gd name="connsiteX156" fmla="*/ 2603037 w 4011346"/>
                <a:gd name="connsiteY156" fmla="*/ 1885531 h 2005672"/>
                <a:gd name="connsiteX157" fmla="*/ 2579676 w 4011346"/>
                <a:gd name="connsiteY157" fmla="*/ 1858834 h 2005672"/>
                <a:gd name="connsiteX158" fmla="*/ 2552979 w 4011346"/>
                <a:gd name="connsiteY158" fmla="*/ 1882194 h 2005672"/>
                <a:gd name="connsiteX159" fmla="*/ 2559653 w 4011346"/>
                <a:gd name="connsiteY159" fmla="*/ 1908892 h 2005672"/>
                <a:gd name="connsiteX160" fmla="*/ 2559653 w 4011346"/>
                <a:gd name="connsiteY160" fmla="*/ 1945601 h 2005672"/>
                <a:gd name="connsiteX161" fmla="*/ 2549641 w 4011346"/>
                <a:gd name="connsiteY161" fmla="*/ 1965625 h 2005672"/>
                <a:gd name="connsiteX162" fmla="*/ 2589688 w 4011346"/>
                <a:gd name="connsiteY162" fmla="*/ 1945601 h 2005672"/>
                <a:gd name="connsiteX163" fmla="*/ 2626398 w 4011346"/>
                <a:gd name="connsiteY163" fmla="*/ 1955613 h 2005672"/>
                <a:gd name="connsiteX164" fmla="*/ 2653095 w 4011346"/>
                <a:gd name="connsiteY164" fmla="*/ 1932253 h 2005672"/>
                <a:gd name="connsiteX165" fmla="*/ 2683130 w 4011346"/>
                <a:gd name="connsiteY165" fmla="*/ 1878857 h 2005672"/>
                <a:gd name="connsiteX166" fmla="*/ 2753212 w 4011346"/>
                <a:gd name="connsiteY166" fmla="*/ 1792089 h 2005672"/>
                <a:gd name="connsiteX167" fmla="*/ 2783247 w 4011346"/>
                <a:gd name="connsiteY167" fmla="*/ 1722007 h 2005672"/>
                <a:gd name="connsiteX168" fmla="*/ 2803271 w 4011346"/>
                <a:gd name="connsiteY168" fmla="*/ 1618553 h 2005672"/>
                <a:gd name="connsiteX169" fmla="*/ 2793259 w 4011346"/>
                <a:gd name="connsiteY169" fmla="*/ 1568495 h 2005672"/>
                <a:gd name="connsiteX170" fmla="*/ 2769898 w 4011346"/>
                <a:gd name="connsiteY170" fmla="*/ 1535123 h 2005672"/>
                <a:gd name="connsiteX171" fmla="*/ 2726514 w 4011346"/>
                <a:gd name="connsiteY171" fmla="*/ 1535123 h 2005672"/>
                <a:gd name="connsiteX172" fmla="*/ 2699817 w 4011346"/>
                <a:gd name="connsiteY172" fmla="*/ 1535123 h 2005672"/>
                <a:gd name="connsiteX173" fmla="*/ 2683130 w 4011346"/>
                <a:gd name="connsiteY173" fmla="*/ 1515099 h 2005672"/>
                <a:gd name="connsiteX174" fmla="*/ 2669781 w 4011346"/>
                <a:gd name="connsiteY174" fmla="*/ 1495076 h 2005672"/>
                <a:gd name="connsiteX175" fmla="*/ 2763224 w 4011346"/>
                <a:gd name="connsiteY175" fmla="*/ 1378273 h 2005672"/>
                <a:gd name="connsiteX176" fmla="*/ 2846654 w 4011346"/>
                <a:gd name="connsiteY176" fmla="*/ 1311529 h 2005672"/>
                <a:gd name="connsiteX177" fmla="*/ 2890038 w 4011346"/>
                <a:gd name="connsiteY177" fmla="*/ 1288168 h 2005672"/>
                <a:gd name="connsiteX178" fmla="*/ 2933422 w 4011346"/>
                <a:gd name="connsiteY178" fmla="*/ 1308191 h 2005672"/>
                <a:gd name="connsiteX179" fmla="*/ 2950109 w 4011346"/>
                <a:gd name="connsiteY179" fmla="*/ 1291505 h 2005672"/>
                <a:gd name="connsiteX180" fmla="*/ 2993492 w 4011346"/>
                <a:gd name="connsiteY180" fmla="*/ 1308191 h 2005672"/>
                <a:gd name="connsiteX181" fmla="*/ 3006841 w 4011346"/>
                <a:gd name="connsiteY181" fmla="*/ 1274819 h 2005672"/>
                <a:gd name="connsiteX182" fmla="*/ 3053563 w 4011346"/>
                <a:gd name="connsiteY182" fmla="*/ 1284831 h 2005672"/>
                <a:gd name="connsiteX183" fmla="*/ 3070249 w 4011346"/>
                <a:gd name="connsiteY183" fmla="*/ 1301517 h 2005672"/>
                <a:gd name="connsiteX184" fmla="*/ 3060237 w 4011346"/>
                <a:gd name="connsiteY184" fmla="*/ 1321540 h 2005672"/>
                <a:gd name="connsiteX185" fmla="*/ 3123644 w 4011346"/>
                <a:gd name="connsiteY185" fmla="*/ 1304854 h 2005672"/>
                <a:gd name="connsiteX186" fmla="*/ 3140330 w 4011346"/>
                <a:gd name="connsiteY186" fmla="*/ 1291505 h 2005672"/>
                <a:gd name="connsiteX187" fmla="*/ 3123644 w 4011346"/>
                <a:gd name="connsiteY187" fmla="*/ 1278156 h 2005672"/>
                <a:gd name="connsiteX188" fmla="*/ 3143668 w 4011346"/>
                <a:gd name="connsiteY188" fmla="*/ 1238110 h 2005672"/>
                <a:gd name="connsiteX189" fmla="*/ 3190389 w 4011346"/>
                <a:gd name="connsiteY189" fmla="*/ 1168028 h 2005672"/>
                <a:gd name="connsiteX190" fmla="*/ 3233773 w 4011346"/>
                <a:gd name="connsiteY190" fmla="*/ 1164691 h 2005672"/>
                <a:gd name="connsiteX191" fmla="*/ 3273819 w 4011346"/>
                <a:gd name="connsiteY191" fmla="*/ 1174702 h 2005672"/>
                <a:gd name="connsiteX192" fmla="*/ 3277157 w 4011346"/>
                <a:gd name="connsiteY192" fmla="*/ 1231435 h 2005672"/>
                <a:gd name="connsiteX193" fmla="*/ 3320541 w 4011346"/>
                <a:gd name="connsiteY193" fmla="*/ 1188051 h 2005672"/>
                <a:gd name="connsiteX194" fmla="*/ 3343901 w 4011346"/>
                <a:gd name="connsiteY194" fmla="*/ 1171365 h 2005672"/>
                <a:gd name="connsiteX195" fmla="*/ 3350576 w 4011346"/>
                <a:gd name="connsiteY195" fmla="*/ 1137993 h 2005672"/>
                <a:gd name="connsiteX196" fmla="*/ 3377273 w 4011346"/>
                <a:gd name="connsiteY196" fmla="*/ 1121307 h 2005672"/>
                <a:gd name="connsiteX197" fmla="*/ 3407309 w 4011346"/>
                <a:gd name="connsiteY197" fmla="*/ 1131318 h 2005672"/>
                <a:gd name="connsiteX198" fmla="*/ 3373936 w 4011346"/>
                <a:gd name="connsiteY198" fmla="*/ 1161353 h 2005672"/>
                <a:gd name="connsiteX199" fmla="*/ 3360587 w 4011346"/>
                <a:gd name="connsiteY199" fmla="*/ 1211412 h 2005672"/>
                <a:gd name="connsiteX200" fmla="*/ 3323878 w 4011346"/>
                <a:gd name="connsiteY200" fmla="*/ 1251458 h 2005672"/>
                <a:gd name="connsiteX201" fmla="*/ 3210412 w 4011346"/>
                <a:gd name="connsiteY201" fmla="*/ 1348238 h 2005672"/>
                <a:gd name="connsiteX202" fmla="*/ 3163691 w 4011346"/>
                <a:gd name="connsiteY202" fmla="*/ 1418320 h 2005672"/>
                <a:gd name="connsiteX203" fmla="*/ 3160354 w 4011346"/>
                <a:gd name="connsiteY203" fmla="*/ 1491739 h 2005672"/>
                <a:gd name="connsiteX204" fmla="*/ 3170365 w 4011346"/>
                <a:gd name="connsiteY204" fmla="*/ 1581844 h 2005672"/>
                <a:gd name="connsiteX205" fmla="*/ 3190389 w 4011346"/>
                <a:gd name="connsiteY205" fmla="*/ 1645251 h 2005672"/>
                <a:gd name="connsiteX206" fmla="*/ 3217087 w 4011346"/>
                <a:gd name="connsiteY206" fmla="*/ 1635239 h 2005672"/>
                <a:gd name="connsiteX207" fmla="*/ 3240447 w 4011346"/>
                <a:gd name="connsiteY207" fmla="*/ 1568495 h 2005672"/>
                <a:gd name="connsiteX208" fmla="*/ 3270482 w 4011346"/>
                <a:gd name="connsiteY208" fmla="*/ 1565158 h 2005672"/>
                <a:gd name="connsiteX209" fmla="*/ 3287168 w 4011346"/>
                <a:gd name="connsiteY209" fmla="*/ 1505088 h 2005672"/>
                <a:gd name="connsiteX210" fmla="*/ 3313866 w 4011346"/>
                <a:gd name="connsiteY210" fmla="*/ 1495076 h 2005672"/>
                <a:gd name="connsiteX211" fmla="*/ 3313866 w 4011346"/>
                <a:gd name="connsiteY211" fmla="*/ 1465041 h 2005672"/>
                <a:gd name="connsiteX212" fmla="*/ 3337227 w 4011346"/>
                <a:gd name="connsiteY212" fmla="*/ 1428331 h 2005672"/>
                <a:gd name="connsiteX213" fmla="*/ 3330552 w 4011346"/>
                <a:gd name="connsiteY213" fmla="*/ 1384947 h 2005672"/>
                <a:gd name="connsiteX214" fmla="*/ 3333890 w 4011346"/>
                <a:gd name="connsiteY214" fmla="*/ 1354912 h 2005672"/>
                <a:gd name="connsiteX215" fmla="*/ 3323878 w 4011346"/>
                <a:gd name="connsiteY215" fmla="*/ 1344901 h 2005672"/>
                <a:gd name="connsiteX216" fmla="*/ 3363925 w 4011346"/>
                <a:gd name="connsiteY216" fmla="*/ 1258133 h 2005672"/>
                <a:gd name="connsiteX217" fmla="*/ 3383948 w 4011346"/>
                <a:gd name="connsiteY217" fmla="*/ 1268145 h 2005672"/>
                <a:gd name="connsiteX218" fmla="*/ 3410646 w 4011346"/>
                <a:gd name="connsiteY218" fmla="*/ 1241447 h 2005672"/>
                <a:gd name="connsiteX219" fmla="*/ 3420657 w 4011346"/>
                <a:gd name="connsiteY219" fmla="*/ 1268145 h 2005672"/>
                <a:gd name="connsiteX220" fmla="*/ 3447355 w 4011346"/>
                <a:gd name="connsiteY220" fmla="*/ 1251458 h 2005672"/>
                <a:gd name="connsiteX221" fmla="*/ 3477390 w 4011346"/>
                <a:gd name="connsiteY221" fmla="*/ 1241447 h 2005672"/>
                <a:gd name="connsiteX222" fmla="*/ 3514100 w 4011346"/>
                <a:gd name="connsiteY222" fmla="*/ 1268145 h 2005672"/>
                <a:gd name="connsiteX223" fmla="*/ 3574170 w 4011346"/>
                <a:gd name="connsiteY223" fmla="*/ 1201400 h 2005672"/>
                <a:gd name="connsiteX224" fmla="*/ 3637577 w 4011346"/>
                <a:gd name="connsiteY224" fmla="*/ 1154679 h 2005672"/>
                <a:gd name="connsiteX225" fmla="*/ 3690973 w 4011346"/>
                <a:gd name="connsiteY225" fmla="*/ 1117969 h 2005672"/>
                <a:gd name="connsiteX226" fmla="*/ 3741031 w 4011346"/>
                <a:gd name="connsiteY226" fmla="*/ 1144667 h 2005672"/>
                <a:gd name="connsiteX227" fmla="*/ 3751043 w 4011346"/>
                <a:gd name="connsiteY227" fmla="*/ 1117969 h 2005672"/>
                <a:gd name="connsiteX228" fmla="*/ 3727682 w 4011346"/>
                <a:gd name="connsiteY228" fmla="*/ 1051225 h 2005672"/>
                <a:gd name="connsiteX229" fmla="*/ 3700984 w 4011346"/>
                <a:gd name="connsiteY229" fmla="*/ 1034539 h 2005672"/>
                <a:gd name="connsiteX230" fmla="*/ 3697647 w 4011346"/>
                <a:gd name="connsiteY230" fmla="*/ 1004504 h 2005672"/>
                <a:gd name="connsiteX231" fmla="*/ 3751043 w 4011346"/>
                <a:gd name="connsiteY231" fmla="*/ 1011178 h 2005672"/>
                <a:gd name="connsiteX232" fmla="*/ 3774403 w 4011346"/>
                <a:gd name="connsiteY232" fmla="*/ 967794 h 2005672"/>
                <a:gd name="connsiteX233" fmla="*/ 3767729 w 4011346"/>
                <a:gd name="connsiteY233" fmla="*/ 941096 h 2005672"/>
                <a:gd name="connsiteX234" fmla="*/ 3794427 w 4011346"/>
                <a:gd name="connsiteY234" fmla="*/ 907724 h 2005672"/>
                <a:gd name="connsiteX235" fmla="*/ 3804438 w 4011346"/>
                <a:gd name="connsiteY235" fmla="*/ 951108 h 2005672"/>
                <a:gd name="connsiteX236" fmla="*/ 3827799 w 4011346"/>
                <a:gd name="connsiteY236" fmla="*/ 967794 h 2005672"/>
                <a:gd name="connsiteX237" fmla="*/ 3874520 w 4011346"/>
                <a:gd name="connsiteY237" fmla="*/ 987818 h 2005672"/>
                <a:gd name="connsiteX238" fmla="*/ 3894544 w 4011346"/>
                <a:gd name="connsiteY238" fmla="*/ 1014515 h 2005672"/>
                <a:gd name="connsiteX239" fmla="*/ 3941265 w 4011346"/>
                <a:gd name="connsiteY239" fmla="*/ 1037876 h 2005672"/>
                <a:gd name="connsiteX240" fmla="*/ 3947939 w 4011346"/>
                <a:gd name="connsiteY240" fmla="*/ 1024527 h 2005672"/>
                <a:gd name="connsiteX241" fmla="*/ 3957951 w 4011346"/>
                <a:gd name="connsiteY241" fmla="*/ 961120 h 2005672"/>
                <a:gd name="connsiteX242" fmla="*/ 4004672 w 4011346"/>
                <a:gd name="connsiteY242" fmla="*/ 954445 h 2005672"/>
                <a:gd name="connsiteX243" fmla="*/ 4011346 w 4011346"/>
                <a:gd name="connsiteY243" fmla="*/ 921073 h 2005672"/>
                <a:gd name="connsiteX244" fmla="*/ 3967963 w 4011346"/>
                <a:gd name="connsiteY244" fmla="*/ 884364 h 2005672"/>
                <a:gd name="connsiteX245" fmla="*/ 3921241 w 4011346"/>
                <a:gd name="connsiteY245" fmla="*/ 867677 h 2005672"/>
                <a:gd name="connsiteX246" fmla="*/ 3907892 w 4011346"/>
                <a:gd name="connsiteY246" fmla="*/ 871015 h 2005672"/>
                <a:gd name="connsiteX247" fmla="*/ 3907892 w 4011346"/>
                <a:gd name="connsiteY247" fmla="*/ 904387 h 2005672"/>
                <a:gd name="connsiteX248" fmla="*/ 3887869 w 4011346"/>
                <a:gd name="connsiteY248" fmla="*/ 897712 h 2005672"/>
                <a:gd name="connsiteX249" fmla="*/ 3874520 w 4011346"/>
                <a:gd name="connsiteY249" fmla="*/ 844317 h 2005672"/>
                <a:gd name="connsiteX250" fmla="*/ 3817787 w 4011346"/>
                <a:gd name="connsiteY250" fmla="*/ 780910 h 2005672"/>
                <a:gd name="connsiteX251" fmla="*/ 3717671 w 4011346"/>
                <a:gd name="connsiteY251" fmla="*/ 704153 h 2005672"/>
                <a:gd name="connsiteX252" fmla="*/ 3664275 w 4011346"/>
                <a:gd name="connsiteY252" fmla="*/ 684130 h 2005672"/>
                <a:gd name="connsiteX253" fmla="*/ 3584181 w 4011346"/>
                <a:gd name="connsiteY253" fmla="*/ 677456 h 2005672"/>
                <a:gd name="connsiteX254" fmla="*/ 3520774 w 4011346"/>
                <a:gd name="connsiteY254" fmla="*/ 660769 h 2005672"/>
                <a:gd name="connsiteX255" fmla="*/ 3530786 w 4011346"/>
                <a:gd name="connsiteY255" fmla="*/ 700816 h 2005672"/>
                <a:gd name="connsiteX256" fmla="*/ 3537460 w 4011346"/>
                <a:gd name="connsiteY256" fmla="*/ 727514 h 2005672"/>
                <a:gd name="connsiteX257" fmla="*/ 3507425 w 4011346"/>
                <a:gd name="connsiteY257" fmla="*/ 750874 h 2005672"/>
                <a:gd name="connsiteX258" fmla="*/ 3477390 w 4011346"/>
                <a:gd name="connsiteY258" fmla="*/ 724177 h 2005672"/>
                <a:gd name="connsiteX259" fmla="*/ 3477390 w 4011346"/>
                <a:gd name="connsiteY259" fmla="*/ 704153 h 2005672"/>
                <a:gd name="connsiteX260" fmla="*/ 3504088 w 4011346"/>
                <a:gd name="connsiteY260" fmla="*/ 684130 h 2005672"/>
                <a:gd name="connsiteX261" fmla="*/ 3467379 w 4011346"/>
                <a:gd name="connsiteY261" fmla="*/ 670781 h 2005672"/>
                <a:gd name="connsiteX262" fmla="*/ 3450692 w 4011346"/>
                <a:gd name="connsiteY262" fmla="*/ 697479 h 2005672"/>
                <a:gd name="connsiteX263" fmla="*/ 3440681 w 4011346"/>
                <a:gd name="connsiteY263" fmla="*/ 710828 h 2005672"/>
                <a:gd name="connsiteX264" fmla="*/ 3357250 w 4011346"/>
                <a:gd name="connsiteY264" fmla="*/ 697479 h 2005672"/>
                <a:gd name="connsiteX265" fmla="*/ 3297180 w 4011346"/>
                <a:gd name="connsiteY265" fmla="*/ 704153 h 2005672"/>
                <a:gd name="connsiteX266" fmla="*/ 3267145 w 4011346"/>
                <a:gd name="connsiteY266" fmla="*/ 680793 h 2005672"/>
                <a:gd name="connsiteX267" fmla="*/ 3267145 w 4011346"/>
                <a:gd name="connsiteY267" fmla="*/ 644083 h 2005672"/>
                <a:gd name="connsiteX268" fmla="*/ 3203738 w 4011346"/>
                <a:gd name="connsiteY268" fmla="*/ 587350 h 2005672"/>
                <a:gd name="connsiteX269" fmla="*/ 3076923 w 4011346"/>
                <a:gd name="connsiteY269" fmla="*/ 594025 h 2005672"/>
                <a:gd name="connsiteX270" fmla="*/ 3043551 w 4011346"/>
                <a:gd name="connsiteY270" fmla="*/ 570664 h 2005672"/>
                <a:gd name="connsiteX271" fmla="*/ 3000167 w 4011346"/>
                <a:gd name="connsiteY271" fmla="*/ 523943 h 2005672"/>
                <a:gd name="connsiteX272" fmla="*/ 3013516 w 4011346"/>
                <a:gd name="connsiteY272" fmla="*/ 517269 h 2005672"/>
                <a:gd name="connsiteX273" fmla="*/ 3000167 w 4011346"/>
                <a:gd name="connsiteY273" fmla="*/ 497245 h 2005672"/>
                <a:gd name="connsiteX274" fmla="*/ 2970132 w 4011346"/>
                <a:gd name="connsiteY274" fmla="*/ 493908 h 2005672"/>
                <a:gd name="connsiteX275" fmla="*/ 2920073 w 4011346"/>
                <a:gd name="connsiteY275" fmla="*/ 540629 h 2005672"/>
                <a:gd name="connsiteX276" fmla="*/ 2920073 w 4011346"/>
                <a:gd name="connsiteY276" fmla="*/ 540629 h 2005672"/>
                <a:gd name="connsiteX277" fmla="*/ 2916736 w 4011346"/>
                <a:gd name="connsiteY277" fmla="*/ 490571 h 2005672"/>
                <a:gd name="connsiteX278" fmla="*/ 2936760 w 4011346"/>
                <a:gd name="connsiteY278" fmla="*/ 487234 h 2005672"/>
                <a:gd name="connsiteX279" fmla="*/ 2866678 w 4011346"/>
                <a:gd name="connsiteY279" fmla="*/ 457199 h 2005672"/>
                <a:gd name="connsiteX280" fmla="*/ 2813282 w 4011346"/>
                <a:gd name="connsiteY280" fmla="*/ 453861 h 2005672"/>
                <a:gd name="connsiteX281" fmla="*/ 2793259 w 4011346"/>
                <a:gd name="connsiteY281" fmla="*/ 477222 h 2005672"/>
                <a:gd name="connsiteX282" fmla="*/ 2743200 w 4011346"/>
                <a:gd name="connsiteY282" fmla="*/ 487234 h 2005672"/>
                <a:gd name="connsiteX283" fmla="*/ 2786584 w 4011346"/>
                <a:gd name="connsiteY283" fmla="*/ 497245 h 2005672"/>
                <a:gd name="connsiteX284" fmla="*/ 2763224 w 4011346"/>
                <a:gd name="connsiteY284" fmla="*/ 517269 h 2005672"/>
                <a:gd name="connsiteX285" fmla="*/ 2769898 w 4011346"/>
                <a:gd name="connsiteY285" fmla="*/ 567327 h 2005672"/>
                <a:gd name="connsiteX286" fmla="*/ 2749875 w 4011346"/>
                <a:gd name="connsiteY286" fmla="*/ 550641 h 2005672"/>
                <a:gd name="connsiteX287" fmla="*/ 2733189 w 4011346"/>
                <a:gd name="connsiteY287" fmla="*/ 563990 h 2005672"/>
                <a:gd name="connsiteX288" fmla="*/ 2666444 w 4011346"/>
                <a:gd name="connsiteY288" fmla="*/ 553978 h 2005672"/>
                <a:gd name="connsiteX289" fmla="*/ 2636409 w 4011346"/>
                <a:gd name="connsiteY289" fmla="*/ 563990 h 2005672"/>
                <a:gd name="connsiteX290" fmla="*/ 2603037 w 4011346"/>
                <a:gd name="connsiteY290" fmla="*/ 523943 h 2005672"/>
                <a:gd name="connsiteX291" fmla="*/ 2569665 w 4011346"/>
                <a:gd name="connsiteY291" fmla="*/ 607374 h 2005672"/>
                <a:gd name="connsiteX292" fmla="*/ 2552979 w 4011346"/>
                <a:gd name="connsiteY292" fmla="*/ 627397 h 2005672"/>
                <a:gd name="connsiteX293" fmla="*/ 2469548 w 4011346"/>
                <a:gd name="connsiteY293" fmla="*/ 490571 h 2005672"/>
                <a:gd name="connsiteX294" fmla="*/ 2446187 w 4011346"/>
                <a:gd name="connsiteY294" fmla="*/ 507257 h 2005672"/>
                <a:gd name="connsiteX295" fmla="*/ 2442850 w 4011346"/>
                <a:gd name="connsiteY295" fmla="*/ 473885 h 2005672"/>
                <a:gd name="connsiteX296" fmla="*/ 2449525 w 4011346"/>
                <a:gd name="connsiteY296" fmla="*/ 403803 h 2005672"/>
                <a:gd name="connsiteX297" fmla="*/ 2386117 w 4011346"/>
                <a:gd name="connsiteY297" fmla="*/ 377105 h 2005672"/>
                <a:gd name="connsiteX298" fmla="*/ 2369431 w 4011346"/>
                <a:gd name="connsiteY298" fmla="*/ 417152 h 2005672"/>
                <a:gd name="connsiteX299" fmla="*/ 2379443 w 4011346"/>
                <a:gd name="connsiteY299" fmla="*/ 440512 h 2005672"/>
                <a:gd name="connsiteX300" fmla="*/ 2376106 w 4011346"/>
                <a:gd name="connsiteY300" fmla="*/ 460536 h 2005672"/>
                <a:gd name="connsiteX301" fmla="*/ 2352745 w 4011346"/>
                <a:gd name="connsiteY301" fmla="*/ 437175 h 2005672"/>
                <a:gd name="connsiteX302" fmla="*/ 2316036 w 4011346"/>
                <a:gd name="connsiteY302" fmla="*/ 443850 h 2005672"/>
                <a:gd name="connsiteX303" fmla="*/ 2272652 w 4011346"/>
                <a:gd name="connsiteY303" fmla="*/ 430501 h 2005672"/>
                <a:gd name="connsiteX304" fmla="*/ 2245954 w 4011346"/>
                <a:gd name="connsiteY304" fmla="*/ 390454 h 2005672"/>
                <a:gd name="connsiteX305" fmla="*/ 2209244 w 4011346"/>
                <a:gd name="connsiteY305" fmla="*/ 387117 h 2005672"/>
                <a:gd name="connsiteX306" fmla="*/ 2159186 w 4011346"/>
                <a:gd name="connsiteY306" fmla="*/ 377105 h 2005672"/>
                <a:gd name="connsiteX307" fmla="*/ 2132488 w 4011346"/>
                <a:gd name="connsiteY307" fmla="*/ 393791 h 2005672"/>
                <a:gd name="connsiteX308" fmla="*/ 2115802 w 4011346"/>
                <a:gd name="connsiteY308" fmla="*/ 407140 h 2005672"/>
                <a:gd name="connsiteX309" fmla="*/ 2115802 w 4011346"/>
                <a:gd name="connsiteY309" fmla="*/ 377105 h 2005672"/>
                <a:gd name="connsiteX310" fmla="*/ 2082430 w 4011346"/>
                <a:gd name="connsiteY310" fmla="*/ 373768 h 2005672"/>
                <a:gd name="connsiteX311" fmla="*/ 2045720 w 4011346"/>
                <a:gd name="connsiteY311" fmla="*/ 347070 h 2005672"/>
                <a:gd name="connsiteX312" fmla="*/ 2025697 w 4011346"/>
                <a:gd name="connsiteY312" fmla="*/ 377105 h 2005672"/>
                <a:gd name="connsiteX313" fmla="*/ 2055732 w 4011346"/>
                <a:gd name="connsiteY313" fmla="*/ 373768 h 2005672"/>
                <a:gd name="connsiteX314" fmla="*/ 2045720 w 4011346"/>
                <a:gd name="connsiteY314" fmla="*/ 400466 h 2005672"/>
                <a:gd name="connsiteX315" fmla="*/ 1988987 w 4011346"/>
                <a:gd name="connsiteY315" fmla="*/ 420489 h 2005672"/>
                <a:gd name="connsiteX316" fmla="*/ 1935592 w 4011346"/>
                <a:gd name="connsiteY316" fmla="*/ 430501 h 2005672"/>
                <a:gd name="connsiteX317" fmla="*/ 1995662 w 4011346"/>
                <a:gd name="connsiteY317" fmla="*/ 373768 h 2005672"/>
                <a:gd name="connsiteX318" fmla="*/ 2055732 w 4011346"/>
                <a:gd name="connsiteY318" fmla="*/ 303686 h 2005672"/>
                <a:gd name="connsiteX319" fmla="*/ 2055732 w 4011346"/>
                <a:gd name="connsiteY319" fmla="*/ 303686 h 2005672"/>
                <a:gd name="connsiteX320" fmla="*/ 1888870 w 4011346"/>
                <a:gd name="connsiteY320" fmla="*/ 0 h 2005672"/>
                <a:gd name="connsiteX321" fmla="*/ 1835474 w 4011346"/>
                <a:gd name="connsiteY321" fmla="*/ 26698 h 2005672"/>
                <a:gd name="connsiteX322" fmla="*/ 1838813 w 4011346"/>
                <a:gd name="connsiteY322" fmla="*/ 120139 h 2005672"/>
                <a:gd name="connsiteX323" fmla="*/ 1782079 w 4011346"/>
                <a:gd name="connsiteY323" fmla="*/ 106790 h 2005672"/>
                <a:gd name="connsiteX324" fmla="*/ 1768731 w 4011346"/>
                <a:gd name="connsiteY324" fmla="*/ 153512 h 2005672"/>
                <a:gd name="connsiteX325" fmla="*/ 1705322 w 4011346"/>
                <a:gd name="connsiteY325" fmla="*/ 176872 h 2005672"/>
                <a:gd name="connsiteX326" fmla="*/ 1685300 w 4011346"/>
                <a:gd name="connsiteY326" fmla="*/ 150174 h 2005672"/>
                <a:gd name="connsiteX327" fmla="*/ 1615218 w 4011346"/>
                <a:gd name="connsiteY327" fmla="*/ 153512 h 2005672"/>
                <a:gd name="connsiteX328" fmla="*/ 1638579 w 4011346"/>
                <a:gd name="connsiteY328" fmla="*/ 183547 h 2005672"/>
                <a:gd name="connsiteX329" fmla="*/ 1528449 w 4011346"/>
                <a:gd name="connsiteY329" fmla="*/ 210243 h 2005672"/>
                <a:gd name="connsiteX330" fmla="*/ 1465043 w 4011346"/>
                <a:gd name="connsiteY330" fmla="*/ 293674 h 2005672"/>
                <a:gd name="connsiteX331" fmla="*/ 1448357 w 4011346"/>
                <a:gd name="connsiteY331" fmla="*/ 320372 h 2005672"/>
                <a:gd name="connsiteX332" fmla="*/ 1481729 w 4011346"/>
                <a:gd name="connsiteY332" fmla="*/ 353745 h 2005672"/>
                <a:gd name="connsiteX333" fmla="*/ 1481729 w 4011346"/>
                <a:gd name="connsiteY333" fmla="*/ 383780 h 2005672"/>
                <a:gd name="connsiteX334" fmla="*/ 1458368 w 4011346"/>
                <a:gd name="connsiteY334" fmla="*/ 387117 h 2005672"/>
                <a:gd name="connsiteX335" fmla="*/ 1458368 w 4011346"/>
                <a:gd name="connsiteY335" fmla="*/ 367093 h 2005672"/>
                <a:gd name="connsiteX336" fmla="*/ 1418322 w 4011346"/>
                <a:gd name="connsiteY336" fmla="*/ 377105 h 2005672"/>
                <a:gd name="connsiteX337" fmla="*/ 1368263 w 4011346"/>
                <a:gd name="connsiteY337" fmla="*/ 383780 h 2005672"/>
                <a:gd name="connsiteX338" fmla="*/ 1321542 w 4011346"/>
                <a:gd name="connsiteY338" fmla="*/ 390454 h 2005672"/>
                <a:gd name="connsiteX339" fmla="*/ 1318205 w 4011346"/>
                <a:gd name="connsiteY339" fmla="*/ 477222 h 2005672"/>
                <a:gd name="connsiteX340" fmla="*/ 1358252 w 4011346"/>
                <a:gd name="connsiteY340" fmla="*/ 500583 h 2005672"/>
                <a:gd name="connsiteX341" fmla="*/ 1374938 w 4011346"/>
                <a:gd name="connsiteY341" fmla="*/ 530618 h 2005672"/>
                <a:gd name="connsiteX342" fmla="*/ 1384949 w 4011346"/>
                <a:gd name="connsiteY342" fmla="*/ 553978 h 2005672"/>
                <a:gd name="connsiteX343" fmla="*/ 1394961 w 4011346"/>
                <a:gd name="connsiteY343" fmla="*/ 604037 h 2005672"/>
                <a:gd name="connsiteX344" fmla="*/ 1384949 w 4011346"/>
                <a:gd name="connsiteY344" fmla="*/ 634072 h 2005672"/>
                <a:gd name="connsiteX345" fmla="*/ 1358252 w 4011346"/>
                <a:gd name="connsiteY345" fmla="*/ 600699 h 2005672"/>
                <a:gd name="connsiteX346" fmla="*/ 1361589 w 4011346"/>
                <a:gd name="connsiteY346" fmla="*/ 570664 h 2005672"/>
                <a:gd name="connsiteX347" fmla="*/ 1351577 w 4011346"/>
                <a:gd name="connsiteY347" fmla="*/ 530618 h 2005672"/>
                <a:gd name="connsiteX348" fmla="*/ 1328217 w 4011346"/>
                <a:gd name="connsiteY348" fmla="*/ 537292 h 2005672"/>
                <a:gd name="connsiteX349" fmla="*/ 1281495 w 4011346"/>
                <a:gd name="connsiteY349" fmla="*/ 500583 h 2005672"/>
                <a:gd name="connsiteX350" fmla="*/ 1241449 w 4011346"/>
                <a:gd name="connsiteY350" fmla="*/ 497245 h 2005672"/>
                <a:gd name="connsiteX351" fmla="*/ 1241449 w 4011346"/>
                <a:gd name="connsiteY351" fmla="*/ 543966 h 2005672"/>
                <a:gd name="connsiteX352" fmla="*/ 1201402 w 4011346"/>
                <a:gd name="connsiteY352" fmla="*/ 523943 h 2005672"/>
                <a:gd name="connsiteX353" fmla="*/ 1228100 w 4011346"/>
                <a:gd name="connsiteY353" fmla="*/ 574001 h 2005672"/>
                <a:gd name="connsiteX354" fmla="*/ 1258135 w 4011346"/>
                <a:gd name="connsiteY354" fmla="*/ 584013 h 2005672"/>
                <a:gd name="connsiteX355" fmla="*/ 1258135 w 4011346"/>
                <a:gd name="connsiteY355" fmla="*/ 604037 h 2005672"/>
                <a:gd name="connsiteX356" fmla="*/ 1198065 w 4011346"/>
                <a:gd name="connsiteY356" fmla="*/ 580676 h 2005672"/>
                <a:gd name="connsiteX357" fmla="*/ 1181379 w 4011346"/>
                <a:gd name="connsiteY357" fmla="*/ 580676 h 2005672"/>
                <a:gd name="connsiteX358" fmla="*/ 1178041 w 4011346"/>
                <a:gd name="connsiteY358" fmla="*/ 537292 h 2005672"/>
                <a:gd name="connsiteX359" fmla="*/ 1171367 w 4011346"/>
                <a:gd name="connsiteY359" fmla="*/ 450524 h 2005672"/>
                <a:gd name="connsiteX360" fmla="*/ 1161355 w 4011346"/>
                <a:gd name="connsiteY360" fmla="*/ 520606 h 2005672"/>
                <a:gd name="connsiteX361" fmla="*/ 1137995 w 4011346"/>
                <a:gd name="connsiteY361" fmla="*/ 550641 h 2005672"/>
                <a:gd name="connsiteX362" fmla="*/ 1158018 w 4011346"/>
                <a:gd name="connsiteY362" fmla="*/ 597362 h 2005672"/>
                <a:gd name="connsiteX363" fmla="*/ 1158018 w 4011346"/>
                <a:gd name="connsiteY363" fmla="*/ 630734 h 2005672"/>
                <a:gd name="connsiteX364" fmla="*/ 1141332 w 4011346"/>
                <a:gd name="connsiteY364" fmla="*/ 680793 h 2005672"/>
                <a:gd name="connsiteX365" fmla="*/ 1154681 w 4011346"/>
                <a:gd name="connsiteY365" fmla="*/ 714165 h 2005672"/>
                <a:gd name="connsiteX366" fmla="*/ 1184716 w 4011346"/>
                <a:gd name="connsiteY366" fmla="*/ 720839 h 2005672"/>
                <a:gd name="connsiteX367" fmla="*/ 1221425 w 4011346"/>
                <a:gd name="connsiteY367" fmla="*/ 727514 h 2005672"/>
                <a:gd name="connsiteX368" fmla="*/ 1241449 w 4011346"/>
                <a:gd name="connsiteY368" fmla="*/ 750874 h 2005672"/>
                <a:gd name="connsiteX369" fmla="*/ 1258135 w 4011346"/>
                <a:gd name="connsiteY369" fmla="*/ 794258 h 2005672"/>
                <a:gd name="connsiteX370" fmla="*/ 1258135 w 4011346"/>
                <a:gd name="connsiteY370" fmla="*/ 794258 h 2005672"/>
                <a:gd name="connsiteX371" fmla="*/ 1254798 w 4011346"/>
                <a:gd name="connsiteY371" fmla="*/ 827631 h 2005672"/>
                <a:gd name="connsiteX372" fmla="*/ 1274821 w 4011346"/>
                <a:gd name="connsiteY372" fmla="*/ 847654 h 2005672"/>
                <a:gd name="connsiteX373" fmla="*/ 1244786 w 4011346"/>
                <a:gd name="connsiteY373" fmla="*/ 854329 h 2005672"/>
                <a:gd name="connsiteX374" fmla="*/ 1224763 w 4011346"/>
                <a:gd name="connsiteY374" fmla="*/ 814282 h 2005672"/>
                <a:gd name="connsiteX375" fmla="*/ 1224763 w 4011346"/>
                <a:gd name="connsiteY375" fmla="*/ 774235 h 2005672"/>
                <a:gd name="connsiteX376" fmla="*/ 1194727 w 4011346"/>
                <a:gd name="connsiteY376" fmla="*/ 737526 h 2005672"/>
                <a:gd name="connsiteX377" fmla="*/ 1164692 w 4011346"/>
                <a:gd name="connsiteY377" fmla="*/ 780910 h 2005672"/>
                <a:gd name="connsiteX378" fmla="*/ 1178041 w 4011346"/>
                <a:gd name="connsiteY378" fmla="*/ 824293 h 2005672"/>
                <a:gd name="connsiteX379" fmla="*/ 1137995 w 4011346"/>
                <a:gd name="connsiteY379" fmla="*/ 881026 h 2005672"/>
                <a:gd name="connsiteX380" fmla="*/ 1097948 w 4011346"/>
                <a:gd name="connsiteY380" fmla="*/ 937759 h 2005672"/>
                <a:gd name="connsiteX381" fmla="*/ 1007843 w 4011346"/>
                <a:gd name="connsiteY381" fmla="*/ 901050 h 2005672"/>
                <a:gd name="connsiteX382" fmla="*/ 1074587 w 4011346"/>
                <a:gd name="connsiteY382" fmla="*/ 897712 h 2005672"/>
                <a:gd name="connsiteX383" fmla="*/ 1107960 w 4011346"/>
                <a:gd name="connsiteY383" fmla="*/ 834305 h 2005672"/>
                <a:gd name="connsiteX384" fmla="*/ 1121309 w 4011346"/>
                <a:gd name="connsiteY384" fmla="*/ 790921 h 2005672"/>
                <a:gd name="connsiteX385" fmla="*/ 1127983 w 4011346"/>
                <a:gd name="connsiteY385" fmla="*/ 757549 h 2005672"/>
                <a:gd name="connsiteX386" fmla="*/ 1117971 w 4011346"/>
                <a:gd name="connsiteY386" fmla="*/ 740863 h 2005672"/>
                <a:gd name="connsiteX387" fmla="*/ 1114634 w 4011346"/>
                <a:gd name="connsiteY387" fmla="*/ 690804 h 2005672"/>
                <a:gd name="connsiteX388" fmla="*/ 1104622 w 4011346"/>
                <a:gd name="connsiteY388" fmla="*/ 610711 h 2005672"/>
                <a:gd name="connsiteX389" fmla="*/ 1101285 w 4011346"/>
                <a:gd name="connsiteY389" fmla="*/ 550641 h 2005672"/>
                <a:gd name="connsiteX390" fmla="*/ 1124646 w 4011346"/>
                <a:gd name="connsiteY390" fmla="*/ 457199 h 2005672"/>
                <a:gd name="connsiteX391" fmla="*/ 1031203 w 4011346"/>
                <a:gd name="connsiteY391" fmla="*/ 447187 h 2005672"/>
                <a:gd name="connsiteX392" fmla="*/ 1014517 w 4011346"/>
                <a:gd name="connsiteY392" fmla="*/ 503920 h 2005672"/>
                <a:gd name="connsiteX393" fmla="*/ 1024529 w 4011346"/>
                <a:gd name="connsiteY393" fmla="*/ 550641 h 2005672"/>
                <a:gd name="connsiteX394" fmla="*/ 981145 w 4011346"/>
                <a:gd name="connsiteY394" fmla="*/ 604037 h 2005672"/>
                <a:gd name="connsiteX395" fmla="*/ 991157 w 4011346"/>
                <a:gd name="connsiteY395" fmla="*/ 640746 h 2005672"/>
                <a:gd name="connsiteX396" fmla="*/ 981145 w 4011346"/>
                <a:gd name="connsiteY396" fmla="*/ 687467 h 2005672"/>
                <a:gd name="connsiteX397" fmla="*/ 1001168 w 4011346"/>
                <a:gd name="connsiteY397" fmla="*/ 710828 h 2005672"/>
                <a:gd name="connsiteX398" fmla="*/ 1017854 w 4011346"/>
                <a:gd name="connsiteY398" fmla="*/ 757549 h 2005672"/>
                <a:gd name="connsiteX399" fmla="*/ 1047890 w 4011346"/>
                <a:gd name="connsiteY399" fmla="*/ 744200 h 2005672"/>
                <a:gd name="connsiteX400" fmla="*/ 1014517 w 4011346"/>
                <a:gd name="connsiteY400" fmla="*/ 797596 h 2005672"/>
                <a:gd name="connsiteX401" fmla="*/ 957784 w 4011346"/>
                <a:gd name="connsiteY401" fmla="*/ 744200 h 2005672"/>
                <a:gd name="connsiteX402" fmla="*/ 884365 w 4011346"/>
                <a:gd name="connsiteY402" fmla="*/ 707491 h 2005672"/>
                <a:gd name="connsiteX403" fmla="*/ 824295 w 4011346"/>
                <a:gd name="connsiteY403" fmla="*/ 684130 h 2005672"/>
                <a:gd name="connsiteX404" fmla="*/ 810946 w 4011346"/>
                <a:gd name="connsiteY404" fmla="*/ 720839 h 2005672"/>
                <a:gd name="connsiteX405" fmla="*/ 827633 w 4011346"/>
                <a:gd name="connsiteY405" fmla="*/ 757549 h 2005672"/>
                <a:gd name="connsiteX406" fmla="*/ 814284 w 4011346"/>
                <a:gd name="connsiteY406" fmla="*/ 780910 h 2005672"/>
                <a:gd name="connsiteX407" fmla="*/ 800935 w 4011346"/>
                <a:gd name="connsiteY407" fmla="*/ 797596 h 2005672"/>
                <a:gd name="connsiteX408" fmla="*/ 770900 w 4011346"/>
                <a:gd name="connsiteY408" fmla="*/ 740863 h 2005672"/>
                <a:gd name="connsiteX409" fmla="*/ 744202 w 4011346"/>
                <a:gd name="connsiteY409" fmla="*/ 777572 h 2005672"/>
                <a:gd name="connsiteX410" fmla="*/ 707492 w 4011346"/>
                <a:gd name="connsiteY410" fmla="*/ 770898 h 2005672"/>
                <a:gd name="connsiteX411" fmla="*/ 654097 w 4011346"/>
                <a:gd name="connsiteY411" fmla="*/ 807607 h 2005672"/>
                <a:gd name="connsiteX412" fmla="*/ 644085 w 4011346"/>
                <a:gd name="connsiteY412" fmla="*/ 784247 h 2005672"/>
                <a:gd name="connsiteX413" fmla="*/ 654097 w 4011346"/>
                <a:gd name="connsiteY413" fmla="*/ 747537 h 2005672"/>
                <a:gd name="connsiteX414" fmla="*/ 614050 w 4011346"/>
                <a:gd name="connsiteY414" fmla="*/ 784247 h 2005672"/>
                <a:gd name="connsiteX415" fmla="*/ 594027 w 4011346"/>
                <a:gd name="connsiteY415" fmla="*/ 784247 h 2005672"/>
                <a:gd name="connsiteX416" fmla="*/ 533957 w 4011346"/>
                <a:gd name="connsiteY416" fmla="*/ 817619 h 2005672"/>
                <a:gd name="connsiteX417" fmla="*/ 510596 w 4011346"/>
                <a:gd name="connsiteY417" fmla="*/ 840980 h 2005672"/>
                <a:gd name="connsiteX418" fmla="*/ 500584 w 4011346"/>
                <a:gd name="connsiteY418" fmla="*/ 887701 h 2005672"/>
                <a:gd name="connsiteX419" fmla="*/ 450526 w 4011346"/>
                <a:gd name="connsiteY419" fmla="*/ 874352 h 2005672"/>
                <a:gd name="connsiteX420" fmla="*/ 433840 w 4011346"/>
                <a:gd name="connsiteY420" fmla="*/ 837642 h 2005672"/>
                <a:gd name="connsiteX421" fmla="*/ 467212 w 4011346"/>
                <a:gd name="connsiteY421" fmla="*/ 807607 h 2005672"/>
                <a:gd name="connsiteX422" fmla="*/ 453863 w 4011346"/>
                <a:gd name="connsiteY422" fmla="*/ 784247 h 2005672"/>
                <a:gd name="connsiteX423" fmla="*/ 390456 w 4011346"/>
                <a:gd name="connsiteY423" fmla="*/ 754212 h 2005672"/>
                <a:gd name="connsiteX424" fmla="*/ 417154 w 4011346"/>
                <a:gd name="connsiteY424" fmla="*/ 804270 h 2005672"/>
                <a:gd name="connsiteX425" fmla="*/ 407142 w 4011346"/>
                <a:gd name="connsiteY425" fmla="*/ 847654 h 2005672"/>
                <a:gd name="connsiteX426" fmla="*/ 413817 w 4011346"/>
                <a:gd name="connsiteY426" fmla="*/ 884364 h 2005672"/>
                <a:gd name="connsiteX427" fmla="*/ 427165 w 4011346"/>
                <a:gd name="connsiteY427" fmla="*/ 907724 h 2005672"/>
                <a:gd name="connsiteX428" fmla="*/ 413817 w 4011346"/>
                <a:gd name="connsiteY428" fmla="*/ 937759 h 2005672"/>
                <a:gd name="connsiteX429" fmla="*/ 390456 w 4011346"/>
                <a:gd name="connsiteY429" fmla="*/ 914399 h 2005672"/>
                <a:gd name="connsiteX430" fmla="*/ 360421 w 4011346"/>
                <a:gd name="connsiteY430" fmla="*/ 911061 h 2005672"/>
                <a:gd name="connsiteX431" fmla="*/ 333723 w 4011346"/>
                <a:gd name="connsiteY431" fmla="*/ 951108 h 2005672"/>
                <a:gd name="connsiteX432" fmla="*/ 307025 w 4011346"/>
                <a:gd name="connsiteY432" fmla="*/ 971131 h 2005672"/>
                <a:gd name="connsiteX433" fmla="*/ 320374 w 4011346"/>
                <a:gd name="connsiteY433" fmla="*/ 997829 h 2005672"/>
                <a:gd name="connsiteX434" fmla="*/ 303688 w 4011346"/>
                <a:gd name="connsiteY434" fmla="*/ 1021190 h 2005672"/>
                <a:gd name="connsiteX435" fmla="*/ 233606 w 4011346"/>
                <a:gd name="connsiteY435" fmla="*/ 984480 h 2005672"/>
                <a:gd name="connsiteX436" fmla="*/ 243618 w 4011346"/>
                <a:gd name="connsiteY436" fmla="*/ 1034539 h 2005672"/>
                <a:gd name="connsiteX437" fmla="*/ 263641 w 4011346"/>
                <a:gd name="connsiteY437" fmla="*/ 1054562 h 2005672"/>
                <a:gd name="connsiteX438" fmla="*/ 250292 w 4011346"/>
                <a:gd name="connsiteY438" fmla="*/ 1067911 h 2005672"/>
                <a:gd name="connsiteX439" fmla="*/ 193560 w 4011346"/>
                <a:gd name="connsiteY439" fmla="*/ 1031201 h 2005672"/>
                <a:gd name="connsiteX440" fmla="*/ 170199 w 4011346"/>
                <a:gd name="connsiteY440" fmla="*/ 991155 h 2005672"/>
                <a:gd name="connsiteX441" fmla="*/ 170199 w 4011346"/>
                <a:gd name="connsiteY441" fmla="*/ 944434 h 2005672"/>
                <a:gd name="connsiteX442" fmla="*/ 133490 w 4011346"/>
                <a:gd name="connsiteY442" fmla="*/ 867677 h 2005672"/>
                <a:gd name="connsiteX443" fmla="*/ 196897 w 4011346"/>
                <a:gd name="connsiteY443" fmla="*/ 897712 h 2005672"/>
                <a:gd name="connsiteX444" fmla="*/ 256967 w 4011346"/>
                <a:gd name="connsiteY444" fmla="*/ 927747 h 2005672"/>
                <a:gd name="connsiteX445" fmla="*/ 293676 w 4011346"/>
                <a:gd name="connsiteY445" fmla="*/ 931085 h 2005672"/>
                <a:gd name="connsiteX446" fmla="*/ 327049 w 4011346"/>
                <a:gd name="connsiteY446" fmla="*/ 901050 h 2005672"/>
                <a:gd name="connsiteX447" fmla="*/ 343735 w 4011346"/>
                <a:gd name="connsiteY447" fmla="*/ 864340 h 2005672"/>
                <a:gd name="connsiteX448" fmla="*/ 333723 w 4011346"/>
                <a:gd name="connsiteY448" fmla="*/ 814282 h 2005672"/>
                <a:gd name="connsiteX449" fmla="*/ 290339 w 4011346"/>
                <a:gd name="connsiteY449" fmla="*/ 794258 h 2005672"/>
                <a:gd name="connsiteX450" fmla="*/ 236944 w 4011346"/>
                <a:gd name="connsiteY450" fmla="*/ 747537 h 2005672"/>
                <a:gd name="connsiteX451" fmla="*/ 133490 w 4011346"/>
                <a:gd name="connsiteY451" fmla="*/ 690804 h 2005672"/>
                <a:gd name="connsiteX0" fmla="*/ 133490 w 4011346"/>
                <a:gd name="connsiteY0" fmla="*/ 690804 h 2005672"/>
                <a:gd name="connsiteX1" fmla="*/ 46722 w 4011346"/>
                <a:gd name="connsiteY1" fmla="*/ 720839 h 2005672"/>
                <a:gd name="connsiteX2" fmla="*/ 33373 w 4011346"/>
                <a:gd name="connsiteY2" fmla="*/ 750874 h 2005672"/>
                <a:gd name="connsiteX3" fmla="*/ 43384 w 4011346"/>
                <a:gd name="connsiteY3" fmla="*/ 780910 h 2005672"/>
                <a:gd name="connsiteX4" fmla="*/ 60071 w 4011346"/>
                <a:gd name="connsiteY4" fmla="*/ 807607 h 2005672"/>
                <a:gd name="connsiteX5" fmla="*/ 73419 w 4011346"/>
                <a:gd name="connsiteY5" fmla="*/ 837642 h 2005672"/>
                <a:gd name="connsiteX6" fmla="*/ 56733 w 4011346"/>
                <a:gd name="connsiteY6" fmla="*/ 861003 h 2005672"/>
                <a:gd name="connsiteX7" fmla="*/ 76757 w 4011346"/>
                <a:gd name="connsiteY7" fmla="*/ 941096 h 2005672"/>
                <a:gd name="connsiteX8" fmla="*/ 66745 w 4011346"/>
                <a:gd name="connsiteY8" fmla="*/ 957783 h 2005672"/>
                <a:gd name="connsiteX9" fmla="*/ 70082 w 4011346"/>
                <a:gd name="connsiteY9" fmla="*/ 984480 h 2005672"/>
                <a:gd name="connsiteX10" fmla="*/ 70082 w 4011346"/>
                <a:gd name="connsiteY10" fmla="*/ 1024527 h 2005672"/>
                <a:gd name="connsiteX11" fmla="*/ 80094 w 4011346"/>
                <a:gd name="connsiteY11" fmla="*/ 1044550 h 2005672"/>
                <a:gd name="connsiteX12" fmla="*/ 76757 w 4011346"/>
                <a:gd name="connsiteY12" fmla="*/ 1067911 h 2005672"/>
                <a:gd name="connsiteX13" fmla="*/ 106792 w 4011346"/>
                <a:gd name="connsiteY13" fmla="*/ 1101283 h 2005672"/>
                <a:gd name="connsiteX14" fmla="*/ 106792 w 4011346"/>
                <a:gd name="connsiteY14" fmla="*/ 1131318 h 2005672"/>
                <a:gd name="connsiteX15" fmla="*/ 13349 w 4011346"/>
                <a:gd name="connsiteY15" fmla="*/ 1221423 h 2005672"/>
                <a:gd name="connsiteX16" fmla="*/ 33373 w 4011346"/>
                <a:gd name="connsiteY16" fmla="*/ 1254796 h 2005672"/>
                <a:gd name="connsiteX17" fmla="*/ 33373 w 4011346"/>
                <a:gd name="connsiteY17" fmla="*/ 1254796 h 2005672"/>
                <a:gd name="connsiteX18" fmla="*/ 16687 w 4011346"/>
                <a:gd name="connsiteY18" fmla="*/ 1284831 h 2005672"/>
                <a:gd name="connsiteX19" fmla="*/ 3338 w 4011346"/>
                <a:gd name="connsiteY19" fmla="*/ 1314866 h 2005672"/>
                <a:gd name="connsiteX20" fmla="*/ 0 w 4011346"/>
                <a:gd name="connsiteY20" fmla="*/ 1374936 h 2005672"/>
                <a:gd name="connsiteX21" fmla="*/ 16687 w 4011346"/>
                <a:gd name="connsiteY21" fmla="*/ 1418320 h 2005672"/>
                <a:gd name="connsiteX22" fmla="*/ 20024 w 4011346"/>
                <a:gd name="connsiteY22" fmla="*/ 1451692 h 2005672"/>
                <a:gd name="connsiteX23" fmla="*/ 56733 w 4011346"/>
                <a:gd name="connsiteY23" fmla="*/ 1461704 h 2005672"/>
                <a:gd name="connsiteX24" fmla="*/ 116803 w 4011346"/>
                <a:gd name="connsiteY24" fmla="*/ 1548472 h 2005672"/>
                <a:gd name="connsiteX25" fmla="*/ 96780 w 4011346"/>
                <a:gd name="connsiteY25" fmla="*/ 1571832 h 2005672"/>
                <a:gd name="connsiteX26" fmla="*/ 93443 w 4011346"/>
                <a:gd name="connsiteY26" fmla="*/ 1601867 h 2005672"/>
                <a:gd name="connsiteX27" fmla="*/ 120141 w 4011346"/>
                <a:gd name="connsiteY27" fmla="*/ 1605204 h 2005672"/>
                <a:gd name="connsiteX28" fmla="*/ 160187 w 4011346"/>
                <a:gd name="connsiteY28" fmla="*/ 1618553 h 2005672"/>
                <a:gd name="connsiteX29" fmla="*/ 186885 w 4011346"/>
                <a:gd name="connsiteY29" fmla="*/ 1631902 h 2005672"/>
                <a:gd name="connsiteX30" fmla="*/ 213583 w 4011346"/>
                <a:gd name="connsiteY30" fmla="*/ 1661937 h 2005672"/>
                <a:gd name="connsiteX31" fmla="*/ 243618 w 4011346"/>
                <a:gd name="connsiteY31" fmla="*/ 1665274 h 2005672"/>
                <a:gd name="connsiteX32" fmla="*/ 287002 w 4011346"/>
                <a:gd name="connsiteY32" fmla="*/ 1695310 h 2005672"/>
                <a:gd name="connsiteX33" fmla="*/ 310363 w 4011346"/>
                <a:gd name="connsiteY33" fmla="*/ 1705321 h 2005672"/>
                <a:gd name="connsiteX34" fmla="*/ 310363 w 4011346"/>
                <a:gd name="connsiteY34" fmla="*/ 1742031 h 2005672"/>
                <a:gd name="connsiteX35" fmla="*/ 270316 w 4011346"/>
                <a:gd name="connsiteY35" fmla="*/ 1782077 h 2005672"/>
                <a:gd name="connsiteX36" fmla="*/ 280327 w 4011346"/>
                <a:gd name="connsiteY36" fmla="*/ 1805438 h 2005672"/>
                <a:gd name="connsiteX37" fmla="*/ 273653 w 4011346"/>
                <a:gd name="connsiteY37" fmla="*/ 1825461 h 2005672"/>
                <a:gd name="connsiteX38" fmla="*/ 266979 w 4011346"/>
                <a:gd name="connsiteY38" fmla="*/ 1842147 h 2005672"/>
                <a:gd name="connsiteX39" fmla="*/ 240281 w 4011346"/>
                <a:gd name="connsiteY39" fmla="*/ 1882194 h 2005672"/>
                <a:gd name="connsiteX40" fmla="*/ 307025 w 4011346"/>
                <a:gd name="connsiteY40" fmla="*/ 1918904 h 2005672"/>
                <a:gd name="connsiteX41" fmla="*/ 337060 w 4011346"/>
                <a:gd name="connsiteY41" fmla="*/ 1925578 h 2005672"/>
                <a:gd name="connsiteX42" fmla="*/ 360421 w 4011346"/>
                <a:gd name="connsiteY42" fmla="*/ 1932253 h 2005672"/>
                <a:gd name="connsiteX43" fmla="*/ 380444 w 4011346"/>
                <a:gd name="connsiteY43" fmla="*/ 1938927 h 2005672"/>
                <a:gd name="connsiteX44" fmla="*/ 407142 w 4011346"/>
                <a:gd name="connsiteY44" fmla="*/ 1958950 h 2005672"/>
                <a:gd name="connsiteX45" fmla="*/ 437177 w 4011346"/>
                <a:gd name="connsiteY45" fmla="*/ 1955613 h 2005672"/>
                <a:gd name="connsiteX46" fmla="*/ 507259 w 4011346"/>
                <a:gd name="connsiteY46" fmla="*/ 2005672 h 2005672"/>
                <a:gd name="connsiteX47" fmla="*/ 517271 w 4011346"/>
                <a:gd name="connsiteY47" fmla="*/ 1992323 h 2005672"/>
                <a:gd name="connsiteX48" fmla="*/ 507259 w 4011346"/>
                <a:gd name="connsiteY48" fmla="*/ 1952276 h 2005672"/>
                <a:gd name="connsiteX49" fmla="*/ 500584 w 4011346"/>
                <a:gd name="connsiteY49" fmla="*/ 1918904 h 2005672"/>
                <a:gd name="connsiteX50" fmla="*/ 483898 w 4011346"/>
                <a:gd name="connsiteY50" fmla="*/ 1875520 h 2005672"/>
                <a:gd name="connsiteX51" fmla="*/ 513933 w 4011346"/>
                <a:gd name="connsiteY51" fmla="*/ 1855496 h 2005672"/>
                <a:gd name="connsiteX52" fmla="*/ 547306 w 4011346"/>
                <a:gd name="connsiteY52" fmla="*/ 1832136 h 2005672"/>
                <a:gd name="connsiteX53" fmla="*/ 527282 w 4011346"/>
                <a:gd name="connsiteY53" fmla="*/ 1815450 h 2005672"/>
                <a:gd name="connsiteX54" fmla="*/ 517271 w 4011346"/>
                <a:gd name="connsiteY54" fmla="*/ 1782077 h 2005672"/>
                <a:gd name="connsiteX55" fmla="*/ 480561 w 4011346"/>
                <a:gd name="connsiteY55" fmla="*/ 1765391 h 2005672"/>
                <a:gd name="connsiteX56" fmla="*/ 470549 w 4011346"/>
                <a:gd name="connsiteY56" fmla="*/ 1745368 h 2005672"/>
                <a:gd name="connsiteX57" fmla="*/ 480561 w 4011346"/>
                <a:gd name="connsiteY57" fmla="*/ 1715333 h 2005672"/>
                <a:gd name="connsiteX58" fmla="*/ 490573 w 4011346"/>
                <a:gd name="connsiteY58" fmla="*/ 1675286 h 2005672"/>
                <a:gd name="connsiteX59" fmla="*/ 513933 w 4011346"/>
                <a:gd name="connsiteY59" fmla="*/ 1695310 h 2005672"/>
                <a:gd name="connsiteX60" fmla="*/ 520608 w 4011346"/>
                <a:gd name="connsiteY60" fmla="*/ 1678623 h 2005672"/>
                <a:gd name="connsiteX61" fmla="*/ 543968 w 4011346"/>
                <a:gd name="connsiteY61" fmla="*/ 1641914 h 2005672"/>
                <a:gd name="connsiteX62" fmla="*/ 574003 w 4011346"/>
                <a:gd name="connsiteY62" fmla="*/ 1625228 h 2005672"/>
                <a:gd name="connsiteX63" fmla="*/ 590690 w 4011346"/>
                <a:gd name="connsiteY63" fmla="*/ 1638577 h 2005672"/>
                <a:gd name="connsiteX64" fmla="*/ 610713 w 4011346"/>
                <a:gd name="connsiteY64" fmla="*/ 1611879 h 2005672"/>
                <a:gd name="connsiteX65" fmla="*/ 630736 w 4011346"/>
                <a:gd name="connsiteY65" fmla="*/ 1638577 h 2005672"/>
                <a:gd name="connsiteX66" fmla="*/ 657434 w 4011346"/>
                <a:gd name="connsiteY66" fmla="*/ 1661937 h 2005672"/>
                <a:gd name="connsiteX67" fmla="*/ 674120 w 4011346"/>
                <a:gd name="connsiteY67" fmla="*/ 1668612 h 2005672"/>
                <a:gd name="connsiteX68" fmla="*/ 697481 w 4011346"/>
                <a:gd name="connsiteY68" fmla="*/ 1668612 h 2005672"/>
                <a:gd name="connsiteX69" fmla="*/ 717504 w 4011346"/>
                <a:gd name="connsiteY69" fmla="*/ 1655263 h 2005672"/>
                <a:gd name="connsiteX70" fmla="*/ 744202 w 4011346"/>
                <a:gd name="connsiteY70" fmla="*/ 1655263 h 2005672"/>
                <a:gd name="connsiteX71" fmla="*/ 760888 w 4011346"/>
                <a:gd name="connsiteY71" fmla="*/ 1651926 h 2005672"/>
                <a:gd name="connsiteX72" fmla="*/ 790923 w 4011346"/>
                <a:gd name="connsiteY72" fmla="*/ 1685298 h 2005672"/>
                <a:gd name="connsiteX73" fmla="*/ 797598 w 4011346"/>
                <a:gd name="connsiteY73" fmla="*/ 1658600 h 2005672"/>
                <a:gd name="connsiteX74" fmla="*/ 817621 w 4011346"/>
                <a:gd name="connsiteY74" fmla="*/ 1675286 h 2005672"/>
                <a:gd name="connsiteX75" fmla="*/ 837644 w 4011346"/>
                <a:gd name="connsiteY75" fmla="*/ 1651926 h 2005672"/>
                <a:gd name="connsiteX76" fmla="*/ 827633 w 4011346"/>
                <a:gd name="connsiteY76" fmla="*/ 1631902 h 2005672"/>
                <a:gd name="connsiteX77" fmla="*/ 810946 w 4011346"/>
                <a:gd name="connsiteY77" fmla="*/ 1618553 h 2005672"/>
                <a:gd name="connsiteX78" fmla="*/ 810946 w 4011346"/>
                <a:gd name="connsiteY78" fmla="*/ 1591856 h 2005672"/>
                <a:gd name="connsiteX79" fmla="*/ 810946 w 4011346"/>
                <a:gd name="connsiteY79" fmla="*/ 1578507 h 2005672"/>
                <a:gd name="connsiteX80" fmla="*/ 830970 w 4011346"/>
                <a:gd name="connsiteY80" fmla="*/ 1575169 h 2005672"/>
                <a:gd name="connsiteX81" fmla="*/ 840981 w 4011346"/>
                <a:gd name="connsiteY81" fmla="*/ 1571832 h 2005672"/>
                <a:gd name="connsiteX82" fmla="*/ 820958 w 4011346"/>
                <a:gd name="connsiteY82" fmla="*/ 1535123 h 2005672"/>
                <a:gd name="connsiteX83" fmla="*/ 854330 w 4011346"/>
                <a:gd name="connsiteY83" fmla="*/ 1528448 h 2005672"/>
                <a:gd name="connsiteX84" fmla="*/ 891040 w 4011346"/>
                <a:gd name="connsiteY84" fmla="*/ 1535123 h 2005672"/>
                <a:gd name="connsiteX85" fmla="*/ 964459 w 4011346"/>
                <a:gd name="connsiteY85" fmla="*/ 1491739 h 2005672"/>
                <a:gd name="connsiteX86" fmla="*/ 1001168 w 4011346"/>
                <a:gd name="connsiteY86" fmla="*/ 1491739 h 2005672"/>
                <a:gd name="connsiteX87" fmla="*/ 1027866 w 4011346"/>
                <a:gd name="connsiteY87" fmla="*/ 1468378 h 2005672"/>
                <a:gd name="connsiteX88" fmla="*/ 1047890 w 4011346"/>
                <a:gd name="connsiteY88" fmla="*/ 1478390 h 2005672"/>
                <a:gd name="connsiteX89" fmla="*/ 1067913 w 4011346"/>
                <a:gd name="connsiteY89" fmla="*/ 1488401 h 2005672"/>
                <a:gd name="connsiteX90" fmla="*/ 1087936 w 4011346"/>
                <a:gd name="connsiteY90" fmla="*/ 1515099 h 2005672"/>
                <a:gd name="connsiteX91" fmla="*/ 1074587 w 4011346"/>
                <a:gd name="connsiteY91" fmla="*/ 1528448 h 2005672"/>
                <a:gd name="connsiteX92" fmla="*/ 1104622 w 4011346"/>
                <a:gd name="connsiteY92" fmla="*/ 1528448 h 2005672"/>
                <a:gd name="connsiteX93" fmla="*/ 1107960 w 4011346"/>
                <a:gd name="connsiteY93" fmla="*/ 1545134 h 2005672"/>
                <a:gd name="connsiteX94" fmla="*/ 1121309 w 4011346"/>
                <a:gd name="connsiteY94" fmla="*/ 1528448 h 2005672"/>
                <a:gd name="connsiteX95" fmla="*/ 1134657 w 4011346"/>
                <a:gd name="connsiteY95" fmla="*/ 1541797 h 2005672"/>
                <a:gd name="connsiteX96" fmla="*/ 1134657 w 4011346"/>
                <a:gd name="connsiteY96" fmla="*/ 1561820 h 2005672"/>
                <a:gd name="connsiteX97" fmla="*/ 1148006 w 4011346"/>
                <a:gd name="connsiteY97" fmla="*/ 1558483 h 2005672"/>
                <a:gd name="connsiteX98" fmla="*/ 1208076 w 4011346"/>
                <a:gd name="connsiteY98" fmla="*/ 1511762 h 2005672"/>
                <a:gd name="connsiteX99" fmla="*/ 1211414 w 4011346"/>
                <a:gd name="connsiteY99" fmla="*/ 1531785 h 2005672"/>
                <a:gd name="connsiteX100" fmla="*/ 1244786 w 4011346"/>
                <a:gd name="connsiteY100" fmla="*/ 1551809 h 2005672"/>
                <a:gd name="connsiteX101" fmla="*/ 1264809 w 4011346"/>
                <a:gd name="connsiteY101" fmla="*/ 1581844 h 2005672"/>
                <a:gd name="connsiteX102" fmla="*/ 1298181 w 4011346"/>
                <a:gd name="connsiteY102" fmla="*/ 1688635 h 2005672"/>
                <a:gd name="connsiteX103" fmla="*/ 1308193 w 4011346"/>
                <a:gd name="connsiteY103" fmla="*/ 1645251 h 2005672"/>
                <a:gd name="connsiteX104" fmla="*/ 1344903 w 4011346"/>
                <a:gd name="connsiteY104" fmla="*/ 1665274 h 2005672"/>
                <a:gd name="connsiteX105" fmla="*/ 1388287 w 4011346"/>
                <a:gd name="connsiteY105" fmla="*/ 1665274 h 2005672"/>
                <a:gd name="connsiteX106" fmla="*/ 1394961 w 4011346"/>
                <a:gd name="connsiteY106" fmla="*/ 1688635 h 2005672"/>
                <a:gd name="connsiteX107" fmla="*/ 1435008 w 4011346"/>
                <a:gd name="connsiteY107" fmla="*/ 1711996 h 2005672"/>
                <a:gd name="connsiteX108" fmla="*/ 1465043 w 4011346"/>
                <a:gd name="connsiteY108" fmla="*/ 1711996 h 2005672"/>
                <a:gd name="connsiteX109" fmla="*/ 1491741 w 4011346"/>
                <a:gd name="connsiteY109" fmla="*/ 1725345 h 2005672"/>
                <a:gd name="connsiteX110" fmla="*/ 1535125 w 4011346"/>
                <a:gd name="connsiteY110" fmla="*/ 1681961 h 2005672"/>
                <a:gd name="connsiteX111" fmla="*/ 1571834 w 4011346"/>
                <a:gd name="connsiteY111" fmla="*/ 1661937 h 2005672"/>
                <a:gd name="connsiteX112" fmla="*/ 1608544 w 4011346"/>
                <a:gd name="connsiteY112" fmla="*/ 1665274 h 2005672"/>
                <a:gd name="connsiteX113" fmla="*/ 1655265 w 4011346"/>
                <a:gd name="connsiteY113" fmla="*/ 1678623 h 2005672"/>
                <a:gd name="connsiteX114" fmla="*/ 1681963 w 4011346"/>
                <a:gd name="connsiteY114" fmla="*/ 1695310 h 2005672"/>
                <a:gd name="connsiteX115" fmla="*/ 1735358 w 4011346"/>
                <a:gd name="connsiteY115" fmla="*/ 1688635 h 2005672"/>
                <a:gd name="connsiteX116" fmla="*/ 1745370 w 4011346"/>
                <a:gd name="connsiteY116" fmla="*/ 1668612 h 2005672"/>
                <a:gd name="connsiteX117" fmla="*/ 1738695 w 4011346"/>
                <a:gd name="connsiteY117" fmla="*/ 1648588 h 2005672"/>
                <a:gd name="connsiteX118" fmla="*/ 1765393 w 4011346"/>
                <a:gd name="connsiteY118" fmla="*/ 1621891 h 2005672"/>
                <a:gd name="connsiteX119" fmla="*/ 1778742 w 4011346"/>
                <a:gd name="connsiteY119" fmla="*/ 1618553 h 2005672"/>
                <a:gd name="connsiteX120" fmla="*/ 1812114 w 4011346"/>
                <a:gd name="connsiteY120" fmla="*/ 1635239 h 2005672"/>
                <a:gd name="connsiteX121" fmla="*/ 1852161 w 4011346"/>
                <a:gd name="connsiteY121" fmla="*/ 1648588 h 2005672"/>
                <a:gd name="connsiteX122" fmla="*/ 1858836 w 4011346"/>
                <a:gd name="connsiteY122" fmla="*/ 1675286 h 2005672"/>
                <a:gd name="connsiteX123" fmla="*/ 1872184 w 4011346"/>
                <a:gd name="connsiteY123" fmla="*/ 1681961 h 2005672"/>
                <a:gd name="connsiteX124" fmla="*/ 1902219 w 4011346"/>
                <a:gd name="connsiteY124" fmla="*/ 1685298 h 2005672"/>
                <a:gd name="connsiteX125" fmla="*/ 1932254 w 4011346"/>
                <a:gd name="connsiteY125" fmla="*/ 1668612 h 2005672"/>
                <a:gd name="connsiteX126" fmla="*/ 1962290 w 4011346"/>
                <a:gd name="connsiteY126" fmla="*/ 1681961 h 2005672"/>
                <a:gd name="connsiteX127" fmla="*/ 1985650 w 4011346"/>
                <a:gd name="connsiteY127" fmla="*/ 1695310 h 2005672"/>
                <a:gd name="connsiteX128" fmla="*/ 1995662 w 4011346"/>
                <a:gd name="connsiteY128" fmla="*/ 1705321 h 2005672"/>
                <a:gd name="connsiteX129" fmla="*/ 2032371 w 4011346"/>
                <a:gd name="connsiteY129" fmla="*/ 1725345 h 2005672"/>
                <a:gd name="connsiteX130" fmla="*/ 2069081 w 4011346"/>
                <a:gd name="connsiteY130" fmla="*/ 1722007 h 2005672"/>
                <a:gd name="connsiteX131" fmla="*/ 2142500 w 4011346"/>
                <a:gd name="connsiteY131" fmla="*/ 1678623 h 2005672"/>
                <a:gd name="connsiteX132" fmla="*/ 2195895 w 4011346"/>
                <a:gd name="connsiteY132" fmla="*/ 1691972 h 2005672"/>
                <a:gd name="connsiteX133" fmla="*/ 2225930 w 4011346"/>
                <a:gd name="connsiteY133" fmla="*/ 1701984 h 2005672"/>
                <a:gd name="connsiteX134" fmla="*/ 2259303 w 4011346"/>
                <a:gd name="connsiteY134" fmla="*/ 1688635 h 2005672"/>
                <a:gd name="connsiteX135" fmla="*/ 2262640 w 4011346"/>
                <a:gd name="connsiteY135" fmla="*/ 1661937 h 2005672"/>
                <a:gd name="connsiteX136" fmla="*/ 2282663 w 4011346"/>
                <a:gd name="connsiteY136" fmla="*/ 1631902 h 2005672"/>
                <a:gd name="connsiteX137" fmla="*/ 2299349 w 4011346"/>
                <a:gd name="connsiteY137" fmla="*/ 1578507 h 2005672"/>
                <a:gd name="connsiteX138" fmla="*/ 2282663 w 4011346"/>
                <a:gd name="connsiteY138" fmla="*/ 1581844 h 2005672"/>
                <a:gd name="connsiteX139" fmla="*/ 2312698 w 4011346"/>
                <a:gd name="connsiteY139" fmla="*/ 1555146 h 2005672"/>
                <a:gd name="connsiteX140" fmla="*/ 2339396 w 4011346"/>
                <a:gd name="connsiteY140" fmla="*/ 1551809 h 2005672"/>
                <a:gd name="connsiteX141" fmla="*/ 2396129 w 4011346"/>
                <a:gd name="connsiteY141" fmla="*/ 1561820 h 2005672"/>
                <a:gd name="connsiteX142" fmla="*/ 2436176 w 4011346"/>
                <a:gd name="connsiteY142" fmla="*/ 1588518 h 2005672"/>
                <a:gd name="connsiteX143" fmla="*/ 2462873 w 4011346"/>
                <a:gd name="connsiteY143" fmla="*/ 1618553 h 2005672"/>
                <a:gd name="connsiteX144" fmla="*/ 2469548 w 4011346"/>
                <a:gd name="connsiteY144" fmla="*/ 1655263 h 2005672"/>
                <a:gd name="connsiteX145" fmla="*/ 2476222 w 4011346"/>
                <a:gd name="connsiteY145" fmla="*/ 1695310 h 2005672"/>
                <a:gd name="connsiteX146" fmla="*/ 2486234 w 4011346"/>
                <a:gd name="connsiteY146" fmla="*/ 1715333 h 2005672"/>
                <a:gd name="connsiteX147" fmla="*/ 2529618 w 4011346"/>
                <a:gd name="connsiteY147" fmla="*/ 1728682 h 2005672"/>
                <a:gd name="connsiteX148" fmla="*/ 2549641 w 4011346"/>
                <a:gd name="connsiteY148" fmla="*/ 1748705 h 2005672"/>
                <a:gd name="connsiteX149" fmla="*/ 2562990 w 4011346"/>
                <a:gd name="connsiteY149" fmla="*/ 1782077 h 2005672"/>
                <a:gd name="connsiteX150" fmla="*/ 2586351 w 4011346"/>
                <a:gd name="connsiteY150" fmla="*/ 1775403 h 2005672"/>
                <a:gd name="connsiteX151" fmla="*/ 2606374 w 4011346"/>
                <a:gd name="connsiteY151" fmla="*/ 1765391 h 2005672"/>
                <a:gd name="connsiteX152" fmla="*/ 2639746 w 4011346"/>
                <a:gd name="connsiteY152" fmla="*/ 1748705 h 2005672"/>
                <a:gd name="connsiteX153" fmla="*/ 2643084 w 4011346"/>
                <a:gd name="connsiteY153" fmla="*/ 1765391 h 2005672"/>
                <a:gd name="connsiteX154" fmla="*/ 2626398 w 4011346"/>
                <a:gd name="connsiteY154" fmla="*/ 1795426 h 2005672"/>
                <a:gd name="connsiteX155" fmla="*/ 2616386 w 4011346"/>
                <a:gd name="connsiteY155" fmla="*/ 1832136 h 2005672"/>
                <a:gd name="connsiteX156" fmla="*/ 2603037 w 4011346"/>
                <a:gd name="connsiteY156" fmla="*/ 1885531 h 2005672"/>
                <a:gd name="connsiteX157" fmla="*/ 2579676 w 4011346"/>
                <a:gd name="connsiteY157" fmla="*/ 1858834 h 2005672"/>
                <a:gd name="connsiteX158" fmla="*/ 2552979 w 4011346"/>
                <a:gd name="connsiteY158" fmla="*/ 1882194 h 2005672"/>
                <a:gd name="connsiteX159" fmla="*/ 2559653 w 4011346"/>
                <a:gd name="connsiteY159" fmla="*/ 1908892 h 2005672"/>
                <a:gd name="connsiteX160" fmla="*/ 2559653 w 4011346"/>
                <a:gd name="connsiteY160" fmla="*/ 1945601 h 2005672"/>
                <a:gd name="connsiteX161" fmla="*/ 2549641 w 4011346"/>
                <a:gd name="connsiteY161" fmla="*/ 1965625 h 2005672"/>
                <a:gd name="connsiteX162" fmla="*/ 2589688 w 4011346"/>
                <a:gd name="connsiteY162" fmla="*/ 1945601 h 2005672"/>
                <a:gd name="connsiteX163" fmla="*/ 2626398 w 4011346"/>
                <a:gd name="connsiteY163" fmla="*/ 1955613 h 2005672"/>
                <a:gd name="connsiteX164" fmla="*/ 2653095 w 4011346"/>
                <a:gd name="connsiteY164" fmla="*/ 1932253 h 2005672"/>
                <a:gd name="connsiteX165" fmla="*/ 2683130 w 4011346"/>
                <a:gd name="connsiteY165" fmla="*/ 1878857 h 2005672"/>
                <a:gd name="connsiteX166" fmla="*/ 2753212 w 4011346"/>
                <a:gd name="connsiteY166" fmla="*/ 1792089 h 2005672"/>
                <a:gd name="connsiteX167" fmla="*/ 2783247 w 4011346"/>
                <a:gd name="connsiteY167" fmla="*/ 1722007 h 2005672"/>
                <a:gd name="connsiteX168" fmla="*/ 2803271 w 4011346"/>
                <a:gd name="connsiteY168" fmla="*/ 1618553 h 2005672"/>
                <a:gd name="connsiteX169" fmla="*/ 2793259 w 4011346"/>
                <a:gd name="connsiteY169" fmla="*/ 1568495 h 2005672"/>
                <a:gd name="connsiteX170" fmla="*/ 2769898 w 4011346"/>
                <a:gd name="connsiteY170" fmla="*/ 1535123 h 2005672"/>
                <a:gd name="connsiteX171" fmla="*/ 2726514 w 4011346"/>
                <a:gd name="connsiteY171" fmla="*/ 1535123 h 2005672"/>
                <a:gd name="connsiteX172" fmla="*/ 2699817 w 4011346"/>
                <a:gd name="connsiteY172" fmla="*/ 1535123 h 2005672"/>
                <a:gd name="connsiteX173" fmla="*/ 2683130 w 4011346"/>
                <a:gd name="connsiteY173" fmla="*/ 1515099 h 2005672"/>
                <a:gd name="connsiteX174" fmla="*/ 2669781 w 4011346"/>
                <a:gd name="connsiteY174" fmla="*/ 1495076 h 2005672"/>
                <a:gd name="connsiteX175" fmla="*/ 2763224 w 4011346"/>
                <a:gd name="connsiteY175" fmla="*/ 1378273 h 2005672"/>
                <a:gd name="connsiteX176" fmla="*/ 2846654 w 4011346"/>
                <a:gd name="connsiteY176" fmla="*/ 1311529 h 2005672"/>
                <a:gd name="connsiteX177" fmla="*/ 2890038 w 4011346"/>
                <a:gd name="connsiteY177" fmla="*/ 1288168 h 2005672"/>
                <a:gd name="connsiteX178" fmla="*/ 2933422 w 4011346"/>
                <a:gd name="connsiteY178" fmla="*/ 1308191 h 2005672"/>
                <a:gd name="connsiteX179" fmla="*/ 2950109 w 4011346"/>
                <a:gd name="connsiteY179" fmla="*/ 1291505 h 2005672"/>
                <a:gd name="connsiteX180" fmla="*/ 2993492 w 4011346"/>
                <a:gd name="connsiteY180" fmla="*/ 1308191 h 2005672"/>
                <a:gd name="connsiteX181" fmla="*/ 3006841 w 4011346"/>
                <a:gd name="connsiteY181" fmla="*/ 1274819 h 2005672"/>
                <a:gd name="connsiteX182" fmla="*/ 3053563 w 4011346"/>
                <a:gd name="connsiteY182" fmla="*/ 1284831 h 2005672"/>
                <a:gd name="connsiteX183" fmla="*/ 3070249 w 4011346"/>
                <a:gd name="connsiteY183" fmla="*/ 1301517 h 2005672"/>
                <a:gd name="connsiteX184" fmla="*/ 3060237 w 4011346"/>
                <a:gd name="connsiteY184" fmla="*/ 1321540 h 2005672"/>
                <a:gd name="connsiteX185" fmla="*/ 3123644 w 4011346"/>
                <a:gd name="connsiteY185" fmla="*/ 1304854 h 2005672"/>
                <a:gd name="connsiteX186" fmla="*/ 3140330 w 4011346"/>
                <a:gd name="connsiteY186" fmla="*/ 1291505 h 2005672"/>
                <a:gd name="connsiteX187" fmla="*/ 3123644 w 4011346"/>
                <a:gd name="connsiteY187" fmla="*/ 1278156 h 2005672"/>
                <a:gd name="connsiteX188" fmla="*/ 3143668 w 4011346"/>
                <a:gd name="connsiteY188" fmla="*/ 1238110 h 2005672"/>
                <a:gd name="connsiteX189" fmla="*/ 3190389 w 4011346"/>
                <a:gd name="connsiteY189" fmla="*/ 1168028 h 2005672"/>
                <a:gd name="connsiteX190" fmla="*/ 3233773 w 4011346"/>
                <a:gd name="connsiteY190" fmla="*/ 1164691 h 2005672"/>
                <a:gd name="connsiteX191" fmla="*/ 3273819 w 4011346"/>
                <a:gd name="connsiteY191" fmla="*/ 1174702 h 2005672"/>
                <a:gd name="connsiteX192" fmla="*/ 3277157 w 4011346"/>
                <a:gd name="connsiteY192" fmla="*/ 1231435 h 2005672"/>
                <a:gd name="connsiteX193" fmla="*/ 3320541 w 4011346"/>
                <a:gd name="connsiteY193" fmla="*/ 1188051 h 2005672"/>
                <a:gd name="connsiteX194" fmla="*/ 3343901 w 4011346"/>
                <a:gd name="connsiteY194" fmla="*/ 1171365 h 2005672"/>
                <a:gd name="connsiteX195" fmla="*/ 3350576 w 4011346"/>
                <a:gd name="connsiteY195" fmla="*/ 1137993 h 2005672"/>
                <a:gd name="connsiteX196" fmla="*/ 3377273 w 4011346"/>
                <a:gd name="connsiteY196" fmla="*/ 1121307 h 2005672"/>
                <a:gd name="connsiteX197" fmla="*/ 3407309 w 4011346"/>
                <a:gd name="connsiteY197" fmla="*/ 1131318 h 2005672"/>
                <a:gd name="connsiteX198" fmla="*/ 3373936 w 4011346"/>
                <a:gd name="connsiteY198" fmla="*/ 1161353 h 2005672"/>
                <a:gd name="connsiteX199" fmla="*/ 3360587 w 4011346"/>
                <a:gd name="connsiteY199" fmla="*/ 1211412 h 2005672"/>
                <a:gd name="connsiteX200" fmla="*/ 3323878 w 4011346"/>
                <a:gd name="connsiteY200" fmla="*/ 1251458 h 2005672"/>
                <a:gd name="connsiteX201" fmla="*/ 3210412 w 4011346"/>
                <a:gd name="connsiteY201" fmla="*/ 1348238 h 2005672"/>
                <a:gd name="connsiteX202" fmla="*/ 3163691 w 4011346"/>
                <a:gd name="connsiteY202" fmla="*/ 1418320 h 2005672"/>
                <a:gd name="connsiteX203" fmla="*/ 3160354 w 4011346"/>
                <a:gd name="connsiteY203" fmla="*/ 1491739 h 2005672"/>
                <a:gd name="connsiteX204" fmla="*/ 3170365 w 4011346"/>
                <a:gd name="connsiteY204" fmla="*/ 1581844 h 2005672"/>
                <a:gd name="connsiteX205" fmla="*/ 3190389 w 4011346"/>
                <a:gd name="connsiteY205" fmla="*/ 1645251 h 2005672"/>
                <a:gd name="connsiteX206" fmla="*/ 3217087 w 4011346"/>
                <a:gd name="connsiteY206" fmla="*/ 1635239 h 2005672"/>
                <a:gd name="connsiteX207" fmla="*/ 3240447 w 4011346"/>
                <a:gd name="connsiteY207" fmla="*/ 1568495 h 2005672"/>
                <a:gd name="connsiteX208" fmla="*/ 3270482 w 4011346"/>
                <a:gd name="connsiteY208" fmla="*/ 1565158 h 2005672"/>
                <a:gd name="connsiteX209" fmla="*/ 3287168 w 4011346"/>
                <a:gd name="connsiteY209" fmla="*/ 1505088 h 2005672"/>
                <a:gd name="connsiteX210" fmla="*/ 3313866 w 4011346"/>
                <a:gd name="connsiteY210" fmla="*/ 1495076 h 2005672"/>
                <a:gd name="connsiteX211" fmla="*/ 3313866 w 4011346"/>
                <a:gd name="connsiteY211" fmla="*/ 1465041 h 2005672"/>
                <a:gd name="connsiteX212" fmla="*/ 3337227 w 4011346"/>
                <a:gd name="connsiteY212" fmla="*/ 1428331 h 2005672"/>
                <a:gd name="connsiteX213" fmla="*/ 3330552 w 4011346"/>
                <a:gd name="connsiteY213" fmla="*/ 1384947 h 2005672"/>
                <a:gd name="connsiteX214" fmla="*/ 3333890 w 4011346"/>
                <a:gd name="connsiteY214" fmla="*/ 1354912 h 2005672"/>
                <a:gd name="connsiteX215" fmla="*/ 3323878 w 4011346"/>
                <a:gd name="connsiteY215" fmla="*/ 1344901 h 2005672"/>
                <a:gd name="connsiteX216" fmla="*/ 3363925 w 4011346"/>
                <a:gd name="connsiteY216" fmla="*/ 1258133 h 2005672"/>
                <a:gd name="connsiteX217" fmla="*/ 3383948 w 4011346"/>
                <a:gd name="connsiteY217" fmla="*/ 1268145 h 2005672"/>
                <a:gd name="connsiteX218" fmla="*/ 3410646 w 4011346"/>
                <a:gd name="connsiteY218" fmla="*/ 1241447 h 2005672"/>
                <a:gd name="connsiteX219" fmla="*/ 3420657 w 4011346"/>
                <a:gd name="connsiteY219" fmla="*/ 1268145 h 2005672"/>
                <a:gd name="connsiteX220" fmla="*/ 3447355 w 4011346"/>
                <a:gd name="connsiteY220" fmla="*/ 1251458 h 2005672"/>
                <a:gd name="connsiteX221" fmla="*/ 3477390 w 4011346"/>
                <a:gd name="connsiteY221" fmla="*/ 1241447 h 2005672"/>
                <a:gd name="connsiteX222" fmla="*/ 3514100 w 4011346"/>
                <a:gd name="connsiteY222" fmla="*/ 1268145 h 2005672"/>
                <a:gd name="connsiteX223" fmla="*/ 3574170 w 4011346"/>
                <a:gd name="connsiteY223" fmla="*/ 1201400 h 2005672"/>
                <a:gd name="connsiteX224" fmla="*/ 3637577 w 4011346"/>
                <a:gd name="connsiteY224" fmla="*/ 1154679 h 2005672"/>
                <a:gd name="connsiteX225" fmla="*/ 3690973 w 4011346"/>
                <a:gd name="connsiteY225" fmla="*/ 1117969 h 2005672"/>
                <a:gd name="connsiteX226" fmla="*/ 3741031 w 4011346"/>
                <a:gd name="connsiteY226" fmla="*/ 1144667 h 2005672"/>
                <a:gd name="connsiteX227" fmla="*/ 3751043 w 4011346"/>
                <a:gd name="connsiteY227" fmla="*/ 1117969 h 2005672"/>
                <a:gd name="connsiteX228" fmla="*/ 3727682 w 4011346"/>
                <a:gd name="connsiteY228" fmla="*/ 1051225 h 2005672"/>
                <a:gd name="connsiteX229" fmla="*/ 3700984 w 4011346"/>
                <a:gd name="connsiteY229" fmla="*/ 1034539 h 2005672"/>
                <a:gd name="connsiteX230" fmla="*/ 3697647 w 4011346"/>
                <a:gd name="connsiteY230" fmla="*/ 1004504 h 2005672"/>
                <a:gd name="connsiteX231" fmla="*/ 3751043 w 4011346"/>
                <a:gd name="connsiteY231" fmla="*/ 1011178 h 2005672"/>
                <a:gd name="connsiteX232" fmla="*/ 3774403 w 4011346"/>
                <a:gd name="connsiteY232" fmla="*/ 967794 h 2005672"/>
                <a:gd name="connsiteX233" fmla="*/ 3767729 w 4011346"/>
                <a:gd name="connsiteY233" fmla="*/ 941096 h 2005672"/>
                <a:gd name="connsiteX234" fmla="*/ 3794427 w 4011346"/>
                <a:gd name="connsiteY234" fmla="*/ 907724 h 2005672"/>
                <a:gd name="connsiteX235" fmla="*/ 3804438 w 4011346"/>
                <a:gd name="connsiteY235" fmla="*/ 951108 h 2005672"/>
                <a:gd name="connsiteX236" fmla="*/ 3827799 w 4011346"/>
                <a:gd name="connsiteY236" fmla="*/ 967794 h 2005672"/>
                <a:gd name="connsiteX237" fmla="*/ 3874520 w 4011346"/>
                <a:gd name="connsiteY237" fmla="*/ 987818 h 2005672"/>
                <a:gd name="connsiteX238" fmla="*/ 3894544 w 4011346"/>
                <a:gd name="connsiteY238" fmla="*/ 1014515 h 2005672"/>
                <a:gd name="connsiteX239" fmla="*/ 3941265 w 4011346"/>
                <a:gd name="connsiteY239" fmla="*/ 1037876 h 2005672"/>
                <a:gd name="connsiteX240" fmla="*/ 3947939 w 4011346"/>
                <a:gd name="connsiteY240" fmla="*/ 1024527 h 2005672"/>
                <a:gd name="connsiteX241" fmla="*/ 3957951 w 4011346"/>
                <a:gd name="connsiteY241" fmla="*/ 961120 h 2005672"/>
                <a:gd name="connsiteX242" fmla="*/ 4004672 w 4011346"/>
                <a:gd name="connsiteY242" fmla="*/ 954445 h 2005672"/>
                <a:gd name="connsiteX243" fmla="*/ 4011346 w 4011346"/>
                <a:gd name="connsiteY243" fmla="*/ 921073 h 2005672"/>
                <a:gd name="connsiteX244" fmla="*/ 3967963 w 4011346"/>
                <a:gd name="connsiteY244" fmla="*/ 884364 h 2005672"/>
                <a:gd name="connsiteX245" fmla="*/ 3921241 w 4011346"/>
                <a:gd name="connsiteY245" fmla="*/ 867677 h 2005672"/>
                <a:gd name="connsiteX246" fmla="*/ 3907892 w 4011346"/>
                <a:gd name="connsiteY246" fmla="*/ 871015 h 2005672"/>
                <a:gd name="connsiteX247" fmla="*/ 3907892 w 4011346"/>
                <a:gd name="connsiteY247" fmla="*/ 904387 h 2005672"/>
                <a:gd name="connsiteX248" fmla="*/ 3887869 w 4011346"/>
                <a:gd name="connsiteY248" fmla="*/ 897712 h 2005672"/>
                <a:gd name="connsiteX249" fmla="*/ 3874520 w 4011346"/>
                <a:gd name="connsiteY249" fmla="*/ 844317 h 2005672"/>
                <a:gd name="connsiteX250" fmla="*/ 3817787 w 4011346"/>
                <a:gd name="connsiteY250" fmla="*/ 780910 h 2005672"/>
                <a:gd name="connsiteX251" fmla="*/ 3717671 w 4011346"/>
                <a:gd name="connsiteY251" fmla="*/ 704153 h 2005672"/>
                <a:gd name="connsiteX252" fmla="*/ 3664275 w 4011346"/>
                <a:gd name="connsiteY252" fmla="*/ 684130 h 2005672"/>
                <a:gd name="connsiteX253" fmla="*/ 3584181 w 4011346"/>
                <a:gd name="connsiteY253" fmla="*/ 677456 h 2005672"/>
                <a:gd name="connsiteX254" fmla="*/ 3520774 w 4011346"/>
                <a:gd name="connsiteY254" fmla="*/ 660769 h 2005672"/>
                <a:gd name="connsiteX255" fmla="*/ 3530786 w 4011346"/>
                <a:gd name="connsiteY255" fmla="*/ 700816 h 2005672"/>
                <a:gd name="connsiteX256" fmla="*/ 3537460 w 4011346"/>
                <a:gd name="connsiteY256" fmla="*/ 727514 h 2005672"/>
                <a:gd name="connsiteX257" fmla="*/ 3507425 w 4011346"/>
                <a:gd name="connsiteY257" fmla="*/ 750874 h 2005672"/>
                <a:gd name="connsiteX258" fmla="*/ 3477390 w 4011346"/>
                <a:gd name="connsiteY258" fmla="*/ 724177 h 2005672"/>
                <a:gd name="connsiteX259" fmla="*/ 3477390 w 4011346"/>
                <a:gd name="connsiteY259" fmla="*/ 704153 h 2005672"/>
                <a:gd name="connsiteX260" fmla="*/ 3504088 w 4011346"/>
                <a:gd name="connsiteY260" fmla="*/ 684130 h 2005672"/>
                <a:gd name="connsiteX261" fmla="*/ 3467379 w 4011346"/>
                <a:gd name="connsiteY261" fmla="*/ 670781 h 2005672"/>
                <a:gd name="connsiteX262" fmla="*/ 3450692 w 4011346"/>
                <a:gd name="connsiteY262" fmla="*/ 697479 h 2005672"/>
                <a:gd name="connsiteX263" fmla="*/ 3440681 w 4011346"/>
                <a:gd name="connsiteY263" fmla="*/ 710828 h 2005672"/>
                <a:gd name="connsiteX264" fmla="*/ 3357250 w 4011346"/>
                <a:gd name="connsiteY264" fmla="*/ 697479 h 2005672"/>
                <a:gd name="connsiteX265" fmla="*/ 3297180 w 4011346"/>
                <a:gd name="connsiteY265" fmla="*/ 704153 h 2005672"/>
                <a:gd name="connsiteX266" fmla="*/ 3267145 w 4011346"/>
                <a:gd name="connsiteY266" fmla="*/ 680793 h 2005672"/>
                <a:gd name="connsiteX267" fmla="*/ 3267145 w 4011346"/>
                <a:gd name="connsiteY267" fmla="*/ 644083 h 2005672"/>
                <a:gd name="connsiteX268" fmla="*/ 3203738 w 4011346"/>
                <a:gd name="connsiteY268" fmla="*/ 587350 h 2005672"/>
                <a:gd name="connsiteX269" fmla="*/ 3076923 w 4011346"/>
                <a:gd name="connsiteY269" fmla="*/ 594025 h 2005672"/>
                <a:gd name="connsiteX270" fmla="*/ 3043551 w 4011346"/>
                <a:gd name="connsiteY270" fmla="*/ 570664 h 2005672"/>
                <a:gd name="connsiteX271" fmla="*/ 3000167 w 4011346"/>
                <a:gd name="connsiteY271" fmla="*/ 523943 h 2005672"/>
                <a:gd name="connsiteX272" fmla="*/ 3013516 w 4011346"/>
                <a:gd name="connsiteY272" fmla="*/ 517269 h 2005672"/>
                <a:gd name="connsiteX273" fmla="*/ 3000167 w 4011346"/>
                <a:gd name="connsiteY273" fmla="*/ 497245 h 2005672"/>
                <a:gd name="connsiteX274" fmla="*/ 2970132 w 4011346"/>
                <a:gd name="connsiteY274" fmla="*/ 493908 h 2005672"/>
                <a:gd name="connsiteX275" fmla="*/ 2920073 w 4011346"/>
                <a:gd name="connsiteY275" fmla="*/ 540629 h 2005672"/>
                <a:gd name="connsiteX276" fmla="*/ 2920073 w 4011346"/>
                <a:gd name="connsiteY276" fmla="*/ 540629 h 2005672"/>
                <a:gd name="connsiteX277" fmla="*/ 2916736 w 4011346"/>
                <a:gd name="connsiteY277" fmla="*/ 490571 h 2005672"/>
                <a:gd name="connsiteX278" fmla="*/ 2936760 w 4011346"/>
                <a:gd name="connsiteY278" fmla="*/ 487234 h 2005672"/>
                <a:gd name="connsiteX279" fmla="*/ 2866678 w 4011346"/>
                <a:gd name="connsiteY279" fmla="*/ 457199 h 2005672"/>
                <a:gd name="connsiteX280" fmla="*/ 2813282 w 4011346"/>
                <a:gd name="connsiteY280" fmla="*/ 453861 h 2005672"/>
                <a:gd name="connsiteX281" fmla="*/ 2793259 w 4011346"/>
                <a:gd name="connsiteY281" fmla="*/ 477222 h 2005672"/>
                <a:gd name="connsiteX282" fmla="*/ 2743200 w 4011346"/>
                <a:gd name="connsiteY282" fmla="*/ 487234 h 2005672"/>
                <a:gd name="connsiteX283" fmla="*/ 2786584 w 4011346"/>
                <a:gd name="connsiteY283" fmla="*/ 497245 h 2005672"/>
                <a:gd name="connsiteX284" fmla="*/ 2763224 w 4011346"/>
                <a:gd name="connsiteY284" fmla="*/ 517269 h 2005672"/>
                <a:gd name="connsiteX285" fmla="*/ 2769898 w 4011346"/>
                <a:gd name="connsiteY285" fmla="*/ 567327 h 2005672"/>
                <a:gd name="connsiteX286" fmla="*/ 2749875 w 4011346"/>
                <a:gd name="connsiteY286" fmla="*/ 550641 h 2005672"/>
                <a:gd name="connsiteX287" fmla="*/ 2733189 w 4011346"/>
                <a:gd name="connsiteY287" fmla="*/ 563990 h 2005672"/>
                <a:gd name="connsiteX288" fmla="*/ 2666444 w 4011346"/>
                <a:gd name="connsiteY288" fmla="*/ 553978 h 2005672"/>
                <a:gd name="connsiteX289" fmla="*/ 2636409 w 4011346"/>
                <a:gd name="connsiteY289" fmla="*/ 563990 h 2005672"/>
                <a:gd name="connsiteX290" fmla="*/ 2603037 w 4011346"/>
                <a:gd name="connsiteY290" fmla="*/ 523943 h 2005672"/>
                <a:gd name="connsiteX291" fmla="*/ 2569665 w 4011346"/>
                <a:gd name="connsiteY291" fmla="*/ 607374 h 2005672"/>
                <a:gd name="connsiteX292" fmla="*/ 2552979 w 4011346"/>
                <a:gd name="connsiteY292" fmla="*/ 627397 h 2005672"/>
                <a:gd name="connsiteX293" fmla="*/ 2469548 w 4011346"/>
                <a:gd name="connsiteY293" fmla="*/ 490571 h 2005672"/>
                <a:gd name="connsiteX294" fmla="*/ 2446187 w 4011346"/>
                <a:gd name="connsiteY294" fmla="*/ 507257 h 2005672"/>
                <a:gd name="connsiteX295" fmla="*/ 2442850 w 4011346"/>
                <a:gd name="connsiteY295" fmla="*/ 473885 h 2005672"/>
                <a:gd name="connsiteX296" fmla="*/ 2449525 w 4011346"/>
                <a:gd name="connsiteY296" fmla="*/ 403803 h 2005672"/>
                <a:gd name="connsiteX297" fmla="*/ 2386117 w 4011346"/>
                <a:gd name="connsiteY297" fmla="*/ 377105 h 2005672"/>
                <a:gd name="connsiteX298" fmla="*/ 2369431 w 4011346"/>
                <a:gd name="connsiteY298" fmla="*/ 417152 h 2005672"/>
                <a:gd name="connsiteX299" fmla="*/ 2379443 w 4011346"/>
                <a:gd name="connsiteY299" fmla="*/ 440512 h 2005672"/>
                <a:gd name="connsiteX300" fmla="*/ 2376106 w 4011346"/>
                <a:gd name="connsiteY300" fmla="*/ 460536 h 2005672"/>
                <a:gd name="connsiteX301" fmla="*/ 2352745 w 4011346"/>
                <a:gd name="connsiteY301" fmla="*/ 437175 h 2005672"/>
                <a:gd name="connsiteX302" fmla="*/ 2316036 w 4011346"/>
                <a:gd name="connsiteY302" fmla="*/ 443850 h 2005672"/>
                <a:gd name="connsiteX303" fmla="*/ 2272652 w 4011346"/>
                <a:gd name="connsiteY303" fmla="*/ 430501 h 2005672"/>
                <a:gd name="connsiteX304" fmla="*/ 2245954 w 4011346"/>
                <a:gd name="connsiteY304" fmla="*/ 390454 h 2005672"/>
                <a:gd name="connsiteX305" fmla="*/ 2209244 w 4011346"/>
                <a:gd name="connsiteY305" fmla="*/ 387117 h 2005672"/>
                <a:gd name="connsiteX306" fmla="*/ 2159186 w 4011346"/>
                <a:gd name="connsiteY306" fmla="*/ 377105 h 2005672"/>
                <a:gd name="connsiteX307" fmla="*/ 2132488 w 4011346"/>
                <a:gd name="connsiteY307" fmla="*/ 393791 h 2005672"/>
                <a:gd name="connsiteX308" fmla="*/ 2115802 w 4011346"/>
                <a:gd name="connsiteY308" fmla="*/ 407140 h 2005672"/>
                <a:gd name="connsiteX309" fmla="*/ 2115802 w 4011346"/>
                <a:gd name="connsiteY309" fmla="*/ 377105 h 2005672"/>
                <a:gd name="connsiteX310" fmla="*/ 2082430 w 4011346"/>
                <a:gd name="connsiteY310" fmla="*/ 373768 h 2005672"/>
                <a:gd name="connsiteX311" fmla="*/ 2045720 w 4011346"/>
                <a:gd name="connsiteY311" fmla="*/ 347070 h 2005672"/>
                <a:gd name="connsiteX312" fmla="*/ 2025697 w 4011346"/>
                <a:gd name="connsiteY312" fmla="*/ 377105 h 2005672"/>
                <a:gd name="connsiteX313" fmla="*/ 2055732 w 4011346"/>
                <a:gd name="connsiteY313" fmla="*/ 373768 h 2005672"/>
                <a:gd name="connsiteX314" fmla="*/ 2045720 w 4011346"/>
                <a:gd name="connsiteY314" fmla="*/ 400466 h 2005672"/>
                <a:gd name="connsiteX315" fmla="*/ 1988987 w 4011346"/>
                <a:gd name="connsiteY315" fmla="*/ 420489 h 2005672"/>
                <a:gd name="connsiteX316" fmla="*/ 1935592 w 4011346"/>
                <a:gd name="connsiteY316" fmla="*/ 430501 h 2005672"/>
                <a:gd name="connsiteX317" fmla="*/ 1995662 w 4011346"/>
                <a:gd name="connsiteY317" fmla="*/ 373768 h 2005672"/>
                <a:gd name="connsiteX318" fmla="*/ 2055732 w 4011346"/>
                <a:gd name="connsiteY318" fmla="*/ 303686 h 2005672"/>
                <a:gd name="connsiteX319" fmla="*/ 2055732 w 4011346"/>
                <a:gd name="connsiteY319" fmla="*/ 303686 h 2005672"/>
                <a:gd name="connsiteX320" fmla="*/ 1888870 w 4011346"/>
                <a:gd name="connsiteY320" fmla="*/ 0 h 2005672"/>
                <a:gd name="connsiteX321" fmla="*/ 1835474 w 4011346"/>
                <a:gd name="connsiteY321" fmla="*/ 26698 h 2005672"/>
                <a:gd name="connsiteX322" fmla="*/ 1838812 w 4011346"/>
                <a:gd name="connsiteY322" fmla="*/ 60070 h 2005672"/>
                <a:gd name="connsiteX323" fmla="*/ 1838813 w 4011346"/>
                <a:gd name="connsiteY323" fmla="*/ 120139 h 2005672"/>
                <a:gd name="connsiteX324" fmla="*/ 1782079 w 4011346"/>
                <a:gd name="connsiteY324" fmla="*/ 106790 h 2005672"/>
                <a:gd name="connsiteX325" fmla="*/ 1768731 w 4011346"/>
                <a:gd name="connsiteY325" fmla="*/ 153512 h 2005672"/>
                <a:gd name="connsiteX326" fmla="*/ 1705322 w 4011346"/>
                <a:gd name="connsiteY326" fmla="*/ 176872 h 2005672"/>
                <a:gd name="connsiteX327" fmla="*/ 1685300 w 4011346"/>
                <a:gd name="connsiteY327" fmla="*/ 150174 h 2005672"/>
                <a:gd name="connsiteX328" fmla="*/ 1615218 w 4011346"/>
                <a:gd name="connsiteY328" fmla="*/ 153512 h 2005672"/>
                <a:gd name="connsiteX329" fmla="*/ 1638579 w 4011346"/>
                <a:gd name="connsiteY329" fmla="*/ 183547 h 2005672"/>
                <a:gd name="connsiteX330" fmla="*/ 1528449 w 4011346"/>
                <a:gd name="connsiteY330" fmla="*/ 210243 h 2005672"/>
                <a:gd name="connsiteX331" fmla="*/ 1465043 w 4011346"/>
                <a:gd name="connsiteY331" fmla="*/ 293674 h 2005672"/>
                <a:gd name="connsiteX332" fmla="*/ 1448357 w 4011346"/>
                <a:gd name="connsiteY332" fmla="*/ 320372 h 2005672"/>
                <a:gd name="connsiteX333" fmla="*/ 1481729 w 4011346"/>
                <a:gd name="connsiteY333" fmla="*/ 353745 h 2005672"/>
                <a:gd name="connsiteX334" fmla="*/ 1481729 w 4011346"/>
                <a:gd name="connsiteY334" fmla="*/ 383780 h 2005672"/>
                <a:gd name="connsiteX335" fmla="*/ 1458368 w 4011346"/>
                <a:gd name="connsiteY335" fmla="*/ 387117 h 2005672"/>
                <a:gd name="connsiteX336" fmla="*/ 1458368 w 4011346"/>
                <a:gd name="connsiteY336" fmla="*/ 367093 h 2005672"/>
                <a:gd name="connsiteX337" fmla="*/ 1418322 w 4011346"/>
                <a:gd name="connsiteY337" fmla="*/ 377105 h 2005672"/>
                <a:gd name="connsiteX338" fmla="*/ 1368263 w 4011346"/>
                <a:gd name="connsiteY338" fmla="*/ 383780 h 2005672"/>
                <a:gd name="connsiteX339" fmla="*/ 1321542 w 4011346"/>
                <a:gd name="connsiteY339" fmla="*/ 390454 h 2005672"/>
                <a:gd name="connsiteX340" fmla="*/ 1318205 w 4011346"/>
                <a:gd name="connsiteY340" fmla="*/ 477222 h 2005672"/>
                <a:gd name="connsiteX341" fmla="*/ 1358252 w 4011346"/>
                <a:gd name="connsiteY341" fmla="*/ 500583 h 2005672"/>
                <a:gd name="connsiteX342" fmla="*/ 1374938 w 4011346"/>
                <a:gd name="connsiteY342" fmla="*/ 530618 h 2005672"/>
                <a:gd name="connsiteX343" fmla="*/ 1384949 w 4011346"/>
                <a:gd name="connsiteY343" fmla="*/ 553978 h 2005672"/>
                <a:gd name="connsiteX344" fmla="*/ 1394961 w 4011346"/>
                <a:gd name="connsiteY344" fmla="*/ 604037 h 2005672"/>
                <a:gd name="connsiteX345" fmla="*/ 1384949 w 4011346"/>
                <a:gd name="connsiteY345" fmla="*/ 634072 h 2005672"/>
                <a:gd name="connsiteX346" fmla="*/ 1358252 w 4011346"/>
                <a:gd name="connsiteY346" fmla="*/ 600699 h 2005672"/>
                <a:gd name="connsiteX347" fmla="*/ 1361589 w 4011346"/>
                <a:gd name="connsiteY347" fmla="*/ 570664 h 2005672"/>
                <a:gd name="connsiteX348" fmla="*/ 1351577 w 4011346"/>
                <a:gd name="connsiteY348" fmla="*/ 530618 h 2005672"/>
                <a:gd name="connsiteX349" fmla="*/ 1328217 w 4011346"/>
                <a:gd name="connsiteY349" fmla="*/ 537292 h 2005672"/>
                <a:gd name="connsiteX350" fmla="*/ 1281495 w 4011346"/>
                <a:gd name="connsiteY350" fmla="*/ 500583 h 2005672"/>
                <a:gd name="connsiteX351" fmla="*/ 1241449 w 4011346"/>
                <a:gd name="connsiteY351" fmla="*/ 497245 h 2005672"/>
                <a:gd name="connsiteX352" fmla="*/ 1241449 w 4011346"/>
                <a:gd name="connsiteY352" fmla="*/ 543966 h 2005672"/>
                <a:gd name="connsiteX353" fmla="*/ 1201402 w 4011346"/>
                <a:gd name="connsiteY353" fmla="*/ 523943 h 2005672"/>
                <a:gd name="connsiteX354" fmla="*/ 1228100 w 4011346"/>
                <a:gd name="connsiteY354" fmla="*/ 574001 h 2005672"/>
                <a:gd name="connsiteX355" fmla="*/ 1258135 w 4011346"/>
                <a:gd name="connsiteY355" fmla="*/ 584013 h 2005672"/>
                <a:gd name="connsiteX356" fmla="*/ 1258135 w 4011346"/>
                <a:gd name="connsiteY356" fmla="*/ 604037 h 2005672"/>
                <a:gd name="connsiteX357" fmla="*/ 1198065 w 4011346"/>
                <a:gd name="connsiteY357" fmla="*/ 580676 h 2005672"/>
                <a:gd name="connsiteX358" fmla="*/ 1181379 w 4011346"/>
                <a:gd name="connsiteY358" fmla="*/ 580676 h 2005672"/>
                <a:gd name="connsiteX359" fmla="*/ 1178041 w 4011346"/>
                <a:gd name="connsiteY359" fmla="*/ 537292 h 2005672"/>
                <a:gd name="connsiteX360" fmla="*/ 1171367 w 4011346"/>
                <a:gd name="connsiteY360" fmla="*/ 450524 h 2005672"/>
                <a:gd name="connsiteX361" fmla="*/ 1161355 w 4011346"/>
                <a:gd name="connsiteY361" fmla="*/ 520606 h 2005672"/>
                <a:gd name="connsiteX362" fmla="*/ 1137995 w 4011346"/>
                <a:gd name="connsiteY362" fmla="*/ 550641 h 2005672"/>
                <a:gd name="connsiteX363" fmla="*/ 1158018 w 4011346"/>
                <a:gd name="connsiteY363" fmla="*/ 597362 h 2005672"/>
                <a:gd name="connsiteX364" fmla="*/ 1158018 w 4011346"/>
                <a:gd name="connsiteY364" fmla="*/ 630734 h 2005672"/>
                <a:gd name="connsiteX365" fmla="*/ 1141332 w 4011346"/>
                <a:gd name="connsiteY365" fmla="*/ 680793 h 2005672"/>
                <a:gd name="connsiteX366" fmla="*/ 1154681 w 4011346"/>
                <a:gd name="connsiteY366" fmla="*/ 714165 h 2005672"/>
                <a:gd name="connsiteX367" fmla="*/ 1184716 w 4011346"/>
                <a:gd name="connsiteY367" fmla="*/ 720839 h 2005672"/>
                <a:gd name="connsiteX368" fmla="*/ 1221425 w 4011346"/>
                <a:gd name="connsiteY368" fmla="*/ 727514 h 2005672"/>
                <a:gd name="connsiteX369" fmla="*/ 1241449 w 4011346"/>
                <a:gd name="connsiteY369" fmla="*/ 750874 h 2005672"/>
                <a:gd name="connsiteX370" fmla="*/ 1258135 w 4011346"/>
                <a:gd name="connsiteY370" fmla="*/ 794258 h 2005672"/>
                <a:gd name="connsiteX371" fmla="*/ 1258135 w 4011346"/>
                <a:gd name="connsiteY371" fmla="*/ 794258 h 2005672"/>
                <a:gd name="connsiteX372" fmla="*/ 1254798 w 4011346"/>
                <a:gd name="connsiteY372" fmla="*/ 827631 h 2005672"/>
                <a:gd name="connsiteX373" fmla="*/ 1274821 w 4011346"/>
                <a:gd name="connsiteY373" fmla="*/ 847654 h 2005672"/>
                <a:gd name="connsiteX374" fmla="*/ 1244786 w 4011346"/>
                <a:gd name="connsiteY374" fmla="*/ 854329 h 2005672"/>
                <a:gd name="connsiteX375" fmla="*/ 1224763 w 4011346"/>
                <a:gd name="connsiteY375" fmla="*/ 814282 h 2005672"/>
                <a:gd name="connsiteX376" fmla="*/ 1224763 w 4011346"/>
                <a:gd name="connsiteY376" fmla="*/ 774235 h 2005672"/>
                <a:gd name="connsiteX377" fmla="*/ 1194727 w 4011346"/>
                <a:gd name="connsiteY377" fmla="*/ 737526 h 2005672"/>
                <a:gd name="connsiteX378" fmla="*/ 1164692 w 4011346"/>
                <a:gd name="connsiteY378" fmla="*/ 780910 h 2005672"/>
                <a:gd name="connsiteX379" fmla="*/ 1178041 w 4011346"/>
                <a:gd name="connsiteY379" fmla="*/ 824293 h 2005672"/>
                <a:gd name="connsiteX380" fmla="*/ 1137995 w 4011346"/>
                <a:gd name="connsiteY380" fmla="*/ 881026 h 2005672"/>
                <a:gd name="connsiteX381" fmla="*/ 1097948 w 4011346"/>
                <a:gd name="connsiteY381" fmla="*/ 937759 h 2005672"/>
                <a:gd name="connsiteX382" fmla="*/ 1007843 w 4011346"/>
                <a:gd name="connsiteY382" fmla="*/ 901050 h 2005672"/>
                <a:gd name="connsiteX383" fmla="*/ 1074587 w 4011346"/>
                <a:gd name="connsiteY383" fmla="*/ 897712 h 2005672"/>
                <a:gd name="connsiteX384" fmla="*/ 1107960 w 4011346"/>
                <a:gd name="connsiteY384" fmla="*/ 834305 h 2005672"/>
                <a:gd name="connsiteX385" fmla="*/ 1121309 w 4011346"/>
                <a:gd name="connsiteY385" fmla="*/ 790921 h 2005672"/>
                <a:gd name="connsiteX386" fmla="*/ 1127983 w 4011346"/>
                <a:gd name="connsiteY386" fmla="*/ 757549 h 2005672"/>
                <a:gd name="connsiteX387" fmla="*/ 1117971 w 4011346"/>
                <a:gd name="connsiteY387" fmla="*/ 740863 h 2005672"/>
                <a:gd name="connsiteX388" fmla="*/ 1114634 w 4011346"/>
                <a:gd name="connsiteY388" fmla="*/ 690804 h 2005672"/>
                <a:gd name="connsiteX389" fmla="*/ 1104622 w 4011346"/>
                <a:gd name="connsiteY389" fmla="*/ 610711 h 2005672"/>
                <a:gd name="connsiteX390" fmla="*/ 1101285 w 4011346"/>
                <a:gd name="connsiteY390" fmla="*/ 550641 h 2005672"/>
                <a:gd name="connsiteX391" fmla="*/ 1124646 w 4011346"/>
                <a:gd name="connsiteY391" fmla="*/ 457199 h 2005672"/>
                <a:gd name="connsiteX392" fmla="*/ 1031203 w 4011346"/>
                <a:gd name="connsiteY392" fmla="*/ 447187 h 2005672"/>
                <a:gd name="connsiteX393" fmla="*/ 1014517 w 4011346"/>
                <a:gd name="connsiteY393" fmla="*/ 503920 h 2005672"/>
                <a:gd name="connsiteX394" fmla="*/ 1024529 w 4011346"/>
                <a:gd name="connsiteY394" fmla="*/ 550641 h 2005672"/>
                <a:gd name="connsiteX395" fmla="*/ 981145 w 4011346"/>
                <a:gd name="connsiteY395" fmla="*/ 604037 h 2005672"/>
                <a:gd name="connsiteX396" fmla="*/ 991157 w 4011346"/>
                <a:gd name="connsiteY396" fmla="*/ 640746 h 2005672"/>
                <a:gd name="connsiteX397" fmla="*/ 981145 w 4011346"/>
                <a:gd name="connsiteY397" fmla="*/ 687467 h 2005672"/>
                <a:gd name="connsiteX398" fmla="*/ 1001168 w 4011346"/>
                <a:gd name="connsiteY398" fmla="*/ 710828 h 2005672"/>
                <a:gd name="connsiteX399" fmla="*/ 1017854 w 4011346"/>
                <a:gd name="connsiteY399" fmla="*/ 757549 h 2005672"/>
                <a:gd name="connsiteX400" fmla="*/ 1047890 w 4011346"/>
                <a:gd name="connsiteY400" fmla="*/ 744200 h 2005672"/>
                <a:gd name="connsiteX401" fmla="*/ 1014517 w 4011346"/>
                <a:gd name="connsiteY401" fmla="*/ 797596 h 2005672"/>
                <a:gd name="connsiteX402" fmla="*/ 957784 w 4011346"/>
                <a:gd name="connsiteY402" fmla="*/ 744200 h 2005672"/>
                <a:gd name="connsiteX403" fmla="*/ 884365 w 4011346"/>
                <a:gd name="connsiteY403" fmla="*/ 707491 h 2005672"/>
                <a:gd name="connsiteX404" fmla="*/ 824295 w 4011346"/>
                <a:gd name="connsiteY404" fmla="*/ 684130 h 2005672"/>
                <a:gd name="connsiteX405" fmla="*/ 810946 w 4011346"/>
                <a:gd name="connsiteY405" fmla="*/ 720839 h 2005672"/>
                <a:gd name="connsiteX406" fmla="*/ 827633 w 4011346"/>
                <a:gd name="connsiteY406" fmla="*/ 757549 h 2005672"/>
                <a:gd name="connsiteX407" fmla="*/ 814284 w 4011346"/>
                <a:gd name="connsiteY407" fmla="*/ 780910 h 2005672"/>
                <a:gd name="connsiteX408" fmla="*/ 800935 w 4011346"/>
                <a:gd name="connsiteY408" fmla="*/ 797596 h 2005672"/>
                <a:gd name="connsiteX409" fmla="*/ 770900 w 4011346"/>
                <a:gd name="connsiteY409" fmla="*/ 740863 h 2005672"/>
                <a:gd name="connsiteX410" fmla="*/ 744202 w 4011346"/>
                <a:gd name="connsiteY410" fmla="*/ 777572 h 2005672"/>
                <a:gd name="connsiteX411" fmla="*/ 707492 w 4011346"/>
                <a:gd name="connsiteY411" fmla="*/ 770898 h 2005672"/>
                <a:gd name="connsiteX412" fmla="*/ 654097 w 4011346"/>
                <a:gd name="connsiteY412" fmla="*/ 807607 h 2005672"/>
                <a:gd name="connsiteX413" fmla="*/ 644085 w 4011346"/>
                <a:gd name="connsiteY413" fmla="*/ 784247 h 2005672"/>
                <a:gd name="connsiteX414" fmla="*/ 654097 w 4011346"/>
                <a:gd name="connsiteY414" fmla="*/ 747537 h 2005672"/>
                <a:gd name="connsiteX415" fmla="*/ 614050 w 4011346"/>
                <a:gd name="connsiteY415" fmla="*/ 784247 h 2005672"/>
                <a:gd name="connsiteX416" fmla="*/ 594027 w 4011346"/>
                <a:gd name="connsiteY416" fmla="*/ 784247 h 2005672"/>
                <a:gd name="connsiteX417" fmla="*/ 533957 w 4011346"/>
                <a:gd name="connsiteY417" fmla="*/ 817619 h 2005672"/>
                <a:gd name="connsiteX418" fmla="*/ 510596 w 4011346"/>
                <a:gd name="connsiteY418" fmla="*/ 840980 h 2005672"/>
                <a:gd name="connsiteX419" fmla="*/ 500584 w 4011346"/>
                <a:gd name="connsiteY419" fmla="*/ 887701 h 2005672"/>
                <a:gd name="connsiteX420" fmla="*/ 450526 w 4011346"/>
                <a:gd name="connsiteY420" fmla="*/ 874352 h 2005672"/>
                <a:gd name="connsiteX421" fmla="*/ 433840 w 4011346"/>
                <a:gd name="connsiteY421" fmla="*/ 837642 h 2005672"/>
                <a:gd name="connsiteX422" fmla="*/ 467212 w 4011346"/>
                <a:gd name="connsiteY422" fmla="*/ 807607 h 2005672"/>
                <a:gd name="connsiteX423" fmla="*/ 453863 w 4011346"/>
                <a:gd name="connsiteY423" fmla="*/ 784247 h 2005672"/>
                <a:gd name="connsiteX424" fmla="*/ 390456 w 4011346"/>
                <a:gd name="connsiteY424" fmla="*/ 754212 h 2005672"/>
                <a:gd name="connsiteX425" fmla="*/ 417154 w 4011346"/>
                <a:gd name="connsiteY425" fmla="*/ 804270 h 2005672"/>
                <a:gd name="connsiteX426" fmla="*/ 407142 w 4011346"/>
                <a:gd name="connsiteY426" fmla="*/ 847654 h 2005672"/>
                <a:gd name="connsiteX427" fmla="*/ 413817 w 4011346"/>
                <a:gd name="connsiteY427" fmla="*/ 884364 h 2005672"/>
                <a:gd name="connsiteX428" fmla="*/ 427165 w 4011346"/>
                <a:gd name="connsiteY428" fmla="*/ 907724 h 2005672"/>
                <a:gd name="connsiteX429" fmla="*/ 413817 w 4011346"/>
                <a:gd name="connsiteY429" fmla="*/ 937759 h 2005672"/>
                <a:gd name="connsiteX430" fmla="*/ 390456 w 4011346"/>
                <a:gd name="connsiteY430" fmla="*/ 914399 h 2005672"/>
                <a:gd name="connsiteX431" fmla="*/ 360421 w 4011346"/>
                <a:gd name="connsiteY431" fmla="*/ 911061 h 2005672"/>
                <a:gd name="connsiteX432" fmla="*/ 333723 w 4011346"/>
                <a:gd name="connsiteY432" fmla="*/ 951108 h 2005672"/>
                <a:gd name="connsiteX433" fmla="*/ 307025 w 4011346"/>
                <a:gd name="connsiteY433" fmla="*/ 971131 h 2005672"/>
                <a:gd name="connsiteX434" fmla="*/ 320374 w 4011346"/>
                <a:gd name="connsiteY434" fmla="*/ 997829 h 2005672"/>
                <a:gd name="connsiteX435" fmla="*/ 303688 w 4011346"/>
                <a:gd name="connsiteY435" fmla="*/ 1021190 h 2005672"/>
                <a:gd name="connsiteX436" fmla="*/ 233606 w 4011346"/>
                <a:gd name="connsiteY436" fmla="*/ 984480 h 2005672"/>
                <a:gd name="connsiteX437" fmla="*/ 243618 w 4011346"/>
                <a:gd name="connsiteY437" fmla="*/ 1034539 h 2005672"/>
                <a:gd name="connsiteX438" fmla="*/ 263641 w 4011346"/>
                <a:gd name="connsiteY438" fmla="*/ 1054562 h 2005672"/>
                <a:gd name="connsiteX439" fmla="*/ 250292 w 4011346"/>
                <a:gd name="connsiteY439" fmla="*/ 1067911 h 2005672"/>
                <a:gd name="connsiteX440" fmla="*/ 193560 w 4011346"/>
                <a:gd name="connsiteY440" fmla="*/ 1031201 h 2005672"/>
                <a:gd name="connsiteX441" fmla="*/ 170199 w 4011346"/>
                <a:gd name="connsiteY441" fmla="*/ 991155 h 2005672"/>
                <a:gd name="connsiteX442" fmla="*/ 170199 w 4011346"/>
                <a:gd name="connsiteY442" fmla="*/ 944434 h 2005672"/>
                <a:gd name="connsiteX443" fmla="*/ 133490 w 4011346"/>
                <a:gd name="connsiteY443" fmla="*/ 867677 h 2005672"/>
                <a:gd name="connsiteX444" fmla="*/ 196897 w 4011346"/>
                <a:gd name="connsiteY444" fmla="*/ 897712 h 2005672"/>
                <a:gd name="connsiteX445" fmla="*/ 256967 w 4011346"/>
                <a:gd name="connsiteY445" fmla="*/ 927747 h 2005672"/>
                <a:gd name="connsiteX446" fmla="*/ 293676 w 4011346"/>
                <a:gd name="connsiteY446" fmla="*/ 931085 h 2005672"/>
                <a:gd name="connsiteX447" fmla="*/ 327049 w 4011346"/>
                <a:gd name="connsiteY447" fmla="*/ 901050 h 2005672"/>
                <a:gd name="connsiteX448" fmla="*/ 343735 w 4011346"/>
                <a:gd name="connsiteY448" fmla="*/ 864340 h 2005672"/>
                <a:gd name="connsiteX449" fmla="*/ 333723 w 4011346"/>
                <a:gd name="connsiteY449" fmla="*/ 814282 h 2005672"/>
                <a:gd name="connsiteX450" fmla="*/ 290339 w 4011346"/>
                <a:gd name="connsiteY450" fmla="*/ 794258 h 2005672"/>
                <a:gd name="connsiteX451" fmla="*/ 236944 w 4011346"/>
                <a:gd name="connsiteY451" fmla="*/ 747537 h 2005672"/>
                <a:gd name="connsiteX452" fmla="*/ 133490 w 4011346"/>
                <a:gd name="connsiteY452" fmla="*/ 690804 h 2005672"/>
                <a:gd name="connsiteX0" fmla="*/ 133490 w 4011346"/>
                <a:gd name="connsiteY0" fmla="*/ 690804 h 2005672"/>
                <a:gd name="connsiteX1" fmla="*/ 46722 w 4011346"/>
                <a:gd name="connsiteY1" fmla="*/ 720839 h 2005672"/>
                <a:gd name="connsiteX2" fmla="*/ 33373 w 4011346"/>
                <a:gd name="connsiteY2" fmla="*/ 750874 h 2005672"/>
                <a:gd name="connsiteX3" fmla="*/ 43384 w 4011346"/>
                <a:gd name="connsiteY3" fmla="*/ 780910 h 2005672"/>
                <a:gd name="connsiteX4" fmla="*/ 60071 w 4011346"/>
                <a:gd name="connsiteY4" fmla="*/ 807607 h 2005672"/>
                <a:gd name="connsiteX5" fmla="*/ 73419 w 4011346"/>
                <a:gd name="connsiteY5" fmla="*/ 837642 h 2005672"/>
                <a:gd name="connsiteX6" fmla="*/ 56733 w 4011346"/>
                <a:gd name="connsiteY6" fmla="*/ 861003 h 2005672"/>
                <a:gd name="connsiteX7" fmla="*/ 76757 w 4011346"/>
                <a:gd name="connsiteY7" fmla="*/ 941096 h 2005672"/>
                <a:gd name="connsiteX8" fmla="*/ 66745 w 4011346"/>
                <a:gd name="connsiteY8" fmla="*/ 957783 h 2005672"/>
                <a:gd name="connsiteX9" fmla="*/ 70082 w 4011346"/>
                <a:gd name="connsiteY9" fmla="*/ 984480 h 2005672"/>
                <a:gd name="connsiteX10" fmla="*/ 70082 w 4011346"/>
                <a:gd name="connsiteY10" fmla="*/ 1024527 h 2005672"/>
                <a:gd name="connsiteX11" fmla="*/ 80094 w 4011346"/>
                <a:gd name="connsiteY11" fmla="*/ 1044550 h 2005672"/>
                <a:gd name="connsiteX12" fmla="*/ 76757 w 4011346"/>
                <a:gd name="connsiteY12" fmla="*/ 1067911 h 2005672"/>
                <a:gd name="connsiteX13" fmla="*/ 106792 w 4011346"/>
                <a:gd name="connsiteY13" fmla="*/ 1101283 h 2005672"/>
                <a:gd name="connsiteX14" fmla="*/ 106792 w 4011346"/>
                <a:gd name="connsiteY14" fmla="*/ 1131318 h 2005672"/>
                <a:gd name="connsiteX15" fmla="*/ 13349 w 4011346"/>
                <a:gd name="connsiteY15" fmla="*/ 1221423 h 2005672"/>
                <a:gd name="connsiteX16" fmla="*/ 33373 w 4011346"/>
                <a:gd name="connsiteY16" fmla="*/ 1254796 h 2005672"/>
                <a:gd name="connsiteX17" fmla="*/ 33373 w 4011346"/>
                <a:gd name="connsiteY17" fmla="*/ 1254796 h 2005672"/>
                <a:gd name="connsiteX18" fmla="*/ 16687 w 4011346"/>
                <a:gd name="connsiteY18" fmla="*/ 1284831 h 2005672"/>
                <a:gd name="connsiteX19" fmla="*/ 3338 w 4011346"/>
                <a:gd name="connsiteY19" fmla="*/ 1314866 h 2005672"/>
                <a:gd name="connsiteX20" fmla="*/ 0 w 4011346"/>
                <a:gd name="connsiteY20" fmla="*/ 1374936 h 2005672"/>
                <a:gd name="connsiteX21" fmla="*/ 16687 w 4011346"/>
                <a:gd name="connsiteY21" fmla="*/ 1418320 h 2005672"/>
                <a:gd name="connsiteX22" fmla="*/ 20024 w 4011346"/>
                <a:gd name="connsiteY22" fmla="*/ 1451692 h 2005672"/>
                <a:gd name="connsiteX23" fmla="*/ 56733 w 4011346"/>
                <a:gd name="connsiteY23" fmla="*/ 1461704 h 2005672"/>
                <a:gd name="connsiteX24" fmla="*/ 116803 w 4011346"/>
                <a:gd name="connsiteY24" fmla="*/ 1548472 h 2005672"/>
                <a:gd name="connsiteX25" fmla="*/ 96780 w 4011346"/>
                <a:gd name="connsiteY25" fmla="*/ 1571832 h 2005672"/>
                <a:gd name="connsiteX26" fmla="*/ 93443 w 4011346"/>
                <a:gd name="connsiteY26" fmla="*/ 1601867 h 2005672"/>
                <a:gd name="connsiteX27" fmla="*/ 120141 w 4011346"/>
                <a:gd name="connsiteY27" fmla="*/ 1605204 h 2005672"/>
                <a:gd name="connsiteX28" fmla="*/ 160187 w 4011346"/>
                <a:gd name="connsiteY28" fmla="*/ 1618553 h 2005672"/>
                <a:gd name="connsiteX29" fmla="*/ 186885 w 4011346"/>
                <a:gd name="connsiteY29" fmla="*/ 1631902 h 2005672"/>
                <a:gd name="connsiteX30" fmla="*/ 213583 w 4011346"/>
                <a:gd name="connsiteY30" fmla="*/ 1661937 h 2005672"/>
                <a:gd name="connsiteX31" fmla="*/ 243618 w 4011346"/>
                <a:gd name="connsiteY31" fmla="*/ 1665274 h 2005672"/>
                <a:gd name="connsiteX32" fmla="*/ 287002 w 4011346"/>
                <a:gd name="connsiteY32" fmla="*/ 1695310 h 2005672"/>
                <a:gd name="connsiteX33" fmla="*/ 310363 w 4011346"/>
                <a:gd name="connsiteY33" fmla="*/ 1705321 h 2005672"/>
                <a:gd name="connsiteX34" fmla="*/ 310363 w 4011346"/>
                <a:gd name="connsiteY34" fmla="*/ 1742031 h 2005672"/>
                <a:gd name="connsiteX35" fmla="*/ 270316 w 4011346"/>
                <a:gd name="connsiteY35" fmla="*/ 1782077 h 2005672"/>
                <a:gd name="connsiteX36" fmla="*/ 280327 w 4011346"/>
                <a:gd name="connsiteY36" fmla="*/ 1805438 h 2005672"/>
                <a:gd name="connsiteX37" fmla="*/ 273653 w 4011346"/>
                <a:gd name="connsiteY37" fmla="*/ 1825461 h 2005672"/>
                <a:gd name="connsiteX38" fmla="*/ 266979 w 4011346"/>
                <a:gd name="connsiteY38" fmla="*/ 1842147 h 2005672"/>
                <a:gd name="connsiteX39" fmla="*/ 240281 w 4011346"/>
                <a:gd name="connsiteY39" fmla="*/ 1882194 h 2005672"/>
                <a:gd name="connsiteX40" fmla="*/ 307025 w 4011346"/>
                <a:gd name="connsiteY40" fmla="*/ 1918904 h 2005672"/>
                <a:gd name="connsiteX41" fmla="*/ 337060 w 4011346"/>
                <a:gd name="connsiteY41" fmla="*/ 1925578 h 2005672"/>
                <a:gd name="connsiteX42" fmla="*/ 360421 w 4011346"/>
                <a:gd name="connsiteY42" fmla="*/ 1932253 h 2005672"/>
                <a:gd name="connsiteX43" fmla="*/ 380444 w 4011346"/>
                <a:gd name="connsiteY43" fmla="*/ 1938927 h 2005672"/>
                <a:gd name="connsiteX44" fmla="*/ 407142 w 4011346"/>
                <a:gd name="connsiteY44" fmla="*/ 1958950 h 2005672"/>
                <a:gd name="connsiteX45" fmla="*/ 437177 w 4011346"/>
                <a:gd name="connsiteY45" fmla="*/ 1955613 h 2005672"/>
                <a:gd name="connsiteX46" fmla="*/ 507259 w 4011346"/>
                <a:gd name="connsiteY46" fmla="*/ 2005672 h 2005672"/>
                <a:gd name="connsiteX47" fmla="*/ 517271 w 4011346"/>
                <a:gd name="connsiteY47" fmla="*/ 1992323 h 2005672"/>
                <a:gd name="connsiteX48" fmla="*/ 507259 w 4011346"/>
                <a:gd name="connsiteY48" fmla="*/ 1952276 h 2005672"/>
                <a:gd name="connsiteX49" fmla="*/ 500584 w 4011346"/>
                <a:gd name="connsiteY49" fmla="*/ 1918904 h 2005672"/>
                <a:gd name="connsiteX50" fmla="*/ 483898 w 4011346"/>
                <a:gd name="connsiteY50" fmla="*/ 1875520 h 2005672"/>
                <a:gd name="connsiteX51" fmla="*/ 513933 w 4011346"/>
                <a:gd name="connsiteY51" fmla="*/ 1855496 h 2005672"/>
                <a:gd name="connsiteX52" fmla="*/ 547306 w 4011346"/>
                <a:gd name="connsiteY52" fmla="*/ 1832136 h 2005672"/>
                <a:gd name="connsiteX53" fmla="*/ 527282 w 4011346"/>
                <a:gd name="connsiteY53" fmla="*/ 1815450 h 2005672"/>
                <a:gd name="connsiteX54" fmla="*/ 517271 w 4011346"/>
                <a:gd name="connsiteY54" fmla="*/ 1782077 h 2005672"/>
                <a:gd name="connsiteX55" fmla="*/ 480561 w 4011346"/>
                <a:gd name="connsiteY55" fmla="*/ 1765391 h 2005672"/>
                <a:gd name="connsiteX56" fmla="*/ 470549 w 4011346"/>
                <a:gd name="connsiteY56" fmla="*/ 1745368 h 2005672"/>
                <a:gd name="connsiteX57" fmla="*/ 480561 w 4011346"/>
                <a:gd name="connsiteY57" fmla="*/ 1715333 h 2005672"/>
                <a:gd name="connsiteX58" fmla="*/ 490573 w 4011346"/>
                <a:gd name="connsiteY58" fmla="*/ 1675286 h 2005672"/>
                <a:gd name="connsiteX59" fmla="*/ 513933 w 4011346"/>
                <a:gd name="connsiteY59" fmla="*/ 1695310 h 2005672"/>
                <a:gd name="connsiteX60" fmla="*/ 520608 w 4011346"/>
                <a:gd name="connsiteY60" fmla="*/ 1678623 h 2005672"/>
                <a:gd name="connsiteX61" fmla="*/ 543968 w 4011346"/>
                <a:gd name="connsiteY61" fmla="*/ 1641914 h 2005672"/>
                <a:gd name="connsiteX62" fmla="*/ 574003 w 4011346"/>
                <a:gd name="connsiteY62" fmla="*/ 1625228 h 2005672"/>
                <a:gd name="connsiteX63" fmla="*/ 590690 w 4011346"/>
                <a:gd name="connsiteY63" fmla="*/ 1638577 h 2005672"/>
                <a:gd name="connsiteX64" fmla="*/ 610713 w 4011346"/>
                <a:gd name="connsiteY64" fmla="*/ 1611879 h 2005672"/>
                <a:gd name="connsiteX65" fmla="*/ 630736 w 4011346"/>
                <a:gd name="connsiteY65" fmla="*/ 1638577 h 2005672"/>
                <a:gd name="connsiteX66" fmla="*/ 657434 w 4011346"/>
                <a:gd name="connsiteY66" fmla="*/ 1661937 h 2005672"/>
                <a:gd name="connsiteX67" fmla="*/ 674120 w 4011346"/>
                <a:gd name="connsiteY67" fmla="*/ 1668612 h 2005672"/>
                <a:gd name="connsiteX68" fmla="*/ 697481 w 4011346"/>
                <a:gd name="connsiteY68" fmla="*/ 1668612 h 2005672"/>
                <a:gd name="connsiteX69" fmla="*/ 717504 w 4011346"/>
                <a:gd name="connsiteY69" fmla="*/ 1655263 h 2005672"/>
                <a:gd name="connsiteX70" fmla="*/ 744202 w 4011346"/>
                <a:gd name="connsiteY70" fmla="*/ 1655263 h 2005672"/>
                <a:gd name="connsiteX71" fmla="*/ 760888 w 4011346"/>
                <a:gd name="connsiteY71" fmla="*/ 1651926 h 2005672"/>
                <a:gd name="connsiteX72" fmla="*/ 790923 w 4011346"/>
                <a:gd name="connsiteY72" fmla="*/ 1685298 h 2005672"/>
                <a:gd name="connsiteX73" fmla="*/ 797598 w 4011346"/>
                <a:gd name="connsiteY73" fmla="*/ 1658600 h 2005672"/>
                <a:gd name="connsiteX74" fmla="*/ 817621 w 4011346"/>
                <a:gd name="connsiteY74" fmla="*/ 1675286 h 2005672"/>
                <a:gd name="connsiteX75" fmla="*/ 837644 w 4011346"/>
                <a:gd name="connsiteY75" fmla="*/ 1651926 h 2005672"/>
                <a:gd name="connsiteX76" fmla="*/ 827633 w 4011346"/>
                <a:gd name="connsiteY76" fmla="*/ 1631902 h 2005672"/>
                <a:gd name="connsiteX77" fmla="*/ 810946 w 4011346"/>
                <a:gd name="connsiteY77" fmla="*/ 1618553 h 2005672"/>
                <a:gd name="connsiteX78" fmla="*/ 810946 w 4011346"/>
                <a:gd name="connsiteY78" fmla="*/ 1591856 h 2005672"/>
                <a:gd name="connsiteX79" fmla="*/ 810946 w 4011346"/>
                <a:gd name="connsiteY79" fmla="*/ 1578507 h 2005672"/>
                <a:gd name="connsiteX80" fmla="*/ 830970 w 4011346"/>
                <a:gd name="connsiteY80" fmla="*/ 1575169 h 2005672"/>
                <a:gd name="connsiteX81" fmla="*/ 840981 w 4011346"/>
                <a:gd name="connsiteY81" fmla="*/ 1571832 h 2005672"/>
                <a:gd name="connsiteX82" fmla="*/ 820958 w 4011346"/>
                <a:gd name="connsiteY82" fmla="*/ 1535123 h 2005672"/>
                <a:gd name="connsiteX83" fmla="*/ 854330 w 4011346"/>
                <a:gd name="connsiteY83" fmla="*/ 1528448 h 2005672"/>
                <a:gd name="connsiteX84" fmla="*/ 891040 w 4011346"/>
                <a:gd name="connsiteY84" fmla="*/ 1535123 h 2005672"/>
                <a:gd name="connsiteX85" fmla="*/ 964459 w 4011346"/>
                <a:gd name="connsiteY85" fmla="*/ 1491739 h 2005672"/>
                <a:gd name="connsiteX86" fmla="*/ 1001168 w 4011346"/>
                <a:gd name="connsiteY86" fmla="*/ 1491739 h 2005672"/>
                <a:gd name="connsiteX87" fmla="*/ 1027866 w 4011346"/>
                <a:gd name="connsiteY87" fmla="*/ 1468378 h 2005672"/>
                <a:gd name="connsiteX88" fmla="*/ 1047890 w 4011346"/>
                <a:gd name="connsiteY88" fmla="*/ 1478390 h 2005672"/>
                <a:gd name="connsiteX89" fmla="*/ 1067913 w 4011346"/>
                <a:gd name="connsiteY89" fmla="*/ 1488401 h 2005672"/>
                <a:gd name="connsiteX90" fmla="*/ 1087936 w 4011346"/>
                <a:gd name="connsiteY90" fmla="*/ 1515099 h 2005672"/>
                <a:gd name="connsiteX91" fmla="*/ 1074587 w 4011346"/>
                <a:gd name="connsiteY91" fmla="*/ 1528448 h 2005672"/>
                <a:gd name="connsiteX92" fmla="*/ 1104622 w 4011346"/>
                <a:gd name="connsiteY92" fmla="*/ 1528448 h 2005672"/>
                <a:gd name="connsiteX93" fmla="*/ 1107960 w 4011346"/>
                <a:gd name="connsiteY93" fmla="*/ 1545134 h 2005672"/>
                <a:gd name="connsiteX94" fmla="*/ 1121309 w 4011346"/>
                <a:gd name="connsiteY94" fmla="*/ 1528448 h 2005672"/>
                <a:gd name="connsiteX95" fmla="*/ 1134657 w 4011346"/>
                <a:gd name="connsiteY95" fmla="*/ 1541797 h 2005672"/>
                <a:gd name="connsiteX96" fmla="*/ 1134657 w 4011346"/>
                <a:gd name="connsiteY96" fmla="*/ 1561820 h 2005672"/>
                <a:gd name="connsiteX97" fmla="*/ 1148006 w 4011346"/>
                <a:gd name="connsiteY97" fmla="*/ 1558483 h 2005672"/>
                <a:gd name="connsiteX98" fmla="*/ 1208076 w 4011346"/>
                <a:gd name="connsiteY98" fmla="*/ 1511762 h 2005672"/>
                <a:gd name="connsiteX99" fmla="*/ 1211414 w 4011346"/>
                <a:gd name="connsiteY99" fmla="*/ 1531785 h 2005672"/>
                <a:gd name="connsiteX100" fmla="*/ 1244786 w 4011346"/>
                <a:gd name="connsiteY100" fmla="*/ 1551809 h 2005672"/>
                <a:gd name="connsiteX101" fmla="*/ 1264809 w 4011346"/>
                <a:gd name="connsiteY101" fmla="*/ 1581844 h 2005672"/>
                <a:gd name="connsiteX102" fmla="*/ 1298181 w 4011346"/>
                <a:gd name="connsiteY102" fmla="*/ 1688635 h 2005672"/>
                <a:gd name="connsiteX103" fmla="*/ 1308193 w 4011346"/>
                <a:gd name="connsiteY103" fmla="*/ 1645251 h 2005672"/>
                <a:gd name="connsiteX104" fmla="*/ 1344903 w 4011346"/>
                <a:gd name="connsiteY104" fmla="*/ 1665274 h 2005672"/>
                <a:gd name="connsiteX105" fmla="*/ 1388287 w 4011346"/>
                <a:gd name="connsiteY105" fmla="*/ 1665274 h 2005672"/>
                <a:gd name="connsiteX106" fmla="*/ 1394961 w 4011346"/>
                <a:gd name="connsiteY106" fmla="*/ 1688635 h 2005672"/>
                <a:gd name="connsiteX107" fmla="*/ 1435008 w 4011346"/>
                <a:gd name="connsiteY107" fmla="*/ 1711996 h 2005672"/>
                <a:gd name="connsiteX108" fmla="*/ 1465043 w 4011346"/>
                <a:gd name="connsiteY108" fmla="*/ 1711996 h 2005672"/>
                <a:gd name="connsiteX109" fmla="*/ 1491741 w 4011346"/>
                <a:gd name="connsiteY109" fmla="*/ 1725345 h 2005672"/>
                <a:gd name="connsiteX110" fmla="*/ 1535125 w 4011346"/>
                <a:gd name="connsiteY110" fmla="*/ 1681961 h 2005672"/>
                <a:gd name="connsiteX111" fmla="*/ 1571834 w 4011346"/>
                <a:gd name="connsiteY111" fmla="*/ 1661937 h 2005672"/>
                <a:gd name="connsiteX112" fmla="*/ 1608544 w 4011346"/>
                <a:gd name="connsiteY112" fmla="*/ 1665274 h 2005672"/>
                <a:gd name="connsiteX113" fmla="*/ 1655265 w 4011346"/>
                <a:gd name="connsiteY113" fmla="*/ 1678623 h 2005672"/>
                <a:gd name="connsiteX114" fmla="*/ 1681963 w 4011346"/>
                <a:gd name="connsiteY114" fmla="*/ 1695310 h 2005672"/>
                <a:gd name="connsiteX115" fmla="*/ 1735358 w 4011346"/>
                <a:gd name="connsiteY115" fmla="*/ 1688635 h 2005672"/>
                <a:gd name="connsiteX116" fmla="*/ 1745370 w 4011346"/>
                <a:gd name="connsiteY116" fmla="*/ 1668612 h 2005672"/>
                <a:gd name="connsiteX117" fmla="*/ 1738695 w 4011346"/>
                <a:gd name="connsiteY117" fmla="*/ 1648588 h 2005672"/>
                <a:gd name="connsiteX118" fmla="*/ 1765393 w 4011346"/>
                <a:gd name="connsiteY118" fmla="*/ 1621891 h 2005672"/>
                <a:gd name="connsiteX119" fmla="*/ 1778742 w 4011346"/>
                <a:gd name="connsiteY119" fmla="*/ 1618553 h 2005672"/>
                <a:gd name="connsiteX120" fmla="*/ 1812114 w 4011346"/>
                <a:gd name="connsiteY120" fmla="*/ 1635239 h 2005672"/>
                <a:gd name="connsiteX121" fmla="*/ 1852161 w 4011346"/>
                <a:gd name="connsiteY121" fmla="*/ 1648588 h 2005672"/>
                <a:gd name="connsiteX122" fmla="*/ 1858836 w 4011346"/>
                <a:gd name="connsiteY122" fmla="*/ 1675286 h 2005672"/>
                <a:gd name="connsiteX123" fmla="*/ 1872184 w 4011346"/>
                <a:gd name="connsiteY123" fmla="*/ 1681961 h 2005672"/>
                <a:gd name="connsiteX124" fmla="*/ 1902219 w 4011346"/>
                <a:gd name="connsiteY124" fmla="*/ 1685298 h 2005672"/>
                <a:gd name="connsiteX125" fmla="*/ 1932254 w 4011346"/>
                <a:gd name="connsiteY125" fmla="*/ 1668612 h 2005672"/>
                <a:gd name="connsiteX126" fmla="*/ 1962290 w 4011346"/>
                <a:gd name="connsiteY126" fmla="*/ 1681961 h 2005672"/>
                <a:gd name="connsiteX127" fmla="*/ 1985650 w 4011346"/>
                <a:gd name="connsiteY127" fmla="*/ 1695310 h 2005672"/>
                <a:gd name="connsiteX128" fmla="*/ 1995662 w 4011346"/>
                <a:gd name="connsiteY128" fmla="*/ 1705321 h 2005672"/>
                <a:gd name="connsiteX129" fmla="*/ 2032371 w 4011346"/>
                <a:gd name="connsiteY129" fmla="*/ 1725345 h 2005672"/>
                <a:gd name="connsiteX130" fmla="*/ 2069081 w 4011346"/>
                <a:gd name="connsiteY130" fmla="*/ 1722007 h 2005672"/>
                <a:gd name="connsiteX131" fmla="*/ 2142500 w 4011346"/>
                <a:gd name="connsiteY131" fmla="*/ 1678623 h 2005672"/>
                <a:gd name="connsiteX132" fmla="*/ 2195895 w 4011346"/>
                <a:gd name="connsiteY132" fmla="*/ 1691972 h 2005672"/>
                <a:gd name="connsiteX133" fmla="*/ 2225930 w 4011346"/>
                <a:gd name="connsiteY133" fmla="*/ 1701984 h 2005672"/>
                <a:gd name="connsiteX134" fmla="*/ 2259303 w 4011346"/>
                <a:gd name="connsiteY134" fmla="*/ 1688635 h 2005672"/>
                <a:gd name="connsiteX135" fmla="*/ 2262640 w 4011346"/>
                <a:gd name="connsiteY135" fmla="*/ 1661937 h 2005672"/>
                <a:gd name="connsiteX136" fmla="*/ 2282663 w 4011346"/>
                <a:gd name="connsiteY136" fmla="*/ 1631902 h 2005672"/>
                <a:gd name="connsiteX137" fmla="*/ 2299349 w 4011346"/>
                <a:gd name="connsiteY137" fmla="*/ 1578507 h 2005672"/>
                <a:gd name="connsiteX138" fmla="*/ 2282663 w 4011346"/>
                <a:gd name="connsiteY138" fmla="*/ 1581844 h 2005672"/>
                <a:gd name="connsiteX139" fmla="*/ 2312698 w 4011346"/>
                <a:gd name="connsiteY139" fmla="*/ 1555146 h 2005672"/>
                <a:gd name="connsiteX140" fmla="*/ 2339396 w 4011346"/>
                <a:gd name="connsiteY140" fmla="*/ 1551809 h 2005672"/>
                <a:gd name="connsiteX141" fmla="*/ 2396129 w 4011346"/>
                <a:gd name="connsiteY141" fmla="*/ 1561820 h 2005672"/>
                <a:gd name="connsiteX142" fmla="*/ 2436176 w 4011346"/>
                <a:gd name="connsiteY142" fmla="*/ 1588518 h 2005672"/>
                <a:gd name="connsiteX143" fmla="*/ 2462873 w 4011346"/>
                <a:gd name="connsiteY143" fmla="*/ 1618553 h 2005672"/>
                <a:gd name="connsiteX144" fmla="*/ 2469548 w 4011346"/>
                <a:gd name="connsiteY144" fmla="*/ 1655263 h 2005672"/>
                <a:gd name="connsiteX145" fmla="*/ 2476222 w 4011346"/>
                <a:gd name="connsiteY145" fmla="*/ 1695310 h 2005672"/>
                <a:gd name="connsiteX146" fmla="*/ 2486234 w 4011346"/>
                <a:gd name="connsiteY146" fmla="*/ 1715333 h 2005672"/>
                <a:gd name="connsiteX147" fmla="*/ 2529618 w 4011346"/>
                <a:gd name="connsiteY147" fmla="*/ 1728682 h 2005672"/>
                <a:gd name="connsiteX148" fmla="*/ 2549641 w 4011346"/>
                <a:gd name="connsiteY148" fmla="*/ 1748705 h 2005672"/>
                <a:gd name="connsiteX149" fmla="*/ 2562990 w 4011346"/>
                <a:gd name="connsiteY149" fmla="*/ 1782077 h 2005672"/>
                <a:gd name="connsiteX150" fmla="*/ 2586351 w 4011346"/>
                <a:gd name="connsiteY150" fmla="*/ 1775403 h 2005672"/>
                <a:gd name="connsiteX151" fmla="*/ 2606374 w 4011346"/>
                <a:gd name="connsiteY151" fmla="*/ 1765391 h 2005672"/>
                <a:gd name="connsiteX152" fmla="*/ 2639746 w 4011346"/>
                <a:gd name="connsiteY152" fmla="*/ 1748705 h 2005672"/>
                <a:gd name="connsiteX153" fmla="*/ 2643084 w 4011346"/>
                <a:gd name="connsiteY153" fmla="*/ 1765391 h 2005672"/>
                <a:gd name="connsiteX154" fmla="*/ 2626398 w 4011346"/>
                <a:gd name="connsiteY154" fmla="*/ 1795426 h 2005672"/>
                <a:gd name="connsiteX155" fmla="*/ 2616386 w 4011346"/>
                <a:gd name="connsiteY155" fmla="*/ 1832136 h 2005672"/>
                <a:gd name="connsiteX156" fmla="*/ 2603037 w 4011346"/>
                <a:gd name="connsiteY156" fmla="*/ 1885531 h 2005672"/>
                <a:gd name="connsiteX157" fmla="*/ 2579676 w 4011346"/>
                <a:gd name="connsiteY157" fmla="*/ 1858834 h 2005672"/>
                <a:gd name="connsiteX158" fmla="*/ 2552979 w 4011346"/>
                <a:gd name="connsiteY158" fmla="*/ 1882194 h 2005672"/>
                <a:gd name="connsiteX159" fmla="*/ 2559653 w 4011346"/>
                <a:gd name="connsiteY159" fmla="*/ 1908892 h 2005672"/>
                <a:gd name="connsiteX160" fmla="*/ 2559653 w 4011346"/>
                <a:gd name="connsiteY160" fmla="*/ 1945601 h 2005672"/>
                <a:gd name="connsiteX161" fmla="*/ 2549641 w 4011346"/>
                <a:gd name="connsiteY161" fmla="*/ 1965625 h 2005672"/>
                <a:gd name="connsiteX162" fmla="*/ 2589688 w 4011346"/>
                <a:gd name="connsiteY162" fmla="*/ 1945601 h 2005672"/>
                <a:gd name="connsiteX163" fmla="*/ 2626398 w 4011346"/>
                <a:gd name="connsiteY163" fmla="*/ 1955613 h 2005672"/>
                <a:gd name="connsiteX164" fmla="*/ 2653095 w 4011346"/>
                <a:gd name="connsiteY164" fmla="*/ 1932253 h 2005672"/>
                <a:gd name="connsiteX165" fmla="*/ 2683130 w 4011346"/>
                <a:gd name="connsiteY165" fmla="*/ 1878857 h 2005672"/>
                <a:gd name="connsiteX166" fmla="*/ 2753212 w 4011346"/>
                <a:gd name="connsiteY166" fmla="*/ 1792089 h 2005672"/>
                <a:gd name="connsiteX167" fmla="*/ 2783247 w 4011346"/>
                <a:gd name="connsiteY167" fmla="*/ 1722007 h 2005672"/>
                <a:gd name="connsiteX168" fmla="*/ 2803271 w 4011346"/>
                <a:gd name="connsiteY168" fmla="*/ 1618553 h 2005672"/>
                <a:gd name="connsiteX169" fmla="*/ 2793259 w 4011346"/>
                <a:gd name="connsiteY169" fmla="*/ 1568495 h 2005672"/>
                <a:gd name="connsiteX170" fmla="*/ 2769898 w 4011346"/>
                <a:gd name="connsiteY170" fmla="*/ 1535123 h 2005672"/>
                <a:gd name="connsiteX171" fmla="*/ 2726514 w 4011346"/>
                <a:gd name="connsiteY171" fmla="*/ 1535123 h 2005672"/>
                <a:gd name="connsiteX172" fmla="*/ 2699817 w 4011346"/>
                <a:gd name="connsiteY172" fmla="*/ 1535123 h 2005672"/>
                <a:gd name="connsiteX173" fmla="*/ 2683130 w 4011346"/>
                <a:gd name="connsiteY173" fmla="*/ 1515099 h 2005672"/>
                <a:gd name="connsiteX174" fmla="*/ 2669781 w 4011346"/>
                <a:gd name="connsiteY174" fmla="*/ 1495076 h 2005672"/>
                <a:gd name="connsiteX175" fmla="*/ 2763224 w 4011346"/>
                <a:gd name="connsiteY175" fmla="*/ 1378273 h 2005672"/>
                <a:gd name="connsiteX176" fmla="*/ 2846654 w 4011346"/>
                <a:gd name="connsiteY176" fmla="*/ 1311529 h 2005672"/>
                <a:gd name="connsiteX177" fmla="*/ 2890038 w 4011346"/>
                <a:gd name="connsiteY177" fmla="*/ 1288168 h 2005672"/>
                <a:gd name="connsiteX178" fmla="*/ 2933422 w 4011346"/>
                <a:gd name="connsiteY178" fmla="*/ 1308191 h 2005672"/>
                <a:gd name="connsiteX179" fmla="*/ 2950109 w 4011346"/>
                <a:gd name="connsiteY179" fmla="*/ 1291505 h 2005672"/>
                <a:gd name="connsiteX180" fmla="*/ 2993492 w 4011346"/>
                <a:gd name="connsiteY180" fmla="*/ 1308191 h 2005672"/>
                <a:gd name="connsiteX181" fmla="*/ 3006841 w 4011346"/>
                <a:gd name="connsiteY181" fmla="*/ 1274819 h 2005672"/>
                <a:gd name="connsiteX182" fmla="*/ 3053563 w 4011346"/>
                <a:gd name="connsiteY182" fmla="*/ 1284831 h 2005672"/>
                <a:gd name="connsiteX183" fmla="*/ 3070249 w 4011346"/>
                <a:gd name="connsiteY183" fmla="*/ 1301517 h 2005672"/>
                <a:gd name="connsiteX184" fmla="*/ 3060237 w 4011346"/>
                <a:gd name="connsiteY184" fmla="*/ 1321540 h 2005672"/>
                <a:gd name="connsiteX185" fmla="*/ 3123644 w 4011346"/>
                <a:gd name="connsiteY185" fmla="*/ 1304854 h 2005672"/>
                <a:gd name="connsiteX186" fmla="*/ 3140330 w 4011346"/>
                <a:gd name="connsiteY186" fmla="*/ 1291505 h 2005672"/>
                <a:gd name="connsiteX187" fmla="*/ 3123644 w 4011346"/>
                <a:gd name="connsiteY187" fmla="*/ 1278156 h 2005672"/>
                <a:gd name="connsiteX188" fmla="*/ 3143668 w 4011346"/>
                <a:gd name="connsiteY188" fmla="*/ 1238110 h 2005672"/>
                <a:gd name="connsiteX189" fmla="*/ 3190389 w 4011346"/>
                <a:gd name="connsiteY189" fmla="*/ 1168028 h 2005672"/>
                <a:gd name="connsiteX190" fmla="*/ 3233773 w 4011346"/>
                <a:gd name="connsiteY190" fmla="*/ 1164691 h 2005672"/>
                <a:gd name="connsiteX191" fmla="*/ 3273819 w 4011346"/>
                <a:gd name="connsiteY191" fmla="*/ 1174702 h 2005672"/>
                <a:gd name="connsiteX192" fmla="*/ 3277157 w 4011346"/>
                <a:gd name="connsiteY192" fmla="*/ 1231435 h 2005672"/>
                <a:gd name="connsiteX193" fmla="*/ 3320541 w 4011346"/>
                <a:gd name="connsiteY193" fmla="*/ 1188051 h 2005672"/>
                <a:gd name="connsiteX194" fmla="*/ 3343901 w 4011346"/>
                <a:gd name="connsiteY194" fmla="*/ 1171365 h 2005672"/>
                <a:gd name="connsiteX195" fmla="*/ 3350576 w 4011346"/>
                <a:gd name="connsiteY195" fmla="*/ 1137993 h 2005672"/>
                <a:gd name="connsiteX196" fmla="*/ 3377273 w 4011346"/>
                <a:gd name="connsiteY196" fmla="*/ 1121307 h 2005672"/>
                <a:gd name="connsiteX197" fmla="*/ 3407309 w 4011346"/>
                <a:gd name="connsiteY197" fmla="*/ 1131318 h 2005672"/>
                <a:gd name="connsiteX198" fmla="*/ 3373936 w 4011346"/>
                <a:gd name="connsiteY198" fmla="*/ 1161353 h 2005672"/>
                <a:gd name="connsiteX199" fmla="*/ 3360587 w 4011346"/>
                <a:gd name="connsiteY199" fmla="*/ 1211412 h 2005672"/>
                <a:gd name="connsiteX200" fmla="*/ 3323878 w 4011346"/>
                <a:gd name="connsiteY200" fmla="*/ 1251458 h 2005672"/>
                <a:gd name="connsiteX201" fmla="*/ 3210412 w 4011346"/>
                <a:gd name="connsiteY201" fmla="*/ 1348238 h 2005672"/>
                <a:gd name="connsiteX202" fmla="*/ 3163691 w 4011346"/>
                <a:gd name="connsiteY202" fmla="*/ 1418320 h 2005672"/>
                <a:gd name="connsiteX203" fmla="*/ 3160354 w 4011346"/>
                <a:gd name="connsiteY203" fmla="*/ 1491739 h 2005672"/>
                <a:gd name="connsiteX204" fmla="*/ 3170365 w 4011346"/>
                <a:gd name="connsiteY204" fmla="*/ 1581844 h 2005672"/>
                <a:gd name="connsiteX205" fmla="*/ 3190389 w 4011346"/>
                <a:gd name="connsiteY205" fmla="*/ 1645251 h 2005672"/>
                <a:gd name="connsiteX206" fmla="*/ 3217087 w 4011346"/>
                <a:gd name="connsiteY206" fmla="*/ 1635239 h 2005672"/>
                <a:gd name="connsiteX207" fmla="*/ 3240447 w 4011346"/>
                <a:gd name="connsiteY207" fmla="*/ 1568495 h 2005672"/>
                <a:gd name="connsiteX208" fmla="*/ 3270482 w 4011346"/>
                <a:gd name="connsiteY208" fmla="*/ 1565158 h 2005672"/>
                <a:gd name="connsiteX209" fmla="*/ 3287168 w 4011346"/>
                <a:gd name="connsiteY209" fmla="*/ 1505088 h 2005672"/>
                <a:gd name="connsiteX210" fmla="*/ 3313866 w 4011346"/>
                <a:gd name="connsiteY210" fmla="*/ 1495076 h 2005672"/>
                <a:gd name="connsiteX211" fmla="*/ 3313866 w 4011346"/>
                <a:gd name="connsiteY211" fmla="*/ 1465041 h 2005672"/>
                <a:gd name="connsiteX212" fmla="*/ 3337227 w 4011346"/>
                <a:gd name="connsiteY212" fmla="*/ 1428331 h 2005672"/>
                <a:gd name="connsiteX213" fmla="*/ 3330552 w 4011346"/>
                <a:gd name="connsiteY213" fmla="*/ 1384947 h 2005672"/>
                <a:gd name="connsiteX214" fmla="*/ 3333890 w 4011346"/>
                <a:gd name="connsiteY214" fmla="*/ 1354912 h 2005672"/>
                <a:gd name="connsiteX215" fmla="*/ 3323878 w 4011346"/>
                <a:gd name="connsiteY215" fmla="*/ 1344901 h 2005672"/>
                <a:gd name="connsiteX216" fmla="*/ 3363925 w 4011346"/>
                <a:gd name="connsiteY216" fmla="*/ 1258133 h 2005672"/>
                <a:gd name="connsiteX217" fmla="*/ 3383948 w 4011346"/>
                <a:gd name="connsiteY217" fmla="*/ 1268145 h 2005672"/>
                <a:gd name="connsiteX218" fmla="*/ 3410646 w 4011346"/>
                <a:gd name="connsiteY218" fmla="*/ 1241447 h 2005672"/>
                <a:gd name="connsiteX219" fmla="*/ 3420657 w 4011346"/>
                <a:gd name="connsiteY219" fmla="*/ 1268145 h 2005672"/>
                <a:gd name="connsiteX220" fmla="*/ 3447355 w 4011346"/>
                <a:gd name="connsiteY220" fmla="*/ 1251458 h 2005672"/>
                <a:gd name="connsiteX221" fmla="*/ 3477390 w 4011346"/>
                <a:gd name="connsiteY221" fmla="*/ 1241447 h 2005672"/>
                <a:gd name="connsiteX222" fmla="*/ 3514100 w 4011346"/>
                <a:gd name="connsiteY222" fmla="*/ 1268145 h 2005672"/>
                <a:gd name="connsiteX223" fmla="*/ 3574170 w 4011346"/>
                <a:gd name="connsiteY223" fmla="*/ 1201400 h 2005672"/>
                <a:gd name="connsiteX224" fmla="*/ 3637577 w 4011346"/>
                <a:gd name="connsiteY224" fmla="*/ 1154679 h 2005672"/>
                <a:gd name="connsiteX225" fmla="*/ 3690973 w 4011346"/>
                <a:gd name="connsiteY225" fmla="*/ 1117969 h 2005672"/>
                <a:gd name="connsiteX226" fmla="*/ 3741031 w 4011346"/>
                <a:gd name="connsiteY226" fmla="*/ 1144667 h 2005672"/>
                <a:gd name="connsiteX227" fmla="*/ 3751043 w 4011346"/>
                <a:gd name="connsiteY227" fmla="*/ 1117969 h 2005672"/>
                <a:gd name="connsiteX228" fmla="*/ 3727682 w 4011346"/>
                <a:gd name="connsiteY228" fmla="*/ 1051225 h 2005672"/>
                <a:gd name="connsiteX229" fmla="*/ 3700984 w 4011346"/>
                <a:gd name="connsiteY229" fmla="*/ 1034539 h 2005672"/>
                <a:gd name="connsiteX230" fmla="*/ 3697647 w 4011346"/>
                <a:gd name="connsiteY230" fmla="*/ 1004504 h 2005672"/>
                <a:gd name="connsiteX231" fmla="*/ 3751043 w 4011346"/>
                <a:gd name="connsiteY231" fmla="*/ 1011178 h 2005672"/>
                <a:gd name="connsiteX232" fmla="*/ 3774403 w 4011346"/>
                <a:gd name="connsiteY232" fmla="*/ 967794 h 2005672"/>
                <a:gd name="connsiteX233" fmla="*/ 3767729 w 4011346"/>
                <a:gd name="connsiteY233" fmla="*/ 941096 h 2005672"/>
                <a:gd name="connsiteX234" fmla="*/ 3794427 w 4011346"/>
                <a:gd name="connsiteY234" fmla="*/ 907724 h 2005672"/>
                <a:gd name="connsiteX235" fmla="*/ 3804438 w 4011346"/>
                <a:gd name="connsiteY235" fmla="*/ 951108 h 2005672"/>
                <a:gd name="connsiteX236" fmla="*/ 3827799 w 4011346"/>
                <a:gd name="connsiteY236" fmla="*/ 967794 h 2005672"/>
                <a:gd name="connsiteX237" fmla="*/ 3874520 w 4011346"/>
                <a:gd name="connsiteY237" fmla="*/ 987818 h 2005672"/>
                <a:gd name="connsiteX238" fmla="*/ 3894544 w 4011346"/>
                <a:gd name="connsiteY238" fmla="*/ 1014515 h 2005672"/>
                <a:gd name="connsiteX239" fmla="*/ 3941265 w 4011346"/>
                <a:gd name="connsiteY239" fmla="*/ 1037876 h 2005672"/>
                <a:gd name="connsiteX240" fmla="*/ 3947939 w 4011346"/>
                <a:gd name="connsiteY240" fmla="*/ 1024527 h 2005672"/>
                <a:gd name="connsiteX241" fmla="*/ 3957951 w 4011346"/>
                <a:gd name="connsiteY241" fmla="*/ 961120 h 2005672"/>
                <a:gd name="connsiteX242" fmla="*/ 4004672 w 4011346"/>
                <a:gd name="connsiteY242" fmla="*/ 954445 h 2005672"/>
                <a:gd name="connsiteX243" fmla="*/ 4011346 w 4011346"/>
                <a:gd name="connsiteY243" fmla="*/ 921073 h 2005672"/>
                <a:gd name="connsiteX244" fmla="*/ 3967963 w 4011346"/>
                <a:gd name="connsiteY244" fmla="*/ 884364 h 2005672"/>
                <a:gd name="connsiteX245" fmla="*/ 3921241 w 4011346"/>
                <a:gd name="connsiteY245" fmla="*/ 867677 h 2005672"/>
                <a:gd name="connsiteX246" fmla="*/ 3907892 w 4011346"/>
                <a:gd name="connsiteY246" fmla="*/ 871015 h 2005672"/>
                <a:gd name="connsiteX247" fmla="*/ 3907892 w 4011346"/>
                <a:gd name="connsiteY247" fmla="*/ 904387 h 2005672"/>
                <a:gd name="connsiteX248" fmla="*/ 3887869 w 4011346"/>
                <a:gd name="connsiteY248" fmla="*/ 897712 h 2005672"/>
                <a:gd name="connsiteX249" fmla="*/ 3874520 w 4011346"/>
                <a:gd name="connsiteY249" fmla="*/ 844317 h 2005672"/>
                <a:gd name="connsiteX250" fmla="*/ 3817787 w 4011346"/>
                <a:gd name="connsiteY250" fmla="*/ 780910 h 2005672"/>
                <a:gd name="connsiteX251" fmla="*/ 3717671 w 4011346"/>
                <a:gd name="connsiteY251" fmla="*/ 704153 h 2005672"/>
                <a:gd name="connsiteX252" fmla="*/ 3664275 w 4011346"/>
                <a:gd name="connsiteY252" fmla="*/ 684130 h 2005672"/>
                <a:gd name="connsiteX253" fmla="*/ 3584181 w 4011346"/>
                <a:gd name="connsiteY253" fmla="*/ 677456 h 2005672"/>
                <a:gd name="connsiteX254" fmla="*/ 3520774 w 4011346"/>
                <a:gd name="connsiteY254" fmla="*/ 660769 h 2005672"/>
                <a:gd name="connsiteX255" fmla="*/ 3530786 w 4011346"/>
                <a:gd name="connsiteY255" fmla="*/ 700816 h 2005672"/>
                <a:gd name="connsiteX256" fmla="*/ 3537460 w 4011346"/>
                <a:gd name="connsiteY256" fmla="*/ 727514 h 2005672"/>
                <a:gd name="connsiteX257" fmla="*/ 3507425 w 4011346"/>
                <a:gd name="connsiteY257" fmla="*/ 750874 h 2005672"/>
                <a:gd name="connsiteX258" fmla="*/ 3477390 w 4011346"/>
                <a:gd name="connsiteY258" fmla="*/ 724177 h 2005672"/>
                <a:gd name="connsiteX259" fmla="*/ 3477390 w 4011346"/>
                <a:gd name="connsiteY259" fmla="*/ 704153 h 2005672"/>
                <a:gd name="connsiteX260" fmla="*/ 3504088 w 4011346"/>
                <a:gd name="connsiteY260" fmla="*/ 684130 h 2005672"/>
                <a:gd name="connsiteX261" fmla="*/ 3467379 w 4011346"/>
                <a:gd name="connsiteY261" fmla="*/ 670781 h 2005672"/>
                <a:gd name="connsiteX262" fmla="*/ 3450692 w 4011346"/>
                <a:gd name="connsiteY262" fmla="*/ 697479 h 2005672"/>
                <a:gd name="connsiteX263" fmla="*/ 3440681 w 4011346"/>
                <a:gd name="connsiteY263" fmla="*/ 710828 h 2005672"/>
                <a:gd name="connsiteX264" fmla="*/ 3357250 w 4011346"/>
                <a:gd name="connsiteY264" fmla="*/ 697479 h 2005672"/>
                <a:gd name="connsiteX265" fmla="*/ 3297180 w 4011346"/>
                <a:gd name="connsiteY265" fmla="*/ 704153 h 2005672"/>
                <a:gd name="connsiteX266" fmla="*/ 3267145 w 4011346"/>
                <a:gd name="connsiteY266" fmla="*/ 680793 h 2005672"/>
                <a:gd name="connsiteX267" fmla="*/ 3267145 w 4011346"/>
                <a:gd name="connsiteY267" fmla="*/ 644083 h 2005672"/>
                <a:gd name="connsiteX268" fmla="*/ 3203738 w 4011346"/>
                <a:gd name="connsiteY268" fmla="*/ 587350 h 2005672"/>
                <a:gd name="connsiteX269" fmla="*/ 3076923 w 4011346"/>
                <a:gd name="connsiteY269" fmla="*/ 594025 h 2005672"/>
                <a:gd name="connsiteX270" fmla="*/ 3043551 w 4011346"/>
                <a:gd name="connsiteY270" fmla="*/ 570664 h 2005672"/>
                <a:gd name="connsiteX271" fmla="*/ 3000167 w 4011346"/>
                <a:gd name="connsiteY271" fmla="*/ 523943 h 2005672"/>
                <a:gd name="connsiteX272" fmla="*/ 3013516 w 4011346"/>
                <a:gd name="connsiteY272" fmla="*/ 517269 h 2005672"/>
                <a:gd name="connsiteX273" fmla="*/ 3000167 w 4011346"/>
                <a:gd name="connsiteY273" fmla="*/ 497245 h 2005672"/>
                <a:gd name="connsiteX274" fmla="*/ 2970132 w 4011346"/>
                <a:gd name="connsiteY274" fmla="*/ 493908 h 2005672"/>
                <a:gd name="connsiteX275" fmla="*/ 2920073 w 4011346"/>
                <a:gd name="connsiteY275" fmla="*/ 540629 h 2005672"/>
                <a:gd name="connsiteX276" fmla="*/ 2920073 w 4011346"/>
                <a:gd name="connsiteY276" fmla="*/ 540629 h 2005672"/>
                <a:gd name="connsiteX277" fmla="*/ 2916736 w 4011346"/>
                <a:gd name="connsiteY277" fmla="*/ 490571 h 2005672"/>
                <a:gd name="connsiteX278" fmla="*/ 2936760 w 4011346"/>
                <a:gd name="connsiteY278" fmla="*/ 487234 h 2005672"/>
                <a:gd name="connsiteX279" fmla="*/ 2866678 w 4011346"/>
                <a:gd name="connsiteY279" fmla="*/ 457199 h 2005672"/>
                <a:gd name="connsiteX280" fmla="*/ 2813282 w 4011346"/>
                <a:gd name="connsiteY280" fmla="*/ 453861 h 2005672"/>
                <a:gd name="connsiteX281" fmla="*/ 2793259 w 4011346"/>
                <a:gd name="connsiteY281" fmla="*/ 477222 h 2005672"/>
                <a:gd name="connsiteX282" fmla="*/ 2743200 w 4011346"/>
                <a:gd name="connsiteY282" fmla="*/ 487234 h 2005672"/>
                <a:gd name="connsiteX283" fmla="*/ 2786584 w 4011346"/>
                <a:gd name="connsiteY283" fmla="*/ 497245 h 2005672"/>
                <a:gd name="connsiteX284" fmla="*/ 2763224 w 4011346"/>
                <a:gd name="connsiteY284" fmla="*/ 517269 h 2005672"/>
                <a:gd name="connsiteX285" fmla="*/ 2769898 w 4011346"/>
                <a:gd name="connsiteY285" fmla="*/ 567327 h 2005672"/>
                <a:gd name="connsiteX286" fmla="*/ 2749875 w 4011346"/>
                <a:gd name="connsiteY286" fmla="*/ 550641 h 2005672"/>
                <a:gd name="connsiteX287" fmla="*/ 2733189 w 4011346"/>
                <a:gd name="connsiteY287" fmla="*/ 563990 h 2005672"/>
                <a:gd name="connsiteX288" fmla="*/ 2666444 w 4011346"/>
                <a:gd name="connsiteY288" fmla="*/ 553978 h 2005672"/>
                <a:gd name="connsiteX289" fmla="*/ 2636409 w 4011346"/>
                <a:gd name="connsiteY289" fmla="*/ 563990 h 2005672"/>
                <a:gd name="connsiteX290" fmla="*/ 2603037 w 4011346"/>
                <a:gd name="connsiteY290" fmla="*/ 523943 h 2005672"/>
                <a:gd name="connsiteX291" fmla="*/ 2569665 w 4011346"/>
                <a:gd name="connsiteY291" fmla="*/ 607374 h 2005672"/>
                <a:gd name="connsiteX292" fmla="*/ 2552979 w 4011346"/>
                <a:gd name="connsiteY292" fmla="*/ 627397 h 2005672"/>
                <a:gd name="connsiteX293" fmla="*/ 2469548 w 4011346"/>
                <a:gd name="connsiteY293" fmla="*/ 490571 h 2005672"/>
                <a:gd name="connsiteX294" fmla="*/ 2446187 w 4011346"/>
                <a:gd name="connsiteY294" fmla="*/ 507257 h 2005672"/>
                <a:gd name="connsiteX295" fmla="*/ 2442850 w 4011346"/>
                <a:gd name="connsiteY295" fmla="*/ 473885 h 2005672"/>
                <a:gd name="connsiteX296" fmla="*/ 2449525 w 4011346"/>
                <a:gd name="connsiteY296" fmla="*/ 403803 h 2005672"/>
                <a:gd name="connsiteX297" fmla="*/ 2386117 w 4011346"/>
                <a:gd name="connsiteY297" fmla="*/ 377105 h 2005672"/>
                <a:gd name="connsiteX298" fmla="*/ 2369431 w 4011346"/>
                <a:gd name="connsiteY298" fmla="*/ 417152 h 2005672"/>
                <a:gd name="connsiteX299" fmla="*/ 2379443 w 4011346"/>
                <a:gd name="connsiteY299" fmla="*/ 440512 h 2005672"/>
                <a:gd name="connsiteX300" fmla="*/ 2376106 w 4011346"/>
                <a:gd name="connsiteY300" fmla="*/ 460536 h 2005672"/>
                <a:gd name="connsiteX301" fmla="*/ 2352745 w 4011346"/>
                <a:gd name="connsiteY301" fmla="*/ 437175 h 2005672"/>
                <a:gd name="connsiteX302" fmla="*/ 2316036 w 4011346"/>
                <a:gd name="connsiteY302" fmla="*/ 443850 h 2005672"/>
                <a:gd name="connsiteX303" fmla="*/ 2272652 w 4011346"/>
                <a:gd name="connsiteY303" fmla="*/ 430501 h 2005672"/>
                <a:gd name="connsiteX304" fmla="*/ 2245954 w 4011346"/>
                <a:gd name="connsiteY304" fmla="*/ 390454 h 2005672"/>
                <a:gd name="connsiteX305" fmla="*/ 2209244 w 4011346"/>
                <a:gd name="connsiteY305" fmla="*/ 387117 h 2005672"/>
                <a:gd name="connsiteX306" fmla="*/ 2159186 w 4011346"/>
                <a:gd name="connsiteY306" fmla="*/ 377105 h 2005672"/>
                <a:gd name="connsiteX307" fmla="*/ 2132488 w 4011346"/>
                <a:gd name="connsiteY307" fmla="*/ 393791 h 2005672"/>
                <a:gd name="connsiteX308" fmla="*/ 2115802 w 4011346"/>
                <a:gd name="connsiteY308" fmla="*/ 407140 h 2005672"/>
                <a:gd name="connsiteX309" fmla="*/ 2115802 w 4011346"/>
                <a:gd name="connsiteY309" fmla="*/ 377105 h 2005672"/>
                <a:gd name="connsiteX310" fmla="*/ 2082430 w 4011346"/>
                <a:gd name="connsiteY310" fmla="*/ 373768 h 2005672"/>
                <a:gd name="connsiteX311" fmla="*/ 2045720 w 4011346"/>
                <a:gd name="connsiteY311" fmla="*/ 347070 h 2005672"/>
                <a:gd name="connsiteX312" fmla="*/ 2025697 w 4011346"/>
                <a:gd name="connsiteY312" fmla="*/ 377105 h 2005672"/>
                <a:gd name="connsiteX313" fmla="*/ 2055732 w 4011346"/>
                <a:gd name="connsiteY313" fmla="*/ 373768 h 2005672"/>
                <a:gd name="connsiteX314" fmla="*/ 2045720 w 4011346"/>
                <a:gd name="connsiteY314" fmla="*/ 400466 h 2005672"/>
                <a:gd name="connsiteX315" fmla="*/ 1988987 w 4011346"/>
                <a:gd name="connsiteY315" fmla="*/ 420489 h 2005672"/>
                <a:gd name="connsiteX316" fmla="*/ 1935592 w 4011346"/>
                <a:gd name="connsiteY316" fmla="*/ 430501 h 2005672"/>
                <a:gd name="connsiteX317" fmla="*/ 1995662 w 4011346"/>
                <a:gd name="connsiteY317" fmla="*/ 373768 h 2005672"/>
                <a:gd name="connsiteX318" fmla="*/ 2055732 w 4011346"/>
                <a:gd name="connsiteY318" fmla="*/ 303686 h 2005672"/>
                <a:gd name="connsiteX319" fmla="*/ 2055732 w 4011346"/>
                <a:gd name="connsiteY319" fmla="*/ 303686 h 2005672"/>
                <a:gd name="connsiteX320" fmla="*/ 1888870 w 4011346"/>
                <a:gd name="connsiteY320" fmla="*/ 0 h 2005672"/>
                <a:gd name="connsiteX321" fmla="*/ 1835474 w 4011346"/>
                <a:gd name="connsiteY321" fmla="*/ 26698 h 2005672"/>
                <a:gd name="connsiteX322" fmla="*/ 1818788 w 4011346"/>
                <a:gd name="connsiteY322" fmla="*/ 66745 h 2005672"/>
                <a:gd name="connsiteX323" fmla="*/ 1838813 w 4011346"/>
                <a:gd name="connsiteY323" fmla="*/ 120139 h 2005672"/>
                <a:gd name="connsiteX324" fmla="*/ 1782079 w 4011346"/>
                <a:gd name="connsiteY324" fmla="*/ 106790 h 2005672"/>
                <a:gd name="connsiteX325" fmla="*/ 1768731 w 4011346"/>
                <a:gd name="connsiteY325" fmla="*/ 153512 h 2005672"/>
                <a:gd name="connsiteX326" fmla="*/ 1705322 w 4011346"/>
                <a:gd name="connsiteY326" fmla="*/ 176872 h 2005672"/>
                <a:gd name="connsiteX327" fmla="*/ 1685300 w 4011346"/>
                <a:gd name="connsiteY327" fmla="*/ 150174 h 2005672"/>
                <a:gd name="connsiteX328" fmla="*/ 1615218 w 4011346"/>
                <a:gd name="connsiteY328" fmla="*/ 153512 h 2005672"/>
                <a:gd name="connsiteX329" fmla="*/ 1638579 w 4011346"/>
                <a:gd name="connsiteY329" fmla="*/ 183547 h 2005672"/>
                <a:gd name="connsiteX330" fmla="*/ 1528449 w 4011346"/>
                <a:gd name="connsiteY330" fmla="*/ 210243 h 2005672"/>
                <a:gd name="connsiteX331" fmla="*/ 1465043 w 4011346"/>
                <a:gd name="connsiteY331" fmla="*/ 293674 h 2005672"/>
                <a:gd name="connsiteX332" fmla="*/ 1448357 w 4011346"/>
                <a:gd name="connsiteY332" fmla="*/ 320372 h 2005672"/>
                <a:gd name="connsiteX333" fmla="*/ 1481729 w 4011346"/>
                <a:gd name="connsiteY333" fmla="*/ 353745 h 2005672"/>
                <a:gd name="connsiteX334" fmla="*/ 1481729 w 4011346"/>
                <a:gd name="connsiteY334" fmla="*/ 383780 h 2005672"/>
                <a:gd name="connsiteX335" fmla="*/ 1458368 w 4011346"/>
                <a:gd name="connsiteY335" fmla="*/ 387117 h 2005672"/>
                <a:gd name="connsiteX336" fmla="*/ 1458368 w 4011346"/>
                <a:gd name="connsiteY336" fmla="*/ 367093 h 2005672"/>
                <a:gd name="connsiteX337" fmla="*/ 1418322 w 4011346"/>
                <a:gd name="connsiteY337" fmla="*/ 377105 h 2005672"/>
                <a:gd name="connsiteX338" fmla="*/ 1368263 w 4011346"/>
                <a:gd name="connsiteY338" fmla="*/ 383780 h 2005672"/>
                <a:gd name="connsiteX339" fmla="*/ 1321542 w 4011346"/>
                <a:gd name="connsiteY339" fmla="*/ 390454 h 2005672"/>
                <a:gd name="connsiteX340" fmla="*/ 1318205 w 4011346"/>
                <a:gd name="connsiteY340" fmla="*/ 477222 h 2005672"/>
                <a:gd name="connsiteX341" fmla="*/ 1358252 w 4011346"/>
                <a:gd name="connsiteY341" fmla="*/ 500583 h 2005672"/>
                <a:gd name="connsiteX342" fmla="*/ 1374938 w 4011346"/>
                <a:gd name="connsiteY342" fmla="*/ 530618 h 2005672"/>
                <a:gd name="connsiteX343" fmla="*/ 1384949 w 4011346"/>
                <a:gd name="connsiteY343" fmla="*/ 553978 h 2005672"/>
                <a:gd name="connsiteX344" fmla="*/ 1394961 w 4011346"/>
                <a:gd name="connsiteY344" fmla="*/ 604037 h 2005672"/>
                <a:gd name="connsiteX345" fmla="*/ 1384949 w 4011346"/>
                <a:gd name="connsiteY345" fmla="*/ 634072 h 2005672"/>
                <a:gd name="connsiteX346" fmla="*/ 1358252 w 4011346"/>
                <a:gd name="connsiteY346" fmla="*/ 600699 h 2005672"/>
                <a:gd name="connsiteX347" fmla="*/ 1361589 w 4011346"/>
                <a:gd name="connsiteY347" fmla="*/ 570664 h 2005672"/>
                <a:gd name="connsiteX348" fmla="*/ 1351577 w 4011346"/>
                <a:gd name="connsiteY348" fmla="*/ 530618 h 2005672"/>
                <a:gd name="connsiteX349" fmla="*/ 1328217 w 4011346"/>
                <a:gd name="connsiteY349" fmla="*/ 537292 h 2005672"/>
                <a:gd name="connsiteX350" fmla="*/ 1281495 w 4011346"/>
                <a:gd name="connsiteY350" fmla="*/ 500583 h 2005672"/>
                <a:gd name="connsiteX351" fmla="*/ 1241449 w 4011346"/>
                <a:gd name="connsiteY351" fmla="*/ 497245 h 2005672"/>
                <a:gd name="connsiteX352" fmla="*/ 1241449 w 4011346"/>
                <a:gd name="connsiteY352" fmla="*/ 543966 h 2005672"/>
                <a:gd name="connsiteX353" fmla="*/ 1201402 w 4011346"/>
                <a:gd name="connsiteY353" fmla="*/ 523943 h 2005672"/>
                <a:gd name="connsiteX354" fmla="*/ 1228100 w 4011346"/>
                <a:gd name="connsiteY354" fmla="*/ 574001 h 2005672"/>
                <a:gd name="connsiteX355" fmla="*/ 1258135 w 4011346"/>
                <a:gd name="connsiteY355" fmla="*/ 584013 h 2005672"/>
                <a:gd name="connsiteX356" fmla="*/ 1258135 w 4011346"/>
                <a:gd name="connsiteY356" fmla="*/ 604037 h 2005672"/>
                <a:gd name="connsiteX357" fmla="*/ 1198065 w 4011346"/>
                <a:gd name="connsiteY357" fmla="*/ 580676 h 2005672"/>
                <a:gd name="connsiteX358" fmla="*/ 1181379 w 4011346"/>
                <a:gd name="connsiteY358" fmla="*/ 580676 h 2005672"/>
                <a:gd name="connsiteX359" fmla="*/ 1178041 w 4011346"/>
                <a:gd name="connsiteY359" fmla="*/ 537292 h 2005672"/>
                <a:gd name="connsiteX360" fmla="*/ 1171367 w 4011346"/>
                <a:gd name="connsiteY360" fmla="*/ 450524 h 2005672"/>
                <a:gd name="connsiteX361" fmla="*/ 1161355 w 4011346"/>
                <a:gd name="connsiteY361" fmla="*/ 520606 h 2005672"/>
                <a:gd name="connsiteX362" fmla="*/ 1137995 w 4011346"/>
                <a:gd name="connsiteY362" fmla="*/ 550641 h 2005672"/>
                <a:gd name="connsiteX363" fmla="*/ 1158018 w 4011346"/>
                <a:gd name="connsiteY363" fmla="*/ 597362 h 2005672"/>
                <a:gd name="connsiteX364" fmla="*/ 1158018 w 4011346"/>
                <a:gd name="connsiteY364" fmla="*/ 630734 h 2005672"/>
                <a:gd name="connsiteX365" fmla="*/ 1141332 w 4011346"/>
                <a:gd name="connsiteY365" fmla="*/ 680793 h 2005672"/>
                <a:gd name="connsiteX366" fmla="*/ 1154681 w 4011346"/>
                <a:gd name="connsiteY366" fmla="*/ 714165 h 2005672"/>
                <a:gd name="connsiteX367" fmla="*/ 1184716 w 4011346"/>
                <a:gd name="connsiteY367" fmla="*/ 720839 h 2005672"/>
                <a:gd name="connsiteX368" fmla="*/ 1221425 w 4011346"/>
                <a:gd name="connsiteY368" fmla="*/ 727514 h 2005672"/>
                <a:gd name="connsiteX369" fmla="*/ 1241449 w 4011346"/>
                <a:gd name="connsiteY369" fmla="*/ 750874 h 2005672"/>
                <a:gd name="connsiteX370" fmla="*/ 1258135 w 4011346"/>
                <a:gd name="connsiteY370" fmla="*/ 794258 h 2005672"/>
                <a:gd name="connsiteX371" fmla="*/ 1258135 w 4011346"/>
                <a:gd name="connsiteY371" fmla="*/ 794258 h 2005672"/>
                <a:gd name="connsiteX372" fmla="*/ 1254798 w 4011346"/>
                <a:gd name="connsiteY372" fmla="*/ 827631 h 2005672"/>
                <a:gd name="connsiteX373" fmla="*/ 1274821 w 4011346"/>
                <a:gd name="connsiteY373" fmla="*/ 847654 h 2005672"/>
                <a:gd name="connsiteX374" fmla="*/ 1244786 w 4011346"/>
                <a:gd name="connsiteY374" fmla="*/ 854329 h 2005672"/>
                <a:gd name="connsiteX375" fmla="*/ 1224763 w 4011346"/>
                <a:gd name="connsiteY375" fmla="*/ 814282 h 2005672"/>
                <a:gd name="connsiteX376" fmla="*/ 1224763 w 4011346"/>
                <a:gd name="connsiteY376" fmla="*/ 774235 h 2005672"/>
                <a:gd name="connsiteX377" fmla="*/ 1194727 w 4011346"/>
                <a:gd name="connsiteY377" fmla="*/ 737526 h 2005672"/>
                <a:gd name="connsiteX378" fmla="*/ 1164692 w 4011346"/>
                <a:gd name="connsiteY378" fmla="*/ 780910 h 2005672"/>
                <a:gd name="connsiteX379" fmla="*/ 1178041 w 4011346"/>
                <a:gd name="connsiteY379" fmla="*/ 824293 h 2005672"/>
                <a:gd name="connsiteX380" fmla="*/ 1137995 w 4011346"/>
                <a:gd name="connsiteY380" fmla="*/ 881026 h 2005672"/>
                <a:gd name="connsiteX381" fmla="*/ 1097948 w 4011346"/>
                <a:gd name="connsiteY381" fmla="*/ 937759 h 2005672"/>
                <a:gd name="connsiteX382" fmla="*/ 1007843 w 4011346"/>
                <a:gd name="connsiteY382" fmla="*/ 901050 h 2005672"/>
                <a:gd name="connsiteX383" fmla="*/ 1074587 w 4011346"/>
                <a:gd name="connsiteY383" fmla="*/ 897712 h 2005672"/>
                <a:gd name="connsiteX384" fmla="*/ 1107960 w 4011346"/>
                <a:gd name="connsiteY384" fmla="*/ 834305 h 2005672"/>
                <a:gd name="connsiteX385" fmla="*/ 1121309 w 4011346"/>
                <a:gd name="connsiteY385" fmla="*/ 790921 h 2005672"/>
                <a:gd name="connsiteX386" fmla="*/ 1127983 w 4011346"/>
                <a:gd name="connsiteY386" fmla="*/ 757549 h 2005672"/>
                <a:gd name="connsiteX387" fmla="*/ 1117971 w 4011346"/>
                <a:gd name="connsiteY387" fmla="*/ 740863 h 2005672"/>
                <a:gd name="connsiteX388" fmla="*/ 1114634 w 4011346"/>
                <a:gd name="connsiteY388" fmla="*/ 690804 h 2005672"/>
                <a:gd name="connsiteX389" fmla="*/ 1104622 w 4011346"/>
                <a:gd name="connsiteY389" fmla="*/ 610711 h 2005672"/>
                <a:gd name="connsiteX390" fmla="*/ 1101285 w 4011346"/>
                <a:gd name="connsiteY390" fmla="*/ 550641 h 2005672"/>
                <a:gd name="connsiteX391" fmla="*/ 1124646 w 4011346"/>
                <a:gd name="connsiteY391" fmla="*/ 457199 h 2005672"/>
                <a:gd name="connsiteX392" fmla="*/ 1031203 w 4011346"/>
                <a:gd name="connsiteY392" fmla="*/ 447187 h 2005672"/>
                <a:gd name="connsiteX393" fmla="*/ 1014517 w 4011346"/>
                <a:gd name="connsiteY393" fmla="*/ 503920 h 2005672"/>
                <a:gd name="connsiteX394" fmla="*/ 1024529 w 4011346"/>
                <a:gd name="connsiteY394" fmla="*/ 550641 h 2005672"/>
                <a:gd name="connsiteX395" fmla="*/ 981145 w 4011346"/>
                <a:gd name="connsiteY395" fmla="*/ 604037 h 2005672"/>
                <a:gd name="connsiteX396" fmla="*/ 991157 w 4011346"/>
                <a:gd name="connsiteY396" fmla="*/ 640746 h 2005672"/>
                <a:gd name="connsiteX397" fmla="*/ 981145 w 4011346"/>
                <a:gd name="connsiteY397" fmla="*/ 687467 h 2005672"/>
                <a:gd name="connsiteX398" fmla="*/ 1001168 w 4011346"/>
                <a:gd name="connsiteY398" fmla="*/ 710828 h 2005672"/>
                <a:gd name="connsiteX399" fmla="*/ 1017854 w 4011346"/>
                <a:gd name="connsiteY399" fmla="*/ 757549 h 2005672"/>
                <a:gd name="connsiteX400" fmla="*/ 1047890 w 4011346"/>
                <a:gd name="connsiteY400" fmla="*/ 744200 h 2005672"/>
                <a:gd name="connsiteX401" fmla="*/ 1014517 w 4011346"/>
                <a:gd name="connsiteY401" fmla="*/ 797596 h 2005672"/>
                <a:gd name="connsiteX402" fmla="*/ 957784 w 4011346"/>
                <a:gd name="connsiteY402" fmla="*/ 744200 h 2005672"/>
                <a:gd name="connsiteX403" fmla="*/ 884365 w 4011346"/>
                <a:gd name="connsiteY403" fmla="*/ 707491 h 2005672"/>
                <a:gd name="connsiteX404" fmla="*/ 824295 w 4011346"/>
                <a:gd name="connsiteY404" fmla="*/ 684130 h 2005672"/>
                <a:gd name="connsiteX405" fmla="*/ 810946 w 4011346"/>
                <a:gd name="connsiteY405" fmla="*/ 720839 h 2005672"/>
                <a:gd name="connsiteX406" fmla="*/ 827633 w 4011346"/>
                <a:gd name="connsiteY406" fmla="*/ 757549 h 2005672"/>
                <a:gd name="connsiteX407" fmla="*/ 814284 w 4011346"/>
                <a:gd name="connsiteY407" fmla="*/ 780910 h 2005672"/>
                <a:gd name="connsiteX408" fmla="*/ 800935 w 4011346"/>
                <a:gd name="connsiteY408" fmla="*/ 797596 h 2005672"/>
                <a:gd name="connsiteX409" fmla="*/ 770900 w 4011346"/>
                <a:gd name="connsiteY409" fmla="*/ 740863 h 2005672"/>
                <a:gd name="connsiteX410" fmla="*/ 744202 w 4011346"/>
                <a:gd name="connsiteY410" fmla="*/ 777572 h 2005672"/>
                <a:gd name="connsiteX411" fmla="*/ 707492 w 4011346"/>
                <a:gd name="connsiteY411" fmla="*/ 770898 h 2005672"/>
                <a:gd name="connsiteX412" fmla="*/ 654097 w 4011346"/>
                <a:gd name="connsiteY412" fmla="*/ 807607 h 2005672"/>
                <a:gd name="connsiteX413" fmla="*/ 644085 w 4011346"/>
                <a:gd name="connsiteY413" fmla="*/ 784247 h 2005672"/>
                <a:gd name="connsiteX414" fmla="*/ 654097 w 4011346"/>
                <a:gd name="connsiteY414" fmla="*/ 747537 h 2005672"/>
                <a:gd name="connsiteX415" fmla="*/ 614050 w 4011346"/>
                <a:gd name="connsiteY415" fmla="*/ 784247 h 2005672"/>
                <a:gd name="connsiteX416" fmla="*/ 594027 w 4011346"/>
                <a:gd name="connsiteY416" fmla="*/ 784247 h 2005672"/>
                <a:gd name="connsiteX417" fmla="*/ 533957 w 4011346"/>
                <a:gd name="connsiteY417" fmla="*/ 817619 h 2005672"/>
                <a:gd name="connsiteX418" fmla="*/ 510596 w 4011346"/>
                <a:gd name="connsiteY418" fmla="*/ 840980 h 2005672"/>
                <a:gd name="connsiteX419" fmla="*/ 500584 w 4011346"/>
                <a:gd name="connsiteY419" fmla="*/ 887701 h 2005672"/>
                <a:gd name="connsiteX420" fmla="*/ 450526 w 4011346"/>
                <a:gd name="connsiteY420" fmla="*/ 874352 h 2005672"/>
                <a:gd name="connsiteX421" fmla="*/ 433840 w 4011346"/>
                <a:gd name="connsiteY421" fmla="*/ 837642 h 2005672"/>
                <a:gd name="connsiteX422" fmla="*/ 467212 w 4011346"/>
                <a:gd name="connsiteY422" fmla="*/ 807607 h 2005672"/>
                <a:gd name="connsiteX423" fmla="*/ 453863 w 4011346"/>
                <a:gd name="connsiteY423" fmla="*/ 784247 h 2005672"/>
                <a:gd name="connsiteX424" fmla="*/ 390456 w 4011346"/>
                <a:gd name="connsiteY424" fmla="*/ 754212 h 2005672"/>
                <a:gd name="connsiteX425" fmla="*/ 417154 w 4011346"/>
                <a:gd name="connsiteY425" fmla="*/ 804270 h 2005672"/>
                <a:gd name="connsiteX426" fmla="*/ 407142 w 4011346"/>
                <a:gd name="connsiteY426" fmla="*/ 847654 h 2005672"/>
                <a:gd name="connsiteX427" fmla="*/ 413817 w 4011346"/>
                <a:gd name="connsiteY427" fmla="*/ 884364 h 2005672"/>
                <a:gd name="connsiteX428" fmla="*/ 427165 w 4011346"/>
                <a:gd name="connsiteY428" fmla="*/ 907724 h 2005672"/>
                <a:gd name="connsiteX429" fmla="*/ 413817 w 4011346"/>
                <a:gd name="connsiteY429" fmla="*/ 937759 h 2005672"/>
                <a:gd name="connsiteX430" fmla="*/ 390456 w 4011346"/>
                <a:gd name="connsiteY430" fmla="*/ 914399 h 2005672"/>
                <a:gd name="connsiteX431" fmla="*/ 360421 w 4011346"/>
                <a:gd name="connsiteY431" fmla="*/ 911061 h 2005672"/>
                <a:gd name="connsiteX432" fmla="*/ 333723 w 4011346"/>
                <a:gd name="connsiteY432" fmla="*/ 951108 h 2005672"/>
                <a:gd name="connsiteX433" fmla="*/ 307025 w 4011346"/>
                <a:gd name="connsiteY433" fmla="*/ 971131 h 2005672"/>
                <a:gd name="connsiteX434" fmla="*/ 320374 w 4011346"/>
                <a:gd name="connsiteY434" fmla="*/ 997829 h 2005672"/>
                <a:gd name="connsiteX435" fmla="*/ 303688 w 4011346"/>
                <a:gd name="connsiteY435" fmla="*/ 1021190 h 2005672"/>
                <a:gd name="connsiteX436" fmla="*/ 233606 w 4011346"/>
                <a:gd name="connsiteY436" fmla="*/ 984480 h 2005672"/>
                <a:gd name="connsiteX437" fmla="*/ 243618 w 4011346"/>
                <a:gd name="connsiteY437" fmla="*/ 1034539 h 2005672"/>
                <a:gd name="connsiteX438" fmla="*/ 263641 w 4011346"/>
                <a:gd name="connsiteY438" fmla="*/ 1054562 h 2005672"/>
                <a:gd name="connsiteX439" fmla="*/ 250292 w 4011346"/>
                <a:gd name="connsiteY439" fmla="*/ 1067911 h 2005672"/>
                <a:gd name="connsiteX440" fmla="*/ 193560 w 4011346"/>
                <a:gd name="connsiteY440" fmla="*/ 1031201 h 2005672"/>
                <a:gd name="connsiteX441" fmla="*/ 170199 w 4011346"/>
                <a:gd name="connsiteY441" fmla="*/ 991155 h 2005672"/>
                <a:gd name="connsiteX442" fmla="*/ 170199 w 4011346"/>
                <a:gd name="connsiteY442" fmla="*/ 944434 h 2005672"/>
                <a:gd name="connsiteX443" fmla="*/ 133490 w 4011346"/>
                <a:gd name="connsiteY443" fmla="*/ 867677 h 2005672"/>
                <a:gd name="connsiteX444" fmla="*/ 196897 w 4011346"/>
                <a:gd name="connsiteY444" fmla="*/ 897712 h 2005672"/>
                <a:gd name="connsiteX445" fmla="*/ 256967 w 4011346"/>
                <a:gd name="connsiteY445" fmla="*/ 927747 h 2005672"/>
                <a:gd name="connsiteX446" fmla="*/ 293676 w 4011346"/>
                <a:gd name="connsiteY446" fmla="*/ 931085 h 2005672"/>
                <a:gd name="connsiteX447" fmla="*/ 327049 w 4011346"/>
                <a:gd name="connsiteY447" fmla="*/ 901050 h 2005672"/>
                <a:gd name="connsiteX448" fmla="*/ 343735 w 4011346"/>
                <a:gd name="connsiteY448" fmla="*/ 864340 h 2005672"/>
                <a:gd name="connsiteX449" fmla="*/ 333723 w 4011346"/>
                <a:gd name="connsiteY449" fmla="*/ 814282 h 2005672"/>
                <a:gd name="connsiteX450" fmla="*/ 290339 w 4011346"/>
                <a:gd name="connsiteY450" fmla="*/ 794258 h 2005672"/>
                <a:gd name="connsiteX451" fmla="*/ 236944 w 4011346"/>
                <a:gd name="connsiteY451" fmla="*/ 747537 h 2005672"/>
                <a:gd name="connsiteX452" fmla="*/ 133490 w 4011346"/>
                <a:gd name="connsiteY452" fmla="*/ 690804 h 2005672"/>
                <a:gd name="connsiteX0" fmla="*/ 133490 w 4011346"/>
                <a:gd name="connsiteY0" fmla="*/ 702234 h 2017102"/>
                <a:gd name="connsiteX1" fmla="*/ 46722 w 4011346"/>
                <a:gd name="connsiteY1" fmla="*/ 732269 h 2017102"/>
                <a:gd name="connsiteX2" fmla="*/ 33373 w 4011346"/>
                <a:gd name="connsiteY2" fmla="*/ 762304 h 2017102"/>
                <a:gd name="connsiteX3" fmla="*/ 43384 w 4011346"/>
                <a:gd name="connsiteY3" fmla="*/ 792340 h 2017102"/>
                <a:gd name="connsiteX4" fmla="*/ 60071 w 4011346"/>
                <a:gd name="connsiteY4" fmla="*/ 819037 h 2017102"/>
                <a:gd name="connsiteX5" fmla="*/ 73419 w 4011346"/>
                <a:gd name="connsiteY5" fmla="*/ 849072 h 2017102"/>
                <a:gd name="connsiteX6" fmla="*/ 56733 w 4011346"/>
                <a:gd name="connsiteY6" fmla="*/ 872433 h 2017102"/>
                <a:gd name="connsiteX7" fmla="*/ 76757 w 4011346"/>
                <a:gd name="connsiteY7" fmla="*/ 952526 h 2017102"/>
                <a:gd name="connsiteX8" fmla="*/ 66745 w 4011346"/>
                <a:gd name="connsiteY8" fmla="*/ 969213 h 2017102"/>
                <a:gd name="connsiteX9" fmla="*/ 70082 w 4011346"/>
                <a:gd name="connsiteY9" fmla="*/ 995910 h 2017102"/>
                <a:gd name="connsiteX10" fmla="*/ 70082 w 4011346"/>
                <a:gd name="connsiteY10" fmla="*/ 1035957 h 2017102"/>
                <a:gd name="connsiteX11" fmla="*/ 80094 w 4011346"/>
                <a:gd name="connsiteY11" fmla="*/ 1055980 h 2017102"/>
                <a:gd name="connsiteX12" fmla="*/ 76757 w 4011346"/>
                <a:gd name="connsiteY12" fmla="*/ 1079341 h 2017102"/>
                <a:gd name="connsiteX13" fmla="*/ 106792 w 4011346"/>
                <a:gd name="connsiteY13" fmla="*/ 1112713 h 2017102"/>
                <a:gd name="connsiteX14" fmla="*/ 106792 w 4011346"/>
                <a:gd name="connsiteY14" fmla="*/ 1142748 h 2017102"/>
                <a:gd name="connsiteX15" fmla="*/ 13349 w 4011346"/>
                <a:gd name="connsiteY15" fmla="*/ 1232853 h 2017102"/>
                <a:gd name="connsiteX16" fmla="*/ 33373 w 4011346"/>
                <a:gd name="connsiteY16" fmla="*/ 1266226 h 2017102"/>
                <a:gd name="connsiteX17" fmla="*/ 33373 w 4011346"/>
                <a:gd name="connsiteY17" fmla="*/ 1266226 h 2017102"/>
                <a:gd name="connsiteX18" fmla="*/ 16687 w 4011346"/>
                <a:gd name="connsiteY18" fmla="*/ 1296261 h 2017102"/>
                <a:gd name="connsiteX19" fmla="*/ 3338 w 4011346"/>
                <a:gd name="connsiteY19" fmla="*/ 1326296 h 2017102"/>
                <a:gd name="connsiteX20" fmla="*/ 0 w 4011346"/>
                <a:gd name="connsiteY20" fmla="*/ 1386366 h 2017102"/>
                <a:gd name="connsiteX21" fmla="*/ 16687 w 4011346"/>
                <a:gd name="connsiteY21" fmla="*/ 1429750 h 2017102"/>
                <a:gd name="connsiteX22" fmla="*/ 20024 w 4011346"/>
                <a:gd name="connsiteY22" fmla="*/ 1463122 h 2017102"/>
                <a:gd name="connsiteX23" fmla="*/ 56733 w 4011346"/>
                <a:gd name="connsiteY23" fmla="*/ 1473134 h 2017102"/>
                <a:gd name="connsiteX24" fmla="*/ 116803 w 4011346"/>
                <a:gd name="connsiteY24" fmla="*/ 1559902 h 2017102"/>
                <a:gd name="connsiteX25" fmla="*/ 96780 w 4011346"/>
                <a:gd name="connsiteY25" fmla="*/ 1583262 h 2017102"/>
                <a:gd name="connsiteX26" fmla="*/ 93443 w 4011346"/>
                <a:gd name="connsiteY26" fmla="*/ 1613297 h 2017102"/>
                <a:gd name="connsiteX27" fmla="*/ 120141 w 4011346"/>
                <a:gd name="connsiteY27" fmla="*/ 1616634 h 2017102"/>
                <a:gd name="connsiteX28" fmla="*/ 160187 w 4011346"/>
                <a:gd name="connsiteY28" fmla="*/ 1629983 h 2017102"/>
                <a:gd name="connsiteX29" fmla="*/ 186885 w 4011346"/>
                <a:gd name="connsiteY29" fmla="*/ 1643332 h 2017102"/>
                <a:gd name="connsiteX30" fmla="*/ 213583 w 4011346"/>
                <a:gd name="connsiteY30" fmla="*/ 1673367 h 2017102"/>
                <a:gd name="connsiteX31" fmla="*/ 243618 w 4011346"/>
                <a:gd name="connsiteY31" fmla="*/ 1676704 h 2017102"/>
                <a:gd name="connsiteX32" fmla="*/ 287002 w 4011346"/>
                <a:gd name="connsiteY32" fmla="*/ 1706740 h 2017102"/>
                <a:gd name="connsiteX33" fmla="*/ 310363 w 4011346"/>
                <a:gd name="connsiteY33" fmla="*/ 1716751 h 2017102"/>
                <a:gd name="connsiteX34" fmla="*/ 310363 w 4011346"/>
                <a:gd name="connsiteY34" fmla="*/ 1753461 h 2017102"/>
                <a:gd name="connsiteX35" fmla="*/ 270316 w 4011346"/>
                <a:gd name="connsiteY35" fmla="*/ 1793507 h 2017102"/>
                <a:gd name="connsiteX36" fmla="*/ 280327 w 4011346"/>
                <a:gd name="connsiteY36" fmla="*/ 1816868 h 2017102"/>
                <a:gd name="connsiteX37" fmla="*/ 273653 w 4011346"/>
                <a:gd name="connsiteY37" fmla="*/ 1836891 h 2017102"/>
                <a:gd name="connsiteX38" fmla="*/ 266979 w 4011346"/>
                <a:gd name="connsiteY38" fmla="*/ 1853577 h 2017102"/>
                <a:gd name="connsiteX39" fmla="*/ 240281 w 4011346"/>
                <a:gd name="connsiteY39" fmla="*/ 1893624 h 2017102"/>
                <a:gd name="connsiteX40" fmla="*/ 307025 w 4011346"/>
                <a:gd name="connsiteY40" fmla="*/ 1930334 h 2017102"/>
                <a:gd name="connsiteX41" fmla="*/ 337060 w 4011346"/>
                <a:gd name="connsiteY41" fmla="*/ 1937008 h 2017102"/>
                <a:gd name="connsiteX42" fmla="*/ 360421 w 4011346"/>
                <a:gd name="connsiteY42" fmla="*/ 1943683 h 2017102"/>
                <a:gd name="connsiteX43" fmla="*/ 380444 w 4011346"/>
                <a:gd name="connsiteY43" fmla="*/ 1950357 h 2017102"/>
                <a:gd name="connsiteX44" fmla="*/ 407142 w 4011346"/>
                <a:gd name="connsiteY44" fmla="*/ 1970380 h 2017102"/>
                <a:gd name="connsiteX45" fmla="*/ 437177 w 4011346"/>
                <a:gd name="connsiteY45" fmla="*/ 1967043 h 2017102"/>
                <a:gd name="connsiteX46" fmla="*/ 507259 w 4011346"/>
                <a:gd name="connsiteY46" fmla="*/ 2017102 h 2017102"/>
                <a:gd name="connsiteX47" fmla="*/ 517271 w 4011346"/>
                <a:gd name="connsiteY47" fmla="*/ 2003753 h 2017102"/>
                <a:gd name="connsiteX48" fmla="*/ 507259 w 4011346"/>
                <a:gd name="connsiteY48" fmla="*/ 1963706 h 2017102"/>
                <a:gd name="connsiteX49" fmla="*/ 500584 w 4011346"/>
                <a:gd name="connsiteY49" fmla="*/ 1930334 h 2017102"/>
                <a:gd name="connsiteX50" fmla="*/ 483898 w 4011346"/>
                <a:gd name="connsiteY50" fmla="*/ 1886950 h 2017102"/>
                <a:gd name="connsiteX51" fmla="*/ 513933 w 4011346"/>
                <a:gd name="connsiteY51" fmla="*/ 1866926 h 2017102"/>
                <a:gd name="connsiteX52" fmla="*/ 547306 w 4011346"/>
                <a:gd name="connsiteY52" fmla="*/ 1843566 h 2017102"/>
                <a:gd name="connsiteX53" fmla="*/ 527282 w 4011346"/>
                <a:gd name="connsiteY53" fmla="*/ 1826880 h 2017102"/>
                <a:gd name="connsiteX54" fmla="*/ 517271 w 4011346"/>
                <a:gd name="connsiteY54" fmla="*/ 1793507 h 2017102"/>
                <a:gd name="connsiteX55" fmla="*/ 480561 w 4011346"/>
                <a:gd name="connsiteY55" fmla="*/ 1776821 h 2017102"/>
                <a:gd name="connsiteX56" fmla="*/ 470549 w 4011346"/>
                <a:gd name="connsiteY56" fmla="*/ 1756798 h 2017102"/>
                <a:gd name="connsiteX57" fmla="*/ 480561 w 4011346"/>
                <a:gd name="connsiteY57" fmla="*/ 1726763 h 2017102"/>
                <a:gd name="connsiteX58" fmla="*/ 490573 w 4011346"/>
                <a:gd name="connsiteY58" fmla="*/ 1686716 h 2017102"/>
                <a:gd name="connsiteX59" fmla="*/ 513933 w 4011346"/>
                <a:gd name="connsiteY59" fmla="*/ 1706740 h 2017102"/>
                <a:gd name="connsiteX60" fmla="*/ 520608 w 4011346"/>
                <a:gd name="connsiteY60" fmla="*/ 1690053 h 2017102"/>
                <a:gd name="connsiteX61" fmla="*/ 543968 w 4011346"/>
                <a:gd name="connsiteY61" fmla="*/ 1653344 h 2017102"/>
                <a:gd name="connsiteX62" fmla="*/ 574003 w 4011346"/>
                <a:gd name="connsiteY62" fmla="*/ 1636658 h 2017102"/>
                <a:gd name="connsiteX63" fmla="*/ 590690 w 4011346"/>
                <a:gd name="connsiteY63" fmla="*/ 1650007 h 2017102"/>
                <a:gd name="connsiteX64" fmla="*/ 610713 w 4011346"/>
                <a:gd name="connsiteY64" fmla="*/ 1623309 h 2017102"/>
                <a:gd name="connsiteX65" fmla="*/ 630736 w 4011346"/>
                <a:gd name="connsiteY65" fmla="*/ 1650007 h 2017102"/>
                <a:gd name="connsiteX66" fmla="*/ 657434 w 4011346"/>
                <a:gd name="connsiteY66" fmla="*/ 1673367 h 2017102"/>
                <a:gd name="connsiteX67" fmla="*/ 674120 w 4011346"/>
                <a:gd name="connsiteY67" fmla="*/ 1680042 h 2017102"/>
                <a:gd name="connsiteX68" fmla="*/ 697481 w 4011346"/>
                <a:gd name="connsiteY68" fmla="*/ 1680042 h 2017102"/>
                <a:gd name="connsiteX69" fmla="*/ 717504 w 4011346"/>
                <a:gd name="connsiteY69" fmla="*/ 1666693 h 2017102"/>
                <a:gd name="connsiteX70" fmla="*/ 744202 w 4011346"/>
                <a:gd name="connsiteY70" fmla="*/ 1666693 h 2017102"/>
                <a:gd name="connsiteX71" fmla="*/ 760888 w 4011346"/>
                <a:gd name="connsiteY71" fmla="*/ 1663356 h 2017102"/>
                <a:gd name="connsiteX72" fmla="*/ 790923 w 4011346"/>
                <a:gd name="connsiteY72" fmla="*/ 1696728 h 2017102"/>
                <a:gd name="connsiteX73" fmla="*/ 797598 w 4011346"/>
                <a:gd name="connsiteY73" fmla="*/ 1670030 h 2017102"/>
                <a:gd name="connsiteX74" fmla="*/ 817621 w 4011346"/>
                <a:gd name="connsiteY74" fmla="*/ 1686716 h 2017102"/>
                <a:gd name="connsiteX75" fmla="*/ 837644 w 4011346"/>
                <a:gd name="connsiteY75" fmla="*/ 1663356 h 2017102"/>
                <a:gd name="connsiteX76" fmla="*/ 827633 w 4011346"/>
                <a:gd name="connsiteY76" fmla="*/ 1643332 h 2017102"/>
                <a:gd name="connsiteX77" fmla="*/ 810946 w 4011346"/>
                <a:gd name="connsiteY77" fmla="*/ 1629983 h 2017102"/>
                <a:gd name="connsiteX78" fmla="*/ 810946 w 4011346"/>
                <a:gd name="connsiteY78" fmla="*/ 1603286 h 2017102"/>
                <a:gd name="connsiteX79" fmla="*/ 810946 w 4011346"/>
                <a:gd name="connsiteY79" fmla="*/ 1589937 h 2017102"/>
                <a:gd name="connsiteX80" fmla="*/ 830970 w 4011346"/>
                <a:gd name="connsiteY80" fmla="*/ 1586599 h 2017102"/>
                <a:gd name="connsiteX81" fmla="*/ 840981 w 4011346"/>
                <a:gd name="connsiteY81" fmla="*/ 1583262 h 2017102"/>
                <a:gd name="connsiteX82" fmla="*/ 820958 w 4011346"/>
                <a:gd name="connsiteY82" fmla="*/ 1546553 h 2017102"/>
                <a:gd name="connsiteX83" fmla="*/ 854330 w 4011346"/>
                <a:gd name="connsiteY83" fmla="*/ 1539878 h 2017102"/>
                <a:gd name="connsiteX84" fmla="*/ 891040 w 4011346"/>
                <a:gd name="connsiteY84" fmla="*/ 1546553 h 2017102"/>
                <a:gd name="connsiteX85" fmla="*/ 964459 w 4011346"/>
                <a:gd name="connsiteY85" fmla="*/ 1503169 h 2017102"/>
                <a:gd name="connsiteX86" fmla="*/ 1001168 w 4011346"/>
                <a:gd name="connsiteY86" fmla="*/ 1503169 h 2017102"/>
                <a:gd name="connsiteX87" fmla="*/ 1027866 w 4011346"/>
                <a:gd name="connsiteY87" fmla="*/ 1479808 h 2017102"/>
                <a:gd name="connsiteX88" fmla="*/ 1047890 w 4011346"/>
                <a:gd name="connsiteY88" fmla="*/ 1489820 h 2017102"/>
                <a:gd name="connsiteX89" fmla="*/ 1067913 w 4011346"/>
                <a:gd name="connsiteY89" fmla="*/ 1499831 h 2017102"/>
                <a:gd name="connsiteX90" fmla="*/ 1087936 w 4011346"/>
                <a:gd name="connsiteY90" fmla="*/ 1526529 h 2017102"/>
                <a:gd name="connsiteX91" fmla="*/ 1074587 w 4011346"/>
                <a:gd name="connsiteY91" fmla="*/ 1539878 h 2017102"/>
                <a:gd name="connsiteX92" fmla="*/ 1104622 w 4011346"/>
                <a:gd name="connsiteY92" fmla="*/ 1539878 h 2017102"/>
                <a:gd name="connsiteX93" fmla="*/ 1107960 w 4011346"/>
                <a:gd name="connsiteY93" fmla="*/ 1556564 h 2017102"/>
                <a:gd name="connsiteX94" fmla="*/ 1121309 w 4011346"/>
                <a:gd name="connsiteY94" fmla="*/ 1539878 h 2017102"/>
                <a:gd name="connsiteX95" fmla="*/ 1134657 w 4011346"/>
                <a:gd name="connsiteY95" fmla="*/ 1553227 h 2017102"/>
                <a:gd name="connsiteX96" fmla="*/ 1134657 w 4011346"/>
                <a:gd name="connsiteY96" fmla="*/ 1573250 h 2017102"/>
                <a:gd name="connsiteX97" fmla="*/ 1148006 w 4011346"/>
                <a:gd name="connsiteY97" fmla="*/ 1569913 h 2017102"/>
                <a:gd name="connsiteX98" fmla="*/ 1208076 w 4011346"/>
                <a:gd name="connsiteY98" fmla="*/ 1523192 h 2017102"/>
                <a:gd name="connsiteX99" fmla="*/ 1211414 w 4011346"/>
                <a:gd name="connsiteY99" fmla="*/ 1543215 h 2017102"/>
                <a:gd name="connsiteX100" fmla="*/ 1244786 w 4011346"/>
                <a:gd name="connsiteY100" fmla="*/ 1563239 h 2017102"/>
                <a:gd name="connsiteX101" fmla="*/ 1264809 w 4011346"/>
                <a:gd name="connsiteY101" fmla="*/ 1593274 h 2017102"/>
                <a:gd name="connsiteX102" fmla="*/ 1298181 w 4011346"/>
                <a:gd name="connsiteY102" fmla="*/ 1700065 h 2017102"/>
                <a:gd name="connsiteX103" fmla="*/ 1308193 w 4011346"/>
                <a:gd name="connsiteY103" fmla="*/ 1656681 h 2017102"/>
                <a:gd name="connsiteX104" fmla="*/ 1344903 w 4011346"/>
                <a:gd name="connsiteY104" fmla="*/ 1676704 h 2017102"/>
                <a:gd name="connsiteX105" fmla="*/ 1388287 w 4011346"/>
                <a:gd name="connsiteY105" fmla="*/ 1676704 h 2017102"/>
                <a:gd name="connsiteX106" fmla="*/ 1394961 w 4011346"/>
                <a:gd name="connsiteY106" fmla="*/ 1700065 h 2017102"/>
                <a:gd name="connsiteX107" fmla="*/ 1435008 w 4011346"/>
                <a:gd name="connsiteY107" fmla="*/ 1723426 h 2017102"/>
                <a:gd name="connsiteX108" fmla="*/ 1465043 w 4011346"/>
                <a:gd name="connsiteY108" fmla="*/ 1723426 h 2017102"/>
                <a:gd name="connsiteX109" fmla="*/ 1491741 w 4011346"/>
                <a:gd name="connsiteY109" fmla="*/ 1736775 h 2017102"/>
                <a:gd name="connsiteX110" fmla="*/ 1535125 w 4011346"/>
                <a:gd name="connsiteY110" fmla="*/ 1693391 h 2017102"/>
                <a:gd name="connsiteX111" fmla="*/ 1571834 w 4011346"/>
                <a:gd name="connsiteY111" fmla="*/ 1673367 h 2017102"/>
                <a:gd name="connsiteX112" fmla="*/ 1608544 w 4011346"/>
                <a:gd name="connsiteY112" fmla="*/ 1676704 h 2017102"/>
                <a:gd name="connsiteX113" fmla="*/ 1655265 w 4011346"/>
                <a:gd name="connsiteY113" fmla="*/ 1690053 h 2017102"/>
                <a:gd name="connsiteX114" fmla="*/ 1681963 w 4011346"/>
                <a:gd name="connsiteY114" fmla="*/ 1706740 h 2017102"/>
                <a:gd name="connsiteX115" fmla="*/ 1735358 w 4011346"/>
                <a:gd name="connsiteY115" fmla="*/ 1700065 h 2017102"/>
                <a:gd name="connsiteX116" fmla="*/ 1745370 w 4011346"/>
                <a:gd name="connsiteY116" fmla="*/ 1680042 h 2017102"/>
                <a:gd name="connsiteX117" fmla="*/ 1738695 w 4011346"/>
                <a:gd name="connsiteY117" fmla="*/ 1660018 h 2017102"/>
                <a:gd name="connsiteX118" fmla="*/ 1765393 w 4011346"/>
                <a:gd name="connsiteY118" fmla="*/ 1633321 h 2017102"/>
                <a:gd name="connsiteX119" fmla="*/ 1778742 w 4011346"/>
                <a:gd name="connsiteY119" fmla="*/ 1629983 h 2017102"/>
                <a:gd name="connsiteX120" fmla="*/ 1812114 w 4011346"/>
                <a:gd name="connsiteY120" fmla="*/ 1646669 h 2017102"/>
                <a:gd name="connsiteX121" fmla="*/ 1852161 w 4011346"/>
                <a:gd name="connsiteY121" fmla="*/ 1660018 h 2017102"/>
                <a:gd name="connsiteX122" fmla="*/ 1858836 w 4011346"/>
                <a:gd name="connsiteY122" fmla="*/ 1686716 h 2017102"/>
                <a:gd name="connsiteX123" fmla="*/ 1872184 w 4011346"/>
                <a:gd name="connsiteY123" fmla="*/ 1693391 h 2017102"/>
                <a:gd name="connsiteX124" fmla="*/ 1902219 w 4011346"/>
                <a:gd name="connsiteY124" fmla="*/ 1696728 h 2017102"/>
                <a:gd name="connsiteX125" fmla="*/ 1932254 w 4011346"/>
                <a:gd name="connsiteY125" fmla="*/ 1680042 h 2017102"/>
                <a:gd name="connsiteX126" fmla="*/ 1962290 w 4011346"/>
                <a:gd name="connsiteY126" fmla="*/ 1693391 h 2017102"/>
                <a:gd name="connsiteX127" fmla="*/ 1985650 w 4011346"/>
                <a:gd name="connsiteY127" fmla="*/ 1706740 h 2017102"/>
                <a:gd name="connsiteX128" fmla="*/ 1995662 w 4011346"/>
                <a:gd name="connsiteY128" fmla="*/ 1716751 h 2017102"/>
                <a:gd name="connsiteX129" fmla="*/ 2032371 w 4011346"/>
                <a:gd name="connsiteY129" fmla="*/ 1736775 h 2017102"/>
                <a:gd name="connsiteX130" fmla="*/ 2069081 w 4011346"/>
                <a:gd name="connsiteY130" fmla="*/ 1733437 h 2017102"/>
                <a:gd name="connsiteX131" fmla="*/ 2142500 w 4011346"/>
                <a:gd name="connsiteY131" fmla="*/ 1690053 h 2017102"/>
                <a:gd name="connsiteX132" fmla="*/ 2195895 w 4011346"/>
                <a:gd name="connsiteY132" fmla="*/ 1703402 h 2017102"/>
                <a:gd name="connsiteX133" fmla="*/ 2225930 w 4011346"/>
                <a:gd name="connsiteY133" fmla="*/ 1713414 h 2017102"/>
                <a:gd name="connsiteX134" fmla="*/ 2259303 w 4011346"/>
                <a:gd name="connsiteY134" fmla="*/ 1700065 h 2017102"/>
                <a:gd name="connsiteX135" fmla="*/ 2262640 w 4011346"/>
                <a:gd name="connsiteY135" fmla="*/ 1673367 h 2017102"/>
                <a:gd name="connsiteX136" fmla="*/ 2282663 w 4011346"/>
                <a:gd name="connsiteY136" fmla="*/ 1643332 h 2017102"/>
                <a:gd name="connsiteX137" fmla="*/ 2299349 w 4011346"/>
                <a:gd name="connsiteY137" fmla="*/ 1589937 h 2017102"/>
                <a:gd name="connsiteX138" fmla="*/ 2282663 w 4011346"/>
                <a:gd name="connsiteY138" fmla="*/ 1593274 h 2017102"/>
                <a:gd name="connsiteX139" fmla="*/ 2312698 w 4011346"/>
                <a:gd name="connsiteY139" fmla="*/ 1566576 h 2017102"/>
                <a:gd name="connsiteX140" fmla="*/ 2339396 w 4011346"/>
                <a:gd name="connsiteY140" fmla="*/ 1563239 h 2017102"/>
                <a:gd name="connsiteX141" fmla="*/ 2396129 w 4011346"/>
                <a:gd name="connsiteY141" fmla="*/ 1573250 h 2017102"/>
                <a:gd name="connsiteX142" fmla="*/ 2436176 w 4011346"/>
                <a:gd name="connsiteY142" fmla="*/ 1599948 h 2017102"/>
                <a:gd name="connsiteX143" fmla="*/ 2462873 w 4011346"/>
                <a:gd name="connsiteY143" fmla="*/ 1629983 h 2017102"/>
                <a:gd name="connsiteX144" fmla="*/ 2469548 w 4011346"/>
                <a:gd name="connsiteY144" fmla="*/ 1666693 h 2017102"/>
                <a:gd name="connsiteX145" fmla="*/ 2476222 w 4011346"/>
                <a:gd name="connsiteY145" fmla="*/ 1706740 h 2017102"/>
                <a:gd name="connsiteX146" fmla="*/ 2486234 w 4011346"/>
                <a:gd name="connsiteY146" fmla="*/ 1726763 h 2017102"/>
                <a:gd name="connsiteX147" fmla="*/ 2529618 w 4011346"/>
                <a:gd name="connsiteY147" fmla="*/ 1740112 h 2017102"/>
                <a:gd name="connsiteX148" fmla="*/ 2549641 w 4011346"/>
                <a:gd name="connsiteY148" fmla="*/ 1760135 h 2017102"/>
                <a:gd name="connsiteX149" fmla="*/ 2562990 w 4011346"/>
                <a:gd name="connsiteY149" fmla="*/ 1793507 h 2017102"/>
                <a:gd name="connsiteX150" fmla="*/ 2586351 w 4011346"/>
                <a:gd name="connsiteY150" fmla="*/ 1786833 h 2017102"/>
                <a:gd name="connsiteX151" fmla="*/ 2606374 w 4011346"/>
                <a:gd name="connsiteY151" fmla="*/ 1776821 h 2017102"/>
                <a:gd name="connsiteX152" fmla="*/ 2639746 w 4011346"/>
                <a:gd name="connsiteY152" fmla="*/ 1760135 h 2017102"/>
                <a:gd name="connsiteX153" fmla="*/ 2643084 w 4011346"/>
                <a:gd name="connsiteY153" fmla="*/ 1776821 h 2017102"/>
                <a:gd name="connsiteX154" fmla="*/ 2626398 w 4011346"/>
                <a:gd name="connsiteY154" fmla="*/ 1806856 h 2017102"/>
                <a:gd name="connsiteX155" fmla="*/ 2616386 w 4011346"/>
                <a:gd name="connsiteY155" fmla="*/ 1843566 h 2017102"/>
                <a:gd name="connsiteX156" fmla="*/ 2603037 w 4011346"/>
                <a:gd name="connsiteY156" fmla="*/ 1896961 h 2017102"/>
                <a:gd name="connsiteX157" fmla="*/ 2579676 w 4011346"/>
                <a:gd name="connsiteY157" fmla="*/ 1870264 h 2017102"/>
                <a:gd name="connsiteX158" fmla="*/ 2552979 w 4011346"/>
                <a:gd name="connsiteY158" fmla="*/ 1893624 h 2017102"/>
                <a:gd name="connsiteX159" fmla="*/ 2559653 w 4011346"/>
                <a:gd name="connsiteY159" fmla="*/ 1920322 h 2017102"/>
                <a:gd name="connsiteX160" fmla="*/ 2559653 w 4011346"/>
                <a:gd name="connsiteY160" fmla="*/ 1957031 h 2017102"/>
                <a:gd name="connsiteX161" fmla="*/ 2549641 w 4011346"/>
                <a:gd name="connsiteY161" fmla="*/ 1977055 h 2017102"/>
                <a:gd name="connsiteX162" fmla="*/ 2589688 w 4011346"/>
                <a:gd name="connsiteY162" fmla="*/ 1957031 h 2017102"/>
                <a:gd name="connsiteX163" fmla="*/ 2626398 w 4011346"/>
                <a:gd name="connsiteY163" fmla="*/ 1967043 h 2017102"/>
                <a:gd name="connsiteX164" fmla="*/ 2653095 w 4011346"/>
                <a:gd name="connsiteY164" fmla="*/ 1943683 h 2017102"/>
                <a:gd name="connsiteX165" fmla="*/ 2683130 w 4011346"/>
                <a:gd name="connsiteY165" fmla="*/ 1890287 h 2017102"/>
                <a:gd name="connsiteX166" fmla="*/ 2753212 w 4011346"/>
                <a:gd name="connsiteY166" fmla="*/ 1803519 h 2017102"/>
                <a:gd name="connsiteX167" fmla="*/ 2783247 w 4011346"/>
                <a:gd name="connsiteY167" fmla="*/ 1733437 h 2017102"/>
                <a:gd name="connsiteX168" fmla="*/ 2803271 w 4011346"/>
                <a:gd name="connsiteY168" fmla="*/ 1629983 h 2017102"/>
                <a:gd name="connsiteX169" fmla="*/ 2793259 w 4011346"/>
                <a:gd name="connsiteY169" fmla="*/ 1579925 h 2017102"/>
                <a:gd name="connsiteX170" fmla="*/ 2769898 w 4011346"/>
                <a:gd name="connsiteY170" fmla="*/ 1546553 h 2017102"/>
                <a:gd name="connsiteX171" fmla="*/ 2726514 w 4011346"/>
                <a:gd name="connsiteY171" fmla="*/ 1546553 h 2017102"/>
                <a:gd name="connsiteX172" fmla="*/ 2699817 w 4011346"/>
                <a:gd name="connsiteY172" fmla="*/ 1546553 h 2017102"/>
                <a:gd name="connsiteX173" fmla="*/ 2683130 w 4011346"/>
                <a:gd name="connsiteY173" fmla="*/ 1526529 h 2017102"/>
                <a:gd name="connsiteX174" fmla="*/ 2669781 w 4011346"/>
                <a:gd name="connsiteY174" fmla="*/ 1506506 h 2017102"/>
                <a:gd name="connsiteX175" fmla="*/ 2763224 w 4011346"/>
                <a:gd name="connsiteY175" fmla="*/ 1389703 h 2017102"/>
                <a:gd name="connsiteX176" fmla="*/ 2846654 w 4011346"/>
                <a:gd name="connsiteY176" fmla="*/ 1322959 h 2017102"/>
                <a:gd name="connsiteX177" fmla="*/ 2890038 w 4011346"/>
                <a:gd name="connsiteY177" fmla="*/ 1299598 h 2017102"/>
                <a:gd name="connsiteX178" fmla="*/ 2933422 w 4011346"/>
                <a:gd name="connsiteY178" fmla="*/ 1319621 h 2017102"/>
                <a:gd name="connsiteX179" fmla="*/ 2950109 w 4011346"/>
                <a:gd name="connsiteY179" fmla="*/ 1302935 h 2017102"/>
                <a:gd name="connsiteX180" fmla="*/ 2993492 w 4011346"/>
                <a:gd name="connsiteY180" fmla="*/ 1319621 h 2017102"/>
                <a:gd name="connsiteX181" fmla="*/ 3006841 w 4011346"/>
                <a:gd name="connsiteY181" fmla="*/ 1286249 h 2017102"/>
                <a:gd name="connsiteX182" fmla="*/ 3053563 w 4011346"/>
                <a:gd name="connsiteY182" fmla="*/ 1296261 h 2017102"/>
                <a:gd name="connsiteX183" fmla="*/ 3070249 w 4011346"/>
                <a:gd name="connsiteY183" fmla="*/ 1312947 h 2017102"/>
                <a:gd name="connsiteX184" fmla="*/ 3060237 w 4011346"/>
                <a:gd name="connsiteY184" fmla="*/ 1332970 h 2017102"/>
                <a:gd name="connsiteX185" fmla="*/ 3123644 w 4011346"/>
                <a:gd name="connsiteY185" fmla="*/ 1316284 h 2017102"/>
                <a:gd name="connsiteX186" fmla="*/ 3140330 w 4011346"/>
                <a:gd name="connsiteY186" fmla="*/ 1302935 h 2017102"/>
                <a:gd name="connsiteX187" fmla="*/ 3123644 w 4011346"/>
                <a:gd name="connsiteY187" fmla="*/ 1289586 h 2017102"/>
                <a:gd name="connsiteX188" fmla="*/ 3143668 w 4011346"/>
                <a:gd name="connsiteY188" fmla="*/ 1249540 h 2017102"/>
                <a:gd name="connsiteX189" fmla="*/ 3190389 w 4011346"/>
                <a:gd name="connsiteY189" fmla="*/ 1179458 h 2017102"/>
                <a:gd name="connsiteX190" fmla="*/ 3233773 w 4011346"/>
                <a:gd name="connsiteY190" fmla="*/ 1176121 h 2017102"/>
                <a:gd name="connsiteX191" fmla="*/ 3273819 w 4011346"/>
                <a:gd name="connsiteY191" fmla="*/ 1186132 h 2017102"/>
                <a:gd name="connsiteX192" fmla="*/ 3277157 w 4011346"/>
                <a:gd name="connsiteY192" fmla="*/ 1242865 h 2017102"/>
                <a:gd name="connsiteX193" fmla="*/ 3320541 w 4011346"/>
                <a:gd name="connsiteY193" fmla="*/ 1199481 h 2017102"/>
                <a:gd name="connsiteX194" fmla="*/ 3343901 w 4011346"/>
                <a:gd name="connsiteY194" fmla="*/ 1182795 h 2017102"/>
                <a:gd name="connsiteX195" fmla="*/ 3350576 w 4011346"/>
                <a:gd name="connsiteY195" fmla="*/ 1149423 h 2017102"/>
                <a:gd name="connsiteX196" fmla="*/ 3377273 w 4011346"/>
                <a:gd name="connsiteY196" fmla="*/ 1132737 h 2017102"/>
                <a:gd name="connsiteX197" fmla="*/ 3407309 w 4011346"/>
                <a:gd name="connsiteY197" fmla="*/ 1142748 h 2017102"/>
                <a:gd name="connsiteX198" fmla="*/ 3373936 w 4011346"/>
                <a:gd name="connsiteY198" fmla="*/ 1172783 h 2017102"/>
                <a:gd name="connsiteX199" fmla="*/ 3360587 w 4011346"/>
                <a:gd name="connsiteY199" fmla="*/ 1222842 h 2017102"/>
                <a:gd name="connsiteX200" fmla="*/ 3323878 w 4011346"/>
                <a:gd name="connsiteY200" fmla="*/ 1262888 h 2017102"/>
                <a:gd name="connsiteX201" fmla="*/ 3210412 w 4011346"/>
                <a:gd name="connsiteY201" fmla="*/ 1359668 h 2017102"/>
                <a:gd name="connsiteX202" fmla="*/ 3163691 w 4011346"/>
                <a:gd name="connsiteY202" fmla="*/ 1429750 h 2017102"/>
                <a:gd name="connsiteX203" fmla="*/ 3160354 w 4011346"/>
                <a:gd name="connsiteY203" fmla="*/ 1503169 h 2017102"/>
                <a:gd name="connsiteX204" fmla="*/ 3170365 w 4011346"/>
                <a:gd name="connsiteY204" fmla="*/ 1593274 h 2017102"/>
                <a:gd name="connsiteX205" fmla="*/ 3190389 w 4011346"/>
                <a:gd name="connsiteY205" fmla="*/ 1656681 h 2017102"/>
                <a:gd name="connsiteX206" fmla="*/ 3217087 w 4011346"/>
                <a:gd name="connsiteY206" fmla="*/ 1646669 h 2017102"/>
                <a:gd name="connsiteX207" fmla="*/ 3240447 w 4011346"/>
                <a:gd name="connsiteY207" fmla="*/ 1579925 h 2017102"/>
                <a:gd name="connsiteX208" fmla="*/ 3270482 w 4011346"/>
                <a:gd name="connsiteY208" fmla="*/ 1576588 h 2017102"/>
                <a:gd name="connsiteX209" fmla="*/ 3287168 w 4011346"/>
                <a:gd name="connsiteY209" fmla="*/ 1516518 h 2017102"/>
                <a:gd name="connsiteX210" fmla="*/ 3313866 w 4011346"/>
                <a:gd name="connsiteY210" fmla="*/ 1506506 h 2017102"/>
                <a:gd name="connsiteX211" fmla="*/ 3313866 w 4011346"/>
                <a:gd name="connsiteY211" fmla="*/ 1476471 h 2017102"/>
                <a:gd name="connsiteX212" fmla="*/ 3337227 w 4011346"/>
                <a:gd name="connsiteY212" fmla="*/ 1439761 h 2017102"/>
                <a:gd name="connsiteX213" fmla="*/ 3330552 w 4011346"/>
                <a:gd name="connsiteY213" fmla="*/ 1396377 h 2017102"/>
                <a:gd name="connsiteX214" fmla="*/ 3333890 w 4011346"/>
                <a:gd name="connsiteY214" fmla="*/ 1366342 h 2017102"/>
                <a:gd name="connsiteX215" fmla="*/ 3323878 w 4011346"/>
                <a:gd name="connsiteY215" fmla="*/ 1356331 h 2017102"/>
                <a:gd name="connsiteX216" fmla="*/ 3363925 w 4011346"/>
                <a:gd name="connsiteY216" fmla="*/ 1269563 h 2017102"/>
                <a:gd name="connsiteX217" fmla="*/ 3383948 w 4011346"/>
                <a:gd name="connsiteY217" fmla="*/ 1279575 h 2017102"/>
                <a:gd name="connsiteX218" fmla="*/ 3410646 w 4011346"/>
                <a:gd name="connsiteY218" fmla="*/ 1252877 h 2017102"/>
                <a:gd name="connsiteX219" fmla="*/ 3420657 w 4011346"/>
                <a:gd name="connsiteY219" fmla="*/ 1279575 h 2017102"/>
                <a:gd name="connsiteX220" fmla="*/ 3447355 w 4011346"/>
                <a:gd name="connsiteY220" fmla="*/ 1262888 h 2017102"/>
                <a:gd name="connsiteX221" fmla="*/ 3477390 w 4011346"/>
                <a:gd name="connsiteY221" fmla="*/ 1252877 h 2017102"/>
                <a:gd name="connsiteX222" fmla="*/ 3514100 w 4011346"/>
                <a:gd name="connsiteY222" fmla="*/ 1279575 h 2017102"/>
                <a:gd name="connsiteX223" fmla="*/ 3574170 w 4011346"/>
                <a:gd name="connsiteY223" fmla="*/ 1212830 h 2017102"/>
                <a:gd name="connsiteX224" fmla="*/ 3637577 w 4011346"/>
                <a:gd name="connsiteY224" fmla="*/ 1166109 h 2017102"/>
                <a:gd name="connsiteX225" fmla="*/ 3690973 w 4011346"/>
                <a:gd name="connsiteY225" fmla="*/ 1129399 h 2017102"/>
                <a:gd name="connsiteX226" fmla="*/ 3741031 w 4011346"/>
                <a:gd name="connsiteY226" fmla="*/ 1156097 h 2017102"/>
                <a:gd name="connsiteX227" fmla="*/ 3751043 w 4011346"/>
                <a:gd name="connsiteY227" fmla="*/ 1129399 h 2017102"/>
                <a:gd name="connsiteX228" fmla="*/ 3727682 w 4011346"/>
                <a:gd name="connsiteY228" fmla="*/ 1062655 h 2017102"/>
                <a:gd name="connsiteX229" fmla="*/ 3700984 w 4011346"/>
                <a:gd name="connsiteY229" fmla="*/ 1045969 h 2017102"/>
                <a:gd name="connsiteX230" fmla="*/ 3697647 w 4011346"/>
                <a:gd name="connsiteY230" fmla="*/ 1015934 h 2017102"/>
                <a:gd name="connsiteX231" fmla="*/ 3751043 w 4011346"/>
                <a:gd name="connsiteY231" fmla="*/ 1022608 h 2017102"/>
                <a:gd name="connsiteX232" fmla="*/ 3774403 w 4011346"/>
                <a:gd name="connsiteY232" fmla="*/ 979224 h 2017102"/>
                <a:gd name="connsiteX233" fmla="*/ 3767729 w 4011346"/>
                <a:gd name="connsiteY233" fmla="*/ 952526 h 2017102"/>
                <a:gd name="connsiteX234" fmla="*/ 3794427 w 4011346"/>
                <a:gd name="connsiteY234" fmla="*/ 919154 h 2017102"/>
                <a:gd name="connsiteX235" fmla="*/ 3804438 w 4011346"/>
                <a:gd name="connsiteY235" fmla="*/ 962538 h 2017102"/>
                <a:gd name="connsiteX236" fmla="*/ 3827799 w 4011346"/>
                <a:gd name="connsiteY236" fmla="*/ 979224 h 2017102"/>
                <a:gd name="connsiteX237" fmla="*/ 3874520 w 4011346"/>
                <a:gd name="connsiteY237" fmla="*/ 999248 h 2017102"/>
                <a:gd name="connsiteX238" fmla="*/ 3894544 w 4011346"/>
                <a:gd name="connsiteY238" fmla="*/ 1025945 h 2017102"/>
                <a:gd name="connsiteX239" fmla="*/ 3941265 w 4011346"/>
                <a:gd name="connsiteY239" fmla="*/ 1049306 h 2017102"/>
                <a:gd name="connsiteX240" fmla="*/ 3947939 w 4011346"/>
                <a:gd name="connsiteY240" fmla="*/ 1035957 h 2017102"/>
                <a:gd name="connsiteX241" fmla="*/ 3957951 w 4011346"/>
                <a:gd name="connsiteY241" fmla="*/ 972550 h 2017102"/>
                <a:gd name="connsiteX242" fmla="*/ 4004672 w 4011346"/>
                <a:gd name="connsiteY242" fmla="*/ 965875 h 2017102"/>
                <a:gd name="connsiteX243" fmla="*/ 4011346 w 4011346"/>
                <a:gd name="connsiteY243" fmla="*/ 932503 h 2017102"/>
                <a:gd name="connsiteX244" fmla="*/ 3967963 w 4011346"/>
                <a:gd name="connsiteY244" fmla="*/ 895794 h 2017102"/>
                <a:gd name="connsiteX245" fmla="*/ 3921241 w 4011346"/>
                <a:gd name="connsiteY245" fmla="*/ 879107 h 2017102"/>
                <a:gd name="connsiteX246" fmla="*/ 3907892 w 4011346"/>
                <a:gd name="connsiteY246" fmla="*/ 882445 h 2017102"/>
                <a:gd name="connsiteX247" fmla="*/ 3907892 w 4011346"/>
                <a:gd name="connsiteY247" fmla="*/ 915817 h 2017102"/>
                <a:gd name="connsiteX248" fmla="*/ 3887869 w 4011346"/>
                <a:gd name="connsiteY248" fmla="*/ 909142 h 2017102"/>
                <a:gd name="connsiteX249" fmla="*/ 3874520 w 4011346"/>
                <a:gd name="connsiteY249" fmla="*/ 855747 h 2017102"/>
                <a:gd name="connsiteX250" fmla="*/ 3817787 w 4011346"/>
                <a:gd name="connsiteY250" fmla="*/ 792340 h 2017102"/>
                <a:gd name="connsiteX251" fmla="*/ 3717671 w 4011346"/>
                <a:gd name="connsiteY251" fmla="*/ 715583 h 2017102"/>
                <a:gd name="connsiteX252" fmla="*/ 3664275 w 4011346"/>
                <a:gd name="connsiteY252" fmla="*/ 695560 h 2017102"/>
                <a:gd name="connsiteX253" fmla="*/ 3584181 w 4011346"/>
                <a:gd name="connsiteY253" fmla="*/ 688886 h 2017102"/>
                <a:gd name="connsiteX254" fmla="*/ 3520774 w 4011346"/>
                <a:gd name="connsiteY254" fmla="*/ 672199 h 2017102"/>
                <a:gd name="connsiteX255" fmla="*/ 3530786 w 4011346"/>
                <a:gd name="connsiteY255" fmla="*/ 712246 h 2017102"/>
                <a:gd name="connsiteX256" fmla="*/ 3537460 w 4011346"/>
                <a:gd name="connsiteY256" fmla="*/ 738944 h 2017102"/>
                <a:gd name="connsiteX257" fmla="*/ 3507425 w 4011346"/>
                <a:gd name="connsiteY257" fmla="*/ 762304 h 2017102"/>
                <a:gd name="connsiteX258" fmla="*/ 3477390 w 4011346"/>
                <a:gd name="connsiteY258" fmla="*/ 735607 h 2017102"/>
                <a:gd name="connsiteX259" fmla="*/ 3477390 w 4011346"/>
                <a:gd name="connsiteY259" fmla="*/ 715583 h 2017102"/>
                <a:gd name="connsiteX260" fmla="*/ 3504088 w 4011346"/>
                <a:gd name="connsiteY260" fmla="*/ 695560 h 2017102"/>
                <a:gd name="connsiteX261" fmla="*/ 3467379 w 4011346"/>
                <a:gd name="connsiteY261" fmla="*/ 682211 h 2017102"/>
                <a:gd name="connsiteX262" fmla="*/ 3450692 w 4011346"/>
                <a:gd name="connsiteY262" fmla="*/ 708909 h 2017102"/>
                <a:gd name="connsiteX263" fmla="*/ 3440681 w 4011346"/>
                <a:gd name="connsiteY263" fmla="*/ 722258 h 2017102"/>
                <a:gd name="connsiteX264" fmla="*/ 3357250 w 4011346"/>
                <a:gd name="connsiteY264" fmla="*/ 708909 h 2017102"/>
                <a:gd name="connsiteX265" fmla="*/ 3297180 w 4011346"/>
                <a:gd name="connsiteY265" fmla="*/ 715583 h 2017102"/>
                <a:gd name="connsiteX266" fmla="*/ 3267145 w 4011346"/>
                <a:gd name="connsiteY266" fmla="*/ 692223 h 2017102"/>
                <a:gd name="connsiteX267" fmla="*/ 3267145 w 4011346"/>
                <a:gd name="connsiteY267" fmla="*/ 655513 h 2017102"/>
                <a:gd name="connsiteX268" fmla="*/ 3203738 w 4011346"/>
                <a:gd name="connsiteY268" fmla="*/ 598780 h 2017102"/>
                <a:gd name="connsiteX269" fmla="*/ 3076923 w 4011346"/>
                <a:gd name="connsiteY269" fmla="*/ 605455 h 2017102"/>
                <a:gd name="connsiteX270" fmla="*/ 3043551 w 4011346"/>
                <a:gd name="connsiteY270" fmla="*/ 582094 h 2017102"/>
                <a:gd name="connsiteX271" fmla="*/ 3000167 w 4011346"/>
                <a:gd name="connsiteY271" fmla="*/ 535373 h 2017102"/>
                <a:gd name="connsiteX272" fmla="*/ 3013516 w 4011346"/>
                <a:gd name="connsiteY272" fmla="*/ 528699 h 2017102"/>
                <a:gd name="connsiteX273" fmla="*/ 3000167 w 4011346"/>
                <a:gd name="connsiteY273" fmla="*/ 508675 h 2017102"/>
                <a:gd name="connsiteX274" fmla="*/ 2970132 w 4011346"/>
                <a:gd name="connsiteY274" fmla="*/ 505338 h 2017102"/>
                <a:gd name="connsiteX275" fmla="*/ 2920073 w 4011346"/>
                <a:gd name="connsiteY275" fmla="*/ 552059 h 2017102"/>
                <a:gd name="connsiteX276" fmla="*/ 2920073 w 4011346"/>
                <a:gd name="connsiteY276" fmla="*/ 552059 h 2017102"/>
                <a:gd name="connsiteX277" fmla="*/ 2916736 w 4011346"/>
                <a:gd name="connsiteY277" fmla="*/ 502001 h 2017102"/>
                <a:gd name="connsiteX278" fmla="*/ 2936760 w 4011346"/>
                <a:gd name="connsiteY278" fmla="*/ 498664 h 2017102"/>
                <a:gd name="connsiteX279" fmla="*/ 2866678 w 4011346"/>
                <a:gd name="connsiteY279" fmla="*/ 468629 h 2017102"/>
                <a:gd name="connsiteX280" fmla="*/ 2813282 w 4011346"/>
                <a:gd name="connsiteY280" fmla="*/ 465291 h 2017102"/>
                <a:gd name="connsiteX281" fmla="*/ 2793259 w 4011346"/>
                <a:gd name="connsiteY281" fmla="*/ 488652 h 2017102"/>
                <a:gd name="connsiteX282" fmla="*/ 2743200 w 4011346"/>
                <a:gd name="connsiteY282" fmla="*/ 498664 h 2017102"/>
                <a:gd name="connsiteX283" fmla="*/ 2786584 w 4011346"/>
                <a:gd name="connsiteY283" fmla="*/ 508675 h 2017102"/>
                <a:gd name="connsiteX284" fmla="*/ 2763224 w 4011346"/>
                <a:gd name="connsiteY284" fmla="*/ 528699 h 2017102"/>
                <a:gd name="connsiteX285" fmla="*/ 2769898 w 4011346"/>
                <a:gd name="connsiteY285" fmla="*/ 578757 h 2017102"/>
                <a:gd name="connsiteX286" fmla="*/ 2749875 w 4011346"/>
                <a:gd name="connsiteY286" fmla="*/ 562071 h 2017102"/>
                <a:gd name="connsiteX287" fmla="*/ 2733189 w 4011346"/>
                <a:gd name="connsiteY287" fmla="*/ 575420 h 2017102"/>
                <a:gd name="connsiteX288" fmla="*/ 2666444 w 4011346"/>
                <a:gd name="connsiteY288" fmla="*/ 565408 h 2017102"/>
                <a:gd name="connsiteX289" fmla="*/ 2636409 w 4011346"/>
                <a:gd name="connsiteY289" fmla="*/ 575420 h 2017102"/>
                <a:gd name="connsiteX290" fmla="*/ 2603037 w 4011346"/>
                <a:gd name="connsiteY290" fmla="*/ 535373 h 2017102"/>
                <a:gd name="connsiteX291" fmla="*/ 2569665 w 4011346"/>
                <a:gd name="connsiteY291" fmla="*/ 618804 h 2017102"/>
                <a:gd name="connsiteX292" fmla="*/ 2552979 w 4011346"/>
                <a:gd name="connsiteY292" fmla="*/ 638827 h 2017102"/>
                <a:gd name="connsiteX293" fmla="*/ 2469548 w 4011346"/>
                <a:gd name="connsiteY293" fmla="*/ 502001 h 2017102"/>
                <a:gd name="connsiteX294" fmla="*/ 2446187 w 4011346"/>
                <a:gd name="connsiteY294" fmla="*/ 518687 h 2017102"/>
                <a:gd name="connsiteX295" fmla="*/ 2442850 w 4011346"/>
                <a:gd name="connsiteY295" fmla="*/ 485315 h 2017102"/>
                <a:gd name="connsiteX296" fmla="*/ 2449525 w 4011346"/>
                <a:gd name="connsiteY296" fmla="*/ 415233 h 2017102"/>
                <a:gd name="connsiteX297" fmla="*/ 2386117 w 4011346"/>
                <a:gd name="connsiteY297" fmla="*/ 388535 h 2017102"/>
                <a:gd name="connsiteX298" fmla="*/ 2369431 w 4011346"/>
                <a:gd name="connsiteY298" fmla="*/ 428582 h 2017102"/>
                <a:gd name="connsiteX299" fmla="*/ 2379443 w 4011346"/>
                <a:gd name="connsiteY299" fmla="*/ 451942 h 2017102"/>
                <a:gd name="connsiteX300" fmla="*/ 2376106 w 4011346"/>
                <a:gd name="connsiteY300" fmla="*/ 471966 h 2017102"/>
                <a:gd name="connsiteX301" fmla="*/ 2352745 w 4011346"/>
                <a:gd name="connsiteY301" fmla="*/ 448605 h 2017102"/>
                <a:gd name="connsiteX302" fmla="*/ 2316036 w 4011346"/>
                <a:gd name="connsiteY302" fmla="*/ 455280 h 2017102"/>
                <a:gd name="connsiteX303" fmla="*/ 2272652 w 4011346"/>
                <a:gd name="connsiteY303" fmla="*/ 441931 h 2017102"/>
                <a:gd name="connsiteX304" fmla="*/ 2245954 w 4011346"/>
                <a:gd name="connsiteY304" fmla="*/ 401884 h 2017102"/>
                <a:gd name="connsiteX305" fmla="*/ 2209244 w 4011346"/>
                <a:gd name="connsiteY305" fmla="*/ 398547 h 2017102"/>
                <a:gd name="connsiteX306" fmla="*/ 2159186 w 4011346"/>
                <a:gd name="connsiteY306" fmla="*/ 388535 h 2017102"/>
                <a:gd name="connsiteX307" fmla="*/ 2132488 w 4011346"/>
                <a:gd name="connsiteY307" fmla="*/ 405221 h 2017102"/>
                <a:gd name="connsiteX308" fmla="*/ 2115802 w 4011346"/>
                <a:gd name="connsiteY308" fmla="*/ 418570 h 2017102"/>
                <a:gd name="connsiteX309" fmla="*/ 2115802 w 4011346"/>
                <a:gd name="connsiteY309" fmla="*/ 388535 h 2017102"/>
                <a:gd name="connsiteX310" fmla="*/ 2082430 w 4011346"/>
                <a:gd name="connsiteY310" fmla="*/ 385198 h 2017102"/>
                <a:gd name="connsiteX311" fmla="*/ 2045720 w 4011346"/>
                <a:gd name="connsiteY311" fmla="*/ 358500 h 2017102"/>
                <a:gd name="connsiteX312" fmla="*/ 2025697 w 4011346"/>
                <a:gd name="connsiteY312" fmla="*/ 388535 h 2017102"/>
                <a:gd name="connsiteX313" fmla="*/ 2055732 w 4011346"/>
                <a:gd name="connsiteY313" fmla="*/ 385198 h 2017102"/>
                <a:gd name="connsiteX314" fmla="*/ 2045720 w 4011346"/>
                <a:gd name="connsiteY314" fmla="*/ 411896 h 2017102"/>
                <a:gd name="connsiteX315" fmla="*/ 1988987 w 4011346"/>
                <a:gd name="connsiteY315" fmla="*/ 431919 h 2017102"/>
                <a:gd name="connsiteX316" fmla="*/ 1935592 w 4011346"/>
                <a:gd name="connsiteY316" fmla="*/ 441931 h 2017102"/>
                <a:gd name="connsiteX317" fmla="*/ 1995662 w 4011346"/>
                <a:gd name="connsiteY317" fmla="*/ 385198 h 2017102"/>
                <a:gd name="connsiteX318" fmla="*/ 2055732 w 4011346"/>
                <a:gd name="connsiteY318" fmla="*/ 315116 h 2017102"/>
                <a:gd name="connsiteX319" fmla="*/ 2055732 w 4011346"/>
                <a:gd name="connsiteY319" fmla="*/ 315116 h 2017102"/>
                <a:gd name="connsiteX320" fmla="*/ 1877440 w 4011346"/>
                <a:gd name="connsiteY320" fmla="*/ 0 h 2017102"/>
                <a:gd name="connsiteX321" fmla="*/ 1835474 w 4011346"/>
                <a:gd name="connsiteY321" fmla="*/ 38128 h 2017102"/>
                <a:gd name="connsiteX322" fmla="*/ 1818788 w 4011346"/>
                <a:gd name="connsiteY322" fmla="*/ 78175 h 2017102"/>
                <a:gd name="connsiteX323" fmla="*/ 1838813 w 4011346"/>
                <a:gd name="connsiteY323" fmla="*/ 131569 h 2017102"/>
                <a:gd name="connsiteX324" fmla="*/ 1782079 w 4011346"/>
                <a:gd name="connsiteY324" fmla="*/ 118220 h 2017102"/>
                <a:gd name="connsiteX325" fmla="*/ 1768731 w 4011346"/>
                <a:gd name="connsiteY325" fmla="*/ 164942 h 2017102"/>
                <a:gd name="connsiteX326" fmla="*/ 1705322 w 4011346"/>
                <a:gd name="connsiteY326" fmla="*/ 188302 h 2017102"/>
                <a:gd name="connsiteX327" fmla="*/ 1685300 w 4011346"/>
                <a:gd name="connsiteY327" fmla="*/ 161604 h 2017102"/>
                <a:gd name="connsiteX328" fmla="*/ 1615218 w 4011346"/>
                <a:gd name="connsiteY328" fmla="*/ 164942 h 2017102"/>
                <a:gd name="connsiteX329" fmla="*/ 1638579 w 4011346"/>
                <a:gd name="connsiteY329" fmla="*/ 194977 h 2017102"/>
                <a:gd name="connsiteX330" fmla="*/ 1528449 w 4011346"/>
                <a:gd name="connsiteY330" fmla="*/ 221673 h 2017102"/>
                <a:gd name="connsiteX331" fmla="*/ 1465043 w 4011346"/>
                <a:gd name="connsiteY331" fmla="*/ 305104 h 2017102"/>
                <a:gd name="connsiteX332" fmla="*/ 1448357 w 4011346"/>
                <a:gd name="connsiteY332" fmla="*/ 331802 h 2017102"/>
                <a:gd name="connsiteX333" fmla="*/ 1481729 w 4011346"/>
                <a:gd name="connsiteY333" fmla="*/ 365175 h 2017102"/>
                <a:gd name="connsiteX334" fmla="*/ 1481729 w 4011346"/>
                <a:gd name="connsiteY334" fmla="*/ 395210 h 2017102"/>
                <a:gd name="connsiteX335" fmla="*/ 1458368 w 4011346"/>
                <a:gd name="connsiteY335" fmla="*/ 398547 h 2017102"/>
                <a:gd name="connsiteX336" fmla="*/ 1458368 w 4011346"/>
                <a:gd name="connsiteY336" fmla="*/ 378523 h 2017102"/>
                <a:gd name="connsiteX337" fmla="*/ 1418322 w 4011346"/>
                <a:gd name="connsiteY337" fmla="*/ 388535 h 2017102"/>
                <a:gd name="connsiteX338" fmla="*/ 1368263 w 4011346"/>
                <a:gd name="connsiteY338" fmla="*/ 395210 h 2017102"/>
                <a:gd name="connsiteX339" fmla="*/ 1321542 w 4011346"/>
                <a:gd name="connsiteY339" fmla="*/ 401884 h 2017102"/>
                <a:gd name="connsiteX340" fmla="*/ 1318205 w 4011346"/>
                <a:gd name="connsiteY340" fmla="*/ 488652 h 2017102"/>
                <a:gd name="connsiteX341" fmla="*/ 1358252 w 4011346"/>
                <a:gd name="connsiteY341" fmla="*/ 512013 h 2017102"/>
                <a:gd name="connsiteX342" fmla="*/ 1374938 w 4011346"/>
                <a:gd name="connsiteY342" fmla="*/ 542048 h 2017102"/>
                <a:gd name="connsiteX343" fmla="*/ 1384949 w 4011346"/>
                <a:gd name="connsiteY343" fmla="*/ 565408 h 2017102"/>
                <a:gd name="connsiteX344" fmla="*/ 1394961 w 4011346"/>
                <a:gd name="connsiteY344" fmla="*/ 615467 h 2017102"/>
                <a:gd name="connsiteX345" fmla="*/ 1384949 w 4011346"/>
                <a:gd name="connsiteY345" fmla="*/ 645502 h 2017102"/>
                <a:gd name="connsiteX346" fmla="*/ 1358252 w 4011346"/>
                <a:gd name="connsiteY346" fmla="*/ 612129 h 2017102"/>
                <a:gd name="connsiteX347" fmla="*/ 1361589 w 4011346"/>
                <a:gd name="connsiteY347" fmla="*/ 582094 h 2017102"/>
                <a:gd name="connsiteX348" fmla="*/ 1351577 w 4011346"/>
                <a:gd name="connsiteY348" fmla="*/ 542048 h 2017102"/>
                <a:gd name="connsiteX349" fmla="*/ 1328217 w 4011346"/>
                <a:gd name="connsiteY349" fmla="*/ 548722 h 2017102"/>
                <a:gd name="connsiteX350" fmla="*/ 1281495 w 4011346"/>
                <a:gd name="connsiteY350" fmla="*/ 512013 h 2017102"/>
                <a:gd name="connsiteX351" fmla="*/ 1241449 w 4011346"/>
                <a:gd name="connsiteY351" fmla="*/ 508675 h 2017102"/>
                <a:gd name="connsiteX352" fmla="*/ 1241449 w 4011346"/>
                <a:gd name="connsiteY352" fmla="*/ 555396 h 2017102"/>
                <a:gd name="connsiteX353" fmla="*/ 1201402 w 4011346"/>
                <a:gd name="connsiteY353" fmla="*/ 535373 h 2017102"/>
                <a:gd name="connsiteX354" fmla="*/ 1228100 w 4011346"/>
                <a:gd name="connsiteY354" fmla="*/ 585431 h 2017102"/>
                <a:gd name="connsiteX355" fmla="*/ 1258135 w 4011346"/>
                <a:gd name="connsiteY355" fmla="*/ 595443 h 2017102"/>
                <a:gd name="connsiteX356" fmla="*/ 1258135 w 4011346"/>
                <a:gd name="connsiteY356" fmla="*/ 615467 h 2017102"/>
                <a:gd name="connsiteX357" fmla="*/ 1198065 w 4011346"/>
                <a:gd name="connsiteY357" fmla="*/ 592106 h 2017102"/>
                <a:gd name="connsiteX358" fmla="*/ 1181379 w 4011346"/>
                <a:gd name="connsiteY358" fmla="*/ 592106 h 2017102"/>
                <a:gd name="connsiteX359" fmla="*/ 1178041 w 4011346"/>
                <a:gd name="connsiteY359" fmla="*/ 548722 h 2017102"/>
                <a:gd name="connsiteX360" fmla="*/ 1171367 w 4011346"/>
                <a:gd name="connsiteY360" fmla="*/ 461954 h 2017102"/>
                <a:gd name="connsiteX361" fmla="*/ 1161355 w 4011346"/>
                <a:gd name="connsiteY361" fmla="*/ 532036 h 2017102"/>
                <a:gd name="connsiteX362" fmla="*/ 1137995 w 4011346"/>
                <a:gd name="connsiteY362" fmla="*/ 562071 h 2017102"/>
                <a:gd name="connsiteX363" fmla="*/ 1158018 w 4011346"/>
                <a:gd name="connsiteY363" fmla="*/ 608792 h 2017102"/>
                <a:gd name="connsiteX364" fmla="*/ 1158018 w 4011346"/>
                <a:gd name="connsiteY364" fmla="*/ 642164 h 2017102"/>
                <a:gd name="connsiteX365" fmla="*/ 1141332 w 4011346"/>
                <a:gd name="connsiteY365" fmla="*/ 692223 h 2017102"/>
                <a:gd name="connsiteX366" fmla="*/ 1154681 w 4011346"/>
                <a:gd name="connsiteY366" fmla="*/ 725595 h 2017102"/>
                <a:gd name="connsiteX367" fmla="*/ 1184716 w 4011346"/>
                <a:gd name="connsiteY367" fmla="*/ 732269 h 2017102"/>
                <a:gd name="connsiteX368" fmla="*/ 1221425 w 4011346"/>
                <a:gd name="connsiteY368" fmla="*/ 738944 h 2017102"/>
                <a:gd name="connsiteX369" fmla="*/ 1241449 w 4011346"/>
                <a:gd name="connsiteY369" fmla="*/ 762304 h 2017102"/>
                <a:gd name="connsiteX370" fmla="*/ 1258135 w 4011346"/>
                <a:gd name="connsiteY370" fmla="*/ 805688 h 2017102"/>
                <a:gd name="connsiteX371" fmla="*/ 1258135 w 4011346"/>
                <a:gd name="connsiteY371" fmla="*/ 805688 h 2017102"/>
                <a:gd name="connsiteX372" fmla="*/ 1254798 w 4011346"/>
                <a:gd name="connsiteY372" fmla="*/ 839061 h 2017102"/>
                <a:gd name="connsiteX373" fmla="*/ 1274821 w 4011346"/>
                <a:gd name="connsiteY373" fmla="*/ 859084 h 2017102"/>
                <a:gd name="connsiteX374" fmla="*/ 1244786 w 4011346"/>
                <a:gd name="connsiteY374" fmla="*/ 865759 h 2017102"/>
                <a:gd name="connsiteX375" fmla="*/ 1224763 w 4011346"/>
                <a:gd name="connsiteY375" fmla="*/ 825712 h 2017102"/>
                <a:gd name="connsiteX376" fmla="*/ 1224763 w 4011346"/>
                <a:gd name="connsiteY376" fmla="*/ 785665 h 2017102"/>
                <a:gd name="connsiteX377" fmla="*/ 1194727 w 4011346"/>
                <a:gd name="connsiteY377" fmla="*/ 748956 h 2017102"/>
                <a:gd name="connsiteX378" fmla="*/ 1164692 w 4011346"/>
                <a:gd name="connsiteY378" fmla="*/ 792340 h 2017102"/>
                <a:gd name="connsiteX379" fmla="*/ 1178041 w 4011346"/>
                <a:gd name="connsiteY379" fmla="*/ 835723 h 2017102"/>
                <a:gd name="connsiteX380" fmla="*/ 1137995 w 4011346"/>
                <a:gd name="connsiteY380" fmla="*/ 892456 h 2017102"/>
                <a:gd name="connsiteX381" fmla="*/ 1097948 w 4011346"/>
                <a:gd name="connsiteY381" fmla="*/ 949189 h 2017102"/>
                <a:gd name="connsiteX382" fmla="*/ 1007843 w 4011346"/>
                <a:gd name="connsiteY382" fmla="*/ 912480 h 2017102"/>
                <a:gd name="connsiteX383" fmla="*/ 1074587 w 4011346"/>
                <a:gd name="connsiteY383" fmla="*/ 909142 h 2017102"/>
                <a:gd name="connsiteX384" fmla="*/ 1107960 w 4011346"/>
                <a:gd name="connsiteY384" fmla="*/ 845735 h 2017102"/>
                <a:gd name="connsiteX385" fmla="*/ 1121309 w 4011346"/>
                <a:gd name="connsiteY385" fmla="*/ 802351 h 2017102"/>
                <a:gd name="connsiteX386" fmla="*/ 1127983 w 4011346"/>
                <a:gd name="connsiteY386" fmla="*/ 768979 h 2017102"/>
                <a:gd name="connsiteX387" fmla="*/ 1117971 w 4011346"/>
                <a:gd name="connsiteY387" fmla="*/ 752293 h 2017102"/>
                <a:gd name="connsiteX388" fmla="*/ 1114634 w 4011346"/>
                <a:gd name="connsiteY388" fmla="*/ 702234 h 2017102"/>
                <a:gd name="connsiteX389" fmla="*/ 1104622 w 4011346"/>
                <a:gd name="connsiteY389" fmla="*/ 622141 h 2017102"/>
                <a:gd name="connsiteX390" fmla="*/ 1101285 w 4011346"/>
                <a:gd name="connsiteY390" fmla="*/ 562071 h 2017102"/>
                <a:gd name="connsiteX391" fmla="*/ 1124646 w 4011346"/>
                <a:gd name="connsiteY391" fmla="*/ 468629 h 2017102"/>
                <a:gd name="connsiteX392" fmla="*/ 1031203 w 4011346"/>
                <a:gd name="connsiteY392" fmla="*/ 458617 h 2017102"/>
                <a:gd name="connsiteX393" fmla="*/ 1014517 w 4011346"/>
                <a:gd name="connsiteY393" fmla="*/ 515350 h 2017102"/>
                <a:gd name="connsiteX394" fmla="*/ 1024529 w 4011346"/>
                <a:gd name="connsiteY394" fmla="*/ 562071 h 2017102"/>
                <a:gd name="connsiteX395" fmla="*/ 981145 w 4011346"/>
                <a:gd name="connsiteY395" fmla="*/ 615467 h 2017102"/>
                <a:gd name="connsiteX396" fmla="*/ 991157 w 4011346"/>
                <a:gd name="connsiteY396" fmla="*/ 652176 h 2017102"/>
                <a:gd name="connsiteX397" fmla="*/ 981145 w 4011346"/>
                <a:gd name="connsiteY397" fmla="*/ 698897 h 2017102"/>
                <a:gd name="connsiteX398" fmla="*/ 1001168 w 4011346"/>
                <a:gd name="connsiteY398" fmla="*/ 722258 h 2017102"/>
                <a:gd name="connsiteX399" fmla="*/ 1017854 w 4011346"/>
                <a:gd name="connsiteY399" fmla="*/ 768979 h 2017102"/>
                <a:gd name="connsiteX400" fmla="*/ 1047890 w 4011346"/>
                <a:gd name="connsiteY400" fmla="*/ 755630 h 2017102"/>
                <a:gd name="connsiteX401" fmla="*/ 1014517 w 4011346"/>
                <a:gd name="connsiteY401" fmla="*/ 809026 h 2017102"/>
                <a:gd name="connsiteX402" fmla="*/ 957784 w 4011346"/>
                <a:gd name="connsiteY402" fmla="*/ 755630 h 2017102"/>
                <a:gd name="connsiteX403" fmla="*/ 884365 w 4011346"/>
                <a:gd name="connsiteY403" fmla="*/ 718921 h 2017102"/>
                <a:gd name="connsiteX404" fmla="*/ 824295 w 4011346"/>
                <a:gd name="connsiteY404" fmla="*/ 695560 h 2017102"/>
                <a:gd name="connsiteX405" fmla="*/ 810946 w 4011346"/>
                <a:gd name="connsiteY405" fmla="*/ 732269 h 2017102"/>
                <a:gd name="connsiteX406" fmla="*/ 827633 w 4011346"/>
                <a:gd name="connsiteY406" fmla="*/ 768979 h 2017102"/>
                <a:gd name="connsiteX407" fmla="*/ 814284 w 4011346"/>
                <a:gd name="connsiteY407" fmla="*/ 792340 h 2017102"/>
                <a:gd name="connsiteX408" fmla="*/ 800935 w 4011346"/>
                <a:gd name="connsiteY408" fmla="*/ 809026 h 2017102"/>
                <a:gd name="connsiteX409" fmla="*/ 770900 w 4011346"/>
                <a:gd name="connsiteY409" fmla="*/ 752293 h 2017102"/>
                <a:gd name="connsiteX410" fmla="*/ 744202 w 4011346"/>
                <a:gd name="connsiteY410" fmla="*/ 789002 h 2017102"/>
                <a:gd name="connsiteX411" fmla="*/ 707492 w 4011346"/>
                <a:gd name="connsiteY411" fmla="*/ 782328 h 2017102"/>
                <a:gd name="connsiteX412" fmla="*/ 654097 w 4011346"/>
                <a:gd name="connsiteY412" fmla="*/ 819037 h 2017102"/>
                <a:gd name="connsiteX413" fmla="*/ 644085 w 4011346"/>
                <a:gd name="connsiteY413" fmla="*/ 795677 h 2017102"/>
                <a:gd name="connsiteX414" fmla="*/ 654097 w 4011346"/>
                <a:gd name="connsiteY414" fmla="*/ 758967 h 2017102"/>
                <a:gd name="connsiteX415" fmla="*/ 614050 w 4011346"/>
                <a:gd name="connsiteY415" fmla="*/ 795677 h 2017102"/>
                <a:gd name="connsiteX416" fmla="*/ 594027 w 4011346"/>
                <a:gd name="connsiteY416" fmla="*/ 795677 h 2017102"/>
                <a:gd name="connsiteX417" fmla="*/ 533957 w 4011346"/>
                <a:gd name="connsiteY417" fmla="*/ 829049 h 2017102"/>
                <a:gd name="connsiteX418" fmla="*/ 510596 w 4011346"/>
                <a:gd name="connsiteY418" fmla="*/ 852410 h 2017102"/>
                <a:gd name="connsiteX419" fmla="*/ 500584 w 4011346"/>
                <a:gd name="connsiteY419" fmla="*/ 899131 h 2017102"/>
                <a:gd name="connsiteX420" fmla="*/ 450526 w 4011346"/>
                <a:gd name="connsiteY420" fmla="*/ 885782 h 2017102"/>
                <a:gd name="connsiteX421" fmla="*/ 433840 w 4011346"/>
                <a:gd name="connsiteY421" fmla="*/ 849072 h 2017102"/>
                <a:gd name="connsiteX422" fmla="*/ 467212 w 4011346"/>
                <a:gd name="connsiteY422" fmla="*/ 819037 h 2017102"/>
                <a:gd name="connsiteX423" fmla="*/ 453863 w 4011346"/>
                <a:gd name="connsiteY423" fmla="*/ 795677 h 2017102"/>
                <a:gd name="connsiteX424" fmla="*/ 390456 w 4011346"/>
                <a:gd name="connsiteY424" fmla="*/ 765642 h 2017102"/>
                <a:gd name="connsiteX425" fmla="*/ 417154 w 4011346"/>
                <a:gd name="connsiteY425" fmla="*/ 815700 h 2017102"/>
                <a:gd name="connsiteX426" fmla="*/ 407142 w 4011346"/>
                <a:gd name="connsiteY426" fmla="*/ 859084 h 2017102"/>
                <a:gd name="connsiteX427" fmla="*/ 413817 w 4011346"/>
                <a:gd name="connsiteY427" fmla="*/ 895794 h 2017102"/>
                <a:gd name="connsiteX428" fmla="*/ 427165 w 4011346"/>
                <a:gd name="connsiteY428" fmla="*/ 919154 h 2017102"/>
                <a:gd name="connsiteX429" fmla="*/ 413817 w 4011346"/>
                <a:gd name="connsiteY429" fmla="*/ 949189 h 2017102"/>
                <a:gd name="connsiteX430" fmla="*/ 390456 w 4011346"/>
                <a:gd name="connsiteY430" fmla="*/ 925829 h 2017102"/>
                <a:gd name="connsiteX431" fmla="*/ 360421 w 4011346"/>
                <a:gd name="connsiteY431" fmla="*/ 922491 h 2017102"/>
                <a:gd name="connsiteX432" fmla="*/ 333723 w 4011346"/>
                <a:gd name="connsiteY432" fmla="*/ 962538 h 2017102"/>
                <a:gd name="connsiteX433" fmla="*/ 307025 w 4011346"/>
                <a:gd name="connsiteY433" fmla="*/ 982561 h 2017102"/>
                <a:gd name="connsiteX434" fmla="*/ 320374 w 4011346"/>
                <a:gd name="connsiteY434" fmla="*/ 1009259 h 2017102"/>
                <a:gd name="connsiteX435" fmla="*/ 303688 w 4011346"/>
                <a:gd name="connsiteY435" fmla="*/ 1032620 h 2017102"/>
                <a:gd name="connsiteX436" fmla="*/ 233606 w 4011346"/>
                <a:gd name="connsiteY436" fmla="*/ 995910 h 2017102"/>
                <a:gd name="connsiteX437" fmla="*/ 243618 w 4011346"/>
                <a:gd name="connsiteY437" fmla="*/ 1045969 h 2017102"/>
                <a:gd name="connsiteX438" fmla="*/ 263641 w 4011346"/>
                <a:gd name="connsiteY438" fmla="*/ 1065992 h 2017102"/>
                <a:gd name="connsiteX439" fmla="*/ 250292 w 4011346"/>
                <a:gd name="connsiteY439" fmla="*/ 1079341 h 2017102"/>
                <a:gd name="connsiteX440" fmla="*/ 193560 w 4011346"/>
                <a:gd name="connsiteY440" fmla="*/ 1042631 h 2017102"/>
                <a:gd name="connsiteX441" fmla="*/ 170199 w 4011346"/>
                <a:gd name="connsiteY441" fmla="*/ 1002585 h 2017102"/>
                <a:gd name="connsiteX442" fmla="*/ 170199 w 4011346"/>
                <a:gd name="connsiteY442" fmla="*/ 955864 h 2017102"/>
                <a:gd name="connsiteX443" fmla="*/ 133490 w 4011346"/>
                <a:gd name="connsiteY443" fmla="*/ 879107 h 2017102"/>
                <a:gd name="connsiteX444" fmla="*/ 196897 w 4011346"/>
                <a:gd name="connsiteY444" fmla="*/ 909142 h 2017102"/>
                <a:gd name="connsiteX445" fmla="*/ 256967 w 4011346"/>
                <a:gd name="connsiteY445" fmla="*/ 939177 h 2017102"/>
                <a:gd name="connsiteX446" fmla="*/ 293676 w 4011346"/>
                <a:gd name="connsiteY446" fmla="*/ 942515 h 2017102"/>
                <a:gd name="connsiteX447" fmla="*/ 327049 w 4011346"/>
                <a:gd name="connsiteY447" fmla="*/ 912480 h 2017102"/>
                <a:gd name="connsiteX448" fmla="*/ 343735 w 4011346"/>
                <a:gd name="connsiteY448" fmla="*/ 875770 h 2017102"/>
                <a:gd name="connsiteX449" fmla="*/ 333723 w 4011346"/>
                <a:gd name="connsiteY449" fmla="*/ 825712 h 2017102"/>
                <a:gd name="connsiteX450" fmla="*/ 290339 w 4011346"/>
                <a:gd name="connsiteY450" fmla="*/ 805688 h 2017102"/>
                <a:gd name="connsiteX451" fmla="*/ 236944 w 4011346"/>
                <a:gd name="connsiteY451" fmla="*/ 758967 h 2017102"/>
                <a:gd name="connsiteX452" fmla="*/ 133490 w 4011346"/>
                <a:gd name="connsiteY452" fmla="*/ 702234 h 2017102"/>
                <a:gd name="connsiteX0" fmla="*/ 133490 w 4011346"/>
                <a:gd name="connsiteY0" fmla="*/ 702234 h 2017102"/>
                <a:gd name="connsiteX1" fmla="*/ 46722 w 4011346"/>
                <a:gd name="connsiteY1" fmla="*/ 732269 h 2017102"/>
                <a:gd name="connsiteX2" fmla="*/ 33373 w 4011346"/>
                <a:gd name="connsiteY2" fmla="*/ 762304 h 2017102"/>
                <a:gd name="connsiteX3" fmla="*/ 43384 w 4011346"/>
                <a:gd name="connsiteY3" fmla="*/ 792340 h 2017102"/>
                <a:gd name="connsiteX4" fmla="*/ 60071 w 4011346"/>
                <a:gd name="connsiteY4" fmla="*/ 819037 h 2017102"/>
                <a:gd name="connsiteX5" fmla="*/ 73419 w 4011346"/>
                <a:gd name="connsiteY5" fmla="*/ 849072 h 2017102"/>
                <a:gd name="connsiteX6" fmla="*/ 56733 w 4011346"/>
                <a:gd name="connsiteY6" fmla="*/ 872433 h 2017102"/>
                <a:gd name="connsiteX7" fmla="*/ 76757 w 4011346"/>
                <a:gd name="connsiteY7" fmla="*/ 952526 h 2017102"/>
                <a:gd name="connsiteX8" fmla="*/ 66745 w 4011346"/>
                <a:gd name="connsiteY8" fmla="*/ 969213 h 2017102"/>
                <a:gd name="connsiteX9" fmla="*/ 70082 w 4011346"/>
                <a:gd name="connsiteY9" fmla="*/ 995910 h 2017102"/>
                <a:gd name="connsiteX10" fmla="*/ 70082 w 4011346"/>
                <a:gd name="connsiteY10" fmla="*/ 1035957 h 2017102"/>
                <a:gd name="connsiteX11" fmla="*/ 80094 w 4011346"/>
                <a:gd name="connsiteY11" fmla="*/ 1055980 h 2017102"/>
                <a:gd name="connsiteX12" fmla="*/ 76757 w 4011346"/>
                <a:gd name="connsiteY12" fmla="*/ 1079341 h 2017102"/>
                <a:gd name="connsiteX13" fmla="*/ 106792 w 4011346"/>
                <a:gd name="connsiteY13" fmla="*/ 1112713 h 2017102"/>
                <a:gd name="connsiteX14" fmla="*/ 106792 w 4011346"/>
                <a:gd name="connsiteY14" fmla="*/ 1142748 h 2017102"/>
                <a:gd name="connsiteX15" fmla="*/ 13349 w 4011346"/>
                <a:gd name="connsiteY15" fmla="*/ 1232853 h 2017102"/>
                <a:gd name="connsiteX16" fmla="*/ 33373 w 4011346"/>
                <a:gd name="connsiteY16" fmla="*/ 1266226 h 2017102"/>
                <a:gd name="connsiteX17" fmla="*/ 33373 w 4011346"/>
                <a:gd name="connsiteY17" fmla="*/ 1266226 h 2017102"/>
                <a:gd name="connsiteX18" fmla="*/ 16687 w 4011346"/>
                <a:gd name="connsiteY18" fmla="*/ 1296261 h 2017102"/>
                <a:gd name="connsiteX19" fmla="*/ 3338 w 4011346"/>
                <a:gd name="connsiteY19" fmla="*/ 1326296 h 2017102"/>
                <a:gd name="connsiteX20" fmla="*/ 0 w 4011346"/>
                <a:gd name="connsiteY20" fmla="*/ 1386366 h 2017102"/>
                <a:gd name="connsiteX21" fmla="*/ 16687 w 4011346"/>
                <a:gd name="connsiteY21" fmla="*/ 1429750 h 2017102"/>
                <a:gd name="connsiteX22" fmla="*/ 20024 w 4011346"/>
                <a:gd name="connsiteY22" fmla="*/ 1463122 h 2017102"/>
                <a:gd name="connsiteX23" fmla="*/ 56733 w 4011346"/>
                <a:gd name="connsiteY23" fmla="*/ 1473134 h 2017102"/>
                <a:gd name="connsiteX24" fmla="*/ 116803 w 4011346"/>
                <a:gd name="connsiteY24" fmla="*/ 1559902 h 2017102"/>
                <a:gd name="connsiteX25" fmla="*/ 96780 w 4011346"/>
                <a:gd name="connsiteY25" fmla="*/ 1583262 h 2017102"/>
                <a:gd name="connsiteX26" fmla="*/ 93443 w 4011346"/>
                <a:gd name="connsiteY26" fmla="*/ 1613297 h 2017102"/>
                <a:gd name="connsiteX27" fmla="*/ 120141 w 4011346"/>
                <a:gd name="connsiteY27" fmla="*/ 1616634 h 2017102"/>
                <a:gd name="connsiteX28" fmla="*/ 160187 w 4011346"/>
                <a:gd name="connsiteY28" fmla="*/ 1629983 h 2017102"/>
                <a:gd name="connsiteX29" fmla="*/ 186885 w 4011346"/>
                <a:gd name="connsiteY29" fmla="*/ 1643332 h 2017102"/>
                <a:gd name="connsiteX30" fmla="*/ 213583 w 4011346"/>
                <a:gd name="connsiteY30" fmla="*/ 1673367 h 2017102"/>
                <a:gd name="connsiteX31" fmla="*/ 243618 w 4011346"/>
                <a:gd name="connsiteY31" fmla="*/ 1676704 h 2017102"/>
                <a:gd name="connsiteX32" fmla="*/ 287002 w 4011346"/>
                <a:gd name="connsiteY32" fmla="*/ 1706740 h 2017102"/>
                <a:gd name="connsiteX33" fmla="*/ 310363 w 4011346"/>
                <a:gd name="connsiteY33" fmla="*/ 1716751 h 2017102"/>
                <a:gd name="connsiteX34" fmla="*/ 310363 w 4011346"/>
                <a:gd name="connsiteY34" fmla="*/ 1753461 h 2017102"/>
                <a:gd name="connsiteX35" fmla="*/ 270316 w 4011346"/>
                <a:gd name="connsiteY35" fmla="*/ 1793507 h 2017102"/>
                <a:gd name="connsiteX36" fmla="*/ 280327 w 4011346"/>
                <a:gd name="connsiteY36" fmla="*/ 1816868 h 2017102"/>
                <a:gd name="connsiteX37" fmla="*/ 273653 w 4011346"/>
                <a:gd name="connsiteY37" fmla="*/ 1836891 h 2017102"/>
                <a:gd name="connsiteX38" fmla="*/ 266979 w 4011346"/>
                <a:gd name="connsiteY38" fmla="*/ 1853577 h 2017102"/>
                <a:gd name="connsiteX39" fmla="*/ 240281 w 4011346"/>
                <a:gd name="connsiteY39" fmla="*/ 1893624 h 2017102"/>
                <a:gd name="connsiteX40" fmla="*/ 307025 w 4011346"/>
                <a:gd name="connsiteY40" fmla="*/ 1930334 h 2017102"/>
                <a:gd name="connsiteX41" fmla="*/ 337060 w 4011346"/>
                <a:gd name="connsiteY41" fmla="*/ 1937008 h 2017102"/>
                <a:gd name="connsiteX42" fmla="*/ 360421 w 4011346"/>
                <a:gd name="connsiteY42" fmla="*/ 1943683 h 2017102"/>
                <a:gd name="connsiteX43" fmla="*/ 380444 w 4011346"/>
                <a:gd name="connsiteY43" fmla="*/ 1950357 h 2017102"/>
                <a:gd name="connsiteX44" fmla="*/ 407142 w 4011346"/>
                <a:gd name="connsiteY44" fmla="*/ 1970380 h 2017102"/>
                <a:gd name="connsiteX45" fmla="*/ 437177 w 4011346"/>
                <a:gd name="connsiteY45" fmla="*/ 1967043 h 2017102"/>
                <a:gd name="connsiteX46" fmla="*/ 507259 w 4011346"/>
                <a:gd name="connsiteY46" fmla="*/ 2017102 h 2017102"/>
                <a:gd name="connsiteX47" fmla="*/ 517271 w 4011346"/>
                <a:gd name="connsiteY47" fmla="*/ 2003753 h 2017102"/>
                <a:gd name="connsiteX48" fmla="*/ 507259 w 4011346"/>
                <a:gd name="connsiteY48" fmla="*/ 1963706 h 2017102"/>
                <a:gd name="connsiteX49" fmla="*/ 500584 w 4011346"/>
                <a:gd name="connsiteY49" fmla="*/ 1930334 h 2017102"/>
                <a:gd name="connsiteX50" fmla="*/ 483898 w 4011346"/>
                <a:gd name="connsiteY50" fmla="*/ 1886950 h 2017102"/>
                <a:gd name="connsiteX51" fmla="*/ 513933 w 4011346"/>
                <a:gd name="connsiteY51" fmla="*/ 1866926 h 2017102"/>
                <a:gd name="connsiteX52" fmla="*/ 547306 w 4011346"/>
                <a:gd name="connsiteY52" fmla="*/ 1843566 h 2017102"/>
                <a:gd name="connsiteX53" fmla="*/ 527282 w 4011346"/>
                <a:gd name="connsiteY53" fmla="*/ 1826880 h 2017102"/>
                <a:gd name="connsiteX54" fmla="*/ 517271 w 4011346"/>
                <a:gd name="connsiteY54" fmla="*/ 1793507 h 2017102"/>
                <a:gd name="connsiteX55" fmla="*/ 480561 w 4011346"/>
                <a:gd name="connsiteY55" fmla="*/ 1776821 h 2017102"/>
                <a:gd name="connsiteX56" fmla="*/ 470549 w 4011346"/>
                <a:gd name="connsiteY56" fmla="*/ 1756798 h 2017102"/>
                <a:gd name="connsiteX57" fmla="*/ 480561 w 4011346"/>
                <a:gd name="connsiteY57" fmla="*/ 1726763 h 2017102"/>
                <a:gd name="connsiteX58" fmla="*/ 490573 w 4011346"/>
                <a:gd name="connsiteY58" fmla="*/ 1686716 h 2017102"/>
                <a:gd name="connsiteX59" fmla="*/ 513933 w 4011346"/>
                <a:gd name="connsiteY59" fmla="*/ 1706740 h 2017102"/>
                <a:gd name="connsiteX60" fmla="*/ 520608 w 4011346"/>
                <a:gd name="connsiteY60" fmla="*/ 1690053 h 2017102"/>
                <a:gd name="connsiteX61" fmla="*/ 543968 w 4011346"/>
                <a:gd name="connsiteY61" fmla="*/ 1653344 h 2017102"/>
                <a:gd name="connsiteX62" fmla="*/ 574003 w 4011346"/>
                <a:gd name="connsiteY62" fmla="*/ 1636658 h 2017102"/>
                <a:gd name="connsiteX63" fmla="*/ 590690 w 4011346"/>
                <a:gd name="connsiteY63" fmla="*/ 1650007 h 2017102"/>
                <a:gd name="connsiteX64" fmla="*/ 610713 w 4011346"/>
                <a:gd name="connsiteY64" fmla="*/ 1623309 h 2017102"/>
                <a:gd name="connsiteX65" fmla="*/ 630736 w 4011346"/>
                <a:gd name="connsiteY65" fmla="*/ 1650007 h 2017102"/>
                <a:gd name="connsiteX66" fmla="*/ 657434 w 4011346"/>
                <a:gd name="connsiteY66" fmla="*/ 1673367 h 2017102"/>
                <a:gd name="connsiteX67" fmla="*/ 674120 w 4011346"/>
                <a:gd name="connsiteY67" fmla="*/ 1680042 h 2017102"/>
                <a:gd name="connsiteX68" fmla="*/ 697481 w 4011346"/>
                <a:gd name="connsiteY68" fmla="*/ 1680042 h 2017102"/>
                <a:gd name="connsiteX69" fmla="*/ 717504 w 4011346"/>
                <a:gd name="connsiteY69" fmla="*/ 1666693 h 2017102"/>
                <a:gd name="connsiteX70" fmla="*/ 744202 w 4011346"/>
                <a:gd name="connsiteY70" fmla="*/ 1666693 h 2017102"/>
                <a:gd name="connsiteX71" fmla="*/ 760888 w 4011346"/>
                <a:gd name="connsiteY71" fmla="*/ 1663356 h 2017102"/>
                <a:gd name="connsiteX72" fmla="*/ 790923 w 4011346"/>
                <a:gd name="connsiteY72" fmla="*/ 1696728 h 2017102"/>
                <a:gd name="connsiteX73" fmla="*/ 797598 w 4011346"/>
                <a:gd name="connsiteY73" fmla="*/ 1670030 h 2017102"/>
                <a:gd name="connsiteX74" fmla="*/ 817621 w 4011346"/>
                <a:gd name="connsiteY74" fmla="*/ 1686716 h 2017102"/>
                <a:gd name="connsiteX75" fmla="*/ 837644 w 4011346"/>
                <a:gd name="connsiteY75" fmla="*/ 1663356 h 2017102"/>
                <a:gd name="connsiteX76" fmla="*/ 827633 w 4011346"/>
                <a:gd name="connsiteY76" fmla="*/ 1643332 h 2017102"/>
                <a:gd name="connsiteX77" fmla="*/ 810946 w 4011346"/>
                <a:gd name="connsiteY77" fmla="*/ 1629983 h 2017102"/>
                <a:gd name="connsiteX78" fmla="*/ 810946 w 4011346"/>
                <a:gd name="connsiteY78" fmla="*/ 1603286 h 2017102"/>
                <a:gd name="connsiteX79" fmla="*/ 810946 w 4011346"/>
                <a:gd name="connsiteY79" fmla="*/ 1589937 h 2017102"/>
                <a:gd name="connsiteX80" fmla="*/ 830970 w 4011346"/>
                <a:gd name="connsiteY80" fmla="*/ 1586599 h 2017102"/>
                <a:gd name="connsiteX81" fmla="*/ 840981 w 4011346"/>
                <a:gd name="connsiteY81" fmla="*/ 1583262 h 2017102"/>
                <a:gd name="connsiteX82" fmla="*/ 820958 w 4011346"/>
                <a:gd name="connsiteY82" fmla="*/ 1546553 h 2017102"/>
                <a:gd name="connsiteX83" fmla="*/ 854330 w 4011346"/>
                <a:gd name="connsiteY83" fmla="*/ 1539878 h 2017102"/>
                <a:gd name="connsiteX84" fmla="*/ 891040 w 4011346"/>
                <a:gd name="connsiteY84" fmla="*/ 1546553 h 2017102"/>
                <a:gd name="connsiteX85" fmla="*/ 964459 w 4011346"/>
                <a:gd name="connsiteY85" fmla="*/ 1503169 h 2017102"/>
                <a:gd name="connsiteX86" fmla="*/ 1001168 w 4011346"/>
                <a:gd name="connsiteY86" fmla="*/ 1503169 h 2017102"/>
                <a:gd name="connsiteX87" fmla="*/ 1027866 w 4011346"/>
                <a:gd name="connsiteY87" fmla="*/ 1479808 h 2017102"/>
                <a:gd name="connsiteX88" fmla="*/ 1047890 w 4011346"/>
                <a:gd name="connsiteY88" fmla="*/ 1489820 h 2017102"/>
                <a:gd name="connsiteX89" fmla="*/ 1067913 w 4011346"/>
                <a:gd name="connsiteY89" fmla="*/ 1499831 h 2017102"/>
                <a:gd name="connsiteX90" fmla="*/ 1087936 w 4011346"/>
                <a:gd name="connsiteY90" fmla="*/ 1526529 h 2017102"/>
                <a:gd name="connsiteX91" fmla="*/ 1074587 w 4011346"/>
                <a:gd name="connsiteY91" fmla="*/ 1539878 h 2017102"/>
                <a:gd name="connsiteX92" fmla="*/ 1104622 w 4011346"/>
                <a:gd name="connsiteY92" fmla="*/ 1539878 h 2017102"/>
                <a:gd name="connsiteX93" fmla="*/ 1107960 w 4011346"/>
                <a:gd name="connsiteY93" fmla="*/ 1556564 h 2017102"/>
                <a:gd name="connsiteX94" fmla="*/ 1121309 w 4011346"/>
                <a:gd name="connsiteY94" fmla="*/ 1539878 h 2017102"/>
                <a:gd name="connsiteX95" fmla="*/ 1134657 w 4011346"/>
                <a:gd name="connsiteY95" fmla="*/ 1553227 h 2017102"/>
                <a:gd name="connsiteX96" fmla="*/ 1134657 w 4011346"/>
                <a:gd name="connsiteY96" fmla="*/ 1573250 h 2017102"/>
                <a:gd name="connsiteX97" fmla="*/ 1148006 w 4011346"/>
                <a:gd name="connsiteY97" fmla="*/ 1569913 h 2017102"/>
                <a:gd name="connsiteX98" fmla="*/ 1208076 w 4011346"/>
                <a:gd name="connsiteY98" fmla="*/ 1523192 h 2017102"/>
                <a:gd name="connsiteX99" fmla="*/ 1211414 w 4011346"/>
                <a:gd name="connsiteY99" fmla="*/ 1543215 h 2017102"/>
                <a:gd name="connsiteX100" fmla="*/ 1244786 w 4011346"/>
                <a:gd name="connsiteY100" fmla="*/ 1563239 h 2017102"/>
                <a:gd name="connsiteX101" fmla="*/ 1264809 w 4011346"/>
                <a:gd name="connsiteY101" fmla="*/ 1593274 h 2017102"/>
                <a:gd name="connsiteX102" fmla="*/ 1298181 w 4011346"/>
                <a:gd name="connsiteY102" fmla="*/ 1700065 h 2017102"/>
                <a:gd name="connsiteX103" fmla="*/ 1308193 w 4011346"/>
                <a:gd name="connsiteY103" fmla="*/ 1656681 h 2017102"/>
                <a:gd name="connsiteX104" fmla="*/ 1344903 w 4011346"/>
                <a:gd name="connsiteY104" fmla="*/ 1676704 h 2017102"/>
                <a:gd name="connsiteX105" fmla="*/ 1388287 w 4011346"/>
                <a:gd name="connsiteY105" fmla="*/ 1676704 h 2017102"/>
                <a:gd name="connsiteX106" fmla="*/ 1394961 w 4011346"/>
                <a:gd name="connsiteY106" fmla="*/ 1700065 h 2017102"/>
                <a:gd name="connsiteX107" fmla="*/ 1435008 w 4011346"/>
                <a:gd name="connsiteY107" fmla="*/ 1723426 h 2017102"/>
                <a:gd name="connsiteX108" fmla="*/ 1465043 w 4011346"/>
                <a:gd name="connsiteY108" fmla="*/ 1723426 h 2017102"/>
                <a:gd name="connsiteX109" fmla="*/ 1491741 w 4011346"/>
                <a:gd name="connsiteY109" fmla="*/ 1736775 h 2017102"/>
                <a:gd name="connsiteX110" fmla="*/ 1535125 w 4011346"/>
                <a:gd name="connsiteY110" fmla="*/ 1693391 h 2017102"/>
                <a:gd name="connsiteX111" fmla="*/ 1571834 w 4011346"/>
                <a:gd name="connsiteY111" fmla="*/ 1673367 h 2017102"/>
                <a:gd name="connsiteX112" fmla="*/ 1608544 w 4011346"/>
                <a:gd name="connsiteY112" fmla="*/ 1676704 h 2017102"/>
                <a:gd name="connsiteX113" fmla="*/ 1655265 w 4011346"/>
                <a:gd name="connsiteY113" fmla="*/ 1690053 h 2017102"/>
                <a:gd name="connsiteX114" fmla="*/ 1681963 w 4011346"/>
                <a:gd name="connsiteY114" fmla="*/ 1706740 h 2017102"/>
                <a:gd name="connsiteX115" fmla="*/ 1735358 w 4011346"/>
                <a:gd name="connsiteY115" fmla="*/ 1700065 h 2017102"/>
                <a:gd name="connsiteX116" fmla="*/ 1745370 w 4011346"/>
                <a:gd name="connsiteY116" fmla="*/ 1680042 h 2017102"/>
                <a:gd name="connsiteX117" fmla="*/ 1738695 w 4011346"/>
                <a:gd name="connsiteY117" fmla="*/ 1660018 h 2017102"/>
                <a:gd name="connsiteX118" fmla="*/ 1765393 w 4011346"/>
                <a:gd name="connsiteY118" fmla="*/ 1633321 h 2017102"/>
                <a:gd name="connsiteX119" fmla="*/ 1778742 w 4011346"/>
                <a:gd name="connsiteY119" fmla="*/ 1629983 h 2017102"/>
                <a:gd name="connsiteX120" fmla="*/ 1812114 w 4011346"/>
                <a:gd name="connsiteY120" fmla="*/ 1646669 h 2017102"/>
                <a:gd name="connsiteX121" fmla="*/ 1852161 w 4011346"/>
                <a:gd name="connsiteY121" fmla="*/ 1660018 h 2017102"/>
                <a:gd name="connsiteX122" fmla="*/ 1858836 w 4011346"/>
                <a:gd name="connsiteY122" fmla="*/ 1686716 h 2017102"/>
                <a:gd name="connsiteX123" fmla="*/ 1872184 w 4011346"/>
                <a:gd name="connsiteY123" fmla="*/ 1693391 h 2017102"/>
                <a:gd name="connsiteX124" fmla="*/ 1902219 w 4011346"/>
                <a:gd name="connsiteY124" fmla="*/ 1696728 h 2017102"/>
                <a:gd name="connsiteX125" fmla="*/ 1932254 w 4011346"/>
                <a:gd name="connsiteY125" fmla="*/ 1680042 h 2017102"/>
                <a:gd name="connsiteX126" fmla="*/ 1962290 w 4011346"/>
                <a:gd name="connsiteY126" fmla="*/ 1693391 h 2017102"/>
                <a:gd name="connsiteX127" fmla="*/ 1985650 w 4011346"/>
                <a:gd name="connsiteY127" fmla="*/ 1706740 h 2017102"/>
                <a:gd name="connsiteX128" fmla="*/ 1995662 w 4011346"/>
                <a:gd name="connsiteY128" fmla="*/ 1716751 h 2017102"/>
                <a:gd name="connsiteX129" fmla="*/ 2032371 w 4011346"/>
                <a:gd name="connsiteY129" fmla="*/ 1736775 h 2017102"/>
                <a:gd name="connsiteX130" fmla="*/ 2069081 w 4011346"/>
                <a:gd name="connsiteY130" fmla="*/ 1733437 h 2017102"/>
                <a:gd name="connsiteX131" fmla="*/ 2142500 w 4011346"/>
                <a:gd name="connsiteY131" fmla="*/ 1690053 h 2017102"/>
                <a:gd name="connsiteX132" fmla="*/ 2195895 w 4011346"/>
                <a:gd name="connsiteY132" fmla="*/ 1703402 h 2017102"/>
                <a:gd name="connsiteX133" fmla="*/ 2225930 w 4011346"/>
                <a:gd name="connsiteY133" fmla="*/ 1713414 h 2017102"/>
                <a:gd name="connsiteX134" fmla="*/ 2259303 w 4011346"/>
                <a:gd name="connsiteY134" fmla="*/ 1700065 h 2017102"/>
                <a:gd name="connsiteX135" fmla="*/ 2262640 w 4011346"/>
                <a:gd name="connsiteY135" fmla="*/ 1673367 h 2017102"/>
                <a:gd name="connsiteX136" fmla="*/ 2282663 w 4011346"/>
                <a:gd name="connsiteY136" fmla="*/ 1643332 h 2017102"/>
                <a:gd name="connsiteX137" fmla="*/ 2299349 w 4011346"/>
                <a:gd name="connsiteY137" fmla="*/ 1589937 h 2017102"/>
                <a:gd name="connsiteX138" fmla="*/ 2282663 w 4011346"/>
                <a:gd name="connsiteY138" fmla="*/ 1593274 h 2017102"/>
                <a:gd name="connsiteX139" fmla="*/ 2312698 w 4011346"/>
                <a:gd name="connsiteY139" fmla="*/ 1566576 h 2017102"/>
                <a:gd name="connsiteX140" fmla="*/ 2339396 w 4011346"/>
                <a:gd name="connsiteY140" fmla="*/ 1563239 h 2017102"/>
                <a:gd name="connsiteX141" fmla="*/ 2396129 w 4011346"/>
                <a:gd name="connsiteY141" fmla="*/ 1573250 h 2017102"/>
                <a:gd name="connsiteX142" fmla="*/ 2436176 w 4011346"/>
                <a:gd name="connsiteY142" fmla="*/ 1599948 h 2017102"/>
                <a:gd name="connsiteX143" fmla="*/ 2462873 w 4011346"/>
                <a:gd name="connsiteY143" fmla="*/ 1629983 h 2017102"/>
                <a:gd name="connsiteX144" fmla="*/ 2469548 w 4011346"/>
                <a:gd name="connsiteY144" fmla="*/ 1666693 h 2017102"/>
                <a:gd name="connsiteX145" fmla="*/ 2476222 w 4011346"/>
                <a:gd name="connsiteY145" fmla="*/ 1706740 h 2017102"/>
                <a:gd name="connsiteX146" fmla="*/ 2486234 w 4011346"/>
                <a:gd name="connsiteY146" fmla="*/ 1726763 h 2017102"/>
                <a:gd name="connsiteX147" fmla="*/ 2529618 w 4011346"/>
                <a:gd name="connsiteY147" fmla="*/ 1740112 h 2017102"/>
                <a:gd name="connsiteX148" fmla="*/ 2549641 w 4011346"/>
                <a:gd name="connsiteY148" fmla="*/ 1760135 h 2017102"/>
                <a:gd name="connsiteX149" fmla="*/ 2562990 w 4011346"/>
                <a:gd name="connsiteY149" fmla="*/ 1793507 h 2017102"/>
                <a:gd name="connsiteX150" fmla="*/ 2586351 w 4011346"/>
                <a:gd name="connsiteY150" fmla="*/ 1786833 h 2017102"/>
                <a:gd name="connsiteX151" fmla="*/ 2606374 w 4011346"/>
                <a:gd name="connsiteY151" fmla="*/ 1776821 h 2017102"/>
                <a:gd name="connsiteX152" fmla="*/ 2639746 w 4011346"/>
                <a:gd name="connsiteY152" fmla="*/ 1760135 h 2017102"/>
                <a:gd name="connsiteX153" fmla="*/ 2643084 w 4011346"/>
                <a:gd name="connsiteY153" fmla="*/ 1776821 h 2017102"/>
                <a:gd name="connsiteX154" fmla="*/ 2626398 w 4011346"/>
                <a:gd name="connsiteY154" fmla="*/ 1806856 h 2017102"/>
                <a:gd name="connsiteX155" fmla="*/ 2616386 w 4011346"/>
                <a:gd name="connsiteY155" fmla="*/ 1843566 h 2017102"/>
                <a:gd name="connsiteX156" fmla="*/ 2603037 w 4011346"/>
                <a:gd name="connsiteY156" fmla="*/ 1896961 h 2017102"/>
                <a:gd name="connsiteX157" fmla="*/ 2579676 w 4011346"/>
                <a:gd name="connsiteY157" fmla="*/ 1870264 h 2017102"/>
                <a:gd name="connsiteX158" fmla="*/ 2552979 w 4011346"/>
                <a:gd name="connsiteY158" fmla="*/ 1893624 h 2017102"/>
                <a:gd name="connsiteX159" fmla="*/ 2559653 w 4011346"/>
                <a:gd name="connsiteY159" fmla="*/ 1920322 h 2017102"/>
                <a:gd name="connsiteX160" fmla="*/ 2559653 w 4011346"/>
                <a:gd name="connsiteY160" fmla="*/ 1957031 h 2017102"/>
                <a:gd name="connsiteX161" fmla="*/ 2549641 w 4011346"/>
                <a:gd name="connsiteY161" fmla="*/ 1977055 h 2017102"/>
                <a:gd name="connsiteX162" fmla="*/ 2589688 w 4011346"/>
                <a:gd name="connsiteY162" fmla="*/ 1957031 h 2017102"/>
                <a:gd name="connsiteX163" fmla="*/ 2626398 w 4011346"/>
                <a:gd name="connsiteY163" fmla="*/ 1967043 h 2017102"/>
                <a:gd name="connsiteX164" fmla="*/ 2653095 w 4011346"/>
                <a:gd name="connsiteY164" fmla="*/ 1943683 h 2017102"/>
                <a:gd name="connsiteX165" fmla="*/ 2683130 w 4011346"/>
                <a:gd name="connsiteY165" fmla="*/ 1890287 h 2017102"/>
                <a:gd name="connsiteX166" fmla="*/ 2753212 w 4011346"/>
                <a:gd name="connsiteY166" fmla="*/ 1803519 h 2017102"/>
                <a:gd name="connsiteX167" fmla="*/ 2783247 w 4011346"/>
                <a:gd name="connsiteY167" fmla="*/ 1733437 h 2017102"/>
                <a:gd name="connsiteX168" fmla="*/ 2803271 w 4011346"/>
                <a:gd name="connsiteY168" fmla="*/ 1629983 h 2017102"/>
                <a:gd name="connsiteX169" fmla="*/ 2793259 w 4011346"/>
                <a:gd name="connsiteY169" fmla="*/ 1579925 h 2017102"/>
                <a:gd name="connsiteX170" fmla="*/ 2769898 w 4011346"/>
                <a:gd name="connsiteY170" fmla="*/ 1546553 h 2017102"/>
                <a:gd name="connsiteX171" fmla="*/ 2726514 w 4011346"/>
                <a:gd name="connsiteY171" fmla="*/ 1546553 h 2017102"/>
                <a:gd name="connsiteX172" fmla="*/ 2699817 w 4011346"/>
                <a:gd name="connsiteY172" fmla="*/ 1546553 h 2017102"/>
                <a:gd name="connsiteX173" fmla="*/ 2683130 w 4011346"/>
                <a:gd name="connsiteY173" fmla="*/ 1526529 h 2017102"/>
                <a:gd name="connsiteX174" fmla="*/ 2669781 w 4011346"/>
                <a:gd name="connsiteY174" fmla="*/ 1506506 h 2017102"/>
                <a:gd name="connsiteX175" fmla="*/ 2763224 w 4011346"/>
                <a:gd name="connsiteY175" fmla="*/ 1389703 h 2017102"/>
                <a:gd name="connsiteX176" fmla="*/ 2846654 w 4011346"/>
                <a:gd name="connsiteY176" fmla="*/ 1322959 h 2017102"/>
                <a:gd name="connsiteX177" fmla="*/ 2890038 w 4011346"/>
                <a:gd name="connsiteY177" fmla="*/ 1299598 h 2017102"/>
                <a:gd name="connsiteX178" fmla="*/ 2933422 w 4011346"/>
                <a:gd name="connsiteY178" fmla="*/ 1319621 h 2017102"/>
                <a:gd name="connsiteX179" fmla="*/ 2950109 w 4011346"/>
                <a:gd name="connsiteY179" fmla="*/ 1302935 h 2017102"/>
                <a:gd name="connsiteX180" fmla="*/ 2993492 w 4011346"/>
                <a:gd name="connsiteY180" fmla="*/ 1319621 h 2017102"/>
                <a:gd name="connsiteX181" fmla="*/ 3006841 w 4011346"/>
                <a:gd name="connsiteY181" fmla="*/ 1286249 h 2017102"/>
                <a:gd name="connsiteX182" fmla="*/ 3053563 w 4011346"/>
                <a:gd name="connsiteY182" fmla="*/ 1296261 h 2017102"/>
                <a:gd name="connsiteX183" fmla="*/ 3070249 w 4011346"/>
                <a:gd name="connsiteY183" fmla="*/ 1312947 h 2017102"/>
                <a:gd name="connsiteX184" fmla="*/ 3060237 w 4011346"/>
                <a:gd name="connsiteY184" fmla="*/ 1332970 h 2017102"/>
                <a:gd name="connsiteX185" fmla="*/ 3123644 w 4011346"/>
                <a:gd name="connsiteY185" fmla="*/ 1316284 h 2017102"/>
                <a:gd name="connsiteX186" fmla="*/ 3140330 w 4011346"/>
                <a:gd name="connsiteY186" fmla="*/ 1302935 h 2017102"/>
                <a:gd name="connsiteX187" fmla="*/ 3123644 w 4011346"/>
                <a:gd name="connsiteY187" fmla="*/ 1289586 h 2017102"/>
                <a:gd name="connsiteX188" fmla="*/ 3143668 w 4011346"/>
                <a:gd name="connsiteY188" fmla="*/ 1249540 h 2017102"/>
                <a:gd name="connsiteX189" fmla="*/ 3190389 w 4011346"/>
                <a:gd name="connsiteY189" fmla="*/ 1179458 h 2017102"/>
                <a:gd name="connsiteX190" fmla="*/ 3233773 w 4011346"/>
                <a:gd name="connsiteY190" fmla="*/ 1176121 h 2017102"/>
                <a:gd name="connsiteX191" fmla="*/ 3273819 w 4011346"/>
                <a:gd name="connsiteY191" fmla="*/ 1186132 h 2017102"/>
                <a:gd name="connsiteX192" fmla="*/ 3277157 w 4011346"/>
                <a:gd name="connsiteY192" fmla="*/ 1242865 h 2017102"/>
                <a:gd name="connsiteX193" fmla="*/ 3320541 w 4011346"/>
                <a:gd name="connsiteY193" fmla="*/ 1199481 h 2017102"/>
                <a:gd name="connsiteX194" fmla="*/ 3343901 w 4011346"/>
                <a:gd name="connsiteY194" fmla="*/ 1182795 h 2017102"/>
                <a:gd name="connsiteX195" fmla="*/ 3350576 w 4011346"/>
                <a:gd name="connsiteY195" fmla="*/ 1149423 h 2017102"/>
                <a:gd name="connsiteX196" fmla="*/ 3377273 w 4011346"/>
                <a:gd name="connsiteY196" fmla="*/ 1132737 h 2017102"/>
                <a:gd name="connsiteX197" fmla="*/ 3407309 w 4011346"/>
                <a:gd name="connsiteY197" fmla="*/ 1142748 h 2017102"/>
                <a:gd name="connsiteX198" fmla="*/ 3373936 w 4011346"/>
                <a:gd name="connsiteY198" fmla="*/ 1172783 h 2017102"/>
                <a:gd name="connsiteX199" fmla="*/ 3360587 w 4011346"/>
                <a:gd name="connsiteY199" fmla="*/ 1222842 h 2017102"/>
                <a:gd name="connsiteX200" fmla="*/ 3323878 w 4011346"/>
                <a:gd name="connsiteY200" fmla="*/ 1262888 h 2017102"/>
                <a:gd name="connsiteX201" fmla="*/ 3210412 w 4011346"/>
                <a:gd name="connsiteY201" fmla="*/ 1359668 h 2017102"/>
                <a:gd name="connsiteX202" fmla="*/ 3163691 w 4011346"/>
                <a:gd name="connsiteY202" fmla="*/ 1429750 h 2017102"/>
                <a:gd name="connsiteX203" fmla="*/ 3160354 w 4011346"/>
                <a:gd name="connsiteY203" fmla="*/ 1503169 h 2017102"/>
                <a:gd name="connsiteX204" fmla="*/ 3170365 w 4011346"/>
                <a:gd name="connsiteY204" fmla="*/ 1593274 h 2017102"/>
                <a:gd name="connsiteX205" fmla="*/ 3190389 w 4011346"/>
                <a:gd name="connsiteY205" fmla="*/ 1656681 h 2017102"/>
                <a:gd name="connsiteX206" fmla="*/ 3217087 w 4011346"/>
                <a:gd name="connsiteY206" fmla="*/ 1646669 h 2017102"/>
                <a:gd name="connsiteX207" fmla="*/ 3240447 w 4011346"/>
                <a:gd name="connsiteY207" fmla="*/ 1579925 h 2017102"/>
                <a:gd name="connsiteX208" fmla="*/ 3270482 w 4011346"/>
                <a:gd name="connsiteY208" fmla="*/ 1576588 h 2017102"/>
                <a:gd name="connsiteX209" fmla="*/ 3287168 w 4011346"/>
                <a:gd name="connsiteY209" fmla="*/ 1516518 h 2017102"/>
                <a:gd name="connsiteX210" fmla="*/ 3313866 w 4011346"/>
                <a:gd name="connsiteY210" fmla="*/ 1506506 h 2017102"/>
                <a:gd name="connsiteX211" fmla="*/ 3313866 w 4011346"/>
                <a:gd name="connsiteY211" fmla="*/ 1476471 h 2017102"/>
                <a:gd name="connsiteX212" fmla="*/ 3337227 w 4011346"/>
                <a:gd name="connsiteY212" fmla="*/ 1439761 h 2017102"/>
                <a:gd name="connsiteX213" fmla="*/ 3330552 w 4011346"/>
                <a:gd name="connsiteY213" fmla="*/ 1396377 h 2017102"/>
                <a:gd name="connsiteX214" fmla="*/ 3333890 w 4011346"/>
                <a:gd name="connsiteY214" fmla="*/ 1366342 h 2017102"/>
                <a:gd name="connsiteX215" fmla="*/ 3323878 w 4011346"/>
                <a:gd name="connsiteY215" fmla="*/ 1356331 h 2017102"/>
                <a:gd name="connsiteX216" fmla="*/ 3363925 w 4011346"/>
                <a:gd name="connsiteY216" fmla="*/ 1269563 h 2017102"/>
                <a:gd name="connsiteX217" fmla="*/ 3383948 w 4011346"/>
                <a:gd name="connsiteY217" fmla="*/ 1279575 h 2017102"/>
                <a:gd name="connsiteX218" fmla="*/ 3410646 w 4011346"/>
                <a:gd name="connsiteY218" fmla="*/ 1252877 h 2017102"/>
                <a:gd name="connsiteX219" fmla="*/ 3420657 w 4011346"/>
                <a:gd name="connsiteY219" fmla="*/ 1279575 h 2017102"/>
                <a:gd name="connsiteX220" fmla="*/ 3447355 w 4011346"/>
                <a:gd name="connsiteY220" fmla="*/ 1262888 h 2017102"/>
                <a:gd name="connsiteX221" fmla="*/ 3477390 w 4011346"/>
                <a:gd name="connsiteY221" fmla="*/ 1252877 h 2017102"/>
                <a:gd name="connsiteX222" fmla="*/ 3514100 w 4011346"/>
                <a:gd name="connsiteY222" fmla="*/ 1279575 h 2017102"/>
                <a:gd name="connsiteX223" fmla="*/ 3574170 w 4011346"/>
                <a:gd name="connsiteY223" fmla="*/ 1212830 h 2017102"/>
                <a:gd name="connsiteX224" fmla="*/ 3637577 w 4011346"/>
                <a:gd name="connsiteY224" fmla="*/ 1166109 h 2017102"/>
                <a:gd name="connsiteX225" fmla="*/ 3690973 w 4011346"/>
                <a:gd name="connsiteY225" fmla="*/ 1129399 h 2017102"/>
                <a:gd name="connsiteX226" fmla="*/ 3741031 w 4011346"/>
                <a:gd name="connsiteY226" fmla="*/ 1156097 h 2017102"/>
                <a:gd name="connsiteX227" fmla="*/ 3751043 w 4011346"/>
                <a:gd name="connsiteY227" fmla="*/ 1129399 h 2017102"/>
                <a:gd name="connsiteX228" fmla="*/ 3727682 w 4011346"/>
                <a:gd name="connsiteY228" fmla="*/ 1062655 h 2017102"/>
                <a:gd name="connsiteX229" fmla="*/ 3700984 w 4011346"/>
                <a:gd name="connsiteY229" fmla="*/ 1045969 h 2017102"/>
                <a:gd name="connsiteX230" fmla="*/ 3697647 w 4011346"/>
                <a:gd name="connsiteY230" fmla="*/ 1015934 h 2017102"/>
                <a:gd name="connsiteX231" fmla="*/ 3751043 w 4011346"/>
                <a:gd name="connsiteY231" fmla="*/ 1022608 h 2017102"/>
                <a:gd name="connsiteX232" fmla="*/ 3774403 w 4011346"/>
                <a:gd name="connsiteY232" fmla="*/ 979224 h 2017102"/>
                <a:gd name="connsiteX233" fmla="*/ 3767729 w 4011346"/>
                <a:gd name="connsiteY233" fmla="*/ 952526 h 2017102"/>
                <a:gd name="connsiteX234" fmla="*/ 3794427 w 4011346"/>
                <a:gd name="connsiteY234" fmla="*/ 919154 h 2017102"/>
                <a:gd name="connsiteX235" fmla="*/ 3804438 w 4011346"/>
                <a:gd name="connsiteY235" fmla="*/ 962538 h 2017102"/>
                <a:gd name="connsiteX236" fmla="*/ 3827799 w 4011346"/>
                <a:gd name="connsiteY236" fmla="*/ 979224 h 2017102"/>
                <a:gd name="connsiteX237" fmla="*/ 3874520 w 4011346"/>
                <a:gd name="connsiteY237" fmla="*/ 999248 h 2017102"/>
                <a:gd name="connsiteX238" fmla="*/ 3894544 w 4011346"/>
                <a:gd name="connsiteY238" fmla="*/ 1025945 h 2017102"/>
                <a:gd name="connsiteX239" fmla="*/ 3941265 w 4011346"/>
                <a:gd name="connsiteY239" fmla="*/ 1049306 h 2017102"/>
                <a:gd name="connsiteX240" fmla="*/ 3947939 w 4011346"/>
                <a:gd name="connsiteY240" fmla="*/ 1035957 h 2017102"/>
                <a:gd name="connsiteX241" fmla="*/ 3957951 w 4011346"/>
                <a:gd name="connsiteY241" fmla="*/ 972550 h 2017102"/>
                <a:gd name="connsiteX242" fmla="*/ 4004672 w 4011346"/>
                <a:gd name="connsiteY242" fmla="*/ 965875 h 2017102"/>
                <a:gd name="connsiteX243" fmla="*/ 4011346 w 4011346"/>
                <a:gd name="connsiteY243" fmla="*/ 932503 h 2017102"/>
                <a:gd name="connsiteX244" fmla="*/ 3967963 w 4011346"/>
                <a:gd name="connsiteY244" fmla="*/ 895794 h 2017102"/>
                <a:gd name="connsiteX245" fmla="*/ 3921241 w 4011346"/>
                <a:gd name="connsiteY245" fmla="*/ 879107 h 2017102"/>
                <a:gd name="connsiteX246" fmla="*/ 3907892 w 4011346"/>
                <a:gd name="connsiteY246" fmla="*/ 882445 h 2017102"/>
                <a:gd name="connsiteX247" fmla="*/ 3907892 w 4011346"/>
                <a:gd name="connsiteY247" fmla="*/ 915817 h 2017102"/>
                <a:gd name="connsiteX248" fmla="*/ 3887869 w 4011346"/>
                <a:gd name="connsiteY248" fmla="*/ 909142 h 2017102"/>
                <a:gd name="connsiteX249" fmla="*/ 3874520 w 4011346"/>
                <a:gd name="connsiteY249" fmla="*/ 855747 h 2017102"/>
                <a:gd name="connsiteX250" fmla="*/ 3817787 w 4011346"/>
                <a:gd name="connsiteY250" fmla="*/ 792340 h 2017102"/>
                <a:gd name="connsiteX251" fmla="*/ 3717671 w 4011346"/>
                <a:gd name="connsiteY251" fmla="*/ 715583 h 2017102"/>
                <a:gd name="connsiteX252" fmla="*/ 3664275 w 4011346"/>
                <a:gd name="connsiteY252" fmla="*/ 695560 h 2017102"/>
                <a:gd name="connsiteX253" fmla="*/ 3584181 w 4011346"/>
                <a:gd name="connsiteY253" fmla="*/ 688886 h 2017102"/>
                <a:gd name="connsiteX254" fmla="*/ 3520774 w 4011346"/>
                <a:gd name="connsiteY254" fmla="*/ 672199 h 2017102"/>
                <a:gd name="connsiteX255" fmla="*/ 3530786 w 4011346"/>
                <a:gd name="connsiteY255" fmla="*/ 712246 h 2017102"/>
                <a:gd name="connsiteX256" fmla="*/ 3537460 w 4011346"/>
                <a:gd name="connsiteY256" fmla="*/ 738944 h 2017102"/>
                <a:gd name="connsiteX257" fmla="*/ 3507425 w 4011346"/>
                <a:gd name="connsiteY257" fmla="*/ 762304 h 2017102"/>
                <a:gd name="connsiteX258" fmla="*/ 3477390 w 4011346"/>
                <a:gd name="connsiteY258" fmla="*/ 735607 h 2017102"/>
                <a:gd name="connsiteX259" fmla="*/ 3477390 w 4011346"/>
                <a:gd name="connsiteY259" fmla="*/ 715583 h 2017102"/>
                <a:gd name="connsiteX260" fmla="*/ 3504088 w 4011346"/>
                <a:gd name="connsiteY260" fmla="*/ 695560 h 2017102"/>
                <a:gd name="connsiteX261" fmla="*/ 3467379 w 4011346"/>
                <a:gd name="connsiteY261" fmla="*/ 682211 h 2017102"/>
                <a:gd name="connsiteX262" fmla="*/ 3450692 w 4011346"/>
                <a:gd name="connsiteY262" fmla="*/ 708909 h 2017102"/>
                <a:gd name="connsiteX263" fmla="*/ 3440681 w 4011346"/>
                <a:gd name="connsiteY263" fmla="*/ 722258 h 2017102"/>
                <a:gd name="connsiteX264" fmla="*/ 3357250 w 4011346"/>
                <a:gd name="connsiteY264" fmla="*/ 708909 h 2017102"/>
                <a:gd name="connsiteX265" fmla="*/ 3297180 w 4011346"/>
                <a:gd name="connsiteY265" fmla="*/ 715583 h 2017102"/>
                <a:gd name="connsiteX266" fmla="*/ 3267145 w 4011346"/>
                <a:gd name="connsiteY266" fmla="*/ 692223 h 2017102"/>
                <a:gd name="connsiteX267" fmla="*/ 3267145 w 4011346"/>
                <a:gd name="connsiteY267" fmla="*/ 655513 h 2017102"/>
                <a:gd name="connsiteX268" fmla="*/ 3203738 w 4011346"/>
                <a:gd name="connsiteY268" fmla="*/ 598780 h 2017102"/>
                <a:gd name="connsiteX269" fmla="*/ 3076923 w 4011346"/>
                <a:gd name="connsiteY269" fmla="*/ 605455 h 2017102"/>
                <a:gd name="connsiteX270" fmla="*/ 3043551 w 4011346"/>
                <a:gd name="connsiteY270" fmla="*/ 582094 h 2017102"/>
                <a:gd name="connsiteX271" fmla="*/ 3000167 w 4011346"/>
                <a:gd name="connsiteY271" fmla="*/ 535373 h 2017102"/>
                <a:gd name="connsiteX272" fmla="*/ 3013516 w 4011346"/>
                <a:gd name="connsiteY272" fmla="*/ 528699 h 2017102"/>
                <a:gd name="connsiteX273" fmla="*/ 3000167 w 4011346"/>
                <a:gd name="connsiteY273" fmla="*/ 508675 h 2017102"/>
                <a:gd name="connsiteX274" fmla="*/ 2970132 w 4011346"/>
                <a:gd name="connsiteY274" fmla="*/ 505338 h 2017102"/>
                <a:gd name="connsiteX275" fmla="*/ 2920073 w 4011346"/>
                <a:gd name="connsiteY275" fmla="*/ 552059 h 2017102"/>
                <a:gd name="connsiteX276" fmla="*/ 2920073 w 4011346"/>
                <a:gd name="connsiteY276" fmla="*/ 552059 h 2017102"/>
                <a:gd name="connsiteX277" fmla="*/ 2916736 w 4011346"/>
                <a:gd name="connsiteY277" fmla="*/ 502001 h 2017102"/>
                <a:gd name="connsiteX278" fmla="*/ 2936760 w 4011346"/>
                <a:gd name="connsiteY278" fmla="*/ 498664 h 2017102"/>
                <a:gd name="connsiteX279" fmla="*/ 2866678 w 4011346"/>
                <a:gd name="connsiteY279" fmla="*/ 468629 h 2017102"/>
                <a:gd name="connsiteX280" fmla="*/ 2813282 w 4011346"/>
                <a:gd name="connsiteY280" fmla="*/ 465291 h 2017102"/>
                <a:gd name="connsiteX281" fmla="*/ 2793259 w 4011346"/>
                <a:gd name="connsiteY281" fmla="*/ 488652 h 2017102"/>
                <a:gd name="connsiteX282" fmla="*/ 2743200 w 4011346"/>
                <a:gd name="connsiteY282" fmla="*/ 498664 h 2017102"/>
                <a:gd name="connsiteX283" fmla="*/ 2786584 w 4011346"/>
                <a:gd name="connsiteY283" fmla="*/ 508675 h 2017102"/>
                <a:gd name="connsiteX284" fmla="*/ 2763224 w 4011346"/>
                <a:gd name="connsiteY284" fmla="*/ 528699 h 2017102"/>
                <a:gd name="connsiteX285" fmla="*/ 2769898 w 4011346"/>
                <a:gd name="connsiteY285" fmla="*/ 578757 h 2017102"/>
                <a:gd name="connsiteX286" fmla="*/ 2749875 w 4011346"/>
                <a:gd name="connsiteY286" fmla="*/ 562071 h 2017102"/>
                <a:gd name="connsiteX287" fmla="*/ 2733189 w 4011346"/>
                <a:gd name="connsiteY287" fmla="*/ 575420 h 2017102"/>
                <a:gd name="connsiteX288" fmla="*/ 2666444 w 4011346"/>
                <a:gd name="connsiteY288" fmla="*/ 565408 h 2017102"/>
                <a:gd name="connsiteX289" fmla="*/ 2636409 w 4011346"/>
                <a:gd name="connsiteY289" fmla="*/ 575420 h 2017102"/>
                <a:gd name="connsiteX290" fmla="*/ 2603037 w 4011346"/>
                <a:gd name="connsiteY290" fmla="*/ 535373 h 2017102"/>
                <a:gd name="connsiteX291" fmla="*/ 2569665 w 4011346"/>
                <a:gd name="connsiteY291" fmla="*/ 618804 h 2017102"/>
                <a:gd name="connsiteX292" fmla="*/ 2552979 w 4011346"/>
                <a:gd name="connsiteY292" fmla="*/ 638827 h 2017102"/>
                <a:gd name="connsiteX293" fmla="*/ 2469548 w 4011346"/>
                <a:gd name="connsiteY293" fmla="*/ 502001 h 2017102"/>
                <a:gd name="connsiteX294" fmla="*/ 2446187 w 4011346"/>
                <a:gd name="connsiteY294" fmla="*/ 518687 h 2017102"/>
                <a:gd name="connsiteX295" fmla="*/ 2442850 w 4011346"/>
                <a:gd name="connsiteY295" fmla="*/ 485315 h 2017102"/>
                <a:gd name="connsiteX296" fmla="*/ 2449525 w 4011346"/>
                <a:gd name="connsiteY296" fmla="*/ 415233 h 2017102"/>
                <a:gd name="connsiteX297" fmla="*/ 2386117 w 4011346"/>
                <a:gd name="connsiteY297" fmla="*/ 388535 h 2017102"/>
                <a:gd name="connsiteX298" fmla="*/ 2369431 w 4011346"/>
                <a:gd name="connsiteY298" fmla="*/ 428582 h 2017102"/>
                <a:gd name="connsiteX299" fmla="*/ 2379443 w 4011346"/>
                <a:gd name="connsiteY299" fmla="*/ 451942 h 2017102"/>
                <a:gd name="connsiteX300" fmla="*/ 2376106 w 4011346"/>
                <a:gd name="connsiteY300" fmla="*/ 471966 h 2017102"/>
                <a:gd name="connsiteX301" fmla="*/ 2352745 w 4011346"/>
                <a:gd name="connsiteY301" fmla="*/ 448605 h 2017102"/>
                <a:gd name="connsiteX302" fmla="*/ 2316036 w 4011346"/>
                <a:gd name="connsiteY302" fmla="*/ 455280 h 2017102"/>
                <a:gd name="connsiteX303" fmla="*/ 2272652 w 4011346"/>
                <a:gd name="connsiteY303" fmla="*/ 441931 h 2017102"/>
                <a:gd name="connsiteX304" fmla="*/ 2245954 w 4011346"/>
                <a:gd name="connsiteY304" fmla="*/ 401884 h 2017102"/>
                <a:gd name="connsiteX305" fmla="*/ 2209244 w 4011346"/>
                <a:gd name="connsiteY305" fmla="*/ 398547 h 2017102"/>
                <a:gd name="connsiteX306" fmla="*/ 2159186 w 4011346"/>
                <a:gd name="connsiteY306" fmla="*/ 388535 h 2017102"/>
                <a:gd name="connsiteX307" fmla="*/ 2132488 w 4011346"/>
                <a:gd name="connsiteY307" fmla="*/ 405221 h 2017102"/>
                <a:gd name="connsiteX308" fmla="*/ 2115802 w 4011346"/>
                <a:gd name="connsiteY308" fmla="*/ 418570 h 2017102"/>
                <a:gd name="connsiteX309" fmla="*/ 2115802 w 4011346"/>
                <a:gd name="connsiteY309" fmla="*/ 388535 h 2017102"/>
                <a:gd name="connsiteX310" fmla="*/ 2082430 w 4011346"/>
                <a:gd name="connsiteY310" fmla="*/ 385198 h 2017102"/>
                <a:gd name="connsiteX311" fmla="*/ 2045720 w 4011346"/>
                <a:gd name="connsiteY311" fmla="*/ 358500 h 2017102"/>
                <a:gd name="connsiteX312" fmla="*/ 2025697 w 4011346"/>
                <a:gd name="connsiteY312" fmla="*/ 388535 h 2017102"/>
                <a:gd name="connsiteX313" fmla="*/ 2055732 w 4011346"/>
                <a:gd name="connsiteY313" fmla="*/ 385198 h 2017102"/>
                <a:gd name="connsiteX314" fmla="*/ 2045720 w 4011346"/>
                <a:gd name="connsiteY314" fmla="*/ 411896 h 2017102"/>
                <a:gd name="connsiteX315" fmla="*/ 1988987 w 4011346"/>
                <a:gd name="connsiteY315" fmla="*/ 431919 h 2017102"/>
                <a:gd name="connsiteX316" fmla="*/ 1935592 w 4011346"/>
                <a:gd name="connsiteY316" fmla="*/ 441931 h 2017102"/>
                <a:gd name="connsiteX317" fmla="*/ 1995662 w 4011346"/>
                <a:gd name="connsiteY317" fmla="*/ 385198 h 2017102"/>
                <a:gd name="connsiteX318" fmla="*/ 2055732 w 4011346"/>
                <a:gd name="connsiteY318" fmla="*/ 315116 h 2017102"/>
                <a:gd name="connsiteX319" fmla="*/ 2055732 w 4011346"/>
                <a:gd name="connsiteY319" fmla="*/ 315116 h 2017102"/>
                <a:gd name="connsiteX320" fmla="*/ 2001273 w 4011346"/>
                <a:gd name="connsiteY320" fmla="*/ 234106 h 2017102"/>
                <a:gd name="connsiteX321" fmla="*/ 1877440 w 4011346"/>
                <a:gd name="connsiteY321" fmla="*/ 0 h 2017102"/>
                <a:gd name="connsiteX322" fmla="*/ 1835474 w 4011346"/>
                <a:gd name="connsiteY322" fmla="*/ 38128 h 2017102"/>
                <a:gd name="connsiteX323" fmla="*/ 1818788 w 4011346"/>
                <a:gd name="connsiteY323" fmla="*/ 78175 h 2017102"/>
                <a:gd name="connsiteX324" fmla="*/ 1838813 w 4011346"/>
                <a:gd name="connsiteY324" fmla="*/ 131569 h 2017102"/>
                <a:gd name="connsiteX325" fmla="*/ 1782079 w 4011346"/>
                <a:gd name="connsiteY325" fmla="*/ 118220 h 2017102"/>
                <a:gd name="connsiteX326" fmla="*/ 1768731 w 4011346"/>
                <a:gd name="connsiteY326" fmla="*/ 164942 h 2017102"/>
                <a:gd name="connsiteX327" fmla="*/ 1705322 w 4011346"/>
                <a:gd name="connsiteY327" fmla="*/ 188302 h 2017102"/>
                <a:gd name="connsiteX328" fmla="*/ 1685300 w 4011346"/>
                <a:gd name="connsiteY328" fmla="*/ 161604 h 2017102"/>
                <a:gd name="connsiteX329" fmla="*/ 1615218 w 4011346"/>
                <a:gd name="connsiteY329" fmla="*/ 164942 h 2017102"/>
                <a:gd name="connsiteX330" fmla="*/ 1638579 w 4011346"/>
                <a:gd name="connsiteY330" fmla="*/ 194977 h 2017102"/>
                <a:gd name="connsiteX331" fmla="*/ 1528449 w 4011346"/>
                <a:gd name="connsiteY331" fmla="*/ 221673 h 2017102"/>
                <a:gd name="connsiteX332" fmla="*/ 1465043 w 4011346"/>
                <a:gd name="connsiteY332" fmla="*/ 305104 h 2017102"/>
                <a:gd name="connsiteX333" fmla="*/ 1448357 w 4011346"/>
                <a:gd name="connsiteY333" fmla="*/ 331802 h 2017102"/>
                <a:gd name="connsiteX334" fmla="*/ 1481729 w 4011346"/>
                <a:gd name="connsiteY334" fmla="*/ 365175 h 2017102"/>
                <a:gd name="connsiteX335" fmla="*/ 1481729 w 4011346"/>
                <a:gd name="connsiteY335" fmla="*/ 395210 h 2017102"/>
                <a:gd name="connsiteX336" fmla="*/ 1458368 w 4011346"/>
                <a:gd name="connsiteY336" fmla="*/ 398547 h 2017102"/>
                <a:gd name="connsiteX337" fmla="*/ 1458368 w 4011346"/>
                <a:gd name="connsiteY337" fmla="*/ 378523 h 2017102"/>
                <a:gd name="connsiteX338" fmla="*/ 1418322 w 4011346"/>
                <a:gd name="connsiteY338" fmla="*/ 388535 h 2017102"/>
                <a:gd name="connsiteX339" fmla="*/ 1368263 w 4011346"/>
                <a:gd name="connsiteY339" fmla="*/ 395210 h 2017102"/>
                <a:gd name="connsiteX340" fmla="*/ 1321542 w 4011346"/>
                <a:gd name="connsiteY340" fmla="*/ 401884 h 2017102"/>
                <a:gd name="connsiteX341" fmla="*/ 1318205 w 4011346"/>
                <a:gd name="connsiteY341" fmla="*/ 488652 h 2017102"/>
                <a:gd name="connsiteX342" fmla="*/ 1358252 w 4011346"/>
                <a:gd name="connsiteY342" fmla="*/ 512013 h 2017102"/>
                <a:gd name="connsiteX343" fmla="*/ 1374938 w 4011346"/>
                <a:gd name="connsiteY343" fmla="*/ 542048 h 2017102"/>
                <a:gd name="connsiteX344" fmla="*/ 1384949 w 4011346"/>
                <a:gd name="connsiteY344" fmla="*/ 565408 h 2017102"/>
                <a:gd name="connsiteX345" fmla="*/ 1394961 w 4011346"/>
                <a:gd name="connsiteY345" fmla="*/ 615467 h 2017102"/>
                <a:gd name="connsiteX346" fmla="*/ 1384949 w 4011346"/>
                <a:gd name="connsiteY346" fmla="*/ 645502 h 2017102"/>
                <a:gd name="connsiteX347" fmla="*/ 1358252 w 4011346"/>
                <a:gd name="connsiteY347" fmla="*/ 612129 h 2017102"/>
                <a:gd name="connsiteX348" fmla="*/ 1361589 w 4011346"/>
                <a:gd name="connsiteY348" fmla="*/ 582094 h 2017102"/>
                <a:gd name="connsiteX349" fmla="*/ 1351577 w 4011346"/>
                <a:gd name="connsiteY349" fmla="*/ 542048 h 2017102"/>
                <a:gd name="connsiteX350" fmla="*/ 1328217 w 4011346"/>
                <a:gd name="connsiteY350" fmla="*/ 548722 h 2017102"/>
                <a:gd name="connsiteX351" fmla="*/ 1281495 w 4011346"/>
                <a:gd name="connsiteY351" fmla="*/ 512013 h 2017102"/>
                <a:gd name="connsiteX352" fmla="*/ 1241449 w 4011346"/>
                <a:gd name="connsiteY352" fmla="*/ 508675 h 2017102"/>
                <a:gd name="connsiteX353" fmla="*/ 1241449 w 4011346"/>
                <a:gd name="connsiteY353" fmla="*/ 555396 h 2017102"/>
                <a:gd name="connsiteX354" fmla="*/ 1201402 w 4011346"/>
                <a:gd name="connsiteY354" fmla="*/ 535373 h 2017102"/>
                <a:gd name="connsiteX355" fmla="*/ 1228100 w 4011346"/>
                <a:gd name="connsiteY355" fmla="*/ 585431 h 2017102"/>
                <a:gd name="connsiteX356" fmla="*/ 1258135 w 4011346"/>
                <a:gd name="connsiteY356" fmla="*/ 595443 h 2017102"/>
                <a:gd name="connsiteX357" fmla="*/ 1258135 w 4011346"/>
                <a:gd name="connsiteY357" fmla="*/ 615467 h 2017102"/>
                <a:gd name="connsiteX358" fmla="*/ 1198065 w 4011346"/>
                <a:gd name="connsiteY358" fmla="*/ 592106 h 2017102"/>
                <a:gd name="connsiteX359" fmla="*/ 1181379 w 4011346"/>
                <a:gd name="connsiteY359" fmla="*/ 592106 h 2017102"/>
                <a:gd name="connsiteX360" fmla="*/ 1178041 w 4011346"/>
                <a:gd name="connsiteY360" fmla="*/ 548722 h 2017102"/>
                <a:gd name="connsiteX361" fmla="*/ 1171367 w 4011346"/>
                <a:gd name="connsiteY361" fmla="*/ 461954 h 2017102"/>
                <a:gd name="connsiteX362" fmla="*/ 1161355 w 4011346"/>
                <a:gd name="connsiteY362" fmla="*/ 532036 h 2017102"/>
                <a:gd name="connsiteX363" fmla="*/ 1137995 w 4011346"/>
                <a:gd name="connsiteY363" fmla="*/ 562071 h 2017102"/>
                <a:gd name="connsiteX364" fmla="*/ 1158018 w 4011346"/>
                <a:gd name="connsiteY364" fmla="*/ 608792 h 2017102"/>
                <a:gd name="connsiteX365" fmla="*/ 1158018 w 4011346"/>
                <a:gd name="connsiteY365" fmla="*/ 642164 h 2017102"/>
                <a:gd name="connsiteX366" fmla="*/ 1141332 w 4011346"/>
                <a:gd name="connsiteY366" fmla="*/ 692223 h 2017102"/>
                <a:gd name="connsiteX367" fmla="*/ 1154681 w 4011346"/>
                <a:gd name="connsiteY367" fmla="*/ 725595 h 2017102"/>
                <a:gd name="connsiteX368" fmla="*/ 1184716 w 4011346"/>
                <a:gd name="connsiteY368" fmla="*/ 732269 h 2017102"/>
                <a:gd name="connsiteX369" fmla="*/ 1221425 w 4011346"/>
                <a:gd name="connsiteY369" fmla="*/ 738944 h 2017102"/>
                <a:gd name="connsiteX370" fmla="*/ 1241449 w 4011346"/>
                <a:gd name="connsiteY370" fmla="*/ 762304 h 2017102"/>
                <a:gd name="connsiteX371" fmla="*/ 1258135 w 4011346"/>
                <a:gd name="connsiteY371" fmla="*/ 805688 h 2017102"/>
                <a:gd name="connsiteX372" fmla="*/ 1258135 w 4011346"/>
                <a:gd name="connsiteY372" fmla="*/ 805688 h 2017102"/>
                <a:gd name="connsiteX373" fmla="*/ 1254798 w 4011346"/>
                <a:gd name="connsiteY373" fmla="*/ 839061 h 2017102"/>
                <a:gd name="connsiteX374" fmla="*/ 1274821 w 4011346"/>
                <a:gd name="connsiteY374" fmla="*/ 859084 h 2017102"/>
                <a:gd name="connsiteX375" fmla="*/ 1244786 w 4011346"/>
                <a:gd name="connsiteY375" fmla="*/ 865759 h 2017102"/>
                <a:gd name="connsiteX376" fmla="*/ 1224763 w 4011346"/>
                <a:gd name="connsiteY376" fmla="*/ 825712 h 2017102"/>
                <a:gd name="connsiteX377" fmla="*/ 1224763 w 4011346"/>
                <a:gd name="connsiteY377" fmla="*/ 785665 h 2017102"/>
                <a:gd name="connsiteX378" fmla="*/ 1194727 w 4011346"/>
                <a:gd name="connsiteY378" fmla="*/ 748956 h 2017102"/>
                <a:gd name="connsiteX379" fmla="*/ 1164692 w 4011346"/>
                <a:gd name="connsiteY379" fmla="*/ 792340 h 2017102"/>
                <a:gd name="connsiteX380" fmla="*/ 1178041 w 4011346"/>
                <a:gd name="connsiteY380" fmla="*/ 835723 h 2017102"/>
                <a:gd name="connsiteX381" fmla="*/ 1137995 w 4011346"/>
                <a:gd name="connsiteY381" fmla="*/ 892456 h 2017102"/>
                <a:gd name="connsiteX382" fmla="*/ 1097948 w 4011346"/>
                <a:gd name="connsiteY382" fmla="*/ 949189 h 2017102"/>
                <a:gd name="connsiteX383" fmla="*/ 1007843 w 4011346"/>
                <a:gd name="connsiteY383" fmla="*/ 912480 h 2017102"/>
                <a:gd name="connsiteX384" fmla="*/ 1074587 w 4011346"/>
                <a:gd name="connsiteY384" fmla="*/ 909142 h 2017102"/>
                <a:gd name="connsiteX385" fmla="*/ 1107960 w 4011346"/>
                <a:gd name="connsiteY385" fmla="*/ 845735 h 2017102"/>
                <a:gd name="connsiteX386" fmla="*/ 1121309 w 4011346"/>
                <a:gd name="connsiteY386" fmla="*/ 802351 h 2017102"/>
                <a:gd name="connsiteX387" fmla="*/ 1127983 w 4011346"/>
                <a:gd name="connsiteY387" fmla="*/ 768979 h 2017102"/>
                <a:gd name="connsiteX388" fmla="*/ 1117971 w 4011346"/>
                <a:gd name="connsiteY388" fmla="*/ 752293 h 2017102"/>
                <a:gd name="connsiteX389" fmla="*/ 1114634 w 4011346"/>
                <a:gd name="connsiteY389" fmla="*/ 702234 h 2017102"/>
                <a:gd name="connsiteX390" fmla="*/ 1104622 w 4011346"/>
                <a:gd name="connsiteY390" fmla="*/ 622141 h 2017102"/>
                <a:gd name="connsiteX391" fmla="*/ 1101285 w 4011346"/>
                <a:gd name="connsiteY391" fmla="*/ 562071 h 2017102"/>
                <a:gd name="connsiteX392" fmla="*/ 1124646 w 4011346"/>
                <a:gd name="connsiteY392" fmla="*/ 468629 h 2017102"/>
                <a:gd name="connsiteX393" fmla="*/ 1031203 w 4011346"/>
                <a:gd name="connsiteY393" fmla="*/ 458617 h 2017102"/>
                <a:gd name="connsiteX394" fmla="*/ 1014517 w 4011346"/>
                <a:gd name="connsiteY394" fmla="*/ 515350 h 2017102"/>
                <a:gd name="connsiteX395" fmla="*/ 1024529 w 4011346"/>
                <a:gd name="connsiteY395" fmla="*/ 562071 h 2017102"/>
                <a:gd name="connsiteX396" fmla="*/ 981145 w 4011346"/>
                <a:gd name="connsiteY396" fmla="*/ 615467 h 2017102"/>
                <a:gd name="connsiteX397" fmla="*/ 991157 w 4011346"/>
                <a:gd name="connsiteY397" fmla="*/ 652176 h 2017102"/>
                <a:gd name="connsiteX398" fmla="*/ 981145 w 4011346"/>
                <a:gd name="connsiteY398" fmla="*/ 698897 h 2017102"/>
                <a:gd name="connsiteX399" fmla="*/ 1001168 w 4011346"/>
                <a:gd name="connsiteY399" fmla="*/ 722258 h 2017102"/>
                <a:gd name="connsiteX400" fmla="*/ 1017854 w 4011346"/>
                <a:gd name="connsiteY400" fmla="*/ 768979 h 2017102"/>
                <a:gd name="connsiteX401" fmla="*/ 1047890 w 4011346"/>
                <a:gd name="connsiteY401" fmla="*/ 755630 h 2017102"/>
                <a:gd name="connsiteX402" fmla="*/ 1014517 w 4011346"/>
                <a:gd name="connsiteY402" fmla="*/ 809026 h 2017102"/>
                <a:gd name="connsiteX403" fmla="*/ 957784 w 4011346"/>
                <a:gd name="connsiteY403" fmla="*/ 755630 h 2017102"/>
                <a:gd name="connsiteX404" fmla="*/ 884365 w 4011346"/>
                <a:gd name="connsiteY404" fmla="*/ 718921 h 2017102"/>
                <a:gd name="connsiteX405" fmla="*/ 824295 w 4011346"/>
                <a:gd name="connsiteY405" fmla="*/ 695560 h 2017102"/>
                <a:gd name="connsiteX406" fmla="*/ 810946 w 4011346"/>
                <a:gd name="connsiteY406" fmla="*/ 732269 h 2017102"/>
                <a:gd name="connsiteX407" fmla="*/ 827633 w 4011346"/>
                <a:gd name="connsiteY407" fmla="*/ 768979 h 2017102"/>
                <a:gd name="connsiteX408" fmla="*/ 814284 w 4011346"/>
                <a:gd name="connsiteY408" fmla="*/ 792340 h 2017102"/>
                <a:gd name="connsiteX409" fmla="*/ 800935 w 4011346"/>
                <a:gd name="connsiteY409" fmla="*/ 809026 h 2017102"/>
                <a:gd name="connsiteX410" fmla="*/ 770900 w 4011346"/>
                <a:gd name="connsiteY410" fmla="*/ 752293 h 2017102"/>
                <a:gd name="connsiteX411" fmla="*/ 744202 w 4011346"/>
                <a:gd name="connsiteY411" fmla="*/ 789002 h 2017102"/>
                <a:gd name="connsiteX412" fmla="*/ 707492 w 4011346"/>
                <a:gd name="connsiteY412" fmla="*/ 782328 h 2017102"/>
                <a:gd name="connsiteX413" fmla="*/ 654097 w 4011346"/>
                <a:gd name="connsiteY413" fmla="*/ 819037 h 2017102"/>
                <a:gd name="connsiteX414" fmla="*/ 644085 w 4011346"/>
                <a:gd name="connsiteY414" fmla="*/ 795677 h 2017102"/>
                <a:gd name="connsiteX415" fmla="*/ 654097 w 4011346"/>
                <a:gd name="connsiteY415" fmla="*/ 758967 h 2017102"/>
                <a:gd name="connsiteX416" fmla="*/ 614050 w 4011346"/>
                <a:gd name="connsiteY416" fmla="*/ 795677 h 2017102"/>
                <a:gd name="connsiteX417" fmla="*/ 594027 w 4011346"/>
                <a:gd name="connsiteY417" fmla="*/ 795677 h 2017102"/>
                <a:gd name="connsiteX418" fmla="*/ 533957 w 4011346"/>
                <a:gd name="connsiteY418" fmla="*/ 829049 h 2017102"/>
                <a:gd name="connsiteX419" fmla="*/ 510596 w 4011346"/>
                <a:gd name="connsiteY419" fmla="*/ 852410 h 2017102"/>
                <a:gd name="connsiteX420" fmla="*/ 500584 w 4011346"/>
                <a:gd name="connsiteY420" fmla="*/ 899131 h 2017102"/>
                <a:gd name="connsiteX421" fmla="*/ 450526 w 4011346"/>
                <a:gd name="connsiteY421" fmla="*/ 885782 h 2017102"/>
                <a:gd name="connsiteX422" fmla="*/ 433840 w 4011346"/>
                <a:gd name="connsiteY422" fmla="*/ 849072 h 2017102"/>
                <a:gd name="connsiteX423" fmla="*/ 467212 w 4011346"/>
                <a:gd name="connsiteY423" fmla="*/ 819037 h 2017102"/>
                <a:gd name="connsiteX424" fmla="*/ 453863 w 4011346"/>
                <a:gd name="connsiteY424" fmla="*/ 795677 h 2017102"/>
                <a:gd name="connsiteX425" fmla="*/ 390456 w 4011346"/>
                <a:gd name="connsiteY425" fmla="*/ 765642 h 2017102"/>
                <a:gd name="connsiteX426" fmla="*/ 417154 w 4011346"/>
                <a:gd name="connsiteY426" fmla="*/ 815700 h 2017102"/>
                <a:gd name="connsiteX427" fmla="*/ 407142 w 4011346"/>
                <a:gd name="connsiteY427" fmla="*/ 859084 h 2017102"/>
                <a:gd name="connsiteX428" fmla="*/ 413817 w 4011346"/>
                <a:gd name="connsiteY428" fmla="*/ 895794 h 2017102"/>
                <a:gd name="connsiteX429" fmla="*/ 427165 w 4011346"/>
                <a:gd name="connsiteY429" fmla="*/ 919154 h 2017102"/>
                <a:gd name="connsiteX430" fmla="*/ 413817 w 4011346"/>
                <a:gd name="connsiteY430" fmla="*/ 949189 h 2017102"/>
                <a:gd name="connsiteX431" fmla="*/ 390456 w 4011346"/>
                <a:gd name="connsiteY431" fmla="*/ 925829 h 2017102"/>
                <a:gd name="connsiteX432" fmla="*/ 360421 w 4011346"/>
                <a:gd name="connsiteY432" fmla="*/ 922491 h 2017102"/>
                <a:gd name="connsiteX433" fmla="*/ 333723 w 4011346"/>
                <a:gd name="connsiteY433" fmla="*/ 962538 h 2017102"/>
                <a:gd name="connsiteX434" fmla="*/ 307025 w 4011346"/>
                <a:gd name="connsiteY434" fmla="*/ 982561 h 2017102"/>
                <a:gd name="connsiteX435" fmla="*/ 320374 w 4011346"/>
                <a:gd name="connsiteY435" fmla="*/ 1009259 h 2017102"/>
                <a:gd name="connsiteX436" fmla="*/ 303688 w 4011346"/>
                <a:gd name="connsiteY436" fmla="*/ 1032620 h 2017102"/>
                <a:gd name="connsiteX437" fmla="*/ 233606 w 4011346"/>
                <a:gd name="connsiteY437" fmla="*/ 995910 h 2017102"/>
                <a:gd name="connsiteX438" fmla="*/ 243618 w 4011346"/>
                <a:gd name="connsiteY438" fmla="*/ 1045969 h 2017102"/>
                <a:gd name="connsiteX439" fmla="*/ 263641 w 4011346"/>
                <a:gd name="connsiteY439" fmla="*/ 1065992 h 2017102"/>
                <a:gd name="connsiteX440" fmla="*/ 250292 w 4011346"/>
                <a:gd name="connsiteY440" fmla="*/ 1079341 h 2017102"/>
                <a:gd name="connsiteX441" fmla="*/ 193560 w 4011346"/>
                <a:gd name="connsiteY441" fmla="*/ 1042631 h 2017102"/>
                <a:gd name="connsiteX442" fmla="*/ 170199 w 4011346"/>
                <a:gd name="connsiteY442" fmla="*/ 1002585 h 2017102"/>
                <a:gd name="connsiteX443" fmla="*/ 170199 w 4011346"/>
                <a:gd name="connsiteY443" fmla="*/ 955864 h 2017102"/>
                <a:gd name="connsiteX444" fmla="*/ 133490 w 4011346"/>
                <a:gd name="connsiteY444" fmla="*/ 879107 h 2017102"/>
                <a:gd name="connsiteX445" fmla="*/ 196897 w 4011346"/>
                <a:gd name="connsiteY445" fmla="*/ 909142 h 2017102"/>
                <a:gd name="connsiteX446" fmla="*/ 256967 w 4011346"/>
                <a:gd name="connsiteY446" fmla="*/ 939177 h 2017102"/>
                <a:gd name="connsiteX447" fmla="*/ 293676 w 4011346"/>
                <a:gd name="connsiteY447" fmla="*/ 942515 h 2017102"/>
                <a:gd name="connsiteX448" fmla="*/ 327049 w 4011346"/>
                <a:gd name="connsiteY448" fmla="*/ 912480 h 2017102"/>
                <a:gd name="connsiteX449" fmla="*/ 343735 w 4011346"/>
                <a:gd name="connsiteY449" fmla="*/ 875770 h 2017102"/>
                <a:gd name="connsiteX450" fmla="*/ 333723 w 4011346"/>
                <a:gd name="connsiteY450" fmla="*/ 825712 h 2017102"/>
                <a:gd name="connsiteX451" fmla="*/ 290339 w 4011346"/>
                <a:gd name="connsiteY451" fmla="*/ 805688 h 2017102"/>
                <a:gd name="connsiteX452" fmla="*/ 236944 w 4011346"/>
                <a:gd name="connsiteY452" fmla="*/ 758967 h 2017102"/>
                <a:gd name="connsiteX453" fmla="*/ 133490 w 4011346"/>
                <a:gd name="connsiteY453" fmla="*/ 702234 h 2017102"/>
                <a:gd name="connsiteX0" fmla="*/ 133490 w 4011346"/>
                <a:gd name="connsiteY0" fmla="*/ 702234 h 2017102"/>
                <a:gd name="connsiteX1" fmla="*/ 46722 w 4011346"/>
                <a:gd name="connsiteY1" fmla="*/ 732269 h 2017102"/>
                <a:gd name="connsiteX2" fmla="*/ 33373 w 4011346"/>
                <a:gd name="connsiteY2" fmla="*/ 762304 h 2017102"/>
                <a:gd name="connsiteX3" fmla="*/ 43384 w 4011346"/>
                <a:gd name="connsiteY3" fmla="*/ 792340 h 2017102"/>
                <a:gd name="connsiteX4" fmla="*/ 60071 w 4011346"/>
                <a:gd name="connsiteY4" fmla="*/ 819037 h 2017102"/>
                <a:gd name="connsiteX5" fmla="*/ 73419 w 4011346"/>
                <a:gd name="connsiteY5" fmla="*/ 849072 h 2017102"/>
                <a:gd name="connsiteX6" fmla="*/ 56733 w 4011346"/>
                <a:gd name="connsiteY6" fmla="*/ 872433 h 2017102"/>
                <a:gd name="connsiteX7" fmla="*/ 76757 w 4011346"/>
                <a:gd name="connsiteY7" fmla="*/ 952526 h 2017102"/>
                <a:gd name="connsiteX8" fmla="*/ 66745 w 4011346"/>
                <a:gd name="connsiteY8" fmla="*/ 969213 h 2017102"/>
                <a:gd name="connsiteX9" fmla="*/ 70082 w 4011346"/>
                <a:gd name="connsiteY9" fmla="*/ 995910 h 2017102"/>
                <a:gd name="connsiteX10" fmla="*/ 70082 w 4011346"/>
                <a:gd name="connsiteY10" fmla="*/ 1035957 h 2017102"/>
                <a:gd name="connsiteX11" fmla="*/ 80094 w 4011346"/>
                <a:gd name="connsiteY11" fmla="*/ 1055980 h 2017102"/>
                <a:gd name="connsiteX12" fmla="*/ 76757 w 4011346"/>
                <a:gd name="connsiteY12" fmla="*/ 1079341 h 2017102"/>
                <a:gd name="connsiteX13" fmla="*/ 106792 w 4011346"/>
                <a:gd name="connsiteY13" fmla="*/ 1112713 h 2017102"/>
                <a:gd name="connsiteX14" fmla="*/ 106792 w 4011346"/>
                <a:gd name="connsiteY14" fmla="*/ 1142748 h 2017102"/>
                <a:gd name="connsiteX15" fmla="*/ 13349 w 4011346"/>
                <a:gd name="connsiteY15" fmla="*/ 1232853 h 2017102"/>
                <a:gd name="connsiteX16" fmla="*/ 33373 w 4011346"/>
                <a:gd name="connsiteY16" fmla="*/ 1266226 h 2017102"/>
                <a:gd name="connsiteX17" fmla="*/ 33373 w 4011346"/>
                <a:gd name="connsiteY17" fmla="*/ 1266226 h 2017102"/>
                <a:gd name="connsiteX18" fmla="*/ 16687 w 4011346"/>
                <a:gd name="connsiteY18" fmla="*/ 1296261 h 2017102"/>
                <a:gd name="connsiteX19" fmla="*/ 3338 w 4011346"/>
                <a:gd name="connsiteY19" fmla="*/ 1326296 h 2017102"/>
                <a:gd name="connsiteX20" fmla="*/ 0 w 4011346"/>
                <a:gd name="connsiteY20" fmla="*/ 1386366 h 2017102"/>
                <a:gd name="connsiteX21" fmla="*/ 16687 w 4011346"/>
                <a:gd name="connsiteY21" fmla="*/ 1429750 h 2017102"/>
                <a:gd name="connsiteX22" fmla="*/ 20024 w 4011346"/>
                <a:gd name="connsiteY22" fmla="*/ 1463122 h 2017102"/>
                <a:gd name="connsiteX23" fmla="*/ 56733 w 4011346"/>
                <a:gd name="connsiteY23" fmla="*/ 1473134 h 2017102"/>
                <a:gd name="connsiteX24" fmla="*/ 116803 w 4011346"/>
                <a:gd name="connsiteY24" fmla="*/ 1559902 h 2017102"/>
                <a:gd name="connsiteX25" fmla="*/ 96780 w 4011346"/>
                <a:gd name="connsiteY25" fmla="*/ 1583262 h 2017102"/>
                <a:gd name="connsiteX26" fmla="*/ 93443 w 4011346"/>
                <a:gd name="connsiteY26" fmla="*/ 1613297 h 2017102"/>
                <a:gd name="connsiteX27" fmla="*/ 120141 w 4011346"/>
                <a:gd name="connsiteY27" fmla="*/ 1616634 h 2017102"/>
                <a:gd name="connsiteX28" fmla="*/ 160187 w 4011346"/>
                <a:gd name="connsiteY28" fmla="*/ 1629983 h 2017102"/>
                <a:gd name="connsiteX29" fmla="*/ 186885 w 4011346"/>
                <a:gd name="connsiteY29" fmla="*/ 1643332 h 2017102"/>
                <a:gd name="connsiteX30" fmla="*/ 213583 w 4011346"/>
                <a:gd name="connsiteY30" fmla="*/ 1673367 h 2017102"/>
                <a:gd name="connsiteX31" fmla="*/ 243618 w 4011346"/>
                <a:gd name="connsiteY31" fmla="*/ 1676704 h 2017102"/>
                <a:gd name="connsiteX32" fmla="*/ 287002 w 4011346"/>
                <a:gd name="connsiteY32" fmla="*/ 1706740 h 2017102"/>
                <a:gd name="connsiteX33" fmla="*/ 310363 w 4011346"/>
                <a:gd name="connsiteY33" fmla="*/ 1716751 h 2017102"/>
                <a:gd name="connsiteX34" fmla="*/ 310363 w 4011346"/>
                <a:gd name="connsiteY34" fmla="*/ 1753461 h 2017102"/>
                <a:gd name="connsiteX35" fmla="*/ 270316 w 4011346"/>
                <a:gd name="connsiteY35" fmla="*/ 1793507 h 2017102"/>
                <a:gd name="connsiteX36" fmla="*/ 280327 w 4011346"/>
                <a:gd name="connsiteY36" fmla="*/ 1816868 h 2017102"/>
                <a:gd name="connsiteX37" fmla="*/ 273653 w 4011346"/>
                <a:gd name="connsiteY37" fmla="*/ 1836891 h 2017102"/>
                <a:gd name="connsiteX38" fmla="*/ 266979 w 4011346"/>
                <a:gd name="connsiteY38" fmla="*/ 1853577 h 2017102"/>
                <a:gd name="connsiteX39" fmla="*/ 240281 w 4011346"/>
                <a:gd name="connsiteY39" fmla="*/ 1893624 h 2017102"/>
                <a:gd name="connsiteX40" fmla="*/ 307025 w 4011346"/>
                <a:gd name="connsiteY40" fmla="*/ 1930334 h 2017102"/>
                <a:gd name="connsiteX41" fmla="*/ 337060 w 4011346"/>
                <a:gd name="connsiteY41" fmla="*/ 1937008 h 2017102"/>
                <a:gd name="connsiteX42" fmla="*/ 360421 w 4011346"/>
                <a:gd name="connsiteY42" fmla="*/ 1943683 h 2017102"/>
                <a:gd name="connsiteX43" fmla="*/ 380444 w 4011346"/>
                <a:gd name="connsiteY43" fmla="*/ 1950357 h 2017102"/>
                <a:gd name="connsiteX44" fmla="*/ 407142 w 4011346"/>
                <a:gd name="connsiteY44" fmla="*/ 1970380 h 2017102"/>
                <a:gd name="connsiteX45" fmla="*/ 437177 w 4011346"/>
                <a:gd name="connsiteY45" fmla="*/ 1967043 h 2017102"/>
                <a:gd name="connsiteX46" fmla="*/ 507259 w 4011346"/>
                <a:gd name="connsiteY46" fmla="*/ 2017102 h 2017102"/>
                <a:gd name="connsiteX47" fmla="*/ 517271 w 4011346"/>
                <a:gd name="connsiteY47" fmla="*/ 2003753 h 2017102"/>
                <a:gd name="connsiteX48" fmla="*/ 507259 w 4011346"/>
                <a:gd name="connsiteY48" fmla="*/ 1963706 h 2017102"/>
                <a:gd name="connsiteX49" fmla="*/ 500584 w 4011346"/>
                <a:gd name="connsiteY49" fmla="*/ 1930334 h 2017102"/>
                <a:gd name="connsiteX50" fmla="*/ 483898 w 4011346"/>
                <a:gd name="connsiteY50" fmla="*/ 1886950 h 2017102"/>
                <a:gd name="connsiteX51" fmla="*/ 513933 w 4011346"/>
                <a:gd name="connsiteY51" fmla="*/ 1866926 h 2017102"/>
                <a:gd name="connsiteX52" fmla="*/ 547306 w 4011346"/>
                <a:gd name="connsiteY52" fmla="*/ 1843566 h 2017102"/>
                <a:gd name="connsiteX53" fmla="*/ 527282 w 4011346"/>
                <a:gd name="connsiteY53" fmla="*/ 1826880 h 2017102"/>
                <a:gd name="connsiteX54" fmla="*/ 517271 w 4011346"/>
                <a:gd name="connsiteY54" fmla="*/ 1793507 h 2017102"/>
                <a:gd name="connsiteX55" fmla="*/ 480561 w 4011346"/>
                <a:gd name="connsiteY55" fmla="*/ 1776821 h 2017102"/>
                <a:gd name="connsiteX56" fmla="*/ 470549 w 4011346"/>
                <a:gd name="connsiteY56" fmla="*/ 1756798 h 2017102"/>
                <a:gd name="connsiteX57" fmla="*/ 480561 w 4011346"/>
                <a:gd name="connsiteY57" fmla="*/ 1726763 h 2017102"/>
                <a:gd name="connsiteX58" fmla="*/ 490573 w 4011346"/>
                <a:gd name="connsiteY58" fmla="*/ 1686716 h 2017102"/>
                <a:gd name="connsiteX59" fmla="*/ 513933 w 4011346"/>
                <a:gd name="connsiteY59" fmla="*/ 1706740 h 2017102"/>
                <a:gd name="connsiteX60" fmla="*/ 520608 w 4011346"/>
                <a:gd name="connsiteY60" fmla="*/ 1690053 h 2017102"/>
                <a:gd name="connsiteX61" fmla="*/ 543968 w 4011346"/>
                <a:gd name="connsiteY61" fmla="*/ 1653344 h 2017102"/>
                <a:gd name="connsiteX62" fmla="*/ 574003 w 4011346"/>
                <a:gd name="connsiteY62" fmla="*/ 1636658 h 2017102"/>
                <a:gd name="connsiteX63" fmla="*/ 590690 w 4011346"/>
                <a:gd name="connsiteY63" fmla="*/ 1650007 h 2017102"/>
                <a:gd name="connsiteX64" fmla="*/ 610713 w 4011346"/>
                <a:gd name="connsiteY64" fmla="*/ 1623309 h 2017102"/>
                <a:gd name="connsiteX65" fmla="*/ 630736 w 4011346"/>
                <a:gd name="connsiteY65" fmla="*/ 1650007 h 2017102"/>
                <a:gd name="connsiteX66" fmla="*/ 657434 w 4011346"/>
                <a:gd name="connsiteY66" fmla="*/ 1673367 h 2017102"/>
                <a:gd name="connsiteX67" fmla="*/ 674120 w 4011346"/>
                <a:gd name="connsiteY67" fmla="*/ 1680042 h 2017102"/>
                <a:gd name="connsiteX68" fmla="*/ 697481 w 4011346"/>
                <a:gd name="connsiteY68" fmla="*/ 1680042 h 2017102"/>
                <a:gd name="connsiteX69" fmla="*/ 717504 w 4011346"/>
                <a:gd name="connsiteY69" fmla="*/ 1666693 h 2017102"/>
                <a:gd name="connsiteX70" fmla="*/ 744202 w 4011346"/>
                <a:gd name="connsiteY70" fmla="*/ 1666693 h 2017102"/>
                <a:gd name="connsiteX71" fmla="*/ 760888 w 4011346"/>
                <a:gd name="connsiteY71" fmla="*/ 1663356 h 2017102"/>
                <a:gd name="connsiteX72" fmla="*/ 790923 w 4011346"/>
                <a:gd name="connsiteY72" fmla="*/ 1696728 h 2017102"/>
                <a:gd name="connsiteX73" fmla="*/ 797598 w 4011346"/>
                <a:gd name="connsiteY73" fmla="*/ 1670030 h 2017102"/>
                <a:gd name="connsiteX74" fmla="*/ 817621 w 4011346"/>
                <a:gd name="connsiteY74" fmla="*/ 1686716 h 2017102"/>
                <a:gd name="connsiteX75" fmla="*/ 837644 w 4011346"/>
                <a:gd name="connsiteY75" fmla="*/ 1663356 h 2017102"/>
                <a:gd name="connsiteX76" fmla="*/ 827633 w 4011346"/>
                <a:gd name="connsiteY76" fmla="*/ 1643332 h 2017102"/>
                <a:gd name="connsiteX77" fmla="*/ 810946 w 4011346"/>
                <a:gd name="connsiteY77" fmla="*/ 1629983 h 2017102"/>
                <a:gd name="connsiteX78" fmla="*/ 810946 w 4011346"/>
                <a:gd name="connsiteY78" fmla="*/ 1603286 h 2017102"/>
                <a:gd name="connsiteX79" fmla="*/ 810946 w 4011346"/>
                <a:gd name="connsiteY79" fmla="*/ 1589937 h 2017102"/>
                <a:gd name="connsiteX80" fmla="*/ 830970 w 4011346"/>
                <a:gd name="connsiteY80" fmla="*/ 1586599 h 2017102"/>
                <a:gd name="connsiteX81" fmla="*/ 840981 w 4011346"/>
                <a:gd name="connsiteY81" fmla="*/ 1583262 h 2017102"/>
                <a:gd name="connsiteX82" fmla="*/ 820958 w 4011346"/>
                <a:gd name="connsiteY82" fmla="*/ 1546553 h 2017102"/>
                <a:gd name="connsiteX83" fmla="*/ 854330 w 4011346"/>
                <a:gd name="connsiteY83" fmla="*/ 1539878 h 2017102"/>
                <a:gd name="connsiteX84" fmla="*/ 891040 w 4011346"/>
                <a:gd name="connsiteY84" fmla="*/ 1546553 h 2017102"/>
                <a:gd name="connsiteX85" fmla="*/ 964459 w 4011346"/>
                <a:gd name="connsiteY85" fmla="*/ 1503169 h 2017102"/>
                <a:gd name="connsiteX86" fmla="*/ 1001168 w 4011346"/>
                <a:gd name="connsiteY86" fmla="*/ 1503169 h 2017102"/>
                <a:gd name="connsiteX87" fmla="*/ 1027866 w 4011346"/>
                <a:gd name="connsiteY87" fmla="*/ 1479808 h 2017102"/>
                <a:gd name="connsiteX88" fmla="*/ 1047890 w 4011346"/>
                <a:gd name="connsiteY88" fmla="*/ 1489820 h 2017102"/>
                <a:gd name="connsiteX89" fmla="*/ 1067913 w 4011346"/>
                <a:gd name="connsiteY89" fmla="*/ 1499831 h 2017102"/>
                <a:gd name="connsiteX90" fmla="*/ 1087936 w 4011346"/>
                <a:gd name="connsiteY90" fmla="*/ 1526529 h 2017102"/>
                <a:gd name="connsiteX91" fmla="*/ 1074587 w 4011346"/>
                <a:gd name="connsiteY91" fmla="*/ 1539878 h 2017102"/>
                <a:gd name="connsiteX92" fmla="*/ 1104622 w 4011346"/>
                <a:gd name="connsiteY92" fmla="*/ 1539878 h 2017102"/>
                <a:gd name="connsiteX93" fmla="*/ 1107960 w 4011346"/>
                <a:gd name="connsiteY93" fmla="*/ 1556564 h 2017102"/>
                <a:gd name="connsiteX94" fmla="*/ 1121309 w 4011346"/>
                <a:gd name="connsiteY94" fmla="*/ 1539878 h 2017102"/>
                <a:gd name="connsiteX95" fmla="*/ 1134657 w 4011346"/>
                <a:gd name="connsiteY95" fmla="*/ 1553227 h 2017102"/>
                <a:gd name="connsiteX96" fmla="*/ 1134657 w 4011346"/>
                <a:gd name="connsiteY96" fmla="*/ 1573250 h 2017102"/>
                <a:gd name="connsiteX97" fmla="*/ 1148006 w 4011346"/>
                <a:gd name="connsiteY97" fmla="*/ 1569913 h 2017102"/>
                <a:gd name="connsiteX98" fmla="*/ 1208076 w 4011346"/>
                <a:gd name="connsiteY98" fmla="*/ 1523192 h 2017102"/>
                <a:gd name="connsiteX99" fmla="*/ 1211414 w 4011346"/>
                <a:gd name="connsiteY99" fmla="*/ 1543215 h 2017102"/>
                <a:gd name="connsiteX100" fmla="*/ 1244786 w 4011346"/>
                <a:gd name="connsiteY100" fmla="*/ 1563239 h 2017102"/>
                <a:gd name="connsiteX101" fmla="*/ 1264809 w 4011346"/>
                <a:gd name="connsiteY101" fmla="*/ 1593274 h 2017102"/>
                <a:gd name="connsiteX102" fmla="*/ 1298181 w 4011346"/>
                <a:gd name="connsiteY102" fmla="*/ 1700065 h 2017102"/>
                <a:gd name="connsiteX103" fmla="*/ 1308193 w 4011346"/>
                <a:gd name="connsiteY103" fmla="*/ 1656681 h 2017102"/>
                <a:gd name="connsiteX104" fmla="*/ 1344903 w 4011346"/>
                <a:gd name="connsiteY104" fmla="*/ 1676704 h 2017102"/>
                <a:gd name="connsiteX105" fmla="*/ 1388287 w 4011346"/>
                <a:gd name="connsiteY105" fmla="*/ 1676704 h 2017102"/>
                <a:gd name="connsiteX106" fmla="*/ 1394961 w 4011346"/>
                <a:gd name="connsiteY106" fmla="*/ 1700065 h 2017102"/>
                <a:gd name="connsiteX107" fmla="*/ 1435008 w 4011346"/>
                <a:gd name="connsiteY107" fmla="*/ 1723426 h 2017102"/>
                <a:gd name="connsiteX108" fmla="*/ 1465043 w 4011346"/>
                <a:gd name="connsiteY108" fmla="*/ 1723426 h 2017102"/>
                <a:gd name="connsiteX109" fmla="*/ 1491741 w 4011346"/>
                <a:gd name="connsiteY109" fmla="*/ 1736775 h 2017102"/>
                <a:gd name="connsiteX110" fmla="*/ 1535125 w 4011346"/>
                <a:gd name="connsiteY110" fmla="*/ 1693391 h 2017102"/>
                <a:gd name="connsiteX111" fmla="*/ 1571834 w 4011346"/>
                <a:gd name="connsiteY111" fmla="*/ 1673367 h 2017102"/>
                <a:gd name="connsiteX112" fmla="*/ 1608544 w 4011346"/>
                <a:gd name="connsiteY112" fmla="*/ 1676704 h 2017102"/>
                <a:gd name="connsiteX113" fmla="*/ 1655265 w 4011346"/>
                <a:gd name="connsiteY113" fmla="*/ 1690053 h 2017102"/>
                <a:gd name="connsiteX114" fmla="*/ 1681963 w 4011346"/>
                <a:gd name="connsiteY114" fmla="*/ 1706740 h 2017102"/>
                <a:gd name="connsiteX115" fmla="*/ 1735358 w 4011346"/>
                <a:gd name="connsiteY115" fmla="*/ 1700065 h 2017102"/>
                <a:gd name="connsiteX116" fmla="*/ 1745370 w 4011346"/>
                <a:gd name="connsiteY116" fmla="*/ 1680042 h 2017102"/>
                <a:gd name="connsiteX117" fmla="*/ 1738695 w 4011346"/>
                <a:gd name="connsiteY117" fmla="*/ 1660018 h 2017102"/>
                <a:gd name="connsiteX118" fmla="*/ 1765393 w 4011346"/>
                <a:gd name="connsiteY118" fmla="*/ 1633321 h 2017102"/>
                <a:gd name="connsiteX119" fmla="*/ 1778742 w 4011346"/>
                <a:gd name="connsiteY119" fmla="*/ 1629983 h 2017102"/>
                <a:gd name="connsiteX120" fmla="*/ 1812114 w 4011346"/>
                <a:gd name="connsiteY120" fmla="*/ 1646669 h 2017102"/>
                <a:gd name="connsiteX121" fmla="*/ 1852161 w 4011346"/>
                <a:gd name="connsiteY121" fmla="*/ 1660018 h 2017102"/>
                <a:gd name="connsiteX122" fmla="*/ 1858836 w 4011346"/>
                <a:gd name="connsiteY122" fmla="*/ 1686716 h 2017102"/>
                <a:gd name="connsiteX123" fmla="*/ 1872184 w 4011346"/>
                <a:gd name="connsiteY123" fmla="*/ 1693391 h 2017102"/>
                <a:gd name="connsiteX124" fmla="*/ 1902219 w 4011346"/>
                <a:gd name="connsiteY124" fmla="*/ 1696728 h 2017102"/>
                <a:gd name="connsiteX125" fmla="*/ 1932254 w 4011346"/>
                <a:gd name="connsiteY125" fmla="*/ 1680042 h 2017102"/>
                <a:gd name="connsiteX126" fmla="*/ 1962290 w 4011346"/>
                <a:gd name="connsiteY126" fmla="*/ 1693391 h 2017102"/>
                <a:gd name="connsiteX127" fmla="*/ 1985650 w 4011346"/>
                <a:gd name="connsiteY127" fmla="*/ 1706740 h 2017102"/>
                <a:gd name="connsiteX128" fmla="*/ 1995662 w 4011346"/>
                <a:gd name="connsiteY128" fmla="*/ 1716751 h 2017102"/>
                <a:gd name="connsiteX129" fmla="*/ 2032371 w 4011346"/>
                <a:gd name="connsiteY129" fmla="*/ 1736775 h 2017102"/>
                <a:gd name="connsiteX130" fmla="*/ 2069081 w 4011346"/>
                <a:gd name="connsiteY130" fmla="*/ 1733437 h 2017102"/>
                <a:gd name="connsiteX131" fmla="*/ 2142500 w 4011346"/>
                <a:gd name="connsiteY131" fmla="*/ 1690053 h 2017102"/>
                <a:gd name="connsiteX132" fmla="*/ 2195895 w 4011346"/>
                <a:gd name="connsiteY132" fmla="*/ 1703402 h 2017102"/>
                <a:gd name="connsiteX133" fmla="*/ 2225930 w 4011346"/>
                <a:gd name="connsiteY133" fmla="*/ 1713414 h 2017102"/>
                <a:gd name="connsiteX134" fmla="*/ 2259303 w 4011346"/>
                <a:gd name="connsiteY134" fmla="*/ 1700065 h 2017102"/>
                <a:gd name="connsiteX135" fmla="*/ 2262640 w 4011346"/>
                <a:gd name="connsiteY135" fmla="*/ 1673367 h 2017102"/>
                <a:gd name="connsiteX136" fmla="*/ 2282663 w 4011346"/>
                <a:gd name="connsiteY136" fmla="*/ 1643332 h 2017102"/>
                <a:gd name="connsiteX137" fmla="*/ 2299349 w 4011346"/>
                <a:gd name="connsiteY137" fmla="*/ 1589937 h 2017102"/>
                <a:gd name="connsiteX138" fmla="*/ 2282663 w 4011346"/>
                <a:gd name="connsiteY138" fmla="*/ 1593274 h 2017102"/>
                <a:gd name="connsiteX139" fmla="*/ 2312698 w 4011346"/>
                <a:gd name="connsiteY139" fmla="*/ 1566576 h 2017102"/>
                <a:gd name="connsiteX140" fmla="*/ 2339396 w 4011346"/>
                <a:gd name="connsiteY140" fmla="*/ 1563239 h 2017102"/>
                <a:gd name="connsiteX141" fmla="*/ 2396129 w 4011346"/>
                <a:gd name="connsiteY141" fmla="*/ 1573250 h 2017102"/>
                <a:gd name="connsiteX142" fmla="*/ 2436176 w 4011346"/>
                <a:gd name="connsiteY142" fmla="*/ 1599948 h 2017102"/>
                <a:gd name="connsiteX143" fmla="*/ 2462873 w 4011346"/>
                <a:gd name="connsiteY143" fmla="*/ 1629983 h 2017102"/>
                <a:gd name="connsiteX144" fmla="*/ 2469548 w 4011346"/>
                <a:gd name="connsiteY144" fmla="*/ 1666693 h 2017102"/>
                <a:gd name="connsiteX145" fmla="*/ 2476222 w 4011346"/>
                <a:gd name="connsiteY145" fmla="*/ 1706740 h 2017102"/>
                <a:gd name="connsiteX146" fmla="*/ 2486234 w 4011346"/>
                <a:gd name="connsiteY146" fmla="*/ 1726763 h 2017102"/>
                <a:gd name="connsiteX147" fmla="*/ 2529618 w 4011346"/>
                <a:gd name="connsiteY147" fmla="*/ 1740112 h 2017102"/>
                <a:gd name="connsiteX148" fmla="*/ 2549641 w 4011346"/>
                <a:gd name="connsiteY148" fmla="*/ 1760135 h 2017102"/>
                <a:gd name="connsiteX149" fmla="*/ 2562990 w 4011346"/>
                <a:gd name="connsiteY149" fmla="*/ 1793507 h 2017102"/>
                <a:gd name="connsiteX150" fmla="*/ 2586351 w 4011346"/>
                <a:gd name="connsiteY150" fmla="*/ 1786833 h 2017102"/>
                <a:gd name="connsiteX151" fmla="*/ 2606374 w 4011346"/>
                <a:gd name="connsiteY151" fmla="*/ 1776821 h 2017102"/>
                <a:gd name="connsiteX152" fmla="*/ 2639746 w 4011346"/>
                <a:gd name="connsiteY152" fmla="*/ 1760135 h 2017102"/>
                <a:gd name="connsiteX153" fmla="*/ 2643084 w 4011346"/>
                <a:gd name="connsiteY153" fmla="*/ 1776821 h 2017102"/>
                <a:gd name="connsiteX154" fmla="*/ 2626398 w 4011346"/>
                <a:gd name="connsiteY154" fmla="*/ 1806856 h 2017102"/>
                <a:gd name="connsiteX155" fmla="*/ 2616386 w 4011346"/>
                <a:gd name="connsiteY155" fmla="*/ 1843566 h 2017102"/>
                <a:gd name="connsiteX156" fmla="*/ 2603037 w 4011346"/>
                <a:gd name="connsiteY156" fmla="*/ 1896961 h 2017102"/>
                <a:gd name="connsiteX157" fmla="*/ 2579676 w 4011346"/>
                <a:gd name="connsiteY157" fmla="*/ 1870264 h 2017102"/>
                <a:gd name="connsiteX158" fmla="*/ 2552979 w 4011346"/>
                <a:gd name="connsiteY158" fmla="*/ 1893624 h 2017102"/>
                <a:gd name="connsiteX159" fmla="*/ 2559653 w 4011346"/>
                <a:gd name="connsiteY159" fmla="*/ 1920322 h 2017102"/>
                <a:gd name="connsiteX160" fmla="*/ 2559653 w 4011346"/>
                <a:gd name="connsiteY160" fmla="*/ 1957031 h 2017102"/>
                <a:gd name="connsiteX161" fmla="*/ 2549641 w 4011346"/>
                <a:gd name="connsiteY161" fmla="*/ 1977055 h 2017102"/>
                <a:gd name="connsiteX162" fmla="*/ 2589688 w 4011346"/>
                <a:gd name="connsiteY162" fmla="*/ 1957031 h 2017102"/>
                <a:gd name="connsiteX163" fmla="*/ 2626398 w 4011346"/>
                <a:gd name="connsiteY163" fmla="*/ 1967043 h 2017102"/>
                <a:gd name="connsiteX164" fmla="*/ 2653095 w 4011346"/>
                <a:gd name="connsiteY164" fmla="*/ 1943683 h 2017102"/>
                <a:gd name="connsiteX165" fmla="*/ 2683130 w 4011346"/>
                <a:gd name="connsiteY165" fmla="*/ 1890287 h 2017102"/>
                <a:gd name="connsiteX166" fmla="*/ 2753212 w 4011346"/>
                <a:gd name="connsiteY166" fmla="*/ 1803519 h 2017102"/>
                <a:gd name="connsiteX167" fmla="*/ 2783247 w 4011346"/>
                <a:gd name="connsiteY167" fmla="*/ 1733437 h 2017102"/>
                <a:gd name="connsiteX168" fmla="*/ 2803271 w 4011346"/>
                <a:gd name="connsiteY168" fmla="*/ 1629983 h 2017102"/>
                <a:gd name="connsiteX169" fmla="*/ 2793259 w 4011346"/>
                <a:gd name="connsiteY169" fmla="*/ 1579925 h 2017102"/>
                <a:gd name="connsiteX170" fmla="*/ 2769898 w 4011346"/>
                <a:gd name="connsiteY170" fmla="*/ 1546553 h 2017102"/>
                <a:gd name="connsiteX171" fmla="*/ 2726514 w 4011346"/>
                <a:gd name="connsiteY171" fmla="*/ 1546553 h 2017102"/>
                <a:gd name="connsiteX172" fmla="*/ 2699817 w 4011346"/>
                <a:gd name="connsiteY172" fmla="*/ 1546553 h 2017102"/>
                <a:gd name="connsiteX173" fmla="*/ 2683130 w 4011346"/>
                <a:gd name="connsiteY173" fmla="*/ 1526529 h 2017102"/>
                <a:gd name="connsiteX174" fmla="*/ 2669781 w 4011346"/>
                <a:gd name="connsiteY174" fmla="*/ 1506506 h 2017102"/>
                <a:gd name="connsiteX175" fmla="*/ 2763224 w 4011346"/>
                <a:gd name="connsiteY175" fmla="*/ 1389703 h 2017102"/>
                <a:gd name="connsiteX176" fmla="*/ 2846654 w 4011346"/>
                <a:gd name="connsiteY176" fmla="*/ 1322959 h 2017102"/>
                <a:gd name="connsiteX177" fmla="*/ 2890038 w 4011346"/>
                <a:gd name="connsiteY177" fmla="*/ 1299598 h 2017102"/>
                <a:gd name="connsiteX178" fmla="*/ 2933422 w 4011346"/>
                <a:gd name="connsiteY178" fmla="*/ 1319621 h 2017102"/>
                <a:gd name="connsiteX179" fmla="*/ 2950109 w 4011346"/>
                <a:gd name="connsiteY179" fmla="*/ 1302935 h 2017102"/>
                <a:gd name="connsiteX180" fmla="*/ 2993492 w 4011346"/>
                <a:gd name="connsiteY180" fmla="*/ 1319621 h 2017102"/>
                <a:gd name="connsiteX181" fmla="*/ 3006841 w 4011346"/>
                <a:gd name="connsiteY181" fmla="*/ 1286249 h 2017102"/>
                <a:gd name="connsiteX182" fmla="*/ 3053563 w 4011346"/>
                <a:gd name="connsiteY182" fmla="*/ 1296261 h 2017102"/>
                <a:gd name="connsiteX183" fmla="*/ 3070249 w 4011346"/>
                <a:gd name="connsiteY183" fmla="*/ 1312947 h 2017102"/>
                <a:gd name="connsiteX184" fmla="*/ 3060237 w 4011346"/>
                <a:gd name="connsiteY184" fmla="*/ 1332970 h 2017102"/>
                <a:gd name="connsiteX185" fmla="*/ 3123644 w 4011346"/>
                <a:gd name="connsiteY185" fmla="*/ 1316284 h 2017102"/>
                <a:gd name="connsiteX186" fmla="*/ 3140330 w 4011346"/>
                <a:gd name="connsiteY186" fmla="*/ 1302935 h 2017102"/>
                <a:gd name="connsiteX187" fmla="*/ 3123644 w 4011346"/>
                <a:gd name="connsiteY187" fmla="*/ 1289586 h 2017102"/>
                <a:gd name="connsiteX188" fmla="*/ 3143668 w 4011346"/>
                <a:gd name="connsiteY188" fmla="*/ 1249540 h 2017102"/>
                <a:gd name="connsiteX189" fmla="*/ 3190389 w 4011346"/>
                <a:gd name="connsiteY189" fmla="*/ 1179458 h 2017102"/>
                <a:gd name="connsiteX190" fmla="*/ 3233773 w 4011346"/>
                <a:gd name="connsiteY190" fmla="*/ 1176121 h 2017102"/>
                <a:gd name="connsiteX191" fmla="*/ 3273819 w 4011346"/>
                <a:gd name="connsiteY191" fmla="*/ 1186132 h 2017102"/>
                <a:gd name="connsiteX192" fmla="*/ 3277157 w 4011346"/>
                <a:gd name="connsiteY192" fmla="*/ 1242865 h 2017102"/>
                <a:gd name="connsiteX193" fmla="*/ 3320541 w 4011346"/>
                <a:gd name="connsiteY193" fmla="*/ 1199481 h 2017102"/>
                <a:gd name="connsiteX194" fmla="*/ 3343901 w 4011346"/>
                <a:gd name="connsiteY194" fmla="*/ 1182795 h 2017102"/>
                <a:gd name="connsiteX195" fmla="*/ 3350576 w 4011346"/>
                <a:gd name="connsiteY195" fmla="*/ 1149423 h 2017102"/>
                <a:gd name="connsiteX196" fmla="*/ 3377273 w 4011346"/>
                <a:gd name="connsiteY196" fmla="*/ 1132737 h 2017102"/>
                <a:gd name="connsiteX197" fmla="*/ 3407309 w 4011346"/>
                <a:gd name="connsiteY197" fmla="*/ 1142748 h 2017102"/>
                <a:gd name="connsiteX198" fmla="*/ 3373936 w 4011346"/>
                <a:gd name="connsiteY198" fmla="*/ 1172783 h 2017102"/>
                <a:gd name="connsiteX199" fmla="*/ 3360587 w 4011346"/>
                <a:gd name="connsiteY199" fmla="*/ 1222842 h 2017102"/>
                <a:gd name="connsiteX200" fmla="*/ 3323878 w 4011346"/>
                <a:gd name="connsiteY200" fmla="*/ 1262888 h 2017102"/>
                <a:gd name="connsiteX201" fmla="*/ 3210412 w 4011346"/>
                <a:gd name="connsiteY201" fmla="*/ 1359668 h 2017102"/>
                <a:gd name="connsiteX202" fmla="*/ 3163691 w 4011346"/>
                <a:gd name="connsiteY202" fmla="*/ 1429750 h 2017102"/>
                <a:gd name="connsiteX203" fmla="*/ 3160354 w 4011346"/>
                <a:gd name="connsiteY203" fmla="*/ 1503169 h 2017102"/>
                <a:gd name="connsiteX204" fmla="*/ 3170365 w 4011346"/>
                <a:gd name="connsiteY204" fmla="*/ 1593274 h 2017102"/>
                <a:gd name="connsiteX205" fmla="*/ 3190389 w 4011346"/>
                <a:gd name="connsiteY205" fmla="*/ 1656681 h 2017102"/>
                <a:gd name="connsiteX206" fmla="*/ 3217087 w 4011346"/>
                <a:gd name="connsiteY206" fmla="*/ 1646669 h 2017102"/>
                <a:gd name="connsiteX207" fmla="*/ 3240447 w 4011346"/>
                <a:gd name="connsiteY207" fmla="*/ 1579925 h 2017102"/>
                <a:gd name="connsiteX208" fmla="*/ 3270482 w 4011346"/>
                <a:gd name="connsiteY208" fmla="*/ 1576588 h 2017102"/>
                <a:gd name="connsiteX209" fmla="*/ 3287168 w 4011346"/>
                <a:gd name="connsiteY209" fmla="*/ 1516518 h 2017102"/>
                <a:gd name="connsiteX210" fmla="*/ 3313866 w 4011346"/>
                <a:gd name="connsiteY210" fmla="*/ 1506506 h 2017102"/>
                <a:gd name="connsiteX211" fmla="*/ 3313866 w 4011346"/>
                <a:gd name="connsiteY211" fmla="*/ 1476471 h 2017102"/>
                <a:gd name="connsiteX212" fmla="*/ 3337227 w 4011346"/>
                <a:gd name="connsiteY212" fmla="*/ 1439761 h 2017102"/>
                <a:gd name="connsiteX213" fmla="*/ 3330552 w 4011346"/>
                <a:gd name="connsiteY213" fmla="*/ 1396377 h 2017102"/>
                <a:gd name="connsiteX214" fmla="*/ 3333890 w 4011346"/>
                <a:gd name="connsiteY214" fmla="*/ 1366342 h 2017102"/>
                <a:gd name="connsiteX215" fmla="*/ 3323878 w 4011346"/>
                <a:gd name="connsiteY215" fmla="*/ 1356331 h 2017102"/>
                <a:gd name="connsiteX216" fmla="*/ 3363925 w 4011346"/>
                <a:gd name="connsiteY216" fmla="*/ 1269563 h 2017102"/>
                <a:gd name="connsiteX217" fmla="*/ 3383948 w 4011346"/>
                <a:gd name="connsiteY217" fmla="*/ 1279575 h 2017102"/>
                <a:gd name="connsiteX218" fmla="*/ 3410646 w 4011346"/>
                <a:gd name="connsiteY218" fmla="*/ 1252877 h 2017102"/>
                <a:gd name="connsiteX219" fmla="*/ 3420657 w 4011346"/>
                <a:gd name="connsiteY219" fmla="*/ 1279575 h 2017102"/>
                <a:gd name="connsiteX220" fmla="*/ 3447355 w 4011346"/>
                <a:gd name="connsiteY220" fmla="*/ 1262888 h 2017102"/>
                <a:gd name="connsiteX221" fmla="*/ 3477390 w 4011346"/>
                <a:gd name="connsiteY221" fmla="*/ 1252877 h 2017102"/>
                <a:gd name="connsiteX222" fmla="*/ 3514100 w 4011346"/>
                <a:gd name="connsiteY222" fmla="*/ 1279575 h 2017102"/>
                <a:gd name="connsiteX223" fmla="*/ 3574170 w 4011346"/>
                <a:gd name="connsiteY223" fmla="*/ 1212830 h 2017102"/>
                <a:gd name="connsiteX224" fmla="*/ 3637577 w 4011346"/>
                <a:gd name="connsiteY224" fmla="*/ 1166109 h 2017102"/>
                <a:gd name="connsiteX225" fmla="*/ 3690973 w 4011346"/>
                <a:gd name="connsiteY225" fmla="*/ 1129399 h 2017102"/>
                <a:gd name="connsiteX226" fmla="*/ 3741031 w 4011346"/>
                <a:gd name="connsiteY226" fmla="*/ 1156097 h 2017102"/>
                <a:gd name="connsiteX227" fmla="*/ 3751043 w 4011346"/>
                <a:gd name="connsiteY227" fmla="*/ 1129399 h 2017102"/>
                <a:gd name="connsiteX228" fmla="*/ 3727682 w 4011346"/>
                <a:gd name="connsiteY228" fmla="*/ 1062655 h 2017102"/>
                <a:gd name="connsiteX229" fmla="*/ 3700984 w 4011346"/>
                <a:gd name="connsiteY229" fmla="*/ 1045969 h 2017102"/>
                <a:gd name="connsiteX230" fmla="*/ 3697647 w 4011346"/>
                <a:gd name="connsiteY230" fmla="*/ 1015934 h 2017102"/>
                <a:gd name="connsiteX231" fmla="*/ 3751043 w 4011346"/>
                <a:gd name="connsiteY231" fmla="*/ 1022608 h 2017102"/>
                <a:gd name="connsiteX232" fmla="*/ 3774403 w 4011346"/>
                <a:gd name="connsiteY232" fmla="*/ 979224 h 2017102"/>
                <a:gd name="connsiteX233" fmla="*/ 3767729 w 4011346"/>
                <a:gd name="connsiteY233" fmla="*/ 952526 h 2017102"/>
                <a:gd name="connsiteX234" fmla="*/ 3794427 w 4011346"/>
                <a:gd name="connsiteY234" fmla="*/ 919154 h 2017102"/>
                <a:gd name="connsiteX235" fmla="*/ 3804438 w 4011346"/>
                <a:gd name="connsiteY235" fmla="*/ 962538 h 2017102"/>
                <a:gd name="connsiteX236" fmla="*/ 3827799 w 4011346"/>
                <a:gd name="connsiteY236" fmla="*/ 979224 h 2017102"/>
                <a:gd name="connsiteX237" fmla="*/ 3874520 w 4011346"/>
                <a:gd name="connsiteY237" fmla="*/ 999248 h 2017102"/>
                <a:gd name="connsiteX238" fmla="*/ 3894544 w 4011346"/>
                <a:gd name="connsiteY238" fmla="*/ 1025945 h 2017102"/>
                <a:gd name="connsiteX239" fmla="*/ 3941265 w 4011346"/>
                <a:gd name="connsiteY239" fmla="*/ 1049306 h 2017102"/>
                <a:gd name="connsiteX240" fmla="*/ 3947939 w 4011346"/>
                <a:gd name="connsiteY240" fmla="*/ 1035957 h 2017102"/>
                <a:gd name="connsiteX241" fmla="*/ 3957951 w 4011346"/>
                <a:gd name="connsiteY241" fmla="*/ 972550 h 2017102"/>
                <a:gd name="connsiteX242" fmla="*/ 4004672 w 4011346"/>
                <a:gd name="connsiteY242" fmla="*/ 965875 h 2017102"/>
                <a:gd name="connsiteX243" fmla="*/ 4011346 w 4011346"/>
                <a:gd name="connsiteY243" fmla="*/ 932503 h 2017102"/>
                <a:gd name="connsiteX244" fmla="*/ 3967963 w 4011346"/>
                <a:gd name="connsiteY244" fmla="*/ 895794 h 2017102"/>
                <a:gd name="connsiteX245" fmla="*/ 3921241 w 4011346"/>
                <a:gd name="connsiteY245" fmla="*/ 879107 h 2017102"/>
                <a:gd name="connsiteX246" fmla="*/ 3907892 w 4011346"/>
                <a:gd name="connsiteY246" fmla="*/ 882445 h 2017102"/>
                <a:gd name="connsiteX247" fmla="*/ 3907892 w 4011346"/>
                <a:gd name="connsiteY247" fmla="*/ 915817 h 2017102"/>
                <a:gd name="connsiteX248" fmla="*/ 3887869 w 4011346"/>
                <a:gd name="connsiteY248" fmla="*/ 909142 h 2017102"/>
                <a:gd name="connsiteX249" fmla="*/ 3874520 w 4011346"/>
                <a:gd name="connsiteY249" fmla="*/ 855747 h 2017102"/>
                <a:gd name="connsiteX250" fmla="*/ 3817787 w 4011346"/>
                <a:gd name="connsiteY250" fmla="*/ 792340 h 2017102"/>
                <a:gd name="connsiteX251" fmla="*/ 3717671 w 4011346"/>
                <a:gd name="connsiteY251" fmla="*/ 715583 h 2017102"/>
                <a:gd name="connsiteX252" fmla="*/ 3664275 w 4011346"/>
                <a:gd name="connsiteY252" fmla="*/ 695560 h 2017102"/>
                <a:gd name="connsiteX253" fmla="*/ 3584181 w 4011346"/>
                <a:gd name="connsiteY253" fmla="*/ 688886 h 2017102"/>
                <a:gd name="connsiteX254" fmla="*/ 3520774 w 4011346"/>
                <a:gd name="connsiteY254" fmla="*/ 672199 h 2017102"/>
                <a:gd name="connsiteX255" fmla="*/ 3530786 w 4011346"/>
                <a:gd name="connsiteY255" fmla="*/ 712246 h 2017102"/>
                <a:gd name="connsiteX256" fmla="*/ 3537460 w 4011346"/>
                <a:gd name="connsiteY256" fmla="*/ 738944 h 2017102"/>
                <a:gd name="connsiteX257" fmla="*/ 3507425 w 4011346"/>
                <a:gd name="connsiteY257" fmla="*/ 762304 h 2017102"/>
                <a:gd name="connsiteX258" fmla="*/ 3477390 w 4011346"/>
                <a:gd name="connsiteY258" fmla="*/ 735607 h 2017102"/>
                <a:gd name="connsiteX259" fmla="*/ 3477390 w 4011346"/>
                <a:gd name="connsiteY259" fmla="*/ 715583 h 2017102"/>
                <a:gd name="connsiteX260" fmla="*/ 3504088 w 4011346"/>
                <a:gd name="connsiteY260" fmla="*/ 695560 h 2017102"/>
                <a:gd name="connsiteX261" fmla="*/ 3467379 w 4011346"/>
                <a:gd name="connsiteY261" fmla="*/ 682211 h 2017102"/>
                <a:gd name="connsiteX262" fmla="*/ 3450692 w 4011346"/>
                <a:gd name="connsiteY262" fmla="*/ 708909 h 2017102"/>
                <a:gd name="connsiteX263" fmla="*/ 3440681 w 4011346"/>
                <a:gd name="connsiteY263" fmla="*/ 722258 h 2017102"/>
                <a:gd name="connsiteX264" fmla="*/ 3357250 w 4011346"/>
                <a:gd name="connsiteY264" fmla="*/ 708909 h 2017102"/>
                <a:gd name="connsiteX265" fmla="*/ 3297180 w 4011346"/>
                <a:gd name="connsiteY265" fmla="*/ 715583 h 2017102"/>
                <a:gd name="connsiteX266" fmla="*/ 3267145 w 4011346"/>
                <a:gd name="connsiteY266" fmla="*/ 692223 h 2017102"/>
                <a:gd name="connsiteX267" fmla="*/ 3267145 w 4011346"/>
                <a:gd name="connsiteY267" fmla="*/ 655513 h 2017102"/>
                <a:gd name="connsiteX268" fmla="*/ 3203738 w 4011346"/>
                <a:gd name="connsiteY268" fmla="*/ 598780 h 2017102"/>
                <a:gd name="connsiteX269" fmla="*/ 3076923 w 4011346"/>
                <a:gd name="connsiteY269" fmla="*/ 605455 h 2017102"/>
                <a:gd name="connsiteX270" fmla="*/ 3043551 w 4011346"/>
                <a:gd name="connsiteY270" fmla="*/ 582094 h 2017102"/>
                <a:gd name="connsiteX271" fmla="*/ 3000167 w 4011346"/>
                <a:gd name="connsiteY271" fmla="*/ 535373 h 2017102"/>
                <a:gd name="connsiteX272" fmla="*/ 3013516 w 4011346"/>
                <a:gd name="connsiteY272" fmla="*/ 528699 h 2017102"/>
                <a:gd name="connsiteX273" fmla="*/ 3000167 w 4011346"/>
                <a:gd name="connsiteY273" fmla="*/ 508675 h 2017102"/>
                <a:gd name="connsiteX274" fmla="*/ 2970132 w 4011346"/>
                <a:gd name="connsiteY274" fmla="*/ 505338 h 2017102"/>
                <a:gd name="connsiteX275" fmla="*/ 2920073 w 4011346"/>
                <a:gd name="connsiteY275" fmla="*/ 552059 h 2017102"/>
                <a:gd name="connsiteX276" fmla="*/ 2920073 w 4011346"/>
                <a:gd name="connsiteY276" fmla="*/ 552059 h 2017102"/>
                <a:gd name="connsiteX277" fmla="*/ 2916736 w 4011346"/>
                <a:gd name="connsiteY277" fmla="*/ 502001 h 2017102"/>
                <a:gd name="connsiteX278" fmla="*/ 2936760 w 4011346"/>
                <a:gd name="connsiteY278" fmla="*/ 498664 h 2017102"/>
                <a:gd name="connsiteX279" fmla="*/ 2866678 w 4011346"/>
                <a:gd name="connsiteY279" fmla="*/ 468629 h 2017102"/>
                <a:gd name="connsiteX280" fmla="*/ 2813282 w 4011346"/>
                <a:gd name="connsiteY280" fmla="*/ 465291 h 2017102"/>
                <a:gd name="connsiteX281" fmla="*/ 2793259 w 4011346"/>
                <a:gd name="connsiteY281" fmla="*/ 488652 h 2017102"/>
                <a:gd name="connsiteX282" fmla="*/ 2743200 w 4011346"/>
                <a:gd name="connsiteY282" fmla="*/ 498664 h 2017102"/>
                <a:gd name="connsiteX283" fmla="*/ 2786584 w 4011346"/>
                <a:gd name="connsiteY283" fmla="*/ 508675 h 2017102"/>
                <a:gd name="connsiteX284" fmla="*/ 2763224 w 4011346"/>
                <a:gd name="connsiteY284" fmla="*/ 528699 h 2017102"/>
                <a:gd name="connsiteX285" fmla="*/ 2769898 w 4011346"/>
                <a:gd name="connsiteY285" fmla="*/ 578757 h 2017102"/>
                <a:gd name="connsiteX286" fmla="*/ 2749875 w 4011346"/>
                <a:gd name="connsiteY286" fmla="*/ 562071 h 2017102"/>
                <a:gd name="connsiteX287" fmla="*/ 2733189 w 4011346"/>
                <a:gd name="connsiteY287" fmla="*/ 575420 h 2017102"/>
                <a:gd name="connsiteX288" fmla="*/ 2666444 w 4011346"/>
                <a:gd name="connsiteY288" fmla="*/ 565408 h 2017102"/>
                <a:gd name="connsiteX289" fmla="*/ 2636409 w 4011346"/>
                <a:gd name="connsiteY289" fmla="*/ 575420 h 2017102"/>
                <a:gd name="connsiteX290" fmla="*/ 2603037 w 4011346"/>
                <a:gd name="connsiteY290" fmla="*/ 535373 h 2017102"/>
                <a:gd name="connsiteX291" fmla="*/ 2569665 w 4011346"/>
                <a:gd name="connsiteY291" fmla="*/ 618804 h 2017102"/>
                <a:gd name="connsiteX292" fmla="*/ 2552979 w 4011346"/>
                <a:gd name="connsiteY292" fmla="*/ 638827 h 2017102"/>
                <a:gd name="connsiteX293" fmla="*/ 2469548 w 4011346"/>
                <a:gd name="connsiteY293" fmla="*/ 502001 h 2017102"/>
                <a:gd name="connsiteX294" fmla="*/ 2446187 w 4011346"/>
                <a:gd name="connsiteY294" fmla="*/ 518687 h 2017102"/>
                <a:gd name="connsiteX295" fmla="*/ 2442850 w 4011346"/>
                <a:gd name="connsiteY295" fmla="*/ 485315 h 2017102"/>
                <a:gd name="connsiteX296" fmla="*/ 2449525 w 4011346"/>
                <a:gd name="connsiteY296" fmla="*/ 415233 h 2017102"/>
                <a:gd name="connsiteX297" fmla="*/ 2386117 w 4011346"/>
                <a:gd name="connsiteY297" fmla="*/ 388535 h 2017102"/>
                <a:gd name="connsiteX298" fmla="*/ 2369431 w 4011346"/>
                <a:gd name="connsiteY298" fmla="*/ 428582 h 2017102"/>
                <a:gd name="connsiteX299" fmla="*/ 2379443 w 4011346"/>
                <a:gd name="connsiteY299" fmla="*/ 451942 h 2017102"/>
                <a:gd name="connsiteX300" fmla="*/ 2376106 w 4011346"/>
                <a:gd name="connsiteY300" fmla="*/ 471966 h 2017102"/>
                <a:gd name="connsiteX301" fmla="*/ 2352745 w 4011346"/>
                <a:gd name="connsiteY301" fmla="*/ 448605 h 2017102"/>
                <a:gd name="connsiteX302" fmla="*/ 2316036 w 4011346"/>
                <a:gd name="connsiteY302" fmla="*/ 455280 h 2017102"/>
                <a:gd name="connsiteX303" fmla="*/ 2272652 w 4011346"/>
                <a:gd name="connsiteY303" fmla="*/ 441931 h 2017102"/>
                <a:gd name="connsiteX304" fmla="*/ 2245954 w 4011346"/>
                <a:gd name="connsiteY304" fmla="*/ 401884 h 2017102"/>
                <a:gd name="connsiteX305" fmla="*/ 2209244 w 4011346"/>
                <a:gd name="connsiteY305" fmla="*/ 398547 h 2017102"/>
                <a:gd name="connsiteX306" fmla="*/ 2159186 w 4011346"/>
                <a:gd name="connsiteY306" fmla="*/ 388535 h 2017102"/>
                <a:gd name="connsiteX307" fmla="*/ 2132488 w 4011346"/>
                <a:gd name="connsiteY307" fmla="*/ 405221 h 2017102"/>
                <a:gd name="connsiteX308" fmla="*/ 2115802 w 4011346"/>
                <a:gd name="connsiteY308" fmla="*/ 418570 h 2017102"/>
                <a:gd name="connsiteX309" fmla="*/ 2115802 w 4011346"/>
                <a:gd name="connsiteY309" fmla="*/ 388535 h 2017102"/>
                <a:gd name="connsiteX310" fmla="*/ 2082430 w 4011346"/>
                <a:gd name="connsiteY310" fmla="*/ 385198 h 2017102"/>
                <a:gd name="connsiteX311" fmla="*/ 2045720 w 4011346"/>
                <a:gd name="connsiteY311" fmla="*/ 358500 h 2017102"/>
                <a:gd name="connsiteX312" fmla="*/ 2025697 w 4011346"/>
                <a:gd name="connsiteY312" fmla="*/ 388535 h 2017102"/>
                <a:gd name="connsiteX313" fmla="*/ 2055732 w 4011346"/>
                <a:gd name="connsiteY313" fmla="*/ 385198 h 2017102"/>
                <a:gd name="connsiteX314" fmla="*/ 2045720 w 4011346"/>
                <a:gd name="connsiteY314" fmla="*/ 411896 h 2017102"/>
                <a:gd name="connsiteX315" fmla="*/ 1988987 w 4011346"/>
                <a:gd name="connsiteY315" fmla="*/ 431919 h 2017102"/>
                <a:gd name="connsiteX316" fmla="*/ 1935592 w 4011346"/>
                <a:gd name="connsiteY316" fmla="*/ 441931 h 2017102"/>
                <a:gd name="connsiteX317" fmla="*/ 1995662 w 4011346"/>
                <a:gd name="connsiteY317" fmla="*/ 385198 h 2017102"/>
                <a:gd name="connsiteX318" fmla="*/ 2055732 w 4011346"/>
                <a:gd name="connsiteY318" fmla="*/ 315116 h 2017102"/>
                <a:gd name="connsiteX319" fmla="*/ 2055732 w 4011346"/>
                <a:gd name="connsiteY319" fmla="*/ 315116 h 2017102"/>
                <a:gd name="connsiteX320" fmla="*/ 2129860 w 4011346"/>
                <a:gd name="connsiteY320" fmla="*/ 245536 h 2017102"/>
                <a:gd name="connsiteX321" fmla="*/ 1877440 w 4011346"/>
                <a:gd name="connsiteY321" fmla="*/ 0 h 2017102"/>
                <a:gd name="connsiteX322" fmla="*/ 1835474 w 4011346"/>
                <a:gd name="connsiteY322" fmla="*/ 38128 h 2017102"/>
                <a:gd name="connsiteX323" fmla="*/ 1818788 w 4011346"/>
                <a:gd name="connsiteY323" fmla="*/ 78175 h 2017102"/>
                <a:gd name="connsiteX324" fmla="*/ 1838813 w 4011346"/>
                <a:gd name="connsiteY324" fmla="*/ 131569 h 2017102"/>
                <a:gd name="connsiteX325" fmla="*/ 1782079 w 4011346"/>
                <a:gd name="connsiteY325" fmla="*/ 118220 h 2017102"/>
                <a:gd name="connsiteX326" fmla="*/ 1768731 w 4011346"/>
                <a:gd name="connsiteY326" fmla="*/ 164942 h 2017102"/>
                <a:gd name="connsiteX327" fmla="*/ 1705322 w 4011346"/>
                <a:gd name="connsiteY327" fmla="*/ 188302 h 2017102"/>
                <a:gd name="connsiteX328" fmla="*/ 1685300 w 4011346"/>
                <a:gd name="connsiteY328" fmla="*/ 161604 h 2017102"/>
                <a:gd name="connsiteX329" fmla="*/ 1615218 w 4011346"/>
                <a:gd name="connsiteY329" fmla="*/ 164942 h 2017102"/>
                <a:gd name="connsiteX330" fmla="*/ 1638579 w 4011346"/>
                <a:gd name="connsiteY330" fmla="*/ 194977 h 2017102"/>
                <a:gd name="connsiteX331" fmla="*/ 1528449 w 4011346"/>
                <a:gd name="connsiteY331" fmla="*/ 221673 h 2017102"/>
                <a:gd name="connsiteX332" fmla="*/ 1465043 w 4011346"/>
                <a:gd name="connsiteY332" fmla="*/ 305104 h 2017102"/>
                <a:gd name="connsiteX333" fmla="*/ 1448357 w 4011346"/>
                <a:gd name="connsiteY333" fmla="*/ 331802 h 2017102"/>
                <a:gd name="connsiteX334" fmla="*/ 1481729 w 4011346"/>
                <a:gd name="connsiteY334" fmla="*/ 365175 h 2017102"/>
                <a:gd name="connsiteX335" fmla="*/ 1481729 w 4011346"/>
                <a:gd name="connsiteY335" fmla="*/ 395210 h 2017102"/>
                <a:gd name="connsiteX336" fmla="*/ 1458368 w 4011346"/>
                <a:gd name="connsiteY336" fmla="*/ 398547 h 2017102"/>
                <a:gd name="connsiteX337" fmla="*/ 1458368 w 4011346"/>
                <a:gd name="connsiteY337" fmla="*/ 378523 h 2017102"/>
                <a:gd name="connsiteX338" fmla="*/ 1418322 w 4011346"/>
                <a:gd name="connsiteY338" fmla="*/ 388535 h 2017102"/>
                <a:gd name="connsiteX339" fmla="*/ 1368263 w 4011346"/>
                <a:gd name="connsiteY339" fmla="*/ 395210 h 2017102"/>
                <a:gd name="connsiteX340" fmla="*/ 1321542 w 4011346"/>
                <a:gd name="connsiteY340" fmla="*/ 401884 h 2017102"/>
                <a:gd name="connsiteX341" fmla="*/ 1318205 w 4011346"/>
                <a:gd name="connsiteY341" fmla="*/ 488652 h 2017102"/>
                <a:gd name="connsiteX342" fmla="*/ 1358252 w 4011346"/>
                <a:gd name="connsiteY342" fmla="*/ 512013 h 2017102"/>
                <a:gd name="connsiteX343" fmla="*/ 1374938 w 4011346"/>
                <a:gd name="connsiteY343" fmla="*/ 542048 h 2017102"/>
                <a:gd name="connsiteX344" fmla="*/ 1384949 w 4011346"/>
                <a:gd name="connsiteY344" fmla="*/ 565408 h 2017102"/>
                <a:gd name="connsiteX345" fmla="*/ 1394961 w 4011346"/>
                <a:gd name="connsiteY345" fmla="*/ 615467 h 2017102"/>
                <a:gd name="connsiteX346" fmla="*/ 1384949 w 4011346"/>
                <a:gd name="connsiteY346" fmla="*/ 645502 h 2017102"/>
                <a:gd name="connsiteX347" fmla="*/ 1358252 w 4011346"/>
                <a:gd name="connsiteY347" fmla="*/ 612129 h 2017102"/>
                <a:gd name="connsiteX348" fmla="*/ 1361589 w 4011346"/>
                <a:gd name="connsiteY348" fmla="*/ 582094 h 2017102"/>
                <a:gd name="connsiteX349" fmla="*/ 1351577 w 4011346"/>
                <a:gd name="connsiteY349" fmla="*/ 542048 h 2017102"/>
                <a:gd name="connsiteX350" fmla="*/ 1328217 w 4011346"/>
                <a:gd name="connsiteY350" fmla="*/ 548722 h 2017102"/>
                <a:gd name="connsiteX351" fmla="*/ 1281495 w 4011346"/>
                <a:gd name="connsiteY351" fmla="*/ 512013 h 2017102"/>
                <a:gd name="connsiteX352" fmla="*/ 1241449 w 4011346"/>
                <a:gd name="connsiteY352" fmla="*/ 508675 h 2017102"/>
                <a:gd name="connsiteX353" fmla="*/ 1241449 w 4011346"/>
                <a:gd name="connsiteY353" fmla="*/ 555396 h 2017102"/>
                <a:gd name="connsiteX354" fmla="*/ 1201402 w 4011346"/>
                <a:gd name="connsiteY354" fmla="*/ 535373 h 2017102"/>
                <a:gd name="connsiteX355" fmla="*/ 1228100 w 4011346"/>
                <a:gd name="connsiteY355" fmla="*/ 585431 h 2017102"/>
                <a:gd name="connsiteX356" fmla="*/ 1258135 w 4011346"/>
                <a:gd name="connsiteY356" fmla="*/ 595443 h 2017102"/>
                <a:gd name="connsiteX357" fmla="*/ 1258135 w 4011346"/>
                <a:gd name="connsiteY357" fmla="*/ 615467 h 2017102"/>
                <a:gd name="connsiteX358" fmla="*/ 1198065 w 4011346"/>
                <a:gd name="connsiteY358" fmla="*/ 592106 h 2017102"/>
                <a:gd name="connsiteX359" fmla="*/ 1181379 w 4011346"/>
                <a:gd name="connsiteY359" fmla="*/ 592106 h 2017102"/>
                <a:gd name="connsiteX360" fmla="*/ 1178041 w 4011346"/>
                <a:gd name="connsiteY360" fmla="*/ 548722 h 2017102"/>
                <a:gd name="connsiteX361" fmla="*/ 1171367 w 4011346"/>
                <a:gd name="connsiteY361" fmla="*/ 461954 h 2017102"/>
                <a:gd name="connsiteX362" fmla="*/ 1161355 w 4011346"/>
                <a:gd name="connsiteY362" fmla="*/ 532036 h 2017102"/>
                <a:gd name="connsiteX363" fmla="*/ 1137995 w 4011346"/>
                <a:gd name="connsiteY363" fmla="*/ 562071 h 2017102"/>
                <a:gd name="connsiteX364" fmla="*/ 1158018 w 4011346"/>
                <a:gd name="connsiteY364" fmla="*/ 608792 h 2017102"/>
                <a:gd name="connsiteX365" fmla="*/ 1158018 w 4011346"/>
                <a:gd name="connsiteY365" fmla="*/ 642164 h 2017102"/>
                <a:gd name="connsiteX366" fmla="*/ 1141332 w 4011346"/>
                <a:gd name="connsiteY366" fmla="*/ 692223 h 2017102"/>
                <a:gd name="connsiteX367" fmla="*/ 1154681 w 4011346"/>
                <a:gd name="connsiteY367" fmla="*/ 725595 h 2017102"/>
                <a:gd name="connsiteX368" fmla="*/ 1184716 w 4011346"/>
                <a:gd name="connsiteY368" fmla="*/ 732269 h 2017102"/>
                <a:gd name="connsiteX369" fmla="*/ 1221425 w 4011346"/>
                <a:gd name="connsiteY369" fmla="*/ 738944 h 2017102"/>
                <a:gd name="connsiteX370" fmla="*/ 1241449 w 4011346"/>
                <a:gd name="connsiteY370" fmla="*/ 762304 h 2017102"/>
                <a:gd name="connsiteX371" fmla="*/ 1258135 w 4011346"/>
                <a:gd name="connsiteY371" fmla="*/ 805688 h 2017102"/>
                <a:gd name="connsiteX372" fmla="*/ 1258135 w 4011346"/>
                <a:gd name="connsiteY372" fmla="*/ 805688 h 2017102"/>
                <a:gd name="connsiteX373" fmla="*/ 1254798 w 4011346"/>
                <a:gd name="connsiteY373" fmla="*/ 839061 h 2017102"/>
                <a:gd name="connsiteX374" fmla="*/ 1274821 w 4011346"/>
                <a:gd name="connsiteY374" fmla="*/ 859084 h 2017102"/>
                <a:gd name="connsiteX375" fmla="*/ 1244786 w 4011346"/>
                <a:gd name="connsiteY375" fmla="*/ 865759 h 2017102"/>
                <a:gd name="connsiteX376" fmla="*/ 1224763 w 4011346"/>
                <a:gd name="connsiteY376" fmla="*/ 825712 h 2017102"/>
                <a:gd name="connsiteX377" fmla="*/ 1224763 w 4011346"/>
                <a:gd name="connsiteY377" fmla="*/ 785665 h 2017102"/>
                <a:gd name="connsiteX378" fmla="*/ 1194727 w 4011346"/>
                <a:gd name="connsiteY378" fmla="*/ 748956 h 2017102"/>
                <a:gd name="connsiteX379" fmla="*/ 1164692 w 4011346"/>
                <a:gd name="connsiteY379" fmla="*/ 792340 h 2017102"/>
                <a:gd name="connsiteX380" fmla="*/ 1178041 w 4011346"/>
                <a:gd name="connsiteY380" fmla="*/ 835723 h 2017102"/>
                <a:gd name="connsiteX381" fmla="*/ 1137995 w 4011346"/>
                <a:gd name="connsiteY381" fmla="*/ 892456 h 2017102"/>
                <a:gd name="connsiteX382" fmla="*/ 1097948 w 4011346"/>
                <a:gd name="connsiteY382" fmla="*/ 949189 h 2017102"/>
                <a:gd name="connsiteX383" fmla="*/ 1007843 w 4011346"/>
                <a:gd name="connsiteY383" fmla="*/ 912480 h 2017102"/>
                <a:gd name="connsiteX384" fmla="*/ 1074587 w 4011346"/>
                <a:gd name="connsiteY384" fmla="*/ 909142 h 2017102"/>
                <a:gd name="connsiteX385" fmla="*/ 1107960 w 4011346"/>
                <a:gd name="connsiteY385" fmla="*/ 845735 h 2017102"/>
                <a:gd name="connsiteX386" fmla="*/ 1121309 w 4011346"/>
                <a:gd name="connsiteY386" fmla="*/ 802351 h 2017102"/>
                <a:gd name="connsiteX387" fmla="*/ 1127983 w 4011346"/>
                <a:gd name="connsiteY387" fmla="*/ 768979 h 2017102"/>
                <a:gd name="connsiteX388" fmla="*/ 1117971 w 4011346"/>
                <a:gd name="connsiteY388" fmla="*/ 752293 h 2017102"/>
                <a:gd name="connsiteX389" fmla="*/ 1114634 w 4011346"/>
                <a:gd name="connsiteY389" fmla="*/ 702234 h 2017102"/>
                <a:gd name="connsiteX390" fmla="*/ 1104622 w 4011346"/>
                <a:gd name="connsiteY390" fmla="*/ 622141 h 2017102"/>
                <a:gd name="connsiteX391" fmla="*/ 1101285 w 4011346"/>
                <a:gd name="connsiteY391" fmla="*/ 562071 h 2017102"/>
                <a:gd name="connsiteX392" fmla="*/ 1124646 w 4011346"/>
                <a:gd name="connsiteY392" fmla="*/ 468629 h 2017102"/>
                <a:gd name="connsiteX393" fmla="*/ 1031203 w 4011346"/>
                <a:gd name="connsiteY393" fmla="*/ 458617 h 2017102"/>
                <a:gd name="connsiteX394" fmla="*/ 1014517 w 4011346"/>
                <a:gd name="connsiteY394" fmla="*/ 515350 h 2017102"/>
                <a:gd name="connsiteX395" fmla="*/ 1024529 w 4011346"/>
                <a:gd name="connsiteY395" fmla="*/ 562071 h 2017102"/>
                <a:gd name="connsiteX396" fmla="*/ 981145 w 4011346"/>
                <a:gd name="connsiteY396" fmla="*/ 615467 h 2017102"/>
                <a:gd name="connsiteX397" fmla="*/ 991157 w 4011346"/>
                <a:gd name="connsiteY397" fmla="*/ 652176 h 2017102"/>
                <a:gd name="connsiteX398" fmla="*/ 981145 w 4011346"/>
                <a:gd name="connsiteY398" fmla="*/ 698897 h 2017102"/>
                <a:gd name="connsiteX399" fmla="*/ 1001168 w 4011346"/>
                <a:gd name="connsiteY399" fmla="*/ 722258 h 2017102"/>
                <a:gd name="connsiteX400" fmla="*/ 1017854 w 4011346"/>
                <a:gd name="connsiteY400" fmla="*/ 768979 h 2017102"/>
                <a:gd name="connsiteX401" fmla="*/ 1047890 w 4011346"/>
                <a:gd name="connsiteY401" fmla="*/ 755630 h 2017102"/>
                <a:gd name="connsiteX402" fmla="*/ 1014517 w 4011346"/>
                <a:gd name="connsiteY402" fmla="*/ 809026 h 2017102"/>
                <a:gd name="connsiteX403" fmla="*/ 957784 w 4011346"/>
                <a:gd name="connsiteY403" fmla="*/ 755630 h 2017102"/>
                <a:gd name="connsiteX404" fmla="*/ 884365 w 4011346"/>
                <a:gd name="connsiteY404" fmla="*/ 718921 h 2017102"/>
                <a:gd name="connsiteX405" fmla="*/ 824295 w 4011346"/>
                <a:gd name="connsiteY405" fmla="*/ 695560 h 2017102"/>
                <a:gd name="connsiteX406" fmla="*/ 810946 w 4011346"/>
                <a:gd name="connsiteY406" fmla="*/ 732269 h 2017102"/>
                <a:gd name="connsiteX407" fmla="*/ 827633 w 4011346"/>
                <a:gd name="connsiteY407" fmla="*/ 768979 h 2017102"/>
                <a:gd name="connsiteX408" fmla="*/ 814284 w 4011346"/>
                <a:gd name="connsiteY408" fmla="*/ 792340 h 2017102"/>
                <a:gd name="connsiteX409" fmla="*/ 800935 w 4011346"/>
                <a:gd name="connsiteY409" fmla="*/ 809026 h 2017102"/>
                <a:gd name="connsiteX410" fmla="*/ 770900 w 4011346"/>
                <a:gd name="connsiteY410" fmla="*/ 752293 h 2017102"/>
                <a:gd name="connsiteX411" fmla="*/ 744202 w 4011346"/>
                <a:gd name="connsiteY411" fmla="*/ 789002 h 2017102"/>
                <a:gd name="connsiteX412" fmla="*/ 707492 w 4011346"/>
                <a:gd name="connsiteY412" fmla="*/ 782328 h 2017102"/>
                <a:gd name="connsiteX413" fmla="*/ 654097 w 4011346"/>
                <a:gd name="connsiteY413" fmla="*/ 819037 h 2017102"/>
                <a:gd name="connsiteX414" fmla="*/ 644085 w 4011346"/>
                <a:gd name="connsiteY414" fmla="*/ 795677 h 2017102"/>
                <a:gd name="connsiteX415" fmla="*/ 654097 w 4011346"/>
                <a:gd name="connsiteY415" fmla="*/ 758967 h 2017102"/>
                <a:gd name="connsiteX416" fmla="*/ 614050 w 4011346"/>
                <a:gd name="connsiteY416" fmla="*/ 795677 h 2017102"/>
                <a:gd name="connsiteX417" fmla="*/ 594027 w 4011346"/>
                <a:gd name="connsiteY417" fmla="*/ 795677 h 2017102"/>
                <a:gd name="connsiteX418" fmla="*/ 533957 w 4011346"/>
                <a:gd name="connsiteY418" fmla="*/ 829049 h 2017102"/>
                <a:gd name="connsiteX419" fmla="*/ 510596 w 4011346"/>
                <a:gd name="connsiteY419" fmla="*/ 852410 h 2017102"/>
                <a:gd name="connsiteX420" fmla="*/ 500584 w 4011346"/>
                <a:gd name="connsiteY420" fmla="*/ 899131 h 2017102"/>
                <a:gd name="connsiteX421" fmla="*/ 450526 w 4011346"/>
                <a:gd name="connsiteY421" fmla="*/ 885782 h 2017102"/>
                <a:gd name="connsiteX422" fmla="*/ 433840 w 4011346"/>
                <a:gd name="connsiteY422" fmla="*/ 849072 h 2017102"/>
                <a:gd name="connsiteX423" fmla="*/ 467212 w 4011346"/>
                <a:gd name="connsiteY423" fmla="*/ 819037 h 2017102"/>
                <a:gd name="connsiteX424" fmla="*/ 453863 w 4011346"/>
                <a:gd name="connsiteY424" fmla="*/ 795677 h 2017102"/>
                <a:gd name="connsiteX425" fmla="*/ 390456 w 4011346"/>
                <a:gd name="connsiteY425" fmla="*/ 765642 h 2017102"/>
                <a:gd name="connsiteX426" fmla="*/ 417154 w 4011346"/>
                <a:gd name="connsiteY426" fmla="*/ 815700 h 2017102"/>
                <a:gd name="connsiteX427" fmla="*/ 407142 w 4011346"/>
                <a:gd name="connsiteY427" fmla="*/ 859084 h 2017102"/>
                <a:gd name="connsiteX428" fmla="*/ 413817 w 4011346"/>
                <a:gd name="connsiteY428" fmla="*/ 895794 h 2017102"/>
                <a:gd name="connsiteX429" fmla="*/ 427165 w 4011346"/>
                <a:gd name="connsiteY429" fmla="*/ 919154 h 2017102"/>
                <a:gd name="connsiteX430" fmla="*/ 413817 w 4011346"/>
                <a:gd name="connsiteY430" fmla="*/ 949189 h 2017102"/>
                <a:gd name="connsiteX431" fmla="*/ 390456 w 4011346"/>
                <a:gd name="connsiteY431" fmla="*/ 925829 h 2017102"/>
                <a:gd name="connsiteX432" fmla="*/ 360421 w 4011346"/>
                <a:gd name="connsiteY432" fmla="*/ 922491 h 2017102"/>
                <a:gd name="connsiteX433" fmla="*/ 333723 w 4011346"/>
                <a:gd name="connsiteY433" fmla="*/ 962538 h 2017102"/>
                <a:gd name="connsiteX434" fmla="*/ 307025 w 4011346"/>
                <a:gd name="connsiteY434" fmla="*/ 982561 h 2017102"/>
                <a:gd name="connsiteX435" fmla="*/ 320374 w 4011346"/>
                <a:gd name="connsiteY435" fmla="*/ 1009259 h 2017102"/>
                <a:gd name="connsiteX436" fmla="*/ 303688 w 4011346"/>
                <a:gd name="connsiteY436" fmla="*/ 1032620 h 2017102"/>
                <a:gd name="connsiteX437" fmla="*/ 233606 w 4011346"/>
                <a:gd name="connsiteY437" fmla="*/ 995910 h 2017102"/>
                <a:gd name="connsiteX438" fmla="*/ 243618 w 4011346"/>
                <a:gd name="connsiteY438" fmla="*/ 1045969 h 2017102"/>
                <a:gd name="connsiteX439" fmla="*/ 263641 w 4011346"/>
                <a:gd name="connsiteY439" fmla="*/ 1065992 h 2017102"/>
                <a:gd name="connsiteX440" fmla="*/ 250292 w 4011346"/>
                <a:gd name="connsiteY440" fmla="*/ 1079341 h 2017102"/>
                <a:gd name="connsiteX441" fmla="*/ 193560 w 4011346"/>
                <a:gd name="connsiteY441" fmla="*/ 1042631 h 2017102"/>
                <a:gd name="connsiteX442" fmla="*/ 170199 w 4011346"/>
                <a:gd name="connsiteY442" fmla="*/ 1002585 h 2017102"/>
                <a:gd name="connsiteX443" fmla="*/ 170199 w 4011346"/>
                <a:gd name="connsiteY443" fmla="*/ 955864 h 2017102"/>
                <a:gd name="connsiteX444" fmla="*/ 133490 w 4011346"/>
                <a:gd name="connsiteY444" fmla="*/ 879107 h 2017102"/>
                <a:gd name="connsiteX445" fmla="*/ 196897 w 4011346"/>
                <a:gd name="connsiteY445" fmla="*/ 909142 h 2017102"/>
                <a:gd name="connsiteX446" fmla="*/ 256967 w 4011346"/>
                <a:gd name="connsiteY446" fmla="*/ 939177 h 2017102"/>
                <a:gd name="connsiteX447" fmla="*/ 293676 w 4011346"/>
                <a:gd name="connsiteY447" fmla="*/ 942515 h 2017102"/>
                <a:gd name="connsiteX448" fmla="*/ 327049 w 4011346"/>
                <a:gd name="connsiteY448" fmla="*/ 912480 h 2017102"/>
                <a:gd name="connsiteX449" fmla="*/ 343735 w 4011346"/>
                <a:gd name="connsiteY449" fmla="*/ 875770 h 2017102"/>
                <a:gd name="connsiteX450" fmla="*/ 333723 w 4011346"/>
                <a:gd name="connsiteY450" fmla="*/ 825712 h 2017102"/>
                <a:gd name="connsiteX451" fmla="*/ 290339 w 4011346"/>
                <a:gd name="connsiteY451" fmla="*/ 805688 h 2017102"/>
                <a:gd name="connsiteX452" fmla="*/ 236944 w 4011346"/>
                <a:gd name="connsiteY452" fmla="*/ 758967 h 2017102"/>
                <a:gd name="connsiteX453" fmla="*/ 133490 w 4011346"/>
                <a:gd name="connsiteY453" fmla="*/ 702234 h 2017102"/>
                <a:gd name="connsiteX0" fmla="*/ 133490 w 4011346"/>
                <a:gd name="connsiteY0" fmla="*/ 702234 h 2017102"/>
                <a:gd name="connsiteX1" fmla="*/ 46722 w 4011346"/>
                <a:gd name="connsiteY1" fmla="*/ 732269 h 2017102"/>
                <a:gd name="connsiteX2" fmla="*/ 33373 w 4011346"/>
                <a:gd name="connsiteY2" fmla="*/ 762304 h 2017102"/>
                <a:gd name="connsiteX3" fmla="*/ 43384 w 4011346"/>
                <a:gd name="connsiteY3" fmla="*/ 792340 h 2017102"/>
                <a:gd name="connsiteX4" fmla="*/ 60071 w 4011346"/>
                <a:gd name="connsiteY4" fmla="*/ 819037 h 2017102"/>
                <a:gd name="connsiteX5" fmla="*/ 73419 w 4011346"/>
                <a:gd name="connsiteY5" fmla="*/ 849072 h 2017102"/>
                <a:gd name="connsiteX6" fmla="*/ 56733 w 4011346"/>
                <a:gd name="connsiteY6" fmla="*/ 872433 h 2017102"/>
                <a:gd name="connsiteX7" fmla="*/ 76757 w 4011346"/>
                <a:gd name="connsiteY7" fmla="*/ 952526 h 2017102"/>
                <a:gd name="connsiteX8" fmla="*/ 66745 w 4011346"/>
                <a:gd name="connsiteY8" fmla="*/ 969213 h 2017102"/>
                <a:gd name="connsiteX9" fmla="*/ 70082 w 4011346"/>
                <a:gd name="connsiteY9" fmla="*/ 995910 h 2017102"/>
                <a:gd name="connsiteX10" fmla="*/ 70082 w 4011346"/>
                <a:gd name="connsiteY10" fmla="*/ 1035957 h 2017102"/>
                <a:gd name="connsiteX11" fmla="*/ 80094 w 4011346"/>
                <a:gd name="connsiteY11" fmla="*/ 1055980 h 2017102"/>
                <a:gd name="connsiteX12" fmla="*/ 76757 w 4011346"/>
                <a:gd name="connsiteY12" fmla="*/ 1079341 h 2017102"/>
                <a:gd name="connsiteX13" fmla="*/ 106792 w 4011346"/>
                <a:gd name="connsiteY13" fmla="*/ 1112713 h 2017102"/>
                <a:gd name="connsiteX14" fmla="*/ 106792 w 4011346"/>
                <a:gd name="connsiteY14" fmla="*/ 1142748 h 2017102"/>
                <a:gd name="connsiteX15" fmla="*/ 13349 w 4011346"/>
                <a:gd name="connsiteY15" fmla="*/ 1232853 h 2017102"/>
                <a:gd name="connsiteX16" fmla="*/ 33373 w 4011346"/>
                <a:gd name="connsiteY16" fmla="*/ 1266226 h 2017102"/>
                <a:gd name="connsiteX17" fmla="*/ 33373 w 4011346"/>
                <a:gd name="connsiteY17" fmla="*/ 1266226 h 2017102"/>
                <a:gd name="connsiteX18" fmla="*/ 16687 w 4011346"/>
                <a:gd name="connsiteY18" fmla="*/ 1296261 h 2017102"/>
                <a:gd name="connsiteX19" fmla="*/ 3338 w 4011346"/>
                <a:gd name="connsiteY19" fmla="*/ 1326296 h 2017102"/>
                <a:gd name="connsiteX20" fmla="*/ 0 w 4011346"/>
                <a:gd name="connsiteY20" fmla="*/ 1386366 h 2017102"/>
                <a:gd name="connsiteX21" fmla="*/ 16687 w 4011346"/>
                <a:gd name="connsiteY21" fmla="*/ 1429750 h 2017102"/>
                <a:gd name="connsiteX22" fmla="*/ 20024 w 4011346"/>
                <a:gd name="connsiteY22" fmla="*/ 1463122 h 2017102"/>
                <a:gd name="connsiteX23" fmla="*/ 56733 w 4011346"/>
                <a:gd name="connsiteY23" fmla="*/ 1473134 h 2017102"/>
                <a:gd name="connsiteX24" fmla="*/ 116803 w 4011346"/>
                <a:gd name="connsiteY24" fmla="*/ 1559902 h 2017102"/>
                <a:gd name="connsiteX25" fmla="*/ 96780 w 4011346"/>
                <a:gd name="connsiteY25" fmla="*/ 1583262 h 2017102"/>
                <a:gd name="connsiteX26" fmla="*/ 93443 w 4011346"/>
                <a:gd name="connsiteY26" fmla="*/ 1613297 h 2017102"/>
                <a:gd name="connsiteX27" fmla="*/ 120141 w 4011346"/>
                <a:gd name="connsiteY27" fmla="*/ 1616634 h 2017102"/>
                <a:gd name="connsiteX28" fmla="*/ 160187 w 4011346"/>
                <a:gd name="connsiteY28" fmla="*/ 1629983 h 2017102"/>
                <a:gd name="connsiteX29" fmla="*/ 186885 w 4011346"/>
                <a:gd name="connsiteY29" fmla="*/ 1643332 h 2017102"/>
                <a:gd name="connsiteX30" fmla="*/ 213583 w 4011346"/>
                <a:gd name="connsiteY30" fmla="*/ 1673367 h 2017102"/>
                <a:gd name="connsiteX31" fmla="*/ 243618 w 4011346"/>
                <a:gd name="connsiteY31" fmla="*/ 1676704 h 2017102"/>
                <a:gd name="connsiteX32" fmla="*/ 287002 w 4011346"/>
                <a:gd name="connsiteY32" fmla="*/ 1706740 h 2017102"/>
                <a:gd name="connsiteX33" fmla="*/ 310363 w 4011346"/>
                <a:gd name="connsiteY33" fmla="*/ 1716751 h 2017102"/>
                <a:gd name="connsiteX34" fmla="*/ 310363 w 4011346"/>
                <a:gd name="connsiteY34" fmla="*/ 1753461 h 2017102"/>
                <a:gd name="connsiteX35" fmla="*/ 270316 w 4011346"/>
                <a:gd name="connsiteY35" fmla="*/ 1793507 h 2017102"/>
                <a:gd name="connsiteX36" fmla="*/ 280327 w 4011346"/>
                <a:gd name="connsiteY36" fmla="*/ 1816868 h 2017102"/>
                <a:gd name="connsiteX37" fmla="*/ 273653 w 4011346"/>
                <a:gd name="connsiteY37" fmla="*/ 1836891 h 2017102"/>
                <a:gd name="connsiteX38" fmla="*/ 266979 w 4011346"/>
                <a:gd name="connsiteY38" fmla="*/ 1853577 h 2017102"/>
                <a:gd name="connsiteX39" fmla="*/ 240281 w 4011346"/>
                <a:gd name="connsiteY39" fmla="*/ 1893624 h 2017102"/>
                <a:gd name="connsiteX40" fmla="*/ 307025 w 4011346"/>
                <a:gd name="connsiteY40" fmla="*/ 1930334 h 2017102"/>
                <a:gd name="connsiteX41" fmla="*/ 337060 w 4011346"/>
                <a:gd name="connsiteY41" fmla="*/ 1937008 h 2017102"/>
                <a:gd name="connsiteX42" fmla="*/ 360421 w 4011346"/>
                <a:gd name="connsiteY42" fmla="*/ 1943683 h 2017102"/>
                <a:gd name="connsiteX43" fmla="*/ 380444 w 4011346"/>
                <a:gd name="connsiteY43" fmla="*/ 1950357 h 2017102"/>
                <a:gd name="connsiteX44" fmla="*/ 407142 w 4011346"/>
                <a:gd name="connsiteY44" fmla="*/ 1970380 h 2017102"/>
                <a:gd name="connsiteX45" fmla="*/ 437177 w 4011346"/>
                <a:gd name="connsiteY45" fmla="*/ 1967043 h 2017102"/>
                <a:gd name="connsiteX46" fmla="*/ 507259 w 4011346"/>
                <a:gd name="connsiteY46" fmla="*/ 2017102 h 2017102"/>
                <a:gd name="connsiteX47" fmla="*/ 517271 w 4011346"/>
                <a:gd name="connsiteY47" fmla="*/ 2003753 h 2017102"/>
                <a:gd name="connsiteX48" fmla="*/ 507259 w 4011346"/>
                <a:gd name="connsiteY48" fmla="*/ 1963706 h 2017102"/>
                <a:gd name="connsiteX49" fmla="*/ 500584 w 4011346"/>
                <a:gd name="connsiteY49" fmla="*/ 1930334 h 2017102"/>
                <a:gd name="connsiteX50" fmla="*/ 483898 w 4011346"/>
                <a:gd name="connsiteY50" fmla="*/ 1886950 h 2017102"/>
                <a:gd name="connsiteX51" fmla="*/ 513933 w 4011346"/>
                <a:gd name="connsiteY51" fmla="*/ 1866926 h 2017102"/>
                <a:gd name="connsiteX52" fmla="*/ 547306 w 4011346"/>
                <a:gd name="connsiteY52" fmla="*/ 1843566 h 2017102"/>
                <a:gd name="connsiteX53" fmla="*/ 527282 w 4011346"/>
                <a:gd name="connsiteY53" fmla="*/ 1826880 h 2017102"/>
                <a:gd name="connsiteX54" fmla="*/ 517271 w 4011346"/>
                <a:gd name="connsiteY54" fmla="*/ 1793507 h 2017102"/>
                <a:gd name="connsiteX55" fmla="*/ 480561 w 4011346"/>
                <a:gd name="connsiteY55" fmla="*/ 1776821 h 2017102"/>
                <a:gd name="connsiteX56" fmla="*/ 470549 w 4011346"/>
                <a:gd name="connsiteY56" fmla="*/ 1756798 h 2017102"/>
                <a:gd name="connsiteX57" fmla="*/ 480561 w 4011346"/>
                <a:gd name="connsiteY57" fmla="*/ 1726763 h 2017102"/>
                <a:gd name="connsiteX58" fmla="*/ 490573 w 4011346"/>
                <a:gd name="connsiteY58" fmla="*/ 1686716 h 2017102"/>
                <a:gd name="connsiteX59" fmla="*/ 513933 w 4011346"/>
                <a:gd name="connsiteY59" fmla="*/ 1706740 h 2017102"/>
                <a:gd name="connsiteX60" fmla="*/ 520608 w 4011346"/>
                <a:gd name="connsiteY60" fmla="*/ 1690053 h 2017102"/>
                <a:gd name="connsiteX61" fmla="*/ 543968 w 4011346"/>
                <a:gd name="connsiteY61" fmla="*/ 1653344 h 2017102"/>
                <a:gd name="connsiteX62" fmla="*/ 574003 w 4011346"/>
                <a:gd name="connsiteY62" fmla="*/ 1636658 h 2017102"/>
                <a:gd name="connsiteX63" fmla="*/ 590690 w 4011346"/>
                <a:gd name="connsiteY63" fmla="*/ 1650007 h 2017102"/>
                <a:gd name="connsiteX64" fmla="*/ 610713 w 4011346"/>
                <a:gd name="connsiteY64" fmla="*/ 1623309 h 2017102"/>
                <a:gd name="connsiteX65" fmla="*/ 630736 w 4011346"/>
                <a:gd name="connsiteY65" fmla="*/ 1650007 h 2017102"/>
                <a:gd name="connsiteX66" fmla="*/ 657434 w 4011346"/>
                <a:gd name="connsiteY66" fmla="*/ 1673367 h 2017102"/>
                <a:gd name="connsiteX67" fmla="*/ 674120 w 4011346"/>
                <a:gd name="connsiteY67" fmla="*/ 1680042 h 2017102"/>
                <a:gd name="connsiteX68" fmla="*/ 697481 w 4011346"/>
                <a:gd name="connsiteY68" fmla="*/ 1680042 h 2017102"/>
                <a:gd name="connsiteX69" fmla="*/ 717504 w 4011346"/>
                <a:gd name="connsiteY69" fmla="*/ 1666693 h 2017102"/>
                <a:gd name="connsiteX70" fmla="*/ 744202 w 4011346"/>
                <a:gd name="connsiteY70" fmla="*/ 1666693 h 2017102"/>
                <a:gd name="connsiteX71" fmla="*/ 760888 w 4011346"/>
                <a:gd name="connsiteY71" fmla="*/ 1663356 h 2017102"/>
                <a:gd name="connsiteX72" fmla="*/ 790923 w 4011346"/>
                <a:gd name="connsiteY72" fmla="*/ 1696728 h 2017102"/>
                <a:gd name="connsiteX73" fmla="*/ 797598 w 4011346"/>
                <a:gd name="connsiteY73" fmla="*/ 1670030 h 2017102"/>
                <a:gd name="connsiteX74" fmla="*/ 817621 w 4011346"/>
                <a:gd name="connsiteY74" fmla="*/ 1686716 h 2017102"/>
                <a:gd name="connsiteX75" fmla="*/ 837644 w 4011346"/>
                <a:gd name="connsiteY75" fmla="*/ 1663356 h 2017102"/>
                <a:gd name="connsiteX76" fmla="*/ 827633 w 4011346"/>
                <a:gd name="connsiteY76" fmla="*/ 1643332 h 2017102"/>
                <a:gd name="connsiteX77" fmla="*/ 810946 w 4011346"/>
                <a:gd name="connsiteY77" fmla="*/ 1629983 h 2017102"/>
                <a:gd name="connsiteX78" fmla="*/ 810946 w 4011346"/>
                <a:gd name="connsiteY78" fmla="*/ 1603286 h 2017102"/>
                <a:gd name="connsiteX79" fmla="*/ 810946 w 4011346"/>
                <a:gd name="connsiteY79" fmla="*/ 1589937 h 2017102"/>
                <a:gd name="connsiteX80" fmla="*/ 830970 w 4011346"/>
                <a:gd name="connsiteY80" fmla="*/ 1586599 h 2017102"/>
                <a:gd name="connsiteX81" fmla="*/ 840981 w 4011346"/>
                <a:gd name="connsiteY81" fmla="*/ 1583262 h 2017102"/>
                <a:gd name="connsiteX82" fmla="*/ 820958 w 4011346"/>
                <a:gd name="connsiteY82" fmla="*/ 1546553 h 2017102"/>
                <a:gd name="connsiteX83" fmla="*/ 854330 w 4011346"/>
                <a:gd name="connsiteY83" fmla="*/ 1539878 h 2017102"/>
                <a:gd name="connsiteX84" fmla="*/ 891040 w 4011346"/>
                <a:gd name="connsiteY84" fmla="*/ 1546553 h 2017102"/>
                <a:gd name="connsiteX85" fmla="*/ 964459 w 4011346"/>
                <a:gd name="connsiteY85" fmla="*/ 1503169 h 2017102"/>
                <a:gd name="connsiteX86" fmla="*/ 1001168 w 4011346"/>
                <a:gd name="connsiteY86" fmla="*/ 1503169 h 2017102"/>
                <a:gd name="connsiteX87" fmla="*/ 1027866 w 4011346"/>
                <a:gd name="connsiteY87" fmla="*/ 1479808 h 2017102"/>
                <a:gd name="connsiteX88" fmla="*/ 1047890 w 4011346"/>
                <a:gd name="connsiteY88" fmla="*/ 1489820 h 2017102"/>
                <a:gd name="connsiteX89" fmla="*/ 1067913 w 4011346"/>
                <a:gd name="connsiteY89" fmla="*/ 1499831 h 2017102"/>
                <a:gd name="connsiteX90" fmla="*/ 1087936 w 4011346"/>
                <a:gd name="connsiteY90" fmla="*/ 1526529 h 2017102"/>
                <a:gd name="connsiteX91" fmla="*/ 1074587 w 4011346"/>
                <a:gd name="connsiteY91" fmla="*/ 1539878 h 2017102"/>
                <a:gd name="connsiteX92" fmla="*/ 1104622 w 4011346"/>
                <a:gd name="connsiteY92" fmla="*/ 1539878 h 2017102"/>
                <a:gd name="connsiteX93" fmla="*/ 1107960 w 4011346"/>
                <a:gd name="connsiteY93" fmla="*/ 1556564 h 2017102"/>
                <a:gd name="connsiteX94" fmla="*/ 1121309 w 4011346"/>
                <a:gd name="connsiteY94" fmla="*/ 1539878 h 2017102"/>
                <a:gd name="connsiteX95" fmla="*/ 1134657 w 4011346"/>
                <a:gd name="connsiteY95" fmla="*/ 1553227 h 2017102"/>
                <a:gd name="connsiteX96" fmla="*/ 1134657 w 4011346"/>
                <a:gd name="connsiteY96" fmla="*/ 1573250 h 2017102"/>
                <a:gd name="connsiteX97" fmla="*/ 1148006 w 4011346"/>
                <a:gd name="connsiteY97" fmla="*/ 1569913 h 2017102"/>
                <a:gd name="connsiteX98" fmla="*/ 1208076 w 4011346"/>
                <a:gd name="connsiteY98" fmla="*/ 1523192 h 2017102"/>
                <a:gd name="connsiteX99" fmla="*/ 1211414 w 4011346"/>
                <a:gd name="connsiteY99" fmla="*/ 1543215 h 2017102"/>
                <a:gd name="connsiteX100" fmla="*/ 1244786 w 4011346"/>
                <a:gd name="connsiteY100" fmla="*/ 1563239 h 2017102"/>
                <a:gd name="connsiteX101" fmla="*/ 1264809 w 4011346"/>
                <a:gd name="connsiteY101" fmla="*/ 1593274 h 2017102"/>
                <a:gd name="connsiteX102" fmla="*/ 1298181 w 4011346"/>
                <a:gd name="connsiteY102" fmla="*/ 1700065 h 2017102"/>
                <a:gd name="connsiteX103" fmla="*/ 1308193 w 4011346"/>
                <a:gd name="connsiteY103" fmla="*/ 1656681 h 2017102"/>
                <a:gd name="connsiteX104" fmla="*/ 1344903 w 4011346"/>
                <a:gd name="connsiteY104" fmla="*/ 1676704 h 2017102"/>
                <a:gd name="connsiteX105" fmla="*/ 1388287 w 4011346"/>
                <a:gd name="connsiteY105" fmla="*/ 1676704 h 2017102"/>
                <a:gd name="connsiteX106" fmla="*/ 1394961 w 4011346"/>
                <a:gd name="connsiteY106" fmla="*/ 1700065 h 2017102"/>
                <a:gd name="connsiteX107" fmla="*/ 1435008 w 4011346"/>
                <a:gd name="connsiteY107" fmla="*/ 1723426 h 2017102"/>
                <a:gd name="connsiteX108" fmla="*/ 1465043 w 4011346"/>
                <a:gd name="connsiteY108" fmla="*/ 1723426 h 2017102"/>
                <a:gd name="connsiteX109" fmla="*/ 1491741 w 4011346"/>
                <a:gd name="connsiteY109" fmla="*/ 1736775 h 2017102"/>
                <a:gd name="connsiteX110" fmla="*/ 1535125 w 4011346"/>
                <a:gd name="connsiteY110" fmla="*/ 1693391 h 2017102"/>
                <a:gd name="connsiteX111" fmla="*/ 1571834 w 4011346"/>
                <a:gd name="connsiteY111" fmla="*/ 1673367 h 2017102"/>
                <a:gd name="connsiteX112" fmla="*/ 1608544 w 4011346"/>
                <a:gd name="connsiteY112" fmla="*/ 1676704 h 2017102"/>
                <a:gd name="connsiteX113" fmla="*/ 1655265 w 4011346"/>
                <a:gd name="connsiteY113" fmla="*/ 1690053 h 2017102"/>
                <a:gd name="connsiteX114" fmla="*/ 1681963 w 4011346"/>
                <a:gd name="connsiteY114" fmla="*/ 1706740 h 2017102"/>
                <a:gd name="connsiteX115" fmla="*/ 1735358 w 4011346"/>
                <a:gd name="connsiteY115" fmla="*/ 1700065 h 2017102"/>
                <a:gd name="connsiteX116" fmla="*/ 1745370 w 4011346"/>
                <a:gd name="connsiteY116" fmla="*/ 1680042 h 2017102"/>
                <a:gd name="connsiteX117" fmla="*/ 1738695 w 4011346"/>
                <a:gd name="connsiteY117" fmla="*/ 1660018 h 2017102"/>
                <a:gd name="connsiteX118" fmla="*/ 1765393 w 4011346"/>
                <a:gd name="connsiteY118" fmla="*/ 1633321 h 2017102"/>
                <a:gd name="connsiteX119" fmla="*/ 1778742 w 4011346"/>
                <a:gd name="connsiteY119" fmla="*/ 1629983 h 2017102"/>
                <a:gd name="connsiteX120" fmla="*/ 1812114 w 4011346"/>
                <a:gd name="connsiteY120" fmla="*/ 1646669 h 2017102"/>
                <a:gd name="connsiteX121" fmla="*/ 1852161 w 4011346"/>
                <a:gd name="connsiteY121" fmla="*/ 1660018 h 2017102"/>
                <a:gd name="connsiteX122" fmla="*/ 1858836 w 4011346"/>
                <a:gd name="connsiteY122" fmla="*/ 1686716 h 2017102"/>
                <a:gd name="connsiteX123" fmla="*/ 1872184 w 4011346"/>
                <a:gd name="connsiteY123" fmla="*/ 1693391 h 2017102"/>
                <a:gd name="connsiteX124" fmla="*/ 1902219 w 4011346"/>
                <a:gd name="connsiteY124" fmla="*/ 1696728 h 2017102"/>
                <a:gd name="connsiteX125" fmla="*/ 1932254 w 4011346"/>
                <a:gd name="connsiteY125" fmla="*/ 1680042 h 2017102"/>
                <a:gd name="connsiteX126" fmla="*/ 1962290 w 4011346"/>
                <a:gd name="connsiteY126" fmla="*/ 1693391 h 2017102"/>
                <a:gd name="connsiteX127" fmla="*/ 1985650 w 4011346"/>
                <a:gd name="connsiteY127" fmla="*/ 1706740 h 2017102"/>
                <a:gd name="connsiteX128" fmla="*/ 1995662 w 4011346"/>
                <a:gd name="connsiteY128" fmla="*/ 1716751 h 2017102"/>
                <a:gd name="connsiteX129" fmla="*/ 2032371 w 4011346"/>
                <a:gd name="connsiteY129" fmla="*/ 1736775 h 2017102"/>
                <a:gd name="connsiteX130" fmla="*/ 2069081 w 4011346"/>
                <a:gd name="connsiteY130" fmla="*/ 1733437 h 2017102"/>
                <a:gd name="connsiteX131" fmla="*/ 2142500 w 4011346"/>
                <a:gd name="connsiteY131" fmla="*/ 1690053 h 2017102"/>
                <a:gd name="connsiteX132" fmla="*/ 2195895 w 4011346"/>
                <a:gd name="connsiteY132" fmla="*/ 1703402 h 2017102"/>
                <a:gd name="connsiteX133" fmla="*/ 2225930 w 4011346"/>
                <a:gd name="connsiteY133" fmla="*/ 1713414 h 2017102"/>
                <a:gd name="connsiteX134" fmla="*/ 2259303 w 4011346"/>
                <a:gd name="connsiteY134" fmla="*/ 1700065 h 2017102"/>
                <a:gd name="connsiteX135" fmla="*/ 2262640 w 4011346"/>
                <a:gd name="connsiteY135" fmla="*/ 1673367 h 2017102"/>
                <a:gd name="connsiteX136" fmla="*/ 2282663 w 4011346"/>
                <a:gd name="connsiteY136" fmla="*/ 1643332 h 2017102"/>
                <a:gd name="connsiteX137" fmla="*/ 2299349 w 4011346"/>
                <a:gd name="connsiteY137" fmla="*/ 1589937 h 2017102"/>
                <a:gd name="connsiteX138" fmla="*/ 2282663 w 4011346"/>
                <a:gd name="connsiteY138" fmla="*/ 1593274 h 2017102"/>
                <a:gd name="connsiteX139" fmla="*/ 2312698 w 4011346"/>
                <a:gd name="connsiteY139" fmla="*/ 1566576 h 2017102"/>
                <a:gd name="connsiteX140" fmla="*/ 2339396 w 4011346"/>
                <a:gd name="connsiteY140" fmla="*/ 1563239 h 2017102"/>
                <a:gd name="connsiteX141" fmla="*/ 2396129 w 4011346"/>
                <a:gd name="connsiteY141" fmla="*/ 1573250 h 2017102"/>
                <a:gd name="connsiteX142" fmla="*/ 2436176 w 4011346"/>
                <a:gd name="connsiteY142" fmla="*/ 1599948 h 2017102"/>
                <a:gd name="connsiteX143" fmla="*/ 2462873 w 4011346"/>
                <a:gd name="connsiteY143" fmla="*/ 1629983 h 2017102"/>
                <a:gd name="connsiteX144" fmla="*/ 2469548 w 4011346"/>
                <a:gd name="connsiteY144" fmla="*/ 1666693 h 2017102"/>
                <a:gd name="connsiteX145" fmla="*/ 2476222 w 4011346"/>
                <a:gd name="connsiteY145" fmla="*/ 1706740 h 2017102"/>
                <a:gd name="connsiteX146" fmla="*/ 2486234 w 4011346"/>
                <a:gd name="connsiteY146" fmla="*/ 1726763 h 2017102"/>
                <a:gd name="connsiteX147" fmla="*/ 2529618 w 4011346"/>
                <a:gd name="connsiteY147" fmla="*/ 1740112 h 2017102"/>
                <a:gd name="connsiteX148" fmla="*/ 2549641 w 4011346"/>
                <a:gd name="connsiteY148" fmla="*/ 1760135 h 2017102"/>
                <a:gd name="connsiteX149" fmla="*/ 2562990 w 4011346"/>
                <a:gd name="connsiteY149" fmla="*/ 1793507 h 2017102"/>
                <a:gd name="connsiteX150" fmla="*/ 2586351 w 4011346"/>
                <a:gd name="connsiteY150" fmla="*/ 1786833 h 2017102"/>
                <a:gd name="connsiteX151" fmla="*/ 2606374 w 4011346"/>
                <a:gd name="connsiteY151" fmla="*/ 1776821 h 2017102"/>
                <a:gd name="connsiteX152" fmla="*/ 2639746 w 4011346"/>
                <a:gd name="connsiteY152" fmla="*/ 1760135 h 2017102"/>
                <a:gd name="connsiteX153" fmla="*/ 2643084 w 4011346"/>
                <a:gd name="connsiteY153" fmla="*/ 1776821 h 2017102"/>
                <a:gd name="connsiteX154" fmla="*/ 2626398 w 4011346"/>
                <a:gd name="connsiteY154" fmla="*/ 1806856 h 2017102"/>
                <a:gd name="connsiteX155" fmla="*/ 2616386 w 4011346"/>
                <a:gd name="connsiteY155" fmla="*/ 1843566 h 2017102"/>
                <a:gd name="connsiteX156" fmla="*/ 2603037 w 4011346"/>
                <a:gd name="connsiteY156" fmla="*/ 1896961 h 2017102"/>
                <a:gd name="connsiteX157" fmla="*/ 2579676 w 4011346"/>
                <a:gd name="connsiteY157" fmla="*/ 1870264 h 2017102"/>
                <a:gd name="connsiteX158" fmla="*/ 2552979 w 4011346"/>
                <a:gd name="connsiteY158" fmla="*/ 1893624 h 2017102"/>
                <a:gd name="connsiteX159" fmla="*/ 2559653 w 4011346"/>
                <a:gd name="connsiteY159" fmla="*/ 1920322 h 2017102"/>
                <a:gd name="connsiteX160" fmla="*/ 2559653 w 4011346"/>
                <a:gd name="connsiteY160" fmla="*/ 1957031 h 2017102"/>
                <a:gd name="connsiteX161" fmla="*/ 2549641 w 4011346"/>
                <a:gd name="connsiteY161" fmla="*/ 1977055 h 2017102"/>
                <a:gd name="connsiteX162" fmla="*/ 2589688 w 4011346"/>
                <a:gd name="connsiteY162" fmla="*/ 1957031 h 2017102"/>
                <a:gd name="connsiteX163" fmla="*/ 2626398 w 4011346"/>
                <a:gd name="connsiteY163" fmla="*/ 1967043 h 2017102"/>
                <a:gd name="connsiteX164" fmla="*/ 2653095 w 4011346"/>
                <a:gd name="connsiteY164" fmla="*/ 1943683 h 2017102"/>
                <a:gd name="connsiteX165" fmla="*/ 2683130 w 4011346"/>
                <a:gd name="connsiteY165" fmla="*/ 1890287 h 2017102"/>
                <a:gd name="connsiteX166" fmla="*/ 2753212 w 4011346"/>
                <a:gd name="connsiteY166" fmla="*/ 1803519 h 2017102"/>
                <a:gd name="connsiteX167" fmla="*/ 2783247 w 4011346"/>
                <a:gd name="connsiteY167" fmla="*/ 1733437 h 2017102"/>
                <a:gd name="connsiteX168" fmla="*/ 2803271 w 4011346"/>
                <a:gd name="connsiteY168" fmla="*/ 1629983 h 2017102"/>
                <a:gd name="connsiteX169" fmla="*/ 2793259 w 4011346"/>
                <a:gd name="connsiteY169" fmla="*/ 1579925 h 2017102"/>
                <a:gd name="connsiteX170" fmla="*/ 2769898 w 4011346"/>
                <a:gd name="connsiteY170" fmla="*/ 1546553 h 2017102"/>
                <a:gd name="connsiteX171" fmla="*/ 2726514 w 4011346"/>
                <a:gd name="connsiteY171" fmla="*/ 1546553 h 2017102"/>
                <a:gd name="connsiteX172" fmla="*/ 2699817 w 4011346"/>
                <a:gd name="connsiteY172" fmla="*/ 1546553 h 2017102"/>
                <a:gd name="connsiteX173" fmla="*/ 2683130 w 4011346"/>
                <a:gd name="connsiteY173" fmla="*/ 1526529 h 2017102"/>
                <a:gd name="connsiteX174" fmla="*/ 2669781 w 4011346"/>
                <a:gd name="connsiteY174" fmla="*/ 1506506 h 2017102"/>
                <a:gd name="connsiteX175" fmla="*/ 2763224 w 4011346"/>
                <a:gd name="connsiteY175" fmla="*/ 1389703 h 2017102"/>
                <a:gd name="connsiteX176" fmla="*/ 2846654 w 4011346"/>
                <a:gd name="connsiteY176" fmla="*/ 1322959 h 2017102"/>
                <a:gd name="connsiteX177" fmla="*/ 2890038 w 4011346"/>
                <a:gd name="connsiteY177" fmla="*/ 1299598 h 2017102"/>
                <a:gd name="connsiteX178" fmla="*/ 2933422 w 4011346"/>
                <a:gd name="connsiteY178" fmla="*/ 1319621 h 2017102"/>
                <a:gd name="connsiteX179" fmla="*/ 2950109 w 4011346"/>
                <a:gd name="connsiteY179" fmla="*/ 1302935 h 2017102"/>
                <a:gd name="connsiteX180" fmla="*/ 2993492 w 4011346"/>
                <a:gd name="connsiteY180" fmla="*/ 1319621 h 2017102"/>
                <a:gd name="connsiteX181" fmla="*/ 3006841 w 4011346"/>
                <a:gd name="connsiteY181" fmla="*/ 1286249 h 2017102"/>
                <a:gd name="connsiteX182" fmla="*/ 3053563 w 4011346"/>
                <a:gd name="connsiteY182" fmla="*/ 1296261 h 2017102"/>
                <a:gd name="connsiteX183" fmla="*/ 3070249 w 4011346"/>
                <a:gd name="connsiteY183" fmla="*/ 1312947 h 2017102"/>
                <a:gd name="connsiteX184" fmla="*/ 3060237 w 4011346"/>
                <a:gd name="connsiteY184" fmla="*/ 1332970 h 2017102"/>
                <a:gd name="connsiteX185" fmla="*/ 3123644 w 4011346"/>
                <a:gd name="connsiteY185" fmla="*/ 1316284 h 2017102"/>
                <a:gd name="connsiteX186" fmla="*/ 3140330 w 4011346"/>
                <a:gd name="connsiteY186" fmla="*/ 1302935 h 2017102"/>
                <a:gd name="connsiteX187" fmla="*/ 3123644 w 4011346"/>
                <a:gd name="connsiteY187" fmla="*/ 1289586 h 2017102"/>
                <a:gd name="connsiteX188" fmla="*/ 3143668 w 4011346"/>
                <a:gd name="connsiteY188" fmla="*/ 1249540 h 2017102"/>
                <a:gd name="connsiteX189" fmla="*/ 3190389 w 4011346"/>
                <a:gd name="connsiteY189" fmla="*/ 1179458 h 2017102"/>
                <a:gd name="connsiteX190" fmla="*/ 3233773 w 4011346"/>
                <a:gd name="connsiteY190" fmla="*/ 1176121 h 2017102"/>
                <a:gd name="connsiteX191" fmla="*/ 3273819 w 4011346"/>
                <a:gd name="connsiteY191" fmla="*/ 1186132 h 2017102"/>
                <a:gd name="connsiteX192" fmla="*/ 3277157 w 4011346"/>
                <a:gd name="connsiteY192" fmla="*/ 1242865 h 2017102"/>
                <a:gd name="connsiteX193" fmla="*/ 3320541 w 4011346"/>
                <a:gd name="connsiteY193" fmla="*/ 1199481 h 2017102"/>
                <a:gd name="connsiteX194" fmla="*/ 3343901 w 4011346"/>
                <a:gd name="connsiteY194" fmla="*/ 1182795 h 2017102"/>
                <a:gd name="connsiteX195" fmla="*/ 3350576 w 4011346"/>
                <a:gd name="connsiteY195" fmla="*/ 1149423 h 2017102"/>
                <a:gd name="connsiteX196" fmla="*/ 3377273 w 4011346"/>
                <a:gd name="connsiteY196" fmla="*/ 1132737 h 2017102"/>
                <a:gd name="connsiteX197" fmla="*/ 3407309 w 4011346"/>
                <a:gd name="connsiteY197" fmla="*/ 1142748 h 2017102"/>
                <a:gd name="connsiteX198" fmla="*/ 3373936 w 4011346"/>
                <a:gd name="connsiteY198" fmla="*/ 1172783 h 2017102"/>
                <a:gd name="connsiteX199" fmla="*/ 3360587 w 4011346"/>
                <a:gd name="connsiteY199" fmla="*/ 1222842 h 2017102"/>
                <a:gd name="connsiteX200" fmla="*/ 3323878 w 4011346"/>
                <a:gd name="connsiteY200" fmla="*/ 1262888 h 2017102"/>
                <a:gd name="connsiteX201" fmla="*/ 3210412 w 4011346"/>
                <a:gd name="connsiteY201" fmla="*/ 1359668 h 2017102"/>
                <a:gd name="connsiteX202" fmla="*/ 3163691 w 4011346"/>
                <a:gd name="connsiteY202" fmla="*/ 1429750 h 2017102"/>
                <a:gd name="connsiteX203" fmla="*/ 3160354 w 4011346"/>
                <a:gd name="connsiteY203" fmla="*/ 1503169 h 2017102"/>
                <a:gd name="connsiteX204" fmla="*/ 3170365 w 4011346"/>
                <a:gd name="connsiteY204" fmla="*/ 1593274 h 2017102"/>
                <a:gd name="connsiteX205" fmla="*/ 3190389 w 4011346"/>
                <a:gd name="connsiteY205" fmla="*/ 1656681 h 2017102"/>
                <a:gd name="connsiteX206" fmla="*/ 3217087 w 4011346"/>
                <a:gd name="connsiteY206" fmla="*/ 1646669 h 2017102"/>
                <a:gd name="connsiteX207" fmla="*/ 3240447 w 4011346"/>
                <a:gd name="connsiteY207" fmla="*/ 1579925 h 2017102"/>
                <a:gd name="connsiteX208" fmla="*/ 3270482 w 4011346"/>
                <a:gd name="connsiteY208" fmla="*/ 1576588 h 2017102"/>
                <a:gd name="connsiteX209" fmla="*/ 3287168 w 4011346"/>
                <a:gd name="connsiteY209" fmla="*/ 1516518 h 2017102"/>
                <a:gd name="connsiteX210" fmla="*/ 3313866 w 4011346"/>
                <a:gd name="connsiteY210" fmla="*/ 1506506 h 2017102"/>
                <a:gd name="connsiteX211" fmla="*/ 3313866 w 4011346"/>
                <a:gd name="connsiteY211" fmla="*/ 1476471 h 2017102"/>
                <a:gd name="connsiteX212" fmla="*/ 3337227 w 4011346"/>
                <a:gd name="connsiteY212" fmla="*/ 1439761 h 2017102"/>
                <a:gd name="connsiteX213" fmla="*/ 3330552 w 4011346"/>
                <a:gd name="connsiteY213" fmla="*/ 1396377 h 2017102"/>
                <a:gd name="connsiteX214" fmla="*/ 3333890 w 4011346"/>
                <a:gd name="connsiteY214" fmla="*/ 1366342 h 2017102"/>
                <a:gd name="connsiteX215" fmla="*/ 3323878 w 4011346"/>
                <a:gd name="connsiteY215" fmla="*/ 1356331 h 2017102"/>
                <a:gd name="connsiteX216" fmla="*/ 3363925 w 4011346"/>
                <a:gd name="connsiteY216" fmla="*/ 1269563 h 2017102"/>
                <a:gd name="connsiteX217" fmla="*/ 3383948 w 4011346"/>
                <a:gd name="connsiteY217" fmla="*/ 1279575 h 2017102"/>
                <a:gd name="connsiteX218" fmla="*/ 3410646 w 4011346"/>
                <a:gd name="connsiteY218" fmla="*/ 1252877 h 2017102"/>
                <a:gd name="connsiteX219" fmla="*/ 3420657 w 4011346"/>
                <a:gd name="connsiteY219" fmla="*/ 1279575 h 2017102"/>
                <a:gd name="connsiteX220" fmla="*/ 3447355 w 4011346"/>
                <a:gd name="connsiteY220" fmla="*/ 1262888 h 2017102"/>
                <a:gd name="connsiteX221" fmla="*/ 3477390 w 4011346"/>
                <a:gd name="connsiteY221" fmla="*/ 1252877 h 2017102"/>
                <a:gd name="connsiteX222" fmla="*/ 3514100 w 4011346"/>
                <a:gd name="connsiteY222" fmla="*/ 1279575 h 2017102"/>
                <a:gd name="connsiteX223" fmla="*/ 3574170 w 4011346"/>
                <a:gd name="connsiteY223" fmla="*/ 1212830 h 2017102"/>
                <a:gd name="connsiteX224" fmla="*/ 3637577 w 4011346"/>
                <a:gd name="connsiteY224" fmla="*/ 1166109 h 2017102"/>
                <a:gd name="connsiteX225" fmla="*/ 3690973 w 4011346"/>
                <a:gd name="connsiteY225" fmla="*/ 1129399 h 2017102"/>
                <a:gd name="connsiteX226" fmla="*/ 3741031 w 4011346"/>
                <a:gd name="connsiteY226" fmla="*/ 1156097 h 2017102"/>
                <a:gd name="connsiteX227" fmla="*/ 3751043 w 4011346"/>
                <a:gd name="connsiteY227" fmla="*/ 1129399 h 2017102"/>
                <a:gd name="connsiteX228" fmla="*/ 3727682 w 4011346"/>
                <a:gd name="connsiteY228" fmla="*/ 1062655 h 2017102"/>
                <a:gd name="connsiteX229" fmla="*/ 3700984 w 4011346"/>
                <a:gd name="connsiteY229" fmla="*/ 1045969 h 2017102"/>
                <a:gd name="connsiteX230" fmla="*/ 3697647 w 4011346"/>
                <a:gd name="connsiteY230" fmla="*/ 1015934 h 2017102"/>
                <a:gd name="connsiteX231" fmla="*/ 3751043 w 4011346"/>
                <a:gd name="connsiteY231" fmla="*/ 1022608 h 2017102"/>
                <a:gd name="connsiteX232" fmla="*/ 3774403 w 4011346"/>
                <a:gd name="connsiteY232" fmla="*/ 979224 h 2017102"/>
                <a:gd name="connsiteX233" fmla="*/ 3767729 w 4011346"/>
                <a:gd name="connsiteY233" fmla="*/ 952526 h 2017102"/>
                <a:gd name="connsiteX234" fmla="*/ 3794427 w 4011346"/>
                <a:gd name="connsiteY234" fmla="*/ 919154 h 2017102"/>
                <a:gd name="connsiteX235" fmla="*/ 3804438 w 4011346"/>
                <a:gd name="connsiteY235" fmla="*/ 962538 h 2017102"/>
                <a:gd name="connsiteX236" fmla="*/ 3827799 w 4011346"/>
                <a:gd name="connsiteY236" fmla="*/ 979224 h 2017102"/>
                <a:gd name="connsiteX237" fmla="*/ 3874520 w 4011346"/>
                <a:gd name="connsiteY237" fmla="*/ 999248 h 2017102"/>
                <a:gd name="connsiteX238" fmla="*/ 3894544 w 4011346"/>
                <a:gd name="connsiteY238" fmla="*/ 1025945 h 2017102"/>
                <a:gd name="connsiteX239" fmla="*/ 3941265 w 4011346"/>
                <a:gd name="connsiteY239" fmla="*/ 1049306 h 2017102"/>
                <a:gd name="connsiteX240" fmla="*/ 3947939 w 4011346"/>
                <a:gd name="connsiteY240" fmla="*/ 1035957 h 2017102"/>
                <a:gd name="connsiteX241" fmla="*/ 3957951 w 4011346"/>
                <a:gd name="connsiteY241" fmla="*/ 972550 h 2017102"/>
                <a:gd name="connsiteX242" fmla="*/ 4004672 w 4011346"/>
                <a:gd name="connsiteY242" fmla="*/ 965875 h 2017102"/>
                <a:gd name="connsiteX243" fmla="*/ 4011346 w 4011346"/>
                <a:gd name="connsiteY243" fmla="*/ 932503 h 2017102"/>
                <a:gd name="connsiteX244" fmla="*/ 3967963 w 4011346"/>
                <a:gd name="connsiteY244" fmla="*/ 895794 h 2017102"/>
                <a:gd name="connsiteX245" fmla="*/ 3921241 w 4011346"/>
                <a:gd name="connsiteY245" fmla="*/ 879107 h 2017102"/>
                <a:gd name="connsiteX246" fmla="*/ 3907892 w 4011346"/>
                <a:gd name="connsiteY246" fmla="*/ 882445 h 2017102"/>
                <a:gd name="connsiteX247" fmla="*/ 3907892 w 4011346"/>
                <a:gd name="connsiteY247" fmla="*/ 915817 h 2017102"/>
                <a:gd name="connsiteX248" fmla="*/ 3887869 w 4011346"/>
                <a:gd name="connsiteY248" fmla="*/ 909142 h 2017102"/>
                <a:gd name="connsiteX249" fmla="*/ 3874520 w 4011346"/>
                <a:gd name="connsiteY249" fmla="*/ 855747 h 2017102"/>
                <a:gd name="connsiteX250" fmla="*/ 3817787 w 4011346"/>
                <a:gd name="connsiteY250" fmla="*/ 792340 h 2017102"/>
                <a:gd name="connsiteX251" fmla="*/ 3717671 w 4011346"/>
                <a:gd name="connsiteY251" fmla="*/ 715583 h 2017102"/>
                <a:gd name="connsiteX252" fmla="*/ 3664275 w 4011346"/>
                <a:gd name="connsiteY252" fmla="*/ 695560 h 2017102"/>
                <a:gd name="connsiteX253" fmla="*/ 3584181 w 4011346"/>
                <a:gd name="connsiteY253" fmla="*/ 688886 h 2017102"/>
                <a:gd name="connsiteX254" fmla="*/ 3520774 w 4011346"/>
                <a:gd name="connsiteY254" fmla="*/ 672199 h 2017102"/>
                <a:gd name="connsiteX255" fmla="*/ 3530786 w 4011346"/>
                <a:gd name="connsiteY255" fmla="*/ 712246 h 2017102"/>
                <a:gd name="connsiteX256" fmla="*/ 3537460 w 4011346"/>
                <a:gd name="connsiteY256" fmla="*/ 738944 h 2017102"/>
                <a:gd name="connsiteX257" fmla="*/ 3507425 w 4011346"/>
                <a:gd name="connsiteY257" fmla="*/ 762304 h 2017102"/>
                <a:gd name="connsiteX258" fmla="*/ 3477390 w 4011346"/>
                <a:gd name="connsiteY258" fmla="*/ 735607 h 2017102"/>
                <a:gd name="connsiteX259" fmla="*/ 3477390 w 4011346"/>
                <a:gd name="connsiteY259" fmla="*/ 715583 h 2017102"/>
                <a:gd name="connsiteX260" fmla="*/ 3504088 w 4011346"/>
                <a:gd name="connsiteY260" fmla="*/ 695560 h 2017102"/>
                <a:gd name="connsiteX261" fmla="*/ 3467379 w 4011346"/>
                <a:gd name="connsiteY261" fmla="*/ 682211 h 2017102"/>
                <a:gd name="connsiteX262" fmla="*/ 3450692 w 4011346"/>
                <a:gd name="connsiteY262" fmla="*/ 708909 h 2017102"/>
                <a:gd name="connsiteX263" fmla="*/ 3440681 w 4011346"/>
                <a:gd name="connsiteY263" fmla="*/ 722258 h 2017102"/>
                <a:gd name="connsiteX264" fmla="*/ 3357250 w 4011346"/>
                <a:gd name="connsiteY264" fmla="*/ 708909 h 2017102"/>
                <a:gd name="connsiteX265" fmla="*/ 3297180 w 4011346"/>
                <a:gd name="connsiteY265" fmla="*/ 715583 h 2017102"/>
                <a:gd name="connsiteX266" fmla="*/ 3267145 w 4011346"/>
                <a:gd name="connsiteY266" fmla="*/ 692223 h 2017102"/>
                <a:gd name="connsiteX267" fmla="*/ 3267145 w 4011346"/>
                <a:gd name="connsiteY267" fmla="*/ 655513 h 2017102"/>
                <a:gd name="connsiteX268" fmla="*/ 3203738 w 4011346"/>
                <a:gd name="connsiteY268" fmla="*/ 598780 h 2017102"/>
                <a:gd name="connsiteX269" fmla="*/ 3076923 w 4011346"/>
                <a:gd name="connsiteY269" fmla="*/ 605455 h 2017102"/>
                <a:gd name="connsiteX270" fmla="*/ 3043551 w 4011346"/>
                <a:gd name="connsiteY270" fmla="*/ 582094 h 2017102"/>
                <a:gd name="connsiteX271" fmla="*/ 3000167 w 4011346"/>
                <a:gd name="connsiteY271" fmla="*/ 535373 h 2017102"/>
                <a:gd name="connsiteX272" fmla="*/ 3013516 w 4011346"/>
                <a:gd name="connsiteY272" fmla="*/ 528699 h 2017102"/>
                <a:gd name="connsiteX273" fmla="*/ 3000167 w 4011346"/>
                <a:gd name="connsiteY273" fmla="*/ 508675 h 2017102"/>
                <a:gd name="connsiteX274" fmla="*/ 2970132 w 4011346"/>
                <a:gd name="connsiteY274" fmla="*/ 505338 h 2017102"/>
                <a:gd name="connsiteX275" fmla="*/ 2920073 w 4011346"/>
                <a:gd name="connsiteY275" fmla="*/ 552059 h 2017102"/>
                <a:gd name="connsiteX276" fmla="*/ 2920073 w 4011346"/>
                <a:gd name="connsiteY276" fmla="*/ 552059 h 2017102"/>
                <a:gd name="connsiteX277" fmla="*/ 2916736 w 4011346"/>
                <a:gd name="connsiteY277" fmla="*/ 502001 h 2017102"/>
                <a:gd name="connsiteX278" fmla="*/ 2936760 w 4011346"/>
                <a:gd name="connsiteY278" fmla="*/ 498664 h 2017102"/>
                <a:gd name="connsiteX279" fmla="*/ 2866678 w 4011346"/>
                <a:gd name="connsiteY279" fmla="*/ 468629 h 2017102"/>
                <a:gd name="connsiteX280" fmla="*/ 2813282 w 4011346"/>
                <a:gd name="connsiteY280" fmla="*/ 465291 h 2017102"/>
                <a:gd name="connsiteX281" fmla="*/ 2793259 w 4011346"/>
                <a:gd name="connsiteY281" fmla="*/ 488652 h 2017102"/>
                <a:gd name="connsiteX282" fmla="*/ 2743200 w 4011346"/>
                <a:gd name="connsiteY282" fmla="*/ 498664 h 2017102"/>
                <a:gd name="connsiteX283" fmla="*/ 2786584 w 4011346"/>
                <a:gd name="connsiteY283" fmla="*/ 508675 h 2017102"/>
                <a:gd name="connsiteX284" fmla="*/ 2763224 w 4011346"/>
                <a:gd name="connsiteY284" fmla="*/ 528699 h 2017102"/>
                <a:gd name="connsiteX285" fmla="*/ 2769898 w 4011346"/>
                <a:gd name="connsiteY285" fmla="*/ 578757 h 2017102"/>
                <a:gd name="connsiteX286" fmla="*/ 2749875 w 4011346"/>
                <a:gd name="connsiteY286" fmla="*/ 562071 h 2017102"/>
                <a:gd name="connsiteX287" fmla="*/ 2733189 w 4011346"/>
                <a:gd name="connsiteY287" fmla="*/ 575420 h 2017102"/>
                <a:gd name="connsiteX288" fmla="*/ 2666444 w 4011346"/>
                <a:gd name="connsiteY288" fmla="*/ 565408 h 2017102"/>
                <a:gd name="connsiteX289" fmla="*/ 2636409 w 4011346"/>
                <a:gd name="connsiteY289" fmla="*/ 575420 h 2017102"/>
                <a:gd name="connsiteX290" fmla="*/ 2603037 w 4011346"/>
                <a:gd name="connsiteY290" fmla="*/ 535373 h 2017102"/>
                <a:gd name="connsiteX291" fmla="*/ 2569665 w 4011346"/>
                <a:gd name="connsiteY291" fmla="*/ 618804 h 2017102"/>
                <a:gd name="connsiteX292" fmla="*/ 2552979 w 4011346"/>
                <a:gd name="connsiteY292" fmla="*/ 638827 h 2017102"/>
                <a:gd name="connsiteX293" fmla="*/ 2469548 w 4011346"/>
                <a:gd name="connsiteY293" fmla="*/ 502001 h 2017102"/>
                <a:gd name="connsiteX294" fmla="*/ 2446187 w 4011346"/>
                <a:gd name="connsiteY294" fmla="*/ 518687 h 2017102"/>
                <a:gd name="connsiteX295" fmla="*/ 2442850 w 4011346"/>
                <a:gd name="connsiteY295" fmla="*/ 485315 h 2017102"/>
                <a:gd name="connsiteX296" fmla="*/ 2449525 w 4011346"/>
                <a:gd name="connsiteY296" fmla="*/ 415233 h 2017102"/>
                <a:gd name="connsiteX297" fmla="*/ 2386117 w 4011346"/>
                <a:gd name="connsiteY297" fmla="*/ 388535 h 2017102"/>
                <a:gd name="connsiteX298" fmla="*/ 2369431 w 4011346"/>
                <a:gd name="connsiteY298" fmla="*/ 428582 h 2017102"/>
                <a:gd name="connsiteX299" fmla="*/ 2379443 w 4011346"/>
                <a:gd name="connsiteY299" fmla="*/ 451942 h 2017102"/>
                <a:gd name="connsiteX300" fmla="*/ 2376106 w 4011346"/>
                <a:gd name="connsiteY300" fmla="*/ 471966 h 2017102"/>
                <a:gd name="connsiteX301" fmla="*/ 2352745 w 4011346"/>
                <a:gd name="connsiteY301" fmla="*/ 448605 h 2017102"/>
                <a:gd name="connsiteX302" fmla="*/ 2316036 w 4011346"/>
                <a:gd name="connsiteY302" fmla="*/ 455280 h 2017102"/>
                <a:gd name="connsiteX303" fmla="*/ 2272652 w 4011346"/>
                <a:gd name="connsiteY303" fmla="*/ 441931 h 2017102"/>
                <a:gd name="connsiteX304" fmla="*/ 2245954 w 4011346"/>
                <a:gd name="connsiteY304" fmla="*/ 401884 h 2017102"/>
                <a:gd name="connsiteX305" fmla="*/ 2209244 w 4011346"/>
                <a:gd name="connsiteY305" fmla="*/ 398547 h 2017102"/>
                <a:gd name="connsiteX306" fmla="*/ 2159186 w 4011346"/>
                <a:gd name="connsiteY306" fmla="*/ 388535 h 2017102"/>
                <a:gd name="connsiteX307" fmla="*/ 2132488 w 4011346"/>
                <a:gd name="connsiteY307" fmla="*/ 405221 h 2017102"/>
                <a:gd name="connsiteX308" fmla="*/ 2115802 w 4011346"/>
                <a:gd name="connsiteY308" fmla="*/ 418570 h 2017102"/>
                <a:gd name="connsiteX309" fmla="*/ 2115802 w 4011346"/>
                <a:gd name="connsiteY309" fmla="*/ 388535 h 2017102"/>
                <a:gd name="connsiteX310" fmla="*/ 2082430 w 4011346"/>
                <a:gd name="connsiteY310" fmla="*/ 385198 h 2017102"/>
                <a:gd name="connsiteX311" fmla="*/ 2045720 w 4011346"/>
                <a:gd name="connsiteY311" fmla="*/ 358500 h 2017102"/>
                <a:gd name="connsiteX312" fmla="*/ 2025697 w 4011346"/>
                <a:gd name="connsiteY312" fmla="*/ 388535 h 2017102"/>
                <a:gd name="connsiteX313" fmla="*/ 2055732 w 4011346"/>
                <a:gd name="connsiteY313" fmla="*/ 385198 h 2017102"/>
                <a:gd name="connsiteX314" fmla="*/ 2045720 w 4011346"/>
                <a:gd name="connsiteY314" fmla="*/ 411896 h 2017102"/>
                <a:gd name="connsiteX315" fmla="*/ 1988987 w 4011346"/>
                <a:gd name="connsiteY315" fmla="*/ 431919 h 2017102"/>
                <a:gd name="connsiteX316" fmla="*/ 1935592 w 4011346"/>
                <a:gd name="connsiteY316" fmla="*/ 441931 h 2017102"/>
                <a:gd name="connsiteX317" fmla="*/ 1995662 w 4011346"/>
                <a:gd name="connsiteY317" fmla="*/ 385198 h 2017102"/>
                <a:gd name="connsiteX318" fmla="*/ 2055732 w 4011346"/>
                <a:gd name="connsiteY318" fmla="*/ 315116 h 2017102"/>
                <a:gd name="connsiteX319" fmla="*/ 2055732 w 4011346"/>
                <a:gd name="connsiteY319" fmla="*/ 315116 h 2017102"/>
                <a:gd name="connsiteX320" fmla="*/ 2129860 w 4011346"/>
                <a:gd name="connsiteY320" fmla="*/ 245536 h 2017102"/>
                <a:gd name="connsiteX321" fmla="*/ 2092713 w 4011346"/>
                <a:gd name="connsiteY321" fmla="*/ 214104 h 2017102"/>
                <a:gd name="connsiteX322" fmla="*/ 1877440 w 4011346"/>
                <a:gd name="connsiteY322" fmla="*/ 0 h 2017102"/>
                <a:gd name="connsiteX323" fmla="*/ 1835474 w 4011346"/>
                <a:gd name="connsiteY323" fmla="*/ 38128 h 2017102"/>
                <a:gd name="connsiteX324" fmla="*/ 1818788 w 4011346"/>
                <a:gd name="connsiteY324" fmla="*/ 78175 h 2017102"/>
                <a:gd name="connsiteX325" fmla="*/ 1838813 w 4011346"/>
                <a:gd name="connsiteY325" fmla="*/ 131569 h 2017102"/>
                <a:gd name="connsiteX326" fmla="*/ 1782079 w 4011346"/>
                <a:gd name="connsiteY326" fmla="*/ 118220 h 2017102"/>
                <a:gd name="connsiteX327" fmla="*/ 1768731 w 4011346"/>
                <a:gd name="connsiteY327" fmla="*/ 164942 h 2017102"/>
                <a:gd name="connsiteX328" fmla="*/ 1705322 w 4011346"/>
                <a:gd name="connsiteY328" fmla="*/ 188302 h 2017102"/>
                <a:gd name="connsiteX329" fmla="*/ 1685300 w 4011346"/>
                <a:gd name="connsiteY329" fmla="*/ 161604 h 2017102"/>
                <a:gd name="connsiteX330" fmla="*/ 1615218 w 4011346"/>
                <a:gd name="connsiteY330" fmla="*/ 164942 h 2017102"/>
                <a:gd name="connsiteX331" fmla="*/ 1638579 w 4011346"/>
                <a:gd name="connsiteY331" fmla="*/ 194977 h 2017102"/>
                <a:gd name="connsiteX332" fmla="*/ 1528449 w 4011346"/>
                <a:gd name="connsiteY332" fmla="*/ 221673 h 2017102"/>
                <a:gd name="connsiteX333" fmla="*/ 1465043 w 4011346"/>
                <a:gd name="connsiteY333" fmla="*/ 305104 h 2017102"/>
                <a:gd name="connsiteX334" fmla="*/ 1448357 w 4011346"/>
                <a:gd name="connsiteY334" fmla="*/ 331802 h 2017102"/>
                <a:gd name="connsiteX335" fmla="*/ 1481729 w 4011346"/>
                <a:gd name="connsiteY335" fmla="*/ 365175 h 2017102"/>
                <a:gd name="connsiteX336" fmla="*/ 1481729 w 4011346"/>
                <a:gd name="connsiteY336" fmla="*/ 395210 h 2017102"/>
                <a:gd name="connsiteX337" fmla="*/ 1458368 w 4011346"/>
                <a:gd name="connsiteY337" fmla="*/ 398547 h 2017102"/>
                <a:gd name="connsiteX338" fmla="*/ 1458368 w 4011346"/>
                <a:gd name="connsiteY338" fmla="*/ 378523 h 2017102"/>
                <a:gd name="connsiteX339" fmla="*/ 1418322 w 4011346"/>
                <a:gd name="connsiteY339" fmla="*/ 388535 h 2017102"/>
                <a:gd name="connsiteX340" fmla="*/ 1368263 w 4011346"/>
                <a:gd name="connsiteY340" fmla="*/ 395210 h 2017102"/>
                <a:gd name="connsiteX341" fmla="*/ 1321542 w 4011346"/>
                <a:gd name="connsiteY341" fmla="*/ 401884 h 2017102"/>
                <a:gd name="connsiteX342" fmla="*/ 1318205 w 4011346"/>
                <a:gd name="connsiteY342" fmla="*/ 488652 h 2017102"/>
                <a:gd name="connsiteX343" fmla="*/ 1358252 w 4011346"/>
                <a:gd name="connsiteY343" fmla="*/ 512013 h 2017102"/>
                <a:gd name="connsiteX344" fmla="*/ 1374938 w 4011346"/>
                <a:gd name="connsiteY344" fmla="*/ 542048 h 2017102"/>
                <a:gd name="connsiteX345" fmla="*/ 1384949 w 4011346"/>
                <a:gd name="connsiteY345" fmla="*/ 565408 h 2017102"/>
                <a:gd name="connsiteX346" fmla="*/ 1394961 w 4011346"/>
                <a:gd name="connsiteY346" fmla="*/ 615467 h 2017102"/>
                <a:gd name="connsiteX347" fmla="*/ 1384949 w 4011346"/>
                <a:gd name="connsiteY347" fmla="*/ 645502 h 2017102"/>
                <a:gd name="connsiteX348" fmla="*/ 1358252 w 4011346"/>
                <a:gd name="connsiteY348" fmla="*/ 612129 h 2017102"/>
                <a:gd name="connsiteX349" fmla="*/ 1361589 w 4011346"/>
                <a:gd name="connsiteY349" fmla="*/ 582094 h 2017102"/>
                <a:gd name="connsiteX350" fmla="*/ 1351577 w 4011346"/>
                <a:gd name="connsiteY350" fmla="*/ 542048 h 2017102"/>
                <a:gd name="connsiteX351" fmla="*/ 1328217 w 4011346"/>
                <a:gd name="connsiteY351" fmla="*/ 548722 h 2017102"/>
                <a:gd name="connsiteX352" fmla="*/ 1281495 w 4011346"/>
                <a:gd name="connsiteY352" fmla="*/ 512013 h 2017102"/>
                <a:gd name="connsiteX353" fmla="*/ 1241449 w 4011346"/>
                <a:gd name="connsiteY353" fmla="*/ 508675 h 2017102"/>
                <a:gd name="connsiteX354" fmla="*/ 1241449 w 4011346"/>
                <a:gd name="connsiteY354" fmla="*/ 555396 h 2017102"/>
                <a:gd name="connsiteX355" fmla="*/ 1201402 w 4011346"/>
                <a:gd name="connsiteY355" fmla="*/ 535373 h 2017102"/>
                <a:gd name="connsiteX356" fmla="*/ 1228100 w 4011346"/>
                <a:gd name="connsiteY356" fmla="*/ 585431 h 2017102"/>
                <a:gd name="connsiteX357" fmla="*/ 1258135 w 4011346"/>
                <a:gd name="connsiteY357" fmla="*/ 595443 h 2017102"/>
                <a:gd name="connsiteX358" fmla="*/ 1258135 w 4011346"/>
                <a:gd name="connsiteY358" fmla="*/ 615467 h 2017102"/>
                <a:gd name="connsiteX359" fmla="*/ 1198065 w 4011346"/>
                <a:gd name="connsiteY359" fmla="*/ 592106 h 2017102"/>
                <a:gd name="connsiteX360" fmla="*/ 1181379 w 4011346"/>
                <a:gd name="connsiteY360" fmla="*/ 592106 h 2017102"/>
                <a:gd name="connsiteX361" fmla="*/ 1178041 w 4011346"/>
                <a:gd name="connsiteY361" fmla="*/ 548722 h 2017102"/>
                <a:gd name="connsiteX362" fmla="*/ 1171367 w 4011346"/>
                <a:gd name="connsiteY362" fmla="*/ 461954 h 2017102"/>
                <a:gd name="connsiteX363" fmla="*/ 1161355 w 4011346"/>
                <a:gd name="connsiteY363" fmla="*/ 532036 h 2017102"/>
                <a:gd name="connsiteX364" fmla="*/ 1137995 w 4011346"/>
                <a:gd name="connsiteY364" fmla="*/ 562071 h 2017102"/>
                <a:gd name="connsiteX365" fmla="*/ 1158018 w 4011346"/>
                <a:gd name="connsiteY365" fmla="*/ 608792 h 2017102"/>
                <a:gd name="connsiteX366" fmla="*/ 1158018 w 4011346"/>
                <a:gd name="connsiteY366" fmla="*/ 642164 h 2017102"/>
                <a:gd name="connsiteX367" fmla="*/ 1141332 w 4011346"/>
                <a:gd name="connsiteY367" fmla="*/ 692223 h 2017102"/>
                <a:gd name="connsiteX368" fmla="*/ 1154681 w 4011346"/>
                <a:gd name="connsiteY368" fmla="*/ 725595 h 2017102"/>
                <a:gd name="connsiteX369" fmla="*/ 1184716 w 4011346"/>
                <a:gd name="connsiteY369" fmla="*/ 732269 h 2017102"/>
                <a:gd name="connsiteX370" fmla="*/ 1221425 w 4011346"/>
                <a:gd name="connsiteY370" fmla="*/ 738944 h 2017102"/>
                <a:gd name="connsiteX371" fmla="*/ 1241449 w 4011346"/>
                <a:gd name="connsiteY371" fmla="*/ 762304 h 2017102"/>
                <a:gd name="connsiteX372" fmla="*/ 1258135 w 4011346"/>
                <a:gd name="connsiteY372" fmla="*/ 805688 h 2017102"/>
                <a:gd name="connsiteX373" fmla="*/ 1258135 w 4011346"/>
                <a:gd name="connsiteY373" fmla="*/ 805688 h 2017102"/>
                <a:gd name="connsiteX374" fmla="*/ 1254798 w 4011346"/>
                <a:gd name="connsiteY374" fmla="*/ 839061 h 2017102"/>
                <a:gd name="connsiteX375" fmla="*/ 1274821 w 4011346"/>
                <a:gd name="connsiteY375" fmla="*/ 859084 h 2017102"/>
                <a:gd name="connsiteX376" fmla="*/ 1244786 w 4011346"/>
                <a:gd name="connsiteY376" fmla="*/ 865759 h 2017102"/>
                <a:gd name="connsiteX377" fmla="*/ 1224763 w 4011346"/>
                <a:gd name="connsiteY377" fmla="*/ 825712 h 2017102"/>
                <a:gd name="connsiteX378" fmla="*/ 1224763 w 4011346"/>
                <a:gd name="connsiteY378" fmla="*/ 785665 h 2017102"/>
                <a:gd name="connsiteX379" fmla="*/ 1194727 w 4011346"/>
                <a:gd name="connsiteY379" fmla="*/ 748956 h 2017102"/>
                <a:gd name="connsiteX380" fmla="*/ 1164692 w 4011346"/>
                <a:gd name="connsiteY380" fmla="*/ 792340 h 2017102"/>
                <a:gd name="connsiteX381" fmla="*/ 1178041 w 4011346"/>
                <a:gd name="connsiteY381" fmla="*/ 835723 h 2017102"/>
                <a:gd name="connsiteX382" fmla="*/ 1137995 w 4011346"/>
                <a:gd name="connsiteY382" fmla="*/ 892456 h 2017102"/>
                <a:gd name="connsiteX383" fmla="*/ 1097948 w 4011346"/>
                <a:gd name="connsiteY383" fmla="*/ 949189 h 2017102"/>
                <a:gd name="connsiteX384" fmla="*/ 1007843 w 4011346"/>
                <a:gd name="connsiteY384" fmla="*/ 912480 h 2017102"/>
                <a:gd name="connsiteX385" fmla="*/ 1074587 w 4011346"/>
                <a:gd name="connsiteY385" fmla="*/ 909142 h 2017102"/>
                <a:gd name="connsiteX386" fmla="*/ 1107960 w 4011346"/>
                <a:gd name="connsiteY386" fmla="*/ 845735 h 2017102"/>
                <a:gd name="connsiteX387" fmla="*/ 1121309 w 4011346"/>
                <a:gd name="connsiteY387" fmla="*/ 802351 h 2017102"/>
                <a:gd name="connsiteX388" fmla="*/ 1127983 w 4011346"/>
                <a:gd name="connsiteY388" fmla="*/ 768979 h 2017102"/>
                <a:gd name="connsiteX389" fmla="*/ 1117971 w 4011346"/>
                <a:gd name="connsiteY389" fmla="*/ 752293 h 2017102"/>
                <a:gd name="connsiteX390" fmla="*/ 1114634 w 4011346"/>
                <a:gd name="connsiteY390" fmla="*/ 702234 h 2017102"/>
                <a:gd name="connsiteX391" fmla="*/ 1104622 w 4011346"/>
                <a:gd name="connsiteY391" fmla="*/ 622141 h 2017102"/>
                <a:gd name="connsiteX392" fmla="*/ 1101285 w 4011346"/>
                <a:gd name="connsiteY392" fmla="*/ 562071 h 2017102"/>
                <a:gd name="connsiteX393" fmla="*/ 1124646 w 4011346"/>
                <a:gd name="connsiteY393" fmla="*/ 468629 h 2017102"/>
                <a:gd name="connsiteX394" fmla="*/ 1031203 w 4011346"/>
                <a:gd name="connsiteY394" fmla="*/ 458617 h 2017102"/>
                <a:gd name="connsiteX395" fmla="*/ 1014517 w 4011346"/>
                <a:gd name="connsiteY395" fmla="*/ 515350 h 2017102"/>
                <a:gd name="connsiteX396" fmla="*/ 1024529 w 4011346"/>
                <a:gd name="connsiteY396" fmla="*/ 562071 h 2017102"/>
                <a:gd name="connsiteX397" fmla="*/ 981145 w 4011346"/>
                <a:gd name="connsiteY397" fmla="*/ 615467 h 2017102"/>
                <a:gd name="connsiteX398" fmla="*/ 991157 w 4011346"/>
                <a:gd name="connsiteY398" fmla="*/ 652176 h 2017102"/>
                <a:gd name="connsiteX399" fmla="*/ 981145 w 4011346"/>
                <a:gd name="connsiteY399" fmla="*/ 698897 h 2017102"/>
                <a:gd name="connsiteX400" fmla="*/ 1001168 w 4011346"/>
                <a:gd name="connsiteY400" fmla="*/ 722258 h 2017102"/>
                <a:gd name="connsiteX401" fmla="*/ 1017854 w 4011346"/>
                <a:gd name="connsiteY401" fmla="*/ 768979 h 2017102"/>
                <a:gd name="connsiteX402" fmla="*/ 1047890 w 4011346"/>
                <a:gd name="connsiteY402" fmla="*/ 755630 h 2017102"/>
                <a:gd name="connsiteX403" fmla="*/ 1014517 w 4011346"/>
                <a:gd name="connsiteY403" fmla="*/ 809026 h 2017102"/>
                <a:gd name="connsiteX404" fmla="*/ 957784 w 4011346"/>
                <a:gd name="connsiteY404" fmla="*/ 755630 h 2017102"/>
                <a:gd name="connsiteX405" fmla="*/ 884365 w 4011346"/>
                <a:gd name="connsiteY405" fmla="*/ 718921 h 2017102"/>
                <a:gd name="connsiteX406" fmla="*/ 824295 w 4011346"/>
                <a:gd name="connsiteY406" fmla="*/ 695560 h 2017102"/>
                <a:gd name="connsiteX407" fmla="*/ 810946 w 4011346"/>
                <a:gd name="connsiteY407" fmla="*/ 732269 h 2017102"/>
                <a:gd name="connsiteX408" fmla="*/ 827633 w 4011346"/>
                <a:gd name="connsiteY408" fmla="*/ 768979 h 2017102"/>
                <a:gd name="connsiteX409" fmla="*/ 814284 w 4011346"/>
                <a:gd name="connsiteY409" fmla="*/ 792340 h 2017102"/>
                <a:gd name="connsiteX410" fmla="*/ 800935 w 4011346"/>
                <a:gd name="connsiteY410" fmla="*/ 809026 h 2017102"/>
                <a:gd name="connsiteX411" fmla="*/ 770900 w 4011346"/>
                <a:gd name="connsiteY411" fmla="*/ 752293 h 2017102"/>
                <a:gd name="connsiteX412" fmla="*/ 744202 w 4011346"/>
                <a:gd name="connsiteY412" fmla="*/ 789002 h 2017102"/>
                <a:gd name="connsiteX413" fmla="*/ 707492 w 4011346"/>
                <a:gd name="connsiteY413" fmla="*/ 782328 h 2017102"/>
                <a:gd name="connsiteX414" fmla="*/ 654097 w 4011346"/>
                <a:gd name="connsiteY414" fmla="*/ 819037 h 2017102"/>
                <a:gd name="connsiteX415" fmla="*/ 644085 w 4011346"/>
                <a:gd name="connsiteY415" fmla="*/ 795677 h 2017102"/>
                <a:gd name="connsiteX416" fmla="*/ 654097 w 4011346"/>
                <a:gd name="connsiteY416" fmla="*/ 758967 h 2017102"/>
                <a:gd name="connsiteX417" fmla="*/ 614050 w 4011346"/>
                <a:gd name="connsiteY417" fmla="*/ 795677 h 2017102"/>
                <a:gd name="connsiteX418" fmla="*/ 594027 w 4011346"/>
                <a:gd name="connsiteY418" fmla="*/ 795677 h 2017102"/>
                <a:gd name="connsiteX419" fmla="*/ 533957 w 4011346"/>
                <a:gd name="connsiteY419" fmla="*/ 829049 h 2017102"/>
                <a:gd name="connsiteX420" fmla="*/ 510596 w 4011346"/>
                <a:gd name="connsiteY420" fmla="*/ 852410 h 2017102"/>
                <a:gd name="connsiteX421" fmla="*/ 500584 w 4011346"/>
                <a:gd name="connsiteY421" fmla="*/ 899131 h 2017102"/>
                <a:gd name="connsiteX422" fmla="*/ 450526 w 4011346"/>
                <a:gd name="connsiteY422" fmla="*/ 885782 h 2017102"/>
                <a:gd name="connsiteX423" fmla="*/ 433840 w 4011346"/>
                <a:gd name="connsiteY423" fmla="*/ 849072 h 2017102"/>
                <a:gd name="connsiteX424" fmla="*/ 467212 w 4011346"/>
                <a:gd name="connsiteY424" fmla="*/ 819037 h 2017102"/>
                <a:gd name="connsiteX425" fmla="*/ 453863 w 4011346"/>
                <a:gd name="connsiteY425" fmla="*/ 795677 h 2017102"/>
                <a:gd name="connsiteX426" fmla="*/ 390456 w 4011346"/>
                <a:gd name="connsiteY426" fmla="*/ 765642 h 2017102"/>
                <a:gd name="connsiteX427" fmla="*/ 417154 w 4011346"/>
                <a:gd name="connsiteY427" fmla="*/ 815700 h 2017102"/>
                <a:gd name="connsiteX428" fmla="*/ 407142 w 4011346"/>
                <a:gd name="connsiteY428" fmla="*/ 859084 h 2017102"/>
                <a:gd name="connsiteX429" fmla="*/ 413817 w 4011346"/>
                <a:gd name="connsiteY429" fmla="*/ 895794 h 2017102"/>
                <a:gd name="connsiteX430" fmla="*/ 427165 w 4011346"/>
                <a:gd name="connsiteY430" fmla="*/ 919154 h 2017102"/>
                <a:gd name="connsiteX431" fmla="*/ 413817 w 4011346"/>
                <a:gd name="connsiteY431" fmla="*/ 949189 h 2017102"/>
                <a:gd name="connsiteX432" fmla="*/ 390456 w 4011346"/>
                <a:gd name="connsiteY432" fmla="*/ 925829 h 2017102"/>
                <a:gd name="connsiteX433" fmla="*/ 360421 w 4011346"/>
                <a:gd name="connsiteY433" fmla="*/ 922491 h 2017102"/>
                <a:gd name="connsiteX434" fmla="*/ 333723 w 4011346"/>
                <a:gd name="connsiteY434" fmla="*/ 962538 h 2017102"/>
                <a:gd name="connsiteX435" fmla="*/ 307025 w 4011346"/>
                <a:gd name="connsiteY435" fmla="*/ 982561 h 2017102"/>
                <a:gd name="connsiteX436" fmla="*/ 320374 w 4011346"/>
                <a:gd name="connsiteY436" fmla="*/ 1009259 h 2017102"/>
                <a:gd name="connsiteX437" fmla="*/ 303688 w 4011346"/>
                <a:gd name="connsiteY437" fmla="*/ 1032620 h 2017102"/>
                <a:gd name="connsiteX438" fmla="*/ 233606 w 4011346"/>
                <a:gd name="connsiteY438" fmla="*/ 995910 h 2017102"/>
                <a:gd name="connsiteX439" fmla="*/ 243618 w 4011346"/>
                <a:gd name="connsiteY439" fmla="*/ 1045969 h 2017102"/>
                <a:gd name="connsiteX440" fmla="*/ 263641 w 4011346"/>
                <a:gd name="connsiteY440" fmla="*/ 1065992 h 2017102"/>
                <a:gd name="connsiteX441" fmla="*/ 250292 w 4011346"/>
                <a:gd name="connsiteY441" fmla="*/ 1079341 h 2017102"/>
                <a:gd name="connsiteX442" fmla="*/ 193560 w 4011346"/>
                <a:gd name="connsiteY442" fmla="*/ 1042631 h 2017102"/>
                <a:gd name="connsiteX443" fmla="*/ 170199 w 4011346"/>
                <a:gd name="connsiteY443" fmla="*/ 1002585 h 2017102"/>
                <a:gd name="connsiteX444" fmla="*/ 170199 w 4011346"/>
                <a:gd name="connsiteY444" fmla="*/ 955864 h 2017102"/>
                <a:gd name="connsiteX445" fmla="*/ 133490 w 4011346"/>
                <a:gd name="connsiteY445" fmla="*/ 879107 h 2017102"/>
                <a:gd name="connsiteX446" fmla="*/ 196897 w 4011346"/>
                <a:gd name="connsiteY446" fmla="*/ 909142 h 2017102"/>
                <a:gd name="connsiteX447" fmla="*/ 256967 w 4011346"/>
                <a:gd name="connsiteY447" fmla="*/ 939177 h 2017102"/>
                <a:gd name="connsiteX448" fmla="*/ 293676 w 4011346"/>
                <a:gd name="connsiteY448" fmla="*/ 942515 h 2017102"/>
                <a:gd name="connsiteX449" fmla="*/ 327049 w 4011346"/>
                <a:gd name="connsiteY449" fmla="*/ 912480 h 2017102"/>
                <a:gd name="connsiteX450" fmla="*/ 343735 w 4011346"/>
                <a:gd name="connsiteY450" fmla="*/ 875770 h 2017102"/>
                <a:gd name="connsiteX451" fmla="*/ 333723 w 4011346"/>
                <a:gd name="connsiteY451" fmla="*/ 825712 h 2017102"/>
                <a:gd name="connsiteX452" fmla="*/ 290339 w 4011346"/>
                <a:gd name="connsiteY452" fmla="*/ 805688 h 2017102"/>
                <a:gd name="connsiteX453" fmla="*/ 236944 w 4011346"/>
                <a:gd name="connsiteY453" fmla="*/ 758967 h 2017102"/>
                <a:gd name="connsiteX454" fmla="*/ 133490 w 4011346"/>
                <a:gd name="connsiteY454" fmla="*/ 702234 h 2017102"/>
                <a:gd name="connsiteX0" fmla="*/ 133490 w 4011346"/>
                <a:gd name="connsiteY0" fmla="*/ 702234 h 2017102"/>
                <a:gd name="connsiteX1" fmla="*/ 46722 w 4011346"/>
                <a:gd name="connsiteY1" fmla="*/ 732269 h 2017102"/>
                <a:gd name="connsiteX2" fmla="*/ 33373 w 4011346"/>
                <a:gd name="connsiteY2" fmla="*/ 762304 h 2017102"/>
                <a:gd name="connsiteX3" fmla="*/ 43384 w 4011346"/>
                <a:gd name="connsiteY3" fmla="*/ 792340 h 2017102"/>
                <a:gd name="connsiteX4" fmla="*/ 60071 w 4011346"/>
                <a:gd name="connsiteY4" fmla="*/ 819037 h 2017102"/>
                <a:gd name="connsiteX5" fmla="*/ 73419 w 4011346"/>
                <a:gd name="connsiteY5" fmla="*/ 849072 h 2017102"/>
                <a:gd name="connsiteX6" fmla="*/ 56733 w 4011346"/>
                <a:gd name="connsiteY6" fmla="*/ 872433 h 2017102"/>
                <a:gd name="connsiteX7" fmla="*/ 76757 w 4011346"/>
                <a:gd name="connsiteY7" fmla="*/ 952526 h 2017102"/>
                <a:gd name="connsiteX8" fmla="*/ 66745 w 4011346"/>
                <a:gd name="connsiteY8" fmla="*/ 969213 h 2017102"/>
                <a:gd name="connsiteX9" fmla="*/ 70082 w 4011346"/>
                <a:gd name="connsiteY9" fmla="*/ 995910 h 2017102"/>
                <a:gd name="connsiteX10" fmla="*/ 70082 w 4011346"/>
                <a:gd name="connsiteY10" fmla="*/ 1035957 h 2017102"/>
                <a:gd name="connsiteX11" fmla="*/ 80094 w 4011346"/>
                <a:gd name="connsiteY11" fmla="*/ 1055980 h 2017102"/>
                <a:gd name="connsiteX12" fmla="*/ 76757 w 4011346"/>
                <a:gd name="connsiteY12" fmla="*/ 1079341 h 2017102"/>
                <a:gd name="connsiteX13" fmla="*/ 106792 w 4011346"/>
                <a:gd name="connsiteY13" fmla="*/ 1112713 h 2017102"/>
                <a:gd name="connsiteX14" fmla="*/ 106792 w 4011346"/>
                <a:gd name="connsiteY14" fmla="*/ 1142748 h 2017102"/>
                <a:gd name="connsiteX15" fmla="*/ 13349 w 4011346"/>
                <a:gd name="connsiteY15" fmla="*/ 1232853 h 2017102"/>
                <a:gd name="connsiteX16" fmla="*/ 33373 w 4011346"/>
                <a:gd name="connsiteY16" fmla="*/ 1266226 h 2017102"/>
                <a:gd name="connsiteX17" fmla="*/ 33373 w 4011346"/>
                <a:gd name="connsiteY17" fmla="*/ 1266226 h 2017102"/>
                <a:gd name="connsiteX18" fmla="*/ 16687 w 4011346"/>
                <a:gd name="connsiteY18" fmla="*/ 1296261 h 2017102"/>
                <a:gd name="connsiteX19" fmla="*/ 3338 w 4011346"/>
                <a:gd name="connsiteY19" fmla="*/ 1326296 h 2017102"/>
                <a:gd name="connsiteX20" fmla="*/ 0 w 4011346"/>
                <a:gd name="connsiteY20" fmla="*/ 1386366 h 2017102"/>
                <a:gd name="connsiteX21" fmla="*/ 16687 w 4011346"/>
                <a:gd name="connsiteY21" fmla="*/ 1429750 h 2017102"/>
                <a:gd name="connsiteX22" fmla="*/ 20024 w 4011346"/>
                <a:gd name="connsiteY22" fmla="*/ 1463122 h 2017102"/>
                <a:gd name="connsiteX23" fmla="*/ 56733 w 4011346"/>
                <a:gd name="connsiteY23" fmla="*/ 1473134 h 2017102"/>
                <a:gd name="connsiteX24" fmla="*/ 116803 w 4011346"/>
                <a:gd name="connsiteY24" fmla="*/ 1559902 h 2017102"/>
                <a:gd name="connsiteX25" fmla="*/ 96780 w 4011346"/>
                <a:gd name="connsiteY25" fmla="*/ 1583262 h 2017102"/>
                <a:gd name="connsiteX26" fmla="*/ 93443 w 4011346"/>
                <a:gd name="connsiteY26" fmla="*/ 1613297 h 2017102"/>
                <a:gd name="connsiteX27" fmla="*/ 120141 w 4011346"/>
                <a:gd name="connsiteY27" fmla="*/ 1616634 h 2017102"/>
                <a:gd name="connsiteX28" fmla="*/ 160187 w 4011346"/>
                <a:gd name="connsiteY28" fmla="*/ 1629983 h 2017102"/>
                <a:gd name="connsiteX29" fmla="*/ 186885 w 4011346"/>
                <a:gd name="connsiteY29" fmla="*/ 1643332 h 2017102"/>
                <a:gd name="connsiteX30" fmla="*/ 213583 w 4011346"/>
                <a:gd name="connsiteY30" fmla="*/ 1673367 h 2017102"/>
                <a:gd name="connsiteX31" fmla="*/ 243618 w 4011346"/>
                <a:gd name="connsiteY31" fmla="*/ 1676704 h 2017102"/>
                <a:gd name="connsiteX32" fmla="*/ 287002 w 4011346"/>
                <a:gd name="connsiteY32" fmla="*/ 1706740 h 2017102"/>
                <a:gd name="connsiteX33" fmla="*/ 310363 w 4011346"/>
                <a:gd name="connsiteY33" fmla="*/ 1716751 h 2017102"/>
                <a:gd name="connsiteX34" fmla="*/ 310363 w 4011346"/>
                <a:gd name="connsiteY34" fmla="*/ 1753461 h 2017102"/>
                <a:gd name="connsiteX35" fmla="*/ 270316 w 4011346"/>
                <a:gd name="connsiteY35" fmla="*/ 1793507 h 2017102"/>
                <a:gd name="connsiteX36" fmla="*/ 280327 w 4011346"/>
                <a:gd name="connsiteY36" fmla="*/ 1816868 h 2017102"/>
                <a:gd name="connsiteX37" fmla="*/ 273653 w 4011346"/>
                <a:gd name="connsiteY37" fmla="*/ 1836891 h 2017102"/>
                <a:gd name="connsiteX38" fmla="*/ 266979 w 4011346"/>
                <a:gd name="connsiteY38" fmla="*/ 1853577 h 2017102"/>
                <a:gd name="connsiteX39" fmla="*/ 240281 w 4011346"/>
                <a:gd name="connsiteY39" fmla="*/ 1893624 h 2017102"/>
                <a:gd name="connsiteX40" fmla="*/ 307025 w 4011346"/>
                <a:gd name="connsiteY40" fmla="*/ 1930334 h 2017102"/>
                <a:gd name="connsiteX41" fmla="*/ 337060 w 4011346"/>
                <a:gd name="connsiteY41" fmla="*/ 1937008 h 2017102"/>
                <a:gd name="connsiteX42" fmla="*/ 360421 w 4011346"/>
                <a:gd name="connsiteY42" fmla="*/ 1943683 h 2017102"/>
                <a:gd name="connsiteX43" fmla="*/ 380444 w 4011346"/>
                <a:gd name="connsiteY43" fmla="*/ 1950357 h 2017102"/>
                <a:gd name="connsiteX44" fmla="*/ 407142 w 4011346"/>
                <a:gd name="connsiteY44" fmla="*/ 1970380 h 2017102"/>
                <a:gd name="connsiteX45" fmla="*/ 437177 w 4011346"/>
                <a:gd name="connsiteY45" fmla="*/ 1967043 h 2017102"/>
                <a:gd name="connsiteX46" fmla="*/ 507259 w 4011346"/>
                <a:gd name="connsiteY46" fmla="*/ 2017102 h 2017102"/>
                <a:gd name="connsiteX47" fmla="*/ 517271 w 4011346"/>
                <a:gd name="connsiteY47" fmla="*/ 2003753 h 2017102"/>
                <a:gd name="connsiteX48" fmla="*/ 507259 w 4011346"/>
                <a:gd name="connsiteY48" fmla="*/ 1963706 h 2017102"/>
                <a:gd name="connsiteX49" fmla="*/ 500584 w 4011346"/>
                <a:gd name="connsiteY49" fmla="*/ 1930334 h 2017102"/>
                <a:gd name="connsiteX50" fmla="*/ 483898 w 4011346"/>
                <a:gd name="connsiteY50" fmla="*/ 1886950 h 2017102"/>
                <a:gd name="connsiteX51" fmla="*/ 513933 w 4011346"/>
                <a:gd name="connsiteY51" fmla="*/ 1866926 h 2017102"/>
                <a:gd name="connsiteX52" fmla="*/ 547306 w 4011346"/>
                <a:gd name="connsiteY52" fmla="*/ 1843566 h 2017102"/>
                <a:gd name="connsiteX53" fmla="*/ 527282 w 4011346"/>
                <a:gd name="connsiteY53" fmla="*/ 1826880 h 2017102"/>
                <a:gd name="connsiteX54" fmla="*/ 517271 w 4011346"/>
                <a:gd name="connsiteY54" fmla="*/ 1793507 h 2017102"/>
                <a:gd name="connsiteX55" fmla="*/ 480561 w 4011346"/>
                <a:gd name="connsiteY55" fmla="*/ 1776821 h 2017102"/>
                <a:gd name="connsiteX56" fmla="*/ 470549 w 4011346"/>
                <a:gd name="connsiteY56" fmla="*/ 1756798 h 2017102"/>
                <a:gd name="connsiteX57" fmla="*/ 480561 w 4011346"/>
                <a:gd name="connsiteY57" fmla="*/ 1726763 h 2017102"/>
                <a:gd name="connsiteX58" fmla="*/ 490573 w 4011346"/>
                <a:gd name="connsiteY58" fmla="*/ 1686716 h 2017102"/>
                <a:gd name="connsiteX59" fmla="*/ 513933 w 4011346"/>
                <a:gd name="connsiteY59" fmla="*/ 1706740 h 2017102"/>
                <a:gd name="connsiteX60" fmla="*/ 520608 w 4011346"/>
                <a:gd name="connsiteY60" fmla="*/ 1690053 h 2017102"/>
                <a:gd name="connsiteX61" fmla="*/ 543968 w 4011346"/>
                <a:gd name="connsiteY61" fmla="*/ 1653344 h 2017102"/>
                <a:gd name="connsiteX62" fmla="*/ 574003 w 4011346"/>
                <a:gd name="connsiteY62" fmla="*/ 1636658 h 2017102"/>
                <a:gd name="connsiteX63" fmla="*/ 590690 w 4011346"/>
                <a:gd name="connsiteY63" fmla="*/ 1650007 h 2017102"/>
                <a:gd name="connsiteX64" fmla="*/ 610713 w 4011346"/>
                <a:gd name="connsiteY64" fmla="*/ 1623309 h 2017102"/>
                <a:gd name="connsiteX65" fmla="*/ 630736 w 4011346"/>
                <a:gd name="connsiteY65" fmla="*/ 1650007 h 2017102"/>
                <a:gd name="connsiteX66" fmla="*/ 657434 w 4011346"/>
                <a:gd name="connsiteY66" fmla="*/ 1673367 h 2017102"/>
                <a:gd name="connsiteX67" fmla="*/ 674120 w 4011346"/>
                <a:gd name="connsiteY67" fmla="*/ 1680042 h 2017102"/>
                <a:gd name="connsiteX68" fmla="*/ 697481 w 4011346"/>
                <a:gd name="connsiteY68" fmla="*/ 1680042 h 2017102"/>
                <a:gd name="connsiteX69" fmla="*/ 717504 w 4011346"/>
                <a:gd name="connsiteY69" fmla="*/ 1666693 h 2017102"/>
                <a:gd name="connsiteX70" fmla="*/ 744202 w 4011346"/>
                <a:gd name="connsiteY70" fmla="*/ 1666693 h 2017102"/>
                <a:gd name="connsiteX71" fmla="*/ 760888 w 4011346"/>
                <a:gd name="connsiteY71" fmla="*/ 1663356 h 2017102"/>
                <a:gd name="connsiteX72" fmla="*/ 790923 w 4011346"/>
                <a:gd name="connsiteY72" fmla="*/ 1696728 h 2017102"/>
                <a:gd name="connsiteX73" fmla="*/ 797598 w 4011346"/>
                <a:gd name="connsiteY73" fmla="*/ 1670030 h 2017102"/>
                <a:gd name="connsiteX74" fmla="*/ 817621 w 4011346"/>
                <a:gd name="connsiteY74" fmla="*/ 1686716 h 2017102"/>
                <a:gd name="connsiteX75" fmla="*/ 837644 w 4011346"/>
                <a:gd name="connsiteY75" fmla="*/ 1663356 h 2017102"/>
                <a:gd name="connsiteX76" fmla="*/ 827633 w 4011346"/>
                <a:gd name="connsiteY76" fmla="*/ 1643332 h 2017102"/>
                <a:gd name="connsiteX77" fmla="*/ 810946 w 4011346"/>
                <a:gd name="connsiteY77" fmla="*/ 1629983 h 2017102"/>
                <a:gd name="connsiteX78" fmla="*/ 810946 w 4011346"/>
                <a:gd name="connsiteY78" fmla="*/ 1603286 h 2017102"/>
                <a:gd name="connsiteX79" fmla="*/ 810946 w 4011346"/>
                <a:gd name="connsiteY79" fmla="*/ 1589937 h 2017102"/>
                <a:gd name="connsiteX80" fmla="*/ 830970 w 4011346"/>
                <a:gd name="connsiteY80" fmla="*/ 1586599 h 2017102"/>
                <a:gd name="connsiteX81" fmla="*/ 840981 w 4011346"/>
                <a:gd name="connsiteY81" fmla="*/ 1583262 h 2017102"/>
                <a:gd name="connsiteX82" fmla="*/ 820958 w 4011346"/>
                <a:gd name="connsiteY82" fmla="*/ 1546553 h 2017102"/>
                <a:gd name="connsiteX83" fmla="*/ 854330 w 4011346"/>
                <a:gd name="connsiteY83" fmla="*/ 1539878 h 2017102"/>
                <a:gd name="connsiteX84" fmla="*/ 891040 w 4011346"/>
                <a:gd name="connsiteY84" fmla="*/ 1546553 h 2017102"/>
                <a:gd name="connsiteX85" fmla="*/ 964459 w 4011346"/>
                <a:gd name="connsiteY85" fmla="*/ 1503169 h 2017102"/>
                <a:gd name="connsiteX86" fmla="*/ 1001168 w 4011346"/>
                <a:gd name="connsiteY86" fmla="*/ 1503169 h 2017102"/>
                <a:gd name="connsiteX87" fmla="*/ 1027866 w 4011346"/>
                <a:gd name="connsiteY87" fmla="*/ 1479808 h 2017102"/>
                <a:gd name="connsiteX88" fmla="*/ 1047890 w 4011346"/>
                <a:gd name="connsiteY88" fmla="*/ 1489820 h 2017102"/>
                <a:gd name="connsiteX89" fmla="*/ 1067913 w 4011346"/>
                <a:gd name="connsiteY89" fmla="*/ 1499831 h 2017102"/>
                <a:gd name="connsiteX90" fmla="*/ 1087936 w 4011346"/>
                <a:gd name="connsiteY90" fmla="*/ 1526529 h 2017102"/>
                <a:gd name="connsiteX91" fmla="*/ 1074587 w 4011346"/>
                <a:gd name="connsiteY91" fmla="*/ 1539878 h 2017102"/>
                <a:gd name="connsiteX92" fmla="*/ 1104622 w 4011346"/>
                <a:gd name="connsiteY92" fmla="*/ 1539878 h 2017102"/>
                <a:gd name="connsiteX93" fmla="*/ 1107960 w 4011346"/>
                <a:gd name="connsiteY93" fmla="*/ 1556564 h 2017102"/>
                <a:gd name="connsiteX94" fmla="*/ 1121309 w 4011346"/>
                <a:gd name="connsiteY94" fmla="*/ 1539878 h 2017102"/>
                <a:gd name="connsiteX95" fmla="*/ 1134657 w 4011346"/>
                <a:gd name="connsiteY95" fmla="*/ 1553227 h 2017102"/>
                <a:gd name="connsiteX96" fmla="*/ 1134657 w 4011346"/>
                <a:gd name="connsiteY96" fmla="*/ 1573250 h 2017102"/>
                <a:gd name="connsiteX97" fmla="*/ 1148006 w 4011346"/>
                <a:gd name="connsiteY97" fmla="*/ 1569913 h 2017102"/>
                <a:gd name="connsiteX98" fmla="*/ 1208076 w 4011346"/>
                <a:gd name="connsiteY98" fmla="*/ 1523192 h 2017102"/>
                <a:gd name="connsiteX99" fmla="*/ 1211414 w 4011346"/>
                <a:gd name="connsiteY99" fmla="*/ 1543215 h 2017102"/>
                <a:gd name="connsiteX100" fmla="*/ 1244786 w 4011346"/>
                <a:gd name="connsiteY100" fmla="*/ 1563239 h 2017102"/>
                <a:gd name="connsiteX101" fmla="*/ 1264809 w 4011346"/>
                <a:gd name="connsiteY101" fmla="*/ 1593274 h 2017102"/>
                <a:gd name="connsiteX102" fmla="*/ 1298181 w 4011346"/>
                <a:gd name="connsiteY102" fmla="*/ 1700065 h 2017102"/>
                <a:gd name="connsiteX103" fmla="*/ 1308193 w 4011346"/>
                <a:gd name="connsiteY103" fmla="*/ 1656681 h 2017102"/>
                <a:gd name="connsiteX104" fmla="*/ 1344903 w 4011346"/>
                <a:gd name="connsiteY104" fmla="*/ 1676704 h 2017102"/>
                <a:gd name="connsiteX105" fmla="*/ 1388287 w 4011346"/>
                <a:gd name="connsiteY105" fmla="*/ 1676704 h 2017102"/>
                <a:gd name="connsiteX106" fmla="*/ 1394961 w 4011346"/>
                <a:gd name="connsiteY106" fmla="*/ 1700065 h 2017102"/>
                <a:gd name="connsiteX107" fmla="*/ 1435008 w 4011346"/>
                <a:gd name="connsiteY107" fmla="*/ 1723426 h 2017102"/>
                <a:gd name="connsiteX108" fmla="*/ 1465043 w 4011346"/>
                <a:gd name="connsiteY108" fmla="*/ 1723426 h 2017102"/>
                <a:gd name="connsiteX109" fmla="*/ 1491741 w 4011346"/>
                <a:gd name="connsiteY109" fmla="*/ 1736775 h 2017102"/>
                <a:gd name="connsiteX110" fmla="*/ 1535125 w 4011346"/>
                <a:gd name="connsiteY110" fmla="*/ 1693391 h 2017102"/>
                <a:gd name="connsiteX111" fmla="*/ 1571834 w 4011346"/>
                <a:gd name="connsiteY111" fmla="*/ 1673367 h 2017102"/>
                <a:gd name="connsiteX112" fmla="*/ 1608544 w 4011346"/>
                <a:gd name="connsiteY112" fmla="*/ 1676704 h 2017102"/>
                <a:gd name="connsiteX113" fmla="*/ 1655265 w 4011346"/>
                <a:gd name="connsiteY113" fmla="*/ 1690053 h 2017102"/>
                <a:gd name="connsiteX114" fmla="*/ 1681963 w 4011346"/>
                <a:gd name="connsiteY114" fmla="*/ 1706740 h 2017102"/>
                <a:gd name="connsiteX115" fmla="*/ 1735358 w 4011346"/>
                <a:gd name="connsiteY115" fmla="*/ 1700065 h 2017102"/>
                <a:gd name="connsiteX116" fmla="*/ 1745370 w 4011346"/>
                <a:gd name="connsiteY116" fmla="*/ 1680042 h 2017102"/>
                <a:gd name="connsiteX117" fmla="*/ 1738695 w 4011346"/>
                <a:gd name="connsiteY117" fmla="*/ 1660018 h 2017102"/>
                <a:gd name="connsiteX118" fmla="*/ 1765393 w 4011346"/>
                <a:gd name="connsiteY118" fmla="*/ 1633321 h 2017102"/>
                <a:gd name="connsiteX119" fmla="*/ 1778742 w 4011346"/>
                <a:gd name="connsiteY119" fmla="*/ 1629983 h 2017102"/>
                <a:gd name="connsiteX120" fmla="*/ 1812114 w 4011346"/>
                <a:gd name="connsiteY120" fmla="*/ 1646669 h 2017102"/>
                <a:gd name="connsiteX121" fmla="*/ 1852161 w 4011346"/>
                <a:gd name="connsiteY121" fmla="*/ 1660018 h 2017102"/>
                <a:gd name="connsiteX122" fmla="*/ 1858836 w 4011346"/>
                <a:gd name="connsiteY122" fmla="*/ 1686716 h 2017102"/>
                <a:gd name="connsiteX123" fmla="*/ 1872184 w 4011346"/>
                <a:gd name="connsiteY123" fmla="*/ 1693391 h 2017102"/>
                <a:gd name="connsiteX124" fmla="*/ 1902219 w 4011346"/>
                <a:gd name="connsiteY124" fmla="*/ 1696728 h 2017102"/>
                <a:gd name="connsiteX125" fmla="*/ 1932254 w 4011346"/>
                <a:gd name="connsiteY125" fmla="*/ 1680042 h 2017102"/>
                <a:gd name="connsiteX126" fmla="*/ 1962290 w 4011346"/>
                <a:gd name="connsiteY126" fmla="*/ 1693391 h 2017102"/>
                <a:gd name="connsiteX127" fmla="*/ 1985650 w 4011346"/>
                <a:gd name="connsiteY127" fmla="*/ 1706740 h 2017102"/>
                <a:gd name="connsiteX128" fmla="*/ 1995662 w 4011346"/>
                <a:gd name="connsiteY128" fmla="*/ 1716751 h 2017102"/>
                <a:gd name="connsiteX129" fmla="*/ 2032371 w 4011346"/>
                <a:gd name="connsiteY129" fmla="*/ 1736775 h 2017102"/>
                <a:gd name="connsiteX130" fmla="*/ 2069081 w 4011346"/>
                <a:gd name="connsiteY130" fmla="*/ 1733437 h 2017102"/>
                <a:gd name="connsiteX131" fmla="*/ 2142500 w 4011346"/>
                <a:gd name="connsiteY131" fmla="*/ 1690053 h 2017102"/>
                <a:gd name="connsiteX132" fmla="*/ 2195895 w 4011346"/>
                <a:gd name="connsiteY132" fmla="*/ 1703402 h 2017102"/>
                <a:gd name="connsiteX133" fmla="*/ 2225930 w 4011346"/>
                <a:gd name="connsiteY133" fmla="*/ 1713414 h 2017102"/>
                <a:gd name="connsiteX134" fmla="*/ 2259303 w 4011346"/>
                <a:gd name="connsiteY134" fmla="*/ 1700065 h 2017102"/>
                <a:gd name="connsiteX135" fmla="*/ 2262640 w 4011346"/>
                <a:gd name="connsiteY135" fmla="*/ 1673367 h 2017102"/>
                <a:gd name="connsiteX136" fmla="*/ 2282663 w 4011346"/>
                <a:gd name="connsiteY136" fmla="*/ 1643332 h 2017102"/>
                <a:gd name="connsiteX137" fmla="*/ 2299349 w 4011346"/>
                <a:gd name="connsiteY137" fmla="*/ 1589937 h 2017102"/>
                <a:gd name="connsiteX138" fmla="*/ 2282663 w 4011346"/>
                <a:gd name="connsiteY138" fmla="*/ 1593274 h 2017102"/>
                <a:gd name="connsiteX139" fmla="*/ 2312698 w 4011346"/>
                <a:gd name="connsiteY139" fmla="*/ 1566576 h 2017102"/>
                <a:gd name="connsiteX140" fmla="*/ 2339396 w 4011346"/>
                <a:gd name="connsiteY140" fmla="*/ 1563239 h 2017102"/>
                <a:gd name="connsiteX141" fmla="*/ 2396129 w 4011346"/>
                <a:gd name="connsiteY141" fmla="*/ 1573250 h 2017102"/>
                <a:gd name="connsiteX142" fmla="*/ 2436176 w 4011346"/>
                <a:gd name="connsiteY142" fmla="*/ 1599948 h 2017102"/>
                <a:gd name="connsiteX143" fmla="*/ 2462873 w 4011346"/>
                <a:gd name="connsiteY143" fmla="*/ 1629983 h 2017102"/>
                <a:gd name="connsiteX144" fmla="*/ 2469548 w 4011346"/>
                <a:gd name="connsiteY144" fmla="*/ 1666693 h 2017102"/>
                <a:gd name="connsiteX145" fmla="*/ 2476222 w 4011346"/>
                <a:gd name="connsiteY145" fmla="*/ 1706740 h 2017102"/>
                <a:gd name="connsiteX146" fmla="*/ 2486234 w 4011346"/>
                <a:gd name="connsiteY146" fmla="*/ 1726763 h 2017102"/>
                <a:gd name="connsiteX147" fmla="*/ 2529618 w 4011346"/>
                <a:gd name="connsiteY147" fmla="*/ 1740112 h 2017102"/>
                <a:gd name="connsiteX148" fmla="*/ 2549641 w 4011346"/>
                <a:gd name="connsiteY148" fmla="*/ 1760135 h 2017102"/>
                <a:gd name="connsiteX149" fmla="*/ 2562990 w 4011346"/>
                <a:gd name="connsiteY149" fmla="*/ 1793507 h 2017102"/>
                <a:gd name="connsiteX150" fmla="*/ 2586351 w 4011346"/>
                <a:gd name="connsiteY150" fmla="*/ 1786833 h 2017102"/>
                <a:gd name="connsiteX151" fmla="*/ 2606374 w 4011346"/>
                <a:gd name="connsiteY151" fmla="*/ 1776821 h 2017102"/>
                <a:gd name="connsiteX152" fmla="*/ 2639746 w 4011346"/>
                <a:gd name="connsiteY152" fmla="*/ 1760135 h 2017102"/>
                <a:gd name="connsiteX153" fmla="*/ 2643084 w 4011346"/>
                <a:gd name="connsiteY153" fmla="*/ 1776821 h 2017102"/>
                <a:gd name="connsiteX154" fmla="*/ 2626398 w 4011346"/>
                <a:gd name="connsiteY154" fmla="*/ 1806856 h 2017102"/>
                <a:gd name="connsiteX155" fmla="*/ 2616386 w 4011346"/>
                <a:gd name="connsiteY155" fmla="*/ 1843566 h 2017102"/>
                <a:gd name="connsiteX156" fmla="*/ 2603037 w 4011346"/>
                <a:gd name="connsiteY156" fmla="*/ 1896961 h 2017102"/>
                <a:gd name="connsiteX157" fmla="*/ 2579676 w 4011346"/>
                <a:gd name="connsiteY157" fmla="*/ 1870264 h 2017102"/>
                <a:gd name="connsiteX158" fmla="*/ 2552979 w 4011346"/>
                <a:gd name="connsiteY158" fmla="*/ 1893624 h 2017102"/>
                <a:gd name="connsiteX159" fmla="*/ 2559653 w 4011346"/>
                <a:gd name="connsiteY159" fmla="*/ 1920322 h 2017102"/>
                <a:gd name="connsiteX160" fmla="*/ 2559653 w 4011346"/>
                <a:gd name="connsiteY160" fmla="*/ 1957031 h 2017102"/>
                <a:gd name="connsiteX161" fmla="*/ 2549641 w 4011346"/>
                <a:gd name="connsiteY161" fmla="*/ 1977055 h 2017102"/>
                <a:gd name="connsiteX162" fmla="*/ 2589688 w 4011346"/>
                <a:gd name="connsiteY162" fmla="*/ 1957031 h 2017102"/>
                <a:gd name="connsiteX163" fmla="*/ 2626398 w 4011346"/>
                <a:gd name="connsiteY163" fmla="*/ 1967043 h 2017102"/>
                <a:gd name="connsiteX164" fmla="*/ 2653095 w 4011346"/>
                <a:gd name="connsiteY164" fmla="*/ 1943683 h 2017102"/>
                <a:gd name="connsiteX165" fmla="*/ 2683130 w 4011346"/>
                <a:gd name="connsiteY165" fmla="*/ 1890287 h 2017102"/>
                <a:gd name="connsiteX166" fmla="*/ 2753212 w 4011346"/>
                <a:gd name="connsiteY166" fmla="*/ 1803519 h 2017102"/>
                <a:gd name="connsiteX167" fmla="*/ 2783247 w 4011346"/>
                <a:gd name="connsiteY167" fmla="*/ 1733437 h 2017102"/>
                <a:gd name="connsiteX168" fmla="*/ 2803271 w 4011346"/>
                <a:gd name="connsiteY168" fmla="*/ 1629983 h 2017102"/>
                <a:gd name="connsiteX169" fmla="*/ 2793259 w 4011346"/>
                <a:gd name="connsiteY169" fmla="*/ 1579925 h 2017102"/>
                <a:gd name="connsiteX170" fmla="*/ 2769898 w 4011346"/>
                <a:gd name="connsiteY170" fmla="*/ 1546553 h 2017102"/>
                <a:gd name="connsiteX171" fmla="*/ 2726514 w 4011346"/>
                <a:gd name="connsiteY171" fmla="*/ 1546553 h 2017102"/>
                <a:gd name="connsiteX172" fmla="*/ 2699817 w 4011346"/>
                <a:gd name="connsiteY172" fmla="*/ 1546553 h 2017102"/>
                <a:gd name="connsiteX173" fmla="*/ 2683130 w 4011346"/>
                <a:gd name="connsiteY173" fmla="*/ 1526529 h 2017102"/>
                <a:gd name="connsiteX174" fmla="*/ 2669781 w 4011346"/>
                <a:gd name="connsiteY174" fmla="*/ 1506506 h 2017102"/>
                <a:gd name="connsiteX175" fmla="*/ 2763224 w 4011346"/>
                <a:gd name="connsiteY175" fmla="*/ 1389703 h 2017102"/>
                <a:gd name="connsiteX176" fmla="*/ 2846654 w 4011346"/>
                <a:gd name="connsiteY176" fmla="*/ 1322959 h 2017102"/>
                <a:gd name="connsiteX177" fmla="*/ 2890038 w 4011346"/>
                <a:gd name="connsiteY177" fmla="*/ 1299598 h 2017102"/>
                <a:gd name="connsiteX178" fmla="*/ 2933422 w 4011346"/>
                <a:gd name="connsiteY178" fmla="*/ 1319621 h 2017102"/>
                <a:gd name="connsiteX179" fmla="*/ 2950109 w 4011346"/>
                <a:gd name="connsiteY179" fmla="*/ 1302935 h 2017102"/>
                <a:gd name="connsiteX180" fmla="*/ 2993492 w 4011346"/>
                <a:gd name="connsiteY180" fmla="*/ 1319621 h 2017102"/>
                <a:gd name="connsiteX181" fmla="*/ 3006841 w 4011346"/>
                <a:gd name="connsiteY181" fmla="*/ 1286249 h 2017102"/>
                <a:gd name="connsiteX182" fmla="*/ 3053563 w 4011346"/>
                <a:gd name="connsiteY182" fmla="*/ 1296261 h 2017102"/>
                <a:gd name="connsiteX183" fmla="*/ 3070249 w 4011346"/>
                <a:gd name="connsiteY183" fmla="*/ 1312947 h 2017102"/>
                <a:gd name="connsiteX184" fmla="*/ 3060237 w 4011346"/>
                <a:gd name="connsiteY184" fmla="*/ 1332970 h 2017102"/>
                <a:gd name="connsiteX185" fmla="*/ 3123644 w 4011346"/>
                <a:gd name="connsiteY185" fmla="*/ 1316284 h 2017102"/>
                <a:gd name="connsiteX186" fmla="*/ 3140330 w 4011346"/>
                <a:gd name="connsiteY186" fmla="*/ 1302935 h 2017102"/>
                <a:gd name="connsiteX187" fmla="*/ 3123644 w 4011346"/>
                <a:gd name="connsiteY187" fmla="*/ 1289586 h 2017102"/>
                <a:gd name="connsiteX188" fmla="*/ 3143668 w 4011346"/>
                <a:gd name="connsiteY188" fmla="*/ 1249540 h 2017102"/>
                <a:gd name="connsiteX189" fmla="*/ 3190389 w 4011346"/>
                <a:gd name="connsiteY189" fmla="*/ 1179458 h 2017102"/>
                <a:gd name="connsiteX190" fmla="*/ 3233773 w 4011346"/>
                <a:gd name="connsiteY190" fmla="*/ 1176121 h 2017102"/>
                <a:gd name="connsiteX191" fmla="*/ 3273819 w 4011346"/>
                <a:gd name="connsiteY191" fmla="*/ 1186132 h 2017102"/>
                <a:gd name="connsiteX192" fmla="*/ 3277157 w 4011346"/>
                <a:gd name="connsiteY192" fmla="*/ 1242865 h 2017102"/>
                <a:gd name="connsiteX193" fmla="*/ 3320541 w 4011346"/>
                <a:gd name="connsiteY193" fmla="*/ 1199481 h 2017102"/>
                <a:gd name="connsiteX194" fmla="*/ 3343901 w 4011346"/>
                <a:gd name="connsiteY194" fmla="*/ 1182795 h 2017102"/>
                <a:gd name="connsiteX195" fmla="*/ 3350576 w 4011346"/>
                <a:gd name="connsiteY195" fmla="*/ 1149423 h 2017102"/>
                <a:gd name="connsiteX196" fmla="*/ 3377273 w 4011346"/>
                <a:gd name="connsiteY196" fmla="*/ 1132737 h 2017102"/>
                <a:gd name="connsiteX197" fmla="*/ 3407309 w 4011346"/>
                <a:gd name="connsiteY197" fmla="*/ 1142748 h 2017102"/>
                <a:gd name="connsiteX198" fmla="*/ 3373936 w 4011346"/>
                <a:gd name="connsiteY198" fmla="*/ 1172783 h 2017102"/>
                <a:gd name="connsiteX199" fmla="*/ 3360587 w 4011346"/>
                <a:gd name="connsiteY199" fmla="*/ 1222842 h 2017102"/>
                <a:gd name="connsiteX200" fmla="*/ 3323878 w 4011346"/>
                <a:gd name="connsiteY200" fmla="*/ 1262888 h 2017102"/>
                <a:gd name="connsiteX201" fmla="*/ 3210412 w 4011346"/>
                <a:gd name="connsiteY201" fmla="*/ 1359668 h 2017102"/>
                <a:gd name="connsiteX202" fmla="*/ 3163691 w 4011346"/>
                <a:gd name="connsiteY202" fmla="*/ 1429750 h 2017102"/>
                <a:gd name="connsiteX203" fmla="*/ 3160354 w 4011346"/>
                <a:gd name="connsiteY203" fmla="*/ 1503169 h 2017102"/>
                <a:gd name="connsiteX204" fmla="*/ 3170365 w 4011346"/>
                <a:gd name="connsiteY204" fmla="*/ 1593274 h 2017102"/>
                <a:gd name="connsiteX205" fmla="*/ 3190389 w 4011346"/>
                <a:gd name="connsiteY205" fmla="*/ 1656681 h 2017102"/>
                <a:gd name="connsiteX206" fmla="*/ 3217087 w 4011346"/>
                <a:gd name="connsiteY206" fmla="*/ 1646669 h 2017102"/>
                <a:gd name="connsiteX207" fmla="*/ 3240447 w 4011346"/>
                <a:gd name="connsiteY207" fmla="*/ 1579925 h 2017102"/>
                <a:gd name="connsiteX208" fmla="*/ 3270482 w 4011346"/>
                <a:gd name="connsiteY208" fmla="*/ 1576588 h 2017102"/>
                <a:gd name="connsiteX209" fmla="*/ 3287168 w 4011346"/>
                <a:gd name="connsiteY209" fmla="*/ 1516518 h 2017102"/>
                <a:gd name="connsiteX210" fmla="*/ 3313866 w 4011346"/>
                <a:gd name="connsiteY210" fmla="*/ 1506506 h 2017102"/>
                <a:gd name="connsiteX211" fmla="*/ 3313866 w 4011346"/>
                <a:gd name="connsiteY211" fmla="*/ 1476471 h 2017102"/>
                <a:gd name="connsiteX212" fmla="*/ 3337227 w 4011346"/>
                <a:gd name="connsiteY212" fmla="*/ 1439761 h 2017102"/>
                <a:gd name="connsiteX213" fmla="*/ 3330552 w 4011346"/>
                <a:gd name="connsiteY213" fmla="*/ 1396377 h 2017102"/>
                <a:gd name="connsiteX214" fmla="*/ 3333890 w 4011346"/>
                <a:gd name="connsiteY214" fmla="*/ 1366342 h 2017102"/>
                <a:gd name="connsiteX215" fmla="*/ 3323878 w 4011346"/>
                <a:gd name="connsiteY215" fmla="*/ 1356331 h 2017102"/>
                <a:gd name="connsiteX216" fmla="*/ 3363925 w 4011346"/>
                <a:gd name="connsiteY216" fmla="*/ 1269563 h 2017102"/>
                <a:gd name="connsiteX217" fmla="*/ 3383948 w 4011346"/>
                <a:gd name="connsiteY217" fmla="*/ 1279575 h 2017102"/>
                <a:gd name="connsiteX218" fmla="*/ 3410646 w 4011346"/>
                <a:gd name="connsiteY218" fmla="*/ 1252877 h 2017102"/>
                <a:gd name="connsiteX219" fmla="*/ 3420657 w 4011346"/>
                <a:gd name="connsiteY219" fmla="*/ 1279575 h 2017102"/>
                <a:gd name="connsiteX220" fmla="*/ 3447355 w 4011346"/>
                <a:gd name="connsiteY220" fmla="*/ 1262888 h 2017102"/>
                <a:gd name="connsiteX221" fmla="*/ 3477390 w 4011346"/>
                <a:gd name="connsiteY221" fmla="*/ 1252877 h 2017102"/>
                <a:gd name="connsiteX222" fmla="*/ 3514100 w 4011346"/>
                <a:gd name="connsiteY222" fmla="*/ 1279575 h 2017102"/>
                <a:gd name="connsiteX223" fmla="*/ 3574170 w 4011346"/>
                <a:gd name="connsiteY223" fmla="*/ 1212830 h 2017102"/>
                <a:gd name="connsiteX224" fmla="*/ 3637577 w 4011346"/>
                <a:gd name="connsiteY224" fmla="*/ 1166109 h 2017102"/>
                <a:gd name="connsiteX225" fmla="*/ 3690973 w 4011346"/>
                <a:gd name="connsiteY225" fmla="*/ 1129399 h 2017102"/>
                <a:gd name="connsiteX226" fmla="*/ 3741031 w 4011346"/>
                <a:gd name="connsiteY226" fmla="*/ 1156097 h 2017102"/>
                <a:gd name="connsiteX227" fmla="*/ 3751043 w 4011346"/>
                <a:gd name="connsiteY227" fmla="*/ 1129399 h 2017102"/>
                <a:gd name="connsiteX228" fmla="*/ 3727682 w 4011346"/>
                <a:gd name="connsiteY228" fmla="*/ 1062655 h 2017102"/>
                <a:gd name="connsiteX229" fmla="*/ 3700984 w 4011346"/>
                <a:gd name="connsiteY229" fmla="*/ 1045969 h 2017102"/>
                <a:gd name="connsiteX230" fmla="*/ 3697647 w 4011346"/>
                <a:gd name="connsiteY230" fmla="*/ 1015934 h 2017102"/>
                <a:gd name="connsiteX231" fmla="*/ 3751043 w 4011346"/>
                <a:gd name="connsiteY231" fmla="*/ 1022608 h 2017102"/>
                <a:gd name="connsiteX232" fmla="*/ 3774403 w 4011346"/>
                <a:gd name="connsiteY232" fmla="*/ 979224 h 2017102"/>
                <a:gd name="connsiteX233" fmla="*/ 3767729 w 4011346"/>
                <a:gd name="connsiteY233" fmla="*/ 952526 h 2017102"/>
                <a:gd name="connsiteX234" fmla="*/ 3794427 w 4011346"/>
                <a:gd name="connsiteY234" fmla="*/ 919154 h 2017102"/>
                <a:gd name="connsiteX235" fmla="*/ 3804438 w 4011346"/>
                <a:gd name="connsiteY235" fmla="*/ 962538 h 2017102"/>
                <a:gd name="connsiteX236" fmla="*/ 3827799 w 4011346"/>
                <a:gd name="connsiteY236" fmla="*/ 979224 h 2017102"/>
                <a:gd name="connsiteX237" fmla="*/ 3874520 w 4011346"/>
                <a:gd name="connsiteY237" fmla="*/ 999248 h 2017102"/>
                <a:gd name="connsiteX238" fmla="*/ 3894544 w 4011346"/>
                <a:gd name="connsiteY238" fmla="*/ 1025945 h 2017102"/>
                <a:gd name="connsiteX239" fmla="*/ 3941265 w 4011346"/>
                <a:gd name="connsiteY239" fmla="*/ 1049306 h 2017102"/>
                <a:gd name="connsiteX240" fmla="*/ 3947939 w 4011346"/>
                <a:gd name="connsiteY240" fmla="*/ 1035957 h 2017102"/>
                <a:gd name="connsiteX241" fmla="*/ 3957951 w 4011346"/>
                <a:gd name="connsiteY241" fmla="*/ 972550 h 2017102"/>
                <a:gd name="connsiteX242" fmla="*/ 4004672 w 4011346"/>
                <a:gd name="connsiteY242" fmla="*/ 965875 h 2017102"/>
                <a:gd name="connsiteX243" fmla="*/ 4011346 w 4011346"/>
                <a:gd name="connsiteY243" fmla="*/ 932503 h 2017102"/>
                <a:gd name="connsiteX244" fmla="*/ 3967963 w 4011346"/>
                <a:gd name="connsiteY244" fmla="*/ 895794 h 2017102"/>
                <a:gd name="connsiteX245" fmla="*/ 3921241 w 4011346"/>
                <a:gd name="connsiteY245" fmla="*/ 879107 h 2017102"/>
                <a:gd name="connsiteX246" fmla="*/ 3907892 w 4011346"/>
                <a:gd name="connsiteY246" fmla="*/ 882445 h 2017102"/>
                <a:gd name="connsiteX247" fmla="*/ 3907892 w 4011346"/>
                <a:gd name="connsiteY247" fmla="*/ 915817 h 2017102"/>
                <a:gd name="connsiteX248" fmla="*/ 3887869 w 4011346"/>
                <a:gd name="connsiteY248" fmla="*/ 909142 h 2017102"/>
                <a:gd name="connsiteX249" fmla="*/ 3874520 w 4011346"/>
                <a:gd name="connsiteY249" fmla="*/ 855747 h 2017102"/>
                <a:gd name="connsiteX250" fmla="*/ 3817787 w 4011346"/>
                <a:gd name="connsiteY250" fmla="*/ 792340 h 2017102"/>
                <a:gd name="connsiteX251" fmla="*/ 3717671 w 4011346"/>
                <a:gd name="connsiteY251" fmla="*/ 715583 h 2017102"/>
                <a:gd name="connsiteX252" fmla="*/ 3664275 w 4011346"/>
                <a:gd name="connsiteY252" fmla="*/ 695560 h 2017102"/>
                <a:gd name="connsiteX253" fmla="*/ 3584181 w 4011346"/>
                <a:gd name="connsiteY253" fmla="*/ 688886 h 2017102"/>
                <a:gd name="connsiteX254" fmla="*/ 3520774 w 4011346"/>
                <a:gd name="connsiteY254" fmla="*/ 672199 h 2017102"/>
                <a:gd name="connsiteX255" fmla="*/ 3530786 w 4011346"/>
                <a:gd name="connsiteY255" fmla="*/ 712246 h 2017102"/>
                <a:gd name="connsiteX256" fmla="*/ 3537460 w 4011346"/>
                <a:gd name="connsiteY256" fmla="*/ 738944 h 2017102"/>
                <a:gd name="connsiteX257" fmla="*/ 3507425 w 4011346"/>
                <a:gd name="connsiteY257" fmla="*/ 762304 h 2017102"/>
                <a:gd name="connsiteX258" fmla="*/ 3477390 w 4011346"/>
                <a:gd name="connsiteY258" fmla="*/ 735607 h 2017102"/>
                <a:gd name="connsiteX259" fmla="*/ 3477390 w 4011346"/>
                <a:gd name="connsiteY259" fmla="*/ 715583 h 2017102"/>
                <a:gd name="connsiteX260" fmla="*/ 3504088 w 4011346"/>
                <a:gd name="connsiteY260" fmla="*/ 695560 h 2017102"/>
                <a:gd name="connsiteX261" fmla="*/ 3467379 w 4011346"/>
                <a:gd name="connsiteY261" fmla="*/ 682211 h 2017102"/>
                <a:gd name="connsiteX262" fmla="*/ 3450692 w 4011346"/>
                <a:gd name="connsiteY262" fmla="*/ 708909 h 2017102"/>
                <a:gd name="connsiteX263" fmla="*/ 3440681 w 4011346"/>
                <a:gd name="connsiteY263" fmla="*/ 722258 h 2017102"/>
                <a:gd name="connsiteX264" fmla="*/ 3357250 w 4011346"/>
                <a:gd name="connsiteY264" fmla="*/ 708909 h 2017102"/>
                <a:gd name="connsiteX265" fmla="*/ 3297180 w 4011346"/>
                <a:gd name="connsiteY265" fmla="*/ 715583 h 2017102"/>
                <a:gd name="connsiteX266" fmla="*/ 3267145 w 4011346"/>
                <a:gd name="connsiteY266" fmla="*/ 692223 h 2017102"/>
                <a:gd name="connsiteX267" fmla="*/ 3267145 w 4011346"/>
                <a:gd name="connsiteY267" fmla="*/ 655513 h 2017102"/>
                <a:gd name="connsiteX268" fmla="*/ 3203738 w 4011346"/>
                <a:gd name="connsiteY268" fmla="*/ 598780 h 2017102"/>
                <a:gd name="connsiteX269" fmla="*/ 3076923 w 4011346"/>
                <a:gd name="connsiteY269" fmla="*/ 605455 h 2017102"/>
                <a:gd name="connsiteX270" fmla="*/ 3043551 w 4011346"/>
                <a:gd name="connsiteY270" fmla="*/ 582094 h 2017102"/>
                <a:gd name="connsiteX271" fmla="*/ 3000167 w 4011346"/>
                <a:gd name="connsiteY271" fmla="*/ 535373 h 2017102"/>
                <a:gd name="connsiteX272" fmla="*/ 3013516 w 4011346"/>
                <a:gd name="connsiteY272" fmla="*/ 528699 h 2017102"/>
                <a:gd name="connsiteX273" fmla="*/ 3000167 w 4011346"/>
                <a:gd name="connsiteY273" fmla="*/ 508675 h 2017102"/>
                <a:gd name="connsiteX274" fmla="*/ 2970132 w 4011346"/>
                <a:gd name="connsiteY274" fmla="*/ 505338 h 2017102"/>
                <a:gd name="connsiteX275" fmla="*/ 2920073 w 4011346"/>
                <a:gd name="connsiteY275" fmla="*/ 552059 h 2017102"/>
                <a:gd name="connsiteX276" fmla="*/ 2920073 w 4011346"/>
                <a:gd name="connsiteY276" fmla="*/ 552059 h 2017102"/>
                <a:gd name="connsiteX277" fmla="*/ 2916736 w 4011346"/>
                <a:gd name="connsiteY277" fmla="*/ 502001 h 2017102"/>
                <a:gd name="connsiteX278" fmla="*/ 2936760 w 4011346"/>
                <a:gd name="connsiteY278" fmla="*/ 498664 h 2017102"/>
                <a:gd name="connsiteX279" fmla="*/ 2866678 w 4011346"/>
                <a:gd name="connsiteY279" fmla="*/ 468629 h 2017102"/>
                <a:gd name="connsiteX280" fmla="*/ 2813282 w 4011346"/>
                <a:gd name="connsiteY280" fmla="*/ 465291 h 2017102"/>
                <a:gd name="connsiteX281" fmla="*/ 2793259 w 4011346"/>
                <a:gd name="connsiteY281" fmla="*/ 488652 h 2017102"/>
                <a:gd name="connsiteX282" fmla="*/ 2743200 w 4011346"/>
                <a:gd name="connsiteY282" fmla="*/ 498664 h 2017102"/>
                <a:gd name="connsiteX283" fmla="*/ 2786584 w 4011346"/>
                <a:gd name="connsiteY283" fmla="*/ 508675 h 2017102"/>
                <a:gd name="connsiteX284" fmla="*/ 2763224 w 4011346"/>
                <a:gd name="connsiteY284" fmla="*/ 528699 h 2017102"/>
                <a:gd name="connsiteX285" fmla="*/ 2769898 w 4011346"/>
                <a:gd name="connsiteY285" fmla="*/ 578757 h 2017102"/>
                <a:gd name="connsiteX286" fmla="*/ 2749875 w 4011346"/>
                <a:gd name="connsiteY286" fmla="*/ 562071 h 2017102"/>
                <a:gd name="connsiteX287" fmla="*/ 2733189 w 4011346"/>
                <a:gd name="connsiteY287" fmla="*/ 575420 h 2017102"/>
                <a:gd name="connsiteX288" fmla="*/ 2666444 w 4011346"/>
                <a:gd name="connsiteY288" fmla="*/ 565408 h 2017102"/>
                <a:gd name="connsiteX289" fmla="*/ 2636409 w 4011346"/>
                <a:gd name="connsiteY289" fmla="*/ 575420 h 2017102"/>
                <a:gd name="connsiteX290" fmla="*/ 2603037 w 4011346"/>
                <a:gd name="connsiteY290" fmla="*/ 535373 h 2017102"/>
                <a:gd name="connsiteX291" fmla="*/ 2569665 w 4011346"/>
                <a:gd name="connsiteY291" fmla="*/ 618804 h 2017102"/>
                <a:gd name="connsiteX292" fmla="*/ 2552979 w 4011346"/>
                <a:gd name="connsiteY292" fmla="*/ 638827 h 2017102"/>
                <a:gd name="connsiteX293" fmla="*/ 2469548 w 4011346"/>
                <a:gd name="connsiteY293" fmla="*/ 502001 h 2017102"/>
                <a:gd name="connsiteX294" fmla="*/ 2446187 w 4011346"/>
                <a:gd name="connsiteY294" fmla="*/ 518687 h 2017102"/>
                <a:gd name="connsiteX295" fmla="*/ 2442850 w 4011346"/>
                <a:gd name="connsiteY295" fmla="*/ 485315 h 2017102"/>
                <a:gd name="connsiteX296" fmla="*/ 2449525 w 4011346"/>
                <a:gd name="connsiteY296" fmla="*/ 415233 h 2017102"/>
                <a:gd name="connsiteX297" fmla="*/ 2386117 w 4011346"/>
                <a:gd name="connsiteY297" fmla="*/ 388535 h 2017102"/>
                <a:gd name="connsiteX298" fmla="*/ 2369431 w 4011346"/>
                <a:gd name="connsiteY298" fmla="*/ 428582 h 2017102"/>
                <a:gd name="connsiteX299" fmla="*/ 2379443 w 4011346"/>
                <a:gd name="connsiteY299" fmla="*/ 451942 h 2017102"/>
                <a:gd name="connsiteX300" fmla="*/ 2376106 w 4011346"/>
                <a:gd name="connsiteY300" fmla="*/ 471966 h 2017102"/>
                <a:gd name="connsiteX301" fmla="*/ 2352745 w 4011346"/>
                <a:gd name="connsiteY301" fmla="*/ 448605 h 2017102"/>
                <a:gd name="connsiteX302" fmla="*/ 2316036 w 4011346"/>
                <a:gd name="connsiteY302" fmla="*/ 455280 h 2017102"/>
                <a:gd name="connsiteX303" fmla="*/ 2272652 w 4011346"/>
                <a:gd name="connsiteY303" fmla="*/ 441931 h 2017102"/>
                <a:gd name="connsiteX304" fmla="*/ 2245954 w 4011346"/>
                <a:gd name="connsiteY304" fmla="*/ 401884 h 2017102"/>
                <a:gd name="connsiteX305" fmla="*/ 2209244 w 4011346"/>
                <a:gd name="connsiteY305" fmla="*/ 398547 h 2017102"/>
                <a:gd name="connsiteX306" fmla="*/ 2159186 w 4011346"/>
                <a:gd name="connsiteY306" fmla="*/ 388535 h 2017102"/>
                <a:gd name="connsiteX307" fmla="*/ 2132488 w 4011346"/>
                <a:gd name="connsiteY307" fmla="*/ 405221 h 2017102"/>
                <a:gd name="connsiteX308" fmla="*/ 2115802 w 4011346"/>
                <a:gd name="connsiteY308" fmla="*/ 418570 h 2017102"/>
                <a:gd name="connsiteX309" fmla="*/ 2115802 w 4011346"/>
                <a:gd name="connsiteY309" fmla="*/ 388535 h 2017102"/>
                <a:gd name="connsiteX310" fmla="*/ 2082430 w 4011346"/>
                <a:gd name="connsiteY310" fmla="*/ 385198 h 2017102"/>
                <a:gd name="connsiteX311" fmla="*/ 2045720 w 4011346"/>
                <a:gd name="connsiteY311" fmla="*/ 358500 h 2017102"/>
                <a:gd name="connsiteX312" fmla="*/ 2025697 w 4011346"/>
                <a:gd name="connsiteY312" fmla="*/ 388535 h 2017102"/>
                <a:gd name="connsiteX313" fmla="*/ 2055732 w 4011346"/>
                <a:gd name="connsiteY313" fmla="*/ 385198 h 2017102"/>
                <a:gd name="connsiteX314" fmla="*/ 2045720 w 4011346"/>
                <a:gd name="connsiteY314" fmla="*/ 411896 h 2017102"/>
                <a:gd name="connsiteX315" fmla="*/ 1988987 w 4011346"/>
                <a:gd name="connsiteY315" fmla="*/ 431919 h 2017102"/>
                <a:gd name="connsiteX316" fmla="*/ 1935592 w 4011346"/>
                <a:gd name="connsiteY316" fmla="*/ 441931 h 2017102"/>
                <a:gd name="connsiteX317" fmla="*/ 1995662 w 4011346"/>
                <a:gd name="connsiteY317" fmla="*/ 385198 h 2017102"/>
                <a:gd name="connsiteX318" fmla="*/ 2055732 w 4011346"/>
                <a:gd name="connsiteY318" fmla="*/ 315116 h 2017102"/>
                <a:gd name="connsiteX319" fmla="*/ 2055732 w 4011346"/>
                <a:gd name="connsiteY319" fmla="*/ 315116 h 2017102"/>
                <a:gd name="connsiteX320" fmla="*/ 2129860 w 4011346"/>
                <a:gd name="connsiteY320" fmla="*/ 245536 h 2017102"/>
                <a:gd name="connsiteX321" fmla="*/ 2127003 w 4011346"/>
                <a:gd name="connsiteY321" fmla="*/ 171242 h 2017102"/>
                <a:gd name="connsiteX322" fmla="*/ 1877440 w 4011346"/>
                <a:gd name="connsiteY322" fmla="*/ 0 h 2017102"/>
                <a:gd name="connsiteX323" fmla="*/ 1835474 w 4011346"/>
                <a:gd name="connsiteY323" fmla="*/ 38128 h 2017102"/>
                <a:gd name="connsiteX324" fmla="*/ 1818788 w 4011346"/>
                <a:gd name="connsiteY324" fmla="*/ 78175 h 2017102"/>
                <a:gd name="connsiteX325" fmla="*/ 1838813 w 4011346"/>
                <a:gd name="connsiteY325" fmla="*/ 131569 h 2017102"/>
                <a:gd name="connsiteX326" fmla="*/ 1782079 w 4011346"/>
                <a:gd name="connsiteY326" fmla="*/ 118220 h 2017102"/>
                <a:gd name="connsiteX327" fmla="*/ 1768731 w 4011346"/>
                <a:gd name="connsiteY327" fmla="*/ 164942 h 2017102"/>
                <a:gd name="connsiteX328" fmla="*/ 1705322 w 4011346"/>
                <a:gd name="connsiteY328" fmla="*/ 188302 h 2017102"/>
                <a:gd name="connsiteX329" fmla="*/ 1685300 w 4011346"/>
                <a:gd name="connsiteY329" fmla="*/ 161604 h 2017102"/>
                <a:gd name="connsiteX330" fmla="*/ 1615218 w 4011346"/>
                <a:gd name="connsiteY330" fmla="*/ 164942 h 2017102"/>
                <a:gd name="connsiteX331" fmla="*/ 1638579 w 4011346"/>
                <a:gd name="connsiteY331" fmla="*/ 194977 h 2017102"/>
                <a:gd name="connsiteX332" fmla="*/ 1528449 w 4011346"/>
                <a:gd name="connsiteY332" fmla="*/ 221673 h 2017102"/>
                <a:gd name="connsiteX333" fmla="*/ 1465043 w 4011346"/>
                <a:gd name="connsiteY333" fmla="*/ 305104 h 2017102"/>
                <a:gd name="connsiteX334" fmla="*/ 1448357 w 4011346"/>
                <a:gd name="connsiteY334" fmla="*/ 331802 h 2017102"/>
                <a:gd name="connsiteX335" fmla="*/ 1481729 w 4011346"/>
                <a:gd name="connsiteY335" fmla="*/ 365175 h 2017102"/>
                <a:gd name="connsiteX336" fmla="*/ 1481729 w 4011346"/>
                <a:gd name="connsiteY336" fmla="*/ 395210 h 2017102"/>
                <a:gd name="connsiteX337" fmla="*/ 1458368 w 4011346"/>
                <a:gd name="connsiteY337" fmla="*/ 398547 h 2017102"/>
                <a:gd name="connsiteX338" fmla="*/ 1458368 w 4011346"/>
                <a:gd name="connsiteY338" fmla="*/ 378523 h 2017102"/>
                <a:gd name="connsiteX339" fmla="*/ 1418322 w 4011346"/>
                <a:gd name="connsiteY339" fmla="*/ 388535 h 2017102"/>
                <a:gd name="connsiteX340" fmla="*/ 1368263 w 4011346"/>
                <a:gd name="connsiteY340" fmla="*/ 395210 h 2017102"/>
                <a:gd name="connsiteX341" fmla="*/ 1321542 w 4011346"/>
                <a:gd name="connsiteY341" fmla="*/ 401884 h 2017102"/>
                <a:gd name="connsiteX342" fmla="*/ 1318205 w 4011346"/>
                <a:gd name="connsiteY342" fmla="*/ 488652 h 2017102"/>
                <a:gd name="connsiteX343" fmla="*/ 1358252 w 4011346"/>
                <a:gd name="connsiteY343" fmla="*/ 512013 h 2017102"/>
                <a:gd name="connsiteX344" fmla="*/ 1374938 w 4011346"/>
                <a:gd name="connsiteY344" fmla="*/ 542048 h 2017102"/>
                <a:gd name="connsiteX345" fmla="*/ 1384949 w 4011346"/>
                <a:gd name="connsiteY345" fmla="*/ 565408 h 2017102"/>
                <a:gd name="connsiteX346" fmla="*/ 1394961 w 4011346"/>
                <a:gd name="connsiteY346" fmla="*/ 615467 h 2017102"/>
                <a:gd name="connsiteX347" fmla="*/ 1384949 w 4011346"/>
                <a:gd name="connsiteY347" fmla="*/ 645502 h 2017102"/>
                <a:gd name="connsiteX348" fmla="*/ 1358252 w 4011346"/>
                <a:gd name="connsiteY348" fmla="*/ 612129 h 2017102"/>
                <a:gd name="connsiteX349" fmla="*/ 1361589 w 4011346"/>
                <a:gd name="connsiteY349" fmla="*/ 582094 h 2017102"/>
                <a:gd name="connsiteX350" fmla="*/ 1351577 w 4011346"/>
                <a:gd name="connsiteY350" fmla="*/ 542048 h 2017102"/>
                <a:gd name="connsiteX351" fmla="*/ 1328217 w 4011346"/>
                <a:gd name="connsiteY351" fmla="*/ 548722 h 2017102"/>
                <a:gd name="connsiteX352" fmla="*/ 1281495 w 4011346"/>
                <a:gd name="connsiteY352" fmla="*/ 512013 h 2017102"/>
                <a:gd name="connsiteX353" fmla="*/ 1241449 w 4011346"/>
                <a:gd name="connsiteY353" fmla="*/ 508675 h 2017102"/>
                <a:gd name="connsiteX354" fmla="*/ 1241449 w 4011346"/>
                <a:gd name="connsiteY354" fmla="*/ 555396 h 2017102"/>
                <a:gd name="connsiteX355" fmla="*/ 1201402 w 4011346"/>
                <a:gd name="connsiteY355" fmla="*/ 535373 h 2017102"/>
                <a:gd name="connsiteX356" fmla="*/ 1228100 w 4011346"/>
                <a:gd name="connsiteY356" fmla="*/ 585431 h 2017102"/>
                <a:gd name="connsiteX357" fmla="*/ 1258135 w 4011346"/>
                <a:gd name="connsiteY357" fmla="*/ 595443 h 2017102"/>
                <a:gd name="connsiteX358" fmla="*/ 1258135 w 4011346"/>
                <a:gd name="connsiteY358" fmla="*/ 615467 h 2017102"/>
                <a:gd name="connsiteX359" fmla="*/ 1198065 w 4011346"/>
                <a:gd name="connsiteY359" fmla="*/ 592106 h 2017102"/>
                <a:gd name="connsiteX360" fmla="*/ 1181379 w 4011346"/>
                <a:gd name="connsiteY360" fmla="*/ 592106 h 2017102"/>
                <a:gd name="connsiteX361" fmla="*/ 1178041 w 4011346"/>
                <a:gd name="connsiteY361" fmla="*/ 548722 h 2017102"/>
                <a:gd name="connsiteX362" fmla="*/ 1171367 w 4011346"/>
                <a:gd name="connsiteY362" fmla="*/ 461954 h 2017102"/>
                <a:gd name="connsiteX363" fmla="*/ 1161355 w 4011346"/>
                <a:gd name="connsiteY363" fmla="*/ 532036 h 2017102"/>
                <a:gd name="connsiteX364" fmla="*/ 1137995 w 4011346"/>
                <a:gd name="connsiteY364" fmla="*/ 562071 h 2017102"/>
                <a:gd name="connsiteX365" fmla="*/ 1158018 w 4011346"/>
                <a:gd name="connsiteY365" fmla="*/ 608792 h 2017102"/>
                <a:gd name="connsiteX366" fmla="*/ 1158018 w 4011346"/>
                <a:gd name="connsiteY366" fmla="*/ 642164 h 2017102"/>
                <a:gd name="connsiteX367" fmla="*/ 1141332 w 4011346"/>
                <a:gd name="connsiteY367" fmla="*/ 692223 h 2017102"/>
                <a:gd name="connsiteX368" fmla="*/ 1154681 w 4011346"/>
                <a:gd name="connsiteY368" fmla="*/ 725595 h 2017102"/>
                <a:gd name="connsiteX369" fmla="*/ 1184716 w 4011346"/>
                <a:gd name="connsiteY369" fmla="*/ 732269 h 2017102"/>
                <a:gd name="connsiteX370" fmla="*/ 1221425 w 4011346"/>
                <a:gd name="connsiteY370" fmla="*/ 738944 h 2017102"/>
                <a:gd name="connsiteX371" fmla="*/ 1241449 w 4011346"/>
                <a:gd name="connsiteY371" fmla="*/ 762304 h 2017102"/>
                <a:gd name="connsiteX372" fmla="*/ 1258135 w 4011346"/>
                <a:gd name="connsiteY372" fmla="*/ 805688 h 2017102"/>
                <a:gd name="connsiteX373" fmla="*/ 1258135 w 4011346"/>
                <a:gd name="connsiteY373" fmla="*/ 805688 h 2017102"/>
                <a:gd name="connsiteX374" fmla="*/ 1254798 w 4011346"/>
                <a:gd name="connsiteY374" fmla="*/ 839061 h 2017102"/>
                <a:gd name="connsiteX375" fmla="*/ 1274821 w 4011346"/>
                <a:gd name="connsiteY375" fmla="*/ 859084 h 2017102"/>
                <a:gd name="connsiteX376" fmla="*/ 1244786 w 4011346"/>
                <a:gd name="connsiteY376" fmla="*/ 865759 h 2017102"/>
                <a:gd name="connsiteX377" fmla="*/ 1224763 w 4011346"/>
                <a:gd name="connsiteY377" fmla="*/ 825712 h 2017102"/>
                <a:gd name="connsiteX378" fmla="*/ 1224763 w 4011346"/>
                <a:gd name="connsiteY378" fmla="*/ 785665 h 2017102"/>
                <a:gd name="connsiteX379" fmla="*/ 1194727 w 4011346"/>
                <a:gd name="connsiteY379" fmla="*/ 748956 h 2017102"/>
                <a:gd name="connsiteX380" fmla="*/ 1164692 w 4011346"/>
                <a:gd name="connsiteY380" fmla="*/ 792340 h 2017102"/>
                <a:gd name="connsiteX381" fmla="*/ 1178041 w 4011346"/>
                <a:gd name="connsiteY381" fmla="*/ 835723 h 2017102"/>
                <a:gd name="connsiteX382" fmla="*/ 1137995 w 4011346"/>
                <a:gd name="connsiteY382" fmla="*/ 892456 h 2017102"/>
                <a:gd name="connsiteX383" fmla="*/ 1097948 w 4011346"/>
                <a:gd name="connsiteY383" fmla="*/ 949189 h 2017102"/>
                <a:gd name="connsiteX384" fmla="*/ 1007843 w 4011346"/>
                <a:gd name="connsiteY384" fmla="*/ 912480 h 2017102"/>
                <a:gd name="connsiteX385" fmla="*/ 1074587 w 4011346"/>
                <a:gd name="connsiteY385" fmla="*/ 909142 h 2017102"/>
                <a:gd name="connsiteX386" fmla="*/ 1107960 w 4011346"/>
                <a:gd name="connsiteY386" fmla="*/ 845735 h 2017102"/>
                <a:gd name="connsiteX387" fmla="*/ 1121309 w 4011346"/>
                <a:gd name="connsiteY387" fmla="*/ 802351 h 2017102"/>
                <a:gd name="connsiteX388" fmla="*/ 1127983 w 4011346"/>
                <a:gd name="connsiteY388" fmla="*/ 768979 h 2017102"/>
                <a:gd name="connsiteX389" fmla="*/ 1117971 w 4011346"/>
                <a:gd name="connsiteY389" fmla="*/ 752293 h 2017102"/>
                <a:gd name="connsiteX390" fmla="*/ 1114634 w 4011346"/>
                <a:gd name="connsiteY390" fmla="*/ 702234 h 2017102"/>
                <a:gd name="connsiteX391" fmla="*/ 1104622 w 4011346"/>
                <a:gd name="connsiteY391" fmla="*/ 622141 h 2017102"/>
                <a:gd name="connsiteX392" fmla="*/ 1101285 w 4011346"/>
                <a:gd name="connsiteY392" fmla="*/ 562071 h 2017102"/>
                <a:gd name="connsiteX393" fmla="*/ 1124646 w 4011346"/>
                <a:gd name="connsiteY393" fmla="*/ 468629 h 2017102"/>
                <a:gd name="connsiteX394" fmla="*/ 1031203 w 4011346"/>
                <a:gd name="connsiteY394" fmla="*/ 458617 h 2017102"/>
                <a:gd name="connsiteX395" fmla="*/ 1014517 w 4011346"/>
                <a:gd name="connsiteY395" fmla="*/ 515350 h 2017102"/>
                <a:gd name="connsiteX396" fmla="*/ 1024529 w 4011346"/>
                <a:gd name="connsiteY396" fmla="*/ 562071 h 2017102"/>
                <a:gd name="connsiteX397" fmla="*/ 981145 w 4011346"/>
                <a:gd name="connsiteY397" fmla="*/ 615467 h 2017102"/>
                <a:gd name="connsiteX398" fmla="*/ 991157 w 4011346"/>
                <a:gd name="connsiteY398" fmla="*/ 652176 h 2017102"/>
                <a:gd name="connsiteX399" fmla="*/ 981145 w 4011346"/>
                <a:gd name="connsiteY399" fmla="*/ 698897 h 2017102"/>
                <a:gd name="connsiteX400" fmla="*/ 1001168 w 4011346"/>
                <a:gd name="connsiteY400" fmla="*/ 722258 h 2017102"/>
                <a:gd name="connsiteX401" fmla="*/ 1017854 w 4011346"/>
                <a:gd name="connsiteY401" fmla="*/ 768979 h 2017102"/>
                <a:gd name="connsiteX402" fmla="*/ 1047890 w 4011346"/>
                <a:gd name="connsiteY402" fmla="*/ 755630 h 2017102"/>
                <a:gd name="connsiteX403" fmla="*/ 1014517 w 4011346"/>
                <a:gd name="connsiteY403" fmla="*/ 809026 h 2017102"/>
                <a:gd name="connsiteX404" fmla="*/ 957784 w 4011346"/>
                <a:gd name="connsiteY404" fmla="*/ 755630 h 2017102"/>
                <a:gd name="connsiteX405" fmla="*/ 884365 w 4011346"/>
                <a:gd name="connsiteY405" fmla="*/ 718921 h 2017102"/>
                <a:gd name="connsiteX406" fmla="*/ 824295 w 4011346"/>
                <a:gd name="connsiteY406" fmla="*/ 695560 h 2017102"/>
                <a:gd name="connsiteX407" fmla="*/ 810946 w 4011346"/>
                <a:gd name="connsiteY407" fmla="*/ 732269 h 2017102"/>
                <a:gd name="connsiteX408" fmla="*/ 827633 w 4011346"/>
                <a:gd name="connsiteY408" fmla="*/ 768979 h 2017102"/>
                <a:gd name="connsiteX409" fmla="*/ 814284 w 4011346"/>
                <a:gd name="connsiteY409" fmla="*/ 792340 h 2017102"/>
                <a:gd name="connsiteX410" fmla="*/ 800935 w 4011346"/>
                <a:gd name="connsiteY410" fmla="*/ 809026 h 2017102"/>
                <a:gd name="connsiteX411" fmla="*/ 770900 w 4011346"/>
                <a:gd name="connsiteY411" fmla="*/ 752293 h 2017102"/>
                <a:gd name="connsiteX412" fmla="*/ 744202 w 4011346"/>
                <a:gd name="connsiteY412" fmla="*/ 789002 h 2017102"/>
                <a:gd name="connsiteX413" fmla="*/ 707492 w 4011346"/>
                <a:gd name="connsiteY413" fmla="*/ 782328 h 2017102"/>
                <a:gd name="connsiteX414" fmla="*/ 654097 w 4011346"/>
                <a:gd name="connsiteY414" fmla="*/ 819037 h 2017102"/>
                <a:gd name="connsiteX415" fmla="*/ 644085 w 4011346"/>
                <a:gd name="connsiteY415" fmla="*/ 795677 h 2017102"/>
                <a:gd name="connsiteX416" fmla="*/ 654097 w 4011346"/>
                <a:gd name="connsiteY416" fmla="*/ 758967 h 2017102"/>
                <a:gd name="connsiteX417" fmla="*/ 614050 w 4011346"/>
                <a:gd name="connsiteY417" fmla="*/ 795677 h 2017102"/>
                <a:gd name="connsiteX418" fmla="*/ 594027 w 4011346"/>
                <a:gd name="connsiteY418" fmla="*/ 795677 h 2017102"/>
                <a:gd name="connsiteX419" fmla="*/ 533957 w 4011346"/>
                <a:gd name="connsiteY419" fmla="*/ 829049 h 2017102"/>
                <a:gd name="connsiteX420" fmla="*/ 510596 w 4011346"/>
                <a:gd name="connsiteY420" fmla="*/ 852410 h 2017102"/>
                <a:gd name="connsiteX421" fmla="*/ 500584 w 4011346"/>
                <a:gd name="connsiteY421" fmla="*/ 899131 h 2017102"/>
                <a:gd name="connsiteX422" fmla="*/ 450526 w 4011346"/>
                <a:gd name="connsiteY422" fmla="*/ 885782 h 2017102"/>
                <a:gd name="connsiteX423" fmla="*/ 433840 w 4011346"/>
                <a:gd name="connsiteY423" fmla="*/ 849072 h 2017102"/>
                <a:gd name="connsiteX424" fmla="*/ 467212 w 4011346"/>
                <a:gd name="connsiteY424" fmla="*/ 819037 h 2017102"/>
                <a:gd name="connsiteX425" fmla="*/ 453863 w 4011346"/>
                <a:gd name="connsiteY425" fmla="*/ 795677 h 2017102"/>
                <a:gd name="connsiteX426" fmla="*/ 390456 w 4011346"/>
                <a:gd name="connsiteY426" fmla="*/ 765642 h 2017102"/>
                <a:gd name="connsiteX427" fmla="*/ 417154 w 4011346"/>
                <a:gd name="connsiteY427" fmla="*/ 815700 h 2017102"/>
                <a:gd name="connsiteX428" fmla="*/ 407142 w 4011346"/>
                <a:gd name="connsiteY428" fmla="*/ 859084 h 2017102"/>
                <a:gd name="connsiteX429" fmla="*/ 413817 w 4011346"/>
                <a:gd name="connsiteY429" fmla="*/ 895794 h 2017102"/>
                <a:gd name="connsiteX430" fmla="*/ 427165 w 4011346"/>
                <a:gd name="connsiteY430" fmla="*/ 919154 h 2017102"/>
                <a:gd name="connsiteX431" fmla="*/ 413817 w 4011346"/>
                <a:gd name="connsiteY431" fmla="*/ 949189 h 2017102"/>
                <a:gd name="connsiteX432" fmla="*/ 390456 w 4011346"/>
                <a:gd name="connsiteY432" fmla="*/ 925829 h 2017102"/>
                <a:gd name="connsiteX433" fmla="*/ 360421 w 4011346"/>
                <a:gd name="connsiteY433" fmla="*/ 922491 h 2017102"/>
                <a:gd name="connsiteX434" fmla="*/ 333723 w 4011346"/>
                <a:gd name="connsiteY434" fmla="*/ 962538 h 2017102"/>
                <a:gd name="connsiteX435" fmla="*/ 307025 w 4011346"/>
                <a:gd name="connsiteY435" fmla="*/ 982561 h 2017102"/>
                <a:gd name="connsiteX436" fmla="*/ 320374 w 4011346"/>
                <a:gd name="connsiteY436" fmla="*/ 1009259 h 2017102"/>
                <a:gd name="connsiteX437" fmla="*/ 303688 w 4011346"/>
                <a:gd name="connsiteY437" fmla="*/ 1032620 h 2017102"/>
                <a:gd name="connsiteX438" fmla="*/ 233606 w 4011346"/>
                <a:gd name="connsiteY438" fmla="*/ 995910 h 2017102"/>
                <a:gd name="connsiteX439" fmla="*/ 243618 w 4011346"/>
                <a:gd name="connsiteY439" fmla="*/ 1045969 h 2017102"/>
                <a:gd name="connsiteX440" fmla="*/ 263641 w 4011346"/>
                <a:gd name="connsiteY440" fmla="*/ 1065992 h 2017102"/>
                <a:gd name="connsiteX441" fmla="*/ 250292 w 4011346"/>
                <a:gd name="connsiteY441" fmla="*/ 1079341 h 2017102"/>
                <a:gd name="connsiteX442" fmla="*/ 193560 w 4011346"/>
                <a:gd name="connsiteY442" fmla="*/ 1042631 h 2017102"/>
                <a:gd name="connsiteX443" fmla="*/ 170199 w 4011346"/>
                <a:gd name="connsiteY443" fmla="*/ 1002585 h 2017102"/>
                <a:gd name="connsiteX444" fmla="*/ 170199 w 4011346"/>
                <a:gd name="connsiteY444" fmla="*/ 955864 h 2017102"/>
                <a:gd name="connsiteX445" fmla="*/ 133490 w 4011346"/>
                <a:gd name="connsiteY445" fmla="*/ 879107 h 2017102"/>
                <a:gd name="connsiteX446" fmla="*/ 196897 w 4011346"/>
                <a:gd name="connsiteY446" fmla="*/ 909142 h 2017102"/>
                <a:gd name="connsiteX447" fmla="*/ 256967 w 4011346"/>
                <a:gd name="connsiteY447" fmla="*/ 939177 h 2017102"/>
                <a:gd name="connsiteX448" fmla="*/ 293676 w 4011346"/>
                <a:gd name="connsiteY448" fmla="*/ 942515 h 2017102"/>
                <a:gd name="connsiteX449" fmla="*/ 327049 w 4011346"/>
                <a:gd name="connsiteY449" fmla="*/ 912480 h 2017102"/>
                <a:gd name="connsiteX450" fmla="*/ 343735 w 4011346"/>
                <a:gd name="connsiteY450" fmla="*/ 875770 h 2017102"/>
                <a:gd name="connsiteX451" fmla="*/ 333723 w 4011346"/>
                <a:gd name="connsiteY451" fmla="*/ 825712 h 2017102"/>
                <a:gd name="connsiteX452" fmla="*/ 290339 w 4011346"/>
                <a:gd name="connsiteY452" fmla="*/ 805688 h 2017102"/>
                <a:gd name="connsiteX453" fmla="*/ 236944 w 4011346"/>
                <a:gd name="connsiteY453" fmla="*/ 758967 h 2017102"/>
                <a:gd name="connsiteX454" fmla="*/ 133490 w 4011346"/>
                <a:gd name="connsiteY454" fmla="*/ 702234 h 2017102"/>
                <a:gd name="connsiteX0" fmla="*/ 133490 w 4011346"/>
                <a:gd name="connsiteY0" fmla="*/ 702234 h 2017102"/>
                <a:gd name="connsiteX1" fmla="*/ 46722 w 4011346"/>
                <a:gd name="connsiteY1" fmla="*/ 732269 h 2017102"/>
                <a:gd name="connsiteX2" fmla="*/ 33373 w 4011346"/>
                <a:gd name="connsiteY2" fmla="*/ 762304 h 2017102"/>
                <a:gd name="connsiteX3" fmla="*/ 43384 w 4011346"/>
                <a:gd name="connsiteY3" fmla="*/ 792340 h 2017102"/>
                <a:gd name="connsiteX4" fmla="*/ 60071 w 4011346"/>
                <a:gd name="connsiteY4" fmla="*/ 819037 h 2017102"/>
                <a:gd name="connsiteX5" fmla="*/ 73419 w 4011346"/>
                <a:gd name="connsiteY5" fmla="*/ 849072 h 2017102"/>
                <a:gd name="connsiteX6" fmla="*/ 56733 w 4011346"/>
                <a:gd name="connsiteY6" fmla="*/ 872433 h 2017102"/>
                <a:gd name="connsiteX7" fmla="*/ 76757 w 4011346"/>
                <a:gd name="connsiteY7" fmla="*/ 952526 h 2017102"/>
                <a:gd name="connsiteX8" fmla="*/ 66745 w 4011346"/>
                <a:gd name="connsiteY8" fmla="*/ 969213 h 2017102"/>
                <a:gd name="connsiteX9" fmla="*/ 70082 w 4011346"/>
                <a:gd name="connsiteY9" fmla="*/ 995910 h 2017102"/>
                <a:gd name="connsiteX10" fmla="*/ 70082 w 4011346"/>
                <a:gd name="connsiteY10" fmla="*/ 1035957 h 2017102"/>
                <a:gd name="connsiteX11" fmla="*/ 80094 w 4011346"/>
                <a:gd name="connsiteY11" fmla="*/ 1055980 h 2017102"/>
                <a:gd name="connsiteX12" fmla="*/ 76757 w 4011346"/>
                <a:gd name="connsiteY12" fmla="*/ 1079341 h 2017102"/>
                <a:gd name="connsiteX13" fmla="*/ 106792 w 4011346"/>
                <a:gd name="connsiteY13" fmla="*/ 1112713 h 2017102"/>
                <a:gd name="connsiteX14" fmla="*/ 106792 w 4011346"/>
                <a:gd name="connsiteY14" fmla="*/ 1142748 h 2017102"/>
                <a:gd name="connsiteX15" fmla="*/ 13349 w 4011346"/>
                <a:gd name="connsiteY15" fmla="*/ 1232853 h 2017102"/>
                <a:gd name="connsiteX16" fmla="*/ 33373 w 4011346"/>
                <a:gd name="connsiteY16" fmla="*/ 1266226 h 2017102"/>
                <a:gd name="connsiteX17" fmla="*/ 33373 w 4011346"/>
                <a:gd name="connsiteY17" fmla="*/ 1266226 h 2017102"/>
                <a:gd name="connsiteX18" fmla="*/ 16687 w 4011346"/>
                <a:gd name="connsiteY18" fmla="*/ 1296261 h 2017102"/>
                <a:gd name="connsiteX19" fmla="*/ 3338 w 4011346"/>
                <a:gd name="connsiteY19" fmla="*/ 1326296 h 2017102"/>
                <a:gd name="connsiteX20" fmla="*/ 0 w 4011346"/>
                <a:gd name="connsiteY20" fmla="*/ 1386366 h 2017102"/>
                <a:gd name="connsiteX21" fmla="*/ 16687 w 4011346"/>
                <a:gd name="connsiteY21" fmla="*/ 1429750 h 2017102"/>
                <a:gd name="connsiteX22" fmla="*/ 20024 w 4011346"/>
                <a:gd name="connsiteY22" fmla="*/ 1463122 h 2017102"/>
                <a:gd name="connsiteX23" fmla="*/ 56733 w 4011346"/>
                <a:gd name="connsiteY23" fmla="*/ 1473134 h 2017102"/>
                <a:gd name="connsiteX24" fmla="*/ 116803 w 4011346"/>
                <a:gd name="connsiteY24" fmla="*/ 1559902 h 2017102"/>
                <a:gd name="connsiteX25" fmla="*/ 96780 w 4011346"/>
                <a:gd name="connsiteY25" fmla="*/ 1583262 h 2017102"/>
                <a:gd name="connsiteX26" fmla="*/ 93443 w 4011346"/>
                <a:gd name="connsiteY26" fmla="*/ 1613297 h 2017102"/>
                <a:gd name="connsiteX27" fmla="*/ 120141 w 4011346"/>
                <a:gd name="connsiteY27" fmla="*/ 1616634 h 2017102"/>
                <a:gd name="connsiteX28" fmla="*/ 160187 w 4011346"/>
                <a:gd name="connsiteY28" fmla="*/ 1629983 h 2017102"/>
                <a:gd name="connsiteX29" fmla="*/ 186885 w 4011346"/>
                <a:gd name="connsiteY29" fmla="*/ 1643332 h 2017102"/>
                <a:gd name="connsiteX30" fmla="*/ 213583 w 4011346"/>
                <a:gd name="connsiteY30" fmla="*/ 1673367 h 2017102"/>
                <a:gd name="connsiteX31" fmla="*/ 243618 w 4011346"/>
                <a:gd name="connsiteY31" fmla="*/ 1676704 h 2017102"/>
                <a:gd name="connsiteX32" fmla="*/ 287002 w 4011346"/>
                <a:gd name="connsiteY32" fmla="*/ 1706740 h 2017102"/>
                <a:gd name="connsiteX33" fmla="*/ 310363 w 4011346"/>
                <a:gd name="connsiteY33" fmla="*/ 1716751 h 2017102"/>
                <a:gd name="connsiteX34" fmla="*/ 310363 w 4011346"/>
                <a:gd name="connsiteY34" fmla="*/ 1753461 h 2017102"/>
                <a:gd name="connsiteX35" fmla="*/ 270316 w 4011346"/>
                <a:gd name="connsiteY35" fmla="*/ 1793507 h 2017102"/>
                <a:gd name="connsiteX36" fmla="*/ 280327 w 4011346"/>
                <a:gd name="connsiteY36" fmla="*/ 1816868 h 2017102"/>
                <a:gd name="connsiteX37" fmla="*/ 273653 w 4011346"/>
                <a:gd name="connsiteY37" fmla="*/ 1836891 h 2017102"/>
                <a:gd name="connsiteX38" fmla="*/ 266979 w 4011346"/>
                <a:gd name="connsiteY38" fmla="*/ 1853577 h 2017102"/>
                <a:gd name="connsiteX39" fmla="*/ 240281 w 4011346"/>
                <a:gd name="connsiteY39" fmla="*/ 1893624 h 2017102"/>
                <a:gd name="connsiteX40" fmla="*/ 307025 w 4011346"/>
                <a:gd name="connsiteY40" fmla="*/ 1930334 h 2017102"/>
                <a:gd name="connsiteX41" fmla="*/ 337060 w 4011346"/>
                <a:gd name="connsiteY41" fmla="*/ 1937008 h 2017102"/>
                <a:gd name="connsiteX42" fmla="*/ 360421 w 4011346"/>
                <a:gd name="connsiteY42" fmla="*/ 1943683 h 2017102"/>
                <a:gd name="connsiteX43" fmla="*/ 380444 w 4011346"/>
                <a:gd name="connsiteY43" fmla="*/ 1950357 h 2017102"/>
                <a:gd name="connsiteX44" fmla="*/ 407142 w 4011346"/>
                <a:gd name="connsiteY44" fmla="*/ 1970380 h 2017102"/>
                <a:gd name="connsiteX45" fmla="*/ 437177 w 4011346"/>
                <a:gd name="connsiteY45" fmla="*/ 1967043 h 2017102"/>
                <a:gd name="connsiteX46" fmla="*/ 507259 w 4011346"/>
                <a:gd name="connsiteY46" fmla="*/ 2017102 h 2017102"/>
                <a:gd name="connsiteX47" fmla="*/ 517271 w 4011346"/>
                <a:gd name="connsiteY47" fmla="*/ 2003753 h 2017102"/>
                <a:gd name="connsiteX48" fmla="*/ 507259 w 4011346"/>
                <a:gd name="connsiteY48" fmla="*/ 1963706 h 2017102"/>
                <a:gd name="connsiteX49" fmla="*/ 500584 w 4011346"/>
                <a:gd name="connsiteY49" fmla="*/ 1930334 h 2017102"/>
                <a:gd name="connsiteX50" fmla="*/ 483898 w 4011346"/>
                <a:gd name="connsiteY50" fmla="*/ 1886950 h 2017102"/>
                <a:gd name="connsiteX51" fmla="*/ 513933 w 4011346"/>
                <a:gd name="connsiteY51" fmla="*/ 1866926 h 2017102"/>
                <a:gd name="connsiteX52" fmla="*/ 547306 w 4011346"/>
                <a:gd name="connsiteY52" fmla="*/ 1843566 h 2017102"/>
                <a:gd name="connsiteX53" fmla="*/ 527282 w 4011346"/>
                <a:gd name="connsiteY53" fmla="*/ 1826880 h 2017102"/>
                <a:gd name="connsiteX54" fmla="*/ 517271 w 4011346"/>
                <a:gd name="connsiteY54" fmla="*/ 1793507 h 2017102"/>
                <a:gd name="connsiteX55" fmla="*/ 480561 w 4011346"/>
                <a:gd name="connsiteY55" fmla="*/ 1776821 h 2017102"/>
                <a:gd name="connsiteX56" fmla="*/ 470549 w 4011346"/>
                <a:gd name="connsiteY56" fmla="*/ 1756798 h 2017102"/>
                <a:gd name="connsiteX57" fmla="*/ 480561 w 4011346"/>
                <a:gd name="connsiteY57" fmla="*/ 1726763 h 2017102"/>
                <a:gd name="connsiteX58" fmla="*/ 490573 w 4011346"/>
                <a:gd name="connsiteY58" fmla="*/ 1686716 h 2017102"/>
                <a:gd name="connsiteX59" fmla="*/ 513933 w 4011346"/>
                <a:gd name="connsiteY59" fmla="*/ 1706740 h 2017102"/>
                <a:gd name="connsiteX60" fmla="*/ 520608 w 4011346"/>
                <a:gd name="connsiteY60" fmla="*/ 1690053 h 2017102"/>
                <a:gd name="connsiteX61" fmla="*/ 543968 w 4011346"/>
                <a:gd name="connsiteY61" fmla="*/ 1653344 h 2017102"/>
                <a:gd name="connsiteX62" fmla="*/ 574003 w 4011346"/>
                <a:gd name="connsiteY62" fmla="*/ 1636658 h 2017102"/>
                <a:gd name="connsiteX63" fmla="*/ 590690 w 4011346"/>
                <a:gd name="connsiteY63" fmla="*/ 1650007 h 2017102"/>
                <a:gd name="connsiteX64" fmla="*/ 610713 w 4011346"/>
                <a:gd name="connsiteY64" fmla="*/ 1623309 h 2017102"/>
                <a:gd name="connsiteX65" fmla="*/ 630736 w 4011346"/>
                <a:gd name="connsiteY65" fmla="*/ 1650007 h 2017102"/>
                <a:gd name="connsiteX66" fmla="*/ 657434 w 4011346"/>
                <a:gd name="connsiteY66" fmla="*/ 1673367 h 2017102"/>
                <a:gd name="connsiteX67" fmla="*/ 674120 w 4011346"/>
                <a:gd name="connsiteY67" fmla="*/ 1680042 h 2017102"/>
                <a:gd name="connsiteX68" fmla="*/ 697481 w 4011346"/>
                <a:gd name="connsiteY68" fmla="*/ 1680042 h 2017102"/>
                <a:gd name="connsiteX69" fmla="*/ 717504 w 4011346"/>
                <a:gd name="connsiteY69" fmla="*/ 1666693 h 2017102"/>
                <a:gd name="connsiteX70" fmla="*/ 744202 w 4011346"/>
                <a:gd name="connsiteY70" fmla="*/ 1666693 h 2017102"/>
                <a:gd name="connsiteX71" fmla="*/ 760888 w 4011346"/>
                <a:gd name="connsiteY71" fmla="*/ 1663356 h 2017102"/>
                <a:gd name="connsiteX72" fmla="*/ 790923 w 4011346"/>
                <a:gd name="connsiteY72" fmla="*/ 1696728 h 2017102"/>
                <a:gd name="connsiteX73" fmla="*/ 797598 w 4011346"/>
                <a:gd name="connsiteY73" fmla="*/ 1670030 h 2017102"/>
                <a:gd name="connsiteX74" fmla="*/ 817621 w 4011346"/>
                <a:gd name="connsiteY74" fmla="*/ 1686716 h 2017102"/>
                <a:gd name="connsiteX75" fmla="*/ 837644 w 4011346"/>
                <a:gd name="connsiteY75" fmla="*/ 1663356 h 2017102"/>
                <a:gd name="connsiteX76" fmla="*/ 827633 w 4011346"/>
                <a:gd name="connsiteY76" fmla="*/ 1643332 h 2017102"/>
                <a:gd name="connsiteX77" fmla="*/ 810946 w 4011346"/>
                <a:gd name="connsiteY77" fmla="*/ 1629983 h 2017102"/>
                <a:gd name="connsiteX78" fmla="*/ 810946 w 4011346"/>
                <a:gd name="connsiteY78" fmla="*/ 1603286 h 2017102"/>
                <a:gd name="connsiteX79" fmla="*/ 810946 w 4011346"/>
                <a:gd name="connsiteY79" fmla="*/ 1589937 h 2017102"/>
                <a:gd name="connsiteX80" fmla="*/ 830970 w 4011346"/>
                <a:gd name="connsiteY80" fmla="*/ 1586599 h 2017102"/>
                <a:gd name="connsiteX81" fmla="*/ 840981 w 4011346"/>
                <a:gd name="connsiteY81" fmla="*/ 1583262 h 2017102"/>
                <a:gd name="connsiteX82" fmla="*/ 820958 w 4011346"/>
                <a:gd name="connsiteY82" fmla="*/ 1546553 h 2017102"/>
                <a:gd name="connsiteX83" fmla="*/ 854330 w 4011346"/>
                <a:gd name="connsiteY83" fmla="*/ 1539878 h 2017102"/>
                <a:gd name="connsiteX84" fmla="*/ 891040 w 4011346"/>
                <a:gd name="connsiteY84" fmla="*/ 1546553 h 2017102"/>
                <a:gd name="connsiteX85" fmla="*/ 964459 w 4011346"/>
                <a:gd name="connsiteY85" fmla="*/ 1503169 h 2017102"/>
                <a:gd name="connsiteX86" fmla="*/ 1001168 w 4011346"/>
                <a:gd name="connsiteY86" fmla="*/ 1503169 h 2017102"/>
                <a:gd name="connsiteX87" fmla="*/ 1027866 w 4011346"/>
                <a:gd name="connsiteY87" fmla="*/ 1479808 h 2017102"/>
                <a:gd name="connsiteX88" fmla="*/ 1047890 w 4011346"/>
                <a:gd name="connsiteY88" fmla="*/ 1489820 h 2017102"/>
                <a:gd name="connsiteX89" fmla="*/ 1067913 w 4011346"/>
                <a:gd name="connsiteY89" fmla="*/ 1499831 h 2017102"/>
                <a:gd name="connsiteX90" fmla="*/ 1087936 w 4011346"/>
                <a:gd name="connsiteY90" fmla="*/ 1526529 h 2017102"/>
                <a:gd name="connsiteX91" fmla="*/ 1074587 w 4011346"/>
                <a:gd name="connsiteY91" fmla="*/ 1539878 h 2017102"/>
                <a:gd name="connsiteX92" fmla="*/ 1104622 w 4011346"/>
                <a:gd name="connsiteY92" fmla="*/ 1539878 h 2017102"/>
                <a:gd name="connsiteX93" fmla="*/ 1107960 w 4011346"/>
                <a:gd name="connsiteY93" fmla="*/ 1556564 h 2017102"/>
                <a:gd name="connsiteX94" fmla="*/ 1121309 w 4011346"/>
                <a:gd name="connsiteY94" fmla="*/ 1539878 h 2017102"/>
                <a:gd name="connsiteX95" fmla="*/ 1134657 w 4011346"/>
                <a:gd name="connsiteY95" fmla="*/ 1553227 h 2017102"/>
                <a:gd name="connsiteX96" fmla="*/ 1134657 w 4011346"/>
                <a:gd name="connsiteY96" fmla="*/ 1573250 h 2017102"/>
                <a:gd name="connsiteX97" fmla="*/ 1148006 w 4011346"/>
                <a:gd name="connsiteY97" fmla="*/ 1569913 h 2017102"/>
                <a:gd name="connsiteX98" fmla="*/ 1208076 w 4011346"/>
                <a:gd name="connsiteY98" fmla="*/ 1523192 h 2017102"/>
                <a:gd name="connsiteX99" fmla="*/ 1211414 w 4011346"/>
                <a:gd name="connsiteY99" fmla="*/ 1543215 h 2017102"/>
                <a:gd name="connsiteX100" fmla="*/ 1244786 w 4011346"/>
                <a:gd name="connsiteY100" fmla="*/ 1563239 h 2017102"/>
                <a:gd name="connsiteX101" fmla="*/ 1264809 w 4011346"/>
                <a:gd name="connsiteY101" fmla="*/ 1593274 h 2017102"/>
                <a:gd name="connsiteX102" fmla="*/ 1298181 w 4011346"/>
                <a:gd name="connsiteY102" fmla="*/ 1700065 h 2017102"/>
                <a:gd name="connsiteX103" fmla="*/ 1308193 w 4011346"/>
                <a:gd name="connsiteY103" fmla="*/ 1656681 h 2017102"/>
                <a:gd name="connsiteX104" fmla="*/ 1344903 w 4011346"/>
                <a:gd name="connsiteY104" fmla="*/ 1676704 h 2017102"/>
                <a:gd name="connsiteX105" fmla="*/ 1388287 w 4011346"/>
                <a:gd name="connsiteY105" fmla="*/ 1676704 h 2017102"/>
                <a:gd name="connsiteX106" fmla="*/ 1394961 w 4011346"/>
                <a:gd name="connsiteY106" fmla="*/ 1700065 h 2017102"/>
                <a:gd name="connsiteX107" fmla="*/ 1435008 w 4011346"/>
                <a:gd name="connsiteY107" fmla="*/ 1723426 h 2017102"/>
                <a:gd name="connsiteX108" fmla="*/ 1465043 w 4011346"/>
                <a:gd name="connsiteY108" fmla="*/ 1723426 h 2017102"/>
                <a:gd name="connsiteX109" fmla="*/ 1491741 w 4011346"/>
                <a:gd name="connsiteY109" fmla="*/ 1736775 h 2017102"/>
                <a:gd name="connsiteX110" fmla="*/ 1535125 w 4011346"/>
                <a:gd name="connsiteY110" fmla="*/ 1693391 h 2017102"/>
                <a:gd name="connsiteX111" fmla="*/ 1571834 w 4011346"/>
                <a:gd name="connsiteY111" fmla="*/ 1673367 h 2017102"/>
                <a:gd name="connsiteX112" fmla="*/ 1608544 w 4011346"/>
                <a:gd name="connsiteY112" fmla="*/ 1676704 h 2017102"/>
                <a:gd name="connsiteX113" fmla="*/ 1655265 w 4011346"/>
                <a:gd name="connsiteY113" fmla="*/ 1690053 h 2017102"/>
                <a:gd name="connsiteX114" fmla="*/ 1681963 w 4011346"/>
                <a:gd name="connsiteY114" fmla="*/ 1706740 h 2017102"/>
                <a:gd name="connsiteX115" fmla="*/ 1735358 w 4011346"/>
                <a:gd name="connsiteY115" fmla="*/ 1700065 h 2017102"/>
                <a:gd name="connsiteX116" fmla="*/ 1745370 w 4011346"/>
                <a:gd name="connsiteY116" fmla="*/ 1680042 h 2017102"/>
                <a:gd name="connsiteX117" fmla="*/ 1738695 w 4011346"/>
                <a:gd name="connsiteY117" fmla="*/ 1660018 h 2017102"/>
                <a:gd name="connsiteX118" fmla="*/ 1765393 w 4011346"/>
                <a:gd name="connsiteY118" fmla="*/ 1633321 h 2017102"/>
                <a:gd name="connsiteX119" fmla="*/ 1778742 w 4011346"/>
                <a:gd name="connsiteY119" fmla="*/ 1629983 h 2017102"/>
                <a:gd name="connsiteX120" fmla="*/ 1812114 w 4011346"/>
                <a:gd name="connsiteY120" fmla="*/ 1646669 h 2017102"/>
                <a:gd name="connsiteX121" fmla="*/ 1852161 w 4011346"/>
                <a:gd name="connsiteY121" fmla="*/ 1660018 h 2017102"/>
                <a:gd name="connsiteX122" fmla="*/ 1858836 w 4011346"/>
                <a:gd name="connsiteY122" fmla="*/ 1686716 h 2017102"/>
                <a:gd name="connsiteX123" fmla="*/ 1872184 w 4011346"/>
                <a:gd name="connsiteY123" fmla="*/ 1693391 h 2017102"/>
                <a:gd name="connsiteX124" fmla="*/ 1902219 w 4011346"/>
                <a:gd name="connsiteY124" fmla="*/ 1696728 h 2017102"/>
                <a:gd name="connsiteX125" fmla="*/ 1932254 w 4011346"/>
                <a:gd name="connsiteY125" fmla="*/ 1680042 h 2017102"/>
                <a:gd name="connsiteX126" fmla="*/ 1962290 w 4011346"/>
                <a:gd name="connsiteY126" fmla="*/ 1693391 h 2017102"/>
                <a:gd name="connsiteX127" fmla="*/ 1985650 w 4011346"/>
                <a:gd name="connsiteY127" fmla="*/ 1706740 h 2017102"/>
                <a:gd name="connsiteX128" fmla="*/ 1995662 w 4011346"/>
                <a:gd name="connsiteY128" fmla="*/ 1716751 h 2017102"/>
                <a:gd name="connsiteX129" fmla="*/ 2032371 w 4011346"/>
                <a:gd name="connsiteY129" fmla="*/ 1736775 h 2017102"/>
                <a:gd name="connsiteX130" fmla="*/ 2069081 w 4011346"/>
                <a:gd name="connsiteY130" fmla="*/ 1733437 h 2017102"/>
                <a:gd name="connsiteX131" fmla="*/ 2142500 w 4011346"/>
                <a:gd name="connsiteY131" fmla="*/ 1690053 h 2017102"/>
                <a:gd name="connsiteX132" fmla="*/ 2195895 w 4011346"/>
                <a:gd name="connsiteY132" fmla="*/ 1703402 h 2017102"/>
                <a:gd name="connsiteX133" fmla="*/ 2225930 w 4011346"/>
                <a:gd name="connsiteY133" fmla="*/ 1713414 h 2017102"/>
                <a:gd name="connsiteX134" fmla="*/ 2259303 w 4011346"/>
                <a:gd name="connsiteY134" fmla="*/ 1700065 h 2017102"/>
                <a:gd name="connsiteX135" fmla="*/ 2262640 w 4011346"/>
                <a:gd name="connsiteY135" fmla="*/ 1673367 h 2017102"/>
                <a:gd name="connsiteX136" fmla="*/ 2282663 w 4011346"/>
                <a:gd name="connsiteY136" fmla="*/ 1643332 h 2017102"/>
                <a:gd name="connsiteX137" fmla="*/ 2299349 w 4011346"/>
                <a:gd name="connsiteY137" fmla="*/ 1589937 h 2017102"/>
                <a:gd name="connsiteX138" fmla="*/ 2282663 w 4011346"/>
                <a:gd name="connsiteY138" fmla="*/ 1593274 h 2017102"/>
                <a:gd name="connsiteX139" fmla="*/ 2312698 w 4011346"/>
                <a:gd name="connsiteY139" fmla="*/ 1566576 h 2017102"/>
                <a:gd name="connsiteX140" fmla="*/ 2339396 w 4011346"/>
                <a:gd name="connsiteY140" fmla="*/ 1563239 h 2017102"/>
                <a:gd name="connsiteX141" fmla="*/ 2396129 w 4011346"/>
                <a:gd name="connsiteY141" fmla="*/ 1573250 h 2017102"/>
                <a:gd name="connsiteX142" fmla="*/ 2436176 w 4011346"/>
                <a:gd name="connsiteY142" fmla="*/ 1599948 h 2017102"/>
                <a:gd name="connsiteX143" fmla="*/ 2462873 w 4011346"/>
                <a:gd name="connsiteY143" fmla="*/ 1629983 h 2017102"/>
                <a:gd name="connsiteX144" fmla="*/ 2469548 w 4011346"/>
                <a:gd name="connsiteY144" fmla="*/ 1666693 h 2017102"/>
                <a:gd name="connsiteX145" fmla="*/ 2476222 w 4011346"/>
                <a:gd name="connsiteY145" fmla="*/ 1706740 h 2017102"/>
                <a:gd name="connsiteX146" fmla="*/ 2486234 w 4011346"/>
                <a:gd name="connsiteY146" fmla="*/ 1726763 h 2017102"/>
                <a:gd name="connsiteX147" fmla="*/ 2529618 w 4011346"/>
                <a:gd name="connsiteY147" fmla="*/ 1740112 h 2017102"/>
                <a:gd name="connsiteX148" fmla="*/ 2549641 w 4011346"/>
                <a:gd name="connsiteY148" fmla="*/ 1760135 h 2017102"/>
                <a:gd name="connsiteX149" fmla="*/ 2562990 w 4011346"/>
                <a:gd name="connsiteY149" fmla="*/ 1793507 h 2017102"/>
                <a:gd name="connsiteX150" fmla="*/ 2586351 w 4011346"/>
                <a:gd name="connsiteY150" fmla="*/ 1786833 h 2017102"/>
                <a:gd name="connsiteX151" fmla="*/ 2606374 w 4011346"/>
                <a:gd name="connsiteY151" fmla="*/ 1776821 h 2017102"/>
                <a:gd name="connsiteX152" fmla="*/ 2639746 w 4011346"/>
                <a:gd name="connsiteY152" fmla="*/ 1760135 h 2017102"/>
                <a:gd name="connsiteX153" fmla="*/ 2643084 w 4011346"/>
                <a:gd name="connsiteY153" fmla="*/ 1776821 h 2017102"/>
                <a:gd name="connsiteX154" fmla="*/ 2626398 w 4011346"/>
                <a:gd name="connsiteY154" fmla="*/ 1806856 h 2017102"/>
                <a:gd name="connsiteX155" fmla="*/ 2616386 w 4011346"/>
                <a:gd name="connsiteY155" fmla="*/ 1843566 h 2017102"/>
                <a:gd name="connsiteX156" fmla="*/ 2603037 w 4011346"/>
                <a:gd name="connsiteY156" fmla="*/ 1896961 h 2017102"/>
                <a:gd name="connsiteX157" fmla="*/ 2579676 w 4011346"/>
                <a:gd name="connsiteY157" fmla="*/ 1870264 h 2017102"/>
                <a:gd name="connsiteX158" fmla="*/ 2552979 w 4011346"/>
                <a:gd name="connsiteY158" fmla="*/ 1893624 h 2017102"/>
                <a:gd name="connsiteX159" fmla="*/ 2559653 w 4011346"/>
                <a:gd name="connsiteY159" fmla="*/ 1920322 h 2017102"/>
                <a:gd name="connsiteX160" fmla="*/ 2559653 w 4011346"/>
                <a:gd name="connsiteY160" fmla="*/ 1957031 h 2017102"/>
                <a:gd name="connsiteX161" fmla="*/ 2549641 w 4011346"/>
                <a:gd name="connsiteY161" fmla="*/ 1977055 h 2017102"/>
                <a:gd name="connsiteX162" fmla="*/ 2589688 w 4011346"/>
                <a:gd name="connsiteY162" fmla="*/ 1957031 h 2017102"/>
                <a:gd name="connsiteX163" fmla="*/ 2626398 w 4011346"/>
                <a:gd name="connsiteY163" fmla="*/ 1967043 h 2017102"/>
                <a:gd name="connsiteX164" fmla="*/ 2653095 w 4011346"/>
                <a:gd name="connsiteY164" fmla="*/ 1943683 h 2017102"/>
                <a:gd name="connsiteX165" fmla="*/ 2683130 w 4011346"/>
                <a:gd name="connsiteY165" fmla="*/ 1890287 h 2017102"/>
                <a:gd name="connsiteX166" fmla="*/ 2753212 w 4011346"/>
                <a:gd name="connsiteY166" fmla="*/ 1803519 h 2017102"/>
                <a:gd name="connsiteX167" fmla="*/ 2783247 w 4011346"/>
                <a:gd name="connsiteY167" fmla="*/ 1733437 h 2017102"/>
                <a:gd name="connsiteX168" fmla="*/ 2803271 w 4011346"/>
                <a:gd name="connsiteY168" fmla="*/ 1629983 h 2017102"/>
                <a:gd name="connsiteX169" fmla="*/ 2793259 w 4011346"/>
                <a:gd name="connsiteY169" fmla="*/ 1579925 h 2017102"/>
                <a:gd name="connsiteX170" fmla="*/ 2769898 w 4011346"/>
                <a:gd name="connsiteY170" fmla="*/ 1546553 h 2017102"/>
                <a:gd name="connsiteX171" fmla="*/ 2726514 w 4011346"/>
                <a:gd name="connsiteY171" fmla="*/ 1546553 h 2017102"/>
                <a:gd name="connsiteX172" fmla="*/ 2699817 w 4011346"/>
                <a:gd name="connsiteY172" fmla="*/ 1546553 h 2017102"/>
                <a:gd name="connsiteX173" fmla="*/ 2683130 w 4011346"/>
                <a:gd name="connsiteY173" fmla="*/ 1526529 h 2017102"/>
                <a:gd name="connsiteX174" fmla="*/ 2669781 w 4011346"/>
                <a:gd name="connsiteY174" fmla="*/ 1506506 h 2017102"/>
                <a:gd name="connsiteX175" fmla="*/ 2763224 w 4011346"/>
                <a:gd name="connsiteY175" fmla="*/ 1389703 h 2017102"/>
                <a:gd name="connsiteX176" fmla="*/ 2846654 w 4011346"/>
                <a:gd name="connsiteY176" fmla="*/ 1322959 h 2017102"/>
                <a:gd name="connsiteX177" fmla="*/ 2890038 w 4011346"/>
                <a:gd name="connsiteY177" fmla="*/ 1299598 h 2017102"/>
                <a:gd name="connsiteX178" fmla="*/ 2933422 w 4011346"/>
                <a:gd name="connsiteY178" fmla="*/ 1319621 h 2017102"/>
                <a:gd name="connsiteX179" fmla="*/ 2950109 w 4011346"/>
                <a:gd name="connsiteY179" fmla="*/ 1302935 h 2017102"/>
                <a:gd name="connsiteX180" fmla="*/ 2993492 w 4011346"/>
                <a:gd name="connsiteY180" fmla="*/ 1319621 h 2017102"/>
                <a:gd name="connsiteX181" fmla="*/ 3006841 w 4011346"/>
                <a:gd name="connsiteY181" fmla="*/ 1286249 h 2017102"/>
                <a:gd name="connsiteX182" fmla="*/ 3053563 w 4011346"/>
                <a:gd name="connsiteY182" fmla="*/ 1296261 h 2017102"/>
                <a:gd name="connsiteX183" fmla="*/ 3070249 w 4011346"/>
                <a:gd name="connsiteY183" fmla="*/ 1312947 h 2017102"/>
                <a:gd name="connsiteX184" fmla="*/ 3060237 w 4011346"/>
                <a:gd name="connsiteY184" fmla="*/ 1332970 h 2017102"/>
                <a:gd name="connsiteX185" fmla="*/ 3123644 w 4011346"/>
                <a:gd name="connsiteY185" fmla="*/ 1316284 h 2017102"/>
                <a:gd name="connsiteX186" fmla="*/ 3140330 w 4011346"/>
                <a:gd name="connsiteY186" fmla="*/ 1302935 h 2017102"/>
                <a:gd name="connsiteX187" fmla="*/ 3123644 w 4011346"/>
                <a:gd name="connsiteY187" fmla="*/ 1289586 h 2017102"/>
                <a:gd name="connsiteX188" fmla="*/ 3143668 w 4011346"/>
                <a:gd name="connsiteY188" fmla="*/ 1249540 h 2017102"/>
                <a:gd name="connsiteX189" fmla="*/ 3190389 w 4011346"/>
                <a:gd name="connsiteY189" fmla="*/ 1179458 h 2017102"/>
                <a:gd name="connsiteX190" fmla="*/ 3233773 w 4011346"/>
                <a:gd name="connsiteY190" fmla="*/ 1176121 h 2017102"/>
                <a:gd name="connsiteX191" fmla="*/ 3273819 w 4011346"/>
                <a:gd name="connsiteY191" fmla="*/ 1186132 h 2017102"/>
                <a:gd name="connsiteX192" fmla="*/ 3277157 w 4011346"/>
                <a:gd name="connsiteY192" fmla="*/ 1242865 h 2017102"/>
                <a:gd name="connsiteX193" fmla="*/ 3320541 w 4011346"/>
                <a:gd name="connsiteY193" fmla="*/ 1199481 h 2017102"/>
                <a:gd name="connsiteX194" fmla="*/ 3343901 w 4011346"/>
                <a:gd name="connsiteY194" fmla="*/ 1182795 h 2017102"/>
                <a:gd name="connsiteX195" fmla="*/ 3350576 w 4011346"/>
                <a:gd name="connsiteY195" fmla="*/ 1149423 h 2017102"/>
                <a:gd name="connsiteX196" fmla="*/ 3377273 w 4011346"/>
                <a:gd name="connsiteY196" fmla="*/ 1132737 h 2017102"/>
                <a:gd name="connsiteX197" fmla="*/ 3407309 w 4011346"/>
                <a:gd name="connsiteY197" fmla="*/ 1142748 h 2017102"/>
                <a:gd name="connsiteX198" fmla="*/ 3373936 w 4011346"/>
                <a:gd name="connsiteY198" fmla="*/ 1172783 h 2017102"/>
                <a:gd name="connsiteX199" fmla="*/ 3360587 w 4011346"/>
                <a:gd name="connsiteY199" fmla="*/ 1222842 h 2017102"/>
                <a:gd name="connsiteX200" fmla="*/ 3323878 w 4011346"/>
                <a:gd name="connsiteY200" fmla="*/ 1262888 h 2017102"/>
                <a:gd name="connsiteX201" fmla="*/ 3210412 w 4011346"/>
                <a:gd name="connsiteY201" fmla="*/ 1359668 h 2017102"/>
                <a:gd name="connsiteX202" fmla="*/ 3163691 w 4011346"/>
                <a:gd name="connsiteY202" fmla="*/ 1429750 h 2017102"/>
                <a:gd name="connsiteX203" fmla="*/ 3160354 w 4011346"/>
                <a:gd name="connsiteY203" fmla="*/ 1503169 h 2017102"/>
                <a:gd name="connsiteX204" fmla="*/ 3170365 w 4011346"/>
                <a:gd name="connsiteY204" fmla="*/ 1593274 h 2017102"/>
                <a:gd name="connsiteX205" fmla="*/ 3190389 w 4011346"/>
                <a:gd name="connsiteY205" fmla="*/ 1656681 h 2017102"/>
                <a:gd name="connsiteX206" fmla="*/ 3217087 w 4011346"/>
                <a:gd name="connsiteY206" fmla="*/ 1646669 h 2017102"/>
                <a:gd name="connsiteX207" fmla="*/ 3240447 w 4011346"/>
                <a:gd name="connsiteY207" fmla="*/ 1579925 h 2017102"/>
                <a:gd name="connsiteX208" fmla="*/ 3270482 w 4011346"/>
                <a:gd name="connsiteY208" fmla="*/ 1576588 h 2017102"/>
                <a:gd name="connsiteX209" fmla="*/ 3287168 w 4011346"/>
                <a:gd name="connsiteY209" fmla="*/ 1516518 h 2017102"/>
                <a:gd name="connsiteX210" fmla="*/ 3313866 w 4011346"/>
                <a:gd name="connsiteY210" fmla="*/ 1506506 h 2017102"/>
                <a:gd name="connsiteX211" fmla="*/ 3313866 w 4011346"/>
                <a:gd name="connsiteY211" fmla="*/ 1476471 h 2017102"/>
                <a:gd name="connsiteX212" fmla="*/ 3337227 w 4011346"/>
                <a:gd name="connsiteY212" fmla="*/ 1439761 h 2017102"/>
                <a:gd name="connsiteX213" fmla="*/ 3330552 w 4011346"/>
                <a:gd name="connsiteY213" fmla="*/ 1396377 h 2017102"/>
                <a:gd name="connsiteX214" fmla="*/ 3333890 w 4011346"/>
                <a:gd name="connsiteY214" fmla="*/ 1366342 h 2017102"/>
                <a:gd name="connsiteX215" fmla="*/ 3323878 w 4011346"/>
                <a:gd name="connsiteY215" fmla="*/ 1356331 h 2017102"/>
                <a:gd name="connsiteX216" fmla="*/ 3363925 w 4011346"/>
                <a:gd name="connsiteY216" fmla="*/ 1269563 h 2017102"/>
                <a:gd name="connsiteX217" fmla="*/ 3383948 w 4011346"/>
                <a:gd name="connsiteY217" fmla="*/ 1279575 h 2017102"/>
                <a:gd name="connsiteX218" fmla="*/ 3410646 w 4011346"/>
                <a:gd name="connsiteY218" fmla="*/ 1252877 h 2017102"/>
                <a:gd name="connsiteX219" fmla="*/ 3420657 w 4011346"/>
                <a:gd name="connsiteY219" fmla="*/ 1279575 h 2017102"/>
                <a:gd name="connsiteX220" fmla="*/ 3447355 w 4011346"/>
                <a:gd name="connsiteY220" fmla="*/ 1262888 h 2017102"/>
                <a:gd name="connsiteX221" fmla="*/ 3477390 w 4011346"/>
                <a:gd name="connsiteY221" fmla="*/ 1252877 h 2017102"/>
                <a:gd name="connsiteX222" fmla="*/ 3514100 w 4011346"/>
                <a:gd name="connsiteY222" fmla="*/ 1279575 h 2017102"/>
                <a:gd name="connsiteX223" fmla="*/ 3574170 w 4011346"/>
                <a:gd name="connsiteY223" fmla="*/ 1212830 h 2017102"/>
                <a:gd name="connsiteX224" fmla="*/ 3637577 w 4011346"/>
                <a:gd name="connsiteY224" fmla="*/ 1166109 h 2017102"/>
                <a:gd name="connsiteX225" fmla="*/ 3690973 w 4011346"/>
                <a:gd name="connsiteY225" fmla="*/ 1129399 h 2017102"/>
                <a:gd name="connsiteX226" fmla="*/ 3741031 w 4011346"/>
                <a:gd name="connsiteY226" fmla="*/ 1156097 h 2017102"/>
                <a:gd name="connsiteX227" fmla="*/ 3751043 w 4011346"/>
                <a:gd name="connsiteY227" fmla="*/ 1129399 h 2017102"/>
                <a:gd name="connsiteX228" fmla="*/ 3727682 w 4011346"/>
                <a:gd name="connsiteY228" fmla="*/ 1062655 h 2017102"/>
                <a:gd name="connsiteX229" fmla="*/ 3700984 w 4011346"/>
                <a:gd name="connsiteY229" fmla="*/ 1045969 h 2017102"/>
                <a:gd name="connsiteX230" fmla="*/ 3697647 w 4011346"/>
                <a:gd name="connsiteY230" fmla="*/ 1015934 h 2017102"/>
                <a:gd name="connsiteX231" fmla="*/ 3751043 w 4011346"/>
                <a:gd name="connsiteY231" fmla="*/ 1022608 h 2017102"/>
                <a:gd name="connsiteX232" fmla="*/ 3774403 w 4011346"/>
                <a:gd name="connsiteY232" fmla="*/ 979224 h 2017102"/>
                <a:gd name="connsiteX233" fmla="*/ 3767729 w 4011346"/>
                <a:gd name="connsiteY233" fmla="*/ 952526 h 2017102"/>
                <a:gd name="connsiteX234" fmla="*/ 3794427 w 4011346"/>
                <a:gd name="connsiteY234" fmla="*/ 919154 h 2017102"/>
                <a:gd name="connsiteX235" fmla="*/ 3804438 w 4011346"/>
                <a:gd name="connsiteY235" fmla="*/ 962538 h 2017102"/>
                <a:gd name="connsiteX236" fmla="*/ 3827799 w 4011346"/>
                <a:gd name="connsiteY236" fmla="*/ 979224 h 2017102"/>
                <a:gd name="connsiteX237" fmla="*/ 3874520 w 4011346"/>
                <a:gd name="connsiteY237" fmla="*/ 999248 h 2017102"/>
                <a:gd name="connsiteX238" fmla="*/ 3894544 w 4011346"/>
                <a:gd name="connsiteY238" fmla="*/ 1025945 h 2017102"/>
                <a:gd name="connsiteX239" fmla="*/ 3941265 w 4011346"/>
                <a:gd name="connsiteY239" fmla="*/ 1049306 h 2017102"/>
                <a:gd name="connsiteX240" fmla="*/ 3947939 w 4011346"/>
                <a:gd name="connsiteY240" fmla="*/ 1035957 h 2017102"/>
                <a:gd name="connsiteX241" fmla="*/ 3957951 w 4011346"/>
                <a:gd name="connsiteY241" fmla="*/ 972550 h 2017102"/>
                <a:gd name="connsiteX242" fmla="*/ 4004672 w 4011346"/>
                <a:gd name="connsiteY242" fmla="*/ 965875 h 2017102"/>
                <a:gd name="connsiteX243" fmla="*/ 4011346 w 4011346"/>
                <a:gd name="connsiteY243" fmla="*/ 932503 h 2017102"/>
                <a:gd name="connsiteX244" fmla="*/ 3967963 w 4011346"/>
                <a:gd name="connsiteY244" fmla="*/ 895794 h 2017102"/>
                <a:gd name="connsiteX245" fmla="*/ 3921241 w 4011346"/>
                <a:gd name="connsiteY245" fmla="*/ 879107 h 2017102"/>
                <a:gd name="connsiteX246" fmla="*/ 3907892 w 4011346"/>
                <a:gd name="connsiteY246" fmla="*/ 882445 h 2017102"/>
                <a:gd name="connsiteX247" fmla="*/ 3907892 w 4011346"/>
                <a:gd name="connsiteY247" fmla="*/ 915817 h 2017102"/>
                <a:gd name="connsiteX248" fmla="*/ 3887869 w 4011346"/>
                <a:gd name="connsiteY248" fmla="*/ 909142 h 2017102"/>
                <a:gd name="connsiteX249" fmla="*/ 3874520 w 4011346"/>
                <a:gd name="connsiteY249" fmla="*/ 855747 h 2017102"/>
                <a:gd name="connsiteX250" fmla="*/ 3817787 w 4011346"/>
                <a:gd name="connsiteY250" fmla="*/ 792340 h 2017102"/>
                <a:gd name="connsiteX251" fmla="*/ 3717671 w 4011346"/>
                <a:gd name="connsiteY251" fmla="*/ 715583 h 2017102"/>
                <a:gd name="connsiteX252" fmla="*/ 3664275 w 4011346"/>
                <a:gd name="connsiteY252" fmla="*/ 695560 h 2017102"/>
                <a:gd name="connsiteX253" fmla="*/ 3584181 w 4011346"/>
                <a:gd name="connsiteY253" fmla="*/ 688886 h 2017102"/>
                <a:gd name="connsiteX254" fmla="*/ 3520774 w 4011346"/>
                <a:gd name="connsiteY254" fmla="*/ 672199 h 2017102"/>
                <a:gd name="connsiteX255" fmla="*/ 3530786 w 4011346"/>
                <a:gd name="connsiteY255" fmla="*/ 712246 h 2017102"/>
                <a:gd name="connsiteX256" fmla="*/ 3537460 w 4011346"/>
                <a:gd name="connsiteY256" fmla="*/ 738944 h 2017102"/>
                <a:gd name="connsiteX257" fmla="*/ 3507425 w 4011346"/>
                <a:gd name="connsiteY257" fmla="*/ 762304 h 2017102"/>
                <a:gd name="connsiteX258" fmla="*/ 3477390 w 4011346"/>
                <a:gd name="connsiteY258" fmla="*/ 735607 h 2017102"/>
                <a:gd name="connsiteX259" fmla="*/ 3477390 w 4011346"/>
                <a:gd name="connsiteY259" fmla="*/ 715583 h 2017102"/>
                <a:gd name="connsiteX260" fmla="*/ 3504088 w 4011346"/>
                <a:gd name="connsiteY260" fmla="*/ 695560 h 2017102"/>
                <a:gd name="connsiteX261" fmla="*/ 3467379 w 4011346"/>
                <a:gd name="connsiteY261" fmla="*/ 682211 h 2017102"/>
                <a:gd name="connsiteX262" fmla="*/ 3450692 w 4011346"/>
                <a:gd name="connsiteY262" fmla="*/ 708909 h 2017102"/>
                <a:gd name="connsiteX263" fmla="*/ 3440681 w 4011346"/>
                <a:gd name="connsiteY263" fmla="*/ 722258 h 2017102"/>
                <a:gd name="connsiteX264" fmla="*/ 3357250 w 4011346"/>
                <a:gd name="connsiteY264" fmla="*/ 708909 h 2017102"/>
                <a:gd name="connsiteX265" fmla="*/ 3297180 w 4011346"/>
                <a:gd name="connsiteY265" fmla="*/ 715583 h 2017102"/>
                <a:gd name="connsiteX266" fmla="*/ 3267145 w 4011346"/>
                <a:gd name="connsiteY266" fmla="*/ 692223 h 2017102"/>
                <a:gd name="connsiteX267" fmla="*/ 3267145 w 4011346"/>
                <a:gd name="connsiteY267" fmla="*/ 655513 h 2017102"/>
                <a:gd name="connsiteX268" fmla="*/ 3203738 w 4011346"/>
                <a:gd name="connsiteY268" fmla="*/ 598780 h 2017102"/>
                <a:gd name="connsiteX269" fmla="*/ 3076923 w 4011346"/>
                <a:gd name="connsiteY269" fmla="*/ 605455 h 2017102"/>
                <a:gd name="connsiteX270" fmla="*/ 3043551 w 4011346"/>
                <a:gd name="connsiteY270" fmla="*/ 582094 h 2017102"/>
                <a:gd name="connsiteX271" fmla="*/ 3000167 w 4011346"/>
                <a:gd name="connsiteY271" fmla="*/ 535373 h 2017102"/>
                <a:gd name="connsiteX272" fmla="*/ 3013516 w 4011346"/>
                <a:gd name="connsiteY272" fmla="*/ 528699 h 2017102"/>
                <a:gd name="connsiteX273" fmla="*/ 3000167 w 4011346"/>
                <a:gd name="connsiteY273" fmla="*/ 508675 h 2017102"/>
                <a:gd name="connsiteX274" fmla="*/ 2970132 w 4011346"/>
                <a:gd name="connsiteY274" fmla="*/ 505338 h 2017102"/>
                <a:gd name="connsiteX275" fmla="*/ 2920073 w 4011346"/>
                <a:gd name="connsiteY275" fmla="*/ 552059 h 2017102"/>
                <a:gd name="connsiteX276" fmla="*/ 2920073 w 4011346"/>
                <a:gd name="connsiteY276" fmla="*/ 552059 h 2017102"/>
                <a:gd name="connsiteX277" fmla="*/ 2916736 w 4011346"/>
                <a:gd name="connsiteY277" fmla="*/ 502001 h 2017102"/>
                <a:gd name="connsiteX278" fmla="*/ 2936760 w 4011346"/>
                <a:gd name="connsiteY278" fmla="*/ 498664 h 2017102"/>
                <a:gd name="connsiteX279" fmla="*/ 2866678 w 4011346"/>
                <a:gd name="connsiteY279" fmla="*/ 468629 h 2017102"/>
                <a:gd name="connsiteX280" fmla="*/ 2813282 w 4011346"/>
                <a:gd name="connsiteY280" fmla="*/ 465291 h 2017102"/>
                <a:gd name="connsiteX281" fmla="*/ 2793259 w 4011346"/>
                <a:gd name="connsiteY281" fmla="*/ 488652 h 2017102"/>
                <a:gd name="connsiteX282" fmla="*/ 2743200 w 4011346"/>
                <a:gd name="connsiteY282" fmla="*/ 498664 h 2017102"/>
                <a:gd name="connsiteX283" fmla="*/ 2786584 w 4011346"/>
                <a:gd name="connsiteY283" fmla="*/ 508675 h 2017102"/>
                <a:gd name="connsiteX284" fmla="*/ 2763224 w 4011346"/>
                <a:gd name="connsiteY284" fmla="*/ 528699 h 2017102"/>
                <a:gd name="connsiteX285" fmla="*/ 2769898 w 4011346"/>
                <a:gd name="connsiteY285" fmla="*/ 578757 h 2017102"/>
                <a:gd name="connsiteX286" fmla="*/ 2749875 w 4011346"/>
                <a:gd name="connsiteY286" fmla="*/ 562071 h 2017102"/>
                <a:gd name="connsiteX287" fmla="*/ 2733189 w 4011346"/>
                <a:gd name="connsiteY287" fmla="*/ 575420 h 2017102"/>
                <a:gd name="connsiteX288" fmla="*/ 2666444 w 4011346"/>
                <a:gd name="connsiteY288" fmla="*/ 565408 h 2017102"/>
                <a:gd name="connsiteX289" fmla="*/ 2636409 w 4011346"/>
                <a:gd name="connsiteY289" fmla="*/ 575420 h 2017102"/>
                <a:gd name="connsiteX290" fmla="*/ 2603037 w 4011346"/>
                <a:gd name="connsiteY290" fmla="*/ 535373 h 2017102"/>
                <a:gd name="connsiteX291" fmla="*/ 2569665 w 4011346"/>
                <a:gd name="connsiteY291" fmla="*/ 618804 h 2017102"/>
                <a:gd name="connsiteX292" fmla="*/ 2552979 w 4011346"/>
                <a:gd name="connsiteY292" fmla="*/ 638827 h 2017102"/>
                <a:gd name="connsiteX293" fmla="*/ 2469548 w 4011346"/>
                <a:gd name="connsiteY293" fmla="*/ 502001 h 2017102"/>
                <a:gd name="connsiteX294" fmla="*/ 2446187 w 4011346"/>
                <a:gd name="connsiteY294" fmla="*/ 518687 h 2017102"/>
                <a:gd name="connsiteX295" fmla="*/ 2442850 w 4011346"/>
                <a:gd name="connsiteY295" fmla="*/ 485315 h 2017102"/>
                <a:gd name="connsiteX296" fmla="*/ 2449525 w 4011346"/>
                <a:gd name="connsiteY296" fmla="*/ 415233 h 2017102"/>
                <a:gd name="connsiteX297" fmla="*/ 2386117 w 4011346"/>
                <a:gd name="connsiteY297" fmla="*/ 388535 h 2017102"/>
                <a:gd name="connsiteX298" fmla="*/ 2369431 w 4011346"/>
                <a:gd name="connsiteY298" fmla="*/ 428582 h 2017102"/>
                <a:gd name="connsiteX299" fmla="*/ 2379443 w 4011346"/>
                <a:gd name="connsiteY299" fmla="*/ 451942 h 2017102"/>
                <a:gd name="connsiteX300" fmla="*/ 2376106 w 4011346"/>
                <a:gd name="connsiteY300" fmla="*/ 471966 h 2017102"/>
                <a:gd name="connsiteX301" fmla="*/ 2352745 w 4011346"/>
                <a:gd name="connsiteY301" fmla="*/ 448605 h 2017102"/>
                <a:gd name="connsiteX302" fmla="*/ 2316036 w 4011346"/>
                <a:gd name="connsiteY302" fmla="*/ 455280 h 2017102"/>
                <a:gd name="connsiteX303" fmla="*/ 2272652 w 4011346"/>
                <a:gd name="connsiteY303" fmla="*/ 441931 h 2017102"/>
                <a:gd name="connsiteX304" fmla="*/ 2245954 w 4011346"/>
                <a:gd name="connsiteY304" fmla="*/ 401884 h 2017102"/>
                <a:gd name="connsiteX305" fmla="*/ 2209244 w 4011346"/>
                <a:gd name="connsiteY305" fmla="*/ 398547 h 2017102"/>
                <a:gd name="connsiteX306" fmla="*/ 2159186 w 4011346"/>
                <a:gd name="connsiteY306" fmla="*/ 388535 h 2017102"/>
                <a:gd name="connsiteX307" fmla="*/ 2132488 w 4011346"/>
                <a:gd name="connsiteY307" fmla="*/ 405221 h 2017102"/>
                <a:gd name="connsiteX308" fmla="*/ 2115802 w 4011346"/>
                <a:gd name="connsiteY308" fmla="*/ 418570 h 2017102"/>
                <a:gd name="connsiteX309" fmla="*/ 2115802 w 4011346"/>
                <a:gd name="connsiteY309" fmla="*/ 388535 h 2017102"/>
                <a:gd name="connsiteX310" fmla="*/ 2082430 w 4011346"/>
                <a:gd name="connsiteY310" fmla="*/ 385198 h 2017102"/>
                <a:gd name="connsiteX311" fmla="*/ 2045720 w 4011346"/>
                <a:gd name="connsiteY311" fmla="*/ 358500 h 2017102"/>
                <a:gd name="connsiteX312" fmla="*/ 2025697 w 4011346"/>
                <a:gd name="connsiteY312" fmla="*/ 388535 h 2017102"/>
                <a:gd name="connsiteX313" fmla="*/ 2055732 w 4011346"/>
                <a:gd name="connsiteY313" fmla="*/ 385198 h 2017102"/>
                <a:gd name="connsiteX314" fmla="*/ 2045720 w 4011346"/>
                <a:gd name="connsiteY314" fmla="*/ 411896 h 2017102"/>
                <a:gd name="connsiteX315" fmla="*/ 1988987 w 4011346"/>
                <a:gd name="connsiteY315" fmla="*/ 431919 h 2017102"/>
                <a:gd name="connsiteX316" fmla="*/ 1935592 w 4011346"/>
                <a:gd name="connsiteY316" fmla="*/ 441931 h 2017102"/>
                <a:gd name="connsiteX317" fmla="*/ 1995662 w 4011346"/>
                <a:gd name="connsiteY317" fmla="*/ 385198 h 2017102"/>
                <a:gd name="connsiteX318" fmla="*/ 2055732 w 4011346"/>
                <a:gd name="connsiteY318" fmla="*/ 315116 h 2017102"/>
                <a:gd name="connsiteX319" fmla="*/ 2055732 w 4011346"/>
                <a:gd name="connsiteY319" fmla="*/ 315116 h 2017102"/>
                <a:gd name="connsiteX320" fmla="*/ 2129860 w 4011346"/>
                <a:gd name="connsiteY320" fmla="*/ 245536 h 2017102"/>
                <a:gd name="connsiteX321" fmla="*/ 2127003 w 4011346"/>
                <a:gd name="connsiteY321" fmla="*/ 171242 h 2017102"/>
                <a:gd name="connsiteX322" fmla="*/ 2078425 w 4011346"/>
                <a:gd name="connsiteY322" fmla="*/ 139809 h 2017102"/>
                <a:gd name="connsiteX323" fmla="*/ 1877440 w 4011346"/>
                <a:gd name="connsiteY323" fmla="*/ 0 h 2017102"/>
                <a:gd name="connsiteX324" fmla="*/ 1835474 w 4011346"/>
                <a:gd name="connsiteY324" fmla="*/ 38128 h 2017102"/>
                <a:gd name="connsiteX325" fmla="*/ 1818788 w 4011346"/>
                <a:gd name="connsiteY325" fmla="*/ 78175 h 2017102"/>
                <a:gd name="connsiteX326" fmla="*/ 1838813 w 4011346"/>
                <a:gd name="connsiteY326" fmla="*/ 131569 h 2017102"/>
                <a:gd name="connsiteX327" fmla="*/ 1782079 w 4011346"/>
                <a:gd name="connsiteY327" fmla="*/ 118220 h 2017102"/>
                <a:gd name="connsiteX328" fmla="*/ 1768731 w 4011346"/>
                <a:gd name="connsiteY328" fmla="*/ 164942 h 2017102"/>
                <a:gd name="connsiteX329" fmla="*/ 1705322 w 4011346"/>
                <a:gd name="connsiteY329" fmla="*/ 188302 h 2017102"/>
                <a:gd name="connsiteX330" fmla="*/ 1685300 w 4011346"/>
                <a:gd name="connsiteY330" fmla="*/ 161604 h 2017102"/>
                <a:gd name="connsiteX331" fmla="*/ 1615218 w 4011346"/>
                <a:gd name="connsiteY331" fmla="*/ 164942 h 2017102"/>
                <a:gd name="connsiteX332" fmla="*/ 1638579 w 4011346"/>
                <a:gd name="connsiteY332" fmla="*/ 194977 h 2017102"/>
                <a:gd name="connsiteX333" fmla="*/ 1528449 w 4011346"/>
                <a:gd name="connsiteY333" fmla="*/ 221673 h 2017102"/>
                <a:gd name="connsiteX334" fmla="*/ 1465043 w 4011346"/>
                <a:gd name="connsiteY334" fmla="*/ 305104 h 2017102"/>
                <a:gd name="connsiteX335" fmla="*/ 1448357 w 4011346"/>
                <a:gd name="connsiteY335" fmla="*/ 331802 h 2017102"/>
                <a:gd name="connsiteX336" fmla="*/ 1481729 w 4011346"/>
                <a:gd name="connsiteY336" fmla="*/ 365175 h 2017102"/>
                <a:gd name="connsiteX337" fmla="*/ 1481729 w 4011346"/>
                <a:gd name="connsiteY337" fmla="*/ 395210 h 2017102"/>
                <a:gd name="connsiteX338" fmla="*/ 1458368 w 4011346"/>
                <a:gd name="connsiteY338" fmla="*/ 398547 h 2017102"/>
                <a:gd name="connsiteX339" fmla="*/ 1458368 w 4011346"/>
                <a:gd name="connsiteY339" fmla="*/ 378523 h 2017102"/>
                <a:gd name="connsiteX340" fmla="*/ 1418322 w 4011346"/>
                <a:gd name="connsiteY340" fmla="*/ 388535 h 2017102"/>
                <a:gd name="connsiteX341" fmla="*/ 1368263 w 4011346"/>
                <a:gd name="connsiteY341" fmla="*/ 395210 h 2017102"/>
                <a:gd name="connsiteX342" fmla="*/ 1321542 w 4011346"/>
                <a:gd name="connsiteY342" fmla="*/ 401884 h 2017102"/>
                <a:gd name="connsiteX343" fmla="*/ 1318205 w 4011346"/>
                <a:gd name="connsiteY343" fmla="*/ 488652 h 2017102"/>
                <a:gd name="connsiteX344" fmla="*/ 1358252 w 4011346"/>
                <a:gd name="connsiteY344" fmla="*/ 512013 h 2017102"/>
                <a:gd name="connsiteX345" fmla="*/ 1374938 w 4011346"/>
                <a:gd name="connsiteY345" fmla="*/ 542048 h 2017102"/>
                <a:gd name="connsiteX346" fmla="*/ 1384949 w 4011346"/>
                <a:gd name="connsiteY346" fmla="*/ 565408 h 2017102"/>
                <a:gd name="connsiteX347" fmla="*/ 1394961 w 4011346"/>
                <a:gd name="connsiteY347" fmla="*/ 615467 h 2017102"/>
                <a:gd name="connsiteX348" fmla="*/ 1384949 w 4011346"/>
                <a:gd name="connsiteY348" fmla="*/ 645502 h 2017102"/>
                <a:gd name="connsiteX349" fmla="*/ 1358252 w 4011346"/>
                <a:gd name="connsiteY349" fmla="*/ 612129 h 2017102"/>
                <a:gd name="connsiteX350" fmla="*/ 1361589 w 4011346"/>
                <a:gd name="connsiteY350" fmla="*/ 582094 h 2017102"/>
                <a:gd name="connsiteX351" fmla="*/ 1351577 w 4011346"/>
                <a:gd name="connsiteY351" fmla="*/ 542048 h 2017102"/>
                <a:gd name="connsiteX352" fmla="*/ 1328217 w 4011346"/>
                <a:gd name="connsiteY352" fmla="*/ 548722 h 2017102"/>
                <a:gd name="connsiteX353" fmla="*/ 1281495 w 4011346"/>
                <a:gd name="connsiteY353" fmla="*/ 512013 h 2017102"/>
                <a:gd name="connsiteX354" fmla="*/ 1241449 w 4011346"/>
                <a:gd name="connsiteY354" fmla="*/ 508675 h 2017102"/>
                <a:gd name="connsiteX355" fmla="*/ 1241449 w 4011346"/>
                <a:gd name="connsiteY355" fmla="*/ 555396 h 2017102"/>
                <a:gd name="connsiteX356" fmla="*/ 1201402 w 4011346"/>
                <a:gd name="connsiteY356" fmla="*/ 535373 h 2017102"/>
                <a:gd name="connsiteX357" fmla="*/ 1228100 w 4011346"/>
                <a:gd name="connsiteY357" fmla="*/ 585431 h 2017102"/>
                <a:gd name="connsiteX358" fmla="*/ 1258135 w 4011346"/>
                <a:gd name="connsiteY358" fmla="*/ 595443 h 2017102"/>
                <a:gd name="connsiteX359" fmla="*/ 1258135 w 4011346"/>
                <a:gd name="connsiteY359" fmla="*/ 615467 h 2017102"/>
                <a:gd name="connsiteX360" fmla="*/ 1198065 w 4011346"/>
                <a:gd name="connsiteY360" fmla="*/ 592106 h 2017102"/>
                <a:gd name="connsiteX361" fmla="*/ 1181379 w 4011346"/>
                <a:gd name="connsiteY361" fmla="*/ 592106 h 2017102"/>
                <a:gd name="connsiteX362" fmla="*/ 1178041 w 4011346"/>
                <a:gd name="connsiteY362" fmla="*/ 548722 h 2017102"/>
                <a:gd name="connsiteX363" fmla="*/ 1171367 w 4011346"/>
                <a:gd name="connsiteY363" fmla="*/ 461954 h 2017102"/>
                <a:gd name="connsiteX364" fmla="*/ 1161355 w 4011346"/>
                <a:gd name="connsiteY364" fmla="*/ 532036 h 2017102"/>
                <a:gd name="connsiteX365" fmla="*/ 1137995 w 4011346"/>
                <a:gd name="connsiteY365" fmla="*/ 562071 h 2017102"/>
                <a:gd name="connsiteX366" fmla="*/ 1158018 w 4011346"/>
                <a:gd name="connsiteY366" fmla="*/ 608792 h 2017102"/>
                <a:gd name="connsiteX367" fmla="*/ 1158018 w 4011346"/>
                <a:gd name="connsiteY367" fmla="*/ 642164 h 2017102"/>
                <a:gd name="connsiteX368" fmla="*/ 1141332 w 4011346"/>
                <a:gd name="connsiteY368" fmla="*/ 692223 h 2017102"/>
                <a:gd name="connsiteX369" fmla="*/ 1154681 w 4011346"/>
                <a:gd name="connsiteY369" fmla="*/ 725595 h 2017102"/>
                <a:gd name="connsiteX370" fmla="*/ 1184716 w 4011346"/>
                <a:gd name="connsiteY370" fmla="*/ 732269 h 2017102"/>
                <a:gd name="connsiteX371" fmla="*/ 1221425 w 4011346"/>
                <a:gd name="connsiteY371" fmla="*/ 738944 h 2017102"/>
                <a:gd name="connsiteX372" fmla="*/ 1241449 w 4011346"/>
                <a:gd name="connsiteY372" fmla="*/ 762304 h 2017102"/>
                <a:gd name="connsiteX373" fmla="*/ 1258135 w 4011346"/>
                <a:gd name="connsiteY373" fmla="*/ 805688 h 2017102"/>
                <a:gd name="connsiteX374" fmla="*/ 1258135 w 4011346"/>
                <a:gd name="connsiteY374" fmla="*/ 805688 h 2017102"/>
                <a:gd name="connsiteX375" fmla="*/ 1254798 w 4011346"/>
                <a:gd name="connsiteY375" fmla="*/ 839061 h 2017102"/>
                <a:gd name="connsiteX376" fmla="*/ 1274821 w 4011346"/>
                <a:gd name="connsiteY376" fmla="*/ 859084 h 2017102"/>
                <a:gd name="connsiteX377" fmla="*/ 1244786 w 4011346"/>
                <a:gd name="connsiteY377" fmla="*/ 865759 h 2017102"/>
                <a:gd name="connsiteX378" fmla="*/ 1224763 w 4011346"/>
                <a:gd name="connsiteY378" fmla="*/ 825712 h 2017102"/>
                <a:gd name="connsiteX379" fmla="*/ 1224763 w 4011346"/>
                <a:gd name="connsiteY379" fmla="*/ 785665 h 2017102"/>
                <a:gd name="connsiteX380" fmla="*/ 1194727 w 4011346"/>
                <a:gd name="connsiteY380" fmla="*/ 748956 h 2017102"/>
                <a:gd name="connsiteX381" fmla="*/ 1164692 w 4011346"/>
                <a:gd name="connsiteY381" fmla="*/ 792340 h 2017102"/>
                <a:gd name="connsiteX382" fmla="*/ 1178041 w 4011346"/>
                <a:gd name="connsiteY382" fmla="*/ 835723 h 2017102"/>
                <a:gd name="connsiteX383" fmla="*/ 1137995 w 4011346"/>
                <a:gd name="connsiteY383" fmla="*/ 892456 h 2017102"/>
                <a:gd name="connsiteX384" fmla="*/ 1097948 w 4011346"/>
                <a:gd name="connsiteY384" fmla="*/ 949189 h 2017102"/>
                <a:gd name="connsiteX385" fmla="*/ 1007843 w 4011346"/>
                <a:gd name="connsiteY385" fmla="*/ 912480 h 2017102"/>
                <a:gd name="connsiteX386" fmla="*/ 1074587 w 4011346"/>
                <a:gd name="connsiteY386" fmla="*/ 909142 h 2017102"/>
                <a:gd name="connsiteX387" fmla="*/ 1107960 w 4011346"/>
                <a:gd name="connsiteY387" fmla="*/ 845735 h 2017102"/>
                <a:gd name="connsiteX388" fmla="*/ 1121309 w 4011346"/>
                <a:gd name="connsiteY388" fmla="*/ 802351 h 2017102"/>
                <a:gd name="connsiteX389" fmla="*/ 1127983 w 4011346"/>
                <a:gd name="connsiteY389" fmla="*/ 768979 h 2017102"/>
                <a:gd name="connsiteX390" fmla="*/ 1117971 w 4011346"/>
                <a:gd name="connsiteY390" fmla="*/ 752293 h 2017102"/>
                <a:gd name="connsiteX391" fmla="*/ 1114634 w 4011346"/>
                <a:gd name="connsiteY391" fmla="*/ 702234 h 2017102"/>
                <a:gd name="connsiteX392" fmla="*/ 1104622 w 4011346"/>
                <a:gd name="connsiteY392" fmla="*/ 622141 h 2017102"/>
                <a:gd name="connsiteX393" fmla="*/ 1101285 w 4011346"/>
                <a:gd name="connsiteY393" fmla="*/ 562071 h 2017102"/>
                <a:gd name="connsiteX394" fmla="*/ 1124646 w 4011346"/>
                <a:gd name="connsiteY394" fmla="*/ 468629 h 2017102"/>
                <a:gd name="connsiteX395" fmla="*/ 1031203 w 4011346"/>
                <a:gd name="connsiteY395" fmla="*/ 458617 h 2017102"/>
                <a:gd name="connsiteX396" fmla="*/ 1014517 w 4011346"/>
                <a:gd name="connsiteY396" fmla="*/ 515350 h 2017102"/>
                <a:gd name="connsiteX397" fmla="*/ 1024529 w 4011346"/>
                <a:gd name="connsiteY397" fmla="*/ 562071 h 2017102"/>
                <a:gd name="connsiteX398" fmla="*/ 981145 w 4011346"/>
                <a:gd name="connsiteY398" fmla="*/ 615467 h 2017102"/>
                <a:gd name="connsiteX399" fmla="*/ 991157 w 4011346"/>
                <a:gd name="connsiteY399" fmla="*/ 652176 h 2017102"/>
                <a:gd name="connsiteX400" fmla="*/ 981145 w 4011346"/>
                <a:gd name="connsiteY400" fmla="*/ 698897 h 2017102"/>
                <a:gd name="connsiteX401" fmla="*/ 1001168 w 4011346"/>
                <a:gd name="connsiteY401" fmla="*/ 722258 h 2017102"/>
                <a:gd name="connsiteX402" fmla="*/ 1017854 w 4011346"/>
                <a:gd name="connsiteY402" fmla="*/ 768979 h 2017102"/>
                <a:gd name="connsiteX403" fmla="*/ 1047890 w 4011346"/>
                <a:gd name="connsiteY403" fmla="*/ 755630 h 2017102"/>
                <a:gd name="connsiteX404" fmla="*/ 1014517 w 4011346"/>
                <a:gd name="connsiteY404" fmla="*/ 809026 h 2017102"/>
                <a:gd name="connsiteX405" fmla="*/ 957784 w 4011346"/>
                <a:gd name="connsiteY405" fmla="*/ 755630 h 2017102"/>
                <a:gd name="connsiteX406" fmla="*/ 884365 w 4011346"/>
                <a:gd name="connsiteY406" fmla="*/ 718921 h 2017102"/>
                <a:gd name="connsiteX407" fmla="*/ 824295 w 4011346"/>
                <a:gd name="connsiteY407" fmla="*/ 695560 h 2017102"/>
                <a:gd name="connsiteX408" fmla="*/ 810946 w 4011346"/>
                <a:gd name="connsiteY408" fmla="*/ 732269 h 2017102"/>
                <a:gd name="connsiteX409" fmla="*/ 827633 w 4011346"/>
                <a:gd name="connsiteY409" fmla="*/ 768979 h 2017102"/>
                <a:gd name="connsiteX410" fmla="*/ 814284 w 4011346"/>
                <a:gd name="connsiteY410" fmla="*/ 792340 h 2017102"/>
                <a:gd name="connsiteX411" fmla="*/ 800935 w 4011346"/>
                <a:gd name="connsiteY411" fmla="*/ 809026 h 2017102"/>
                <a:gd name="connsiteX412" fmla="*/ 770900 w 4011346"/>
                <a:gd name="connsiteY412" fmla="*/ 752293 h 2017102"/>
                <a:gd name="connsiteX413" fmla="*/ 744202 w 4011346"/>
                <a:gd name="connsiteY413" fmla="*/ 789002 h 2017102"/>
                <a:gd name="connsiteX414" fmla="*/ 707492 w 4011346"/>
                <a:gd name="connsiteY414" fmla="*/ 782328 h 2017102"/>
                <a:gd name="connsiteX415" fmla="*/ 654097 w 4011346"/>
                <a:gd name="connsiteY415" fmla="*/ 819037 h 2017102"/>
                <a:gd name="connsiteX416" fmla="*/ 644085 w 4011346"/>
                <a:gd name="connsiteY416" fmla="*/ 795677 h 2017102"/>
                <a:gd name="connsiteX417" fmla="*/ 654097 w 4011346"/>
                <a:gd name="connsiteY417" fmla="*/ 758967 h 2017102"/>
                <a:gd name="connsiteX418" fmla="*/ 614050 w 4011346"/>
                <a:gd name="connsiteY418" fmla="*/ 795677 h 2017102"/>
                <a:gd name="connsiteX419" fmla="*/ 594027 w 4011346"/>
                <a:gd name="connsiteY419" fmla="*/ 795677 h 2017102"/>
                <a:gd name="connsiteX420" fmla="*/ 533957 w 4011346"/>
                <a:gd name="connsiteY420" fmla="*/ 829049 h 2017102"/>
                <a:gd name="connsiteX421" fmla="*/ 510596 w 4011346"/>
                <a:gd name="connsiteY421" fmla="*/ 852410 h 2017102"/>
                <a:gd name="connsiteX422" fmla="*/ 500584 w 4011346"/>
                <a:gd name="connsiteY422" fmla="*/ 899131 h 2017102"/>
                <a:gd name="connsiteX423" fmla="*/ 450526 w 4011346"/>
                <a:gd name="connsiteY423" fmla="*/ 885782 h 2017102"/>
                <a:gd name="connsiteX424" fmla="*/ 433840 w 4011346"/>
                <a:gd name="connsiteY424" fmla="*/ 849072 h 2017102"/>
                <a:gd name="connsiteX425" fmla="*/ 467212 w 4011346"/>
                <a:gd name="connsiteY425" fmla="*/ 819037 h 2017102"/>
                <a:gd name="connsiteX426" fmla="*/ 453863 w 4011346"/>
                <a:gd name="connsiteY426" fmla="*/ 795677 h 2017102"/>
                <a:gd name="connsiteX427" fmla="*/ 390456 w 4011346"/>
                <a:gd name="connsiteY427" fmla="*/ 765642 h 2017102"/>
                <a:gd name="connsiteX428" fmla="*/ 417154 w 4011346"/>
                <a:gd name="connsiteY428" fmla="*/ 815700 h 2017102"/>
                <a:gd name="connsiteX429" fmla="*/ 407142 w 4011346"/>
                <a:gd name="connsiteY429" fmla="*/ 859084 h 2017102"/>
                <a:gd name="connsiteX430" fmla="*/ 413817 w 4011346"/>
                <a:gd name="connsiteY430" fmla="*/ 895794 h 2017102"/>
                <a:gd name="connsiteX431" fmla="*/ 427165 w 4011346"/>
                <a:gd name="connsiteY431" fmla="*/ 919154 h 2017102"/>
                <a:gd name="connsiteX432" fmla="*/ 413817 w 4011346"/>
                <a:gd name="connsiteY432" fmla="*/ 949189 h 2017102"/>
                <a:gd name="connsiteX433" fmla="*/ 390456 w 4011346"/>
                <a:gd name="connsiteY433" fmla="*/ 925829 h 2017102"/>
                <a:gd name="connsiteX434" fmla="*/ 360421 w 4011346"/>
                <a:gd name="connsiteY434" fmla="*/ 922491 h 2017102"/>
                <a:gd name="connsiteX435" fmla="*/ 333723 w 4011346"/>
                <a:gd name="connsiteY435" fmla="*/ 962538 h 2017102"/>
                <a:gd name="connsiteX436" fmla="*/ 307025 w 4011346"/>
                <a:gd name="connsiteY436" fmla="*/ 982561 h 2017102"/>
                <a:gd name="connsiteX437" fmla="*/ 320374 w 4011346"/>
                <a:gd name="connsiteY437" fmla="*/ 1009259 h 2017102"/>
                <a:gd name="connsiteX438" fmla="*/ 303688 w 4011346"/>
                <a:gd name="connsiteY438" fmla="*/ 1032620 h 2017102"/>
                <a:gd name="connsiteX439" fmla="*/ 233606 w 4011346"/>
                <a:gd name="connsiteY439" fmla="*/ 995910 h 2017102"/>
                <a:gd name="connsiteX440" fmla="*/ 243618 w 4011346"/>
                <a:gd name="connsiteY440" fmla="*/ 1045969 h 2017102"/>
                <a:gd name="connsiteX441" fmla="*/ 263641 w 4011346"/>
                <a:gd name="connsiteY441" fmla="*/ 1065992 h 2017102"/>
                <a:gd name="connsiteX442" fmla="*/ 250292 w 4011346"/>
                <a:gd name="connsiteY442" fmla="*/ 1079341 h 2017102"/>
                <a:gd name="connsiteX443" fmla="*/ 193560 w 4011346"/>
                <a:gd name="connsiteY443" fmla="*/ 1042631 h 2017102"/>
                <a:gd name="connsiteX444" fmla="*/ 170199 w 4011346"/>
                <a:gd name="connsiteY444" fmla="*/ 1002585 h 2017102"/>
                <a:gd name="connsiteX445" fmla="*/ 170199 w 4011346"/>
                <a:gd name="connsiteY445" fmla="*/ 955864 h 2017102"/>
                <a:gd name="connsiteX446" fmla="*/ 133490 w 4011346"/>
                <a:gd name="connsiteY446" fmla="*/ 879107 h 2017102"/>
                <a:gd name="connsiteX447" fmla="*/ 196897 w 4011346"/>
                <a:gd name="connsiteY447" fmla="*/ 909142 h 2017102"/>
                <a:gd name="connsiteX448" fmla="*/ 256967 w 4011346"/>
                <a:gd name="connsiteY448" fmla="*/ 939177 h 2017102"/>
                <a:gd name="connsiteX449" fmla="*/ 293676 w 4011346"/>
                <a:gd name="connsiteY449" fmla="*/ 942515 h 2017102"/>
                <a:gd name="connsiteX450" fmla="*/ 327049 w 4011346"/>
                <a:gd name="connsiteY450" fmla="*/ 912480 h 2017102"/>
                <a:gd name="connsiteX451" fmla="*/ 343735 w 4011346"/>
                <a:gd name="connsiteY451" fmla="*/ 875770 h 2017102"/>
                <a:gd name="connsiteX452" fmla="*/ 333723 w 4011346"/>
                <a:gd name="connsiteY452" fmla="*/ 825712 h 2017102"/>
                <a:gd name="connsiteX453" fmla="*/ 290339 w 4011346"/>
                <a:gd name="connsiteY453" fmla="*/ 805688 h 2017102"/>
                <a:gd name="connsiteX454" fmla="*/ 236944 w 4011346"/>
                <a:gd name="connsiteY454" fmla="*/ 758967 h 2017102"/>
                <a:gd name="connsiteX455" fmla="*/ 133490 w 4011346"/>
                <a:gd name="connsiteY455" fmla="*/ 702234 h 2017102"/>
                <a:gd name="connsiteX0" fmla="*/ 133490 w 4011346"/>
                <a:gd name="connsiteY0" fmla="*/ 702234 h 2017102"/>
                <a:gd name="connsiteX1" fmla="*/ 46722 w 4011346"/>
                <a:gd name="connsiteY1" fmla="*/ 732269 h 2017102"/>
                <a:gd name="connsiteX2" fmla="*/ 33373 w 4011346"/>
                <a:gd name="connsiteY2" fmla="*/ 762304 h 2017102"/>
                <a:gd name="connsiteX3" fmla="*/ 43384 w 4011346"/>
                <a:gd name="connsiteY3" fmla="*/ 792340 h 2017102"/>
                <a:gd name="connsiteX4" fmla="*/ 60071 w 4011346"/>
                <a:gd name="connsiteY4" fmla="*/ 819037 h 2017102"/>
                <a:gd name="connsiteX5" fmla="*/ 73419 w 4011346"/>
                <a:gd name="connsiteY5" fmla="*/ 849072 h 2017102"/>
                <a:gd name="connsiteX6" fmla="*/ 56733 w 4011346"/>
                <a:gd name="connsiteY6" fmla="*/ 872433 h 2017102"/>
                <a:gd name="connsiteX7" fmla="*/ 76757 w 4011346"/>
                <a:gd name="connsiteY7" fmla="*/ 952526 h 2017102"/>
                <a:gd name="connsiteX8" fmla="*/ 66745 w 4011346"/>
                <a:gd name="connsiteY8" fmla="*/ 969213 h 2017102"/>
                <a:gd name="connsiteX9" fmla="*/ 70082 w 4011346"/>
                <a:gd name="connsiteY9" fmla="*/ 995910 h 2017102"/>
                <a:gd name="connsiteX10" fmla="*/ 70082 w 4011346"/>
                <a:gd name="connsiteY10" fmla="*/ 1035957 h 2017102"/>
                <a:gd name="connsiteX11" fmla="*/ 80094 w 4011346"/>
                <a:gd name="connsiteY11" fmla="*/ 1055980 h 2017102"/>
                <a:gd name="connsiteX12" fmla="*/ 76757 w 4011346"/>
                <a:gd name="connsiteY12" fmla="*/ 1079341 h 2017102"/>
                <a:gd name="connsiteX13" fmla="*/ 106792 w 4011346"/>
                <a:gd name="connsiteY13" fmla="*/ 1112713 h 2017102"/>
                <a:gd name="connsiteX14" fmla="*/ 106792 w 4011346"/>
                <a:gd name="connsiteY14" fmla="*/ 1142748 h 2017102"/>
                <a:gd name="connsiteX15" fmla="*/ 13349 w 4011346"/>
                <a:gd name="connsiteY15" fmla="*/ 1232853 h 2017102"/>
                <a:gd name="connsiteX16" fmla="*/ 33373 w 4011346"/>
                <a:gd name="connsiteY16" fmla="*/ 1266226 h 2017102"/>
                <a:gd name="connsiteX17" fmla="*/ 33373 w 4011346"/>
                <a:gd name="connsiteY17" fmla="*/ 1266226 h 2017102"/>
                <a:gd name="connsiteX18" fmla="*/ 16687 w 4011346"/>
                <a:gd name="connsiteY18" fmla="*/ 1296261 h 2017102"/>
                <a:gd name="connsiteX19" fmla="*/ 3338 w 4011346"/>
                <a:gd name="connsiteY19" fmla="*/ 1326296 h 2017102"/>
                <a:gd name="connsiteX20" fmla="*/ 0 w 4011346"/>
                <a:gd name="connsiteY20" fmla="*/ 1386366 h 2017102"/>
                <a:gd name="connsiteX21" fmla="*/ 16687 w 4011346"/>
                <a:gd name="connsiteY21" fmla="*/ 1429750 h 2017102"/>
                <a:gd name="connsiteX22" fmla="*/ 20024 w 4011346"/>
                <a:gd name="connsiteY22" fmla="*/ 1463122 h 2017102"/>
                <a:gd name="connsiteX23" fmla="*/ 56733 w 4011346"/>
                <a:gd name="connsiteY23" fmla="*/ 1473134 h 2017102"/>
                <a:gd name="connsiteX24" fmla="*/ 116803 w 4011346"/>
                <a:gd name="connsiteY24" fmla="*/ 1559902 h 2017102"/>
                <a:gd name="connsiteX25" fmla="*/ 96780 w 4011346"/>
                <a:gd name="connsiteY25" fmla="*/ 1583262 h 2017102"/>
                <a:gd name="connsiteX26" fmla="*/ 93443 w 4011346"/>
                <a:gd name="connsiteY26" fmla="*/ 1613297 h 2017102"/>
                <a:gd name="connsiteX27" fmla="*/ 120141 w 4011346"/>
                <a:gd name="connsiteY27" fmla="*/ 1616634 h 2017102"/>
                <a:gd name="connsiteX28" fmla="*/ 160187 w 4011346"/>
                <a:gd name="connsiteY28" fmla="*/ 1629983 h 2017102"/>
                <a:gd name="connsiteX29" fmla="*/ 186885 w 4011346"/>
                <a:gd name="connsiteY29" fmla="*/ 1643332 h 2017102"/>
                <a:gd name="connsiteX30" fmla="*/ 213583 w 4011346"/>
                <a:gd name="connsiteY30" fmla="*/ 1673367 h 2017102"/>
                <a:gd name="connsiteX31" fmla="*/ 243618 w 4011346"/>
                <a:gd name="connsiteY31" fmla="*/ 1676704 h 2017102"/>
                <a:gd name="connsiteX32" fmla="*/ 287002 w 4011346"/>
                <a:gd name="connsiteY32" fmla="*/ 1706740 h 2017102"/>
                <a:gd name="connsiteX33" fmla="*/ 310363 w 4011346"/>
                <a:gd name="connsiteY33" fmla="*/ 1716751 h 2017102"/>
                <a:gd name="connsiteX34" fmla="*/ 310363 w 4011346"/>
                <a:gd name="connsiteY34" fmla="*/ 1753461 h 2017102"/>
                <a:gd name="connsiteX35" fmla="*/ 270316 w 4011346"/>
                <a:gd name="connsiteY35" fmla="*/ 1793507 h 2017102"/>
                <a:gd name="connsiteX36" fmla="*/ 280327 w 4011346"/>
                <a:gd name="connsiteY36" fmla="*/ 1816868 h 2017102"/>
                <a:gd name="connsiteX37" fmla="*/ 273653 w 4011346"/>
                <a:gd name="connsiteY37" fmla="*/ 1836891 h 2017102"/>
                <a:gd name="connsiteX38" fmla="*/ 266979 w 4011346"/>
                <a:gd name="connsiteY38" fmla="*/ 1853577 h 2017102"/>
                <a:gd name="connsiteX39" fmla="*/ 240281 w 4011346"/>
                <a:gd name="connsiteY39" fmla="*/ 1893624 h 2017102"/>
                <a:gd name="connsiteX40" fmla="*/ 307025 w 4011346"/>
                <a:gd name="connsiteY40" fmla="*/ 1930334 h 2017102"/>
                <a:gd name="connsiteX41" fmla="*/ 337060 w 4011346"/>
                <a:gd name="connsiteY41" fmla="*/ 1937008 h 2017102"/>
                <a:gd name="connsiteX42" fmla="*/ 360421 w 4011346"/>
                <a:gd name="connsiteY42" fmla="*/ 1943683 h 2017102"/>
                <a:gd name="connsiteX43" fmla="*/ 380444 w 4011346"/>
                <a:gd name="connsiteY43" fmla="*/ 1950357 h 2017102"/>
                <a:gd name="connsiteX44" fmla="*/ 407142 w 4011346"/>
                <a:gd name="connsiteY44" fmla="*/ 1970380 h 2017102"/>
                <a:gd name="connsiteX45" fmla="*/ 437177 w 4011346"/>
                <a:gd name="connsiteY45" fmla="*/ 1967043 h 2017102"/>
                <a:gd name="connsiteX46" fmla="*/ 507259 w 4011346"/>
                <a:gd name="connsiteY46" fmla="*/ 2017102 h 2017102"/>
                <a:gd name="connsiteX47" fmla="*/ 517271 w 4011346"/>
                <a:gd name="connsiteY47" fmla="*/ 2003753 h 2017102"/>
                <a:gd name="connsiteX48" fmla="*/ 507259 w 4011346"/>
                <a:gd name="connsiteY48" fmla="*/ 1963706 h 2017102"/>
                <a:gd name="connsiteX49" fmla="*/ 500584 w 4011346"/>
                <a:gd name="connsiteY49" fmla="*/ 1930334 h 2017102"/>
                <a:gd name="connsiteX50" fmla="*/ 483898 w 4011346"/>
                <a:gd name="connsiteY50" fmla="*/ 1886950 h 2017102"/>
                <a:gd name="connsiteX51" fmla="*/ 513933 w 4011346"/>
                <a:gd name="connsiteY51" fmla="*/ 1866926 h 2017102"/>
                <a:gd name="connsiteX52" fmla="*/ 547306 w 4011346"/>
                <a:gd name="connsiteY52" fmla="*/ 1843566 h 2017102"/>
                <a:gd name="connsiteX53" fmla="*/ 527282 w 4011346"/>
                <a:gd name="connsiteY53" fmla="*/ 1826880 h 2017102"/>
                <a:gd name="connsiteX54" fmla="*/ 517271 w 4011346"/>
                <a:gd name="connsiteY54" fmla="*/ 1793507 h 2017102"/>
                <a:gd name="connsiteX55" fmla="*/ 480561 w 4011346"/>
                <a:gd name="connsiteY55" fmla="*/ 1776821 h 2017102"/>
                <a:gd name="connsiteX56" fmla="*/ 470549 w 4011346"/>
                <a:gd name="connsiteY56" fmla="*/ 1756798 h 2017102"/>
                <a:gd name="connsiteX57" fmla="*/ 480561 w 4011346"/>
                <a:gd name="connsiteY57" fmla="*/ 1726763 h 2017102"/>
                <a:gd name="connsiteX58" fmla="*/ 490573 w 4011346"/>
                <a:gd name="connsiteY58" fmla="*/ 1686716 h 2017102"/>
                <a:gd name="connsiteX59" fmla="*/ 513933 w 4011346"/>
                <a:gd name="connsiteY59" fmla="*/ 1706740 h 2017102"/>
                <a:gd name="connsiteX60" fmla="*/ 520608 w 4011346"/>
                <a:gd name="connsiteY60" fmla="*/ 1690053 h 2017102"/>
                <a:gd name="connsiteX61" fmla="*/ 543968 w 4011346"/>
                <a:gd name="connsiteY61" fmla="*/ 1653344 h 2017102"/>
                <a:gd name="connsiteX62" fmla="*/ 574003 w 4011346"/>
                <a:gd name="connsiteY62" fmla="*/ 1636658 h 2017102"/>
                <a:gd name="connsiteX63" fmla="*/ 590690 w 4011346"/>
                <a:gd name="connsiteY63" fmla="*/ 1650007 h 2017102"/>
                <a:gd name="connsiteX64" fmla="*/ 610713 w 4011346"/>
                <a:gd name="connsiteY64" fmla="*/ 1623309 h 2017102"/>
                <a:gd name="connsiteX65" fmla="*/ 630736 w 4011346"/>
                <a:gd name="connsiteY65" fmla="*/ 1650007 h 2017102"/>
                <a:gd name="connsiteX66" fmla="*/ 657434 w 4011346"/>
                <a:gd name="connsiteY66" fmla="*/ 1673367 h 2017102"/>
                <a:gd name="connsiteX67" fmla="*/ 674120 w 4011346"/>
                <a:gd name="connsiteY67" fmla="*/ 1680042 h 2017102"/>
                <a:gd name="connsiteX68" fmla="*/ 697481 w 4011346"/>
                <a:gd name="connsiteY68" fmla="*/ 1680042 h 2017102"/>
                <a:gd name="connsiteX69" fmla="*/ 717504 w 4011346"/>
                <a:gd name="connsiteY69" fmla="*/ 1666693 h 2017102"/>
                <a:gd name="connsiteX70" fmla="*/ 744202 w 4011346"/>
                <a:gd name="connsiteY70" fmla="*/ 1666693 h 2017102"/>
                <a:gd name="connsiteX71" fmla="*/ 760888 w 4011346"/>
                <a:gd name="connsiteY71" fmla="*/ 1663356 h 2017102"/>
                <a:gd name="connsiteX72" fmla="*/ 790923 w 4011346"/>
                <a:gd name="connsiteY72" fmla="*/ 1696728 h 2017102"/>
                <a:gd name="connsiteX73" fmla="*/ 797598 w 4011346"/>
                <a:gd name="connsiteY73" fmla="*/ 1670030 h 2017102"/>
                <a:gd name="connsiteX74" fmla="*/ 817621 w 4011346"/>
                <a:gd name="connsiteY74" fmla="*/ 1686716 h 2017102"/>
                <a:gd name="connsiteX75" fmla="*/ 837644 w 4011346"/>
                <a:gd name="connsiteY75" fmla="*/ 1663356 h 2017102"/>
                <a:gd name="connsiteX76" fmla="*/ 827633 w 4011346"/>
                <a:gd name="connsiteY76" fmla="*/ 1643332 h 2017102"/>
                <a:gd name="connsiteX77" fmla="*/ 810946 w 4011346"/>
                <a:gd name="connsiteY77" fmla="*/ 1629983 h 2017102"/>
                <a:gd name="connsiteX78" fmla="*/ 810946 w 4011346"/>
                <a:gd name="connsiteY78" fmla="*/ 1603286 h 2017102"/>
                <a:gd name="connsiteX79" fmla="*/ 810946 w 4011346"/>
                <a:gd name="connsiteY79" fmla="*/ 1589937 h 2017102"/>
                <a:gd name="connsiteX80" fmla="*/ 830970 w 4011346"/>
                <a:gd name="connsiteY80" fmla="*/ 1586599 h 2017102"/>
                <a:gd name="connsiteX81" fmla="*/ 840981 w 4011346"/>
                <a:gd name="connsiteY81" fmla="*/ 1583262 h 2017102"/>
                <a:gd name="connsiteX82" fmla="*/ 820958 w 4011346"/>
                <a:gd name="connsiteY82" fmla="*/ 1546553 h 2017102"/>
                <a:gd name="connsiteX83" fmla="*/ 854330 w 4011346"/>
                <a:gd name="connsiteY83" fmla="*/ 1539878 h 2017102"/>
                <a:gd name="connsiteX84" fmla="*/ 891040 w 4011346"/>
                <a:gd name="connsiteY84" fmla="*/ 1546553 h 2017102"/>
                <a:gd name="connsiteX85" fmla="*/ 964459 w 4011346"/>
                <a:gd name="connsiteY85" fmla="*/ 1503169 h 2017102"/>
                <a:gd name="connsiteX86" fmla="*/ 1001168 w 4011346"/>
                <a:gd name="connsiteY86" fmla="*/ 1503169 h 2017102"/>
                <a:gd name="connsiteX87" fmla="*/ 1027866 w 4011346"/>
                <a:gd name="connsiteY87" fmla="*/ 1479808 h 2017102"/>
                <a:gd name="connsiteX88" fmla="*/ 1047890 w 4011346"/>
                <a:gd name="connsiteY88" fmla="*/ 1489820 h 2017102"/>
                <a:gd name="connsiteX89" fmla="*/ 1067913 w 4011346"/>
                <a:gd name="connsiteY89" fmla="*/ 1499831 h 2017102"/>
                <a:gd name="connsiteX90" fmla="*/ 1087936 w 4011346"/>
                <a:gd name="connsiteY90" fmla="*/ 1526529 h 2017102"/>
                <a:gd name="connsiteX91" fmla="*/ 1074587 w 4011346"/>
                <a:gd name="connsiteY91" fmla="*/ 1539878 h 2017102"/>
                <a:gd name="connsiteX92" fmla="*/ 1104622 w 4011346"/>
                <a:gd name="connsiteY92" fmla="*/ 1539878 h 2017102"/>
                <a:gd name="connsiteX93" fmla="*/ 1107960 w 4011346"/>
                <a:gd name="connsiteY93" fmla="*/ 1556564 h 2017102"/>
                <a:gd name="connsiteX94" fmla="*/ 1121309 w 4011346"/>
                <a:gd name="connsiteY94" fmla="*/ 1539878 h 2017102"/>
                <a:gd name="connsiteX95" fmla="*/ 1134657 w 4011346"/>
                <a:gd name="connsiteY95" fmla="*/ 1553227 h 2017102"/>
                <a:gd name="connsiteX96" fmla="*/ 1134657 w 4011346"/>
                <a:gd name="connsiteY96" fmla="*/ 1573250 h 2017102"/>
                <a:gd name="connsiteX97" fmla="*/ 1148006 w 4011346"/>
                <a:gd name="connsiteY97" fmla="*/ 1569913 h 2017102"/>
                <a:gd name="connsiteX98" fmla="*/ 1208076 w 4011346"/>
                <a:gd name="connsiteY98" fmla="*/ 1523192 h 2017102"/>
                <a:gd name="connsiteX99" fmla="*/ 1211414 w 4011346"/>
                <a:gd name="connsiteY99" fmla="*/ 1543215 h 2017102"/>
                <a:gd name="connsiteX100" fmla="*/ 1244786 w 4011346"/>
                <a:gd name="connsiteY100" fmla="*/ 1563239 h 2017102"/>
                <a:gd name="connsiteX101" fmla="*/ 1264809 w 4011346"/>
                <a:gd name="connsiteY101" fmla="*/ 1593274 h 2017102"/>
                <a:gd name="connsiteX102" fmla="*/ 1298181 w 4011346"/>
                <a:gd name="connsiteY102" fmla="*/ 1700065 h 2017102"/>
                <a:gd name="connsiteX103" fmla="*/ 1308193 w 4011346"/>
                <a:gd name="connsiteY103" fmla="*/ 1656681 h 2017102"/>
                <a:gd name="connsiteX104" fmla="*/ 1344903 w 4011346"/>
                <a:gd name="connsiteY104" fmla="*/ 1676704 h 2017102"/>
                <a:gd name="connsiteX105" fmla="*/ 1388287 w 4011346"/>
                <a:gd name="connsiteY105" fmla="*/ 1676704 h 2017102"/>
                <a:gd name="connsiteX106" fmla="*/ 1394961 w 4011346"/>
                <a:gd name="connsiteY106" fmla="*/ 1700065 h 2017102"/>
                <a:gd name="connsiteX107" fmla="*/ 1435008 w 4011346"/>
                <a:gd name="connsiteY107" fmla="*/ 1723426 h 2017102"/>
                <a:gd name="connsiteX108" fmla="*/ 1465043 w 4011346"/>
                <a:gd name="connsiteY108" fmla="*/ 1723426 h 2017102"/>
                <a:gd name="connsiteX109" fmla="*/ 1491741 w 4011346"/>
                <a:gd name="connsiteY109" fmla="*/ 1736775 h 2017102"/>
                <a:gd name="connsiteX110" fmla="*/ 1535125 w 4011346"/>
                <a:gd name="connsiteY110" fmla="*/ 1693391 h 2017102"/>
                <a:gd name="connsiteX111" fmla="*/ 1571834 w 4011346"/>
                <a:gd name="connsiteY111" fmla="*/ 1673367 h 2017102"/>
                <a:gd name="connsiteX112" fmla="*/ 1608544 w 4011346"/>
                <a:gd name="connsiteY112" fmla="*/ 1676704 h 2017102"/>
                <a:gd name="connsiteX113" fmla="*/ 1655265 w 4011346"/>
                <a:gd name="connsiteY113" fmla="*/ 1690053 h 2017102"/>
                <a:gd name="connsiteX114" fmla="*/ 1681963 w 4011346"/>
                <a:gd name="connsiteY114" fmla="*/ 1706740 h 2017102"/>
                <a:gd name="connsiteX115" fmla="*/ 1735358 w 4011346"/>
                <a:gd name="connsiteY115" fmla="*/ 1700065 h 2017102"/>
                <a:gd name="connsiteX116" fmla="*/ 1745370 w 4011346"/>
                <a:gd name="connsiteY116" fmla="*/ 1680042 h 2017102"/>
                <a:gd name="connsiteX117" fmla="*/ 1738695 w 4011346"/>
                <a:gd name="connsiteY117" fmla="*/ 1660018 h 2017102"/>
                <a:gd name="connsiteX118" fmla="*/ 1765393 w 4011346"/>
                <a:gd name="connsiteY118" fmla="*/ 1633321 h 2017102"/>
                <a:gd name="connsiteX119" fmla="*/ 1778742 w 4011346"/>
                <a:gd name="connsiteY119" fmla="*/ 1629983 h 2017102"/>
                <a:gd name="connsiteX120" fmla="*/ 1812114 w 4011346"/>
                <a:gd name="connsiteY120" fmla="*/ 1646669 h 2017102"/>
                <a:gd name="connsiteX121" fmla="*/ 1852161 w 4011346"/>
                <a:gd name="connsiteY121" fmla="*/ 1660018 h 2017102"/>
                <a:gd name="connsiteX122" fmla="*/ 1858836 w 4011346"/>
                <a:gd name="connsiteY122" fmla="*/ 1686716 h 2017102"/>
                <a:gd name="connsiteX123" fmla="*/ 1872184 w 4011346"/>
                <a:gd name="connsiteY123" fmla="*/ 1693391 h 2017102"/>
                <a:gd name="connsiteX124" fmla="*/ 1902219 w 4011346"/>
                <a:gd name="connsiteY124" fmla="*/ 1696728 h 2017102"/>
                <a:gd name="connsiteX125" fmla="*/ 1932254 w 4011346"/>
                <a:gd name="connsiteY125" fmla="*/ 1680042 h 2017102"/>
                <a:gd name="connsiteX126" fmla="*/ 1962290 w 4011346"/>
                <a:gd name="connsiteY126" fmla="*/ 1693391 h 2017102"/>
                <a:gd name="connsiteX127" fmla="*/ 1985650 w 4011346"/>
                <a:gd name="connsiteY127" fmla="*/ 1706740 h 2017102"/>
                <a:gd name="connsiteX128" fmla="*/ 1995662 w 4011346"/>
                <a:gd name="connsiteY128" fmla="*/ 1716751 h 2017102"/>
                <a:gd name="connsiteX129" fmla="*/ 2032371 w 4011346"/>
                <a:gd name="connsiteY129" fmla="*/ 1736775 h 2017102"/>
                <a:gd name="connsiteX130" fmla="*/ 2069081 w 4011346"/>
                <a:gd name="connsiteY130" fmla="*/ 1733437 h 2017102"/>
                <a:gd name="connsiteX131" fmla="*/ 2142500 w 4011346"/>
                <a:gd name="connsiteY131" fmla="*/ 1690053 h 2017102"/>
                <a:gd name="connsiteX132" fmla="*/ 2195895 w 4011346"/>
                <a:gd name="connsiteY132" fmla="*/ 1703402 h 2017102"/>
                <a:gd name="connsiteX133" fmla="*/ 2225930 w 4011346"/>
                <a:gd name="connsiteY133" fmla="*/ 1713414 h 2017102"/>
                <a:gd name="connsiteX134" fmla="*/ 2259303 w 4011346"/>
                <a:gd name="connsiteY134" fmla="*/ 1700065 h 2017102"/>
                <a:gd name="connsiteX135" fmla="*/ 2262640 w 4011346"/>
                <a:gd name="connsiteY135" fmla="*/ 1673367 h 2017102"/>
                <a:gd name="connsiteX136" fmla="*/ 2282663 w 4011346"/>
                <a:gd name="connsiteY136" fmla="*/ 1643332 h 2017102"/>
                <a:gd name="connsiteX137" fmla="*/ 2299349 w 4011346"/>
                <a:gd name="connsiteY137" fmla="*/ 1589937 h 2017102"/>
                <a:gd name="connsiteX138" fmla="*/ 2282663 w 4011346"/>
                <a:gd name="connsiteY138" fmla="*/ 1593274 h 2017102"/>
                <a:gd name="connsiteX139" fmla="*/ 2312698 w 4011346"/>
                <a:gd name="connsiteY139" fmla="*/ 1566576 h 2017102"/>
                <a:gd name="connsiteX140" fmla="*/ 2339396 w 4011346"/>
                <a:gd name="connsiteY140" fmla="*/ 1563239 h 2017102"/>
                <a:gd name="connsiteX141" fmla="*/ 2396129 w 4011346"/>
                <a:gd name="connsiteY141" fmla="*/ 1573250 h 2017102"/>
                <a:gd name="connsiteX142" fmla="*/ 2436176 w 4011346"/>
                <a:gd name="connsiteY142" fmla="*/ 1599948 h 2017102"/>
                <a:gd name="connsiteX143" fmla="*/ 2462873 w 4011346"/>
                <a:gd name="connsiteY143" fmla="*/ 1629983 h 2017102"/>
                <a:gd name="connsiteX144" fmla="*/ 2469548 w 4011346"/>
                <a:gd name="connsiteY144" fmla="*/ 1666693 h 2017102"/>
                <a:gd name="connsiteX145" fmla="*/ 2476222 w 4011346"/>
                <a:gd name="connsiteY145" fmla="*/ 1706740 h 2017102"/>
                <a:gd name="connsiteX146" fmla="*/ 2486234 w 4011346"/>
                <a:gd name="connsiteY146" fmla="*/ 1726763 h 2017102"/>
                <a:gd name="connsiteX147" fmla="*/ 2529618 w 4011346"/>
                <a:gd name="connsiteY147" fmla="*/ 1740112 h 2017102"/>
                <a:gd name="connsiteX148" fmla="*/ 2549641 w 4011346"/>
                <a:gd name="connsiteY148" fmla="*/ 1760135 h 2017102"/>
                <a:gd name="connsiteX149" fmla="*/ 2562990 w 4011346"/>
                <a:gd name="connsiteY149" fmla="*/ 1793507 h 2017102"/>
                <a:gd name="connsiteX150" fmla="*/ 2586351 w 4011346"/>
                <a:gd name="connsiteY150" fmla="*/ 1786833 h 2017102"/>
                <a:gd name="connsiteX151" fmla="*/ 2606374 w 4011346"/>
                <a:gd name="connsiteY151" fmla="*/ 1776821 h 2017102"/>
                <a:gd name="connsiteX152" fmla="*/ 2639746 w 4011346"/>
                <a:gd name="connsiteY152" fmla="*/ 1760135 h 2017102"/>
                <a:gd name="connsiteX153" fmla="*/ 2643084 w 4011346"/>
                <a:gd name="connsiteY153" fmla="*/ 1776821 h 2017102"/>
                <a:gd name="connsiteX154" fmla="*/ 2626398 w 4011346"/>
                <a:gd name="connsiteY154" fmla="*/ 1806856 h 2017102"/>
                <a:gd name="connsiteX155" fmla="*/ 2616386 w 4011346"/>
                <a:gd name="connsiteY155" fmla="*/ 1843566 h 2017102"/>
                <a:gd name="connsiteX156" fmla="*/ 2603037 w 4011346"/>
                <a:gd name="connsiteY156" fmla="*/ 1896961 h 2017102"/>
                <a:gd name="connsiteX157" fmla="*/ 2579676 w 4011346"/>
                <a:gd name="connsiteY157" fmla="*/ 1870264 h 2017102"/>
                <a:gd name="connsiteX158" fmla="*/ 2552979 w 4011346"/>
                <a:gd name="connsiteY158" fmla="*/ 1893624 h 2017102"/>
                <a:gd name="connsiteX159" fmla="*/ 2559653 w 4011346"/>
                <a:gd name="connsiteY159" fmla="*/ 1920322 h 2017102"/>
                <a:gd name="connsiteX160" fmla="*/ 2559653 w 4011346"/>
                <a:gd name="connsiteY160" fmla="*/ 1957031 h 2017102"/>
                <a:gd name="connsiteX161" fmla="*/ 2549641 w 4011346"/>
                <a:gd name="connsiteY161" fmla="*/ 1977055 h 2017102"/>
                <a:gd name="connsiteX162" fmla="*/ 2589688 w 4011346"/>
                <a:gd name="connsiteY162" fmla="*/ 1957031 h 2017102"/>
                <a:gd name="connsiteX163" fmla="*/ 2626398 w 4011346"/>
                <a:gd name="connsiteY163" fmla="*/ 1967043 h 2017102"/>
                <a:gd name="connsiteX164" fmla="*/ 2653095 w 4011346"/>
                <a:gd name="connsiteY164" fmla="*/ 1943683 h 2017102"/>
                <a:gd name="connsiteX165" fmla="*/ 2683130 w 4011346"/>
                <a:gd name="connsiteY165" fmla="*/ 1890287 h 2017102"/>
                <a:gd name="connsiteX166" fmla="*/ 2753212 w 4011346"/>
                <a:gd name="connsiteY166" fmla="*/ 1803519 h 2017102"/>
                <a:gd name="connsiteX167" fmla="*/ 2783247 w 4011346"/>
                <a:gd name="connsiteY167" fmla="*/ 1733437 h 2017102"/>
                <a:gd name="connsiteX168" fmla="*/ 2803271 w 4011346"/>
                <a:gd name="connsiteY168" fmla="*/ 1629983 h 2017102"/>
                <a:gd name="connsiteX169" fmla="*/ 2793259 w 4011346"/>
                <a:gd name="connsiteY169" fmla="*/ 1579925 h 2017102"/>
                <a:gd name="connsiteX170" fmla="*/ 2769898 w 4011346"/>
                <a:gd name="connsiteY170" fmla="*/ 1546553 h 2017102"/>
                <a:gd name="connsiteX171" fmla="*/ 2726514 w 4011346"/>
                <a:gd name="connsiteY171" fmla="*/ 1546553 h 2017102"/>
                <a:gd name="connsiteX172" fmla="*/ 2699817 w 4011346"/>
                <a:gd name="connsiteY172" fmla="*/ 1546553 h 2017102"/>
                <a:gd name="connsiteX173" fmla="*/ 2683130 w 4011346"/>
                <a:gd name="connsiteY173" fmla="*/ 1526529 h 2017102"/>
                <a:gd name="connsiteX174" fmla="*/ 2669781 w 4011346"/>
                <a:gd name="connsiteY174" fmla="*/ 1506506 h 2017102"/>
                <a:gd name="connsiteX175" fmla="*/ 2763224 w 4011346"/>
                <a:gd name="connsiteY175" fmla="*/ 1389703 h 2017102"/>
                <a:gd name="connsiteX176" fmla="*/ 2846654 w 4011346"/>
                <a:gd name="connsiteY176" fmla="*/ 1322959 h 2017102"/>
                <a:gd name="connsiteX177" fmla="*/ 2890038 w 4011346"/>
                <a:gd name="connsiteY177" fmla="*/ 1299598 h 2017102"/>
                <a:gd name="connsiteX178" fmla="*/ 2933422 w 4011346"/>
                <a:gd name="connsiteY178" fmla="*/ 1319621 h 2017102"/>
                <a:gd name="connsiteX179" fmla="*/ 2950109 w 4011346"/>
                <a:gd name="connsiteY179" fmla="*/ 1302935 h 2017102"/>
                <a:gd name="connsiteX180" fmla="*/ 2993492 w 4011346"/>
                <a:gd name="connsiteY180" fmla="*/ 1319621 h 2017102"/>
                <a:gd name="connsiteX181" fmla="*/ 3006841 w 4011346"/>
                <a:gd name="connsiteY181" fmla="*/ 1286249 h 2017102"/>
                <a:gd name="connsiteX182" fmla="*/ 3053563 w 4011346"/>
                <a:gd name="connsiteY182" fmla="*/ 1296261 h 2017102"/>
                <a:gd name="connsiteX183" fmla="*/ 3070249 w 4011346"/>
                <a:gd name="connsiteY183" fmla="*/ 1312947 h 2017102"/>
                <a:gd name="connsiteX184" fmla="*/ 3060237 w 4011346"/>
                <a:gd name="connsiteY184" fmla="*/ 1332970 h 2017102"/>
                <a:gd name="connsiteX185" fmla="*/ 3123644 w 4011346"/>
                <a:gd name="connsiteY185" fmla="*/ 1316284 h 2017102"/>
                <a:gd name="connsiteX186" fmla="*/ 3140330 w 4011346"/>
                <a:gd name="connsiteY186" fmla="*/ 1302935 h 2017102"/>
                <a:gd name="connsiteX187" fmla="*/ 3123644 w 4011346"/>
                <a:gd name="connsiteY187" fmla="*/ 1289586 h 2017102"/>
                <a:gd name="connsiteX188" fmla="*/ 3143668 w 4011346"/>
                <a:gd name="connsiteY188" fmla="*/ 1249540 h 2017102"/>
                <a:gd name="connsiteX189" fmla="*/ 3190389 w 4011346"/>
                <a:gd name="connsiteY189" fmla="*/ 1179458 h 2017102"/>
                <a:gd name="connsiteX190" fmla="*/ 3233773 w 4011346"/>
                <a:gd name="connsiteY190" fmla="*/ 1176121 h 2017102"/>
                <a:gd name="connsiteX191" fmla="*/ 3273819 w 4011346"/>
                <a:gd name="connsiteY191" fmla="*/ 1186132 h 2017102"/>
                <a:gd name="connsiteX192" fmla="*/ 3277157 w 4011346"/>
                <a:gd name="connsiteY192" fmla="*/ 1242865 h 2017102"/>
                <a:gd name="connsiteX193" fmla="*/ 3320541 w 4011346"/>
                <a:gd name="connsiteY193" fmla="*/ 1199481 h 2017102"/>
                <a:gd name="connsiteX194" fmla="*/ 3343901 w 4011346"/>
                <a:gd name="connsiteY194" fmla="*/ 1182795 h 2017102"/>
                <a:gd name="connsiteX195" fmla="*/ 3350576 w 4011346"/>
                <a:gd name="connsiteY195" fmla="*/ 1149423 h 2017102"/>
                <a:gd name="connsiteX196" fmla="*/ 3377273 w 4011346"/>
                <a:gd name="connsiteY196" fmla="*/ 1132737 h 2017102"/>
                <a:gd name="connsiteX197" fmla="*/ 3407309 w 4011346"/>
                <a:gd name="connsiteY197" fmla="*/ 1142748 h 2017102"/>
                <a:gd name="connsiteX198" fmla="*/ 3373936 w 4011346"/>
                <a:gd name="connsiteY198" fmla="*/ 1172783 h 2017102"/>
                <a:gd name="connsiteX199" fmla="*/ 3360587 w 4011346"/>
                <a:gd name="connsiteY199" fmla="*/ 1222842 h 2017102"/>
                <a:gd name="connsiteX200" fmla="*/ 3323878 w 4011346"/>
                <a:gd name="connsiteY200" fmla="*/ 1262888 h 2017102"/>
                <a:gd name="connsiteX201" fmla="*/ 3210412 w 4011346"/>
                <a:gd name="connsiteY201" fmla="*/ 1359668 h 2017102"/>
                <a:gd name="connsiteX202" fmla="*/ 3163691 w 4011346"/>
                <a:gd name="connsiteY202" fmla="*/ 1429750 h 2017102"/>
                <a:gd name="connsiteX203" fmla="*/ 3160354 w 4011346"/>
                <a:gd name="connsiteY203" fmla="*/ 1503169 h 2017102"/>
                <a:gd name="connsiteX204" fmla="*/ 3170365 w 4011346"/>
                <a:gd name="connsiteY204" fmla="*/ 1593274 h 2017102"/>
                <a:gd name="connsiteX205" fmla="*/ 3190389 w 4011346"/>
                <a:gd name="connsiteY205" fmla="*/ 1656681 h 2017102"/>
                <a:gd name="connsiteX206" fmla="*/ 3217087 w 4011346"/>
                <a:gd name="connsiteY206" fmla="*/ 1646669 h 2017102"/>
                <a:gd name="connsiteX207" fmla="*/ 3240447 w 4011346"/>
                <a:gd name="connsiteY207" fmla="*/ 1579925 h 2017102"/>
                <a:gd name="connsiteX208" fmla="*/ 3270482 w 4011346"/>
                <a:gd name="connsiteY208" fmla="*/ 1576588 h 2017102"/>
                <a:gd name="connsiteX209" fmla="*/ 3287168 w 4011346"/>
                <a:gd name="connsiteY209" fmla="*/ 1516518 h 2017102"/>
                <a:gd name="connsiteX210" fmla="*/ 3313866 w 4011346"/>
                <a:gd name="connsiteY210" fmla="*/ 1506506 h 2017102"/>
                <a:gd name="connsiteX211" fmla="*/ 3313866 w 4011346"/>
                <a:gd name="connsiteY211" fmla="*/ 1476471 h 2017102"/>
                <a:gd name="connsiteX212" fmla="*/ 3337227 w 4011346"/>
                <a:gd name="connsiteY212" fmla="*/ 1439761 h 2017102"/>
                <a:gd name="connsiteX213" fmla="*/ 3330552 w 4011346"/>
                <a:gd name="connsiteY213" fmla="*/ 1396377 h 2017102"/>
                <a:gd name="connsiteX214" fmla="*/ 3333890 w 4011346"/>
                <a:gd name="connsiteY214" fmla="*/ 1366342 h 2017102"/>
                <a:gd name="connsiteX215" fmla="*/ 3323878 w 4011346"/>
                <a:gd name="connsiteY215" fmla="*/ 1356331 h 2017102"/>
                <a:gd name="connsiteX216" fmla="*/ 3363925 w 4011346"/>
                <a:gd name="connsiteY216" fmla="*/ 1269563 h 2017102"/>
                <a:gd name="connsiteX217" fmla="*/ 3383948 w 4011346"/>
                <a:gd name="connsiteY217" fmla="*/ 1279575 h 2017102"/>
                <a:gd name="connsiteX218" fmla="*/ 3410646 w 4011346"/>
                <a:gd name="connsiteY218" fmla="*/ 1252877 h 2017102"/>
                <a:gd name="connsiteX219" fmla="*/ 3420657 w 4011346"/>
                <a:gd name="connsiteY219" fmla="*/ 1279575 h 2017102"/>
                <a:gd name="connsiteX220" fmla="*/ 3447355 w 4011346"/>
                <a:gd name="connsiteY220" fmla="*/ 1262888 h 2017102"/>
                <a:gd name="connsiteX221" fmla="*/ 3477390 w 4011346"/>
                <a:gd name="connsiteY221" fmla="*/ 1252877 h 2017102"/>
                <a:gd name="connsiteX222" fmla="*/ 3514100 w 4011346"/>
                <a:gd name="connsiteY222" fmla="*/ 1279575 h 2017102"/>
                <a:gd name="connsiteX223" fmla="*/ 3574170 w 4011346"/>
                <a:gd name="connsiteY223" fmla="*/ 1212830 h 2017102"/>
                <a:gd name="connsiteX224" fmla="*/ 3637577 w 4011346"/>
                <a:gd name="connsiteY224" fmla="*/ 1166109 h 2017102"/>
                <a:gd name="connsiteX225" fmla="*/ 3690973 w 4011346"/>
                <a:gd name="connsiteY225" fmla="*/ 1129399 h 2017102"/>
                <a:gd name="connsiteX226" fmla="*/ 3741031 w 4011346"/>
                <a:gd name="connsiteY226" fmla="*/ 1156097 h 2017102"/>
                <a:gd name="connsiteX227" fmla="*/ 3751043 w 4011346"/>
                <a:gd name="connsiteY227" fmla="*/ 1129399 h 2017102"/>
                <a:gd name="connsiteX228" fmla="*/ 3727682 w 4011346"/>
                <a:gd name="connsiteY228" fmla="*/ 1062655 h 2017102"/>
                <a:gd name="connsiteX229" fmla="*/ 3700984 w 4011346"/>
                <a:gd name="connsiteY229" fmla="*/ 1045969 h 2017102"/>
                <a:gd name="connsiteX230" fmla="*/ 3697647 w 4011346"/>
                <a:gd name="connsiteY230" fmla="*/ 1015934 h 2017102"/>
                <a:gd name="connsiteX231" fmla="*/ 3751043 w 4011346"/>
                <a:gd name="connsiteY231" fmla="*/ 1022608 h 2017102"/>
                <a:gd name="connsiteX232" fmla="*/ 3774403 w 4011346"/>
                <a:gd name="connsiteY232" fmla="*/ 979224 h 2017102"/>
                <a:gd name="connsiteX233" fmla="*/ 3767729 w 4011346"/>
                <a:gd name="connsiteY233" fmla="*/ 952526 h 2017102"/>
                <a:gd name="connsiteX234" fmla="*/ 3794427 w 4011346"/>
                <a:gd name="connsiteY234" fmla="*/ 919154 h 2017102"/>
                <a:gd name="connsiteX235" fmla="*/ 3804438 w 4011346"/>
                <a:gd name="connsiteY235" fmla="*/ 962538 h 2017102"/>
                <a:gd name="connsiteX236" fmla="*/ 3827799 w 4011346"/>
                <a:gd name="connsiteY236" fmla="*/ 979224 h 2017102"/>
                <a:gd name="connsiteX237" fmla="*/ 3874520 w 4011346"/>
                <a:gd name="connsiteY237" fmla="*/ 999248 h 2017102"/>
                <a:gd name="connsiteX238" fmla="*/ 3894544 w 4011346"/>
                <a:gd name="connsiteY238" fmla="*/ 1025945 h 2017102"/>
                <a:gd name="connsiteX239" fmla="*/ 3941265 w 4011346"/>
                <a:gd name="connsiteY239" fmla="*/ 1049306 h 2017102"/>
                <a:gd name="connsiteX240" fmla="*/ 3947939 w 4011346"/>
                <a:gd name="connsiteY240" fmla="*/ 1035957 h 2017102"/>
                <a:gd name="connsiteX241" fmla="*/ 3957951 w 4011346"/>
                <a:gd name="connsiteY241" fmla="*/ 972550 h 2017102"/>
                <a:gd name="connsiteX242" fmla="*/ 4004672 w 4011346"/>
                <a:gd name="connsiteY242" fmla="*/ 965875 h 2017102"/>
                <a:gd name="connsiteX243" fmla="*/ 4011346 w 4011346"/>
                <a:gd name="connsiteY243" fmla="*/ 932503 h 2017102"/>
                <a:gd name="connsiteX244" fmla="*/ 3967963 w 4011346"/>
                <a:gd name="connsiteY244" fmla="*/ 895794 h 2017102"/>
                <a:gd name="connsiteX245" fmla="*/ 3921241 w 4011346"/>
                <a:gd name="connsiteY245" fmla="*/ 879107 h 2017102"/>
                <a:gd name="connsiteX246" fmla="*/ 3907892 w 4011346"/>
                <a:gd name="connsiteY246" fmla="*/ 882445 h 2017102"/>
                <a:gd name="connsiteX247" fmla="*/ 3907892 w 4011346"/>
                <a:gd name="connsiteY247" fmla="*/ 915817 h 2017102"/>
                <a:gd name="connsiteX248" fmla="*/ 3887869 w 4011346"/>
                <a:gd name="connsiteY248" fmla="*/ 909142 h 2017102"/>
                <a:gd name="connsiteX249" fmla="*/ 3874520 w 4011346"/>
                <a:gd name="connsiteY249" fmla="*/ 855747 h 2017102"/>
                <a:gd name="connsiteX250" fmla="*/ 3817787 w 4011346"/>
                <a:gd name="connsiteY250" fmla="*/ 792340 h 2017102"/>
                <a:gd name="connsiteX251" fmla="*/ 3717671 w 4011346"/>
                <a:gd name="connsiteY251" fmla="*/ 715583 h 2017102"/>
                <a:gd name="connsiteX252" fmla="*/ 3664275 w 4011346"/>
                <a:gd name="connsiteY252" fmla="*/ 695560 h 2017102"/>
                <a:gd name="connsiteX253" fmla="*/ 3584181 w 4011346"/>
                <a:gd name="connsiteY253" fmla="*/ 688886 h 2017102"/>
                <a:gd name="connsiteX254" fmla="*/ 3520774 w 4011346"/>
                <a:gd name="connsiteY254" fmla="*/ 672199 h 2017102"/>
                <a:gd name="connsiteX255" fmla="*/ 3530786 w 4011346"/>
                <a:gd name="connsiteY255" fmla="*/ 712246 h 2017102"/>
                <a:gd name="connsiteX256" fmla="*/ 3537460 w 4011346"/>
                <a:gd name="connsiteY256" fmla="*/ 738944 h 2017102"/>
                <a:gd name="connsiteX257" fmla="*/ 3507425 w 4011346"/>
                <a:gd name="connsiteY257" fmla="*/ 762304 h 2017102"/>
                <a:gd name="connsiteX258" fmla="*/ 3477390 w 4011346"/>
                <a:gd name="connsiteY258" fmla="*/ 735607 h 2017102"/>
                <a:gd name="connsiteX259" fmla="*/ 3477390 w 4011346"/>
                <a:gd name="connsiteY259" fmla="*/ 715583 h 2017102"/>
                <a:gd name="connsiteX260" fmla="*/ 3504088 w 4011346"/>
                <a:gd name="connsiteY260" fmla="*/ 695560 h 2017102"/>
                <a:gd name="connsiteX261" fmla="*/ 3467379 w 4011346"/>
                <a:gd name="connsiteY261" fmla="*/ 682211 h 2017102"/>
                <a:gd name="connsiteX262" fmla="*/ 3450692 w 4011346"/>
                <a:gd name="connsiteY262" fmla="*/ 708909 h 2017102"/>
                <a:gd name="connsiteX263" fmla="*/ 3440681 w 4011346"/>
                <a:gd name="connsiteY263" fmla="*/ 722258 h 2017102"/>
                <a:gd name="connsiteX264" fmla="*/ 3357250 w 4011346"/>
                <a:gd name="connsiteY264" fmla="*/ 708909 h 2017102"/>
                <a:gd name="connsiteX265" fmla="*/ 3297180 w 4011346"/>
                <a:gd name="connsiteY265" fmla="*/ 715583 h 2017102"/>
                <a:gd name="connsiteX266" fmla="*/ 3267145 w 4011346"/>
                <a:gd name="connsiteY266" fmla="*/ 692223 h 2017102"/>
                <a:gd name="connsiteX267" fmla="*/ 3267145 w 4011346"/>
                <a:gd name="connsiteY267" fmla="*/ 655513 h 2017102"/>
                <a:gd name="connsiteX268" fmla="*/ 3203738 w 4011346"/>
                <a:gd name="connsiteY268" fmla="*/ 598780 h 2017102"/>
                <a:gd name="connsiteX269" fmla="*/ 3076923 w 4011346"/>
                <a:gd name="connsiteY269" fmla="*/ 605455 h 2017102"/>
                <a:gd name="connsiteX270" fmla="*/ 3043551 w 4011346"/>
                <a:gd name="connsiteY270" fmla="*/ 582094 h 2017102"/>
                <a:gd name="connsiteX271" fmla="*/ 3000167 w 4011346"/>
                <a:gd name="connsiteY271" fmla="*/ 535373 h 2017102"/>
                <a:gd name="connsiteX272" fmla="*/ 3013516 w 4011346"/>
                <a:gd name="connsiteY272" fmla="*/ 528699 h 2017102"/>
                <a:gd name="connsiteX273" fmla="*/ 3000167 w 4011346"/>
                <a:gd name="connsiteY273" fmla="*/ 508675 h 2017102"/>
                <a:gd name="connsiteX274" fmla="*/ 2970132 w 4011346"/>
                <a:gd name="connsiteY274" fmla="*/ 505338 h 2017102"/>
                <a:gd name="connsiteX275" fmla="*/ 2920073 w 4011346"/>
                <a:gd name="connsiteY275" fmla="*/ 552059 h 2017102"/>
                <a:gd name="connsiteX276" fmla="*/ 2920073 w 4011346"/>
                <a:gd name="connsiteY276" fmla="*/ 552059 h 2017102"/>
                <a:gd name="connsiteX277" fmla="*/ 2916736 w 4011346"/>
                <a:gd name="connsiteY277" fmla="*/ 502001 h 2017102"/>
                <a:gd name="connsiteX278" fmla="*/ 2936760 w 4011346"/>
                <a:gd name="connsiteY278" fmla="*/ 498664 h 2017102"/>
                <a:gd name="connsiteX279" fmla="*/ 2866678 w 4011346"/>
                <a:gd name="connsiteY279" fmla="*/ 468629 h 2017102"/>
                <a:gd name="connsiteX280" fmla="*/ 2813282 w 4011346"/>
                <a:gd name="connsiteY280" fmla="*/ 465291 h 2017102"/>
                <a:gd name="connsiteX281" fmla="*/ 2793259 w 4011346"/>
                <a:gd name="connsiteY281" fmla="*/ 488652 h 2017102"/>
                <a:gd name="connsiteX282" fmla="*/ 2743200 w 4011346"/>
                <a:gd name="connsiteY282" fmla="*/ 498664 h 2017102"/>
                <a:gd name="connsiteX283" fmla="*/ 2786584 w 4011346"/>
                <a:gd name="connsiteY283" fmla="*/ 508675 h 2017102"/>
                <a:gd name="connsiteX284" fmla="*/ 2763224 w 4011346"/>
                <a:gd name="connsiteY284" fmla="*/ 528699 h 2017102"/>
                <a:gd name="connsiteX285" fmla="*/ 2769898 w 4011346"/>
                <a:gd name="connsiteY285" fmla="*/ 578757 h 2017102"/>
                <a:gd name="connsiteX286" fmla="*/ 2749875 w 4011346"/>
                <a:gd name="connsiteY286" fmla="*/ 562071 h 2017102"/>
                <a:gd name="connsiteX287" fmla="*/ 2733189 w 4011346"/>
                <a:gd name="connsiteY287" fmla="*/ 575420 h 2017102"/>
                <a:gd name="connsiteX288" fmla="*/ 2666444 w 4011346"/>
                <a:gd name="connsiteY288" fmla="*/ 565408 h 2017102"/>
                <a:gd name="connsiteX289" fmla="*/ 2636409 w 4011346"/>
                <a:gd name="connsiteY289" fmla="*/ 575420 h 2017102"/>
                <a:gd name="connsiteX290" fmla="*/ 2603037 w 4011346"/>
                <a:gd name="connsiteY290" fmla="*/ 535373 h 2017102"/>
                <a:gd name="connsiteX291" fmla="*/ 2569665 w 4011346"/>
                <a:gd name="connsiteY291" fmla="*/ 618804 h 2017102"/>
                <a:gd name="connsiteX292" fmla="*/ 2552979 w 4011346"/>
                <a:gd name="connsiteY292" fmla="*/ 638827 h 2017102"/>
                <a:gd name="connsiteX293" fmla="*/ 2469548 w 4011346"/>
                <a:gd name="connsiteY293" fmla="*/ 502001 h 2017102"/>
                <a:gd name="connsiteX294" fmla="*/ 2446187 w 4011346"/>
                <a:gd name="connsiteY294" fmla="*/ 518687 h 2017102"/>
                <a:gd name="connsiteX295" fmla="*/ 2442850 w 4011346"/>
                <a:gd name="connsiteY295" fmla="*/ 485315 h 2017102"/>
                <a:gd name="connsiteX296" fmla="*/ 2449525 w 4011346"/>
                <a:gd name="connsiteY296" fmla="*/ 415233 h 2017102"/>
                <a:gd name="connsiteX297" fmla="*/ 2386117 w 4011346"/>
                <a:gd name="connsiteY297" fmla="*/ 388535 h 2017102"/>
                <a:gd name="connsiteX298" fmla="*/ 2369431 w 4011346"/>
                <a:gd name="connsiteY298" fmla="*/ 428582 h 2017102"/>
                <a:gd name="connsiteX299" fmla="*/ 2379443 w 4011346"/>
                <a:gd name="connsiteY299" fmla="*/ 451942 h 2017102"/>
                <a:gd name="connsiteX300" fmla="*/ 2376106 w 4011346"/>
                <a:gd name="connsiteY300" fmla="*/ 471966 h 2017102"/>
                <a:gd name="connsiteX301" fmla="*/ 2352745 w 4011346"/>
                <a:gd name="connsiteY301" fmla="*/ 448605 h 2017102"/>
                <a:gd name="connsiteX302" fmla="*/ 2316036 w 4011346"/>
                <a:gd name="connsiteY302" fmla="*/ 455280 h 2017102"/>
                <a:gd name="connsiteX303" fmla="*/ 2272652 w 4011346"/>
                <a:gd name="connsiteY303" fmla="*/ 441931 h 2017102"/>
                <a:gd name="connsiteX304" fmla="*/ 2245954 w 4011346"/>
                <a:gd name="connsiteY304" fmla="*/ 401884 h 2017102"/>
                <a:gd name="connsiteX305" fmla="*/ 2209244 w 4011346"/>
                <a:gd name="connsiteY305" fmla="*/ 398547 h 2017102"/>
                <a:gd name="connsiteX306" fmla="*/ 2159186 w 4011346"/>
                <a:gd name="connsiteY306" fmla="*/ 388535 h 2017102"/>
                <a:gd name="connsiteX307" fmla="*/ 2132488 w 4011346"/>
                <a:gd name="connsiteY307" fmla="*/ 405221 h 2017102"/>
                <a:gd name="connsiteX308" fmla="*/ 2115802 w 4011346"/>
                <a:gd name="connsiteY308" fmla="*/ 418570 h 2017102"/>
                <a:gd name="connsiteX309" fmla="*/ 2115802 w 4011346"/>
                <a:gd name="connsiteY309" fmla="*/ 388535 h 2017102"/>
                <a:gd name="connsiteX310" fmla="*/ 2082430 w 4011346"/>
                <a:gd name="connsiteY310" fmla="*/ 385198 h 2017102"/>
                <a:gd name="connsiteX311" fmla="*/ 2045720 w 4011346"/>
                <a:gd name="connsiteY311" fmla="*/ 358500 h 2017102"/>
                <a:gd name="connsiteX312" fmla="*/ 2025697 w 4011346"/>
                <a:gd name="connsiteY312" fmla="*/ 388535 h 2017102"/>
                <a:gd name="connsiteX313" fmla="*/ 2055732 w 4011346"/>
                <a:gd name="connsiteY313" fmla="*/ 385198 h 2017102"/>
                <a:gd name="connsiteX314" fmla="*/ 2045720 w 4011346"/>
                <a:gd name="connsiteY314" fmla="*/ 411896 h 2017102"/>
                <a:gd name="connsiteX315" fmla="*/ 1988987 w 4011346"/>
                <a:gd name="connsiteY315" fmla="*/ 431919 h 2017102"/>
                <a:gd name="connsiteX316" fmla="*/ 1935592 w 4011346"/>
                <a:gd name="connsiteY316" fmla="*/ 441931 h 2017102"/>
                <a:gd name="connsiteX317" fmla="*/ 1995662 w 4011346"/>
                <a:gd name="connsiteY317" fmla="*/ 385198 h 2017102"/>
                <a:gd name="connsiteX318" fmla="*/ 2055732 w 4011346"/>
                <a:gd name="connsiteY318" fmla="*/ 315116 h 2017102"/>
                <a:gd name="connsiteX319" fmla="*/ 2055732 w 4011346"/>
                <a:gd name="connsiteY319" fmla="*/ 315116 h 2017102"/>
                <a:gd name="connsiteX320" fmla="*/ 2129860 w 4011346"/>
                <a:gd name="connsiteY320" fmla="*/ 245536 h 2017102"/>
                <a:gd name="connsiteX321" fmla="*/ 2127003 w 4011346"/>
                <a:gd name="connsiteY321" fmla="*/ 171242 h 2017102"/>
                <a:gd name="connsiteX322" fmla="*/ 2092713 w 4011346"/>
                <a:gd name="connsiteY322" fmla="*/ 102662 h 2017102"/>
                <a:gd name="connsiteX323" fmla="*/ 1877440 w 4011346"/>
                <a:gd name="connsiteY323" fmla="*/ 0 h 2017102"/>
                <a:gd name="connsiteX324" fmla="*/ 1835474 w 4011346"/>
                <a:gd name="connsiteY324" fmla="*/ 38128 h 2017102"/>
                <a:gd name="connsiteX325" fmla="*/ 1818788 w 4011346"/>
                <a:gd name="connsiteY325" fmla="*/ 78175 h 2017102"/>
                <a:gd name="connsiteX326" fmla="*/ 1838813 w 4011346"/>
                <a:gd name="connsiteY326" fmla="*/ 131569 h 2017102"/>
                <a:gd name="connsiteX327" fmla="*/ 1782079 w 4011346"/>
                <a:gd name="connsiteY327" fmla="*/ 118220 h 2017102"/>
                <a:gd name="connsiteX328" fmla="*/ 1768731 w 4011346"/>
                <a:gd name="connsiteY328" fmla="*/ 164942 h 2017102"/>
                <a:gd name="connsiteX329" fmla="*/ 1705322 w 4011346"/>
                <a:gd name="connsiteY329" fmla="*/ 188302 h 2017102"/>
                <a:gd name="connsiteX330" fmla="*/ 1685300 w 4011346"/>
                <a:gd name="connsiteY330" fmla="*/ 161604 h 2017102"/>
                <a:gd name="connsiteX331" fmla="*/ 1615218 w 4011346"/>
                <a:gd name="connsiteY331" fmla="*/ 164942 h 2017102"/>
                <a:gd name="connsiteX332" fmla="*/ 1638579 w 4011346"/>
                <a:gd name="connsiteY332" fmla="*/ 194977 h 2017102"/>
                <a:gd name="connsiteX333" fmla="*/ 1528449 w 4011346"/>
                <a:gd name="connsiteY333" fmla="*/ 221673 h 2017102"/>
                <a:gd name="connsiteX334" fmla="*/ 1465043 w 4011346"/>
                <a:gd name="connsiteY334" fmla="*/ 305104 h 2017102"/>
                <a:gd name="connsiteX335" fmla="*/ 1448357 w 4011346"/>
                <a:gd name="connsiteY335" fmla="*/ 331802 h 2017102"/>
                <a:gd name="connsiteX336" fmla="*/ 1481729 w 4011346"/>
                <a:gd name="connsiteY336" fmla="*/ 365175 h 2017102"/>
                <a:gd name="connsiteX337" fmla="*/ 1481729 w 4011346"/>
                <a:gd name="connsiteY337" fmla="*/ 395210 h 2017102"/>
                <a:gd name="connsiteX338" fmla="*/ 1458368 w 4011346"/>
                <a:gd name="connsiteY338" fmla="*/ 398547 h 2017102"/>
                <a:gd name="connsiteX339" fmla="*/ 1458368 w 4011346"/>
                <a:gd name="connsiteY339" fmla="*/ 378523 h 2017102"/>
                <a:gd name="connsiteX340" fmla="*/ 1418322 w 4011346"/>
                <a:gd name="connsiteY340" fmla="*/ 388535 h 2017102"/>
                <a:gd name="connsiteX341" fmla="*/ 1368263 w 4011346"/>
                <a:gd name="connsiteY341" fmla="*/ 395210 h 2017102"/>
                <a:gd name="connsiteX342" fmla="*/ 1321542 w 4011346"/>
                <a:gd name="connsiteY342" fmla="*/ 401884 h 2017102"/>
                <a:gd name="connsiteX343" fmla="*/ 1318205 w 4011346"/>
                <a:gd name="connsiteY343" fmla="*/ 488652 h 2017102"/>
                <a:gd name="connsiteX344" fmla="*/ 1358252 w 4011346"/>
                <a:gd name="connsiteY344" fmla="*/ 512013 h 2017102"/>
                <a:gd name="connsiteX345" fmla="*/ 1374938 w 4011346"/>
                <a:gd name="connsiteY345" fmla="*/ 542048 h 2017102"/>
                <a:gd name="connsiteX346" fmla="*/ 1384949 w 4011346"/>
                <a:gd name="connsiteY346" fmla="*/ 565408 h 2017102"/>
                <a:gd name="connsiteX347" fmla="*/ 1394961 w 4011346"/>
                <a:gd name="connsiteY347" fmla="*/ 615467 h 2017102"/>
                <a:gd name="connsiteX348" fmla="*/ 1384949 w 4011346"/>
                <a:gd name="connsiteY348" fmla="*/ 645502 h 2017102"/>
                <a:gd name="connsiteX349" fmla="*/ 1358252 w 4011346"/>
                <a:gd name="connsiteY349" fmla="*/ 612129 h 2017102"/>
                <a:gd name="connsiteX350" fmla="*/ 1361589 w 4011346"/>
                <a:gd name="connsiteY350" fmla="*/ 582094 h 2017102"/>
                <a:gd name="connsiteX351" fmla="*/ 1351577 w 4011346"/>
                <a:gd name="connsiteY351" fmla="*/ 542048 h 2017102"/>
                <a:gd name="connsiteX352" fmla="*/ 1328217 w 4011346"/>
                <a:gd name="connsiteY352" fmla="*/ 548722 h 2017102"/>
                <a:gd name="connsiteX353" fmla="*/ 1281495 w 4011346"/>
                <a:gd name="connsiteY353" fmla="*/ 512013 h 2017102"/>
                <a:gd name="connsiteX354" fmla="*/ 1241449 w 4011346"/>
                <a:gd name="connsiteY354" fmla="*/ 508675 h 2017102"/>
                <a:gd name="connsiteX355" fmla="*/ 1241449 w 4011346"/>
                <a:gd name="connsiteY355" fmla="*/ 555396 h 2017102"/>
                <a:gd name="connsiteX356" fmla="*/ 1201402 w 4011346"/>
                <a:gd name="connsiteY356" fmla="*/ 535373 h 2017102"/>
                <a:gd name="connsiteX357" fmla="*/ 1228100 w 4011346"/>
                <a:gd name="connsiteY357" fmla="*/ 585431 h 2017102"/>
                <a:gd name="connsiteX358" fmla="*/ 1258135 w 4011346"/>
                <a:gd name="connsiteY358" fmla="*/ 595443 h 2017102"/>
                <a:gd name="connsiteX359" fmla="*/ 1258135 w 4011346"/>
                <a:gd name="connsiteY359" fmla="*/ 615467 h 2017102"/>
                <a:gd name="connsiteX360" fmla="*/ 1198065 w 4011346"/>
                <a:gd name="connsiteY360" fmla="*/ 592106 h 2017102"/>
                <a:gd name="connsiteX361" fmla="*/ 1181379 w 4011346"/>
                <a:gd name="connsiteY361" fmla="*/ 592106 h 2017102"/>
                <a:gd name="connsiteX362" fmla="*/ 1178041 w 4011346"/>
                <a:gd name="connsiteY362" fmla="*/ 548722 h 2017102"/>
                <a:gd name="connsiteX363" fmla="*/ 1171367 w 4011346"/>
                <a:gd name="connsiteY363" fmla="*/ 461954 h 2017102"/>
                <a:gd name="connsiteX364" fmla="*/ 1161355 w 4011346"/>
                <a:gd name="connsiteY364" fmla="*/ 532036 h 2017102"/>
                <a:gd name="connsiteX365" fmla="*/ 1137995 w 4011346"/>
                <a:gd name="connsiteY365" fmla="*/ 562071 h 2017102"/>
                <a:gd name="connsiteX366" fmla="*/ 1158018 w 4011346"/>
                <a:gd name="connsiteY366" fmla="*/ 608792 h 2017102"/>
                <a:gd name="connsiteX367" fmla="*/ 1158018 w 4011346"/>
                <a:gd name="connsiteY367" fmla="*/ 642164 h 2017102"/>
                <a:gd name="connsiteX368" fmla="*/ 1141332 w 4011346"/>
                <a:gd name="connsiteY368" fmla="*/ 692223 h 2017102"/>
                <a:gd name="connsiteX369" fmla="*/ 1154681 w 4011346"/>
                <a:gd name="connsiteY369" fmla="*/ 725595 h 2017102"/>
                <a:gd name="connsiteX370" fmla="*/ 1184716 w 4011346"/>
                <a:gd name="connsiteY370" fmla="*/ 732269 h 2017102"/>
                <a:gd name="connsiteX371" fmla="*/ 1221425 w 4011346"/>
                <a:gd name="connsiteY371" fmla="*/ 738944 h 2017102"/>
                <a:gd name="connsiteX372" fmla="*/ 1241449 w 4011346"/>
                <a:gd name="connsiteY372" fmla="*/ 762304 h 2017102"/>
                <a:gd name="connsiteX373" fmla="*/ 1258135 w 4011346"/>
                <a:gd name="connsiteY373" fmla="*/ 805688 h 2017102"/>
                <a:gd name="connsiteX374" fmla="*/ 1258135 w 4011346"/>
                <a:gd name="connsiteY374" fmla="*/ 805688 h 2017102"/>
                <a:gd name="connsiteX375" fmla="*/ 1254798 w 4011346"/>
                <a:gd name="connsiteY375" fmla="*/ 839061 h 2017102"/>
                <a:gd name="connsiteX376" fmla="*/ 1274821 w 4011346"/>
                <a:gd name="connsiteY376" fmla="*/ 859084 h 2017102"/>
                <a:gd name="connsiteX377" fmla="*/ 1244786 w 4011346"/>
                <a:gd name="connsiteY377" fmla="*/ 865759 h 2017102"/>
                <a:gd name="connsiteX378" fmla="*/ 1224763 w 4011346"/>
                <a:gd name="connsiteY378" fmla="*/ 825712 h 2017102"/>
                <a:gd name="connsiteX379" fmla="*/ 1224763 w 4011346"/>
                <a:gd name="connsiteY379" fmla="*/ 785665 h 2017102"/>
                <a:gd name="connsiteX380" fmla="*/ 1194727 w 4011346"/>
                <a:gd name="connsiteY380" fmla="*/ 748956 h 2017102"/>
                <a:gd name="connsiteX381" fmla="*/ 1164692 w 4011346"/>
                <a:gd name="connsiteY381" fmla="*/ 792340 h 2017102"/>
                <a:gd name="connsiteX382" fmla="*/ 1178041 w 4011346"/>
                <a:gd name="connsiteY382" fmla="*/ 835723 h 2017102"/>
                <a:gd name="connsiteX383" fmla="*/ 1137995 w 4011346"/>
                <a:gd name="connsiteY383" fmla="*/ 892456 h 2017102"/>
                <a:gd name="connsiteX384" fmla="*/ 1097948 w 4011346"/>
                <a:gd name="connsiteY384" fmla="*/ 949189 h 2017102"/>
                <a:gd name="connsiteX385" fmla="*/ 1007843 w 4011346"/>
                <a:gd name="connsiteY385" fmla="*/ 912480 h 2017102"/>
                <a:gd name="connsiteX386" fmla="*/ 1074587 w 4011346"/>
                <a:gd name="connsiteY386" fmla="*/ 909142 h 2017102"/>
                <a:gd name="connsiteX387" fmla="*/ 1107960 w 4011346"/>
                <a:gd name="connsiteY387" fmla="*/ 845735 h 2017102"/>
                <a:gd name="connsiteX388" fmla="*/ 1121309 w 4011346"/>
                <a:gd name="connsiteY388" fmla="*/ 802351 h 2017102"/>
                <a:gd name="connsiteX389" fmla="*/ 1127983 w 4011346"/>
                <a:gd name="connsiteY389" fmla="*/ 768979 h 2017102"/>
                <a:gd name="connsiteX390" fmla="*/ 1117971 w 4011346"/>
                <a:gd name="connsiteY390" fmla="*/ 752293 h 2017102"/>
                <a:gd name="connsiteX391" fmla="*/ 1114634 w 4011346"/>
                <a:gd name="connsiteY391" fmla="*/ 702234 h 2017102"/>
                <a:gd name="connsiteX392" fmla="*/ 1104622 w 4011346"/>
                <a:gd name="connsiteY392" fmla="*/ 622141 h 2017102"/>
                <a:gd name="connsiteX393" fmla="*/ 1101285 w 4011346"/>
                <a:gd name="connsiteY393" fmla="*/ 562071 h 2017102"/>
                <a:gd name="connsiteX394" fmla="*/ 1124646 w 4011346"/>
                <a:gd name="connsiteY394" fmla="*/ 468629 h 2017102"/>
                <a:gd name="connsiteX395" fmla="*/ 1031203 w 4011346"/>
                <a:gd name="connsiteY395" fmla="*/ 458617 h 2017102"/>
                <a:gd name="connsiteX396" fmla="*/ 1014517 w 4011346"/>
                <a:gd name="connsiteY396" fmla="*/ 515350 h 2017102"/>
                <a:gd name="connsiteX397" fmla="*/ 1024529 w 4011346"/>
                <a:gd name="connsiteY397" fmla="*/ 562071 h 2017102"/>
                <a:gd name="connsiteX398" fmla="*/ 981145 w 4011346"/>
                <a:gd name="connsiteY398" fmla="*/ 615467 h 2017102"/>
                <a:gd name="connsiteX399" fmla="*/ 991157 w 4011346"/>
                <a:gd name="connsiteY399" fmla="*/ 652176 h 2017102"/>
                <a:gd name="connsiteX400" fmla="*/ 981145 w 4011346"/>
                <a:gd name="connsiteY400" fmla="*/ 698897 h 2017102"/>
                <a:gd name="connsiteX401" fmla="*/ 1001168 w 4011346"/>
                <a:gd name="connsiteY401" fmla="*/ 722258 h 2017102"/>
                <a:gd name="connsiteX402" fmla="*/ 1017854 w 4011346"/>
                <a:gd name="connsiteY402" fmla="*/ 768979 h 2017102"/>
                <a:gd name="connsiteX403" fmla="*/ 1047890 w 4011346"/>
                <a:gd name="connsiteY403" fmla="*/ 755630 h 2017102"/>
                <a:gd name="connsiteX404" fmla="*/ 1014517 w 4011346"/>
                <a:gd name="connsiteY404" fmla="*/ 809026 h 2017102"/>
                <a:gd name="connsiteX405" fmla="*/ 957784 w 4011346"/>
                <a:gd name="connsiteY405" fmla="*/ 755630 h 2017102"/>
                <a:gd name="connsiteX406" fmla="*/ 884365 w 4011346"/>
                <a:gd name="connsiteY406" fmla="*/ 718921 h 2017102"/>
                <a:gd name="connsiteX407" fmla="*/ 824295 w 4011346"/>
                <a:gd name="connsiteY407" fmla="*/ 695560 h 2017102"/>
                <a:gd name="connsiteX408" fmla="*/ 810946 w 4011346"/>
                <a:gd name="connsiteY408" fmla="*/ 732269 h 2017102"/>
                <a:gd name="connsiteX409" fmla="*/ 827633 w 4011346"/>
                <a:gd name="connsiteY409" fmla="*/ 768979 h 2017102"/>
                <a:gd name="connsiteX410" fmla="*/ 814284 w 4011346"/>
                <a:gd name="connsiteY410" fmla="*/ 792340 h 2017102"/>
                <a:gd name="connsiteX411" fmla="*/ 800935 w 4011346"/>
                <a:gd name="connsiteY411" fmla="*/ 809026 h 2017102"/>
                <a:gd name="connsiteX412" fmla="*/ 770900 w 4011346"/>
                <a:gd name="connsiteY412" fmla="*/ 752293 h 2017102"/>
                <a:gd name="connsiteX413" fmla="*/ 744202 w 4011346"/>
                <a:gd name="connsiteY413" fmla="*/ 789002 h 2017102"/>
                <a:gd name="connsiteX414" fmla="*/ 707492 w 4011346"/>
                <a:gd name="connsiteY414" fmla="*/ 782328 h 2017102"/>
                <a:gd name="connsiteX415" fmla="*/ 654097 w 4011346"/>
                <a:gd name="connsiteY415" fmla="*/ 819037 h 2017102"/>
                <a:gd name="connsiteX416" fmla="*/ 644085 w 4011346"/>
                <a:gd name="connsiteY416" fmla="*/ 795677 h 2017102"/>
                <a:gd name="connsiteX417" fmla="*/ 654097 w 4011346"/>
                <a:gd name="connsiteY417" fmla="*/ 758967 h 2017102"/>
                <a:gd name="connsiteX418" fmla="*/ 614050 w 4011346"/>
                <a:gd name="connsiteY418" fmla="*/ 795677 h 2017102"/>
                <a:gd name="connsiteX419" fmla="*/ 594027 w 4011346"/>
                <a:gd name="connsiteY419" fmla="*/ 795677 h 2017102"/>
                <a:gd name="connsiteX420" fmla="*/ 533957 w 4011346"/>
                <a:gd name="connsiteY420" fmla="*/ 829049 h 2017102"/>
                <a:gd name="connsiteX421" fmla="*/ 510596 w 4011346"/>
                <a:gd name="connsiteY421" fmla="*/ 852410 h 2017102"/>
                <a:gd name="connsiteX422" fmla="*/ 500584 w 4011346"/>
                <a:gd name="connsiteY422" fmla="*/ 899131 h 2017102"/>
                <a:gd name="connsiteX423" fmla="*/ 450526 w 4011346"/>
                <a:gd name="connsiteY423" fmla="*/ 885782 h 2017102"/>
                <a:gd name="connsiteX424" fmla="*/ 433840 w 4011346"/>
                <a:gd name="connsiteY424" fmla="*/ 849072 h 2017102"/>
                <a:gd name="connsiteX425" fmla="*/ 467212 w 4011346"/>
                <a:gd name="connsiteY425" fmla="*/ 819037 h 2017102"/>
                <a:gd name="connsiteX426" fmla="*/ 453863 w 4011346"/>
                <a:gd name="connsiteY426" fmla="*/ 795677 h 2017102"/>
                <a:gd name="connsiteX427" fmla="*/ 390456 w 4011346"/>
                <a:gd name="connsiteY427" fmla="*/ 765642 h 2017102"/>
                <a:gd name="connsiteX428" fmla="*/ 417154 w 4011346"/>
                <a:gd name="connsiteY428" fmla="*/ 815700 h 2017102"/>
                <a:gd name="connsiteX429" fmla="*/ 407142 w 4011346"/>
                <a:gd name="connsiteY429" fmla="*/ 859084 h 2017102"/>
                <a:gd name="connsiteX430" fmla="*/ 413817 w 4011346"/>
                <a:gd name="connsiteY430" fmla="*/ 895794 h 2017102"/>
                <a:gd name="connsiteX431" fmla="*/ 427165 w 4011346"/>
                <a:gd name="connsiteY431" fmla="*/ 919154 h 2017102"/>
                <a:gd name="connsiteX432" fmla="*/ 413817 w 4011346"/>
                <a:gd name="connsiteY432" fmla="*/ 949189 h 2017102"/>
                <a:gd name="connsiteX433" fmla="*/ 390456 w 4011346"/>
                <a:gd name="connsiteY433" fmla="*/ 925829 h 2017102"/>
                <a:gd name="connsiteX434" fmla="*/ 360421 w 4011346"/>
                <a:gd name="connsiteY434" fmla="*/ 922491 h 2017102"/>
                <a:gd name="connsiteX435" fmla="*/ 333723 w 4011346"/>
                <a:gd name="connsiteY435" fmla="*/ 962538 h 2017102"/>
                <a:gd name="connsiteX436" fmla="*/ 307025 w 4011346"/>
                <a:gd name="connsiteY436" fmla="*/ 982561 h 2017102"/>
                <a:gd name="connsiteX437" fmla="*/ 320374 w 4011346"/>
                <a:gd name="connsiteY437" fmla="*/ 1009259 h 2017102"/>
                <a:gd name="connsiteX438" fmla="*/ 303688 w 4011346"/>
                <a:gd name="connsiteY438" fmla="*/ 1032620 h 2017102"/>
                <a:gd name="connsiteX439" fmla="*/ 233606 w 4011346"/>
                <a:gd name="connsiteY439" fmla="*/ 995910 h 2017102"/>
                <a:gd name="connsiteX440" fmla="*/ 243618 w 4011346"/>
                <a:gd name="connsiteY440" fmla="*/ 1045969 h 2017102"/>
                <a:gd name="connsiteX441" fmla="*/ 263641 w 4011346"/>
                <a:gd name="connsiteY441" fmla="*/ 1065992 h 2017102"/>
                <a:gd name="connsiteX442" fmla="*/ 250292 w 4011346"/>
                <a:gd name="connsiteY442" fmla="*/ 1079341 h 2017102"/>
                <a:gd name="connsiteX443" fmla="*/ 193560 w 4011346"/>
                <a:gd name="connsiteY443" fmla="*/ 1042631 h 2017102"/>
                <a:gd name="connsiteX444" fmla="*/ 170199 w 4011346"/>
                <a:gd name="connsiteY444" fmla="*/ 1002585 h 2017102"/>
                <a:gd name="connsiteX445" fmla="*/ 170199 w 4011346"/>
                <a:gd name="connsiteY445" fmla="*/ 955864 h 2017102"/>
                <a:gd name="connsiteX446" fmla="*/ 133490 w 4011346"/>
                <a:gd name="connsiteY446" fmla="*/ 879107 h 2017102"/>
                <a:gd name="connsiteX447" fmla="*/ 196897 w 4011346"/>
                <a:gd name="connsiteY447" fmla="*/ 909142 h 2017102"/>
                <a:gd name="connsiteX448" fmla="*/ 256967 w 4011346"/>
                <a:gd name="connsiteY448" fmla="*/ 939177 h 2017102"/>
                <a:gd name="connsiteX449" fmla="*/ 293676 w 4011346"/>
                <a:gd name="connsiteY449" fmla="*/ 942515 h 2017102"/>
                <a:gd name="connsiteX450" fmla="*/ 327049 w 4011346"/>
                <a:gd name="connsiteY450" fmla="*/ 912480 h 2017102"/>
                <a:gd name="connsiteX451" fmla="*/ 343735 w 4011346"/>
                <a:gd name="connsiteY451" fmla="*/ 875770 h 2017102"/>
                <a:gd name="connsiteX452" fmla="*/ 333723 w 4011346"/>
                <a:gd name="connsiteY452" fmla="*/ 825712 h 2017102"/>
                <a:gd name="connsiteX453" fmla="*/ 290339 w 4011346"/>
                <a:gd name="connsiteY453" fmla="*/ 805688 h 2017102"/>
                <a:gd name="connsiteX454" fmla="*/ 236944 w 4011346"/>
                <a:gd name="connsiteY454" fmla="*/ 758967 h 2017102"/>
                <a:gd name="connsiteX455" fmla="*/ 133490 w 4011346"/>
                <a:gd name="connsiteY455" fmla="*/ 702234 h 2017102"/>
                <a:gd name="connsiteX0" fmla="*/ 133490 w 4011346"/>
                <a:gd name="connsiteY0" fmla="*/ 702234 h 2017102"/>
                <a:gd name="connsiteX1" fmla="*/ 46722 w 4011346"/>
                <a:gd name="connsiteY1" fmla="*/ 732269 h 2017102"/>
                <a:gd name="connsiteX2" fmla="*/ 33373 w 4011346"/>
                <a:gd name="connsiteY2" fmla="*/ 762304 h 2017102"/>
                <a:gd name="connsiteX3" fmla="*/ 43384 w 4011346"/>
                <a:gd name="connsiteY3" fmla="*/ 792340 h 2017102"/>
                <a:gd name="connsiteX4" fmla="*/ 60071 w 4011346"/>
                <a:gd name="connsiteY4" fmla="*/ 819037 h 2017102"/>
                <a:gd name="connsiteX5" fmla="*/ 73419 w 4011346"/>
                <a:gd name="connsiteY5" fmla="*/ 849072 h 2017102"/>
                <a:gd name="connsiteX6" fmla="*/ 56733 w 4011346"/>
                <a:gd name="connsiteY6" fmla="*/ 872433 h 2017102"/>
                <a:gd name="connsiteX7" fmla="*/ 76757 w 4011346"/>
                <a:gd name="connsiteY7" fmla="*/ 952526 h 2017102"/>
                <a:gd name="connsiteX8" fmla="*/ 66745 w 4011346"/>
                <a:gd name="connsiteY8" fmla="*/ 969213 h 2017102"/>
                <a:gd name="connsiteX9" fmla="*/ 70082 w 4011346"/>
                <a:gd name="connsiteY9" fmla="*/ 995910 h 2017102"/>
                <a:gd name="connsiteX10" fmla="*/ 70082 w 4011346"/>
                <a:gd name="connsiteY10" fmla="*/ 1035957 h 2017102"/>
                <a:gd name="connsiteX11" fmla="*/ 80094 w 4011346"/>
                <a:gd name="connsiteY11" fmla="*/ 1055980 h 2017102"/>
                <a:gd name="connsiteX12" fmla="*/ 76757 w 4011346"/>
                <a:gd name="connsiteY12" fmla="*/ 1079341 h 2017102"/>
                <a:gd name="connsiteX13" fmla="*/ 106792 w 4011346"/>
                <a:gd name="connsiteY13" fmla="*/ 1112713 h 2017102"/>
                <a:gd name="connsiteX14" fmla="*/ 106792 w 4011346"/>
                <a:gd name="connsiteY14" fmla="*/ 1142748 h 2017102"/>
                <a:gd name="connsiteX15" fmla="*/ 13349 w 4011346"/>
                <a:gd name="connsiteY15" fmla="*/ 1232853 h 2017102"/>
                <a:gd name="connsiteX16" fmla="*/ 33373 w 4011346"/>
                <a:gd name="connsiteY16" fmla="*/ 1266226 h 2017102"/>
                <a:gd name="connsiteX17" fmla="*/ 33373 w 4011346"/>
                <a:gd name="connsiteY17" fmla="*/ 1266226 h 2017102"/>
                <a:gd name="connsiteX18" fmla="*/ 16687 w 4011346"/>
                <a:gd name="connsiteY18" fmla="*/ 1296261 h 2017102"/>
                <a:gd name="connsiteX19" fmla="*/ 3338 w 4011346"/>
                <a:gd name="connsiteY19" fmla="*/ 1326296 h 2017102"/>
                <a:gd name="connsiteX20" fmla="*/ 0 w 4011346"/>
                <a:gd name="connsiteY20" fmla="*/ 1386366 h 2017102"/>
                <a:gd name="connsiteX21" fmla="*/ 16687 w 4011346"/>
                <a:gd name="connsiteY21" fmla="*/ 1429750 h 2017102"/>
                <a:gd name="connsiteX22" fmla="*/ 20024 w 4011346"/>
                <a:gd name="connsiteY22" fmla="*/ 1463122 h 2017102"/>
                <a:gd name="connsiteX23" fmla="*/ 56733 w 4011346"/>
                <a:gd name="connsiteY23" fmla="*/ 1473134 h 2017102"/>
                <a:gd name="connsiteX24" fmla="*/ 116803 w 4011346"/>
                <a:gd name="connsiteY24" fmla="*/ 1559902 h 2017102"/>
                <a:gd name="connsiteX25" fmla="*/ 96780 w 4011346"/>
                <a:gd name="connsiteY25" fmla="*/ 1583262 h 2017102"/>
                <a:gd name="connsiteX26" fmla="*/ 93443 w 4011346"/>
                <a:gd name="connsiteY26" fmla="*/ 1613297 h 2017102"/>
                <a:gd name="connsiteX27" fmla="*/ 120141 w 4011346"/>
                <a:gd name="connsiteY27" fmla="*/ 1616634 h 2017102"/>
                <a:gd name="connsiteX28" fmla="*/ 160187 w 4011346"/>
                <a:gd name="connsiteY28" fmla="*/ 1629983 h 2017102"/>
                <a:gd name="connsiteX29" fmla="*/ 186885 w 4011346"/>
                <a:gd name="connsiteY29" fmla="*/ 1643332 h 2017102"/>
                <a:gd name="connsiteX30" fmla="*/ 213583 w 4011346"/>
                <a:gd name="connsiteY30" fmla="*/ 1673367 h 2017102"/>
                <a:gd name="connsiteX31" fmla="*/ 243618 w 4011346"/>
                <a:gd name="connsiteY31" fmla="*/ 1676704 h 2017102"/>
                <a:gd name="connsiteX32" fmla="*/ 287002 w 4011346"/>
                <a:gd name="connsiteY32" fmla="*/ 1706740 h 2017102"/>
                <a:gd name="connsiteX33" fmla="*/ 310363 w 4011346"/>
                <a:gd name="connsiteY33" fmla="*/ 1716751 h 2017102"/>
                <a:gd name="connsiteX34" fmla="*/ 310363 w 4011346"/>
                <a:gd name="connsiteY34" fmla="*/ 1753461 h 2017102"/>
                <a:gd name="connsiteX35" fmla="*/ 270316 w 4011346"/>
                <a:gd name="connsiteY35" fmla="*/ 1793507 h 2017102"/>
                <a:gd name="connsiteX36" fmla="*/ 280327 w 4011346"/>
                <a:gd name="connsiteY36" fmla="*/ 1816868 h 2017102"/>
                <a:gd name="connsiteX37" fmla="*/ 273653 w 4011346"/>
                <a:gd name="connsiteY37" fmla="*/ 1836891 h 2017102"/>
                <a:gd name="connsiteX38" fmla="*/ 266979 w 4011346"/>
                <a:gd name="connsiteY38" fmla="*/ 1853577 h 2017102"/>
                <a:gd name="connsiteX39" fmla="*/ 240281 w 4011346"/>
                <a:gd name="connsiteY39" fmla="*/ 1893624 h 2017102"/>
                <a:gd name="connsiteX40" fmla="*/ 307025 w 4011346"/>
                <a:gd name="connsiteY40" fmla="*/ 1930334 h 2017102"/>
                <a:gd name="connsiteX41" fmla="*/ 337060 w 4011346"/>
                <a:gd name="connsiteY41" fmla="*/ 1937008 h 2017102"/>
                <a:gd name="connsiteX42" fmla="*/ 360421 w 4011346"/>
                <a:gd name="connsiteY42" fmla="*/ 1943683 h 2017102"/>
                <a:gd name="connsiteX43" fmla="*/ 380444 w 4011346"/>
                <a:gd name="connsiteY43" fmla="*/ 1950357 h 2017102"/>
                <a:gd name="connsiteX44" fmla="*/ 407142 w 4011346"/>
                <a:gd name="connsiteY44" fmla="*/ 1970380 h 2017102"/>
                <a:gd name="connsiteX45" fmla="*/ 437177 w 4011346"/>
                <a:gd name="connsiteY45" fmla="*/ 1967043 h 2017102"/>
                <a:gd name="connsiteX46" fmla="*/ 507259 w 4011346"/>
                <a:gd name="connsiteY46" fmla="*/ 2017102 h 2017102"/>
                <a:gd name="connsiteX47" fmla="*/ 517271 w 4011346"/>
                <a:gd name="connsiteY47" fmla="*/ 2003753 h 2017102"/>
                <a:gd name="connsiteX48" fmla="*/ 507259 w 4011346"/>
                <a:gd name="connsiteY48" fmla="*/ 1963706 h 2017102"/>
                <a:gd name="connsiteX49" fmla="*/ 500584 w 4011346"/>
                <a:gd name="connsiteY49" fmla="*/ 1930334 h 2017102"/>
                <a:gd name="connsiteX50" fmla="*/ 483898 w 4011346"/>
                <a:gd name="connsiteY50" fmla="*/ 1886950 h 2017102"/>
                <a:gd name="connsiteX51" fmla="*/ 513933 w 4011346"/>
                <a:gd name="connsiteY51" fmla="*/ 1866926 h 2017102"/>
                <a:gd name="connsiteX52" fmla="*/ 547306 w 4011346"/>
                <a:gd name="connsiteY52" fmla="*/ 1843566 h 2017102"/>
                <a:gd name="connsiteX53" fmla="*/ 527282 w 4011346"/>
                <a:gd name="connsiteY53" fmla="*/ 1826880 h 2017102"/>
                <a:gd name="connsiteX54" fmla="*/ 517271 w 4011346"/>
                <a:gd name="connsiteY54" fmla="*/ 1793507 h 2017102"/>
                <a:gd name="connsiteX55" fmla="*/ 480561 w 4011346"/>
                <a:gd name="connsiteY55" fmla="*/ 1776821 h 2017102"/>
                <a:gd name="connsiteX56" fmla="*/ 470549 w 4011346"/>
                <a:gd name="connsiteY56" fmla="*/ 1756798 h 2017102"/>
                <a:gd name="connsiteX57" fmla="*/ 480561 w 4011346"/>
                <a:gd name="connsiteY57" fmla="*/ 1726763 h 2017102"/>
                <a:gd name="connsiteX58" fmla="*/ 490573 w 4011346"/>
                <a:gd name="connsiteY58" fmla="*/ 1686716 h 2017102"/>
                <a:gd name="connsiteX59" fmla="*/ 513933 w 4011346"/>
                <a:gd name="connsiteY59" fmla="*/ 1706740 h 2017102"/>
                <a:gd name="connsiteX60" fmla="*/ 520608 w 4011346"/>
                <a:gd name="connsiteY60" fmla="*/ 1690053 h 2017102"/>
                <a:gd name="connsiteX61" fmla="*/ 543968 w 4011346"/>
                <a:gd name="connsiteY61" fmla="*/ 1653344 h 2017102"/>
                <a:gd name="connsiteX62" fmla="*/ 574003 w 4011346"/>
                <a:gd name="connsiteY62" fmla="*/ 1636658 h 2017102"/>
                <a:gd name="connsiteX63" fmla="*/ 590690 w 4011346"/>
                <a:gd name="connsiteY63" fmla="*/ 1650007 h 2017102"/>
                <a:gd name="connsiteX64" fmla="*/ 610713 w 4011346"/>
                <a:gd name="connsiteY64" fmla="*/ 1623309 h 2017102"/>
                <a:gd name="connsiteX65" fmla="*/ 630736 w 4011346"/>
                <a:gd name="connsiteY65" fmla="*/ 1650007 h 2017102"/>
                <a:gd name="connsiteX66" fmla="*/ 657434 w 4011346"/>
                <a:gd name="connsiteY66" fmla="*/ 1673367 h 2017102"/>
                <a:gd name="connsiteX67" fmla="*/ 674120 w 4011346"/>
                <a:gd name="connsiteY67" fmla="*/ 1680042 h 2017102"/>
                <a:gd name="connsiteX68" fmla="*/ 697481 w 4011346"/>
                <a:gd name="connsiteY68" fmla="*/ 1680042 h 2017102"/>
                <a:gd name="connsiteX69" fmla="*/ 717504 w 4011346"/>
                <a:gd name="connsiteY69" fmla="*/ 1666693 h 2017102"/>
                <a:gd name="connsiteX70" fmla="*/ 744202 w 4011346"/>
                <a:gd name="connsiteY70" fmla="*/ 1666693 h 2017102"/>
                <a:gd name="connsiteX71" fmla="*/ 760888 w 4011346"/>
                <a:gd name="connsiteY71" fmla="*/ 1663356 h 2017102"/>
                <a:gd name="connsiteX72" fmla="*/ 790923 w 4011346"/>
                <a:gd name="connsiteY72" fmla="*/ 1696728 h 2017102"/>
                <a:gd name="connsiteX73" fmla="*/ 797598 w 4011346"/>
                <a:gd name="connsiteY73" fmla="*/ 1670030 h 2017102"/>
                <a:gd name="connsiteX74" fmla="*/ 817621 w 4011346"/>
                <a:gd name="connsiteY74" fmla="*/ 1686716 h 2017102"/>
                <a:gd name="connsiteX75" fmla="*/ 837644 w 4011346"/>
                <a:gd name="connsiteY75" fmla="*/ 1663356 h 2017102"/>
                <a:gd name="connsiteX76" fmla="*/ 827633 w 4011346"/>
                <a:gd name="connsiteY76" fmla="*/ 1643332 h 2017102"/>
                <a:gd name="connsiteX77" fmla="*/ 810946 w 4011346"/>
                <a:gd name="connsiteY77" fmla="*/ 1629983 h 2017102"/>
                <a:gd name="connsiteX78" fmla="*/ 810946 w 4011346"/>
                <a:gd name="connsiteY78" fmla="*/ 1603286 h 2017102"/>
                <a:gd name="connsiteX79" fmla="*/ 810946 w 4011346"/>
                <a:gd name="connsiteY79" fmla="*/ 1589937 h 2017102"/>
                <a:gd name="connsiteX80" fmla="*/ 830970 w 4011346"/>
                <a:gd name="connsiteY80" fmla="*/ 1586599 h 2017102"/>
                <a:gd name="connsiteX81" fmla="*/ 840981 w 4011346"/>
                <a:gd name="connsiteY81" fmla="*/ 1583262 h 2017102"/>
                <a:gd name="connsiteX82" fmla="*/ 820958 w 4011346"/>
                <a:gd name="connsiteY82" fmla="*/ 1546553 h 2017102"/>
                <a:gd name="connsiteX83" fmla="*/ 854330 w 4011346"/>
                <a:gd name="connsiteY83" fmla="*/ 1539878 h 2017102"/>
                <a:gd name="connsiteX84" fmla="*/ 891040 w 4011346"/>
                <a:gd name="connsiteY84" fmla="*/ 1546553 h 2017102"/>
                <a:gd name="connsiteX85" fmla="*/ 964459 w 4011346"/>
                <a:gd name="connsiteY85" fmla="*/ 1503169 h 2017102"/>
                <a:gd name="connsiteX86" fmla="*/ 1001168 w 4011346"/>
                <a:gd name="connsiteY86" fmla="*/ 1503169 h 2017102"/>
                <a:gd name="connsiteX87" fmla="*/ 1027866 w 4011346"/>
                <a:gd name="connsiteY87" fmla="*/ 1479808 h 2017102"/>
                <a:gd name="connsiteX88" fmla="*/ 1047890 w 4011346"/>
                <a:gd name="connsiteY88" fmla="*/ 1489820 h 2017102"/>
                <a:gd name="connsiteX89" fmla="*/ 1067913 w 4011346"/>
                <a:gd name="connsiteY89" fmla="*/ 1499831 h 2017102"/>
                <a:gd name="connsiteX90" fmla="*/ 1087936 w 4011346"/>
                <a:gd name="connsiteY90" fmla="*/ 1526529 h 2017102"/>
                <a:gd name="connsiteX91" fmla="*/ 1074587 w 4011346"/>
                <a:gd name="connsiteY91" fmla="*/ 1539878 h 2017102"/>
                <a:gd name="connsiteX92" fmla="*/ 1104622 w 4011346"/>
                <a:gd name="connsiteY92" fmla="*/ 1539878 h 2017102"/>
                <a:gd name="connsiteX93" fmla="*/ 1107960 w 4011346"/>
                <a:gd name="connsiteY93" fmla="*/ 1556564 h 2017102"/>
                <a:gd name="connsiteX94" fmla="*/ 1121309 w 4011346"/>
                <a:gd name="connsiteY94" fmla="*/ 1539878 h 2017102"/>
                <a:gd name="connsiteX95" fmla="*/ 1134657 w 4011346"/>
                <a:gd name="connsiteY95" fmla="*/ 1553227 h 2017102"/>
                <a:gd name="connsiteX96" fmla="*/ 1134657 w 4011346"/>
                <a:gd name="connsiteY96" fmla="*/ 1573250 h 2017102"/>
                <a:gd name="connsiteX97" fmla="*/ 1148006 w 4011346"/>
                <a:gd name="connsiteY97" fmla="*/ 1569913 h 2017102"/>
                <a:gd name="connsiteX98" fmla="*/ 1208076 w 4011346"/>
                <a:gd name="connsiteY98" fmla="*/ 1523192 h 2017102"/>
                <a:gd name="connsiteX99" fmla="*/ 1211414 w 4011346"/>
                <a:gd name="connsiteY99" fmla="*/ 1543215 h 2017102"/>
                <a:gd name="connsiteX100" fmla="*/ 1244786 w 4011346"/>
                <a:gd name="connsiteY100" fmla="*/ 1563239 h 2017102"/>
                <a:gd name="connsiteX101" fmla="*/ 1264809 w 4011346"/>
                <a:gd name="connsiteY101" fmla="*/ 1593274 h 2017102"/>
                <a:gd name="connsiteX102" fmla="*/ 1298181 w 4011346"/>
                <a:gd name="connsiteY102" fmla="*/ 1700065 h 2017102"/>
                <a:gd name="connsiteX103" fmla="*/ 1308193 w 4011346"/>
                <a:gd name="connsiteY103" fmla="*/ 1656681 h 2017102"/>
                <a:gd name="connsiteX104" fmla="*/ 1344903 w 4011346"/>
                <a:gd name="connsiteY104" fmla="*/ 1676704 h 2017102"/>
                <a:gd name="connsiteX105" fmla="*/ 1388287 w 4011346"/>
                <a:gd name="connsiteY105" fmla="*/ 1676704 h 2017102"/>
                <a:gd name="connsiteX106" fmla="*/ 1394961 w 4011346"/>
                <a:gd name="connsiteY106" fmla="*/ 1700065 h 2017102"/>
                <a:gd name="connsiteX107" fmla="*/ 1435008 w 4011346"/>
                <a:gd name="connsiteY107" fmla="*/ 1723426 h 2017102"/>
                <a:gd name="connsiteX108" fmla="*/ 1465043 w 4011346"/>
                <a:gd name="connsiteY108" fmla="*/ 1723426 h 2017102"/>
                <a:gd name="connsiteX109" fmla="*/ 1491741 w 4011346"/>
                <a:gd name="connsiteY109" fmla="*/ 1736775 h 2017102"/>
                <a:gd name="connsiteX110" fmla="*/ 1535125 w 4011346"/>
                <a:gd name="connsiteY110" fmla="*/ 1693391 h 2017102"/>
                <a:gd name="connsiteX111" fmla="*/ 1571834 w 4011346"/>
                <a:gd name="connsiteY111" fmla="*/ 1673367 h 2017102"/>
                <a:gd name="connsiteX112" fmla="*/ 1608544 w 4011346"/>
                <a:gd name="connsiteY112" fmla="*/ 1676704 h 2017102"/>
                <a:gd name="connsiteX113" fmla="*/ 1655265 w 4011346"/>
                <a:gd name="connsiteY113" fmla="*/ 1690053 h 2017102"/>
                <a:gd name="connsiteX114" fmla="*/ 1681963 w 4011346"/>
                <a:gd name="connsiteY114" fmla="*/ 1706740 h 2017102"/>
                <a:gd name="connsiteX115" fmla="*/ 1735358 w 4011346"/>
                <a:gd name="connsiteY115" fmla="*/ 1700065 h 2017102"/>
                <a:gd name="connsiteX116" fmla="*/ 1745370 w 4011346"/>
                <a:gd name="connsiteY116" fmla="*/ 1680042 h 2017102"/>
                <a:gd name="connsiteX117" fmla="*/ 1738695 w 4011346"/>
                <a:gd name="connsiteY117" fmla="*/ 1660018 h 2017102"/>
                <a:gd name="connsiteX118" fmla="*/ 1765393 w 4011346"/>
                <a:gd name="connsiteY118" fmla="*/ 1633321 h 2017102"/>
                <a:gd name="connsiteX119" fmla="*/ 1778742 w 4011346"/>
                <a:gd name="connsiteY119" fmla="*/ 1629983 h 2017102"/>
                <a:gd name="connsiteX120" fmla="*/ 1812114 w 4011346"/>
                <a:gd name="connsiteY120" fmla="*/ 1646669 h 2017102"/>
                <a:gd name="connsiteX121" fmla="*/ 1852161 w 4011346"/>
                <a:gd name="connsiteY121" fmla="*/ 1660018 h 2017102"/>
                <a:gd name="connsiteX122" fmla="*/ 1858836 w 4011346"/>
                <a:gd name="connsiteY122" fmla="*/ 1686716 h 2017102"/>
                <a:gd name="connsiteX123" fmla="*/ 1872184 w 4011346"/>
                <a:gd name="connsiteY123" fmla="*/ 1693391 h 2017102"/>
                <a:gd name="connsiteX124" fmla="*/ 1902219 w 4011346"/>
                <a:gd name="connsiteY124" fmla="*/ 1696728 h 2017102"/>
                <a:gd name="connsiteX125" fmla="*/ 1932254 w 4011346"/>
                <a:gd name="connsiteY125" fmla="*/ 1680042 h 2017102"/>
                <a:gd name="connsiteX126" fmla="*/ 1962290 w 4011346"/>
                <a:gd name="connsiteY126" fmla="*/ 1693391 h 2017102"/>
                <a:gd name="connsiteX127" fmla="*/ 1985650 w 4011346"/>
                <a:gd name="connsiteY127" fmla="*/ 1706740 h 2017102"/>
                <a:gd name="connsiteX128" fmla="*/ 1995662 w 4011346"/>
                <a:gd name="connsiteY128" fmla="*/ 1716751 h 2017102"/>
                <a:gd name="connsiteX129" fmla="*/ 2032371 w 4011346"/>
                <a:gd name="connsiteY129" fmla="*/ 1736775 h 2017102"/>
                <a:gd name="connsiteX130" fmla="*/ 2069081 w 4011346"/>
                <a:gd name="connsiteY130" fmla="*/ 1733437 h 2017102"/>
                <a:gd name="connsiteX131" fmla="*/ 2142500 w 4011346"/>
                <a:gd name="connsiteY131" fmla="*/ 1690053 h 2017102"/>
                <a:gd name="connsiteX132" fmla="*/ 2195895 w 4011346"/>
                <a:gd name="connsiteY132" fmla="*/ 1703402 h 2017102"/>
                <a:gd name="connsiteX133" fmla="*/ 2225930 w 4011346"/>
                <a:gd name="connsiteY133" fmla="*/ 1713414 h 2017102"/>
                <a:gd name="connsiteX134" fmla="*/ 2259303 w 4011346"/>
                <a:gd name="connsiteY134" fmla="*/ 1700065 h 2017102"/>
                <a:gd name="connsiteX135" fmla="*/ 2262640 w 4011346"/>
                <a:gd name="connsiteY135" fmla="*/ 1673367 h 2017102"/>
                <a:gd name="connsiteX136" fmla="*/ 2282663 w 4011346"/>
                <a:gd name="connsiteY136" fmla="*/ 1643332 h 2017102"/>
                <a:gd name="connsiteX137" fmla="*/ 2299349 w 4011346"/>
                <a:gd name="connsiteY137" fmla="*/ 1589937 h 2017102"/>
                <a:gd name="connsiteX138" fmla="*/ 2282663 w 4011346"/>
                <a:gd name="connsiteY138" fmla="*/ 1593274 h 2017102"/>
                <a:gd name="connsiteX139" fmla="*/ 2312698 w 4011346"/>
                <a:gd name="connsiteY139" fmla="*/ 1566576 h 2017102"/>
                <a:gd name="connsiteX140" fmla="*/ 2339396 w 4011346"/>
                <a:gd name="connsiteY140" fmla="*/ 1563239 h 2017102"/>
                <a:gd name="connsiteX141" fmla="*/ 2396129 w 4011346"/>
                <a:gd name="connsiteY141" fmla="*/ 1573250 h 2017102"/>
                <a:gd name="connsiteX142" fmla="*/ 2436176 w 4011346"/>
                <a:gd name="connsiteY142" fmla="*/ 1599948 h 2017102"/>
                <a:gd name="connsiteX143" fmla="*/ 2462873 w 4011346"/>
                <a:gd name="connsiteY143" fmla="*/ 1629983 h 2017102"/>
                <a:gd name="connsiteX144" fmla="*/ 2469548 w 4011346"/>
                <a:gd name="connsiteY144" fmla="*/ 1666693 h 2017102"/>
                <a:gd name="connsiteX145" fmla="*/ 2476222 w 4011346"/>
                <a:gd name="connsiteY145" fmla="*/ 1706740 h 2017102"/>
                <a:gd name="connsiteX146" fmla="*/ 2486234 w 4011346"/>
                <a:gd name="connsiteY146" fmla="*/ 1726763 h 2017102"/>
                <a:gd name="connsiteX147" fmla="*/ 2529618 w 4011346"/>
                <a:gd name="connsiteY147" fmla="*/ 1740112 h 2017102"/>
                <a:gd name="connsiteX148" fmla="*/ 2549641 w 4011346"/>
                <a:gd name="connsiteY148" fmla="*/ 1760135 h 2017102"/>
                <a:gd name="connsiteX149" fmla="*/ 2562990 w 4011346"/>
                <a:gd name="connsiteY149" fmla="*/ 1793507 h 2017102"/>
                <a:gd name="connsiteX150" fmla="*/ 2586351 w 4011346"/>
                <a:gd name="connsiteY150" fmla="*/ 1786833 h 2017102"/>
                <a:gd name="connsiteX151" fmla="*/ 2606374 w 4011346"/>
                <a:gd name="connsiteY151" fmla="*/ 1776821 h 2017102"/>
                <a:gd name="connsiteX152" fmla="*/ 2639746 w 4011346"/>
                <a:gd name="connsiteY152" fmla="*/ 1760135 h 2017102"/>
                <a:gd name="connsiteX153" fmla="*/ 2643084 w 4011346"/>
                <a:gd name="connsiteY153" fmla="*/ 1776821 h 2017102"/>
                <a:gd name="connsiteX154" fmla="*/ 2626398 w 4011346"/>
                <a:gd name="connsiteY154" fmla="*/ 1806856 h 2017102"/>
                <a:gd name="connsiteX155" fmla="*/ 2616386 w 4011346"/>
                <a:gd name="connsiteY155" fmla="*/ 1843566 h 2017102"/>
                <a:gd name="connsiteX156" fmla="*/ 2603037 w 4011346"/>
                <a:gd name="connsiteY156" fmla="*/ 1896961 h 2017102"/>
                <a:gd name="connsiteX157" fmla="*/ 2579676 w 4011346"/>
                <a:gd name="connsiteY157" fmla="*/ 1870264 h 2017102"/>
                <a:gd name="connsiteX158" fmla="*/ 2552979 w 4011346"/>
                <a:gd name="connsiteY158" fmla="*/ 1893624 h 2017102"/>
                <a:gd name="connsiteX159" fmla="*/ 2559653 w 4011346"/>
                <a:gd name="connsiteY159" fmla="*/ 1920322 h 2017102"/>
                <a:gd name="connsiteX160" fmla="*/ 2559653 w 4011346"/>
                <a:gd name="connsiteY160" fmla="*/ 1957031 h 2017102"/>
                <a:gd name="connsiteX161" fmla="*/ 2549641 w 4011346"/>
                <a:gd name="connsiteY161" fmla="*/ 1977055 h 2017102"/>
                <a:gd name="connsiteX162" fmla="*/ 2589688 w 4011346"/>
                <a:gd name="connsiteY162" fmla="*/ 1957031 h 2017102"/>
                <a:gd name="connsiteX163" fmla="*/ 2626398 w 4011346"/>
                <a:gd name="connsiteY163" fmla="*/ 1967043 h 2017102"/>
                <a:gd name="connsiteX164" fmla="*/ 2653095 w 4011346"/>
                <a:gd name="connsiteY164" fmla="*/ 1943683 h 2017102"/>
                <a:gd name="connsiteX165" fmla="*/ 2683130 w 4011346"/>
                <a:gd name="connsiteY165" fmla="*/ 1890287 h 2017102"/>
                <a:gd name="connsiteX166" fmla="*/ 2753212 w 4011346"/>
                <a:gd name="connsiteY166" fmla="*/ 1803519 h 2017102"/>
                <a:gd name="connsiteX167" fmla="*/ 2783247 w 4011346"/>
                <a:gd name="connsiteY167" fmla="*/ 1733437 h 2017102"/>
                <a:gd name="connsiteX168" fmla="*/ 2803271 w 4011346"/>
                <a:gd name="connsiteY168" fmla="*/ 1629983 h 2017102"/>
                <a:gd name="connsiteX169" fmla="*/ 2793259 w 4011346"/>
                <a:gd name="connsiteY169" fmla="*/ 1579925 h 2017102"/>
                <a:gd name="connsiteX170" fmla="*/ 2769898 w 4011346"/>
                <a:gd name="connsiteY170" fmla="*/ 1546553 h 2017102"/>
                <a:gd name="connsiteX171" fmla="*/ 2726514 w 4011346"/>
                <a:gd name="connsiteY171" fmla="*/ 1546553 h 2017102"/>
                <a:gd name="connsiteX172" fmla="*/ 2699817 w 4011346"/>
                <a:gd name="connsiteY172" fmla="*/ 1546553 h 2017102"/>
                <a:gd name="connsiteX173" fmla="*/ 2683130 w 4011346"/>
                <a:gd name="connsiteY173" fmla="*/ 1526529 h 2017102"/>
                <a:gd name="connsiteX174" fmla="*/ 2669781 w 4011346"/>
                <a:gd name="connsiteY174" fmla="*/ 1506506 h 2017102"/>
                <a:gd name="connsiteX175" fmla="*/ 2763224 w 4011346"/>
                <a:gd name="connsiteY175" fmla="*/ 1389703 h 2017102"/>
                <a:gd name="connsiteX176" fmla="*/ 2846654 w 4011346"/>
                <a:gd name="connsiteY176" fmla="*/ 1322959 h 2017102"/>
                <a:gd name="connsiteX177" fmla="*/ 2890038 w 4011346"/>
                <a:gd name="connsiteY177" fmla="*/ 1299598 h 2017102"/>
                <a:gd name="connsiteX178" fmla="*/ 2933422 w 4011346"/>
                <a:gd name="connsiteY178" fmla="*/ 1319621 h 2017102"/>
                <a:gd name="connsiteX179" fmla="*/ 2950109 w 4011346"/>
                <a:gd name="connsiteY179" fmla="*/ 1302935 h 2017102"/>
                <a:gd name="connsiteX180" fmla="*/ 2993492 w 4011346"/>
                <a:gd name="connsiteY180" fmla="*/ 1319621 h 2017102"/>
                <a:gd name="connsiteX181" fmla="*/ 3006841 w 4011346"/>
                <a:gd name="connsiteY181" fmla="*/ 1286249 h 2017102"/>
                <a:gd name="connsiteX182" fmla="*/ 3053563 w 4011346"/>
                <a:gd name="connsiteY182" fmla="*/ 1296261 h 2017102"/>
                <a:gd name="connsiteX183" fmla="*/ 3070249 w 4011346"/>
                <a:gd name="connsiteY183" fmla="*/ 1312947 h 2017102"/>
                <a:gd name="connsiteX184" fmla="*/ 3060237 w 4011346"/>
                <a:gd name="connsiteY184" fmla="*/ 1332970 h 2017102"/>
                <a:gd name="connsiteX185" fmla="*/ 3123644 w 4011346"/>
                <a:gd name="connsiteY185" fmla="*/ 1316284 h 2017102"/>
                <a:gd name="connsiteX186" fmla="*/ 3140330 w 4011346"/>
                <a:gd name="connsiteY186" fmla="*/ 1302935 h 2017102"/>
                <a:gd name="connsiteX187" fmla="*/ 3123644 w 4011346"/>
                <a:gd name="connsiteY187" fmla="*/ 1289586 h 2017102"/>
                <a:gd name="connsiteX188" fmla="*/ 3143668 w 4011346"/>
                <a:gd name="connsiteY188" fmla="*/ 1249540 h 2017102"/>
                <a:gd name="connsiteX189" fmla="*/ 3190389 w 4011346"/>
                <a:gd name="connsiteY189" fmla="*/ 1179458 h 2017102"/>
                <a:gd name="connsiteX190" fmla="*/ 3233773 w 4011346"/>
                <a:gd name="connsiteY190" fmla="*/ 1176121 h 2017102"/>
                <a:gd name="connsiteX191" fmla="*/ 3273819 w 4011346"/>
                <a:gd name="connsiteY191" fmla="*/ 1186132 h 2017102"/>
                <a:gd name="connsiteX192" fmla="*/ 3277157 w 4011346"/>
                <a:gd name="connsiteY192" fmla="*/ 1242865 h 2017102"/>
                <a:gd name="connsiteX193" fmla="*/ 3320541 w 4011346"/>
                <a:gd name="connsiteY193" fmla="*/ 1199481 h 2017102"/>
                <a:gd name="connsiteX194" fmla="*/ 3343901 w 4011346"/>
                <a:gd name="connsiteY194" fmla="*/ 1182795 h 2017102"/>
                <a:gd name="connsiteX195" fmla="*/ 3350576 w 4011346"/>
                <a:gd name="connsiteY195" fmla="*/ 1149423 h 2017102"/>
                <a:gd name="connsiteX196" fmla="*/ 3377273 w 4011346"/>
                <a:gd name="connsiteY196" fmla="*/ 1132737 h 2017102"/>
                <a:gd name="connsiteX197" fmla="*/ 3407309 w 4011346"/>
                <a:gd name="connsiteY197" fmla="*/ 1142748 h 2017102"/>
                <a:gd name="connsiteX198" fmla="*/ 3373936 w 4011346"/>
                <a:gd name="connsiteY198" fmla="*/ 1172783 h 2017102"/>
                <a:gd name="connsiteX199" fmla="*/ 3360587 w 4011346"/>
                <a:gd name="connsiteY199" fmla="*/ 1222842 h 2017102"/>
                <a:gd name="connsiteX200" fmla="*/ 3323878 w 4011346"/>
                <a:gd name="connsiteY200" fmla="*/ 1262888 h 2017102"/>
                <a:gd name="connsiteX201" fmla="*/ 3210412 w 4011346"/>
                <a:gd name="connsiteY201" fmla="*/ 1359668 h 2017102"/>
                <a:gd name="connsiteX202" fmla="*/ 3163691 w 4011346"/>
                <a:gd name="connsiteY202" fmla="*/ 1429750 h 2017102"/>
                <a:gd name="connsiteX203" fmla="*/ 3160354 w 4011346"/>
                <a:gd name="connsiteY203" fmla="*/ 1503169 h 2017102"/>
                <a:gd name="connsiteX204" fmla="*/ 3170365 w 4011346"/>
                <a:gd name="connsiteY204" fmla="*/ 1593274 h 2017102"/>
                <a:gd name="connsiteX205" fmla="*/ 3190389 w 4011346"/>
                <a:gd name="connsiteY205" fmla="*/ 1656681 h 2017102"/>
                <a:gd name="connsiteX206" fmla="*/ 3217087 w 4011346"/>
                <a:gd name="connsiteY206" fmla="*/ 1646669 h 2017102"/>
                <a:gd name="connsiteX207" fmla="*/ 3240447 w 4011346"/>
                <a:gd name="connsiteY207" fmla="*/ 1579925 h 2017102"/>
                <a:gd name="connsiteX208" fmla="*/ 3270482 w 4011346"/>
                <a:gd name="connsiteY208" fmla="*/ 1576588 h 2017102"/>
                <a:gd name="connsiteX209" fmla="*/ 3287168 w 4011346"/>
                <a:gd name="connsiteY209" fmla="*/ 1516518 h 2017102"/>
                <a:gd name="connsiteX210" fmla="*/ 3313866 w 4011346"/>
                <a:gd name="connsiteY210" fmla="*/ 1506506 h 2017102"/>
                <a:gd name="connsiteX211" fmla="*/ 3313866 w 4011346"/>
                <a:gd name="connsiteY211" fmla="*/ 1476471 h 2017102"/>
                <a:gd name="connsiteX212" fmla="*/ 3337227 w 4011346"/>
                <a:gd name="connsiteY212" fmla="*/ 1439761 h 2017102"/>
                <a:gd name="connsiteX213" fmla="*/ 3330552 w 4011346"/>
                <a:gd name="connsiteY213" fmla="*/ 1396377 h 2017102"/>
                <a:gd name="connsiteX214" fmla="*/ 3333890 w 4011346"/>
                <a:gd name="connsiteY214" fmla="*/ 1366342 h 2017102"/>
                <a:gd name="connsiteX215" fmla="*/ 3323878 w 4011346"/>
                <a:gd name="connsiteY215" fmla="*/ 1356331 h 2017102"/>
                <a:gd name="connsiteX216" fmla="*/ 3363925 w 4011346"/>
                <a:gd name="connsiteY216" fmla="*/ 1269563 h 2017102"/>
                <a:gd name="connsiteX217" fmla="*/ 3383948 w 4011346"/>
                <a:gd name="connsiteY217" fmla="*/ 1279575 h 2017102"/>
                <a:gd name="connsiteX218" fmla="*/ 3410646 w 4011346"/>
                <a:gd name="connsiteY218" fmla="*/ 1252877 h 2017102"/>
                <a:gd name="connsiteX219" fmla="*/ 3420657 w 4011346"/>
                <a:gd name="connsiteY219" fmla="*/ 1279575 h 2017102"/>
                <a:gd name="connsiteX220" fmla="*/ 3447355 w 4011346"/>
                <a:gd name="connsiteY220" fmla="*/ 1262888 h 2017102"/>
                <a:gd name="connsiteX221" fmla="*/ 3477390 w 4011346"/>
                <a:gd name="connsiteY221" fmla="*/ 1252877 h 2017102"/>
                <a:gd name="connsiteX222" fmla="*/ 3514100 w 4011346"/>
                <a:gd name="connsiteY222" fmla="*/ 1279575 h 2017102"/>
                <a:gd name="connsiteX223" fmla="*/ 3574170 w 4011346"/>
                <a:gd name="connsiteY223" fmla="*/ 1212830 h 2017102"/>
                <a:gd name="connsiteX224" fmla="*/ 3637577 w 4011346"/>
                <a:gd name="connsiteY224" fmla="*/ 1166109 h 2017102"/>
                <a:gd name="connsiteX225" fmla="*/ 3690973 w 4011346"/>
                <a:gd name="connsiteY225" fmla="*/ 1129399 h 2017102"/>
                <a:gd name="connsiteX226" fmla="*/ 3741031 w 4011346"/>
                <a:gd name="connsiteY226" fmla="*/ 1156097 h 2017102"/>
                <a:gd name="connsiteX227" fmla="*/ 3751043 w 4011346"/>
                <a:gd name="connsiteY227" fmla="*/ 1129399 h 2017102"/>
                <a:gd name="connsiteX228" fmla="*/ 3727682 w 4011346"/>
                <a:gd name="connsiteY228" fmla="*/ 1062655 h 2017102"/>
                <a:gd name="connsiteX229" fmla="*/ 3700984 w 4011346"/>
                <a:gd name="connsiteY229" fmla="*/ 1045969 h 2017102"/>
                <a:gd name="connsiteX230" fmla="*/ 3697647 w 4011346"/>
                <a:gd name="connsiteY230" fmla="*/ 1015934 h 2017102"/>
                <a:gd name="connsiteX231" fmla="*/ 3751043 w 4011346"/>
                <a:gd name="connsiteY231" fmla="*/ 1022608 h 2017102"/>
                <a:gd name="connsiteX232" fmla="*/ 3774403 w 4011346"/>
                <a:gd name="connsiteY232" fmla="*/ 979224 h 2017102"/>
                <a:gd name="connsiteX233" fmla="*/ 3767729 w 4011346"/>
                <a:gd name="connsiteY233" fmla="*/ 952526 h 2017102"/>
                <a:gd name="connsiteX234" fmla="*/ 3794427 w 4011346"/>
                <a:gd name="connsiteY234" fmla="*/ 919154 h 2017102"/>
                <a:gd name="connsiteX235" fmla="*/ 3804438 w 4011346"/>
                <a:gd name="connsiteY235" fmla="*/ 962538 h 2017102"/>
                <a:gd name="connsiteX236" fmla="*/ 3827799 w 4011346"/>
                <a:gd name="connsiteY236" fmla="*/ 979224 h 2017102"/>
                <a:gd name="connsiteX237" fmla="*/ 3874520 w 4011346"/>
                <a:gd name="connsiteY237" fmla="*/ 999248 h 2017102"/>
                <a:gd name="connsiteX238" fmla="*/ 3894544 w 4011346"/>
                <a:gd name="connsiteY238" fmla="*/ 1025945 h 2017102"/>
                <a:gd name="connsiteX239" fmla="*/ 3941265 w 4011346"/>
                <a:gd name="connsiteY239" fmla="*/ 1049306 h 2017102"/>
                <a:gd name="connsiteX240" fmla="*/ 3947939 w 4011346"/>
                <a:gd name="connsiteY240" fmla="*/ 1035957 h 2017102"/>
                <a:gd name="connsiteX241" fmla="*/ 3957951 w 4011346"/>
                <a:gd name="connsiteY241" fmla="*/ 972550 h 2017102"/>
                <a:gd name="connsiteX242" fmla="*/ 4004672 w 4011346"/>
                <a:gd name="connsiteY242" fmla="*/ 965875 h 2017102"/>
                <a:gd name="connsiteX243" fmla="*/ 4011346 w 4011346"/>
                <a:gd name="connsiteY243" fmla="*/ 932503 h 2017102"/>
                <a:gd name="connsiteX244" fmla="*/ 3967963 w 4011346"/>
                <a:gd name="connsiteY244" fmla="*/ 895794 h 2017102"/>
                <a:gd name="connsiteX245" fmla="*/ 3921241 w 4011346"/>
                <a:gd name="connsiteY245" fmla="*/ 879107 h 2017102"/>
                <a:gd name="connsiteX246" fmla="*/ 3907892 w 4011346"/>
                <a:gd name="connsiteY246" fmla="*/ 882445 h 2017102"/>
                <a:gd name="connsiteX247" fmla="*/ 3907892 w 4011346"/>
                <a:gd name="connsiteY247" fmla="*/ 915817 h 2017102"/>
                <a:gd name="connsiteX248" fmla="*/ 3887869 w 4011346"/>
                <a:gd name="connsiteY248" fmla="*/ 909142 h 2017102"/>
                <a:gd name="connsiteX249" fmla="*/ 3874520 w 4011346"/>
                <a:gd name="connsiteY249" fmla="*/ 855747 h 2017102"/>
                <a:gd name="connsiteX250" fmla="*/ 3817787 w 4011346"/>
                <a:gd name="connsiteY250" fmla="*/ 792340 h 2017102"/>
                <a:gd name="connsiteX251" fmla="*/ 3717671 w 4011346"/>
                <a:gd name="connsiteY251" fmla="*/ 715583 h 2017102"/>
                <a:gd name="connsiteX252" fmla="*/ 3664275 w 4011346"/>
                <a:gd name="connsiteY252" fmla="*/ 695560 h 2017102"/>
                <a:gd name="connsiteX253" fmla="*/ 3584181 w 4011346"/>
                <a:gd name="connsiteY253" fmla="*/ 688886 h 2017102"/>
                <a:gd name="connsiteX254" fmla="*/ 3520774 w 4011346"/>
                <a:gd name="connsiteY254" fmla="*/ 672199 h 2017102"/>
                <a:gd name="connsiteX255" fmla="*/ 3530786 w 4011346"/>
                <a:gd name="connsiteY255" fmla="*/ 712246 h 2017102"/>
                <a:gd name="connsiteX256" fmla="*/ 3537460 w 4011346"/>
                <a:gd name="connsiteY256" fmla="*/ 738944 h 2017102"/>
                <a:gd name="connsiteX257" fmla="*/ 3507425 w 4011346"/>
                <a:gd name="connsiteY257" fmla="*/ 762304 h 2017102"/>
                <a:gd name="connsiteX258" fmla="*/ 3477390 w 4011346"/>
                <a:gd name="connsiteY258" fmla="*/ 735607 h 2017102"/>
                <a:gd name="connsiteX259" fmla="*/ 3477390 w 4011346"/>
                <a:gd name="connsiteY259" fmla="*/ 715583 h 2017102"/>
                <a:gd name="connsiteX260" fmla="*/ 3504088 w 4011346"/>
                <a:gd name="connsiteY260" fmla="*/ 695560 h 2017102"/>
                <a:gd name="connsiteX261" fmla="*/ 3467379 w 4011346"/>
                <a:gd name="connsiteY261" fmla="*/ 682211 h 2017102"/>
                <a:gd name="connsiteX262" fmla="*/ 3450692 w 4011346"/>
                <a:gd name="connsiteY262" fmla="*/ 708909 h 2017102"/>
                <a:gd name="connsiteX263" fmla="*/ 3440681 w 4011346"/>
                <a:gd name="connsiteY263" fmla="*/ 722258 h 2017102"/>
                <a:gd name="connsiteX264" fmla="*/ 3357250 w 4011346"/>
                <a:gd name="connsiteY264" fmla="*/ 708909 h 2017102"/>
                <a:gd name="connsiteX265" fmla="*/ 3297180 w 4011346"/>
                <a:gd name="connsiteY265" fmla="*/ 715583 h 2017102"/>
                <a:gd name="connsiteX266" fmla="*/ 3267145 w 4011346"/>
                <a:gd name="connsiteY266" fmla="*/ 692223 h 2017102"/>
                <a:gd name="connsiteX267" fmla="*/ 3267145 w 4011346"/>
                <a:gd name="connsiteY267" fmla="*/ 655513 h 2017102"/>
                <a:gd name="connsiteX268" fmla="*/ 3203738 w 4011346"/>
                <a:gd name="connsiteY268" fmla="*/ 598780 h 2017102"/>
                <a:gd name="connsiteX269" fmla="*/ 3076923 w 4011346"/>
                <a:gd name="connsiteY269" fmla="*/ 605455 h 2017102"/>
                <a:gd name="connsiteX270" fmla="*/ 3043551 w 4011346"/>
                <a:gd name="connsiteY270" fmla="*/ 582094 h 2017102"/>
                <a:gd name="connsiteX271" fmla="*/ 3000167 w 4011346"/>
                <a:gd name="connsiteY271" fmla="*/ 535373 h 2017102"/>
                <a:gd name="connsiteX272" fmla="*/ 3013516 w 4011346"/>
                <a:gd name="connsiteY272" fmla="*/ 528699 h 2017102"/>
                <a:gd name="connsiteX273" fmla="*/ 3000167 w 4011346"/>
                <a:gd name="connsiteY273" fmla="*/ 508675 h 2017102"/>
                <a:gd name="connsiteX274" fmla="*/ 2970132 w 4011346"/>
                <a:gd name="connsiteY274" fmla="*/ 505338 h 2017102"/>
                <a:gd name="connsiteX275" fmla="*/ 2920073 w 4011346"/>
                <a:gd name="connsiteY275" fmla="*/ 552059 h 2017102"/>
                <a:gd name="connsiteX276" fmla="*/ 2920073 w 4011346"/>
                <a:gd name="connsiteY276" fmla="*/ 552059 h 2017102"/>
                <a:gd name="connsiteX277" fmla="*/ 2916736 w 4011346"/>
                <a:gd name="connsiteY277" fmla="*/ 502001 h 2017102"/>
                <a:gd name="connsiteX278" fmla="*/ 2936760 w 4011346"/>
                <a:gd name="connsiteY278" fmla="*/ 498664 h 2017102"/>
                <a:gd name="connsiteX279" fmla="*/ 2866678 w 4011346"/>
                <a:gd name="connsiteY279" fmla="*/ 468629 h 2017102"/>
                <a:gd name="connsiteX280" fmla="*/ 2813282 w 4011346"/>
                <a:gd name="connsiteY280" fmla="*/ 465291 h 2017102"/>
                <a:gd name="connsiteX281" fmla="*/ 2793259 w 4011346"/>
                <a:gd name="connsiteY281" fmla="*/ 488652 h 2017102"/>
                <a:gd name="connsiteX282" fmla="*/ 2743200 w 4011346"/>
                <a:gd name="connsiteY282" fmla="*/ 498664 h 2017102"/>
                <a:gd name="connsiteX283" fmla="*/ 2786584 w 4011346"/>
                <a:gd name="connsiteY283" fmla="*/ 508675 h 2017102"/>
                <a:gd name="connsiteX284" fmla="*/ 2763224 w 4011346"/>
                <a:gd name="connsiteY284" fmla="*/ 528699 h 2017102"/>
                <a:gd name="connsiteX285" fmla="*/ 2769898 w 4011346"/>
                <a:gd name="connsiteY285" fmla="*/ 578757 h 2017102"/>
                <a:gd name="connsiteX286" fmla="*/ 2749875 w 4011346"/>
                <a:gd name="connsiteY286" fmla="*/ 562071 h 2017102"/>
                <a:gd name="connsiteX287" fmla="*/ 2733189 w 4011346"/>
                <a:gd name="connsiteY287" fmla="*/ 575420 h 2017102"/>
                <a:gd name="connsiteX288" fmla="*/ 2666444 w 4011346"/>
                <a:gd name="connsiteY288" fmla="*/ 565408 h 2017102"/>
                <a:gd name="connsiteX289" fmla="*/ 2636409 w 4011346"/>
                <a:gd name="connsiteY289" fmla="*/ 575420 h 2017102"/>
                <a:gd name="connsiteX290" fmla="*/ 2603037 w 4011346"/>
                <a:gd name="connsiteY290" fmla="*/ 535373 h 2017102"/>
                <a:gd name="connsiteX291" fmla="*/ 2569665 w 4011346"/>
                <a:gd name="connsiteY291" fmla="*/ 618804 h 2017102"/>
                <a:gd name="connsiteX292" fmla="*/ 2552979 w 4011346"/>
                <a:gd name="connsiteY292" fmla="*/ 638827 h 2017102"/>
                <a:gd name="connsiteX293" fmla="*/ 2469548 w 4011346"/>
                <a:gd name="connsiteY293" fmla="*/ 502001 h 2017102"/>
                <a:gd name="connsiteX294" fmla="*/ 2446187 w 4011346"/>
                <a:gd name="connsiteY294" fmla="*/ 518687 h 2017102"/>
                <a:gd name="connsiteX295" fmla="*/ 2442850 w 4011346"/>
                <a:gd name="connsiteY295" fmla="*/ 485315 h 2017102"/>
                <a:gd name="connsiteX296" fmla="*/ 2449525 w 4011346"/>
                <a:gd name="connsiteY296" fmla="*/ 415233 h 2017102"/>
                <a:gd name="connsiteX297" fmla="*/ 2386117 w 4011346"/>
                <a:gd name="connsiteY297" fmla="*/ 388535 h 2017102"/>
                <a:gd name="connsiteX298" fmla="*/ 2369431 w 4011346"/>
                <a:gd name="connsiteY298" fmla="*/ 428582 h 2017102"/>
                <a:gd name="connsiteX299" fmla="*/ 2379443 w 4011346"/>
                <a:gd name="connsiteY299" fmla="*/ 451942 h 2017102"/>
                <a:gd name="connsiteX300" fmla="*/ 2376106 w 4011346"/>
                <a:gd name="connsiteY300" fmla="*/ 471966 h 2017102"/>
                <a:gd name="connsiteX301" fmla="*/ 2352745 w 4011346"/>
                <a:gd name="connsiteY301" fmla="*/ 448605 h 2017102"/>
                <a:gd name="connsiteX302" fmla="*/ 2316036 w 4011346"/>
                <a:gd name="connsiteY302" fmla="*/ 455280 h 2017102"/>
                <a:gd name="connsiteX303" fmla="*/ 2272652 w 4011346"/>
                <a:gd name="connsiteY303" fmla="*/ 441931 h 2017102"/>
                <a:gd name="connsiteX304" fmla="*/ 2245954 w 4011346"/>
                <a:gd name="connsiteY304" fmla="*/ 401884 h 2017102"/>
                <a:gd name="connsiteX305" fmla="*/ 2209244 w 4011346"/>
                <a:gd name="connsiteY305" fmla="*/ 398547 h 2017102"/>
                <a:gd name="connsiteX306" fmla="*/ 2159186 w 4011346"/>
                <a:gd name="connsiteY306" fmla="*/ 388535 h 2017102"/>
                <a:gd name="connsiteX307" fmla="*/ 2132488 w 4011346"/>
                <a:gd name="connsiteY307" fmla="*/ 405221 h 2017102"/>
                <a:gd name="connsiteX308" fmla="*/ 2115802 w 4011346"/>
                <a:gd name="connsiteY308" fmla="*/ 418570 h 2017102"/>
                <a:gd name="connsiteX309" fmla="*/ 2115802 w 4011346"/>
                <a:gd name="connsiteY309" fmla="*/ 388535 h 2017102"/>
                <a:gd name="connsiteX310" fmla="*/ 2082430 w 4011346"/>
                <a:gd name="connsiteY310" fmla="*/ 385198 h 2017102"/>
                <a:gd name="connsiteX311" fmla="*/ 2045720 w 4011346"/>
                <a:gd name="connsiteY311" fmla="*/ 358500 h 2017102"/>
                <a:gd name="connsiteX312" fmla="*/ 2025697 w 4011346"/>
                <a:gd name="connsiteY312" fmla="*/ 388535 h 2017102"/>
                <a:gd name="connsiteX313" fmla="*/ 2055732 w 4011346"/>
                <a:gd name="connsiteY313" fmla="*/ 385198 h 2017102"/>
                <a:gd name="connsiteX314" fmla="*/ 2045720 w 4011346"/>
                <a:gd name="connsiteY314" fmla="*/ 411896 h 2017102"/>
                <a:gd name="connsiteX315" fmla="*/ 1988987 w 4011346"/>
                <a:gd name="connsiteY315" fmla="*/ 431919 h 2017102"/>
                <a:gd name="connsiteX316" fmla="*/ 1935592 w 4011346"/>
                <a:gd name="connsiteY316" fmla="*/ 441931 h 2017102"/>
                <a:gd name="connsiteX317" fmla="*/ 1995662 w 4011346"/>
                <a:gd name="connsiteY317" fmla="*/ 385198 h 2017102"/>
                <a:gd name="connsiteX318" fmla="*/ 2055732 w 4011346"/>
                <a:gd name="connsiteY318" fmla="*/ 315116 h 2017102"/>
                <a:gd name="connsiteX319" fmla="*/ 2055732 w 4011346"/>
                <a:gd name="connsiteY319" fmla="*/ 315116 h 2017102"/>
                <a:gd name="connsiteX320" fmla="*/ 2129860 w 4011346"/>
                <a:gd name="connsiteY320" fmla="*/ 245536 h 2017102"/>
                <a:gd name="connsiteX321" fmla="*/ 2127003 w 4011346"/>
                <a:gd name="connsiteY321" fmla="*/ 171242 h 2017102"/>
                <a:gd name="connsiteX322" fmla="*/ 2092713 w 4011346"/>
                <a:gd name="connsiteY322" fmla="*/ 102662 h 2017102"/>
                <a:gd name="connsiteX323" fmla="*/ 2055565 w 4011346"/>
                <a:gd name="connsiteY323" fmla="*/ 79801 h 2017102"/>
                <a:gd name="connsiteX324" fmla="*/ 1877440 w 4011346"/>
                <a:gd name="connsiteY324" fmla="*/ 0 h 2017102"/>
                <a:gd name="connsiteX325" fmla="*/ 1835474 w 4011346"/>
                <a:gd name="connsiteY325" fmla="*/ 38128 h 2017102"/>
                <a:gd name="connsiteX326" fmla="*/ 1818788 w 4011346"/>
                <a:gd name="connsiteY326" fmla="*/ 78175 h 2017102"/>
                <a:gd name="connsiteX327" fmla="*/ 1838813 w 4011346"/>
                <a:gd name="connsiteY327" fmla="*/ 131569 h 2017102"/>
                <a:gd name="connsiteX328" fmla="*/ 1782079 w 4011346"/>
                <a:gd name="connsiteY328" fmla="*/ 118220 h 2017102"/>
                <a:gd name="connsiteX329" fmla="*/ 1768731 w 4011346"/>
                <a:gd name="connsiteY329" fmla="*/ 164942 h 2017102"/>
                <a:gd name="connsiteX330" fmla="*/ 1705322 w 4011346"/>
                <a:gd name="connsiteY330" fmla="*/ 188302 h 2017102"/>
                <a:gd name="connsiteX331" fmla="*/ 1685300 w 4011346"/>
                <a:gd name="connsiteY331" fmla="*/ 161604 h 2017102"/>
                <a:gd name="connsiteX332" fmla="*/ 1615218 w 4011346"/>
                <a:gd name="connsiteY332" fmla="*/ 164942 h 2017102"/>
                <a:gd name="connsiteX333" fmla="*/ 1638579 w 4011346"/>
                <a:gd name="connsiteY333" fmla="*/ 194977 h 2017102"/>
                <a:gd name="connsiteX334" fmla="*/ 1528449 w 4011346"/>
                <a:gd name="connsiteY334" fmla="*/ 221673 h 2017102"/>
                <a:gd name="connsiteX335" fmla="*/ 1465043 w 4011346"/>
                <a:gd name="connsiteY335" fmla="*/ 305104 h 2017102"/>
                <a:gd name="connsiteX336" fmla="*/ 1448357 w 4011346"/>
                <a:gd name="connsiteY336" fmla="*/ 331802 h 2017102"/>
                <a:gd name="connsiteX337" fmla="*/ 1481729 w 4011346"/>
                <a:gd name="connsiteY337" fmla="*/ 365175 h 2017102"/>
                <a:gd name="connsiteX338" fmla="*/ 1481729 w 4011346"/>
                <a:gd name="connsiteY338" fmla="*/ 395210 h 2017102"/>
                <a:gd name="connsiteX339" fmla="*/ 1458368 w 4011346"/>
                <a:gd name="connsiteY339" fmla="*/ 398547 h 2017102"/>
                <a:gd name="connsiteX340" fmla="*/ 1458368 w 4011346"/>
                <a:gd name="connsiteY340" fmla="*/ 378523 h 2017102"/>
                <a:gd name="connsiteX341" fmla="*/ 1418322 w 4011346"/>
                <a:gd name="connsiteY341" fmla="*/ 388535 h 2017102"/>
                <a:gd name="connsiteX342" fmla="*/ 1368263 w 4011346"/>
                <a:gd name="connsiteY342" fmla="*/ 395210 h 2017102"/>
                <a:gd name="connsiteX343" fmla="*/ 1321542 w 4011346"/>
                <a:gd name="connsiteY343" fmla="*/ 401884 h 2017102"/>
                <a:gd name="connsiteX344" fmla="*/ 1318205 w 4011346"/>
                <a:gd name="connsiteY344" fmla="*/ 488652 h 2017102"/>
                <a:gd name="connsiteX345" fmla="*/ 1358252 w 4011346"/>
                <a:gd name="connsiteY345" fmla="*/ 512013 h 2017102"/>
                <a:gd name="connsiteX346" fmla="*/ 1374938 w 4011346"/>
                <a:gd name="connsiteY346" fmla="*/ 542048 h 2017102"/>
                <a:gd name="connsiteX347" fmla="*/ 1384949 w 4011346"/>
                <a:gd name="connsiteY347" fmla="*/ 565408 h 2017102"/>
                <a:gd name="connsiteX348" fmla="*/ 1394961 w 4011346"/>
                <a:gd name="connsiteY348" fmla="*/ 615467 h 2017102"/>
                <a:gd name="connsiteX349" fmla="*/ 1384949 w 4011346"/>
                <a:gd name="connsiteY349" fmla="*/ 645502 h 2017102"/>
                <a:gd name="connsiteX350" fmla="*/ 1358252 w 4011346"/>
                <a:gd name="connsiteY350" fmla="*/ 612129 h 2017102"/>
                <a:gd name="connsiteX351" fmla="*/ 1361589 w 4011346"/>
                <a:gd name="connsiteY351" fmla="*/ 582094 h 2017102"/>
                <a:gd name="connsiteX352" fmla="*/ 1351577 w 4011346"/>
                <a:gd name="connsiteY352" fmla="*/ 542048 h 2017102"/>
                <a:gd name="connsiteX353" fmla="*/ 1328217 w 4011346"/>
                <a:gd name="connsiteY353" fmla="*/ 548722 h 2017102"/>
                <a:gd name="connsiteX354" fmla="*/ 1281495 w 4011346"/>
                <a:gd name="connsiteY354" fmla="*/ 512013 h 2017102"/>
                <a:gd name="connsiteX355" fmla="*/ 1241449 w 4011346"/>
                <a:gd name="connsiteY355" fmla="*/ 508675 h 2017102"/>
                <a:gd name="connsiteX356" fmla="*/ 1241449 w 4011346"/>
                <a:gd name="connsiteY356" fmla="*/ 555396 h 2017102"/>
                <a:gd name="connsiteX357" fmla="*/ 1201402 w 4011346"/>
                <a:gd name="connsiteY357" fmla="*/ 535373 h 2017102"/>
                <a:gd name="connsiteX358" fmla="*/ 1228100 w 4011346"/>
                <a:gd name="connsiteY358" fmla="*/ 585431 h 2017102"/>
                <a:gd name="connsiteX359" fmla="*/ 1258135 w 4011346"/>
                <a:gd name="connsiteY359" fmla="*/ 595443 h 2017102"/>
                <a:gd name="connsiteX360" fmla="*/ 1258135 w 4011346"/>
                <a:gd name="connsiteY360" fmla="*/ 615467 h 2017102"/>
                <a:gd name="connsiteX361" fmla="*/ 1198065 w 4011346"/>
                <a:gd name="connsiteY361" fmla="*/ 592106 h 2017102"/>
                <a:gd name="connsiteX362" fmla="*/ 1181379 w 4011346"/>
                <a:gd name="connsiteY362" fmla="*/ 592106 h 2017102"/>
                <a:gd name="connsiteX363" fmla="*/ 1178041 w 4011346"/>
                <a:gd name="connsiteY363" fmla="*/ 548722 h 2017102"/>
                <a:gd name="connsiteX364" fmla="*/ 1171367 w 4011346"/>
                <a:gd name="connsiteY364" fmla="*/ 461954 h 2017102"/>
                <a:gd name="connsiteX365" fmla="*/ 1161355 w 4011346"/>
                <a:gd name="connsiteY365" fmla="*/ 532036 h 2017102"/>
                <a:gd name="connsiteX366" fmla="*/ 1137995 w 4011346"/>
                <a:gd name="connsiteY366" fmla="*/ 562071 h 2017102"/>
                <a:gd name="connsiteX367" fmla="*/ 1158018 w 4011346"/>
                <a:gd name="connsiteY367" fmla="*/ 608792 h 2017102"/>
                <a:gd name="connsiteX368" fmla="*/ 1158018 w 4011346"/>
                <a:gd name="connsiteY368" fmla="*/ 642164 h 2017102"/>
                <a:gd name="connsiteX369" fmla="*/ 1141332 w 4011346"/>
                <a:gd name="connsiteY369" fmla="*/ 692223 h 2017102"/>
                <a:gd name="connsiteX370" fmla="*/ 1154681 w 4011346"/>
                <a:gd name="connsiteY370" fmla="*/ 725595 h 2017102"/>
                <a:gd name="connsiteX371" fmla="*/ 1184716 w 4011346"/>
                <a:gd name="connsiteY371" fmla="*/ 732269 h 2017102"/>
                <a:gd name="connsiteX372" fmla="*/ 1221425 w 4011346"/>
                <a:gd name="connsiteY372" fmla="*/ 738944 h 2017102"/>
                <a:gd name="connsiteX373" fmla="*/ 1241449 w 4011346"/>
                <a:gd name="connsiteY373" fmla="*/ 762304 h 2017102"/>
                <a:gd name="connsiteX374" fmla="*/ 1258135 w 4011346"/>
                <a:gd name="connsiteY374" fmla="*/ 805688 h 2017102"/>
                <a:gd name="connsiteX375" fmla="*/ 1258135 w 4011346"/>
                <a:gd name="connsiteY375" fmla="*/ 805688 h 2017102"/>
                <a:gd name="connsiteX376" fmla="*/ 1254798 w 4011346"/>
                <a:gd name="connsiteY376" fmla="*/ 839061 h 2017102"/>
                <a:gd name="connsiteX377" fmla="*/ 1274821 w 4011346"/>
                <a:gd name="connsiteY377" fmla="*/ 859084 h 2017102"/>
                <a:gd name="connsiteX378" fmla="*/ 1244786 w 4011346"/>
                <a:gd name="connsiteY378" fmla="*/ 865759 h 2017102"/>
                <a:gd name="connsiteX379" fmla="*/ 1224763 w 4011346"/>
                <a:gd name="connsiteY379" fmla="*/ 825712 h 2017102"/>
                <a:gd name="connsiteX380" fmla="*/ 1224763 w 4011346"/>
                <a:gd name="connsiteY380" fmla="*/ 785665 h 2017102"/>
                <a:gd name="connsiteX381" fmla="*/ 1194727 w 4011346"/>
                <a:gd name="connsiteY381" fmla="*/ 748956 h 2017102"/>
                <a:gd name="connsiteX382" fmla="*/ 1164692 w 4011346"/>
                <a:gd name="connsiteY382" fmla="*/ 792340 h 2017102"/>
                <a:gd name="connsiteX383" fmla="*/ 1178041 w 4011346"/>
                <a:gd name="connsiteY383" fmla="*/ 835723 h 2017102"/>
                <a:gd name="connsiteX384" fmla="*/ 1137995 w 4011346"/>
                <a:gd name="connsiteY384" fmla="*/ 892456 h 2017102"/>
                <a:gd name="connsiteX385" fmla="*/ 1097948 w 4011346"/>
                <a:gd name="connsiteY385" fmla="*/ 949189 h 2017102"/>
                <a:gd name="connsiteX386" fmla="*/ 1007843 w 4011346"/>
                <a:gd name="connsiteY386" fmla="*/ 912480 h 2017102"/>
                <a:gd name="connsiteX387" fmla="*/ 1074587 w 4011346"/>
                <a:gd name="connsiteY387" fmla="*/ 909142 h 2017102"/>
                <a:gd name="connsiteX388" fmla="*/ 1107960 w 4011346"/>
                <a:gd name="connsiteY388" fmla="*/ 845735 h 2017102"/>
                <a:gd name="connsiteX389" fmla="*/ 1121309 w 4011346"/>
                <a:gd name="connsiteY389" fmla="*/ 802351 h 2017102"/>
                <a:gd name="connsiteX390" fmla="*/ 1127983 w 4011346"/>
                <a:gd name="connsiteY390" fmla="*/ 768979 h 2017102"/>
                <a:gd name="connsiteX391" fmla="*/ 1117971 w 4011346"/>
                <a:gd name="connsiteY391" fmla="*/ 752293 h 2017102"/>
                <a:gd name="connsiteX392" fmla="*/ 1114634 w 4011346"/>
                <a:gd name="connsiteY392" fmla="*/ 702234 h 2017102"/>
                <a:gd name="connsiteX393" fmla="*/ 1104622 w 4011346"/>
                <a:gd name="connsiteY393" fmla="*/ 622141 h 2017102"/>
                <a:gd name="connsiteX394" fmla="*/ 1101285 w 4011346"/>
                <a:gd name="connsiteY394" fmla="*/ 562071 h 2017102"/>
                <a:gd name="connsiteX395" fmla="*/ 1124646 w 4011346"/>
                <a:gd name="connsiteY395" fmla="*/ 468629 h 2017102"/>
                <a:gd name="connsiteX396" fmla="*/ 1031203 w 4011346"/>
                <a:gd name="connsiteY396" fmla="*/ 458617 h 2017102"/>
                <a:gd name="connsiteX397" fmla="*/ 1014517 w 4011346"/>
                <a:gd name="connsiteY397" fmla="*/ 515350 h 2017102"/>
                <a:gd name="connsiteX398" fmla="*/ 1024529 w 4011346"/>
                <a:gd name="connsiteY398" fmla="*/ 562071 h 2017102"/>
                <a:gd name="connsiteX399" fmla="*/ 981145 w 4011346"/>
                <a:gd name="connsiteY399" fmla="*/ 615467 h 2017102"/>
                <a:gd name="connsiteX400" fmla="*/ 991157 w 4011346"/>
                <a:gd name="connsiteY400" fmla="*/ 652176 h 2017102"/>
                <a:gd name="connsiteX401" fmla="*/ 981145 w 4011346"/>
                <a:gd name="connsiteY401" fmla="*/ 698897 h 2017102"/>
                <a:gd name="connsiteX402" fmla="*/ 1001168 w 4011346"/>
                <a:gd name="connsiteY402" fmla="*/ 722258 h 2017102"/>
                <a:gd name="connsiteX403" fmla="*/ 1017854 w 4011346"/>
                <a:gd name="connsiteY403" fmla="*/ 768979 h 2017102"/>
                <a:gd name="connsiteX404" fmla="*/ 1047890 w 4011346"/>
                <a:gd name="connsiteY404" fmla="*/ 755630 h 2017102"/>
                <a:gd name="connsiteX405" fmla="*/ 1014517 w 4011346"/>
                <a:gd name="connsiteY405" fmla="*/ 809026 h 2017102"/>
                <a:gd name="connsiteX406" fmla="*/ 957784 w 4011346"/>
                <a:gd name="connsiteY406" fmla="*/ 755630 h 2017102"/>
                <a:gd name="connsiteX407" fmla="*/ 884365 w 4011346"/>
                <a:gd name="connsiteY407" fmla="*/ 718921 h 2017102"/>
                <a:gd name="connsiteX408" fmla="*/ 824295 w 4011346"/>
                <a:gd name="connsiteY408" fmla="*/ 695560 h 2017102"/>
                <a:gd name="connsiteX409" fmla="*/ 810946 w 4011346"/>
                <a:gd name="connsiteY409" fmla="*/ 732269 h 2017102"/>
                <a:gd name="connsiteX410" fmla="*/ 827633 w 4011346"/>
                <a:gd name="connsiteY410" fmla="*/ 768979 h 2017102"/>
                <a:gd name="connsiteX411" fmla="*/ 814284 w 4011346"/>
                <a:gd name="connsiteY411" fmla="*/ 792340 h 2017102"/>
                <a:gd name="connsiteX412" fmla="*/ 800935 w 4011346"/>
                <a:gd name="connsiteY412" fmla="*/ 809026 h 2017102"/>
                <a:gd name="connsiteX413" fmla="*/ 770900 w 4011346"/>
                <a:gd name="connsiteY413" fmla="*/ 752293 h 2017102"/>
                <a:gd name="connsiteX414" fmla="*/ 744202 w 4011346"/>
                <a:gd name="connsiteY414" fmla="*/ 789002 h 2017102"/>
                <a:gd name="connsiteX415" fmla="*/ 707492 w 4011346"/>
                <a:gd name="connsiteY415" fmla="*/ 782328 h 2017102"/>
                <a:gd name="connsiteX416" fmla="*/ 654097 w 4011346"/>
                <a:gd name="connsiteY416" fmla="*/ 819037 h 2017102"/>
                <a:gd name="connsiteX417" fmla="*/ 644085 w 4011346"/>
                <a:gd name="connsiteY417" fmla="*/ 795677 h 2017102"/>
                <a:gd name="connsiteX418" fmla="*/ 654097 w 4011346"/>
                <a:gd name="connsiteY418" fmla="*/ 758967 h 2017102"/>
                <a:gd name="connsiteX419" fmla="*/ 614050 w 4011346"/>
                <a:gd name="connsiteY419" fmla="*/ 795677 h 2017102"/>
                <a:gd name="connsiteX420" fmla="*/ 594027 w 4011346"/>
                <a:gd name="connsiteY420" fmla="*/ 795677 h 2017102"/>
                <a:gd name="connsiteX421" fmla="*/ 533957 w 4011346"/>
                <a:gd name="connsiteY421" fmla="*/ 829049 h 2017102"/>
                <a:gd name="connsiteX422" fmla="*/ 510596 w 4011346"/>
                <a:gd name="connsiteY422" fmla="*/ 852410 h 2017102"/>
                <a:gd name="connsiteX423" fmla="*/ 500584 w 4011346"/>
                <a:gd name="connsiteY423" fmla="*/ 899131 h 2017102"/>
                <a:gd name="connsiteX424" fmla="*/ 450526 w 4011346"/>
                <a:gd name="connsiteY424" fmla="*/ 885782 h 2017102"/>
                <a:gd name="connsiteX425" fmla="*/ 433840 w 4011346"/>
                <a:gd name="connsiteY425" fmla="*/ 849072 h 2017102"/>
                <a:gd name="connsiteX426" fmla="*/ 467212 w 4011346"/>
                <a:gd name="connsiteY426" fmla="*/ 819037 h 2017102"/>
                <a:gd name="connsiteX427" fmla="*/ 453863 w 4011346"/>
                <a:gd name="connsiteY427" fmla="*/ 795677 h 2017102"/>
                <a:gd name="connsiteX428" fmla="*/ 390456 w 4011346"/>
                <a:gd name="connsiteY428" fmla="*/ 765642 h 2017102"/>
                <a:gd name="connsiteX429" fmla="*/ 417154 w 4011346"/>
                <a:gd name="connsiteY429" fmla="*/ 815700 h 2017102"/>
                <a:gd name="connsiteX430" fmla="*/ 407142 w 4011346"/>
                <a:gd name="connsiteY430" fmla="*/ 859084 h 2017102"/>
                <a:gd name="connsiteX431" fmla="*/ 413817 w 4011346"/>
                <a:gd name="connsiteY431" fmla="*/ 895794 h 2017102"/>
                <a:gd name="connsiteX432" fmla="*/ 427165 w 4011346"/>
                <a:gd name="connsiteY432" fmla="*/ 919154 h 2017102"/>
                <a:gd name="connsiteX433" fmla="*/ 413817 w 4011346"/>
                <a:gd name="connsiteY433" fmla="*/ 949189 h 2017102"/>
                <a:gd name="connsiteX434" fmla="*/ 390456 w 4011346"/>
                <a:gd name="connsiteY434" fmla="*/ 925829 h 2017102"/>
                <a:gd name="connsiteX435" fmla="*/ 360421 w 4011346"/>
                <a:gd name="connsiteY435" fmla="*/ 922491 h 2017102"/>
                <a:gd name="connsiteX436" fmla="*/ 333723 w 4011346"/>
                <a:gd name="connsiteY436" fmla="*/ 962538 h 2017102"/>
                <a:gd name="connsiteX437" fmla="*/ 307025 w 4011346"/>
                <a:gd name="connsiteY437" fmla="*/ 982561 h 2017102"/>
                <a:gd name="connsiteX438" fmla="*/ 320374 w 4011346"/>
                <a:gd name="connsiteY438" fmla="*/ 1009259 h 2017102"/>
                <a:gd name="connsiteX439" fmla="*/ 303688 w 4011346"/>
                <a:gd name="connsiteY439" fmla="*/ 1032620 h 2017102"/>
                <a:gd name="connsiteX440" fmla="*/ 233606 w 4011346"/>
                <a:gd name="connsiteY440" fmla="*/ 995910 h 2017102"/>
                <a:gd name="connsiteX441" fmla="*/ 243618 w 4011346"/>
                <a:gd name="connsiteY441" fmla="*/ 1045969 h 2017102"/>
                <a:gd name="connsiteX442" fmla="*/ 263641 w 4011346"/>
                <a:gd name="connsiteY442" fmla="*/ 1065992 h 2017102"/>
                <a:gd name="connsiteX443" fmla="*/ 250292 w 4011346"/>
                <a:gd name="connsiteY443" fmla="*/ 1079341 h 2017102"/>
                <a:gd name="connsiteX444" fmla="*/ 193560 w 4011346"/>
                <a:gd name="connsiteY444" fmla="*/ 1042631 h 2017102"/>
                <a:gd name="connsiteX445" fmla="*/ 170199 w 4011346"/>
                <a:gd name="connsiteY445" fmla="*/ 1002585 h 2017102"/>
                <a:gd name="connsiteX446" fmla="*/ 170199 w 4011346"/>
                <a:gd name="connsiteY446" fmla="*/ 955864 h 2017102"/>
                <a:gd name="connsiteX447" fmla="*/ 133490 w 4011346"/>
                <a:gd name="connsiteY447" fmla="*/ 879107 h 2017102"/>
                <a:gd name="connsiteX448" fmla="*/ 196897 w 4011346"/>
                <a:gd name="connsiteY448" fmla="*/ 909142 h 2017102"/>
                <a:gd name="connsiteX449" fmla="*/ 256967 w 4011346"/>
                <a:gd name="connsiteY449" fmla="*/ 939177 h 2017102"/>
                <a:gd name="connsiteX450" fmla="*/ 293676 w 4011346"/>
                <a:gd name="connsiteY450" fmla="*/ 942515 h 2017102"/>
                <a:gd name="connsiteX451" fmla="*/ 327049 w 4011346"/>
                <a:gd name="connsiteY451" fmla="*/ 912480 h 2017102"/>
                <a:gd name="connsiteX452" fmla="*/ 343735 w 4011346"/>
                <a:gd name="connsiteY452" fmla="*/ 875770 h 2017102"/>
                <a:gd name="connsiteX453" fmla="*/ 333723 w 4011346"/>
                <a:gd name="connsiteY453" fmla="*/ 825712 h 2017102"/>
                <a:gd name="connsiteX454" fmla="*/ 290339 w 4011346"/>
                <a:gd name="connsiteY454" fmla="*/ 805688 h 2017102"/>
                <a:gd name="connsiteX455" fmla="*/ 236944 w 4011346"/>
                <a:gd name="connsiteY455" fmla="*/ 758967 h 2017102"/>
                <a:gd name="connsiteX456" fmla="*/ 133490 w 4011346"/>
                <a:gd name="connsiteY456" fmla="*/ 702234 h 2017102"/>
                <a:gd name="connsiteX0" fmla="*/ 133490 w 4011346"/>
                <a:gd name="connsiteY0" fmla="*/ 702234 h 2017102"/>
                <a:gd name="connsiteX1" fmla="*/ 46722 w 4011346"/>
                <a:gd name="connsiteY1" fmla="*/ 732269 h 2017102"/>
                <a:gd name="connsiteX2" fmla="*/ 33373 w 4011346"/>
                <a:gd name="connsiteY2" fmla="*/ 762304 h 2017102"/>
                <a:gd name="connsiteX3" fmla="*/ 43384 w 4011346"/>
                <a:gd name="connsiteY3" fmla="*/ 792340 h 2017102"/>
                <a:gd name="connsiteX4" fmla="*/ 60071 w 4011346"/>
                <a:gd name="connsiteY4" fmla="*/ 819037 h 2017102"/>
                <a:gd name="connsiteX5" fmla="*/ 73419 w 4011346"/>
                <a:gd name="connsiteY5" fmla="*/ 849072 h 2017102"/>
                <a:gd name="connsiteX6" fmla="*/ 56733 w 4011346"/>
                <a:gd name="connsiteY6" fmla="*/ 872433 h 2017102"/>
                <a:gd name="connsiteX7" fmla="*/ 76757 w 4011346"/>
                <a:gd name="connsiteY7" fmla="*/ 952526 h 2017102"/>
                <a:gd name="connsiteX8" fmla="*/ 66745 w 4011346"/>
                <a:gd name="connsiteY8" fmla="*/ 969213 h 2017102"/>
                <a:gd name="connsiteX9" fmla="*/ 70082 w 4011346"/>
                <a:gd name="connsiteY9" fmla="*/ 995910 h 2017102"/>
                <a:gd name="connsiteX10" fmla="*/ 70082 w 4011346"/>
                <a:gd name="connsiteY10" fmla="*/ 1035957 h 2017102"/>
                <a:gd name="connsiteX11" fmla="*/ 80094 w 4011346"/>
                <a:gd name="connsiteY11" fmla="*/ 1055980 h 2017102"/>
                <a:gd name="connsiteX12" fmla="*/ 76757 w 4011346"/>
                <a:gd name="connsiteY12" fmla="*/ 1079341 h 2017102"/>
                <a:gd name="connsiteX13" fmla="*/ 106792 w 4011346"/>
                <a:gd name="connsiteY13" fmla="*/ 1112713 h 2017102"/>
                <a:gd name="connsiteX14" fmla="*/ 106792 w 4011346"/>
                <a:gd name="connsiteY14" fmla="*/ 1142748 h 2017102"/>
                <a:gd name="connsiteX15" fmla="*/ 13349 w 4011346"/>
                <a:gd name="connsiteY15" fmla="*/ 1232853 h 2017102"/>
                <a:gd name="connsiteX16" fmla="*/ 33373 w 4011346"/>
                <a:gd name="connsiteY16" fmla="*/ 1266226 h 2017102"/>
                <a:gd name="connsiteX17" fmla="*/ 33373 w 4011346"/>
                <a:gd name="connsiteY17" fmla="*/ 1266226 h 2017102"/>
                <a:gd name="connsiteX18" fmla="*/ 16687 w 4011346"/>
                <a:gd name="connsiteY18" fmla="*/ 1296261 h 2017102"/>
                <a:gd name="connsiteX19" fmla="*/ 3338 w 4011346"/>
                <a:gd name="connsiteY19" fmla="*/ 1326296 h 2017102"/>
                <a:gd name="connsiteX20" fmla="*/ 0 w 4011346"/>
                <a:gd name="connsiteY20" fmla="*/ 1386366 h 2017102"/>
                <a:gd name="connsiteX21" fmla="*/ 16687 w 4011346"/>
                <a:gd name="connsiteY21" fmla="*/ 1429750 h 2017102"/>
                <a:gd name="connsiteX22" fmla="*/ 20024 w 4011346"/>
                <a:gd name="connsiteY22" fmla="*/ 1463122 h 2017102"/>
                <a:gd name="connsiteX23" fmla="*/ 56733 w 4011346"/>
                <a:gd name="connsiteY23" fmla="*/ 1473134 h 2017102"/>
                <a:gd name="connsiteX24" fmla="*/ 116803 w 4011346"/>
                <a:gd name="connsiteY24" fmla="*/ 1559902 h 2017102"/>
                <a:gd name="connsiteX25" fmla="*/ 96780 w 4011346"/>
                <a:gd name="connsiteY25" fmla="*/ 1583262 h 2017102"/>
                <a:gd name="connsiteX26" fmla="*/ 93443 w 4011346"/>
                <a:gd name="connsiteY26" fmla="*/ 1613297 h 2017102"/>
                <a:gd name="connsiteX27" fmla="*/ 120141 w 4011346"/>
                <a:gd name="connsiteY27" fmla="*/ 1616634 h 2017102"/>
                <a:gd name="connsiteX28" fmla="*/ 160187 w 4011346"/>
                <a:gd name="connsiteY28" fmla="*/ 1629983 h 2017102"/>
                <a:gd name="connsiteX29" fmla="*/ 186885 w 4011346"/>
                <a:gd name="connsiteY29" fmla="*/ 1643332 h 2017102"/>
                <a:gd name="connsiteX30" fmla="*/ 213583 w 4011346"/>
                <a:gd name="connsiteY30" fmla="*/ 1673367 h 2017102"/>
                <a:gd name="connsiteX31" fmla="*/ 243618 w 4011346"/>
                <a:gd name="connsiteY31" fmla="*/ 1676704 h 2017102"/>
                <a:gd name="connsiteX32" fmla="*/ 287002 w 4011346"/>
                <a:gd name="connsiteY32" fmla="*/ 1706740 h 2017102"/>
                <a:gd name="connsiteX33" fmla="*/ 310363 w 4011346"/>
                <a:gd name="connsiteY33" fmla="*/ 1716751 h 2017102"/>
                <a:gd name="connsiteX34" fmla="*/ 310363 w 4011346"/>
                <a:gd name="connsiteY34" fmla="*/ 1753461 h 2017102"/>
                <a:gd name="connsiteX35" fmla="*/ 270316 w 4011346"/>
                <a:gd name="connsiteY35" fmla="*/ 1793507 h 2017102"/>
                <a:gd name="connsiteX36" fmla="*/ 280327 w 4011346"/>
                <a:gd name="connsiteY36" fmla="*/ 1816868 h 2017102"/>
                <a:gd name="connsiteX37" fmla="*/ 273653 w 4011346"/>
                <a:gd name="connsiteY37" fmla="*/ 1836891 h 2017102"/>
                <a:gd name="connsiteX38" fmla="*/ 266979 w 4011346"/>
                <a:gd name="connsiteY38" fmla="*/ 1853577 h 2017102"/>
                <a:gd name="connsiteX39" fmla="*/ 240281 w 4011346"/>
                <a:gd name="connsiteY39" fmla="*/ 1893624 h 2017102"/>
                <a:gd name="connsiteX40" fmla="*/ 307025 w 4011346"/>
                <a:gd name="connsiteY40" fmla="*/ 1930334 h 2017102"/>
                <a:gd name="connsiteX41" fmla="*/ 337060 w 4011346"/>
                <a:gd name="connsiteY41" fmla="*/ 1937008 h 2017102"/>
                <a:gd name="connsiteX42" fmla="*/ 360421 w 4011346"/>
                <a:gd name="connsiteY42" fmla="*/ 1943683 h 2017102"/>
                <a:gd name="connsiteX43" fmla="*/ 380444 w 4011346"/>
                <a:gd name="connsiteY43" fmla="*/ 1950357 h 2017102"/>
                <a:gd name="connsiteX44" fmla="*/ 407142 w 4011346"/>
                <a:gd name="connsiteY44" fmla="*/ 1970380 h 2017102"/>
                <a:gd name="connsiteX45" fmla="*/ 437177 w 4011346"/>
                <a:gd name="connsiteY45" fmla="*/ 1967043 h 2017102"/>
                <a:gd name="connsiteX46" fmla="*/ 507259 w 4011346"/>
                <a:gd name="connsiteY46" fmla="*/ 2017102 h 2017102"/>
                <a:gd name="connsiteX47" fmla="*/ 517271 w 4011346"/>
                <a:gd name="connsiteY47" fmla="*/ 2003753 h 2017102"/>
                <a:gd name="connsiteX48" fmla="*/ 507259 w 4011346"/>
                <a:gd name="connsiteY48" fmla="*/ 1963706 h 2017102"/>
                <a:gd name="connsiteX49" fmla="*/ 500584 w 4011346"/>
                <a:gd name="connsiteY49" fmla="*/ 1930334 h 2017102"/>
                <a:gd name="connsiteX50" fmla="*/ 483898 w 4011346"/>
                <a:gd name="connsiteY50" fmla="*/ 1886950 h 2017102"/>
                <a:gd name="connsiteX51" fmla="*/ 513933 w 4011346"/>
                <a:gd name="connsiteY51" fmla="*/ 1866926 h 2017102"/>
                <a:gd name="connsiteX52" fmla="*/ 547306 w 4011346"/>
                <a:gd name="connsiteY52" fmla="*/ 1843566 h 2017102"/>
                <a:gd name="connsiteX53" fmla="*/ 527282 w 4011346"/>
                <a:gd name="connsiteY53" fmla="*/ 1826880 h 2017102"/>
                <a:gd name="connsiteX54" fmla="*/ 517271 w 4011346"/>
                <a:gd name="connsiteY54" fmla="*/ 1793507 h 2017102"/>
                <a:gd name="connsiteX55" fmla="*/ 480561 w 4011346"/>
                <a:gd name="connsiteY55" fmla="*/ 1776821 h 2017102"/>
                <a:gd name="connsiteX56" fmla="*/ 470549 w 4011346"/>
                <a:gd name="connsiteY56" fmla="*/ 1756798 h 2017102"/>
                <a:gd name="connsiteX57" fmla="*/ 480561 w 4011346"/>
                <a:gd name="connsiteY57" fmla="*/ 1726763 h 2017102"/>
                <a:gd name="connsiteX58" fmla="*/ 490573 w 4011346"/>
                <a:gd name="connsiteY58" fmla="*/ 1686716 h 2017102"/>
                <a:gd name="connsiteX59" fmla="*/ 513933 w 4011346"/>
                <a:gd name="connsiteY59" fmla="*/ 1706740 h 2017102"/>
                <a:gd name="connsiteX60" fmla="*/ 520608 w 4011346"/>
                <a:gd name="connsiteY60" fmla="*/ 1690053 h 2017102"/>
                <a:gd name="connsiteX61" fmla="*/ 543968 w 4011346"/>
                <a:gd name="connsiteY61" fmla="*/ 1653344 h 2017102"/>
                <a:gd name="connsiteX62" fmla="*/ 574003 w 4011346"/>
                <a:gd name="connsiteY62" fmla="*/ 1636658 h 2017102"/>
                <a:gd name="connsiteX63" fmla="*/ 590690 w 4011346"/>
                <a:gd name="connsiteY63" fmla="*/ 1650007 h 2017102"/>
                <a:gd name="connsiteX64" fmla="*/ 610713 w 4011346"/>
                <a:gd name="connsiteY64" fmla="*/ 1623309 h 2017102"/>
                <a:gd name="connsiteX65" fmla="*/ 630736 w 4011346"/>
                <a:gd name="connsiteY65" fmla="*/ 1650007 h 2017102"/>
                <a:gd name="connsiteX66" fmla="*/ 657434 w 4011346"/>
                <a:gd name="connsiteY66" fmla="*/ 1673367 h 2017102"/>
                <a:gd name="connsiteX67" fmla="*/ 674120 w 4011346"/>
                <a:gd name="connsiteY67" fmla="*/ 1680042 h 2017102"/>
                <a:gd name="connsiteX68" fmla="*/ 697481 w 4011346"/>
                <a:gd name="connsiteY68" fmla="*/ 1680042 h 2017102"/>
                <a:gd name="connsiteX69" fmla="*/ 717504 w 4011346"/>
                <a:gd name="connsiteY69" fmla="*/ 1666693 h 2017102"/>
                <a:gd name="connsiteX70" fmla="*/ 744202 w 4011346"/>
                <a:gd name="connsiteY70" fmla="*/ 1666693 h 2017102"/>
                <a:gd name="connsiteX71" fmla="*/ 760888 w 4011346"/>
                <a:gd name="connsiteY71" fmla="*/ 1663356 h 2017102"/>
                <a:gd name="connsiteX72" fmla="*/ 790923 w 4011346"/>
                <a:gd name="connsiteY72" fmla="*/ 1696728 h 2017102"/>
                <a:gd name="connsiteX73" fmla="*/ 797598 w 4011346"/>
                <a:gd name="connsiteY73" fmla="*/ 1670030 h 2017102"/>
                <a:gd name="connsiteX74" fmla="*/ 817621 w 4011346"/>
                <a:gd name="connsiteY74" fmla="*/ 1686716 h 2017102"/>
                <a:gd name="connsiteX75" fmla="*/ 837644 w 4011346"/>
                <a:gd name="connsiteY75" fmla="*/ 1663356 h 2017102"/>
                <a:gd name="connsiteX76" fmla="*/ 827633 w 4011346"/>
                <a:gd name="connsiteY76" fmla="*/ 1643332 h 2017102"/>
                <a:gd name="connsiteX77" fmla="*/ 810946 w 4011346"/>
                <a:gd name="connsiteY77" fmla="*/ 1629983 h 2017102"/>
                <a:gd name="connsiteX78" fmla="*/ 810946 w 4011346"/>
                <a:gd name="connsiteY78" fmla="*/ 1603286 h 2017102"/>
                <a:gd name="connsiteX79" fmla="*/ 810946 w 4011346"/>
                <a:gd name="connsiteY79" fmla="*/ 1589937 h 2017102"/>
                <a:gd name="connsiteX80" fmla="*/ 830970 w 4011346"/>
                <a:gd name="connsiteY80" fmla="*/ 1586599 h 2017102"/>
                <a:gd name="connsiteX81" fmla="*/ 840981 w 4011346"/>
                <a:gd name="connsiteY81" fmla="*/ 1583262 h 2017102"/>
                <a:gd name="connsiteX82" fmla="*/ 820958 w 4011346"/>
                <a:gd name="connsiteY82" fmla="*/ 1546553 h 2017102"/>
                <a:gd name="connsiteX83" fmla="*/ 854330 w 4011346"/>
                <a:gd name="connsiteY83" fmla="*/ 1539878 h 2017102"/>
                <a:gd name="connsiteX84" fmla="*/ 891040 w 4011346"/>
                <a:gd name="connsiteY84" fmla="*/ 1546553 h 2017102"/>
                <a:gd name="connsiteX85" fmla="*/ 964459 w 4011346"/>
                <a:gd name="connsiteY85" fmla="*/ 1503169 h 2017102"/>
                <a:gd name="connsiteX86" fmla="*/ 1001168 w 4011346"/>
                <a:gd name="connsiteY86" fmla="*/ 1503169 h 2017102"/>
                <a:gd name="connsiteX87" fmla="*/ 1027866 w 4011346"/>
                <a:gd name="connsiteY87" fmla="*/ 1479808 h 2017102"/>
                <a:gd name="connsiteX88" fmla="*/ 1047890 w 4011346"/>
                <a:gd name="connsiteY88" fmla="*/ 1489820 h 2017102"/>
                <a:gd name="connsiteX89" fmla="*/ 1067913 w 4011346"/>
                <a:gd name="connsiteY89" fmla="*/ 1499831 h 2017102"/>
                <a:gd name="connsiteX90" fmla="*/ 1087936 w 4011346"/>
                <a:gd name="connsiteY90" fmla="*/ 1526529 h 2017102"/>
                <a:gd name="connsiteX91" fmla="*/ 1074587 w 4011346"/>
                <a:gd name="connsiteY91" fmla="*/ 1539878 h 2017102"/>
                <a:gd name="connsiteX92" fmla="*/ 1104622 w 4011346"/>
                <a:gd name="connsiteY92" fmla="*/ 1539878 h 2017102"/>
                <a:gd name="connsiteX93" fmla="*/ 1107960 w 4011346"/>
                <a:gd name="connsiteY93" fmla="*/ 1556564 h 2017102"/>
                <a:gd name="connsiteX94" fmla="*/ 1121309 w 4011346"/>
                <a:gd name="connsiteY94" fmla="*/ 1539878 h 2017102"/>
                <a:gd name="connsiteX95" fmla="*/ 1134657 w 4011346"/>
                <a:gd name="connsiteY95" fmla="*/ 1553227 h 2017102"/>
                <a:gd name="connsiteX96" fmla="*/ 1134657 w 4011346"/>
                <a:gd name="connsiteY96" fmla="*/ 1573250 h 2017102"/>
                <a:gd name="connsiteX97" fmla="*/ 1148006 w 4011346"/>
                <a:gd name="connsiteY97" fmla="*/ 1569913 h 2017102"/>
                <a:gd name="connsiteX98" fmla="*/ 1208076 w 4011346"/>
                <a:gd name="connsiteY98" fmla="*/ 1523192 h 2017102"/>
                <a:gd name="connsiteX99" fmla="*/ 1211414 w 4011346"/>
                <a:gd name="connsiteY99" fmla="*/ 1543215 h 2017102"/>
                <a:gd name="connsiteX100" fmla="*/ 1244786 w 4011346"/>
                <a:gd name="connsiteY100" fmla="*/ 1563239 h 2017102"/>
                <a:gd name="connsiteX101" fmla="*/ 1264809 w 4011346"/>
                <a:gd name="connsiteY101" fmla="*/ 1593274 h 2017102"/>
                <a:gd name="connsiteX102" fmla="*/ 1298181 w 4011346"/>
                <a:gd name="connsiteY102" fmla="*/ 1700065 h 2017102"/>
                <a:gd name="connsiteX103" fmla="*/ 1308193 w 4011346"/>
                <a:gd name="connsiteY103" fmla="*/ 1656681 h 2017102"/>
                <a:gd name="connsiteX104" fmla="*/ 1344903 w 4011346"/>
                <a:gd name="connsiteY104" fmla="*/ 1676704 h 2017102"/>
                <a:gd name="connsiteX105" fmla="*/ 1388287 w 4011346"/>
                <a:gd name="connsiteY105" fmla="*/ 1676704 h 2017102"/>
                <a:gd name="connsiteX106" fmla="*/ 1394961 w 4011346"/>
                <a:gd name="connsiteY106" fmla="*/ 1700065 h 2017102"/>
                <a:gd name="connsiteX107" fmla="*/ 1435008 w 4011346"/>
                <a:gd name="connsiteY107" fmla="*/ 1723426 h 2017102"/>
                <a:gd name="connsiteX108" fmla="*/ 1465043 w 4011346"/>
                <a:gd name="connsiteY108" fmla="*/ 1723426 h 2017102"/>
                <a:gd name="connsiteX109" fmla="*/ 1491741 w 4011346"/>
                <a:gd name="connsiteY109" fmla="*/ 1736775 h 2017102"/>
                <a:gd name="connsiteX110" fmla="*/ 1535125 w 4011346"/>
                <a:gd name="connsiteY110" fmla="*/ 1693391 h 2017102"/>
                <a:gd name="connsiteX111" fmla="*/ 1571834 w 4011346"/>
                <a:gd name="connsiteY111" fmla="*/ 1673367 h 2017102"/>
                <a:gd name="connsiteX112" fmla="*/ 1608544 w 4011346"/>
                <a:gd name="connsiteY112" fmla="*/ 1676704 h 2017102"/>
                <a:gd name="connsiteX113" fmla="*/ 1655265 w 4011346"/>
                <a:gd name="connsiteY113" fmla="*/ 1690053 h 2017102"/>
                <a:gd name="connsiteX114" fmla="*/ 1681963 w 4011346"/>
                <a:gd name="connsiteY114" fmla="*/ 1706740 h 2017102"/>
                <a:gd name="connsiteX115" fmla="*/ 1735358 w 4011346"/>
                <a:gd name="connsiteY115" fmla="*/ 1700065 h 2017102"/>
                <a:gd name="connsiteX116" fmla="*/ 1745370 w 4011346"/>
                <a:gd name="connsiteY116" fmla="*/ 1680042 h 2017102"/>
                <a:gd name="connsiteX117" fmla="*/ 1738695 w 4011346"/>
                <a:gd name="connsiteY117" fmla="*/ 1660018 h 2017102"/>
                <a:gd name="connsiteX118" fmla="*/ 1765393 w 4011346"/>
                <a:gd name="connsiteY118" fmla="*/ 1633321 h 2017102"/>
                <a:gd name="connsiteX119" fmla="*/ 1778742 w 4011346"/>
                <a:gd name="connsiteY119" fmla="*/ 1629983 h 2017102"/>
                <a:gd name="connsiteX120" fmla="*/ 1812114 w 4011346"/>
                <a:gd name="connsiteY120" fmla="*/ 1646669 h 2017102"/>
                <a:gd name="connsiteX121" fmla="*/ 1852161 w 4011346"/>
                <a:gd name="connsiteY121" fmla="*/ 1660018 h 2017102"/>
                <a:gd name="connsiteX122" fmla="*/ 1858836 w 4011346"/>
                <a:gd name="connsiteY122" fmla="*/ 1686716 h 2017102"/>
                <a:gd name="connsiteX123" fmla="*/ 1872184 w 4011346"/>
                <a:gd name="connsiteY123" fmla="*/ 1693391 h 2017102"/>
                <a:gd name="connsiteX124" fmla="*/ 1902219 w 4011346"/>
                <a:gd name="connsiteY124" fmla="*/ 1696728 h 2017102"/>
                <a:gd name="connsiteX125" fmla="*/ 1932254 w 4011346"/>
                <a:gd name="connsiteY125" fmla="*/ 1680042 h 2017102"/>
                <a:gd name="connsiteX126" fmla="*/ 1962290 w 4011346"/>
                <a:gd name="connsiteY126" fmla="*/ 1693391 h 2017102"/>
                <a:gd name="connsiteX127" fmla="*/ 1985650 w 4011346"/>
                <a:gd name="connsiteY127" fmla="*/ 1706740 h 2017102"/>
                <a:gd name="connsiteX128" fmla="*/ 1995662 w 4011346"/>
                <a:gd name="connsiteY128" fmla="*/ 1716751 h 2017102"/>
                <a:gd name="connsiteX129" fmla="*/ 2032371 w 4011346"/>
                <a:gd name="connsiteY129" fmla="*/ 1736775 h 2017102"/>
                <a:gd name="connsiteX130" fmla="*/ 2069081 w 4011346"/>
                <a:gd name="connsiteY130" fmla="*/ 1733437 h 2017102"/>
                <a:gd name="connsiteX131" fmla="*/ 2142500 w 4011346"/>
                <a:gd name="connsiteY131" fmla="*/ 1690053 h 2017102"/>
                <a:gd name="connsiteX132" fmla="*/ 2195895 w 4011346"/>
                <a:gd name="connsiteY132" fmla="*/ 1703402 h 2017102"/>
                <a:gd name="connsiteX133" fmla="*/ 2225930 w 4011346"/>
                <a:gd name="connsiteY133" fmla="*/ 1713414 h 2017102"/>
                <a:gd name="connsiteX134" fmla="*/ 2259303 w 4011346"/>
                <a:gd name="connsiteY134" fmla="*/ 1700065 h 2017102"/>
                <a:gd name="connsiteX135" fmla="*/ 2262640 w 4011346"/>
                <a:gd name="connsiteY135" fmla="*/ 1673367 h 2017102"/>
                <a:gd name="connsiteX136" fmla="*/ 2282663 w 4011346"/>
                <a:gd name="connsiteY136" fmla="*/ 1643332 h 2017102"/>
                <a:gd name="connsiteX137" fmla="*/ 2299349 w 4011346"/>
                <a:gd name="connsiteY137" fmla="*/ 1589937 h 2017102"/>
                <a:gd name="connsiteX138" fmla="*/ 2282663 w 4011346"/>
                <a:gd name="connsiteY138" fmla="*/ 1593274 h 2017102"/>
                <a:gd name="connsiteX139" fmla="*/ 2312698 w 4011346"/>
                <a:gd name="connsiteY139" fmla="*/ 1566576 h 2017102"/>
                <a:gd name="connsiteX140" fmla="*/ 2339396 w 4011346"/>
                <a:gd name="connsiteY140" fmla="*/ 1563239 h 2017102"/>
                <a:gd name="connsiteX141" fmla="*/ 2396129 w 4011346"/>
                <a:gd name="connsiteY141" fmla="*/ 1573250 h 2017102"/>
                <a:gd name="connsiteX142" fmla="*/ 2436176 w 4011346"/>
                <a:gd name="connsiteY142" fmla="*/ 1599948 h 2017102"/>
                <a:gd name="connsiteX143" fmla="*/ 2462873 w 4011346"/>
                <a:gd name="connsiteY143" fmla="*/ 1629983 h 2017102"/>
                <a:gd name="connsiteX144" fmla="*/ 2469548 w 4011346"/>
                <a:gd name="connsiteY144" fmla="*/ 1666693 h 2017102"/>
                <a:gd name="connsiteX145" fmla="*/ 2476222 w 4011346"/>
                <a:gd name="connsiteY145" fmla="*/ 1706740 h 2017102"/>
                <a:gd name="connsiteX146" fmla="*/ 2486234 w 4011346"/>
                <a:gd name="connsiteY146" fmla="*/ 1726763 h 2017102"/>
                <a:gd name="connsiteX147" fmla="*/ 2529618 w 4011346"/>
                <a:gd name="connsiteY147" fmla="*/ 1740112 h 2017102"/>
                <a:gd name="connsiteX148" fmla="*/ 2549641 w 4011346"/>
                <a:gd name="connsiteY148" fmla="*/ 1760135 h 2017102"/>
                <a:gd name="connsiteX149" fmla="*/ 2562990 w 4011346"/>
                <a:gd name="connsiteY149" fmla="*/ 1793507 h 2017102"/>
                <a:gd name="connsiteX150" fmla="*/ 2586351 w 4011346"/>
                <a:gd name="connsiteY150" fmla="*/ 1786833 h 2017102"/>
                <a:gd name="connsiteX151" fmla="*/ 2606374 w 4011346"/>
                <a:gd name="connsiteY151" fmla="*/ 1776821 h 2017102"/>
                <a:gd name="connsiteX152" fmla="*/ 2639746 w 4011346"/>
                <a:gd name="connsiteY152" fmla="*/ 1760135 h 2017102"/>
                <a:gd name="connsiteX153" fmla="*/ 2643084 w 4011346"/>
                <a:gd name="connsiteY153" fmla="*/ 1776821 h 2017102"/>
                <a:gd name="connsiteX154" fmla="*/ 2626398 w 4011346"/>
                <a:gd name="connsiteY154" fmla="*/ 1806856 h 2017102"/>
                <a:gd name="connsiteX155" fmla="*/ 2616386 w 4011346"/>
                <a:gd name="connsiteY155" fmla="*/ 1843566 h 2017102"/>
                <a:gd name="connsiteX156" fmla="*/ 2603037 w 4011346"/>
                <a:gd name="connsiteY156" fmla="*/ 1896961 h 2017102"/>
                <a:gd name="connsiteX157" fmla="*/ 2579676 w 4011346"/>
                <a:gd name="connsiteY157" fmla="*/ 1870264 h 2017102"/>
                <a:gd name="connsiteX158" fmla="*/ 2552979 w 4011346"/>
                <a:gd name="connsiteY158" fmla="*/ 1893624 h 2017102"/>
                <a:gd name="connsiteX159" fmla="*/ 2559653 w 4011346"/>
                <a:gd name="connsiteY159" fmla="*/ 1920322 h 2017102"/>
                <a:gd name="connsiteX160" fmla="*/ 2559653 w 4011346"/>
                <a:gd name="connsiteY160" fmla="*/ 1957031 h 2017102"/>
                <a:gd name="connsiteX161" fmla="*/ 2549641 w 4011346"/>
                <a:gd name="connsiteY161" fmla="*/ 1977055 h 2017102"/>
                <a:gd name="connsiteX162" fmla="*/ 2589688 w 4011346"/>
                <a:gd name="connsiteY162" fmla="*/ 1957031 h 2017102"/>
                <a:gd name="connsiteX163" fmla="*/ 2626398 w 4011346"/>
                <a:gd name="connsiteY163" fmla="*/ 1967043 h 2017102"/>
                <a:gd name="connsiteX164" fmla="*/ 2653095 w 4011346"/>
                <a:gd name="connsiteY164" fmla="*/ 1943683 h 2017102"/>
                <a:gd name="connsiteX165" fmla="*/ 2683130 w 4011346"/>
                <a:gd name="connsiteY165" fmla="*/ 1890287 h 2017102"/>
                <a:gd name="connsiteX166" fmla="*/ 2753212 w 4011346"/>
                <a:gd name="connsiteY166" fmla="*/ 1803519 h 2017102"/>
                <a:gd name="connsiteX167" fmla="*/ 2783247 w 4011346"/>
                <a:gd name="connsiteY167" fmla="*/ 1733437 h 2017102"/>
                <a:gd name="connsiteX168" fmla="*/ 2803271 w 4011346"/>
                <a:gd name="connsiteY168" fmla="*/ 1629983 h 2017102"/>
                <a:gd name="connsiteX169" fmla="*/ 2793259 w 4011346"/>
                <a:gd name="connsiteY169" fmla="*/ 1579925 h 2017102"/>
                <a:gd name="connsiteX170" fmla="*/ 2769898 w 4011346"/>
                <a:gd name="connsiteY170" fmla="*/ 1546553 h 2017102"/>
                <a:gd name="connsiteX171" fmla="*/ 2726514 w 4011346"/>
                <a:gd name="connsiteY171" fmla="*/ 1546553 h 2017102"/>
                <a:gd name="connsiteX172" fmla="*/ 2699817 w 4011346"/>
                <a:gd name="connsiteY172" fmla="*/ 1546553 h 2017102"/>
                <a:gd name="connsiteX173" fmla="*/ 2683130 w 4011346"/>
                <a:gd name="connsiteY173" fmla="*/ 1526529 h 2017102"/>
                <a:gd name="connsiteX174" fmla="*/ 2669781 w 4011346"/>
                <a:gd name="connsiteY174" fmla="*/ 1506506 h 2017102"/>
                <a:gd name="connsiteX175" fmla="*/ 2763224 w 4011346"/>
                <a:gd name="connsiteY175" fmla="*/ 1389703 h 2017102"/>
                <a:gd name="connsiteX176" fmla="*/ 2846654 w 4011346"/>
                <a:gd name="connsiteY176" fmla="*/ 1322959 h 2017102"/>
                <a:gd name="connsiteX177" fmla="*/ 2890038 w 4011346"/>
                <a:gd name="connsiteY177" fmla="*/ 1299598 h 2017102"/>
                <a:gd name="connsiteX178" fmla="*/ 2933422 w 4011346"/>
                <a:gd name="connsiteY178" fmla="*/ 1319621 h 2017102"/>
                <a:gd name="connsiteX179" fmla="*/ 2950109 w 4011346"/>
                <a:gd name="connsiteY179" fmla="*/ 1302935 h 2017102"/>
                <a:gd name="connsiteX180" fmla="*/ 2993492 w 4011346"/>
                <a:gd name="connsiteY180" fmla="*/ 1319621 h 2017102"/>
                <a:gd name="connsiteX181" fmla="*/ 3006841 w 4011346"/>
                <a:gd name="connsiteY181" fmla="*/ 1286249 h 2017102"/>
                <a:gd name="connsiteX182" fmla="*/ 3053563 w 4011346"/>
                <a:gd name="connsiteY182" fmla="*/ 1296261 h 2017102"/>
                <a:gd name="connsiteX183" fmla="*/ 3070249 w 4011346"/>
                <a:gd name="connsiteY183" fmla="*/ 1312947 h 2017102"/>
                <a:gd name="connsiteX184" fmla="*/ 3060237 w 4011346"/>
                <a:gd name="connsiteY184" fmla="*/ 1332970 h 2017102"/>
                <a:gd name="connsiteX185" fmla="*/ 3123644 w 4011346"/>
                <a:gd name="connsiteY185" fmla="*/ 1316284 h 2017102"/>
                <a:gd name="connsiteX186" fmla="*/ 3140330 w 4011346"/>
                <a:gd name="connsiteY186" fmla="*/ 1302935 h 2017102"/>
                <a:gd name="connsiteX187" fmla="*/ 3123644 w 4011346"/>
                <a:gd name="connsiteY187" fmla="*/ 1289586 h 2017102"/>
                <a:gd name="connsiteX188" fmla="*/ 3143668 w 4011346"/>
                <a:gd name="connsiteY188" fmla="*/ 1249540 h 2017102"/>
                <a:gd name="connsiteX189" fmla="*/ 3190389 w 4011346"/>
                <a:gd name="connsiteY189" fmla="*/ 1179458 h 2017102"/>
                <a:gd name="connsiteX190" fmla="*/ 3233773 w 4011346"/>
                <a:gd name="connsiteY190" fmla="*/ 1176121 h 2017102"/>
                <a:gd name="connsiteX191" fmla="*/ 3273819 w 4011346"/>
                <a:gd name="connsiteY191" fmla="*/ 1186132 h 2017102"/>
                <a:gd name="connsiteX192" fmla="*/ 3277157 w 4011346"/>
                <a:gd name="connsiteY192" fmla="*/ 1242865 h 2017102"/>
                <a:gd name="connsiteX193" fmla="*/ 3320541 w 4011346"/>
                <a:gd name="connsiteY193" fmla="*/ 1199481 h 2017102"/>
                <a:gd name="connsiteX194" fmla="*/ 3343901 w 4011346"/>
                <a:gd name="connsiteY194" fmla="*/ 1182795 h 2017102"/>
                <a:gd name="connsiteX195" fmla="*/ 3350576 w 4011346"/>
                <a:gd name="connsiteY195" fmla="*/ 1149423 h 2017102"/>
                <a:gd name="connsiteX196" fmla="*/ 3377273 w 4011346"/>
                <a:gd name="connsiteY196" fmla="*/ 1132737 h 2017102"/>
                <a:gd name="connsiteX197" fmla="*/ 3407309 w 4011346"/>
                <a:gd name="connsiteY197" fmla="*/ 1142748 h 2017102"/>
                <a:gd name="connsiteX198" fmla="*/ 3373936 w 4011346"/>
                <a:gd name="connsiteY198" fmla="*/ 1172783 h 2017102"/>
                <a:gd name="connsiteX199" fmla="*/ 3360587 w 4011346"/>
                <a:gd name="connsiteY199" fmla="*/ 1222842 h 2017102"/>
                <a:gd name="connsiteX200" fmla="*/ 3323878 w 4011346"/>
                <a:gd name="connsiteY200" fmla="*/ 1262888 h 2017102"/>
                <a:gd name="connsiteX201" fmla="*/ 3210412 w 4011346"/>
                <a:gd name="connsiteY201" fmla="*/ 1359668 h 2017102"/>
                <a:gd name="connsiteX202" fmla="*/ 3163691 w 4011346"/>
                <a:gd name="connsiteY202" fmla="*/ 1429750 h 2017102"/>
                <a:gd name="connsiteX203" fmla="*/ 3160354 w 4011346"/>
                <a:gd name="connsiteY203" fmla="*/ 1503169 h 2017102"/>
                <a:gd name="connsiteX204" fmla="*/ 3170365 w 4011346"/>
                <a:gd name="connsiteY204" fmla="*/ 1593274 h 2017102"/>
                <a:gd name="connsiteX205" fmla="*/ 3190389 w 4011346"/>
                <a:gd name="connsiteY205" fmla="*/ 1656681 h 2017102"/>
                <a:gd name="connsiteX206" fmla="*/ 3217087 w 4011346"/>
                <a:gd name="connsiteY206" fmla="*/ 1646669 h 2017102"/>
                <a:gd name="connsiteX207" fmla="*/ 3240447 w 4011346"/>
                <a:gd name="connsiteY207" fmla="*/ 1579925 h 2017102"/>
                <a:gd name="connsiteX208" fmla="*/ 3270482 w 4011346"/>
                <a:gd name="connsiteY208" fmla="*/ 1576588 h 2017102"/>
                <a:gd name="connsiteX209" fmla="*/ 3287168 w 4011346"/>
                <a:gd name="connsiteY209" fmla="*/ 1516518 h 2017102"/>
                <a:gd name="connsiteX210" fmla="*/ 3313866 w 4011346"/>
                <a:gd name="connsiteY210" fmla="*/ 1506506 h 2017102"/>
                <a:gd name="connsiteX211" fmla="*/ 3313866 w 4011346"/>
                <a:gd name="connsiteY211" fmla="*/ 1476471 h 2017102"/>
                <a:gd name="connsiteX212" fmla="*/ 3337227 w 4011346"/>
                <a:gd name="connsiteY212" fmla="*/ 1439761 h 2017102"/>
                <a:gd name="connsiteX213" fmla="*/ 3330552 w 4011346"/>
                <a:gd name="connsiteY213" fmla="*/ 1396377 h 2017102"/>
                <a:gd name="connsiteX214" fmla="*/ 3333890 w 4011346"/>
                <a:gd name="connsiteY214" fmla="*/ 1366342 h 2017102"/>
                <a:gd name="connsiteX215" fmla="*/ 3323878 w 4011346"/>
                <a:gd name="connsiteY215" fmla="*/ 1356331 h 2017102"/>
                <a:gd name="connsiteX216" fmla="*/ 3363925 w 4011346"/>
                <a:gd name="connsiteY216" fmla="*/ 1269563 h 2017102"/>
                <a:gd name="connsiteX217" fmla="*/ 3383948 w 4011346"/>
                <a:gd name="connsiteY217" fmla="*/ 1279575 h 2017102"/>
                <a:gd name="connsiteX218" fmla="*/ 3410646 w 4011346"/>
                <a:gd name="connsiteY218" fmla="*/ 1252877 h 2017102"/>
                <a:gd name="connsiteX219" fmla="*/ 3420657 w 4011346"/>
                <a:gd name="connsiteY219" fmla="*/ 1279575 h 2017102"/>
                <a:gd name="connsiteX220" fmla="*/ 3447355 w 4011346"/>
                <a:gd name="connsiteY220" fmla="*/ 1262888 h 2017102"/>
                <a:gd name="connsiteX221" fmla="*/ 3477390 w 4011346"/>
                <a:gd name="connsiteY221" fmla="*/ 1252877 h 2017102"/>
                <a:gd name="connsiteX222" fmla="*/ 3514100 w 4011346"/>
                <a:gd name="connsiteY222" fmla="*/ 1279575 h 2017102"/>
                <a:gd name="connsiteX223" fmla="*/ 3574170 w 4011346"/>
                <a:gd name="connsiteY223" fmla="*/ 1212830 h 2017102"/>
                <a:gd name="connsiteX224" fmla="*/ 3637577 w 4011346"/>
                <a:gd name="connsiteY224" fmla="*/ 1166109 h 2017102"/>
                <a:gd name="connsiteX225" fmla="*/ 3690973 w 4011346"/>
                <a:gd name="connsiteY225" fmla="*/ 1129399 h 2017102"/>
                <a:gd name="connsiteX226" fmla="*/ 3741031 w 4011346"/>
                <a:gd name="connsiteY226" fmla="*/ 1156097 h 2017102"/>
                <a:gd name="connsiteX227" fmla="*/ 3751043 w 4011346"/>
                <a:gd name="connsiteY227" fmla="*/ 1129399 h 2017102"/>
                <a:gd name="connsiteX228" fmla="*/ 3727682 w 4011346"/>
                <a:gd name="connsiteY228" fmla="*/ 1062655 h 2017102"/>
                <a:gd name="connsiteX229" fmla="*/ 3700984 w 4011346"/>
                <a:gd name="connsiteY229" fmla="*/ 1045969 h 2017102"/>
                <a:gd name="connsiteX230" fmla="*/ 3697647 w 4011346"/>
                <a:gd name="connsiteY230" fmla="*/ 1015934 h 2017102"/>
                <a:gd name="connsiteX231" fmla="*/ 3751043 w 4011346"/>
                <a:gd name="connsiteY231" fmla="*/ 1022608 h 2017102"/>
                <a:gd name="connsiteX232" fmla="*/ 3774403 w 4011346"/>
                <a:gd name="connsiteY232" fmla="*/ 979224 h 2017102"/>
                <a:gd name="connsiteX233" fmla="*/ 3767729 w 4011346"/>
                <a:gd name="connsiteY233" fmla="*/ 952526 h 2017102"/>
                <a:gd name="connsiteX234" fmla="*/ 3794427 w 4011346"/>
                <a:gd name="connsiteY234" fmla="*/ 919154 h 2017102"/>
                <a:gd name="connsiteX235" fmla="*/ 3804438 w 4011346"/>
                <a:gd name="connsiteY235" fmla="*/ 962538 h 2017102"/>
                <a:gd name="connsiteX236" fmla="*/ 3827799 w 4011346"/>
                <a:gd name="connsiteY236" fmla="*/ 979224 h 2017102"/>
                <a:gd name="connsiteX237" fmla="*/ 3874520 w 4011346"/>
                <a:gd name="connsiteY237" fmla="*/ 999248 h 2017102"/>
                <a:gd name="connsiteX238" fmla="*/ 3894544 w 4011346"/>
                <a:gd name="connsiteY238" fmla="*/ 1025945 h 2017102"/>
                <a:gd name="connsiteX239" fmla="*/ 3941265 w 4011346"/>
                <a:gd name="connsiteY239" fmla="*/ 1049306 h 2017102"/>
                <a:gd name="connsiteX240" fmla="*/ 3947939 w 4011346"/>
                <a:gd name="connsiteY240" fmla="*/ 1035957 h 2017102"/>
                <a:gd name="connsiteX241" fmla="*/ 3957951 w 4011346"/>
                <a:gd name="connsiteY241" fmla="*/ 972550 h 2017102"/>
                <a:gd name="connsiteX242" fmla="*/ 4004672 w 4011346"/>
                <a:gd name="connsiteY242" fmla="*/ 965875 h 2017102"/>
                <a:gd name="connsiteX243" fmla="*/ 4011346 w 4011346"/>
                <a:gd name="connsiteY243" fmla="*/ 932503 h 2017102"/>
                <a:gd name="connsiteX244" fmla="*/ 3967963 w 4011346"/>
                <a:gd name="connsiteY244" fmla="*/ 895794 h 2017102"/>
                <a:gd name="connsiteX245" fmla="*/ 3921241 w 4011346"/>
                <a:gd name="connsiteY245" fmla="*/ 879107 h 2017102"/>
                <a:gd name="connsiteX246" fmla="*/ 3907892 w 4011346"/>
                <a:gd name="connsiteY246" fmla="*/ 882445 h 2017102"/>
                <a:gd name="connsiteX247" fmla="*/ 3907892 w 4011346"/>
                <a:gd name="connsiteY247" fmla="*/ 915817 h 2017102"/>
                <a:gd name="connsiteX248" fmla="*/ 3887869 w 4011346"/>
                <a:gd name="connsiteY248" fmla="*/ 909142 h 2017102"/>
                <a:gd name="connsiteX249" fmla="*/ 3874520 w 4011346"/>
                <a:gd name="connsiteY249" fmla="*/ 855747 h 2017102"/>
                <a:gd name="connsiteX250" fmla="*/ 3817787 w 4011346"/>
                <a:gd name="connsiteY250" fmla="*/ 792340 h 2017102"/>
                <a:gd name="connsiteX251" fmla="*/ 3717671 w 4011346"/>
                <a:gd name="connsiteY251" fmla="*/ 715583 h 2017102"/>
                <a:gd name="connsiteX252" fmla="*/ 3664275 w 4011346"/>
                <a:gd name="connsiteY252" fmla="*/ 695560 h 2017102"/>
                <a:gd name="connsiteX253" fmla="*/ 3584181 w 4011346"/>
                <a:gd name="connsiteY253" fmla="*/ 688886 h 2017102"/>
                <a:gd name="connsiteX254" fmla="*/ 3520774 w 4011346"/>
                <a:gd name="connsiteY254" fmla="*/ 672199 h 2017102"/>
                <a:gd name="connsiteX255" fmla="*/ 3530786 w 4011346"/>
                <a:gd name="connsiteY255" fmla="*/ 712246 h 2017102"/>
                <a:gd name="connsiteX256" fmla="*/ 3537460 w 4011346"/>
                <a:gd name="connsiteY256" fmla="*/ 738944 h 2017102"/>
                <a:gd name="connsiteX257" fmla="*/ 3507425 w 4011346"/>
                <a:gd name="connsiteY257" fmla="*/ 762304 h 2017102"/>
                <a:gd name="connsiteX258" fmla="*/ 3477390 w 4011346"/>
                <a:gd name="connsiteY258" fmla="*/ 735607 h 2017102"/>
                <a:gd name="connsiteX259" fmla="*/ 3477390 w 4011346"/>
                <a:gd name="connsiteY259" fmla="*/ 715583 h 2017102"/>
                <a:gd name="connsiteX260" fmla="*/ 3504088 w 4011346"/>
                <a:gd name="connsiteY260" fmla="*/ 695560 h 2017102"/>
                <a:gd name="connsiteX261" fmla="*/ 3467379 w 4011346"/>
                <a:gd name="connsiteY261" fmla="*/ 682211 h 2017102"/>
                <a:gd name="connsiteX262" fmla="*/ 3450692 w 4011346"/>
                <a:gd name="connsiteY262" fmla="*/ 708909 h 2017102"/>
                <a:gd name="connsiteX263" fmla="*/ 3440681 w 4011346"/>
                <a:gd name="connsiteY263" fmla="*/ 722258 h 2017102"/>
                <a:gd name="connsiteX264" fmla="*/ 3357250 w 4011346"/>
                <a:gd name="connsiteY264" fmla="*/ 708909 h 2017102"/>
                <a:gd name="connsiteX265" fmla="*/ 3297180 w 4011346"/>
                <a:gd name="connsiteY265" fmla="*/ 715583 h 2017102"/>
                <a:gd name="connsiteX266" fmla="*/ 3267145 w 4011346"/>
                <a:gd name="connsiteY266" fmla="*/ 692223 h 2017102"/>
                <a:gd name="connsiteX267" fmla="*/ 3267145 w 4011346"/>
                <a:gd name="connsiteY267" fmla="*/ 655513 h 2017102"/>
                <a:gd name="connsiteX268" fmla="*/ 3203738 w 4011346"/>
                <a:gd name="connsiteY268" fmla="*/ 598780 h 2017102"/>
                <a:gd name="connsiteX269" fmla="*/ 3076923 w 4011346"/>
                <a:gd name="connsiteY269" fmla="*/ 605455 h 2017102"/>
                <a:gd name="connsiteX270" fmla="*/ 3043551 w 4011346"/>
                <a:gd name="connsiteY270" fmla="*/ 582094 h 2017102"/>
                <a:gd name="connsiteX271" fmla="*/ 3000167 w 4011346"/>
                <a:gd name="connsiteY271" fmla="*/ 535373 h 2017102"/>
                <a:gd name="connsiteX272" fmla="*/ 3013516 w 4011346"/>
                <a:gd name="connsiteY272" fmla="*/ 528699 h 2017102"/>
                <a:gd name="connsiteX273" fmla="*/ 3000167 w 4011346"/>
                <a:gd name="connsiteY273" fmla="*/ 508675 h 2017102"/>
                <a:gd name="connsiteX274" fmla="*/ 2970132 w 4011346"/>
                <a:gd name="connsiteY274" fmla="*/ 505338 h 2017102"/>
                <a:gd name="connsiteX275" fmla="*/ 2920073 w 4011346"/>
                <a:gd name="connsiteY275" fmla="*/ 552059 h 2017102"/>
                <a:gd name="connsiteX276" fmla="*/ 2920073 w 4011346"/>
                <a:gd name="connsiteY276" fmla="*/ 552059 h 2017102"/>
                <a:gd name="connsiteX277" fmla="*/ 2916736 w 4011346"/>
                <a:gd name="connsiteY277" fmla="*/ 502001 h 2017102"/>
                <a:gd name="connsiteX278" fmla="*/ 2936760 w 4011346"/>
                <a:gd name="connsiteY278" fmla="*/ 498664 h 2017102"/>
                <a:gd name="connsiteX279" fmla="*/ 2866678 w 4011346"/>
                <a:gd name="connsiteY279" fmla="*/ 468629 h 2017102"/>
                <a:gd name="connsiteX280" fmla="*/ 2813282 w 4011346"/>
                <a:gd name="connsiteY280" fmla="*/ 465291 h 2017102"/>
                <a:gd name="connsiteX281" fmla="*/ 2793259 w 4011346"/>
                <a:gd name="connsiteY281" fmla="*/ 488652 h 2017102"/>
                <a:gd name="connsiteX282" fmla="*/ 2743200 w 4011346"/>
                <a:gd name="connsiteY282" fmla="*/ 498664 h 2017102"/>
                <a:gd name="connsiteX283" fmla="*/ 2786584 w 4011346"/>
                <a:gd name="connsiteY283" fmla="*/ 508675 h 2017102"/>
                <a:gd name="connsiteX284" fmla="*/ 2763224 w 4011346"/>
                <a:gd name="connsiteY284" fmla="*/ 528699 h 2017102"/>
                <a:gd name="connsiteX285" fmla="*/ 2769898 w 4011346"/>
                <a:gd name="connsiteY285" fmla="*/ 578757 h 2017102"/>
                <a:gd name="connsiteX286" fmla="*/ 2749875 w 4011346"/>
                <a:gd name="connsiteY286" fmla="*/ 562071 h 2017102"/>
                <a:gd name="connsiteX287" fmla="*/ 2733189 w 4011346"/>
                <a:gd name="connsiteY287" fmla="*/ 575420 h 2017102"/>
                <a:gd name="connsiteX288" fmla="*/ 2666444 w 4011346"/>
                <a:gd name="connsiteY288" fmla="*/ 565408 h 2017102"/>
                <a:gd name="connsiteX289" fmla="*/ 2636409 w 4011346"/>
                <a:gd name="connsiteY289" fmla="*/ 575420 h 2017102"/>
                <a:gd name="connsiteX290" fmla="*/ 2603037 w 4011346"/>
                <a:gd name="connsiteY290" fmla="*/ 535373 h 2017102"/>
                <a:gd name="connsiteX291" fmla="*/ 2569665 w 4011346"/>
                <a:gd name="connsiteY291" fmla="*/ 618804 h 2017102"/>
                <a:gd name="connsiteX292" fmla="*/ 2552979 w 4011346"/>
                <a:gd name="connsiteY292" fmla="*/ 638827 h 2017102"/>
                <a:gd name="connsiteX293" fmla="*/ 2469548 w 4011346"/>
                <a:gd name="connsiteY293" fmla="*/ 502001 h 2017102"/>
                <a:gd name="connsiteX294" fmla="*/ 2446187 w 4011346"/>
                <a:gd name="connsiteY294" fmla="*/ 518687 h 2017102"/>
                <a:gd name="connsiteX295" fmla="*/ 2442850 w 4011346"/>
                <a:gd name="connsiteY295" fmla="*/ 485315 h 2017102"/>
                <a:gd name="connsiteX296" fmla="*/ 2449525 w 4011346"/>
                <a:gd name="connsiteY296" fmla="*/ 415233 h 2017102"/>
                <a:gd name="connsiteX297" fmla="*/ 2386117 w 4011346"/>
                <a:gd name="connsiteY297" fmla="*/ 388535 h 2017102"/>
                <a:gd name="connsiteX298" fmla="*/ 2369431 w 4011346"/>
                <a:gd name="connsiteY298" fmla="*/ 428582 h 2017102"/>
                <a:gd name="connsiteX299" fmla="*/ 2379443 w 4011346"/>
                <a:gd name="connsiteY299" fmla="*/ 451942 h 2017102"/>
                <a:gd name="connsiteX300" fmla="*/ 2376106 w 4011346"/>
                <a:gd name="connsiteY300" fmla="*/ 471966 h 2017102"/>
                <a:gd name="connsiteX301" fmla="*/ 2352745 w 4011346"/>
                <a:gd name="connsiteY301" fmla="*/ 448605 h 2017102"/>
                <a:gd name="connsiteX302" fmla="*/ 2316036 w 4011346"/>
                <a:gd name="connsiteY302" fmla="*/ 455280 h 2017102"/>
                <a:gd name="connsiteX303" fmla="*/ 2272652 w 4011346"/>
                <a:gd name="connsiteY303" fmla="*/ 441931 h 2017102"/>
                <a:gd name="connsiteX304" fmla="*/ 2245954 w 4011346"/>
                <a:gd name="connsiteY304" fmla="*/ 401884 h 2017102"/>
                <a:gd name="connsiteX305" fmla="*/ 2209244 w 4011346"/>
                <a:gd name="connsiteY305" fmla="*/ 398547 h 2017102"/>
                <a:gd name="connsiteX306" fmla="*/ 2159186 w 4011346"/>
                <a:gd name="connsiteY306" fmla="*/ 388535 h 2017102"/>
                <a:gd name="connsiteX307" fmla="*/ 2132488 w 4011346"/>
                <a:gd name="connsiteY307" fmla="*/ 405221 h 2017102"/>
                <a:gd name="connsiteX308" fmla="*/ 2115802 w 4011346"/>
                <a:gd name="connsiteY308" fmla="*/ 418570 h 2017102"/>
                <a:gd name="connsiteX309" fmla="*/ 2115802 w 4011346"/>
                <a:gd name="connsiteY309" fmla="*/ 388535 h 2017102"/>
                <a:gd name="connsiteX310" fmla="*/ 2082430 w 4011346"/>
                <a:gd name="connsiteY310" fmla="*/ 385198 h 2017102"/>
                <a:gd name="connsiteX311" fmla="*/ 2045720 w 4011346"/>
                <a:gd name="connsiteY311" fmla="*/ 358500 h 2017102"/>
                <a:gd name="connsiteX312" fmla="*/ 2025697 w 4011346"/>
                <a:gd name="connsiteY312" fmla="*/ 388535 h 2017102"/>
                <a:gd name="connsiteX313" fmla="*/ 2055732 w 4011346"/>
                <a:gd name="connsiteY313" fmla="*/ 385198 h 2017102"/>
                <a:gd name="connsiteX314" fmla="*/ 2045720 w 4011346"/>
                <a:gd name="connsiteY314" fmla="*/ 411896 h 2017102"/>
                <a:gd name="connsiteX315" fmla="*/ 1988987 w 4011346"/>
                <a:gd name="connsiteY315" fmla="*/ 431919 h 2017102"/>
                <a:gd name="connsiteX316" fmla="*/ 1935592 w 4011346"/>
                <a:gd name="connsiteY316" fmla="*/ 441931 h 2017102"/>
                <a:gd name="connsiteX317" fmla="*/ 1995662 w 4011346"/>
                <a:gd name="connsiteY317" fmla="*/ 385198 h 2017102"/>
                <a:gd name="connsiteX318" fmla="*/ 2055732 w 4011346"/>
                <a:gd name="connsiteY318" fmla="*/ 315116 h 2017102"/>
                <a:gd name="connsiteX319" fmla="*/ 2055732 w 4011346"/>
                <a:gd name="connsiteY319" fmla="*/ 315116 h 2017102"/>
                <a:gd name="connsiteX320" fmla="*/ 2129860 w 4011346"/>
                <a:gd name="connsiteY320" fmla="*/ 245536 h 2017102"/>
                <a:gd name="connsiteX321" fmla="*/ 2127003 w 4011346"/>
                <a:gd name="connsiteY321" fmla="*/ 171242 h 2017102"/>
                <a:gd name="connsiteX322" fmla="*/ 2092713 w 4011346"/>
                <a:gd name="connsiteY322" fmla="*/ 102662 h 2017102"/>
                <a:gd name="connsiteX323" fmla="*/ 1938408 w 4011346"/>
                <a:gd name="connsiteY323" fmla="*/ 162668 h 2017102"/>
                <a:gd name="connsiteX324" fmla="*/ 1877440 w 4011346"/>
                <a:gd name="connsiteY324" fmla="*/ 0 h 2017102"/>
                <a:gd name="connsiteX325" fmla="*/ 1835474 w 4011346"/>
                <a:gd name="connsiteY325" fmla="*/ 38128 h 2017102"/>
                <a:gd name="connsiteX326" fmla="*/ 1818788 w 4011346"/>
                <a:gd name="connsiteY326" fmla="*/ 78175 h 2017102"/>
                <a:gd name="connsiteX327" fmla="*/ 1838813 w 4011346"/>
                <a:gd name="connsiteY327" fmla="*/ 131569 h 2017102"/>
                <a:gd name="connsiteX328" fmla="*/ 1782079 w 4011346"/>
                <a:gd name="connsiteY328" fmla="*/ 118220 h 2017102"/>
                <a:gd name="connsiteX329" fmla="*/ 1768731 w 4011346"/>
                <a:gd name="connsiteY329" fmla="*/ 164942 h 2017102"/>
                <a:gd name="connsiteX330" fmla="*/ 1705322 w 4011346"/>
                <a:gd name="connsiteY330" fmla="*/ 188302 h 2017102"/>
                <a:gd name="connsiteX331" fmla="*/ 1685300 w 4011346"/>
                <a:gd name="connsiteY331" fmla="*/ 161604 h 2017102"/>
                <a:gd name="connsiteX332" fmla="*/ 1615218 w 4011346"/>
                <a:gd name="connsiteY332" fmla="*/ 164942 h 2017102"/>
                <a:gd name="connsiteX333" fmla="*/ 1638579 w 4011346"/>
                <a:gd name="connsiteY333" fmla="*/ 194977 h 2017102"/>
                <a:gd name="connsiteX334" fmla="*/ 1528449 w 4011346"/>
                <a:gd name="connsiteY334" fmla="*/ 221673 h 2017102"/>
                <a:gd name="connsiteX335" fmla="*/ 1465043 w 4011346"/>
                <a:gd name="connsiteY335" fmla="*/ 305104 h 2017102"/>
                <a:gd name="connsiteX336" fmla="*/ 1448357 w 4011346"/>
                <a:gd name="connsiteY336" fmla="*/ 331802 h 2017102"/>
                <a:gd name="connsiteX337" fmla="*/ 1481729 w 4011346"/>
                <a:gd name="connsiteY337" fmla="*/ 365175 h 2017102"/>
                <a:gd name="connsiteX338" fmla="*/ 1481729 w 4011346"/>
                <a:gd name="connsiteY338" fmla="*/ 395210 h 2017102"/>
                <a:gd name="connsiteX339" fmla="*/ 1458368 w 4011346"/>
                <a:gd name="connsiteY339" fmla="*/ 398547 h 2017102"/>
                <a:gd name="connsiteX340" fmla="*/ 1458368 w 4011346"/>
                <a:gd name="connsiteY340" fmla="*/ 378523 h 2017102"/>
                <a:gd name="connsiteX341" fmla="*/ 1418322 w 4011346"/>
                <a:gd name="connsiteY341" fmla="*/ 388535 h 2017102"/>
                <a:gd name="connsiteX342" fmla="*/ 1368263 w 4011346"/>
                <a:gd name="connsiteY342" fmla="*/ 395210 h 2017102"/>
                <a:gd name="connsiteX343" fmla="*/ 1321542 w 4011346"/>
                <a:gd name="connsiteY343" fmla="*/ 401884 h 2017102"/>
                <a:gd name="connsiteX344" fmla="*/ 1318205 w 4011346"/>
                <a:gd name="connsiteY344" fmla="*/ 488652 h 2017102"/>
                <a:gd name="connsiteX345" fmla="*/ 1358252 w 4011346"/>
                <a:gd name="connsiteY345" fmla="*/ 512013 h 2017102"/>
                <a:gd name="connsiteX346" fmla="*/ 1374938 w 4011346"/>
                <a:gd name="connsiteY346" fmla="*/ 542048 h 2017102"/>
                <a:gd name="connsiteX347" fmla="*/ 1384949 w 4011346"/>
                <a:gd name="connsiteY347" fmla="*/ 565408 h 2017102"/>
                <a:gd name="connsiteX348" fmla="*/ 1394961 w 4011346"/>
                <a:gd name="connsiteY348" fmla="*/ 615467 h 2017102"/>
                <a:gd name="connsiteX349" fmla="*/ 1384949 w 4011346"/>
                <a:gd name="connsiteY349" fmla="*/ 645502 h 2017102"/>
                <a:gd name="connsiteX350" fmla="*/ 1358252 w 4011346"/>
                <a:gd name="connsiteY350" fmla="*/ 612129 h 2017102"/>
                <a:gd name="connsiteX351" fmla="*/ 1361589 w 4011346"/>
                <a:gd name="connsiteY351" fmla="*/ 582094 h 2017102"/>
                <a:gd name="connsiteX352" fmla="*/ 1351577 w 4011346"/>
                <a:gd name="connsiteY352" fmla="*/ 542048 h 2017102"/>
                <a:gd name="connsiteX353" fmla="*/ 1328217 w 4011346"/>
                <a:gd name="connsiteY353" fmla="*/ 548722 h 2017102"/>
                <a:gd name="connsiteX354" fmla="*/ 1281495 w 4011346"/>
                <a:gd name="connsiteY354" fmla="*/ 512013 h 2017102"/>
                <a:gd name="connsiteX355" fmla="*/ 1241449 w 4011346"/>
                <a:gd name="connsiteY355" fmla="*/ 508675 h 2017102"/>
                <a:gd name="connsiteX356" fmla="*/ 1241449 w 4011346"/>
                <a:gd name="connsiteY356" fmla="*/ 555396 h 2017102"/>
                <a:gd name="connsiteX357" fmla="*/ 1201402 w 4011346"/>
                <a:gd name="connsiteY357" fmla="*/ 535373 h 2017102"/>
                <a:gd name="connsiteX358" fmla="*/ 1228100 w 4011346"/>
                <a:gd name="connsiteY358" fmla="*/ 585431 h 2017102"/>
                <a:gd name="connsiteX359" fmla="*/ 1258135 w 4011346"/>
                <a:gd name="connsiteY359" fmla="*/ 595443 h 2017102"/>
                <a:gd name="connsiteX360" fmla="*/ 1258135 w 4011346"/>
                <a:gd name="connsiteY360" fmla="*/ 615467 h 2017102"/>
                <a:gd name="connsiteX361" fmla="*/ 1198065 w 4011346"/>
                <a:gd name="connsiteY361" fmla="*/ 592106 h 2017102"/>
                <a:gd name="connsiteX362" fmla="*/ 1181379 w 4011346"/>
                <a:gd name="connsiteY362" fmla="*/ 592106 h 2017102"/>
                <a:gd name="connsiteX363" fmla="*/ 1178041 w 4011346"/>
                <a:gd name="connsiteY363" fmla="*/ 548722 h 2017102"/>
                <a:gd name="connsiteX364" fmla="*/ 1171367 w 4011346"/>
                <a:gd name="connsiteY364" fmla="*/ 461954 h 2017102"/>
                <a:gd name="connsiteX365" fmla="*/ 1161355 w 4011346"/>
                <a:gd name="connsiteY365" fmla="*/ 532036 h 2017102"/>
                <a:gd name="connsiteX366" fmla="*/ 1137995 w 4011346"/>
                <a:gd name="connsiteY366" fmla="*/ 562071 h 2017102"/>
                <a:gd name="connsiteX367" fmla="*/ 1158018 w 4011346"/>
                <a:gd name="connsiteY367" fmla="*/ 608792 h 2017102"/>
                <a:gd name="connsiteX368" fmla="*/ 1158018 w 4011346"/>
                <a:gd name="connsiteY368" fmla="*/ 642164 h 2017102"/>
                <a:gd name="connsiteX369" fmla="*/ 1141332 w 4011346"/>
                <a:gd name="connsiteY369" fmla="*/ 692223 h 2017102"/>
                <a:gd name="connsiteX370" fmla="*/ 1154681 w 4011346"/>
                <a:gd name="connsiteY370" fmla="*/ 725595 h 2017102"/>
                <a:gd name="connsiteX371" fmla="*/ 1184716 w 4011346"/>
                <a:gd name="connsiteY371" fmla="*/ 732269 h 2017102"/>
                <a:gd name="connsiteX372" fmla="*/ 1221425 w 4011346"/>
                <a:gd name="connsiteY372" fmla="*/ 738944 h 2017102"/>
                <a:gd name="connsiteX373" fmla="*/ 1241449 w 4011346"/>
                <a:gd name="connsiteY373" fmla="*/ 762304 h 2017102"/>
                <a:gd name="connsiteX374" fmla="*/ 1258135 w 4011346"/>
                <a:gd name="connsiteY374" fmla="*/ 805688 h 2017102"/>
                <a:gd name="connsiteX375" fmla="*/ 1258135 w 4011346"/>
                <a:gd name="connsiteY375" fmla="*/ 805688 h 2017102"/>
                <a:gd name="connsiteX376" fmla="*/ 1254798 w 4011346"/>
                <a:gd name="connsiteY376" fmla="*/ 839061 h 2017102"/>
                <a:gd name="connsiteX377" fmla="*/ 1274821 w 4011346"/>
                <a:gd name="connsiteY377" fmla="*/ 859084 h 2017102"/>
                <a:gd name="connsiteX378" fmla="*/ 1244786 w 4011346"/>
                <a:gd name="connsiteY378" fmla="*/ 865759 h 2017102"/>
                <a:gd name="connsiteX379" fmla="*/ 1224763 w 4011346"/>
                <a:gd name="connsiteY379" fmla="*/ 825712 h 2017102"/>
                <a:gd name="connsiteX380" fmla="*/ 1224763 w 4011346"/>
                <a:gd name="connsiteY380" fmla="*/ 785665 h 2017102"/>
                <a:gd name="connsiteX381" fmla="*/ 1194727 w 4011346"/>
                <a:gd name="connsiteY381" fmla="*/ 748956 h 2017102"/>
                <a:gd name="connsiteX382" fmla="*/ 1164692 w 4011346"/>
                <a:gd name="connsiteY382" fmla="*/ 792340 h 2017102"/>
                <a:gd name="connsiteX383" fmla="*/ 1178041 w 4011346"/>
                <a:gd name="connsiteY383" fmla="*/ 835723 h 2017102"/>
                <a:gd name="connsiteX384" fmla="*/ 1137995 w 4011346"/>
                <a:gd name="connsiteY384" fmla="*/ 892456 h 2017102"/>
                <a:gd name="connsiteX385" fmla="*/ 1097948 w 4011346"/>
                <a:gd name="connsiteY385" fmla="*/ 949189 h 2017102"/>
                <a:gd name="connsiteX386" fmla="*/ 1007843 w 4011346"/>
                <a:gd name="connsiteY386" fmla="*/ 912480 h 2017102"/>
                <a:gd name="connsiteX387" fmla="*/ 1074587 w 4011346"/>
                <a:gd name="connsiteY387" fmla="*/ 909142 h 2017102"/>
                <a:gd name="connsiteX388" fmla="*/ 1107960 w 4011346"/>
                <a:gd name="connsiteY388" fmla="*/ 845735 h 2017102"/>
                <a:gd name="connsiteX389" fmla="*/ 1121309 w 4011346"/>
                <a:gd name="connsiteY389" fmla="*/ 802351 h 2017102"/>
                <a:gd name="connsiteX390" fmla="*/ 1127983 w 4011346"/>
                <a:gd name="connsiteY390" fmla="*/ 768979 h 2017102"/>
                <a:gd name="connsiteX391" fmla="*/ 1117971 w 4011346"/>
                <a:gd name="connsiteY391" fmla="*/ 752293 h 2017102"/>
                <a:gd name="connsiteX392" fmla="*/ 1114634 w 4011346"/>
                <a:gd name="connsiteY392" fmla="*/ 702234 h 2017102"/>
                <a:gd name="connsiteX393" fmla="*/ 1104622 w 4011346"/>
                <a:gd name="connsiteY393" fmla="*/ 622141 h 2017102"/>
                <a:gd name="connsiteX394" fmla="*/ 1101285 w 4011346"/>
                <a:gd name="connsiteY394" fmla="*/ 562071 h 2017102"/>
                <a:gd name="connsiteX395" fmla="*/ 1124646 w 4011346"/>
                <a:gd name="connsiteY395" fmla="*/ 468629 h 2017102"/>
                <a:gd name="connsiteX396" fmla="*/ 1031203 w 4011346"/>
                <a:gd name="connsiteY396" fmla="*/ 458617 h 2017102"/>
                <a:gd name="connsiteX397" fmla="*/ 1014517 w 4011346"/>
                <a:gd name="connsiteY397" fmla="*/ 515350 h 2017102"/>
                <a:gd name="connsiteX398" fmla="*/ 1024529 w 4011346"/>
                <a:gd name="connsiteY398" fmla="*/ 562071 h 2017102"/>
                <a:gd name="connsiteX399" fmla="*/ 981145 w 4011346"/>
                <a:gd name="connsiteY399" fmla="*/ 615467 h 2017102"/>
                <a:gd name="connsiteX400" fmla="*/ 991157 w 4011346"/>
                <a:gd name="connsiteY400" fmla="*/ 652176 h 2017102"/>
                <a:gd name="connsiteX401" fmla="*/ 981145 w 4011346"/>
                <a:gd name="connsiteY401" fmla="*/ 698897 h 2017102"/>
                <a:gd name="connsiteX402" fmla="*/ 1001168 w 4011346"/>
                <a:gd name="connsiteY402" fmla="*/ 722258 h 2017102"/>
                <a:gd name="connsiteX403" fmla="*/ 1017854 w 4011346"/>
                <a:gd name="connsiteY403" fmla="*/ 768979 h 2017102"/>
                <a:gd name="connsiteX404" fmla="*/ 1047890 w 4011346"/>
                <a:gd name="connsiteY404" fmla="*/ 755630 h 2017102"/>
                <a:gd name="connsiteX405" fmla="*/ 1014517 w 4011346"/>
                <a:gd name="connsiteY405" fmla="*/ 809026 h 2017102"/>
                <a:gd name="connsiteX406" fmla="*/ 957784 w 4011346"/>
                <a:gd name="connsiteY406" fmla="*/ 755630 h 2017102"/>
                <a:gd name="connsiteX407" fmla="*/ 884365 w 4011346"/>
                <a:gd name="connsiteY407" fmla="*/ 718921 h 2017102"/>
                <a:gd name="connsiteX408" fmla="*/ 824295 w 4011346"/>
                <a:gd name="connsiteY408" fmla="*/ 695560 h 2017102"/>
                <a:gd name="connsiteX409" fmla="*/ 810946 w 4011346"/>
                <a:gd name="connsiteY409" fmla="*/ 732269 h 2017102"/>
                <a:gd name="connsiteX410" fmla="*/ 827633 w 4011346"/>
                <a:gd name="connsiteY410" fmla="*/ 768979 h 2017102"/>
                <a:gd name="connsiteX411" fmla="*/ 814284 w 4011346"/>
                <a:gd name="connsiteY411" fmla="*/ 792340 h 2017102"/>
                <a:gd name="connsiteX412" fmla="*/ 800935 w 4011346"/>
                <a:gd name="connsiteY412" fmla="*/ 809026 h 2017102"/>
                <a:gd name="connsiteX413" fmla="*/ 770900 w 4011346"/>
                <a:gd name="connsiteY413" fmla="*/ 752293 h 2017102"/>
                <a:gd name="connsiteX414" fmla="*/ 744202 w 4011346"/>
                <a:gd name="connsiteY414" fmla="*/ 789002 h 2017102"/>
                <a:gd name="connsiteX415" fmla="*/ 707492 w 4011346"/>
                <a:gd name="connsiteY415" fmla="*/ 782328 h 2017102"/>
                <a:gd name="connsiteX416" fmla="*/ 654097 w 4011346"/>
                <a:gd name="connsiteY416" fmla="*/ 819037 h 2017102"/>
                <a:gd name="connsiteX417" fmla="*/ 644085 w 4011346"/>
                <a:gd name="connsiteY417" fmla="*/ 795677 h 2017102"/>
                <a:gd name="connsiteX418" fmla="*/ 654097 w 4011346"/>
                <a:gd name="connsiteY418" fmla="*/ 758967 h 2017102"/>
                <a:gd name="connsiteX419" fmla="*/ 614050 w 4011346"/>
                <a:gd name="connsiteY419" fmla="*/ 795677 h 2017102"/>
                <a:gd name="connsiteX420" fmla="*/ 594027 w 4011346"/>
                <a:gd name="connsiteY420" fmla="*/ 795677 h 2017102"/>
                <a:gd name="connsiteX421" fmla="*/ 533957 w 4011346"/>
                <a:gd name="connsiteY421" fmla="*/ 829049 h 2017102"/>
                <a:gd name="connsiteX422" fmla="*/ 510596 w 4011346"/>
                <a:gd name="connsiteY422" fmla="*/ 852410 h 2017102"/>
                <a:gd name="connsiteX423" fmla="*/ 500584 w 4011346"/>
                <a:gd name="connsiteY423" fmla="*/ 899131 h 2017102"/>
                <a:gd name="connsiteX424" fmla="*/ 450526 w 4011346"/>
                <a:gd name="connsiteY424" fmla="*/ 885782 h 2017102"/>
                <a:gd name="connsiteX425" fmla="*/ 433840 w 4011346"/>
                <a:gd name="connsiteY425" fmla="*/ 849072 h 2017102"/>
                <a:gd name="connsiteX426" fmla="*/ 467212 w 4011346"/>
                <a:gd name="connsiteY426" fmla="*/ 819037 h 2017102"/>
                <a:gd name="connsiteX427" fmla="*/ 453863 w 4011346"/>
                <a:gd name="connsiteY427" fmla="*/ 795677 h 2017102"/>
                <a:gd name="connsiteX428" fmla="*/ 390456 w 4011346"/>
                <a:gd name="connsiteY428" fmla="*/ 765642 h 2017102"/>
                <a:gd name="connsiteX429" fmla="*/ 417154 w 4011346"/>
                <a:gd name="connsiteY429" fmla="*/ 815700 h 2017102"/>
                <a:gd name="connsiteX430" fmla="*/ 407142 w 4011346"/>
                <a:gd name="connsiteY430" fmla="*/ 859084 h 2017102"/>
                <a:gd name="connsiteX431" fmla="*/ 413817 w 4011346"/>
                <a:gd name="connsiteY431" fmla="*/ 895794 h 2017102"/>
                <a:gd name="connsiteX432" fmla="*/ 427165 w 4011346"/>
                <a:gd name="connsiteY432" fmla="*/ 919154 h 2017102"/>
                <a:gd name="connsiteX433" fmla="*/ 413817 w 4011346"/>
                <a:gd name="connsiteY433" fmla="*/ 949189 h 2017102"/>
                <a:gd name="connsiteX434" fmla="*/ 390456 w 4011346"/>
                <a:gd name="connsiteY434" fmla="*/ 925829 h 2017102"/>
                <a:gd name="connsiteX435" fmla="*/ 360421 w 4011346"/>
                <a:gd name="connsiteY435" fmla="*/ 922491 h 2017102"/>
                <a:gd name="connsiteX436" fmla="*/ 333723 w 4011346"/>
                <a:gd name="connsiteY436" fmla="*/ 962538 h 2017102"/>
                <a:gd name="connsiteX437" fmla="*/ 307025 w 4011346"/>
                <a:gd name="connsiteY437" fmla="*/ 982561 h 2017102"/>
                <a:gd name="connsiteX438" fmla="*/ 320374 w 4011346"/>
                <a:gd name="connsiteY438" fmla="*/ 1009259 h 2017102"/>
                <a:gd name="connsiteX439" fmla="*/ 303688 w 4011346"/>
                <a:gd name="connsiteY439" fmla="*/ 1032620 h 2017102"/>
                <a:gd name="connsiteX440" fmla="*/ 233606 w 4011346"/>
                <a:gd name="connsiteY440" fmla="*/ 995910 h 2017102"/>
                <a:gd name="connsiteX441" fmla="*/ 243618 w 4011346"/>
                <a:gd name="connsiteY441" fmla="*/ 1045969 h 2017102"/>
                <a:gd name="connsiteX442" fmla="*/ 263641 w 4011346"/>
                <a:gd name="connsiteY442" fmla="*/ 1065992 h 2017102"/>
                <a:gd name="connsiteX443" fmla="*/ 250292 w 4011346"/>
                <a:gd name="connsiteY443" fmla="*/ 1079341 h 2017102"/>
                <a:gd name="connsiteX444" fmla="*/ 193560 w 4011346"/>
                <a:gd name="connsiteY444" fmla="*/ 1042631 h 2017102"/>
                <a:gd name="connsiteX445" fmla="*/ 170199 w 4011346"/>
                <a:gd name="connsiteY445" fmla="*/ 1002585 h 2017102"/>
                <a:gd name="connsiteX446" fmla="*/ 170199 w 4011346"/>
                <a:gd name="connsiteY446" fmla="*/ 955864 h 2017102"/>
                <a:gd name="connsiteX447" fmla="*/ 133490 w 4011346"/>
                <a:gd name="connsiteY447" fmla="*/ 879107 h 2017102"/>
                <a:gd name="connsiteX448" fmla="*/ 196897 w 4011346"/>
                <a:gd name="connsiteY448" fmla="*/ 909142 h 2017102"/>
                <a:gd name="connsiteX449" fmla="*/ 256967 w 4011346"/>
                <a:gd name="connsiteY449" fmla="*/ 939177 h 2017102"/>
                <a:gd name="connsiteX450" fmla="*/ 293676 w 4011346"/>
                <a:gd name="connsiteY450" fmla="*/ 942515 h 2017102"/>
                <a:gd name="connsiteX451" fmla="*/ 327049 w 4011346"/>
                <a:gd name="connsiteY451" fmla="*/ 912480 h 2017102"/>
                <a:gd name="connsiteX452" fmla="*/ 343735 w 4011346"/>
                <a:gd name="connsiteY452" fmla="*/ 875770 h 2017102"/>
                <a:gd name="connsiteX453" fmla="*/ 333723 w 4011346"/>
                <a:gd name="connsiteY453" fmla="*/ 825712 h 2017102"/>
                <a:gd name="connsiteX454" fmla="*/ 290339 w 4011346"/>
                <a:gd name="connsiteY454" fmla="*/ 805688 h 2017102"/>
                <a:gd name="connsiteX455" fmla="*/ 236944 w 4011346"/>
                <a:gd name="connsiteY455" fmla="*/ 758967 h 2017102"/>
                <a:gd name="connsiteX456" fmla="*/ 133490 w 4011346"/>
                <a:gd name="connsiteY456" fmla="*/ 702234 h 2017102"/>
                <a:gd name="connsiteX0" fmla="*/ 133490 w 4011346"/>
                <a:gd name="connsiteY0" fmla="*/ 702234 h 2017102"/>
                <a:gd name="connsiteX1" fmla="*/ 46722 w 4011346"/>
                <a:gd name="connsiteY1" fmla="*/ 732269 h 2017102"/>
                <a:gd name="connsiteX2" fmla="*/ 33373 w 4011346"/>
                <a:gd name="connsiteY2" fmla="*/ 762304 h 2017102"/>
                <a:gd name="connsiteX3" fmla="*/ 43384 w 4011346"/>
                <a:gd name="connsiteY3" fmla="*/ 792340 h 2017102"/>
                <a:gd name="connsiteX4" fmla="*/ 60071 w 4011346"/>
                <a:gd name="connsiteY4" fmla="*/ 819037 h 2017102"/>
                <a:gd name="connsiteX5" fmla="*/ 73419 w 4011346"/>
                <a:gd name="connsiteY5" fmla="*/ 849072 h 2017102"/>
                <a:gd name="connsiteX6" fmla="*/ 56733 w 4011346"/>
                <a:gd name="connsiteY6" fmla="*/ 872433 h 2017102"/>
                <a:gd name="connsiteX7" fmla="*/ 76757 w 4011346"/>
                <a:gd name="connsiteY7" fmla="*/ 952526 h 2017102"/>
                <a:gd name="connsiteX8" fmla="*/ 66745 w 4011346"/>
                <a:gd name="connsiteY8" fmla="*/ 969213 h 2017102"/>
                <a:gd name="connsiteX9" fmla="*/ 70082 w 4011346"/>
                <a:gd name="connsiteY9" fmla="*/ 995910 h 2017102"/>
                <a:gd name="connsiteX10" fmla="*/ 70082 w 4011346"/>
                <a:gd name="connsiteY10" fmla="*/ 1035957 h 2017102"/>
                <a:gd name="connsiteX11" fmla="*/ 80094 w 4011346"/>
                <a:gd name="connsiteY11" fmla="*/ 1055980 h 2017102"/>
                <a:gd name="connsiteX12" fmla="*/ 76757 w 4011346"/>
                <a:gd name="connsiteY12" fmla="*/ 1079341 h 2017102"/>
                <a:gd name="connsiteX13" fmla="*/ 106792 w 4011346"/>
                <a:gd name="connsiteY13" fmla="*/ 1112713 h 2017102"/>
                <a:gd name="connsiteX14" fmla="*/ 106792 w 4011346"/>
                <a:gd name="connsiteY14" fmla="*/ 1142748 h 2017102"/>
                <a:gd name="connsiteX15" fmla="*/ 13349 w 4011346"/>
                <a:gd name="connsiteY15" fmla="*/ 1232853 h 2017102"/>
                <a:gd name="connsiteX16" fmla="*/ 33373 w 4011346"/>
                <a:gd name="connsiteY16" fmla="*/ 1266226 h 2017102"/>
                <a:gd name="connsiteX17" fmla="*/ 33373 w 4011346"/>
                <a:gd name="connsiteY17" fmla="*/ 1266226 h 2017102"/>
                <a:gd name="connsiteX18" fmla="*/ 16687 w 4011346"/>
                <a:gd name="connsiteY18" fmla="*/ 1296261 h 2017102"/>
                <a:gd name="connsiteX19" fmla="*/ 3338 w 4011346"/>
                <a:gd name="connsiteY19" fmla="*/ 1326296 h 2017102"/>
                <a:gd name="connsiteX20" fmla="*/ 0 w 4011346"/>
                <a:gd name="connsiteY20" fmla="*/ 1386366 h 2017102"/>
                <a:gd name="connsiteX21" fmla="*/ 16687 w 4011346"/>
                <a:gd name="connsiteY21" fmla="*/ 1429750 h 2017102"/>
                <a:gd name="connsiteX22" fmla="*/ 20024 w 4011346"/>
                <a:gd name="connsiteY22" fmla="*/ 1463122 h 2017102"/>
                <a:gd name="connsiteX23" fmla="*/ 56733 w 4011346"/>
                <a:gd name="connsiteY23" fmla="*/ 1473134 h 2017102"/>
                <a:gd name="connsiteX24" fmla="*/ 116803 w 4011346"/>
                <a:gd name="connsiteY24" fmla="*/ 1559902 h 2017102"/>
                <a:gd name="connsiteX25" fmla="*/ 96780 w 4011346"/>
                <a:gd name="connsiteY25" fmla="*/ 1583262 h 2017102"/>
                <a:gd name="connsiteX26" fmla="*/ 93443 w 4011346"/>
                <a:gd name="connsiteY26" fmla="*/ 1613297 h 2017102"/>
                <a:gd name="connsiteX27" fmla="*/ 120141 w 4011346"/>
                <a:gd name="connsiteY27" fmla="*/ 1616634 h 2017102"/>
                <a:gd name="connsiteX28" fmla="*/ 160187 w 4011346"/>
                <a:gd name="connsiteY28" fmla="*/ 1629983 h 2017102"/>
                <a:gd name="connsiteX29" fmla="*/ 186885 w 4011346"/>
                <a:gd name="connsiteY29" fmla="*/ 1643332 h 2017102"/>
                <a:gd name="connsiteX30" fmla="*/ 213583 w 4011346"/>
                <a:gd name="connsiteY30" fmla="*/ 1673367 h 2017102"/>
                <a:gd name="connsiteX31" fmla="*/ 243618 w 4011346"/>
                <a:gd name="connsiteY31" fmla="*/ 1676704 h 2017102"/>
                <a:gd name="connsiteX32" fmla="*/ 287002 w 4011346"/>
                <a:gd name="connsiteY32" fmla="*/ 1706740 h 2017102"/>
                <a:gd name="connsiteX33" fmla="*/ 310363 w 4011346"/>
                <a:gd name="connsiteY33" fmla="*/ 1716751 h 2017102"/>
                <a:gd name="connsiteX34" fmla="*/ 310363 w 4011346"/>
                <a:gd name="connsiteY34" fmla="*/ 1753461 h 2017102"/>
                <a:gd name="connsiteX35" fmla="*/ 270316 w 4011346"/>
                <a:gd name="connsiteY35" fmla="*/ 1793507 h 2017102"/>
                <a:gd name="connsiteX36" fmla="*/ 280327 w 4011346"/>
                <a:gd name="connsiteY36" fmla="*/ 1816868 h 2017102"/>
                <a:gd name="connsiteX37" fmla="*/ 273653 w 4011346"/>
                <a:gd name="connsiteY37" fmla="*/ 1836891 h 2017102"/>
                <a:gd name="connsiteX38" fmla="*/ 266979 w 4011346"/>
                <a:gd name="connsiteY38" fmla="*/ 1853577 h 2017102"/>
                <a:gd name="connsiteX39" fmla="*/ 240281 w 4011346"/>
                <a:gd name="connsiteY39" fmla="*/ 1893624 h 2017102"/>
                <a:gd name="connsiteX40" fmla="*/ 307025 w 4011346"/>
                <a:gd name="connsiteY40" fmla="*/ 1930334 h 2017102"/>
                <a:gd name="connsiteX41" fmla="*/ 337060 w 4011346"/>
                <a:gd name="connsiteY41" fmla="*/ 1937008 h 2017102"/>
                <a:gd name="connsiteX42" fmla="*/ 360421 w 4011346"/>
                <a:gd name="connsiteY42" fmla="*/ 1943683 h 2017102"/>
                <a:gd name="connsiteX43" fmla="*/ 380444 w 4011346"/>
                <a:gd name="connsiteY43" fmla="*/ 1950357 h 2017102"/>
                <a:gd name="connsiteX44" fmla="*/ 407142 w 4011346"/>
                <a:gd name="connsiteY44" fmla="*/ 1970380 h 2017102"/>
                <a:gd name="connsiteX45" fmla="*/ 437177 w 4011346"/>
                <a:gd name="connsiteY45" fmla="*/ 1967043 h 2017102"/>
                <a:gd name="connsiteX46" fmla="*/ 507259 w 4011346"/>
                <a:gd name="connsiteY46" fmla="*/ 2017102 h 2017102"/>
                <a:gd name="connsiteX47" fmla="*/ 517271 w 4011346"/>
                <a:gd name="connsiteY47" fmla="*/ 2003753 h 2017102"/>
                <a:gd name="connsiteX48" fmla="*/ 507259 w 4011346"/>
                <a:gd name="connsiteY48" fmla="*/ 1963706 h 2017102"/>
                <a:gd name="connsiteX49" fmla="*/ 500584 w 4011346"/>
                <a:gd name="connsiteY49" fmla="*/ 1930334 h 2017102"/>
                <a:gd name="connsiteX50" fmla="*/ 483898 w 4011346"/>
                <a:gd name="connsiteY50" fmla="*/ 1886950 h 2017102"/>
                <a:gd name="connsiteX51" fmla="*/ 513933 w 4011346"/>
                <a:gd name="connsiteY51" fmla="*/ 1866926 h 2017102"/>
                <a:gd name="connsiteX52" fmla="*/ 547306 w 4011346"/>
                <a:gd name="connsiteY52" fmla="*/ 1843566 h 2017102"/>
                <a:gd name="connsiteX53" fmla="*/ 527282 w 4011346"/>
                <a:gd name="connsiteY53" fmla="*/ 1826880 h 2017102"/>
                <a:gd name="connsiteX54" fmla="*/ 517271 w 4011346"/>
                <a:gd name="connsiteY54" fmla="*/ 1793507 h 2017102"/>
                <a:gd name="connsiteX55" fmla="*/ 480561 w 4011346"/>
                <a:gd name="connsiteY55" fmla="*/ 1776821 h 2017102"/>
                <a:gd name="connsiteX56" fmla="*/ 470549 w 4011346"/>
                <a:gd name="connsiteY56" fmla="*/ 1756798 h 2017102"/>
                <a:gd name="connsiteX57" fmla="*/ 480561 w 4011346"/>
                <a:gd name="connsiteY57" fmla="*/ 1726763 h 2017102"/>
                <a:gd name="connsiteX58" fmla="*/ 490573 w 4011346"/>
                <a:gd name="connsiteY58" fmla="*/ 1686716 h 2017102"/>
                <a:gd name="connsiteX59" fmla="*/ 513933 w 4011346"/>
                <a:gd name="connsiteY59" fmla="*/ 1706740 h 2017102"/>
                <a:gd name="connsiteX60" fmla="*/ 520608 w 4011346"/>
                <a:gd name="connsiteY60" fmla="*/ 1690053 h 2017102"/>
                <a:gd name="connsiteX61" fmla="*/ 543968 w 4011346"/>
                <a:gd name="connsiteY61" fmla="*/ 1653344 h 2017102"/>
                <a:gd name="connsiteX62" fmla="*/ 574003 w 4011346"/>
                <a:gd name="connsiteY62" fmla="*/ 1636658 h 2017102"/>
                <a:gd name="connsiteX63" fmla="*/ 590690 w 4011346"/>
                <a:gd name="connsiteY63" fmla="*/ 1650007 h 2017102"/>
                <a:gd name="connsiteX64" fmla="*/ 610713 w 4011346"/>
                <a:gd name="connsiteY64" fmla="*/ 1623309 h 2017102"/>
                <a:gd name="connsiteX65" fmla="*/ 630736 w 4011346"/>
                <a:gd name="connsiteY65" fmla="*/ 1650007 h 2017102"/>
                <a:gd name="connsiteX66" fmla="*/ 657434 w 4011346"/>
                <a:gd name="connsiteY66" fmla="*/ 1673367 h 2017102"/>
                <a:gd name="connsiteX67" fmla="*/ 674120 w 4011346"/>
                <a:gd name="connsiteY67" fmla="*/ 1680042 h 2017102"/>
                <a:gd name="connsiteX68" fmla="*/ 697481 w 4011346"/>
                <a:gd name="connsiteY68" fmla="*/ 1680042 h 2017102"/>
                <a:gd name="connsiteX69" fmla="*/ 717504 w 4011346"/>
                <a:gd name="connsiteY69" fmla="*/ 1666693 h 2017102"/>
                <a:gd name="connsiteX70" fmla="*/ 744202 w 4011346"/>
                <a:gd name="connsiteY70" fmla="*/ 1666693 h 2017102"/>
                <a:gd name="connsiteX71" fmla="*/ 760888 w 4011346"/>
                <a:gd name="connsiteY71" fmla="*/ 1663356 h 2017102"/>
                <a:gd name="connsiteX72" fmla="*/ 790923 w 4011346"/>
                <a:gd name="connsiteY72" fmla="*/ 1696728 h 2017102"/>
                <a:gd name="connsiteX73" fmla="*/ 797598 w 4011346"/>
                <a:gd name="connsiteY73" fmla="*/ 1670030 h 2017102"/>
                <a:gd name="connsiteX74" fmla="*/ 817621 w 4011346"/>
                <a:gd name="connsiteY74" fmla="*/ 1686716 h 2017102"/>
                <a:gd name="connsiteX75" fmla="*/ 837644 w 4011346"/>
                <a:gd name="connsiteY75" fmla="*/ 1663356 h 2017102"/>
                <a:gd name="connsiteX76" fmla="*/ 827633 w 4011346"/>
                <a:gd name="connsiteY76" fmla="*/ 1643332 h 2017102"/>
                <a:gd name="connsiteX77" fmla="*/ 810946 w 4011346"/>
                <a:gd name="connsiteY77" fmla="*/ 1629983 h 2017102"/>
                <a:gd name="connsiteX78" fmla="*/ 810946 w 4011346"/>
                <a:gd name="connsiteY78" fmla="*/ 1603286 h 2017102"/>
                <a:gd name="connsiteX79" fmla="*/ 810946 w 4011346"/>
                <a:gd name="connsiteY79" fmla="*/ 1589937 h 2017102"/>
                <a:gd name="connsiteX80" fmla="*/ 830970 w 4011346"/>
                <a:gd name="connsiteY80" fmla="*/ 1586599 h 2017102"/>
                <a:gd name="connsiteX81" fmla="*/ 840981 w 4011346"/>
                <a:gd name="connsiteY81" fmla="*/ 1583262 h 2017102"/>
                <a:gd name="connsiteX82" fmla="*/ 820958 w 4011346"/>
                <a:gd name="connsiteY82" fmla="*/ 1546553 h 2017102"/>
                <a:gd name="connsiteX83" fmla="*/ 854330 w 4011346"/>
                <a:gd name="connsiteY83" fmla="*/ 1539878 h 2017102"/>
                <a:gd name="connsiteX84" fmla="*/ 891040 w 4011346"/>
                <a:gd name="connsiteY84" fmla="*/ 1546553 h 2017102"/>
                <a:gd name="connsiteX85" fmla="*/ 964459 w 4011346"/>
                <a:gd name="connsiteY85" fmla="*/ 1503169 h 2017102"/>
                <a:gd name="connsiteX86" fmla="*/ 1001168 w 4011346"/>
                <a:gd name="connsiteY86" fmla="*/ 1503169 h 2017102"/>
                <a:gd name="connsiteX87" fmla="*/ 1027866 w 4011346"/>
                <a:gd name="connsiteY87" fmla="*/ 1479808 h 2017102"/>
                <a:gd name="connsiteX88" fmla="*/ 1047890 w 4011346"/>
                <a:gd name="connsiteY88" fmla="*/ 1489820 h 2017102"/>
                <a:gd name="connsiteX89" fmla="*/ 1067913 w 4011346"/>
                <a:gd name="connsiteY89" fmla="*/ 1499831 h 2017102"/>
                <a:gd name="connsiteX90" fmla="*/ 1087936 w 4011346"/>
                <a:gd name="connsiteY90" fmla="*/ 1526529 h 2017102"/>
                <a:gd name="connsiteX91" fmla="*/ 1074587 w 4011346"/>
                <a:gd name="connsiteY91" fmla="*/ 1539878 h 2017102"/>
                <a:gd name="connsiteX92" fmla="*/ 1104622 w 4011346"/>
                <a:gd name="connsiteY92" fmla="*/ 1539878 h 2017102"/>
                <a:gd name="connsiteX93" fmla="*/ 1107960 w 4011346"/>
                <a:gd name="connsiteY93" fmla="*/ 1556564 h 2017102"/>
                <a:gd name="connsiteX94" fmla="*/ 1121309 w 4011346"/>
                <a:gd name="connsiteY94" fmla="*/ 1539878 h 2017102"/>
                <a:gd name="connsiteX95" fmla="*/ 1134657 w 4011346"/>
                <a:gd name="connsiteY95" fmla="*/ 1553227 h 2017102"/>
                <a:gd name="connsiteX96" fmla="*/ 1134657 w 4011346"/>
                <a:gd name="connsiteY96" fmla="*/ 1573250 h 2017102"/>
                <a:gd name="connsiteX97" fmla="*/ 1148006 w 4011346"/>
                <a:gd name="connsiteY97" fmla="*/ 1569913 h 2017102"/>
                <a:gd name="connsiteX98" fmla="*/ 1208076 w 4011346"/>
                <a:gd name="connsiteY98" fmla="*/ 1523192 h 2017102"/>
                <a:gd name="connsiteX99" fmla="*/ 1211414 w 4011346"/>
                <a:gd name="connsiteY99" fmla="*/ 1543215 h 2017102"/>
                <a:gd name="connsiteX100" fmla="*/ 1244786 w 4011346"/>
                <a:gd name="connsiteY100" fmla="*/ 1563239 h 2017102"/>
                <a:gd name="connsiteX101" fmla="*/ 1264809 w 4011346"/>
                <a:gd name="connsiteY101" fmla="*/ 1593274 h 2017102"/>
                <a:gd name="connsiteX102" fmla="*/ 1298181 w 4011346"/>
                <a:gd name="connsiteY102" fmla="*/ 1700065 h 2017102"/>
                <a:gd name="connsiteX103" fmla="*/ 1308193 w 4011346"/>
                <a:gd name="connsiteY103" fmla="*/ 1656681 h 2017102"/>
                <a:gd name="connsiteX104" fmla="*/ 1344903 w 4011346"/>
                <a:gd name="connsiteY104" fmla="*/ 1676704 h 2017102"/>
                <a:gd name="connsiteX105" fmla="*/ 1388287 w 4011346"/>
                <a:gd name="connsiteY105" fmla="*/ 1676704 h 2017102"/>
                <a:gd name="connsiteX106" fmla="*/ 1394961 w 4011346"/>
                <a:gd name="connsiteY106" fmla="*/ 1700065 h 2017102"/>
                <a:gd name="connsiteX107" fmla="*/ 1435008 w 4011346"/>
                <a:gd name="connsiteY107" fmla="*/ 1723426 h 2017102"/>
                <a:gd name="connsiteX108" fmla="*/ 1465043 w 4011346"/>
                <a:gd name="connsiteY108" fmla="*/ 1723426 h 2017102"/>
                <a:gd name="connsiteX109" fmla="*/ 1491741 w 4011346"/>
                <a:gd name="connsiteY109" fmla="*/ 1736775 h 2017102"/>
                <a:gd name="connsiteX110" fmla="*/ 1535125 w 4011346"/>
                <a:gd name="connsiteY110" fmla="*/ 1693391 h 2017102"/>
                <a:gd name="connsiteX111" fmla="*/ 1571834 w 4011346"/>
                <a:gd name="connsiteY111" fmla="*/ 1673367 h 2017102"/>
                <a:gd name="connsiteX112" fmla="*/ 1608544 w 4011346"/>
                <a:gd name="connsiteY112" fmla="*/ 1676704 h 2017102"/>
                <a:gd name="connsiteX113" fmla="*/ 1655265 w 4011346"/>
                <a:gd name="connsiteY113" fmla="*/ 1690053 h 2017102"/>
                <a:gd name="connsiteX114" fmla="*/ 1681963 w 4011346"/>
                <a:gd name="connsiteY114" fmla="*/ 1706740 h 2017102"/>
                <a:gd name="connsiteX115" fmla="*/ 1735358 w 4011346"/>
                <a:gd name="connsiteY115" fmla="*/ 1700065 h 2017102"/>
                <a:gd name="connsiteX116" fmla="*/ 1745370 w 4011346"/>
                <a:gd name="connsiteY116" fmla="*/ 1680042 h 2017102"/>
                <a:gd name="connsiteX117" fmla="*/ 1738695 w 4011346"/>
                <a:gd name="connsiteY117" fmla="*/ 1660018 h 2017102"/>
                <a:gd name="connsiteX118" fmla="*/ 1765393 w 4011346"/>
                <a:gd name="connsiteY118" fmla="*/ 1633321 h 2017102"/>
                <a:gd name="connsiteX119" fmla="*/ 1778742 w 4011346"/>
                <a:gd name="connsiteY119" fmla="*/ 1629983 h 2017102"/>
                <a:gd name="connsiteX120" fmla="*/ 1812114 w 4011346"/>
                <a:gd name="connsiteY120" fmla="*/ 1646669 h 2017102"/>
                <a:gd name="connsiteX121" fmla="*/ 1852161 w 4011346"/>
                <a:gd name="connsiteY121" fmla="*/ 1660018 h 2017102"/>
                <a:gd name="connsiteX122" fmla="*/ 1858836 w 4011346"/>
                <a:gd name="connsiteY122" fmla="*/ 1686716 h 2017102"/>
                <a:gd name="connsiteX123" fmla="*/ 1872184 w 4011346"/>
                <a:gd name="connsiteY123" fmla="*/ 1693391 h 2017102"/>
                <a:gd name="connsiteX124" fmla="*/ 1902219 w 4011346"/>
                <a:gd name="connsiteY124" fmla="*/ 1696728 h 2017102"/>
                <a:gd name="connsiteX125" fmla="*/ 1932254 w 4011346"/>
                <a:gd name="connsiteY125" fmla="*/ 1680042 h 2017102"/>
                <a:gd name="connsiteX126" fmla="*/ 1962290 w 4011346"/>
                <a:gd name="connsiteY126" fmla="*/ 1693391 h 2017102"/>
                <a:gd name="connsiteX127" fmla="*/ 1985650 w 4011346"/>
                <a:gd name="connsiteY127" fmla="*/ 1706740 h 2017102"/>
                <a:gd name="connsiteX128" fmla="*/ 1995662 w 4011346"/>
                <a:gd name="connsiteY128" fmla="*/ 1716751 h 2017102"/>
                <a:gd name="connsiteX129" fmla="*/ 2032371 w 4011346"/>
                <a:gd name="connsiteY129" fmla="*/ 1736775 h 2017102"/>
                <a:gd name="connsiteX130" fmla="*/ 2069081 w 4011346"/>
                <a:gd name="connsiteY130" fmla="*/ 1733437 h 2017102"/>
                <a:gd name="connsiteX131" fmla="*/ 2142500 w 4011346"/>
                <a:gd name="connsiteY131" fmla="*/ 1690053 h 2017102"/>
                <a:gd name="connsiteX132" fmla="*/ 2195895 w 4011346"/>
                <a:gd name="connsiteY132" fmla="*/ 1703402 h 2017102"/>
                <a:gd name="connsiteX133" fmla="*/ 2225930 w 4011346"/>
                <a:gd name="connsiteY133" fmla="*/ 1713414 h 2017102"/>
                <a:gd name="connsiteX134" fmla="*/ 2259303 w 4011346"/>
                <a:gd name="connsiteY134" fmla="*/ 1700065 h 2017102"/>
                <a:gd name="connsiteX135" fmla="*/ 2262640 w 4011346"/>
                <a:gd name="connsiteY135" fmla="*/ 1673367 h 2017102"/>
                <a:gd name="connsiteX136" fmla="*/ 2282663 w 4011346"/>
                <a:gd name="connsiteY136" fmla="*/ 1643332 h 2017102"/>
                <a:gd name="connsiteX137" fmla="*/ 2299349 w 4011346"/>
                <a:gd name="connsiteY137" fmla="*/ 1589937 h 2017102"/>
                <a:gd name="connsiteX138" fmla="*/ 2282663 w 4011346"/>
                <a:gd name="connsiteY138" fmla="*/ 1593274 h 2017102"/>
                <a:gd name="connsiteX139" fmla="*/ 2312698 w 4011346"/>
                <a:gd name="connsiteY139" fmla="*/ 1566576 h 2017102"/>
                <a:gd name="connsiteX140" fmla="*/ 2339396 w 4011346"/>
                <a:gd name="connsiteY140" fmla="*/ 1563239 h 2017102"/>
                <a:gd name="connsiteX141" fmla="*/ 2396129 w 4011346"/>
                <a:gd name="connsiteY141" fmla="*/ 1573250 h 2017102"/>
                <a:gd name="connsiteX142" fmla="*/ 2436176 w 4011346"/>
                <a:gd name="connsiteY142" fmla="*/ 1599948 h 2017102"/>
                <a:gd name="connsiteX143" fmla="*/ 2462873 w 4011346"/>
                <a:gd name="connsiteY143" fmla="*/ 1629983 h 2017102"/>
                <a:gd name="connsiteX144" fmla="*/ 2469548 w 4011346"/>
                <a:gd name="connsiteY144" fmla="*/ 1666693 h 2017102"/>
                <a:gd name="connsiteX145" fmla="*/ 2476222 w 4011346"/>
                <a:gd name="connsiteY145" fmla="*/ 1706740 h 2017102"/>
                <a:gd name="connsiteX146" fmla="*/ 2486234 w 4011346"/>
                <a:gd name="connsiteY146" fmla="*/ 1726763 h 2017102"/>
                <a:gd name="connsiteX147" fmla="*/ 2529618 w 4011346"/>
                <a:gd name="connsiteY147" fmla="*/ 1740112 h 2017102"/>
                <a:gd name="connsiteX148" fmla="*/ 2549641 w 4011346"/>
                <a:gd name="connsiteY148" fmla="*/ 1760135 h 2017102"/>
                <a:gd name="connsiteX149" fmla="*/ 2562990 w 4011346"/>
                <a:gd name="connsiteY149" fmla="*/ 1793507 h 2017102"/>
                <a:gd name="connsiteX150" fmla="*/ 2586351 w 4011346"/>
                <a:gd name="connsiteY150" fmla="*/ 1786833 h 2017102"/>
                <a:gd name="connsiteX151" fmla="*/ 2606374 w 4011346"/>
                <a:gd name="connsiteY151" fmla="*/ 1776821 h 2017102"/>
                <a:gd name="connsiteX152" fmla="*/ 2639746 w 4011346"/>
                <a:gd name="connsiteY152" fmla="*/ 1760135 h 2017102"/>
                <a:gd name="connsiteX153" fmla="*/ 2643084 w 4011346"/>
                <a:gd name="connsiteY153" fmla="*/ 1776821 h 2017102"/>
                <a:gd name="connsiteX154" fmla="*/ 2626398 w 4011346"/>
                <a:gd name="connsiteY154" fmla="*/ 1806856 h 2017102"/>
                <a:gd name="connsiteX155" fmla="*/ 2616386 w 4011346"/>
                <a:gd name="connsiteY155" fmla="*/ 1843566 h 2017102"/>
                <a:gd name="connsiteX156" fmla="*/ 2603037 w 4011346"/>
                <a:gd name="connsiteY156" fmla="*/ 1896961 h 2017102"/>
                <a:gd name="connsiteX157" fmla="*/ 2579676 w 4011346"/>
                <a:gd name="connsiteY157" fmla="*/ 1870264 h 2017102"/>
                <a:gd name="connsiteX158" fmla="*/ 2552979 w 4011346"/>
                <a:gd name="connsiteY158" fmla="*/ 1893624 h 2017102"/>
                <a:gd name="connsiteX159" fmla="*/ 2559653 w 4011346"/>
                <a:gd name="connsiteY159" fmla="*/ 1920322 h 2017102"/>
                <a:gd name="connsiteX160" fmla="*/ 2559653 w 4011346"/>
                <a:gd name="connsiteY160" fmla="*/ 1957031 h 2017102"/>
                <a:gd name="connsiteX161" fmla="*/ 2549641 w 4011346"/>
                <a:gd name="connsiteY161" fmla="*/ 1977055 h 2017102"/>
                <a:gd name="connsiteX162" fmla="*/ 2589688 w 4011346"/>
                <a:gd name="connsiteY162" fmla="*/ 1957031 h 2017102"/>
                <a:gd name="connsiteX163" fmla="*/ 2626398 w 4011346"/>
                <a:gd name="connsiteY163" fmla="*/ 1967043 h 2017102"/>
                <a:gd name="connsiteX164" fmla="*/ 2653095 w 4011346"/>
                <a:gd name="connsiteY164" fmla="*/ 1943683 h 2017102"/>
                <a:gd name="connsiteX165" fmla="*/ 2683130 w 4011346"/>
                <a:gd name="connsiteY165" fmla="*/ 1890287 h 2017102"/>
                <a:gd name="connsiteX166" fmla="*/ 2753212 w 4011346"/>
                <a:gd name="connsiteY166" fmla="*/ 1803519 h 2017102"/>
                <a:gd name="connsiteX167" fmla="*/ 2783247 w 4011346"/>
                <a:gd name="connsiteY167" fmla="*/ 1733437 h 2017102"/>
                <a:gd name="connsiteX168" fmla="*/ 2803271 w 4011346"/>
                <a:gd name="connsiteY168" fmla="*/ 1629983 h 2017102"/>
                <a:gd name="connsiteX169" fmla="*/ 2793259 w 4011346"/>
                <a:gd name="connsiteY169" fmla="*/ 1579925 h 2017102"/>
                <a:gd name="connsiteX170" fmla="*/ 2769898 w 4011346"/>
                <a:gd name="connsiteY170" fmla="*/ 1546553 h 2017102"/>
                <a:gd name="connsiteX171" fmla="*/ 2726514 w 4011346"/>
                <a:gd name="connsiteY171" fmla="*/ 1546553 h 2017102"/>
                <a:gd name="connsiteX172" fmla="*/ 2699817 w 4011346"/>
                <a:gd name="connsiteY172" fmla="*/ 1546553 h 2017102"/>
                <a:gd name="connsiteX173" fmla="*/ 2683130 w 4011346"/>
                <a:gd name="connsiteY173" fmla="*/ 1526529 h 2017102"/>
                <a:gd name="connsiteX174" fmla="*/ 2669781 w 4011346"/>
                <a:gd name="connsiteY174" fmla="*/ 1506506 h 2017102"/>
                <a:gd name="connsiteX175" fmla="*/ 2763224 w 4011346"/>
                <a:gd name="connsiteY175" fmla="*/ 1389703 h 2017102"/>
                <a:gd name="connsiteX176" fmla="*/ 2846654 w 4011346"/>
                <a:gd name="connsiteY176" fmla="*/ 1322959 h 2017102"/>
                <a:gd name="connsiteX177" fmla="*/ 2890038 w 4011346"/>
                <a:gd name="connsiteY177" fmla="*/ 1299598 h 2017102"/>
                <a:gd name="connsiteX178" fmla="*/ 2933422 w 4011346"/>
                <a:gd name="connsiteY178" fmla="*/ 1319621 h 2017102"/>
                <a:gd name="connsiteX179" fmla="*/ 2950109 w 4011346"/>
                <a:gd name="connsiteY179" fmla="*/ 1302935 h 2017102"/>
                <a:gd name="connsiteX180" fmla="*/ 2993492 w 4011346"/>
                <a:gd name="connsiteY180" fmla="*/ 1319621 h 2017102"/>
                <a:gd name="connsiteX181" fmla="*/ 3006841 w 4011346"/>
                <a:gd name="connsiteY181" fmla="*/ 1286249 h 2017102"/>
                <a:gd name="connsiteX182" fmla="*/ 3053563 w 4011346"/>
                <a:gd name="connsiteY182" fmla="*/ 1296261 h 2017102"/>
                <a:gd name="connsiteX183" fmla="*/ 3070249 w 4011346"/>
                <a:gd name="connsiteY183" fmla="*/ 1312947 h 2017102"/>
                <a:gd name="connsiteX184" fmla="*/ 3060237 w 4011346"/>
                <a:gd name="connsiteY184" fmla="*/ 1332970 h 2017102"/>
                <a:gd name="connsiteX185" fmla="*/ 3123644 w 4011346"/>
                <a:gd name="connsiteY185" fmla="*/ 1316284 h 2017102"/>
                <a:gd name="connsiteX186" fmla="*/ 3140330 w 4011346"/>
                <a:gd name="connsiteY186" fmla="*/ 1302935 h 2017102"/>
                <a:gd name="connsiteX187" fmla="*/ 3123644 w 4011346"/>
                <a:gd name="connsiteY187" fmla="*/ 1289586 h 2017102"/>
                <a:gd name="connsiteX188" fmla="*/ 3143668 w 4011346"/>
                <a:gd name="connsiteY188" fmla="*/ 1249540 h 2017102"/>
                <a:gd name="connsiteX189" fmla="*/ 3190389 w 4011346"/>
                <a:gd name="connsiteY189" fmla="*/ 1179458 h 2017102"/>
                <a:gd name="connsiteX190" fmla="*/ 3233773 w 4011346"/>
                <a:gd name="connsiteY190" fmla="*/ 1176121 h 2017102"/>
                <a:gd name="connsiteX191" fmla="*/ 3273819 w 4011346"/>
                <a:gd name="connsiteY191" fmla="*/ 1186132 h 2017102"/>
                <a:gd name="connsiteX192" fmla="*/ 3277157 w 4011346"/>
                <a:gd name="connsiteY192" fmla="*/ 1242865 h 2017102"/>
                <a:gd name="connsiteX193" fmla="*/ 3320541 w 4011346"/>
                <a:gd name="connsiteY193" fmla="*/ 1199481 h 2017102"/>
                <a:gd name="connsiteX194" fmla="*/ 3343901 w 4011346"/>
                <a:gd name="connsiteY194" fmla="*/ 1182795 h 2017102"/>
                <a:gd name="connsiteX195" fmla="*/ 3350576 w 4011346"/>
                <a:gd name="connsiteY195" fmla="*/ 1149423 h 2017102"/>
                <a:gd name="connsiteX196" fmla="*/ 3377273 w 4011346"/>
                <a:gd name="connsiteY196" fmla="*/ 1132737 h 2017102"/>
                <a:gd name="connsiteX197" fmla="*/ 3407309 w 4011346"/>
                <a:gd name="connsiteY197" fmla="*/ 1142748 h 2017102"/>
                <a:gd name="connsiteX198" fmla="*/ 3373936 w 4011346"/>
                <a:gd name="connsiteY198" fmla="*/ 1172783 h 2017102"/>
                <a:gd name="connsiteX199" fmla="*/ 3360587 w 4011346"/>
                <a:gd name="connsiteY199" fmla="*/ 1222842 h 2017102"/>
                <a:gd name="connsiteX200" fmla="*/ 3323878 w 4011346"/>
                <a:gd name="connsiteY200" fmla="*/ 1262888 h 2017102"/>
                <a:gd name="connsiteX201" fmla="*/ 3210412 w 4011346"/>
                <a:gd name="connsiteY201" fmla="*/ 1359668 h 2017102"/>
                <a:gd name="connsiteX202" fmla="*/ 3163691 w 4011346"/>
                <a:gd name="connsiteY202" fmla="*/ 1429750 h 2017102"/>
                <a:gd name="connsiteX203" fmla="*/ 3160354 w 4011346"/>
                <a:gd name="connsiteY203" fmla="*/ 1503169 h 2017102"/>
                <a:gd name="connsiteX204" fmla="*/ 3170365 w 4011346"/>
                <a:gd name="connsiteY204" fmla="*/ 1593274 h 2017102"/>
                <a:gd name="connsiteX205" fmla="*/ 3190389 w 4011346"/>
                <a:gd name="connsiteY205" fmla="*/ 1656681 h 2017102"/>
                <a:gd name="connsiteX206" fmla="*/ 3217087 w 4011346"/>
                <a:gd name="connsiteY206" fmla="*/ 1646669 h 2017102"/>
                <a:gd name="connsiteX207" fmla="*/ 3240447 w 4011346"/>
                <a:gd name="connsiteY207" fmla="*/ 1579925 h 2017102"/>
                <a:gd name="connsiteX208" fmla="*/ 3270482 w 4011346"/>
                <a:gd name="connsiteY208" fmla="*/ 1576588 h 2017102"/>
                <a:gd name="connsiteX209" fmla="*/ 3287168 w 4011346"/>
                <a:gd name="connsiteY209" fmla="*/ 1516518 h 2017102"/>
                <a:gd name="connsiteX210" fmla="*/ 3313866 w 4011346"/>
                <a:gd name="connsiteY210" fmla="*/ 1506506 h 2017102"/>
                <a:gd name="connsiteX211" fmla="*/ 3313866 w 4011346"/>
                <a:gd name="connsiteY211" fmla="*/ 1476471 h 2017102"/>
                <a:gd name="connsiteX212" fmla="*/ 3337227 w 4011346"/>
                <a:gd name="connsiteY212" fmla="*/ 1439761 h 2017102"/>
                <a:gd name="connsiteX213" fmla="*/ 3330552 w 4011346"/>
                <a:gd name="connsiteY213" fmla="*/ 1396377 h 2017102"/>
                <a:gd name="connsiteX214" fmla="*/ 3333890 w 4011346"/>
                <a:gd name="connsiteY214" fmla="*/ 1366342 h 2017102"/>
                <a:gd name="connsiteX215" fmla="*/ 3323878 w 4011346"/>
                <a:gd name="connsiteY215" fmla="*/ 1356331 h 2017102"/>
                <a:gd name="connsiteX216" fmla="*/ 3363925 w 4011346"/>
                <a:gd name="connsiteY216" fmla="*/ 1269563 h 2017102"/>
                <a:gd name="connsiteX217" fmla="*/ 3383948 w 4011346"/>
                <a:gd name="connsiteY217" fmla="*/ 1279575 h 2017102"/>
                <a:gd name="connsiteX218" fmla="*/ 3410646 w 4011346"/>
                <a:gd name="connsiteY218" fmla="*/ 1252877 h 2017102"/>
                <a:gd name="connsiteX219" fmla="*/ 3420657 w 4011346"/>
                <a:gd name="connsiteY219" fmla="*/ 1279575 h 2017102"/>
                <a:gd name="connsiteX220" fmla="*/ 3447355 w 4011346"/>
                <a:gd name="connsiteY220" fmla="*/ 1262888 h 2017102"/>
                <a:gd name="connsiteX221" fmla="*/ 3477390 w 4011346"/>
                <a:gd name="connsiteY221" fmla="*/ 1252877 h 2017102"/>
                <a:gd name="connsiteX222" fmla="*/ 3514100 w 4011346"/>
                <a:gd name="connsiteY222" fmla="*/ 1279575 h 2017102"/>
                <a:gd name="connsiteX223" fmla="*/ 3574170 w 4011346"/>
                <a:gd name="connsiteY223" fmla="*/ 1212830 h 2017102"/>
                <a:gd name="connsiteX224" fmla="*/ 3637577 w 4011346"/>
                <a:gd name="connsiteY224" fmla="*/ 1166109 h 2017102"/>
                <a:gd name="connsiteX225" fmla="*/ 3690973 w 4011346"/>
                <a:gd name="connsiteY225" fmla="*/ 1129399 h 2017102"/>
                <a:gd name="connsiteX226" fmla="*/ 3741031 w 4011346"/>
                <a:gd name="connsiteY226" fmla="*/ 1156097 h 2017102"/>
                <a:gd name="connsiteX227" fmla="*/ 3751043 w 4011346"/>
                <a:gd name="connsiteY227" fmla="*/ 1129399 h 2017102"/>
                <a:gd name="connsiteX228" fmla="*/ 3727682 w 4011346"/>
                <a:gd name="connsiteY228" fmla="*/ 1062655 h 2017102"/>
                <a:gd name="connsiteX229" fmla="*/ 3700984 w 4011346"/>
                <a:gd name="connsiteY229" fmla="*/ 1045969 h 2017102"/>
                <a:gd name="connsiteX230" fmla="*/ 3697647 w 4011346"/>
                <a:gd name="connsiteY230" fmla="*/ 1015934 h 2017102"/>
                <a:gd name="connsiteX231" fmla="*/ 3751043 w 4011346"/>
                <a:gd name="connsiteY231" fmla="*/ 1022608 h 2017102"/>
                <a:gd name="connsiteX232" fmla="*/ 3774403 w 4011346"/>
                <a:gd name="connsiteY232" fmla="*/ 979224 h 2017102"/>
                <a:gd name="connsiteX233" fmla="*/ 3767729 w 4011346"/>
                <a:gd name="connsiteY233" fmla="*/ 952526 h 2017102"/>
                <a:gd name="connsiteX234" fmla="*/ 3794427 w 4011346"/>
                <a:gd name="connsiteY234" fmla="*/ 919154 h 2017102"/>
                <a:gd name="connsiteX235" fmla="*/ 3804438 w 4011346"/>
                <a:gd name="connsiteY235" fmla="*/ 962538 h 2017102"/>
                <a:gd name="connsiteX236" fmla="*/ 3827799 w 4011346"/>
                <a:gd name="connsiteY236" fmla="*/ 979224 h 2017102"/>
                <a:gd name="connsiteX237" fmla="*/ 3874520 w 4011346"/>
                <a:gd name="connsiteY237" fmla="*/ 999248 h 2017102"/>
                <a:gd name="connsiteX238" fmla="*/ 3894544 w 4011346"/>
                <a:gd name="connsiteY238" fmla="*/ 1025945 h 2017102"/>
                <a:gd name="connsiteX239" fmla="*/ 3941265 w 4011346"/>
                <a:gd name="connsiteY239" fmla="*/ 1049306 h 2017102"/>
                <a:gd name="connsiteX240" fmla="*/ 3947939 w 4011346"/>
                <a:gd name="connsiteY240" fmla="*/ 1035957 h 2017102"/>
                <a:gd name="connsiteX241" fmla="*/ 3957951 w 4011346"/>
                <a:gd name="connsiteY241" fmla="*/ 972550 h 2017102"/>
                <a:gd name="connsiteX242" fmla="*/ 4004672 w 4011346"/>
                <a:gd name="connsiteY242" fmla="*/ 965875 h 2017102"/>
                <a:gd name="connsiteX243" fmla="*/ 4011346 w 4011346"/>
                <a:gd name="connsiteY243" fmla="*/ 932503 h 2017102"/>
                <a:gd name="connsiteX244" fmla="*/ 3967963 w 4011346"/>
                <a:gd name="connsiteY244" fmla="*/ 895794 h 2017102"/>
                <a:gd name="connsiteX245" fmla="*/ 3921241 w 4011346"/>
                <a:gd name="connsiteY245" fmla="*/ 879107 h 2017102"/>
                <a:gd name="connsiteX246" fmla="*/ 3907892 w 4011346"/>
                <a:gd name="connsiteY246" fmla="*/ 882445 h 2017102"/>
                <a:gd name="connsiteX247" fmla="*/ 3907892 w 4011346"/>
                <a:gd name="connsiteY247" fmla="*/ 915817 h 2017102"/>
                <a:gd name="connsiteX248" fmla="*/ 3887869 w 4011346"/>
                <a:gd name="connsiteY248" fmla="*/ 909142 h 2017102"/>
                <a:gd name="connsiteX249" fmla="*/ 3874520 w 4011346"/>
                <a:gd name="connsiteY249" fmla="*/ 855747 h 2017102"/>
                <a:gd name="connsiteX250" fmla="*/ 3817787 w 4011346"/>
                <a:gd name="connsiteY250" fmla="*/ 792340 h 2017102"/>
                <a:gd name="connsiteX251" fmla="*/ 3717671 w 4011346"/>
                <a:gd name="connsiteY251" fmla="*/ 715583 h 2017102"/>
                <a:gd name="connsiteX252" fmla="*/ 3664275 w 4011346"/>
                <a:gd name="connsiteY252" fmla="*/ 695560 h 2017102"/>
                <a:gd name="connsiteX253" fmla="*/ 3584181 w 4011346"/>
                <a:gd name="connsiteY253" fmla="*/ 688886 h 2017102"/>
                <a:gd name="connsiteX254" fmla="*/ 3520774 w 4011346"/>
                <a:gd name="connsiteY254" fmla="*/ 672199 h 2017102"/>
                <a:gd name="connsiteX255" fmla="*/ 3530786 w 4011346"/>
                <a:gd name="connsiteY255" fmla="*/ 712246 h 2017102"/>
                <a:gd name="connsiteX256" fmla="*/ 3537460 w 4011346"/>
                <a:gd name="connsiteY256" fmla="*/ 738944 h 2017102"/>
                <a:gd name="connsiteX257" fmla="*/ 3507425 w 4011346"/>
                <a:gd name="connsiteY257" fmla="*/ 762304 h 2017102"/>
                <a:gd name="connsiteX258" fmla="*/ 3477390 w 4011346"/>
                <a:gd name="connsiteY258" fmla="*/ 735607 h 2017102"/>
                <a:gd name="connsiteX259" fmla="*/ 3477390 w 4011346"/>
                <a:gd name="connsiteY259" fmla="*/ 715583 h 2017102"/>
                <a:gd name="connsiteX260" fmla="*/ 3504088 w 4011346"/>
                <a:gd name="connsiteY260" fmla="*/ 695560 h 2017102"/>
                <a:gd name="connsiteX261" fmla="*/ 3467379 w 4011346"/>
                <a:gd name="connsiteY261" fmla="*/ 682211 h 2017102"/>
                <a:gd name="connsiteX262" fmla="*/ 3450692 w 4011346"/>
                <a:gd name="connsiteY262" fmla="*/ 708909 h 2017102"/>
                <a:gd name="connsiteX263" fmla="*/ 3440681 w 4011346"/>
                <a:gd name="connsiteY263" fmla="*/ 722258 h 2017102"/>
                <a:gd name="connsiteX264" fmla="*/ 3357250 w 4011346"/>
                <a:gd name="connsiteY264" fmla="*/ 708909 h 2017102"/>
                <a:gd name="connsiteX265" fmla="*/ 3297180 w 4011346"/>
                <a:gd name="connsiteY265" fmla="*/ 715583 h 2017102"/>
                <a:gd name="connsiteX266" fmla="*/ 3267145 w 4011346"/>
                <a:gd name="connsiteY266" fmla="*/ 692223 h 2017102"/>
                <a:gd name="connsiteX267" fmla="*/ 3267145 w 4011346"/>
                <a:gd name="connsiteY267" fmla="*/ 655513 h 2017102"/>
                <a:gd name="connsiteX268" fmla="*/ 3203738 w 4011346"/>
                <a:gd name="connsiteY268" fmla="*/ 598780 h 2017102"/>
                <a:gd name="connsiteX269" fmla="*/ 3076923 w 4011346"/>
                <a:gd name="connsiteY269" fmla="*/ 605455 h 2017102"/>
                <a:gd name="connsiteX270" fmla="*/ 3043551 w 4011346"/>
                <a:gd name="connsiteY270" fmla="*/ 582094 h 2017102"/>
                <a:gd name="connsiteX271" fmla="*/ 3000167 w 4011346"/>
                <a:gd name="connsiteY271" fmla="*/ 535373 h 2017102"/>
                <a:gd name="connsiteX272" fmla="*/ 3013516 w 4011346"/>
                <a:gd name="connsiteY272" fmla="*/ 528699 h 2017102"/>
                <a:gd name="connsiteX273" fmla="*/ 3000167 w 4011346"/>
                <a:gd name="connsiteY273" fmla="*/ 508675 h 2017102"/>
                <a:gd name="connsiteX274" fmla="*/ 2970132 w 4011346"/>
                <a:gd name="connsiteY274" fmla="*/ 505338 h 2017102"/>
                <a:gd name="connsiteX275" fmla="*/ 2920073 w 4011346"/>
                <a:gd name="connsiteY275" fmla="*/ 552059 h 2017102"/>
                <a:gd name="connsiteX276" fmla="*/ 2920073 w 4011346"/>
                <a:gd name="connsiteY276" fmla="*/ 552059 h 2017102"/>
                <a:gd name="connsiteX277" fmla="*/ 2916736 w 4011346"/>
                <a:gd name="connsiteY277" fmla="*/ 502001 h 2017102"/>
                <a:gd name="connsiteX278" fmla="*/ 2936760 w 4011346"/>
                <a:gd name="connsiteY278" fmla="*/ 498664 h 2017102"/>
                <a:gd name="connsiteX279" fmla="*/ 2866678 w 4011346"/>
                <a:gd name="connsiteY279" fmla="*/ 468629 h 2017102"/>
                <a:gd name="connsiteX280" fmla="*/ 2813282 w 4011346"/>
                <a:gd name="connsiteY280" fmla="*/ 465291 h 2017102"/>
                <a:gd name="connsiteX281" fmla="*/ 2793259 w 4011346"/>
                <a:gd name="connsiteY281" fmla="*/ 488652 h 2017102"/>
                <a:gd name="connsiteX282" fmla="*/ 2743200 w 4011346"/>
                <a:gd name="connsiteY282" fmla="*/ 498664 h 2017102"/>
                <a:gd name="connsiteX283" fmla="*/ 2786584 w 4011346"/>
                <a:gd name="connsiteY283" fmla="*/ 508675 h 2017102"/>
                <a:gd name="connsiteX284" fmla="*/ 2763224 w 4011346"/>
                <a:gd name="connsiteY284" fmla="*/ 528699 h 2017102"/>
                <a:gd name="connsiteX285" fmla="*/ 2769898 w 4011346"/>
                <a:gd name="connsiteY285" fmla="*/ 578757 h 2017102"/>
                <a:gd name="connsiteX286" fmla="*/ 2749875 w 4011346"/>
                <a:gd name="connsiteY286" fmla="*/ 562071 h 2017102"/>
                <a:gd name="connsiteX287" fmla="*/ 2733189 w 4011346"/>
                <a:gd name="connsiteY287" fmla="*/ 575420 h 2017102"/>
                <a:gd name="connsiteX288" fmla="*/ 2666444 w 4011346"/>
                <a:gd name="connsiteY288" fmla="*/ 565408 h 2017102"/>
                <a:gd name="connsiteX289" fmla="*/ 2636409 w 4011346"/>
                <a:gd name="connsiteY289" fmla="*/ 575420 h 2017102"/>
                <a:gd name="connsiteX290" fmla="*/ 2603037 w 4011346"/>
                <a:gd name="connsiteY290" fmla="*/ 535373 h 2017102"/>
                <a:gd name="connsiteX291" fmla="*/ 2569665 w 4011346"/>
                <a:gd name="connsiteY291" fmla="*/ 618804 h 2017102"/>
                <a:gd name="connsiteX292" fmla="*/ 2552979 w 4011346"/>
                <a:gd name="connsiteY292" fmla="*/ 638827 h 2017102"/>
                <a:gd name="connsiteX293" fmla="*/ 2469548 w 4011346"/>
                <a:gd name="connsiteY293" fmla="*/ 502001 h 2017102"/>
                <a:gd name="connsiteX294" fmla="*/ 2446187 w 4011346"/>
                <a:gd name="connsiteY294" fmla="*/ 518687 h 2017102"/>
                <a:gd name="connsiteX295" fmla="*/ 2442850 w 4011346"/>
                <a:gd name="connsiteY295" fmla="*/ 485315 h 2017102"/>
                <a:gd name="connsiteX296" fmla="*/ 2449525 w 4011346"/>
                <a:gd name="connsiteY296" fmla="*/ 415233 h 2017102"/>
                <a:gd name="connsiteX297" fmla="*/ 2386117 w 4011346"/>
                <a:gd name="connsiteY297" fmla="*/ 388535 h 2017102"/>
                <a:gd name="connsiteX298" fmla="*/ 2369431 w 4011346"/>
                <a:gd name="connsiteY298" fmla="*/ 428582 h 2017102"/>
                <a:gd name="connsiteX299" fmla="*/ 2379443 w 4011346"/>
                <a:gd name="connsiteY299" fmla="*/ 451942 h 2017102"/>
                <a:gd name="connsiteX300" fmla="*/ 2376106 w 4011346"/>
                <a:gd name="connsiteY300" fmla="*/ 471966 h 2017102"/>
                <a:gd name="connsiteX301" fmla="*/ 2352745 w 4011346"/>
                <a:gd name="connsiteY301" fmla="*/ 448605 h 2017102"/>
                <a:gd name="connsiteX302" fmla="*/ 2316036 w 4011346"/>
                <a:gd name="connsiteY302" fmla="*/ 455280 h 2017102"/>
                <a:gd name="connsiteX303" fmla="*/ 2272652 w 4011346"/>
                <a:gd name="connsiteY303" fmla="*/ 441931 h 2017102"/>
                <a:gd name="connsiteX304" fmla="*/ 2245954 w 4011346"/>
                <a:gd name="connsiteY304" fmla="*/ 401884 h 2017102"/>
                <a:gd name="connsiteX305" fmla="*/ 2209244 w 4011346"/>
                <a:gd name="connsiteY305" fmla="*/ 398547 h 2017102"/>
                <a:gd name="connsiteX306" fmla="*/ 2159186 w 4011346"/>
                <a:gd name="connsiteY306" fmla="*/ 388535 h 2017102"/>
                <a:gd name="connsiteX307" fmla="*/ 2132488 w 4011346"/>
                <a:gd name="connsiteY307" fmla="*/ 405221 h 2017102"/>
                <a:gd name="connsiteX308" fmla="*/ 2115802 w 4011346"/>
                <a:gd name="connsiteY308" fmla="*/ 418570 h 2017102"/>
                <a:gd name="connsiteX309" fmla="*/ 2115802 w 4011346"/>
                <a:gd name="connsiteY309" fmla="*/ 388535 h 2017102"/>
                <a:gd name="connsiteX310" fmla="*/ 2082430 w 4011346"/>
                <a:gd name="connsiteY310" fmla="*/ 385198 h 2017102"/>
                <a:gd name="connsiteX311" fmla="*/ 2045720 w 4011346"/>
                <a:gd name="connsiteY311" fmla="*/ 358500 h 2017102"/>
                <a:gd name="connsiteX312" fmla="*/ 2025697 w 4011346"/>
                <a:gd name="connsiteY312" fmla="*/ 388535 h 2017102"/>
                <a:gd name="connsiteX313" fmla="*/ 2055732 w 4011346"/>
                <a:gd name="connsiteY313" fmla="*/ 385198 h 2017102"/>
                <a:gd name="connsiteX314" fmla="*/ 2045720 w 4011346"/>
                <a:gd name="connsiteY314" fmla="*/ 411896 h 2017102"/>
                <a:gd name="connsiteX315" fmla="*/ 1988987 w 4011346"/>
                <a:gd name="connsiteY315" fmla="*/ 431919 h 2017102"/>
                <a:gd name="connsiteX316" fmla="*/ 1935592 w 4011346"/>
                <a:gd name="connsiteY316" fmla="*/ 441931 h 2017102"/>
                <a:gd name="connsiteX317" fmla="*/ 1995662 w 4011346"/>
                <a:gd name="connsiteY317" fmla="*/ 385198 h 2017102"/>
                <a:gd name="connsiteX318" fmla="*/ 2055732 w 4011346"/>
                <a:gd name="connsiteY318" fmla="*/ 315116 h 2017102"/>
                <a:gd name="connsiteX319" fmla="*/ 2055732 w 4011346"/>
                <a:gd name="connsiteY319" fmla="*/ 315116 h 2017102"/>
                <a:gd name="connsiteX320" fmla="*/ 2129860 w 4011346"/>
                <a:gd name="connsiteY320" fmla="*/ 245536 h 2017102"/>
                <a:gd name="connsiteX321" fmla="*/ 2127003 w 4011346"/>
                <a:gd name="connsiteY321" fmla="*/ 171242 h 2017102"/>
                <a:gd name="connsiteX322" fmla="*/ 2092713 w 4011346"/>
                <a:gd name="connsiteY322" fmla="*/ 102662 h 2017102"/>
                <a:gd name="connsiteX323" fmla="*/ 1952696 w 4011346"/>
                <a:gd name="connsiteY323" fmla="*/ 134093 h 2017102"/>
                <a:gd name="connsiteX324" fmla="*/ 1877440 w 4011346"/>
                <a:gd name="connsiteY324" fmla="*/ 0 h 2017102"/>
                <a:gd name="connsiteX325" fmla="*/ 1835474 w 4011346"/>
                <a:gd name="connsiteY325" fmla="*/ 38128 h 2017102"/>
                <a:gd name="connsiteX326" fmla="*/ 1818788 w 4011346"/>
                <a:gd name="connsiteY326" fmla="*/ 78175 h 2017102"/>
                <a:gd name="connsiteX327" fmla="*/ 1838813 w 4011346"/>
                <a:gd name="connsiteY327" fmla="*/ 131569 h 2017102"/>
                <a:gd name="connsiteX328" fmla="*/ 1782079 w 4011346"/>
                <a:gd name="connsiteY328" fmla="*/ 118220 h 2017102"/>
                <a:gd name="connsiteX329" fmla="*/ 1768731 w 4011346"/>
                <a:gd name="connsiteY329" fmla="*/ 164942 h 2017102"/>
                <a:gd name="connsiteX330" fmla="*/ 1705322 w 4011346"/>
                <a:gd name="connsiteY330" fmla="*/ 188302 h 2017102"/>
                <a:gd name="connsiteX331" fmla="*/ 1685300 w 4011346"/>
                <a:gd name="connsiteY331" fmla="*/ 161604 h 2017102"/>
                <a:gd name="connsiteX332" fmla="*/ 1615218 w 4011346"/>
                <a:gd name="connsiteY332" fmla="*/ 164942 h 2017102"/>
                <a:gd name="connsiteX333" fmla="*/ 1638579 w 4011346"/>
                <a:gd name="connsiteY333" fmla="*/ 194977 h 2017102"/>
                <a:gd name="connsiteX334" fmla="*/ 1528449 w 4011346"/>
                <a:gd name="connsiteY334" fmla="*/ 221673 h 2017102"/>
                <a:gd name="connsiteX335" fmla="*/ 1465043 w 4011346"/>
                <a:gd name="connsiteY335" fmla="*/ 305104 h 2017102"/>
                <a:gd name="connsiteX336" fmla="*/ 1448357 w 4011346"/>
                <a:gd name="connsiteY336" fmla="*/ 331802 h 2017102"/>
                <a:gd name="connsiteX337" fmla="*/ 1481729 w 4011346"/>
                <a:gd name="connsiteY337" fmla="*/ 365175 h 2017102"/>
                <a:gd name="connsiteX338" fmla="*/ 1481729 w 4011346"/>
                <a:gd name="connsiteY338" fmla="*/ 395210 h 2017102"/>
                <a:gd name="connsiteX339" fmla="*/ 1458368 w 4011346"/>
                <a:gd name="connsiteY339" fmla="*/ 398547 h 2017102"/>
                <a:gd name="connsiteX340" fmla="*/ 1458368 w 4011346"/>
                <a:gd name="connsiteY340" fmla="*/ 378523 h 2017102"/>
                <a:gd name="connsiteX341" fmla="*/ 1418322 w 4011346"/>
                <a:gd name="connsiteY341" fmla="*/ 388535 h 2017102"/>
                <a:gd name="connsiteX342" fmla="*/ 1368263 w 4011346"/>
                <a:gd name="connsiteY342" fmla="*/ 395210 h 2017102"/>
                <a:gd name="connsiteX343" fmla="*/ 1321542 w 4011346"/>
                <a:gd name="connsiteY343" fmla="*/ 401884 h 2017102"/>
                <a:gd name="connsiteX344" fmla="*/ 1318205 w 4011346"/>
                <a:gd name="connsiteY344" fmla="*/ 488652 h 2017102"/>
                <a:gd name="connsiteX345" fmla="*/ 1358252 w 4011346"/>
                <a:gd name="connsiteY345" fmla="*/ 512013 h 2017102"/>
                <a:gd name="connsiteX346" fmla="*/ 1374938 w 4011346"/>
                <a:gd name="connsiteY346" fmla="*/ 542048 h 2017102"/>
                <a:gd name="connsiteX347" fmla="*/ 1384949 w 4011346"/>
                <a:gd name="connsiteY347" fmla="*/ 565408 h 2017102"/>
                <a:gd name="connsiteX348" fmla="*/ 1394961 w 4011346"/>
                <a:gd name="connsiteY348" fmla="*/ 615467 h 2017102"/>
                <a:gd name="connsiteX349" fmla="*/ 1384949 w 4011346"/>
                <a:gd name="connsiteY349" fmla="*/ 645502 h 2017102"/>
                <a:gd name="connsiteX350" fmla="*/ 1358252 w 4011346"/>
                <a:gd name="connsiteY350" fmla="*/ 612129 h 2017102"/>
                <a:gd name="connsiteX351" fmla="*/ 1361589 w 4011346"/>
                <a:gd name="connsiteY351" fmla="*/ 582094 h 2017102"/>
                <a:gd name="connsiteX352" fmla="*/ 1351577 w 4011346"/>
                <a:gd name="connsiteY352" fmla="*/ 542048 h 2017102"/>
                <a:gd name="connsiteX353" fmla="*/ 1328217 w 4011346"/>
                <a:gd name="connsiteY353" fmla="*/ 548722 h 2017102"/>
                <a:gd name="connsiteX354" fmla="*/ 1281495 w 4011346"/>
                <a:gd name="connsiteY354" fmla="*/ 512013 h 2017102"/>
                <a:gd name="connsiteX355" fmla="*/ 1241449 w 4011346"/>
                <a:gd name="connsiteY355" fmla="*/ 508675 h 2017102"/>
                <a:gd name="connsiteX356" fmla="*/ 1241449 w 4011346"/>
                <a:gd name="connsiteY356" fmla="*/ 555396 h 2017102"/>
                <a:gd name="connsiteX357" fmla="*/ 1201402 w 4011346"/>
                <a:gd name="connsiteY357" fmla="*/ 535373 h 2017102"/>
                <a:gd name="connsiteX358" fmla="*/ 1228100 w 4011346"/>
                <a:gd name="connsiteY358" fmla="*/ 585431 h 2017102"/>
                <a:gd name="connsiteX359" fmla="*/ 1258135 w 4011346"/>
                <a:gd name="connsiteY359" fmla="*/ 595443 h 2017102"/>
                <a:gd name="connsiteX360" fmla="*/ 1258135 w 4011346"/>
                <a:gd name="connsiteY360" fmla="*/ 615467 h 2017102"/>
                <a:gd name="connsiteX361" fmla="*/ 1198065 w 4011346"/>
                <a:gd name="connsiteY361" fmla="*/ 592106 h 2017102"/>
                <a:gd name="connsiteX362" fmla="*/ 1181379 w 4011346"/>
                <a:gd name="connsiteY362" fmla="*/ 592106 h 2017102"/>
                <a:gd name="connsiteX363" fmla="*/ 1178041 w 4011346"/>
                <a:gd name="connsiteY363" fmla="*/ 548722 h 2017102"/>
                <a:gd name="connsiteX364" fmla="*/ 1171367 w 4011346"/>
                <a:gd name="connsiteY364" fmla="*/ 461954 h 2017102"/>
                <a:gd name="connsiteX365" fmla="*/ 1161355 w 4011346"/>
                <a:gd name="connsiteY365" fmla="*/ 532036 h 2017102"/>
                <a:gd name="connsiteX366" fmla="*/ 1137995 w 4011346"/>
                <a:gd name="connsiteY366" fmla="*/ 562071 h 2017102"/>
                <a:gd name="connsiteX367" fmla="*/ 1158018 w 4011346"/>
                <a:gd name="connsiteY367" fmla="*/ 608792 h 2017102"/>
                <a:gd name="connsiteX368" fmla="*/ 1158018 w 4011346"/>
                <a:gd name="connsiteY368" fmla="*/ 642164 h 2017102"/>
                <a:gd name="connsiteX369" fmla="*/ 1141332 w 4011346"/>
                <a:gd name="connsiteY369" fmla="*/ 692223 h 2017102"/>
                <a:gd name="connsiteX370" fmla="*/ 1154681 w 4011346"/>
                <a:gd name="connsiteY370" fmla="*/ 725595 h 2017102"/>
                <a:gd name="connsiteX371" fmla="*/ 1184716 w 4011346"/>
                <a:gd name="connsiteY371" fmla="*/ 732269 h 2017102"/>
                <a:gd name="connsiteX372" fmla="*/ 1221425 w 4011346"/>
                <a:gd name="connsiteY372" fmla="*/ 738944 h 2017102"/>
                <a:gd name="connsiteX373" fmla="*/ 1241449 w 4011346"/>
                <a:gd name="connsiteY373" fmla="*/ 762304 h 2017102"/>
                <a:gd name="connsiteX374" fmla="*/ 1258135 w 4011346"/>
                <a:gd name="connsiteY374" fmla="*/ 805688 h 2017102"/>
                <a:gd name="connsiteX375" fmla="*/ 1258135 w 4011346"/>
                <a:gd name="connsiteY375" fmla="*/ 805688 h 2017102"/>
                <a:gd name="connsiteX376" fmla="*/ 1254798 w 4011346"/>
                <a:gd name="connsiteY376" fmla="*/ 839061 h 2017102"/>
                <a:gd name="connsiteX377" fmla="*/ 1274821 w 4011346"/>
                <a:gd name="connsiteY377" fmla="*/ 859084 h 2017102"/>
                <a:gd name="connsiteX378" fmla="*/ 1244786 w 4011346"/>
                <a:gd name="connsiteY378" fmla="*/ 865759 h 2017102"/>
                <a:gd name="connsiteX379" fmla="*/ 1224763 w 4011346"/>
                <a:gd name="connsiteY379" fmla="*/ 825712 h 2017102"/>
                <a:gd name="connsiteX380" fmla="*/ 1224763 w 4011346"/>
                <a:gd name="connsiteY380" fmla="*/ 785665 h 2017102"/>
                <a:gd name="connsiteX381" fmla="*/ 1194727 w 4011346"/>
                <a:gd name="connsiteY381" fmla="*/ 748956 h 2017102"/>
                <a:gd name="connsiteX382" fmla="*/ 1164692 w 4011346"/>
                <a:gd name="connsiteY382" fmla="*/ 792340 h 2017102"/>
                <a:gd name="connsiteX383" fmla="*/ 1178041 w 4011346"/>
                <a:gd name="connsiteY383" fmla="*/ 835723 h 2017102"/>
                <a:gd name="connsiteX384" fmla="*/ 1137995 w 4011346"/>
                <a:gd name="connsiteY384" fmla="*/ 892456 h 2017102"/>
                <a:gd name="connsiteX385" fmla="*/ 1097948 w 4011346"/>
                <a:gd name="connsiteY385" fmla="*/ 949189 h 2017102"/>
                <a:gd name="connsiteX386" fmla="*/ 1007843 w 4011346"/>
                <a:gd name="connsiteY386" fmla="*/ 912480 h 2017102"/>
                <a:gd name="connsiteX387" fmla="*/ 1074587 w 4011346"/>
                <a:gd name="connsiteY387" fmla="*/ 909142 h 2017102"/>
                <a:gd name="connsiteX388" fmla="*/ 1107960 w 4011346"/>
                <a:gd name="connsiteY388" fmla="*/ 845735 h 2017102"/>
                <a:gd name="connsiteX389" fmla="*/ 1121309 w 4011346"/>
                <a:gd name="connsiteY389" fmla="*/ 802351 h 2017102"/>
                <a:gd name="connsiteX390" fmla="*/ 1127983 w 4011346"/>
                <a:gd name="connsiteY390" fmla="*/ 768979 h 2017102"/>
                <a:gd name="connsiteX391" fmla="*/ 1117971 w 4011346"/>
                <a:gd name="connsiteY391" fmla="*/ 752293 h 2017102"/>
                <a:gd name="connsiteX392" fmla="*/ 1114634 w 4011346"/>
                <a:gd name="connsiteY392" fmla="*/ 702234 h 2017102"/>
                <a:gd name="connsiteX393" fmla="*/ 1104622 w 4011346"/>
                <a:gd name="connsiteY393" fmla="*/ 622141 h 2017102"/>
                <a:gd name="connsiteX394" fmla="*/ 1101285 w 4011346"/>
                <a:gd name="connsiteY394" fmla="*/ 562071 h 2017102"/>
                <a:gd name="connsiteX395" fmla="*/ 1124646 w 4011346"/>
                <a:gd name="connsiteY395" fmla="*/ 468629 h 2017102"/>
                <a:gd name="connsiteX396" fmla="*/ 1031203 w 4011346"/>
                <a:gd name="connsiteY396" fmla="*/ 458617 h 2017102"/>
                <a:gd name="connsiteX397" fmla="*/ 1014517 w 4011346"/>
                <a:gd name="connsiteY397" fmla="*/ 515350 h 2017102"/>
                <a:gd name="connsiteX398" fmla="*/ 1024529 w 4011346"/>
                <a:gd name="connsiteY398" fmla="*/ 562071 h 2017102"/>
                <a:gd name="connsiteX399" fmla="*/ 981145 w 4011346"/>
                <a:gd name="connsiteY399" fmla="*/ 615467 h 2017102"/>
                <a:gd name="connsiteX400" fmla="*/ 991157 w 4011346"/>
                <a:gd name="connsiteY400" fmla="*/ 652176 h 2017102"/>
                <a:gd name="connsiteX401" fmla="*/ 981145 w 4011346"/>
                <a:gd name="connsiteY401" fmla="*/ 698897 h 2017102"/>
                <a:gd name="connsiteX402" fmla="*/ 1001168 w 4011346"/>
                <a:gd name="connsiteY402" fmla="*/ 722258 h 2017102"/>
                <a:gd name="connsiteX403" fmla="*/ 1017854 w 4011346"/>
                <a:gd name="connsiteY403" fmla="*/ 768979 h 2017102"/>
                <a:gd name="connsiteX404" fmla="*/ 1047890 w 4011346"/>
                <a:gd name="connsiteY404" fmla="*/ 755630 h 2017102"/>
                <a:gd name="connsiteX405" fmla="*/ 1014517 w 4011346"/>
                <a:gd name="connsiteY405" fmla="*/ 809026 h 2017102"/>
                <a:gd name="connsiteX406" fmla="*/ 957784 w 4011346"/>
                <a:gd name="connsiteY406" fmla="*/ 755630 h 2017102"/>
                <a:gd name="connsiteX407" fmla="*/ 884365 w 4011346"/>
                <a:gd name="connsiteY407" fmla="*/ 718921 h 2017102"/>
                <a:gd name="connsiteX408" fmla="*/ 824295 w 4011346"/>
                <a:gd name="connsiteY408" fmla="*/ 695560 h 2017102"/>
                <a:gd name="connsiteX409" fmla="*/ 810946 w 4011346"/>
                <a:gd name="connsiteY409" fmla="*/ 732269 h 2017102"/>
                <a:gd name="connsiteX410" fmla="*/ 827633 w 4011346"/>
                <a:gd name="connsiteY410" fmla="*/ 768979 h 2017102"/>
                <a:gd name="connsiteX411" fmla="*/ 814284 w 4011346"/>
                <a:gd name="connsiteY411" fmla="*/ 792340 h 2017102"/>
                <a:gd name="connsiteX412" fmla="*/ 800935 w 4011346"/>
                <a:gd name="connsiteY412" fmla="*/ 809026 h 2017102"/>
                <a:gd name="connsiteX413" fmla="*/ 770900 w 4011346"/>
                <a:gd name="connsiteY413" fmla="*/ 752293 h 2017102"/>
                <a:gd name="connsiteX414" fmla="*/ 744202 w 4011346"/>
                <a:gd name="connsiteY414" fmla="*/ 789002 h 2017102"/>
                <a:gd name="connsiteX415" fmla="*/ 707492 w 4011346"/>
                <a:gd name="connsiteY415" fmla="*/ 782328 h 2017102"/>
                <a:gd name="connsiteX416" fmla="*/ 654097 w 4011346"/>
                <a:gd name="connsiteY416" fmla="*/ 819037 h 2017102"/>
                <a:gd name="connsiteX417" fmla="*/ 644085 w 4011346"/>
                <a:gd name="connsiteY417" fmla="*/ 795677 h 2017102"/>
                <a:gd name="connsiteX418" fmla="*/ 654097 w 4011346"/>
                <a:gd name="connsiteY418" fmla="*/ 758967 h 2017102"/>
                <a:gd name="connsiteX419" fmla="*/ 614050 w 4011346"/>
                <a:gd name="connsiteY419" fmla="*/ 795677 h 2017102"/>
                <a:gd name="connsiteX420" fmla="*/ 594027 w 4011346"/>
                <a:gd name="connsiteY420" fmla="*/ 795677 h 2017102"/>
                <a:gd name="connsiteX421" fmla="*/ 533957 w 4011346"/>
                <a:gd name="connsiteY421" fmla="*/ 829049 h 2017102"/>
                <a:gd name="connsiteX422" fmla="*/ 510596 w 4011346"/>
                <a:gd name="connsiteY422" fmla="*/ 852410 h 2017102"/>
                <a:gd name="connsiteX423" fmla="*/ 500584 w 4011346"/>
                <a:gd name="connsiteY423" fmla="*/ 899131 h 2017102"/>
                <a:gd name="connsiteX424" fmla="*/ 450526 w 4011346"/>
                <a:gd name="connsiteY424" fmla="*/ 885782 h 2017102"/>
                <a:gd name="connsiteX425" fmla="*/ 433840 w 4011346"/>
                <a:gd name="connsiteY425" fmla="*/ 849072 h 2017102"/>
                <a:gd name="connsiteX426" fmla="*/ 467212 w 4011346"/>
                <a:gd name="connsiteY426" fmla="*/ 819037 h 2017102"/>
                <a:gd name="connsiteX427" fmla="*/ 453863 w 4011346"/>
                <a:gd name="connsiteY427" fmla="*/ 795677 h 2017102"/>
                <a:gd name="connsiteX428" fmla="*/ 390456 w 4011346"/>
                <a:gd name="connsiteY428" fmla="*/ 765642 h 2017102"/>
                <a:gd name="connsiteX429" fmla="*/ 417154 w 4011346"/>
                <a:gd name="connsiteY429" fmla="*/ 815700 h 2017102"/>
                <a:gd name="connsiteX430" fmla="*/ 407142 w 4011346"/>
                <a:gd name="connsiteY430" fmla="*/ 859084 h 2017102"/>
                <a:gd name="connsiteX431" fmla="*/ 413817 w 4011346"/>
                <a:gd name="connsiteY431" fmla="*/ 895794 h 2017102"/>
                <a:gd name="connsiteX432" fmla="*/ 427165 w 4011346"/>
                <a:gd name="connsiteY432" fmla="*/ 919154 h 2017102"/>
                <a:gd name="connsiteX433" fmla="*/ 413817 w 4011346"/>
                <a:gd name="connsiteY433" fmla="*/ 949189 h 2017102"/>
                <a:gd name="connsiteX434" fmla="*/ 390456 w 4011346"/>
                <a:gd name="connsiteY434" fmla="*/ 925829 h 2017102"/>
                <a:gd name="connsiteX435" fmla="*/ 360421 w 4011346"/>
                <a:gd name="connsiteY435" fmla="*/ 922491 h 2017102"/>
                <a:gd name="connsiteX436" fmla="*/ 333723 w 4011346"/>
                <a:gd name="connsiteY436" fmla="*/ 962538 h 2017102"/>
                <a:gd name="connsiteX437" fmla="*/ 307025 w 4011346"/>
                <a:gd name="connsiteY437" fmla="*/ 982561 h 2017102"/>
                <a:gd name="connsiteX438" fmla="*/ 320374 w 4011346"/>
                <a:gd name="connsiteY438" fmla="*/ 1009259 h 2017102"/>
                <a:gd name="connsiteX439" fmla="*/ 303688 w 4011346"/>
                <a:gd name="connsiteY439" fmla="*/ 1032620 h 2017102"/>
                <a:gd name="connsiteX440" fmla="*/ 233606 w 4011346"/>
                <a:gd name="connsiteY440" fmla="*/ 995910 h 2017102"/>
                <a:gd name="connsiteX441" fmla="*/ 243618 w 4011346"/>
                <a:gd name="connsiteY441" fmla="*/ 1045969 h 2017102"/>
                <a:gd name="connsiteX442" fmla="*/ 263641 w 4011346"/>
                <a:gd name="connsiteY442" fmla="*/ 1065992 h 2017102"/>
                <a:gd name="connsiteX443" fmla="*/ 250292 w 4011346"/>
                <a:gd name="connsiteY443" fmla="*/ 1079341 h 2017102"/>
                <a:gd name="connsiteX444" fmla="*/ 193560 w 4011346"/>
                <a:gd name="connsiteY444" fmla="*/ 1042631 h 2017102"/>
                <a:gd name="connsiteX445" fmla="*/ 170199 w 4011346"/>
                <a:gd name="connsiteY445" fmla="*/ 1002585 h 2017102"/>
                <a:gd name="connsiteX446" fmla="*/ 170199 w 4011346"/>
                <a:gd name="connsiteY446" fmla="*/ 955864 h 2017102"/>
                <a:gd name="connsiteX447" fmla="*/ 133490 w 4011346"/>
                <a:gd name="connsiteY447" fmla="*/ 879107 h 2017102"/>
                <a:gd name="connsiteX448" fmla="*/ 196897 w 4011346"/>
                <a:gd name="connsiteY448" fmla="*/ 909142 h 2017102"/>
                <a:gd name="connsiteX449" fmla="*/ 256967 w 4011346"/>
                <a:gd name="connsiteY449" fmla="*/ 939177 h 2017102"/>
                <a:gd name="connsiteX450" fmla="*/ 293676 w 4011346"/>
                <a:gd name="connsiteY450" fmla="*/ 942515 h 2017102"/>
                <a:gd name="connsiteX451" fmla="*/ 327049 w 4011346"/>
                <a:gd name="connsiteY451" fmla="*/ 912480 h 2017102"/>
                <a:gd name="connsiteX452" fmla="*/ 343735 w 4011346"/>
                <a:gd name="connsiteY452" fmla="*/ 875770 h 2017102"/>
                <a:gd name="connsiteX453" fmla="*/ 333723 w 4011346"/>
                <a:gd name="connsiteY453" fmla="*/ 825712 h 2017102"/>
                <a:gd name="connsiteX454" fmla="*/ 290339 w 4011346"/>
                <a:gd name="connsiteY454" fmla="*/ 805688 h 2017102"/>
                <a:gd name="connsiteX455" fmla="*/ 236944 w 4011346"/>
                <a:gd name="connsiteY455" fmla="*/ 758967 h 2017102"/>
                <a:gd name="connsiteX456" fmla="*/ 133490 w 4011346"/>
                <a:gd name="connsiteY456" fmla="*/ 702234 h 2017102"/>
                <a:gd name="connsiteX0" fmla="*/ 133490 w 4011346"/>
                <a:gd name="connsiteY0" fmla="*/ 702234 h 2017102"/>
                <a:gd name="connsiteX1" fmla="*/ 46722 w 4011346"/>
                <a:gd name="connsiteY1" fmla="*/ 732269 h 2017102"/>
                <a:gd name="connsiteX2" fmla="*/ 33373 w 4011346"/>
                <a:gd name="connsiteY2" fmla="*/ 762304 h 2017102"/>
                <a:gd name="connsiteX3" fmla="*/ 43384 w 4011346"/>
                <a:gd name="connsiteY3" fmla="*/ 792340 h 2017102"/>
                <a:gd name="connsiteX4" fmla="*/ 60071 w 4011346"/>
                <a:gd name="connsiteY4" fmla="*/ 819037 h 2017102"/>
                <a:gd name="connsiteX5" fmla="*/ 73419 w 4011346"/>
                <a:gd name="connsiteY5" fmla="*/ 849072 h 2017102"/>
                <a:gd name="connsiteX6" fmla="*/ 56733 w 4011346"/>
                <a:gd name="connsiteY6" fmla="*/ 872433 h 2017102"/>
                <a:gd name="connsiteX7" fmla="*/ 76757 w 4011346"/>
                <a:gd name="connsiteY7" fmla="*/ 952526 h 2017102"/>
                <a:gd name="connsiteX8" fmla="*/ 66745 w 4011346"/>
                <a:gd name="connsiteY8" fmla="*/ 969213 h 2017102"/>
                <a:gd name="connsiteX9" fmla="*/ 70082 w 4011346"/>
                <a:gd name="connsiteY9" fmla="*/ 995910 h 2017102"/>
                <a:gd name="connsiteX10" fmla="*/ 70082 w 4011346"/>
                <a:gd name="connsiteY10" fmla="*/ 1035957 h 2017102"/>
                <a:gd name="connsiteX11" fmla="*/ 80094 w 4011346"/>
                <a:gd name="connsiteY11" fmla="*/ 1055980 h 2017102"/>
                <a:gd name="connsiteX12" fmla="*/ 76757 w 4011346"/>
                <a:gd name="connsiteY12" fmla="*/ 1079341 h 2017102"/>
                <a:gd name="connsiteX13" fmla="*/ 106792 w 4011346"/>
                <a:gd name="connsiteY13" fmla="*/ 1112713 h 2017102"/>
                <a:gd name="connsiteX14" fmla="*/ 106792 w 4011346"/>
                <a:gd name="connsiteY14" fmla="*/ 1142748 h 2017102"/>
                <a:gd name="connsiteX15" fmla="*/ 13349 w 4011346"/>
                <a:gd name="connsiteY15" fmla="*/ 1232853 h 2017102"/>
                <a:gd name="connsiteX16" fmla="*/ 33373 w 4011346"/>
                <a:gd name="connsiteY16" fmla="*/ 1266226 h 2017102"/>
                <a:gd name="connsiteX17" fmla="*/ 33373 w 4011346"/>
                <a:gd name="connsiteY17" fmla="*/ 1266226 h 2017102"/>
                <a:gd name="connsiteX18" fmla="*/ 16687 w 4011346"/>
                <a:gd name="connsiteY18" fmla="*/ 1296261 h 2017102"/>
                <a:gd name="connsiteX19" fmla="*/ 3338 w 4011346"/>
                <a:gd name="connsiteY19" fmla="*/ 1326296 h 2017102"/>
                <a:gd name="connsiteX20" fmla="*/ 0 w 4011346"/>
                <a:gd name="connsiteY20" fmla="*/ 1386366 h 2017102"/>
                <a:gd name="connsiteX21" fmla="*/ 16687 w 4011346"/>
                <a:gd name="connsiteY21" fmla="*/ 1429750 h 2017102"/>
                <a:gd name="connsiteX22" fmla="*/ 20024 w 4011346"/>
                <a:gd name="connsiteY22" fmla="*/ 1463122 h 2017102"/>
                <a:gd name="connsiteX23" fmla="*/ 56733 w 4011346"/>
                <a:gd name="connsiteY23" fmla="*/ 1473134 h 2017102"/>
                <a:gd name="connsiteX24" fmla="*/ 116803 w 4011346"/>
                <a:gd name="connsiteY24" fmla="*/ 1559902 h 2017102"/>
                <a:gd name="connsiteX25" fmla="*/ 96780 w 4011346"/>
                <a:gd name="connsiteY25" fmla="*/ 1583262 h 2017102"/>
                <a:gd name="connsiteX26" fmla="*/ 93443 w 4011346"/>
                <a:gd name="connsiteY26" fmla="*/ 1613297 h 2017102"/>
                <a:gd name="connsiteX27" fmla="*/ 120141 w 4011346"/>
                <a:gd name="connsiteY27" fmla="*/ 1616634 h 2017102"/>
                <a:gd name="connsiteX28" fmla="*/ 160187 w 4011346"/>
                <a:gd name="connsiteY28" fmla="*/ 1629983 h 2017102"/>
                <a:gd name="connsiteX29" fmla="*/ 186885 w 4011346"/>
                <a:gd name="connsiteY29" fmla="*/ 1643332 h 2017102"/>
                <a:gd name="connsiteX30" fmla="*/ 213583 w 4011346"/>
                <a:gd name="connsiteY30" fmla="*/ 1673367 h 2017102"/>
                <a:gd name="connsiteX31" fmla="*/ 243618 w 4011346"/>
                <a:gd name="connsiteY31" fmla="*/ 1676704 h 2017102"/>
                <a:gd name="connsiteX32" fmla="*/ 287002 w 4011346"/>
                <a:gd name="connsiteY32" fmla="*/ 1706740 h 2017102"/>
                <a:gd name="connsiteX33" fmla="*/ 310363 w 4011346"/>
                <a:gd name="connsiteY33" fmla="*/ 1716751 h 2017102"/>
                <a:gd name="connsiteX34" fmla="*/ 310363 w 4011346"/>
                <a:gd name="connsiteY34" fmla="*/ 1753461 h 2017102"/>
                <a:gd name="connsiteX35" fmla="*/ 270316 w 4011346"/>
                <a:gd name="connsiteY35" fmla="*/ 1793507 h 2017102"/>
                <a:gd name="connsiteX36" fmla="*/ 280327 w 4011346"/>
                <a:gd name="connsiteY36" fmla="*/ 1816868 h 2017102"/>
                <a:gd name="connsiteX37" fmla="*/ 273653 w 4011346"/>
                <a:gd name="connsiteY37" fmla="*/ 1836891 h 2017102"/>
                <a:gd name="connsiteX38" fmla="*/ 266979 w 4011346"/>
                <a:gd name="connsiteY38" fmla="*/ 1853577 h 2017102"/>
                <a:gd name="connsiteX39" fmla="*/ 240281 w 4011346"/>
                <a:gd name="connsiteY39" fmla="*/ 1893624 h 2017102"/>
                <a:gd name="connsiteX40" fmla="*/ 307025 w 4011346"/>
                <a:gd name="connsiteY40" fmla="*/ 1930334 h 2017102"/>
                <a:gd name="connsiteX41" fmla="*/ 337060 w 4011346"/>
                <a:gd name="connsiteY41" fmla="*/ 1937008 h 2017102"/>
                <a:gd name="connsiteX42" fmla="*/ 360421 w 4011346"/>
                <a:gd name="connsiteY42" fmla="*/ 1943683 h 2017102"/>
                <a:gd name="connsiteX43" fmla="*/ 380444 w 4011346"/>
                <a:gd name="connsiteY43" fmla="*/ 1950357 h 2017102"/>
                <a:gd name="connsiteX44" fmla="*/ 407142 w 4011346"/>
                <a:gd name="connsiteY44" fmla="*/ 1970380 h 2017102"/>
                <a:gd name="connsiteX45" fmla="*/ 437177 w 4011346"/>
                <a:gd name="connsiteY45" fmla="*/ 1967043 h 2017102"/>
                <a:gd name="connsiteX46" fmla="*/ 507259 w 4011346"/>
                <a:gd name="connsiteY46" fmla="*/ 2017102 h 2017102"/>
                <a:gd name="connsiteX47" fmla="*/ 517271 w 4011346"/>
                <a:gd name="connsiteY47" fmla="*/ 2003753 h 2017102"/>
                <a:gd name="connsiteX48" fmla="*/ 507259 w 4011346"/>
                <a:gd name="connsiteY48" fmla="*/ 1963706 h 2017102"/>
                <a:gd name="connsiteX49" fmla="*/ 500584 w 4011346"/>
                <a:gd name="connsiteY49" fmla="*/ 1930334 h 2017102"/>
                <a:gd name="connsiteX50" fmla="*/ 483898 w 4011346"/>
                <a:gd name="connsiteY50" fmla="*/ 1886950 h 2017102"/>
                <a:gd name="connsiteX51" fmla="*/ 513933 w 4011346"/>
                <a:gd name="connsiteY51" fmla="*/ 1866926 h 2017102"/>
                <a:gd name="connsiteX52" fmla="*/ 547306 w 4011346"/>
                <a:gd name="connsiteY52" fmla="*/ 1843566 h 2017102"/>
                <a:gd name="connsiteX53" fmla="*/ 527282 w 4011346"/>
                <a:gd name="connsiteY53" fmla="*/ 1826880 h 2017102"/>
                <a:gd name="connsiteX54" fmla="*/ 517271 w 4011346"/>
                <a:gd name="connsiteY54" fmla="*/ 1793507 h 2017102"/>
                <a:gd name="connsiteX55" fmla="*/ 480561 w 4011346"/>
                <a:gd name="connsiteY55" fmla="*/ 1776821 h 2017102"/>
                <a:gd name="connsiteX56" fmla="*/ 470549 w 4011346"/>
                <a:gd name="connsiteY56" fmla="*/ 1756798 h 2017102"/>
                <a:gd name="connsiteX57" fmla="*/ 480561 w 4011346"/>
                <a:gd name="connsiteY57" fmla="*/ 1726763 h 2017102"/>
                <a:gd name="connsiteX58" fmla="*/ 490573 w 4011346"/>
                <a:gd name="connsiteY58" fmla="*/ 1686716 h 2017102"/>
                <a:gd name="connsiteX59" fmla="*/ 513933 w 4011346"/>
                <a:gd name="connsiteY59" fmla="*/ 1706740 h 2017102"/>
                <a:gd name="connsiteX60" fmla="*/ 520608 w 4011346"/>
                <a:gd name="connsiteY60" fmla="*/ 1690053 h 2017102"/>
                <a:gd name="connsiteX61" fmla="*/ 543968 w 4011346"/>
                <a:gd name="connsiteY61" fmla="*/ 1653344 h 2017102"/>
                <a:gd name="connsiteX62" fmla="*/ 574003 w 4011346"/>
                <a:gd name="connsiteY62" fmla="*/ 1636658 h 2017102"/>
                <a:gd name="connsiteX63" fmla="*/ 590690 w 4011346"/>
                <a:gd name="connsiteY63" fmla="*/ 1650007 h 2017102"/>
                <a:gd name="connsiteX64" fmla="*/ 610713 w 4011346"/>
                <a:gd name="connsiteY64" fmla="*/ 1623309 h 2017102"/>
                <a:gd name="connsiteX65" fmla="*/ 630736 w 4011346"/>
                <a:gd name="connsiteY65" fmla="*/ 1650007 h 2017102"/>
                <a:gd name="connsiteX66" fmla="*/ 657434 w 4011346"/>
                <a:gd name="connsiteY66" fmla="*/ 1673367 h 2017102"/>
                <a:gd name="connsiteX67" fmla="*/ 674120 w 4011346"/>
                <a:gd name="connsiteY67" fmla="*/ 1680042 h 2017102"/>
                <a:gd name="connsiteX68" fmla="*/ 697481 w 4011346"/>
                <a:gd name="connsiteY68" fmla="*/ 1680042 h 2017102"/>
                <a:gd name="connsiteX69" fmla="*/ 717504 w 4011346"/>
                <a:gd name="connsiteY69" fmla="*/ 1666693 h 2017102"/>
                <a:gd name="connsiteX70" fmla="*/ 744202 w 4011346"/>
                <a:gd name="connsiteY70" fmla="*/ 1666693 h 2017102"/>
                <a:gd name="connsiteX71" fmla="*/ 760888 w 4011346"/>
                <a:gd name="connsiteY71" fmla="*/ 1663356 h 2017102"/>
                <a:gd name="connsiteX72" fmla="*/ 790923 w 4011346"/>
                <a:gd name="connsiteY72" fmla="*/ 1696728 h 2017102"/>
                <a:gd name="connsiteX73" fmla="*/ 797598 w 4011346"/>
                <a:gd name="connsiteY73" fmla="*/ 1670030 h 2017102"/>
                <a:gd name="connsiteX74" fmla="*/ 817621 w 4011346"/>
                <a:gd name="connsiteY74" fmla="*/ 1686716 h 2017102"/>
                <a:gd name="connsiteX75" fmla="*/ 837644 w 4011346"/>
                <a:gd name="connsiteY75" fmla="*/ 1663356 h 2017102"/>
                <a:gd name="connsiteX76" fmla="*/ 827633 w 4011346"/>
                <a:gd name="connsiteY76" fmla="*/ 1643332 h 2017102"/>
                <a:gd name="connsiteX77" fmla="*/ 810946 w 4011346"/>
                <a:gd name="connsiteY77" fmla="*/ 1629983 h 2017102"/>
                <a:gd name="connsiteX78" fmla="*/ 810946 w 4011346"/>
                <a:gd name="connsiteY78" fmla="*/ 1603286 h 2017102"/>
                <a:gd name="connsiteX79" fmla="*/ 810946 w 4011346"/>
                <a:gd name="connsiteY79" fmla="*/ 1589937 h 2017102"/>
                <a:gd name="connsiteX80" fmla="*/ 830970 w 4011346"/>
                <a:gd name="connsiteY80" fmla="*/ 1586599 h 2017102"/>
                <a:gd name="connsiteX81" fmla="*/ 840981 w 4011346"/>
                <a:gd name="connsiteY81" fmla="*/ 1583262 h 2017102"/>
                <a:gd name="connsiteX82" fmla="*/ 820958 w 4011346"/>
                <a:gd name="connsiteY82" fmla="*/ 1546553 h 2017102"/>
                <a:gd name="connsiteX83" fmla="*/ 854330 w 4011346"/>
                <a:gd name="connsiteY83" fmla="*/ 1539878 h 2017102"/>
                <a:gd name="connsiteX84" fmla="*/ 891040 w 4011346"/>
                <a:gd name="connsiteY84" fmla="*/ 1546553 h 2017102"/>
                <a:gd name="connsiteX85" fmla="*/ 964459 w 4011346"/>
                <a:gd name="connsiteY85" fmla="*/ 1503169 h 2017102"/>
                <a:gd name="connsiteX86" fmla="*/ 1001168 w 4011346"/>
                <a:gd name="connsiteY86" fmla="*/ 1503169 h 2017102"/>
                <a:gd name="connsiteX87" fmla="*/ 1027866 w 4011346"/>
                <a:gd name="connsiteY87" fmla="*/ 1479808 h 2017102"/>
                <a:gd name="connsiteX88" fmla="*/ 1047890 w 4011346"/>
                <a:gd name="connsiteY88" fmla="*/ 1489820 h 2017102"/>
                <a:gd name="connsiteX89" fmla="*/ 1067913 w 4011346"/>
                <a:gd name="connsiteY89" fmla="*/ 1499831 h 2017102"/>
                <a:gd name="connsiteX90" fmla="*/ 1087936 w 4011346"/>
                <a:gd name="connsiteY90" fmla="*/ 1526529 h 2017102"/>
                <a:gd name="connsiteX91" fmla="*/ 1074587 w 4011346"/>
                <a:gd name="connsiteY91" fmla="*/ 1539878 h 2017102"/>
                <a:gd name="connsiteX92" fmla="*/ 1104622 w 4011346"/>
                <a:gd name="connsiteY92" fmla="*/ 1539878 h 2017102"/>
                <a:gd name="connsiteX93" fmla="*/ 1107960 w 4011346"/>
                <a:gd name="connsiteY93" fmla="*/ 1556564 h 2017102"/>
                <a:gd name="connsiteX94" fmla="*/ 1121309 w 4011346"/>
                <a:gd name="connsiteY94" fmla="*/ 1539878 h 2017102"/>
                <a:gd name="connsiteX95" fmla="*/ 1134657 w 4011346"/>
                <a:gd name="connsiteY95" fmla="*/ 1553227 h 2017102"/>
                <a:gd name="connsiteX96" fmla="*/ 1134657 w 4011346"/>
                <a:gd name="connsiteY96" fmla="*/ 1573250 h 2017102"/>
                <a:gd name="connsiteX97" fmla="*/ 1148006 w 4011346"/>
                <a:gd name="connsiteY97" fmla="*/ 1569913 h 2017102"/>
                <a:gd name="connsiteX98" fmla="*/ 1208076 w 4011346"/>
                <a:gd name="connsiteY98" fmla="*/ 1523192 h 2017102"/>
                <a:gd name="connsiteX99" fmla="*/ 1211414 w 4011346"/>
                <a:gd name="connsiteY99" fmla="*/ 1543215 h 2017102"/>
                <a:gd name="connsiteX100" fmla="*/ 1244786 w 4011346"/>
                <a:gd name="connsiteY100" fmla="*/ 1563239 h 2017102"/>
                <a:gd name="connsiteX101" fmla="*/ 1264809 w 4011346"/>
                <a:gd name="connsiteY101" fmla="*/ 1593274 h 2017102"/>
                <a:gd name="connsiteX102" fmla="*/ 1298181 w 4011346"/>
                <a:gd name="connsiteY102" fmla="*/ 1700065 h 2017102"/>
                <a:gd name="connsiteX103" fmla="*/ 1308193 w 4011346"/>
                <a:gd name="connsiteY103" fmla="*/ 1656681 h 2017102"/>
                <a:gd name="connsiteX104" fmla="*/ 1344903 w 4011346"/>
                <a:gd name="connsiteY104" fmla="*/ 1676704 h 2017102"/>
                <a:gd name="connsiteX105" fmla="*/ 1388287 w 4011346"/>
                <a:gd name="connsiteY105" fmla="*/ 1676704 h 2017102"/>
                <a:gd name="connsiteX106" fmla="*/ 1394961 w 4011346"/>
                <a:gd name="connsiteY106" fmla="*/ 1700065 h 2017102"/>
                <a:gd name="connsiteX107" fmla="*/ 1435008 w 4011346"/>
                <a:gd name="connsiteY107" fmla="*/ 1723426 h 2017102"/>
                <a:gd name="connsiteX108" fmla="*/ 1465043 w 4011346"/>
                <a:gd name="connsiteY108" fmla="*/ 1723426 h 2017102"/>
                <a:gd name="connsiteX109" fmla="*/ 1491741 w 4011346"/>
                <a:gd name="connsiteY109" fmla="*/ 1736775 h 2017102"/>
                <a:gd name="connsiteX110" fmla="*/ 1535125 w 4011346"/>
                <a:gd name="connsiteY110" fmla="*/ 1693391 h 2017102"/>
                <a:gd name="connsiteX111" fmla="*/ 1571834 w 4011346"/>
                <a:gd name="connsiteY111" fmla="*/ 1673367 h 2017102"/>
                <a:gd name="connsiteX112" fmla="*/ 1608544 w 4011346"/>
                <a:gd name="connsiteY112" fmla="*/ 1676704 h 2017102"/>
                <a:gd name="connsiteX113" fmla="*/ 1655265 w 4011346"/>
                <a:gd name="connsiteY113" fmla="*/ 1690053 h 2017102"/>
                <a:gd name="connsiteX114" fmla="*/ 1681963 w 4011346"/>
                <a:gd name="connsiteY114" fmla="*/ 1706740 h 2017102"/>
                <a:gd name="connsiteX115" fmla="*/ 1735358 w 4011346"/>
                <a:gd name="connsiteY115" fmla="*/ 1700065 h 2017102"/>
                <a:gd name="connsiteX116" fmla="*/ 1745370 w 4011346"/>
                <a:gd name="connsiteY116" fmla="*/ 1680042 h 2017102"/>
                <a:gd name="connsiteX117" fmla="*/ 1738695 w 4011346"/>
                <a:gd name="connsiteY117" fmla="*/ 1660018 h 2017102"/>
                <a:gd name="connsiteX118" fmla="*/ 1765393 w 4011346"/>
                <a:gd name="connsiteY118" fmla="*/ 1633321 h 2017102"/>
                <a:gd name="connsiteX119" fmla="*/ 1778742 w 4011346"/>
                <a:gd name="connsiteY119" fmla="*/ 1629983 h 2017102"/>
                <a:gd name="connsiteX120" fmla="*/ 1812114 w 4011346"/>
                <a:gd name="connsiteY120" fmla="*/ 1646669 h 2017102"/>
                <a:gd name="connsiteX121" fmla="*/ 1852161 w 4011346"/>
                <a:gd name="connsiteY121" fmla="*/ 1660018 h 2017102"/>
                <a:gd name="connsiteX122" fmla="*/ 1858836 w 4011346"/>
                <a:gd name="connsiteY122" fmla="*/ 1686716 h 2017102"/>
                <a:gd name="connsiteX123" fmla="*/ 1872184 w 4011346"/>
                <a:gd name="connsiteY123" fmla="*/ 1693391 h 2017102"/>
                <a:gd name="connsiteX124" fmla="*/ 1902219 w 4011346"/>
                <a:gd name="connsiteY124" fmla="*/ 1696728 h 2017102"/>
                <a:gd name="connsiteX125" fmla="*/ 1932254 w 4011346"/>
                <a:gd name="connsiteY125" fmla="*/ 1680042 h 2017102"/>
                <a:gd name="connsiteX126" fmla="*/ 1962290 w 4011346"/>
                <a:gd name="connsiteY126" fmla="*/ 1693391 h 2017102"/>
                <a:gd name="connsiteX127" fmla="*/ 1985650 w 4011346"/>
                <a:gd name="connsiteY127" fmla="*/ 1706740 h 2017102"/>
                <a:gd name="connsiteX128" fmla="*/ 1995662 w 4011346"/>
                <a:gd name="connsiteY128" fmla="*/ 1716751 h 2017102"/>
                <a:gd name="connsiteX129" fmla="*/ 2032371 w 4011346"/>
                <a:gd name="connsiteY129" fmla="*/ 1736775 h 2017102"/>
                <a:gd name="connsiteX130" fmla="*/ 2069081 w 4011346"/>
                <a:gd name="connsiteY130" fmla="*/ 1733437 h 2017102"/>
                <a:gd name="connsiteX131" fmla="*/ 2142500 w 4011346"/>
                <a:gd name="connsiteY131" fmla="*/ 1690053 h 2017102"/>
                <a:gd name="connsiteX132" fmla="*/ 2195895 w 4011346"/>
                <a:gd name="connsiteY132" fmla="*/ 1703402 h 2017102"/>
                <a:gd name="connsiteX133" fmla="*/ 2225930 w 4011346"/>
                <a:gd name="connsiteY133" fmla="*/ 1713414 h 2017102"/>
                <a:gd name="connsiteX134" fmla="*/ 2259303 w 4011346"/>
                <a:gd name="connsiteY134" fmla="*/ 1700065 h 2017102"/>
                <a:gd name="connsiteX135" fmla="*/ 2262640 w 4011346"/>
                <a:gd name="connsiteY135" fmla="*/ 1673367 h 2017102"/>
                <a:gd name="connsiteX136" fmla="*/ 2282663 w 4011346"/>
                <a:gd name="connsiteY136" fmla="*/ 1643332 h 2017102"/>
                <a:gd name="connsiteX137" fmla="*/ 2299349 w 4011346"/>
                <a:gd name="connsiteY137" fmla="*/ 1589937 h 2017102"/>
                <a:gd name="connsiteX138" fmla="*/ 2282663 w 4011346"/>
                <a:gd name="connsiteY138" fmla="*/ 1593274 h 2017102"/>
                <a:gd name="connsiteX139" fmla="*/ 2312698 w 4011346"/>
                <a:gd name="connsiteY139" fmla="*/ 1566576 h 2017102"/>
                <a:gd name="connsiteX140" fmla="*/ 2339396 w 4011346"/>
                <a:gd name="connsiteY140" fmla="*/ 1563239 h 2017102"/>
                <a:gd name="connsiteX141" fmla="*/ 2396129 w 4011346"/>
                <a:gd name="connsiteY141" fmla="*/ 1573250 h 2017102"/>
                <a:gd name="connsiteX142" fmla="*/ 2436176 w 4011346"/>
                <a:gd name="connsiteY142" fmla="*/ 1599948 h 2017102"/>
                <a:gd name="connsiteX143" fmla="*/ 2462873 w 4011346"/>
                <a:gd name="connsiteY143" fmla="*/ 1629983 h 2017102"/>
                <a:gd name="connsiteX144" fmla="*/ 2469548 w 4011346"/>
                <a:gd name="connsiteY144" fmla="*/ 1666693 h 2017102"/>
                <a:gd name="connsiteX145" fmla="*/ 2476222 w 4011346"/>
                <a:gd name="connsiteY145" fmla="*/ 1706740 h 2017102"/>
                <a:gd name="connsiteX146" fmla="*/ 2486234 w 4011346"/>
                <a:gd name="connsiteY146" fmla="*/ 1726763 h 2017102"/>
                <a:gd name="connsiteX147" fmla="*/ 2529618 w 4011346"/>
                <a:gd name="connsiteY147" fmla="*/ 1740112 h 2017102"/>
                <a:gd name="connsiteX148" fmla="*/ 2549641 w 4011346"/>
                <a:gd name="connsiteY148" fmla="*/ 1760135 h 2017102"/>
                <a:gd name="connsiteX149" fmla="*/ 2562990 w 4011346"/>
                <a:gd name="connsiteY149" fmla="*/ 1793507 h 2017102"/>
                <a:gd name="connsiteX150" fmla="*/ 2586351 w 4011346"/>
                <a:gd name="connsiteY150" fmla="*/ 1786833 h 2017102"/>
                <a:gd name="connsiteX151" fmla="*/ 2606374 w 4011346"/>
                <a:gd name="connsiteY151" fmla="*/ 1776821 h 2017102"/>
                <a:gd name="connsiteX152" fmla="*/ 2639746 w 4011346"/>
                <a:gd name="connsiteY152" fmla="*/ 1760135 h 2017102"/>
                <a:gd name="connsiteX153" fmla="*/ 2643084 w 4011346"/>
                <a:gd name="connsiteY153" fmla="*/ 1776821 h 2017102"/>
                <a:gd name="connsiteX154" fmla="*/ 2626398 w 4011346"/>
                <a:gd name="connsiteY154" fmla="*/ 1806856 h 2017102"/>
                <a:gd name="connsiteX155" fmla="*/ 2616386 w 4011346"/>
                <a:gd name="connsiteY155" fmla="*/ 1843566 h 2017102"/>
                <a:gd name="connsiteX156" fmla="*/ 2603037 w 4011346"/>
                <a:gd name="connsiteY156" fmla="*/ 1896961 h 2017102"/>
                <a:gd name="connsiteX157" fmla="*/ 2579676 w 4011346"/>
                <a:gd name="connsiteY157" fmla="*/ 1870264 h 2017102"/>
                <a:gd name="connsiteX158" fmla="*/ 2552979 w 4011346"/>
                <a:gd name="connsiteY158" fmla="*/ 1893624 h 2017102"/>
                <a:gd name="connsiteX159" fmla="*/ 2559653 w 4011346"/>
                <a:gd name="connsiteY159" fmla="*/ 1920322 h 2017102"/>
                <a:gd name="connsiteX160" fmla="*/ 2559653 w 4011346"/>
                <a:gd name="connsiteY160" fmla="*/ 1957031 h 2017102"/>
                <a:gd name="connsiteX161" fmla="*/ 2549641 w 4011346"/>
                <a:gd name="connsiteY161" fmla="*/ 1977055 h 2017102"/>
                <a:gd name="connsiteX162" fmla="*/ 2589688 w 4011346"/>
                <a:gd name="connsiteY162" fmla="*/ 1957031 h 2017102"/>
                <a:gd name="connsiteX163" fmla="*/ 2626398 w 4011346"/>
                <a:gd name="connsiteY163" fmla="*/ 1967043 h 2017102"/>
                <a:gd name="connsiteX164" fmla="*/ 2653095 w 4011346"/>
                <a:gd name="connsiteY164" fmla="*/ 1943683 h 2017102"/>
                <a:gd name="connsiteX165" fmla="*/ 2683130 w 4011346"/>
                <a:gd name="connsiteY165" fmla="*/ 1890287 h 2017102"/>
                <a:gd name="connsiteX166" fmla="*/ 2753212 w 4011346"/>
                <a:gd name="connsiteY166" fmla="*/ 1803519 h 2017102"/>
                <a:gd name="connsiteX167" fmla="*/ 2783247 w 4011346"/>
                <a:gd name="connsiteY167" fmla="*/ 1733437 h 2017102"/>
                <a:gd name="connsiteX168" fmla="*/ 2803271 w 4011346"/>
                <a:gd name="connsiteY168" fmla="*/ 1629983 h 2017102"/>
                <a:gd name="connsiteX169" fmla="*/ 2793259 w 4011346"/>
                <a:gd name="connsiteY169" fmla="*/ 1579925 h 2017102"/>
                <a:gd name="connsiteX170" fmla="*/ 2769898 w 4011346"/>
                <a:gd name="connsiteY170" fmla="*/ 1546553 h 2017102"/>
                <a:gd name="connsiteX171" fmla="*/ 2726514 w 4011346"/>
                <a:gd name="connsiteY171" fmla="*/ 1546553 h 2017102"/>
                <a:gd name="connsiteX172" fmla="*/ 2699817 w 4011346"/>
                <a:gd name="connsiteY172" fmla="*/ 1546553 h 2017102"/>
                <a:gd name="connsiteX173" fmla="*/ 2683130 w 4011346"/>
                <a:gd name="connsiteY173" fmla="*/ 1526529 h 2017102"/>
                <a:gd name="connsiteX174" fmla="*/ 2669781 w 4011346"/>
                <a:gd name="connsiteY174" fmla="*/ 1506506 h 2017102"/>
                <a:gd name="connsiteX175" fmla="*/ 2763224 w 4011346"/>
                <a:gd name="connsiteY175" fmla="*/ 1389703 h 2017102"/>
                <a:gd name="connsiteX176" fmla="*/ 2846654 w 4011346"/>
                <a:gd name="connsiteY176" fmla="*/ 1322959 h 2017102"/>
                <a:gd name="connsiteX177" fmla="*/ 2890038 w 4011346"/>
                <a:gd name="connsiteY177" fmla="*/ 1299598 h 2017102"/>
                <a:gd name="connsiteX178" fmla="*/ 2933422 w 4011346"/>
                <a:gd name="connsiteY178" fmla="*/ 1319621 h 2017102"/>
                <a:gd name="connsiteX179" fmla="*/ 2950109 w 4011346"/>
                <a:gd name="connsiteY179" fmla="*/ 1302935 h 2017102"/>
                <a:gd name="connsiteX180" fmla="*/ 2993492 w 4011346"/>
                <a:gd name="connsiteY180" fmla="*/ 1319621 h 2017102"/>
                <a:gd name="connsiteX181" fmla="*/ 3006841 w 4011346"/>
                <a:gd name="connsiteY181" fmla="*/ 1286249 h 2017102"/>
                <a:gd name="connsiteX182" fmla="*/ 3053563 w 4011346"/>
                <a:gd name="connsiteY182" fmla="*/ 1296261 h 2017102"/>
                <a:gd name="connsiteX183" fmla="*/ 3070249 w 4011346"/>
                <a:gd name="connsiteY183" fmla="*/ 1312947 h 2017102"/>
                <a:gd name="connsiteX184" fmla="*/ 3060237 w 4011346"/>
                <a:gd name="connsiteY184" fmla="*/ 1332970 h 2017102"/>
                <a:gd name="connsiteX185" fmla="*/ 3123644 w 4011346"/>
                <a:gd name="connsiteY185" fmla="*/ 1316284 h 2017102"/>
                <a:gd name="connsiteX186" fmla="*/ 3140330 w 4011346"/>
                <a:gd name="connsiteY186" fmla="*/ 1302935 h 2017102"/>
                <a:gd name="connsiteX187" fmla="*/ 3123644 w 4011346"/>
                <a:gd name="connsiteY187" fmla="*/ 1289586 h 2017102"/>
                <a:gd name="connsiteX188" fmla="*/ 3143668 w 4011346"/>
                <a:gd name="connsiteY188" fmla="*/ 1249540 h 2017102"/>
                <a:gd name="connsiteX189" fmla="*/ 3190389 w 4011346"/>
                <a:gd name="connsiteY189" fmla="*/ 1179458 h 2017102"/>
                <a:gd name="connsiteX190" fmla="*/ 3233773 w 4011346"/>
                <a:gd name="connsiteY190" fmla="*/ 1176121 h 2017102"/>
                <a:gd name="connsiteX191" fmla="*/ 3273819 w 4011346"/>
                <a:gd name="connsiteY191" fmla="*/ 1186132 h 2017102"/>
                <a:gd name="connsiteX192" fmla="*/ 3277157 w 4011346"/>
                <a:gd name="connsiteY192" fmla="*/ 1242865 h 2017102"/>
                <a:gd name="connsiteX193" fmla="*/ 3320541 w 4011346"/>
                <a:gd name="connsiteY193" fmla="*/ 1199481 h 2017102"/>
                <a:gd name="connsiteX194" fmla="*/ 3343901 w 4011346"/>
                <a:gd name="connsiteY194" fmla="*/ 1182795 h 2017102"/>
                <a:gd name="connsiteX195" fmla="*/ 3350576 w 4011346"/>
                <a:gd name="connsiteY195" fmla="*/ 1149423 h 2017102"/>
                <a:gd name="connsiteX196" fmla="*/ 3377273 w 4011346"/>
                <a:gd name="connsiteY196" fmla="*/ 1132737 h 2017102"/>
                <a:gd name="connsiteX197" fmla="*/ 3407309 w 4011346"/>
                <a:gd name="connsiteY197" fmla="*/ 1142748 h 2017102"/>
                <a:gd name="connsiteX198" fmla="*/ 3373936 w 4011346"/>
                <a:gd name="connsiteY198" fmla="*/ 1172783 h 2017102"/>
                <a:gd name="connsiteX199" fmla="*/ 3360587 w 4011346"/>
                <a:gd name="connsiteY199" fmla="*/ 1222842 h 2017102"/>
                <a:gd name="connsiteX200" fmla="*/ 3323878 w 4011346"/>
                <a:gd name="connsiteY200" fmla="*/ 1262888 h 2017102"/>
                <a:gd name="connsiteX201" fmla="*/ 3210412 w 4011346"/>
                <a:gd name="connsiteY201" fmla="*/ 1359668 h 2017102"/>
                <a:gd name="connsiteX202" fmla="*/ 3163691 w 4011346"/>
                <a:gd name="connsiteY202" fmla="*/ 1429750 h 2017102"/>
                <a:gd name="connsiteX203" fmla="*/ 3160354 w 4011346"/>
                <a:gd name="connsiteY203" fmla="*/ 1503169 h 2017102"/>
                <a:gd name="connsiteX204" fmla="*/ 3170365 w 4011346"/>
                <a:gd name="connsiteY204" fmla="*/ 1593274 h 2017102"/>
                <a:gd name="connsiteX205" fmla="*/ 3190389 w 4011346"/>
                <a:gd name="connsiteY205" fmla="*/ 1656681 h 2017102"/>
                <a:gd name="connsiteX206" fmla="*/ 3217087 w 4011346"/>
                <a:gd name="connsiteY206" fmla="*/ 1646669 h 2017102"/>
                <a:gd name="connsiteX207" fmla="*/ 3240447 w 4011346"/>
                <a:gd name="connsiteY207" fmla="*/ 1579925 h 2017102"/>
                <a:gd name="connsiteX208" fmla="*/ 3270482 w 4011346"/>
                <a:gd name="connsiteY208" fmla="*/ 1576588 h 2017102"/>
                <a:gd name="connsiteX209" fmla="*/ 3287168 w 4011346"/>
                <a:gd name="connsiteY209" fmla="*/ 1516518 h 2017102"/>
                <a:gd name="connsiteX210" fmla="*/ 3313866 w 4011346"/>
                <a:gd name="connsiteY210" fmla="*/ 1506506 h 2017102"/>
                <a:gd name="connsiteX211" fmla="*/ 3313866 w 4011346"/>
                <a:gd name="connsiteY211" fmla="*/ 1476471 h 2017102"/>
                <a:gd name="connsiteX212" fmla="*/ 3337227 w 4011346"/>
                <a:gd name="connsiteY212" fmla="*/ 1439761 h 2017102"/>
                <a:gd name="connsiteX213" fmla="*/ 3330552 w 4011346"/>
                <a:gd name="connsiteY213" fmla="*/ 1396377 h 2017102"/>
                <a:gd name="connsiteX214" fmla="*/ 3333890 w 4011346"/>
                <a:gd name="connsiteY214" fmla="*/ 1366342 h 2017102"/>
                <a:gd name="connsiteX215" fmla="*/ 3323878 w 4011346"/>
                <a:gd name="connsiteY215" fmla="*/ 1356331 h 2017102"/>
                <a:gd name="connsiteX216" fmla="*/ 3363925 w 4011346"/>
                <a:gd name="connsiteY216" fmla="*/ 1269563 h 2017102"/>
                <a:gd name="connsiteX217" fmla="*/ 3383948 w 4011346"/>
                <a:gd name="connsiteY217" fmla="*/ 1279575 h 2017102"/>
                <a:gd name="connsiteX218" fmla="*/ 3410646 w 4011346"/>
                <a:gd name="connsiteY218" fmla="*/ 1252877 h 2017102"/>
                <a:gd name="connsiteX219" fmla="*/ 3420657 w 4011346"/>
                <a:gd name="connsiteY219" fmla="*/ 1279575 h 2017102"/>
                <a:gd name="connsiteX220" fmla="*/ 3447355 w 4011346"/>
                <a:gd name="connsiteY220" fmla="*/ 1262888 h 2017102"/>
                <a:gd name="connsiteX221" fmla="*/ 3477390 w 4011346"/>
                <a:gd name="connsiteY221" fmla="*/ 1252877 h 2017102"/>
                <a:gd name="connsiteX222" fmla="*/ 3514100 w 4011346"/>
                <a:gd name="connsiteY222" fmla="*/ 1279575 h 2017102"/>
                <a:gd name="connsiteX223" fmla="*/ 3574170 w 4011346"/>
                <a:gd name="connsiteY223" fmla="*/ 1212830 h 2017102"/>
                <a:gd name="connsiteX224" fmla="*/ 3637577 w 4011346"/>
                <a:gd name="connsiteY224" fmla="*/ 1166109 h 2017102"/>
                <a:gd name="connsiteX225" fmla="*/ 3690973 w 4011346"/>
                <a:gd name="connsiteY225" fmla="*/ 1129399 h 2017102"/>
                <a:gd name="connsiteX226" fmla="*/ 3741031 w 4011346"/>
                <a:gd name="connsiteY226" fmla="*/ 1156097 h 2017102"/>
                <a:gd name="connsiteX227" fmla="*/ 3751043 w 4011346"/>
                <a:gd name="connsiteY227" fmla="*/ 1129399 h 2017102"/>
                <a:gd name="connsiteX228" fmla="*/ 3727682 w 4011346"/>
                <a:gd name="connsiteY228" fmla="*/ 1062655 h 2017102"/>
                <a:gd name="connsiteX229" fmla="*/ 3700984 w 4011346"/>
                <a:gd name="connsiteY229" fmla="*/ 1045969 h 2017102"/>
                <a:gd name="connsiteX230" fmla="*/ 3697647 w 4011346"/>
                <a:gd name="connsiteY230" fmla="*/ 1015934 h 2017102"/>
                <a:gd name="connsiteX231" fmla="*/ 3751043 w 4011346"/>
                <a:gd name="connsiteY231" fmla="*/ 1022608 h 2017102"/>
                <a:gd name="connsiteX232" fmla="*/ 3774403 w 4011346"/>
                <a:gd name="connsiteY232" fmla="*/ 979224 h 2017102"/>
                <a:gd name="connsiteX233" fmla="*/ 3767729 w 4011346"/>
                <a:gd name="connsiteY233" fmla="*/ 952526 h 2017102"/>
                <a:gd name="connsiteX234" fmla="*/ 3794427 w 4011346"/>
                <a:gd name="connsiteY234" fmla="*/ 919154 h 2017102"/>
                <a:gd name="connsiteX235" fmla="*/ 3804438 w 4011346"/>
                <a:gd name="connsiteY235" fmla="*/ 962538 h 2017102"/>
                <a:gd name="connsiteX236" fmla="*/ 3827799 w 4011346"/>
                <a:gd name="connsiteY236" fmla="*/ 979224 h 2017102"/>
                <a:gd name="connsiteX237" fmla="*/ 3874520 w 4011346"/>
                <a:gd name="connsiteY237" fmla="*/ 999248 h 2017102"/>
                <a:gd name="connsiteX238" fmla="*/ 3894544 w 4011346"/>
                <a:gd name="connsiteY238" fmla="*/ 1025945 h 2017102"/>
                <a:gd name="connsiteX239" fmla="*/ 3941265 w 4011346"/>
                <a:gd name="connsiteY239" fmla="*/ 1049306 h 2017102"/>
                <a:gd name="connsiteX240" fmla="*/ 3947939 w 4011346"/>
                <a:gd name="connsiteY240" fmla="*/ 1035957 h 2017102"/>
                <a:gd name="connsiteX241" fmla="*/ 3957951 w 4011346"/>
                <a:gd name="connsiteY241" fmla="*/ 972550 h 2017102"/>
                <a:gd name="connsiteX242" fmla="*/ 4004672 w 4011346"/>
                <a:gd name="connsiteY242" fmla="*/ 965875 h 2017102"/>
                <a:gd name="connsiteX243" fmla="*/ 4011346 w 4011346"/>
                <a:gd name="connsiteY243" fmla="*/ 932503 h 2017102"/>
                <a:gd name="connsiteX244" fmla="*/ 3967963 w 4011346"/>
                <a:gd name="connsiteY244" fmla="*/ 895794 h 2017102"/>
                <a:gd name="connsiteX245" fmla="*/ 3921241 w 4011346"/>
                <a:gd name="connsiteY245" fmla="*/ 879107 h 2017102"/>
                <a:gd name="connsiteX246" fmla="*/ 3907892 w 4011346"/>
                <a:gd name="connsiteY246" fmla="*/ 882445 h 2017102"/>
                <a:gd name="connsiteX247" fmla="*/ 3907892 w 4011346"/>
                <a:gd name="connsiteY247" fmla="*/ 915817 h 2017102"/>
                <a:gd name="connsiteX248" fmla="*/ 3887869 w 4011346"/>
                <a:gd name="connsiteY248" fmla="*/ 909142 h 2017102"/>
                <a:gd name="connsiteX249" fmla="*/ 3874520 w 4011346"/>
                <a:gd name="connsiteY249" fmla="*/ 855747 h 2017102"/>
                <a:gd name="connsiteX250" fmla="*/ 3817787 w 4011346"/>
                <a:gd name="connsiteY250" fmla="*/ 792340 h 2017102"/>
                <a:gd name="connsiteX251" fmla="*/ 3717671 w 4011346"/>
                <a:gd name="connsiteY251" fmla="*/ 715583 h 2017102"/>
                <a:gd name="connsiteX252" fmla="*/ 3664275 w 4011346"/>
                <a:gd name="connsiteY252" fmla="*/ 695560 h 2017102"/>
                <a:gd name="connsiteX253" fmla="*/ 3584181 w 4011346"/>
                <a:gd name="connsiteY253" fmla="*/ 688886 h 2017102"/>
                <a:gd name="connsiteX254" fmla="*/ 3520774 w 4011346"/>
                <a:gd name="connsiteY254" fmla="*/ 672199 h 2017102"/>
                <a:gd name="connsiteX255" fmla="*/ 3530786 w 4011346"/>
                <a:gd name="connsiteY255" fmla="*/ 712246 h 2017102"/>
                <a:gd name="connsiteX256" fmla="*/ 3537460 w 4011346"/>
                <a:gd name="connsiteY256" fmla="*/ 738944 h 2017102"/>
                <a:gd name="connsiteX257" fmla="*/ 3507425 w 4011346"/>
                <a:gd name="connsiteY257" fmla="*/ 762304 h 2017102"/>
                <a:gd name="connsiteX258" fmla="*/ 3477390 w 4011346"/>
                <a:gd name="connsiteY258" fmla="*/ 735607 h 2017102"/>
                <a:gd name="connsiteX259" fmla="*/ 3477390 w 4011346"/>
                <a:gd name="connsiteY259" fmla="*/ 715583 h 2017102"/>
                <a:gd name="connsiteX260" fmla="*/ 3504088 w 4011346"/>
                <a:gd name="connsiteY260" fmla="*/ 695560 h 2017102"/>
                <a:gd name="connsiteX261" fmla="*/ 3467379 w 4011346"/>
                <a:gd name="connsiteY261" fmla="*/ 682211 h 2017102"/>
                <a:gd name="connsiteX262" fmla="*/ 3450692 w 4011346"/>
                <a:gd name="connsiteY262" fmla="*/ 708909 h 2017102"/>
                <a:gd name="connsiteX263" fmla="*/ 3440681 w 4011346"/>
                <a:gd name="connsiteY263" fmla="*/ 722258 h 2017102"/>
                <a:gd name="connsiteX264" fmla="*/ 3357250 w 4011346"/>
                <a:gd name="connsiteY264" fmla="*/ 708909 h 2017102"/>
                <a:gd name="connsiteX265" fmla="*/ 3297180 w 4011346"/>
                <a:gd name="connsiteY265" fmla="*/ 715583 h 2017102"/>
                <a:gd name="connsiteX266" fmla="*/ 3267145 w 4011346"/>
                <a:gd name="connsiteY266" fmla="*/ 692223 h 2017102"/>
                <a:gd name="connsiteX267" fmla="*/ 3267145 w 4011346"/>
                <a:gd name="connsiteY267" fmla="*/ 655513 h 2017102"/>
                <a:gd name="connsiteX268" fmla="*/ 3203738 w 4011346"/>
                <a:gd name="connsiteY268" fmla="*/ 598780 h 2017102"/>
                <a:gd name="connsiteX269" fmla="*/ 3076923 w 4011346"/>
                <a:gd name="connsiteY269" fmla="*/ 605455 h 2017102"/>
                <a:gd name="connsiteX270" fmla="*/ 3043551 w 4011346"/>
                <a:gd name="connsiteY270" fmla="*/ 582094 h 2017102"/>
                <a:gd name="connsiteX271" fmla="*/ 3000167 w 4011346"/>
                <a:gd name="connsiteY271" fmla="*/ 535373 h 2017102"/>
                <a:gd name="connsiteX272" fmla="*/ 3013516 w 4011346"/>
                <a:gd name="connsiteY272" fmla="*/ 528699 h 2017102"/>
                <a:gd name="connsiteX273" fmla="*/ 3000167 w 4011346"/>
                <a:gd name="connsiteY273" fmla="*/ 508675 h 2017102"/>
                <a:gd name="connsiteX274" fmla="*/ 2970132 w 4011346"/>
                <a:gd name="connsiteY274" fmla="*/ 505338 h 2017102"/>
                <a:gd name="connsiteX275" fmla="*/ 2920073 w 4011346"/>
                <a:gd name="connsiteY275" fmla="*/ 552059 h 2017102"/>
                <a:gd name="connsiteX276" fmla="*/ 2920073 w 4011346"/>
                <a:gd name="connsiteY276" fmla="*/ 552059 h 2017102"/>
                <a:gd name="connsiteX277" fmla="*/ 2916736 w 4011346"/>
                <a:gd name="connsiteY277" fmla="*/ 502001 h 2017102"/>
                <a:gd name="connsiteX278" fmla="*/ 2936760 w 4011346"/>
                <a:gd name="connsiteY278" fmla="*/ 498664 h 2017102"/>
                <a:gd name="connsiteX279" fmla="*/ 2866678 w 4011346"/>
                <a:gd name="connsiteY279" fmla="*/ 468629 h 2017102"/>
                <a:gd name="connsiteX280" fmla="*/ 2813282 w 4011346"/>
                <a:gd name="connsiteY280" fmla="*/ 465291 h 2017102"/>
                <a:gd name="connsiteX281" fmla="*/ 2793259 w 4011346"/>
                <a:gd name="connsiteY281" fmla="*/ 488652 h 2017102"/>
                <a:gd name="connsiteX282" fmla="*/ 2743200 w 4011346"/>
                <a:gd name="connsiteY282" fmla="*/ 498664 h 2017102"/>
                <a:gd name="connsiteX283" fmla="*/ 2786584 w 4011346"/>
                <a:gd name="connsiteY283" fmla="*/ 508675 h 2017102"/>
                <a:gd name="connsiteX284" fmla="*/ 2763224 w 4011346"/>
                <a:gd name="connsiteY284" fmla="*/ 528699 h 2017102"/>
                <a:gd name="connsiteX285" fmla="*/ 2769898 w 4011346"/>
                <a:gd name="connsiteY285" fmla="*/ 578757 h 2017102"/>
                <a:gd name="connsiteX286" fmla="*/ 2749875 w 4011346"/>
                <a:gd name="connsiteY286" fmla="*/ 562071 h 2017102"/>
                <a:gd name="connsiteX287" fmla="*/ 2733189 w 4011346"/>
                <a:gd name="connsiteY287" fmla="*/ 575420 h 2017102"/>
                <a:gd name="connsiteX288" fmla="*/ 2666444 w 4011346"/>
                <a:gd name="connsiteY288" fmla="*/ 565408 h 2017102"/>
                <a:gd name="connsiteX289" fmla="*/ 2636409 w 4011346"/>
                <a:gd name="connsiteY289" fmla="*/ 575420 h 2017102"/>
                <a:gd name="connsiteX290" fmla="*/ 2603037 w 4011346"/>
                <a:gd name="connsiteY290" fmla="*/ 535373 h 2017102"/>
                <a:gd name="connsiteX291" fmla="*/ 2569665 w 4011346"/>
                <a:gd name="connsiteY291" fmla="*/ 618804 h 2017102"/>
                <a:gd name="connsiteX292" fmla="*/ 2552979 w 4011346"/>
                <a:gd name="connsiteY292" fmla="*/ 638827 h 2017102"/>
                <a:gd name="connsiteX293" fmla="*/ 2469548 w 4011346"/>
                <a:gd name="connsiteY293" fmla="*/ 502001 h 2017102"/>
                <a:gd name="connsiteX294" fmla="*/ 2446187 w 4011346"/>
                <a:gd name="connsiteY294" fmla="*/ 518687 h 2017102"/>
                <a:gd name="connsiteX295" fmla="*/ 2442850 w 4011346"/>
                <a:gd name="connsiteY295" fmla="*/ 485315 h 2017102"/>
                <a:gd name="connsiteX296" fmla="*/ 2449525 w 4011346"/>
                <a:gd name="connsiteY296" fmla="*/ 415233 h 2017102"/>
                <a:gd name="connsiteX297" fmla="*/ 2386117 w 4011346"/>
                <a:gd name="connsiteY297" fmla="*/ 388535 h 2017102"/>
                <a:gd name="connsiteX298" fmla="*/ 2369431 w 4011346"/>
                <a:gd name="connsiteY298" fmla="*/ 428582 h 2017102"/>
                <a:gd name="connsiteX299" fmla="*/ 2379443 w 4011346"/>
                <a:gd name="connsiteY299" fmla="*/ 451942 h 2017102"/>
                <a:gd name="connsiteX300" fmla="*/ 2376106 w 4011346"/>
                <a:gd name="connsiteY300" fmla="*/ 471966 h 2017102"/>
                <a:gd name="connsiteX301" fmla="*/ 2352745 w 4011346"/>
                <a:gd name="connsiteY301" fmla="*/ 448605 h 2017102"/>
                <a:gd name="connsiteX302" fmla="*/ 2316036 w 4011346"/>
                <a:gd name="connsiteY302" fmla="*/ 455280 h 2017102"/>
                <a:gd name="connsiteX303" fmla="*/ 2272652 w 4011346"/>
                <a:gd name="connsiteY303" fmla="*/ 441931 h 2017102"/>
                <a:gd name="connsiteX304" fmla="*/ 2245954 w 4011346"/>
                <a:gd name="connsiteY304" fmla="*/ 401884 h 2017102"/>
                <a:gd name="connsiteX305" fmla="*/ 2209244 w 4011346"/>
                <a:gd name="connsiteY305" fmla="*/ 398547 h 2017102"/>
                <a:gd name="connsiteX306" fmla="*/ 2159186 w 4011346"/>
                <a:gd name="connsiteY306" fmla="*/ 388535 h 2017102"/>
                <a:gd name="connsiteX307" fmla="*/ 2132488 w 4011346"/>
                <a:gd name="connsiteY307" fmla="*/ 405221 h 2017102"/>
                <a:gd name="connsiteX308" fmla="*/ 2115802 w 4011346"/>
                <a:gd name="connsiteY308" fmla="*/ 418570 h 2017102"/>
                <a:gd name="connsiteX309" fmla="*/ 2115802 w 4011346"/>
                <a:gd name="connsiteY309" fmla="*/ 388535 h 2017102"/>
                <a:gd name="connsiteX310" fmla="*/ 2082430 w 4011346"/>
                <a:gd name="connsiteY310" fmla="*/ 385198 h 2017102"/>
                <a:gd name="connsiteX311" fmla="*/ 2045720 w 4011346"/>
                <a:gd name="connsiteY311" fmla="*/ 358500 h 2017102"/>
                <a:gd name="connsiteX312" fmla="*/ 2025697 w 4011346"/>
                <a:gd name="connsiteY312" fmla="*/ 388535 h 2017102"/>
                <a:gd name="connsiteX313" fmla="*/ 2055732 w 4011346"/>
                <a:gd name="connsiteY313" fmla="*/ 385198 h 2017102"/>
                <a:gd name="connsiteX314" fmla="*/ 2045720 w 4011346"/>
                <a:gd name="connsiteY314" fmla="*/ 411896 h 2017102"/>
                <a:gd name="connsiteX315" fmla="*/ 1988987 w 4011346"/>
                <a:gd name="connsiteY315" fmla="*/ 431919 h 2017102"/>
                <a:gd name="connsiteX316" fmla="*/ 1935592 w 4011346"/>
                <a:gd name="connsiteY316" fmla="*/ 441931 h 2017102"/>
                <a:gd name="connsiteX317" fmla="*/ 1995662 w 4011346"/>
                <a:gd name="connsiteY317" fmla="*/ 385198 h 2017102"/>
                <a:gd name="connsiteX318" fmla="*/ 2055732 w 4011346"/>
                <a:gd name="connsiteY318" fmla="*/ 315116 h 2017102"/>
                <a:gd name="connsiteX319" fmla="*/ 2055732 w 4011346"/>
                <a:gd name="connsiteY319" fmla="*/ 315116 h 2017102"/>
                <a:gd name="connsiteX320" fmla="*/ 2129860 w 4011346"/>
                <a:gd name="connsiteY320" fmla="*/ 245536 h 2017102"/>
                <a:gd name="connsiteX321" fmla="*/ 2127003 w 4011346"/>
                <a:gd name="connsiteY321" fmla="*/ 171242 h 2017102"/>
                <a:gd name="connsiteX322" fmla="*/ 2092713 w 4011346"/>
                <a:gd name="connsiteY322" fmla="*/ 102662 h 2017102"/>
                <a:gd name="connsiteX323" fmla="*/ 1952696 w 4011346"/>
                <a:gd name="connsiteY323" fmla="*/ 134093 h 2017102"/>
                <a:gd name="connsiteX324" fmla="*/ 1898403 w 4011346"/>
                <a:gd name="connsiteY324" fmla="*/ 39796 h 2017102"/>
                <a:gd name="connsiteX325" fmla="*/ 1877440 w 4011346"/>
                <a:gd name="connsiteY325" fmla="*/ 0 h 2017102"/>
                <a:gd name="connsiteX326" fmla="*/ 1835474 w 4011346"/>
                <a:gd name="connsiteY326" fmla="*/ 38128 h 2017102"/>
                <a:gd name="connsiteX327" fmla="*/ 1818788 w 4011346"/>
                <a:gd name="connsiteY327" fmla="*/ 78175 h 2017102"/>
                <a:gd name="connsiteX328" fmla="*/ 1838813 w 4011346"/>
                <a:gd name="connsiteY328" fmla="*/ 131569 h 2017102"/>
                <a:gd name="connsiteX329" fmla="*/ 1782079 w 4011346"/>
                <a:gd name="connsiteY329" fmla="*/ 118220 h 2017102"/>
                <a:gd name="connsiteX330" fmla="*/ 1768731 w 4011346"/>
                <a:gd name="connsiteY330" fmla="*/ 164942 h 2017102"/>
                <a:gd name="connsiteX331" fmla="*/ 1705322 w 4011346"/>
                <a:gd name="connsiteY331" fmla="*/ 188302 h 2017102"/>
                <a:gd name="connsiteX332" fmla="*/ 1685300 w 4011346"/>
                <a:gd name="connsiteY332" fmla="*/ 161604 h 2017102"/>
                <a:gd name="connsiteX333" fmla="*/ 1615218 w 4011346"/>
                <a:gd name="connsiteY333" fmla="*/ 164942 h 2017102"/>
                <a:gd name="connsiteX334" fmla="*/ 1638579 w 4011346"/>
                <a:gd name="connsiteY334" fmla="*/ 194977 h 2017102"/>
                <a:gd name="connsiteX335" fmla="*/ 1528449 w 4011346"/>
                <a:gd name="connsiteY335" fmla="*/ 221673 h 2017102"/>
                <a:gd name="connsiteX336" fmla="*/ 1465043 w 4011346"/>
                <a:gd name="connsiteY336" fmla="*/ 305104 h 2017102"/>
                <a:gd name="connsiteX337" fmla="*/ 1448357 w 4011346"/>
                <a:gd name="connsiteY337" fmla="*/ 331802 h 2017102"/>
                <a:gd name="connsiteX338" fmla="*/ 1481729 w 4011346"/>
                <a:gd name="connsiteY338" fmla="*/ 365175 h 2017102"/>
                <a:gd name="connsiteX339" fmla="*/ 1481729 w 4011346"/>
                <a:gd name="connsiteY339" fmla="*/ 395210 h 2017102"/>
                <a:gd name="connsiteX340" fmla="*/ 1458368 w 4011346"/>
                <a:gd name="connsiteY340" fmla="*/ 398547 h 2017102"/>
                <a:gd name="connsiteX341" fmla="*/ 1458368 w 4011346"/>
                <a:gd name="connsiteY341" fmla="*/ 378523 h 2017102"/>
                <a:gd name="connsiteX342" fmla="*/ 1418322 w 4011346"/>
                <a:gd name="connsiteY342" fmla="*/ 388535 h 2017102"/>
                <a:gd name="connsiteX343" fmla="*/ 1368263 w 4011346"/>
                <a:gd name="connsiteY343" fmla="*/ 395210 h 2017102"/>
                <a:gd name="connsiteX344" fmla="*/ 1321542 w 4011346"/>
                <a:gd name="connsiteY344" fmla="*/ 401884 h 2017102"/>
                <a:gd name="connsiteX345" fmla="*/ 1318205 w 4011346"/>
                <a:gd name="connsiteY345" fmla="*/ 488652 h 2017102"/>
                <a:gd name="connsiteX346" fmla="*/ 1358252 w 4011346"/>
                <a:gd name="connsiteY346" fmla="*/ 512013 h 2017102"/>
                <a:gd name="connsiteX347" fmla="*/ 1374938 w 4011346"/>
                <a:gd name="connsiteY347" fmla="*/ 542048 h 2017102"/>
                <a:gd name="connsiteX348" fmla="*/ 1384949 w 4011346"/>
                <a:gd name="connsiteY348" fmla="*/ 565408 h 2017102"/>
                <a:gd name="connsiteX349" fmla="*/ 1394961 w 4011346"/>
                <a:gd name="connsiteY349" fmla="*/ 615467 h 2017102"/>
                <a:gd name="connsiteX350" fmla="*/ 1384949 w 4011346"/>
                <a:gd name="connsiteY350" fmla="*/ 645502 h 2017102"/>
                <a:gd name="connsiteX351" fmla="*/ 1358252 w 4011346"/>
                <a:gd name="connsiteY351" fmla="*/ 612129 h 2017102"/>
                <a:gd name="connsiteX352" fmla="*/ 1361589 w 4011346"/>
                <a:gd name="connsiteY352" fmla="*/ 582094 h 2017102"/>
                <a:gd name="connsiteX353" fmla="*/ 1351577 w 4011346"/>
                <a:gd name="connsiteY353" fmla="*/ 542048 h 2017102"/>
                <a:gd name="connsiteX354" fmla="*/ 1328217 w 4011346"/>
                <a:gd name="connsiteY354" fmla="*/ 548722 h 2017102"/>
                <a:gd name="connsiteX355" fmla="*/ 1281495 w 4011346"/>
                <a:gd name="connsiteY355" fmla="*/ 512013 h 2017102"/>
                <a:gd name="connsiteX356" fmla="*/ 1241449 w 4011346"/>
                <a:gd name="connsiteY356" fmla="*/ 508675 h 2017102"/>
                <a:gd name="connsiteX357" fmla="*/ 1241449 w 4011346"/>
                <a:gd name="connsiteY357" fmla="*/ 555396 h 2017102"/>
                <a:gd name="connsiteX358" fmla="*/ 1201402 w 4011346"/>
                <a:gd name="connsiteY358" fmla="*/ 535373 h 2017102"/>
                <a:gd name="connsiteX359" fmla="*/ 1228100 w 4011346"/>
                <a:gd name="connsiteY359" fmla="*/ 585431 h 2017102"/>
                <a:gd name="connsiteX360" fmla="*/ 1258135 w 4011346"/>
                <a:gd name="connsiteY360" fmla="*/ 595443 h 2017102"/>
                <a:gd name="connsiteX361" fmla="*/ 1258135 w 4011346"/>
                <a:gd name="connsiteY361" fmla="*/ 615467 h 2017102"/>
                <a:gd name="connsiteX362" fmla="*/ 1198065 w 4011346"/>
                <a:gd name="connsiteY362" fmla="*/ 592106 h 2017102"/>
                <a:gd name="connsiteX363" fmla="*/ 1181379 w 4011346"/>
                <a:gd name="connsiteY363" fmla="*/ 592106 h 2017102"/>
                <a:gd name="connsiteX364" fmla="*/ 1178041 w 4011346"/>
                <a:gd name="connsiteY364" fmla="*/ 548722 h 2017102"/>
                <a:gd name="connsiteX365" fmla="*/ 1171367 w 4011346"/>
                <a:gd name="connsiteY365" fmla="*/ 461954 h 2017102"/>
                <a:gd name="connsiteX366" fmla="*/ 1161355 w 4011346"/>
                <a:gd name="connsiteY366" fmla="*/ 532036 h 2017102"/>
                <a:gd name="connsiteX367" fmla="*/ 1137995 w 4011346"/>
                <a:gd name="connsiteY367" fmla="*/ 562071 h 2017102"/>
                <a:gd name="connsiteX368" fmla="*/ 1158018 w 4011346"/>
                <a:gd name="connsiteY368" fmla="*/ 608792 h 2017102"/>
                <a:gd name="connsiteX369" fmla="*/ 1158018 w 4011346"/>
                <a:gd name="connsiteY369" fmla="*/ 642164 h 2017102"/>
                <a:gd name="connsiteX370" fmla="*/ 1141332 w 4011346"/>
                <a:gd name="connsiteY370" fmla="*/ 692223 h 2017102"/>
                <a:gd name="connsiteX371" fmla="*/ 1154681 w 4011346"/>
                <a:gd name="connsiteY371" fmla="*/ 725595 h 2017102"/>
                <a:gd name="connsiteX372" fmla="*/ 1184716 w 4011346"/>
                <a:gd name="connsiteY372" fmla="*/ 732269 h 2017102"/>
                <a:gd name="connsiteX373" fmla="*/ 1221425 w 4011346"/>
                <a:gd name="connsiteY373" fmla="*/ 738944 h 2017102"/>
                <a:gd name="connsiteX374" fmla="*/ 1241449 w 4011346"/>
                <a:gd name="connsiteY374" fmla="*/ 762304 h 2017102"/>
                <a:gd name="connsiteX375" fmla="*/ 1258135 w 4011346"/>
                <a:gd name="connsiteY375" fmla="*/ 805688 h 2017102"/>
                <a:gd name="connsiteX376" fmla="*/ 1258135 w 4011346"/>
                <a:gd name="connsiteY376" fmla="*/ 805688 h 2017102"/>
                <a:gd name="connsiteX377" fmla="*/ 1254798 w 4011346"/>
                <a:gd name="connsiteY377" fmla="*/ 839061 h 2017102"/>
                <a:gd name="connsiteX378" fmla="*/ 1274821 w 4011346"/>
                <a:gd name="connsiteY378" fmla="*/ 859084 h 2017102"/>
                <a:gd name="connsiteX379" fmla="*/ 1244786 w 4011346"/>
                <a:gd name="connsiteY379" fmla="*/ 865759 h 2017102"/>
                <a:gd name="connsiteX380" fmla="*/ 1224763 w 4011346"/>
                <a:gd name="connsiteY380" fmla="*/ 825712 h 2017102"/>
                <a:gd name="connsiteX381" fmla="*/ 1224763 w 4011346"/>
                <a:gd name="connsiteY381" fmla="*/ 785665 h 2017102"/>
                <a:gd name="connsiteX382" fmla="*/ 1194727 w 4011346"/>
                <a:gd name="connsiteY382" fmla="*/ 748956 h 2017102"/>
                <a:gd name="connsiteX383" fmla="*/ 1164692 w 4011346"/>
                <a:gd name="connsiteY383" fmla="*/ 792340 h 2017102"/>
                <a:gd name="connsiteX384" fmla="*/ 1178041 w 4011346"/>
                <a:gd name="connsiteY384" fmla="*/ 835723 h 2017102"/>
                <a:gd name="connsiteX385" fmla="*/ 1137995 w 4011346"/>
                <a:gd name="connsiteY385" fmla="*/ 892456 h 2017102"/>
                <a:gd name="connsiteX386" fmla="*/ 1097948 w 4011346"/>
                <a:gd name="connsiteY386" fmla="*/ 949189 h 2017102"/>
                <a:gd name="connsiteX387" fmla="*/ 1007843 w 4011346"/>
                <a:gd name="connsiteY387" fmla="*/ 912480 h 2017102"/>
                <a:gd name="connsiteX388" fmla="*/ 1074587 w 4011346"/>
                <a:gd name="connsiteY388" fmla="*/ 909142 h 2017102"/>
                <a:gd name="connsiteX389" fmla="*/ 1107960 w 4011346"/>
                <a:gd name="connsiteY389" fmla="*/ 845735 h 2017102"/>
                <a:gd name="connsiteX390" fmla="*/ 1121309 w 4011346"/>
                <a:gd name="connsiteY390" fmla="*/ 802351 h 2017102"/>
                <a:gd name="connsiteX391" fmla="*/ 1127983 w 4011346"/>
                <a:gd name="connsiteY391" fmla="*/ 768979 h 2017102"/>
                <a:gd name="connsiteX392" fmla="*/ 1117971 w 4011346"/>
                <a:gd name="connsiteY392" fmla="*/ 752293 h 2017102"/>
                <a:gd name="connsiteX393" fmla="*/ 1114634 w 4011346"/>
                <a:gd name="connsiteY393" fmla="*/ 702234 h 2017102"/>
                <a:gd name="connsiteX394" fmla="*/ 1104622 w 4011346"/>
                <a:gd name="connsiteY394" fmla="*/ 622141 h 2017102"/>
                <a:gd name="connsiteX395" fmla="*/ 1101285 w 4011346"/>
                <a:gd name="connsiteY395" fmla="*/ 562071 h 2017102"/>
                <a:gd name="connsiteX396" fmla="*/ 1124646 w 4011346"/>
                <a:gd name="connsiteY396" fmla="*/ 468629 h 2017102"/>
                <a:gd name="connsiteX397" fmla="*/ 1031203 w 4011346"/>
                <a:gd name="connsiteY397" fmla="*/ 458617 h 2017102"/>
                <a:gd name="connsiteX398" fmla="*/ 1014517 w 4011346"/>
                <a:gd name="connsiteY398" fmla="*/ 515350 h 2017102"/>
                <a:gd name="connsiteX399" fmla="*/ 1024529 w 4011346"/>
                <a:gd name="connsiteY399" fmla="*/ 562071 h 2017102"/>
                <a:gd name="connsiteX400" fmla="*/ 981145 w 4011346"/>
                <a:gd name="connsiteY400" fmla="*/ 615467 h 2017102"/>
                <a:gd name="connsiteX401" fmla="*/ 991157 w 4011346"/>
                <a:gd name="connsiteY401" fmla="*/ 652176 h 2017102"/>
                <a:gd name="connsiteX402" fmla="*/ 981145 w 4011346"/>
                <a:gd name="connsiteY402" fmla="*/ 698897 h 2017102"/>
                <a:gd name="connsiteX403" fmla="*/ 1001168 w 4011346"/>
                <a:gd name="connsiteY403" fmla="*/ 722258 h 2017102"/>
                <a:gd name="connsiteX404" fmla="*/ 1017854 w 4011346"/>
                <a:gd name="connsiteY404" fmla="*/ 768979 h 2017102"/>
                <a:gd name="connsiteX405" fmla="*/ 1047890 w 4011346"/>
                <a:gd name="connsiteY405" fmla="*/ 755630 h 2017102"/>
                <a:gd name="connsiteX406" fmla="*/ 1014517 w 4011346"/>
                <a:gd name="connsiteY406" fmla="*/ 809026 h 2017102"/>
                <a:gd name="connsiteX407" fmla="*/ 957784 w 4011346"/>
                <a:gd name="connsiteY407" fmla="*/ 755630 h 2017102"/>
                <a:gd name="connsiteX408" fmla="*/ 884365 w 4011346"/>
                <a:gd name="connsiteY408" fmla="*/ 718921 h 2017102"/>
                <a:gd name="connsiteX409" fmla="*/ 824295 w 4011346"/>
                <a:gd name="connsiteY409" fmla="*/ 695560 h 2017102"/>
                <a:gd name="connsiteX410" fmla="*/ 810946 w 4011346"/>
                <a:gd name="connsiteY410" fmla="*/ 732269 h 2017102"/>
                <a:gd name="connsiteX411" fmla="*/ 827633 w 4011346"/>
                <a:gd name="connsiteY411" fmla="*/ 768979 h 2017102"/>
                <a:gd name="connsiteX412" fmla="*/ 814284 w 4011346"/>
                <a:gd name="connsiteY412" fmla="*/ 792340 h 2017102"/>
                <a:gd name="connsiteX413" fmla="*/ 800935 w 4011346"/>
                <a:gd name="connsiteY413" fmla="*/ 809026 h 2017102"/>
                <a:gd name="connsiteX414" fmla="*/ 770900 w 4011346"/>
                <a:gd name="connsiteY414" fmla="*/ 752293 h 2017102"/>
                <a:gd name="connsiteX415" fmla="*/ 744202 w 4011346"/>
                <a:gd name="connsiteY415" fmla="*/ 789002 h 2017102"/>
                <a:gd name="connsiteX416" fmla="*/ 707492 w 4011346"/>
                <a:gd name="connsiteY416" fmla="*/ 782328 h 2017102"/>
                <a:gd name="connsiteX417" fmla="*/ 654097 w 4011346"/>
                <a:gd name="connsiteY417" fmla="*/ 819037 h 2017102"/>
                <a:gd name="connsiteX418" fmla="*/ 644085 w 4011346"/>
                <a:gd name="connsiteY418" fmla="*/ 795677 h 2017102"/>
                <a:gd name="connsiteX419" fmla="*/ 654097 w 4011346"/>
                <a:gd name="connsiteY419" fmla="*/ 758967 h 2017102"/>
                <a:gd name="connsiteX420" fmla="*/ 614050 w 4011346"/>
                <a:gd name="connsiteY420" fmla="*/ 795677 h 2017102"/>
                <a:gd name="connsiteX421" fmla="*/ 594027 w 4011346"/>
                <a:gd name="connsiteY421" fmla="*/ 795677 h 2017102"/>
                <a:gd name="connsiteX422" fmla="*/ 533957 w 4011346"/>
                <a:gd name="connsiteY422" fmla="*/ 829049 h 2017102"/>
                <a:gd name="connsiteX423" fmla="*/ 510596 w 4011346"/>
                <a:gd name="connsiteY423" fmla="*/ 852410 h 2017102"/>
                <a:gd name="connsiteX424" fmla="*/ 500584 w 4011346"/>
                <a:gd name="connsiteY424" fmla="*/ 899131 h 2017102"/>
                <a:gd name="connsiteX425" fmla="*/ 450526 w 4011346"/>
                <a:gd name="connsiteY425" fmla="*/ 885782 h 2017102"/>
                <a:gd name="connsiteX426" fmla="*/ 433840 w 4011346"/>
                <a:gd name="connsiteY426" fmla="*/ 849072 h 2017102"/>
                <a:gd name="connsiteX427" fmla="*/ 467212 w 4011346"/>
                <a:gd name="connsiteY427" fmla="*/ 819037 h 2017102"/>
                <a:gd name="connsiteX428" fmla="*/ 453863 w 4011346"/>
                <a:gd name="connsiteY428" fmla="*/ 795677 h 2017102"/>
                <a:gd name="connsiteX429" fmla="*/ 390456 w 4011346"/>
                <a:gd name="connsiteY429" fmla="*/ 765642 h 2017102"/>
                <a:gd name="connsiteX430" fmla="*/ 417154 w 4011346"/>
                <a:gd name="connsiteY430" fmla="*/ 815700 h 2017102"/>
                <a:gd name="connsiteX431" fmla="*/ 407142 w 4011346"/>
                <a:gd name="connsiteY431" fmla="*/ 859084 h 2017102"/>
                <a:gd name="connsiteX432" fmla="*/ 413817 w 4011346"/>
                <a:gd name="connsiteY432" fmla="*/ 895794 h 2017102"/>
                <a:gd name="connsiteX433" fmla="*/ 427165 w 4011346"/>
                <a:gd name="connsiteY433" fmla="*/ 919154 h 2017102"/>
                <a:gd name="connsiteX434" fmla="*/ 413817 w 4011346"/>
                <a:gd name="connsiteY434" fmla="*/ 949189 h 2017102"/>
                <a:gd name="connsiteX435" fmla="*/ 390456 w 4011346"/>
                <a:gd name="connsiteY435" fmla="*/ 925829 h 2017102"/>
                <a:gd name="connsiteX436" fmla="*/ 360421 w 4011346"/>
                <a:gd name="connsiteY436" fmla="*/ 922491 h 2017102"/>
                <a:gd name="connsiteX437" fmla="*/ 333723 w 4011346"/>
                <a:gd name="connsiteY437" fmla="*/ 962538 h 2017102"/>
                <a:gd name="connsiteX438" fmla="*/ 307025 w 4011346"/>
                <a:gd name="connsiteY438" fmla="*/ 982561 h 2017102"/>
                <a:gd name="connsiteX439" fmla="*/ 320374 w 4011346"/>
                <a:gd name="connsiteY439" fmla="*/ 1009259 h 2017102"/>
                <a:gd name="connsiteX440" fmla="*/ 303688 w 4011346"/>
                <a:gd name="connsiteY440" fmla="*/ 1032620 h 2017102"/>
                <a:gd name="connsiteX441" fmla="*/ 233606 w 4011346"/>
                <a:gd name="connsiteY441" fmla="*/ 995910 h 2017102"/>
                <a:gd name="connsiteX442" fmla="*/ 243618 w 4011346"/>
                <a:gd name="connsiteY442" fmla="*/ 1045969 h 2017102"/>
                <a:gd name="connsiteX443" fmla="*/ 263641 w 4011346"/>
                <a:gd name="connsiteY443" fmla="*/ 1065992 h 2017102"/>
                <a:gd name="connsiteX444" fmla="*/ 250292 w 4011346"/>
                <a:gd name="connsiteY444" fmla="*/ 1079341 h 2017102"/>
                <a:gd name="connsiteX445" fmla="*/ 193560 w 4011346"/>
                <a:gd name="connsiteY445" fmla="*/ 1042631 h 2017102"/>
                <a:gd name="connsiteX446" fmla="*/ 170199 w 4011346"/>
                <a:gd name="connsiteY446" fmla="*/ 1002585 h 2017102"/>
                <a:gd name="connsiteX447" fmla="*/ 170199 w 4011346"/>
                <a:gd name="connsiteY447" fmla="*/ 955864 h 2017102"/>
                <a:gd name="connsiteX448" fmla="*/ 133490 w 4011346"/>
                <a:gd name="connsiteY448" fmla="*/ 879107 h 2017102"/>
                <a:gd name="connsiteX449" fmla="*/ 196897 w 4011346"/>
                <a:gd name="connsiteY449" fmla="*/ 909142 h 2017102"/>
                <a:gd name="connsiteX450" fmla="*/ 256967 w 4011346"/>
                <a:gd name="connsiteY450" fmla="*/ 939177 h 2017102"/>
                <a:gd name="connsiteX451" fmla="*/ 293676 w 4011346"/>
                <a:gd name="connsiteY451" fmla="*/ 942515 h 2017102"/>
                <a:gd name="connsiteX452" fmla="*/ 327049 w 4011346"/>
                <a:gd name="connsiteY452" fmla="*/ 912480 h 2017102"/>
                <a:gd name="connsiteX453" fmla="*/ 343735 w 4011346"/>
                <a:gd name="connsiteY453" fmla="*/ 875770 h 2017102"/>
                <a:gd name="connsiteX454" fmla="*/ 333723 w 4011346"/>
                <a:gd name="connsiteY454" fmla="*/ 825712 h 2017102"/>
                <a:gd name="connsiteX455" fmla="*/ 290339 w 4011346"/>
                <a:gd name="connsiteY455" fmla="*/ 805688 h 2017102"/>
                <a:gd name="connsiteX456" fmla="*/ 236944 w 4011346"/>
                <a:gd name="connsiteY456" fmla="*/ 758967 h 2017102"/>
                <a:gd name="connsiteX457" fmla="*/ 133490 w 4011346"/>
                <a:gd name="connsiteY457" fmla="*/ 702234 h 2017102"/>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09833 w 4011346"/>
                <a:gd name="connsiteY324" fmla="*/ 0 h 2020169"/>
                <a:gd name="connsiteX325" fmla="*/ 1877440 w 4011346"/>
                <a:gd name="connsiteY325" fmla="*/ 3067 h 2020169"/>
                <a:gd name="connsiteX326" fmla="*/ 1835474 w 4011346"/>
                <a:gd name="connsiteY326" fmla="*/ 41195 h 2020169"/>
                <a:gd name="connsiteX327" fmla="*/ 1818788 w 4011346"/>
                <a:gd name="connsiteY327" fmla="*/ 81242 h 2020169"/>
                <a:gd name="connsiteX328" fmla="*/ 1838813 w 4011346"/>
                <a:gd name="connsiteY328" fmla="*/ 134636 h 2020169"/>
                <a:gd name="connsiteX329" fmla="*/ 1782079 w 4011346"/>
                <a:gd name="connsiteY329" fmla="*/ 121287 h 2020169"/>
                <a:gd name="connsiteX330" fmla="*/ 1768731 w 4011346"/>
                <a:gd name="connsiteY330" fmla="*/ 168009 h 2020169"/>
                <a:gd name="connsiteX331" fmla="*/ 1705322 w 4011346"/>
                <a:gd name="connsiteY331" fmla="*/ 191369 h 2020169"/>
                <a:gd name="connsiteX332" fmla="*/ 1685300 w 4011346"/>
                <a:gd name="connsiteY332" fmla="*/ 164671 h 2020169"/>
                <a:gd name="connsiteX333" fmla="*/ 1615218 w 4011346"/>
                <a:gd name="connsiteY333" fmla="*/ 168009 h 2020169"/>
                <a:gd name="connsiteX334" fmla="*/ 1638579 w 4011346"/>
                <a:gd name="connsiteY334" fmla="*/ 198044 h 2020169"/>
                <a:gd name="connsiteX335" fmla="*/ 1528449 w 4011346"/>
                <a:gd name="connsiteY335" fmla="*/ 224740 h 2020169"/>
                <a:gd name="connsiteX336" fmla="*/ 1465043 w 4011346"/>
                <a:gd name="connsiteY336" fmla="*/ 308171 h 2020169"/>
                <a:gd name="connsiteX337" fmla="*/ 1448357 w 4011346"/>
                <a:gd name="connsiteY337" fmla="*/ 334869 h 2020169"/>
                <a:gd name="connsiteX338" fmla="*/ 1481729 w 4011346"/>
                <a:gd name="connsiteY338" fmla="*/ 368242 h 2020169"/>
                <a:gd name="connsiteX339" fmla="*/ 1481729 w 4011346"/>
                <a:gd name="connsiteY339" fmla="*/ 398277 h 2020169"/>
                <a:gd name="connsiteX340" fmla="*/ 1458368 w 4011346"/>
                <a:gd name="connsiteY340" fmla="*/ 401614 h 2020169"/>
                <a:gd name="connsiteX341" fmla="*/ 1458368 w 4011346"/>
                <a:gd name="connsiteY341" fmla="*/ 381590 h 2020169"/>
                <a:gd name="connsiteX342" fmla="*/ 1418322 w 4011346"/>
                <a:gd name="connsiteY342" fmla="*/ 391602 h 2020169"/>
                <a:gd name="connsiteX343" fmla="*/ 1368263 w 4011346"/>
                <a:gd name="connsiteY343" fmla="*/ 398277 h 2020169"/>
                <a:gd name="connsiteX344" fmla="*/ 1321542 w 4011346"/>
                <a:gd name="connsiteY344" fmla="*/ 404951 h 2020169"/>
                <a:gd name="connsiteX345" fmla="*/ 1318205 w 4011346"/>
                <a:gd name="connsiteY345" fmla="*/ 491719 h 2020169"/>
                <a:gd name="connsiteX346" fmla="*/ 1358252 w 4011346"/>
                <a:gd name="connsiteY346" fmla="*/ 515080 h 2020169"/>
                <a:gd name="connsiteX347" fmla="*/ 1374938 w 4011346"/>
                <a:gd name="connsiteY347" fmla="*/ 545115 h 2020169"/>
                <a:gd name="connsiteX348" fmla="*/ 1384949 w 4011346"/>
                <a:gd name="connsiteY348" fmla="*/ 568475 h 2020169"/>
                <a:gd name="connsiteX349" fmla="*/ 1394961 w 4011346"/>
                <a:gd name="connsiteY349" fmla="*/ 618534 h 2020169"/>
                <a:gd name="connsiteX350" fmla="*/ 1384949 w 4011346"/>
                <a:gd name="connsiteY350" fmla="*/ 648569 h 2020169"/>
                <a:gd name="connsiteX351" fmla="*/ 1358252 w 4011346"/>
                <a:gd name="connsiteY351" fmla="*/ 615196 h 2020169"/>
                <a:gd name="connsiteX352" fmla="*/ 1361589 w 4011346"/>
                <a:gd name="connsiteY352" fmla="*/ 585161 h 2020169"/>
                <a:gd name="connsiteX353" fmla="*/ 1351577 w 4011346"/>
                <a:gd name="connsiteY353" fmla="*/ 545115 h 2020169"/>
                <a:gd name="connsiteX354" fmla="*/ 1328217 w 4011346"/>
                <a:gd name="connsiteY354" fmla="*/ 551789 h 2020169"/>
                <a:gd name="connsiteX355" fmla="*/ 1281495 w 4011346"/>
                <a:gd name="connsiteY355" fmla="*/ 515080 h 2020169"/>
                <a:gd name="connsiteX356" fmla="*/ 1241449 w 4011346"/>
                <a:gd name="connsiteY356" fmla="*/ 511742 h 2020169"/>
                <a:gd name="connsiteX357" fmla="*/ 1241449 w 4011346"/>
                <a:gd name="connsiteY357" fmla="*/ 558463 h 2020169"/>
                <a:gd name="connsiteX358" fmla="*/ 1201402 w 4011346"/>
                <a:gd name="connsiteY358" fmla="*/ 538440 h 2020169"/>
                <a:gd name="connsiteX359" fmla="*/ 1228100 w 4011346"/>
                <a:gd name="connsiteY359" fmla="*/ 588498 h 2020169"/>
                <a:gd name="connsiteX360" fmla="*/ 1258135 w 4011346"/>
                <a:gd name="connsiteY360" fmla="*/ 598510 h 2020169"/>
                <a:gd name="connsiteX361" fmla="*/ 1258135 w 4011346"/>
                <a:gd name="connsiteY361" fmla="*/ 618534 h 2020169"/>
                <a:gd name="connsiteX362" fmla="*/ 1198065 w 4011346"/>
                <a:gd name="connsiteY362" fmla="*/ 595173 h 2020169"/>
                <a:gd name="connsiteX363" fmla="*/ 1181379 w 4011346"/>
                <a:gd name="connsiteY363" fmla="*/ 595173 h 2020169"/>
                <a:gd name="connsiteX364" fmla="*/ 1178041 w 4011346"/>
                <a:gd name="connsiteY364" fmla="*/ 551789 h 2020169"/>
                <a:gd name="connsiteX365" fmla="*/ 1171367 w 4011346"/>
                <a:gd name="connsiteY365" fmla="*/ 465021 h 2020169"/>
                <a:gd name="connsiteX366" fmla="*/ 1161355 w 4011346"/>
                <a:gd name="connsiteY366" fmla="*/ 535103 h 2020169"/>
                <a:gd name="connsiteX367" fmla="*/ 1137995 w 4011346"/>
                <a:gd name="connsiteY367" fmla="*/ 565138 h 2020169"/>
                <a:gd name="connsiteX368" fmla="*/ 1158018 w 4011346"/>
                <a:gd name="connsiteY368" fmla="*/ 611859 h 2020169"/>
                <a:gd name="connsiteX369" fmla="*/ 1158018 w 4011346"/>
                <a:gd name="connsiteY369" fmla="*/ 645231 h 2020169"/>
                <a:gd name="connsiteX370" fmla="*/ 1141332 w 4011346"/>
                <a:gd name="connsiteY370" fmla="*/ 695290 h 2020169"/>
                <a:gd name="connsiteX371" fmla="*/ 1154681 w 4011346"/>
                <a:gd name="connsiteY371" fmla="*/ 728662 h 2020169"/>
                <a:gd name="connsiteX372" fmla="*/ 1184716 w 4011346"/>
                <a:gd name="connsiteY372" fmla="*/ 735336 h 2020169"/>
                <a:gd name="connsiteX373" fmla="*/ 1221425 w 4011346"/>
                <a:gd name="connsiteY373" fmla="*/ 742011 h 2020169"/>
                <a:gd name="connsiteX374" fmla="*/ 1241449 w 4011346"/>
                <a:gd name="connsiteY374" fmla="*/ 765371 h 2020169"/>
                <a:gd name="connsiteX375" fmla="*/ 1258135 w 4011346"/>
                <a:gd name="connsiteY375" fmla="*/ 808755 h 2020169"/>
                <a:gd name="connsiteX376" fmla="*/ 1258135 w 4011346"/>
                <a:gd name="connsiteY376" fmla="*/ 808755 h 2020169"/>
                <a:gd name="connsiteX377" fmla="*/ 1254798 w 4011346"/>
                <a:gd name="connsiteY377" fmla="*/ 842128 h 2020169"/>
                <a:gd name="connsiteX378" fmla="*/ 1274821 w 4011346"/>
                <a:gd name="connsiteY378" fmla="*/ 862151 h 2020169"/>
                <a:gd name="connsiteX379" fmla="*/ 1244786 w 4011346"/>
                <a:gd name="connsiteY379" fmla="*/ 868826 h 2020169"/>
                <a:gd name="connsiteX380" fmla="*/ 1224763 w 4011346"/>
                <a:gd name="connsiteY380" fmla="*/ 828779 h 2020169"/>
                <a:gd name="connsiteX381" fmla="*/ 1224763 w 4011346"/>
                <a:gd name="connsiteY381" fmla="*/ 788732 h 2020169"/>
                <a:gd name="connsiteX382" fmla="*/ 1194727 w 4011346"/>
                <a:gd name="connsiteY382" fmla="*/ 752023 h 2020169"/>
                <a:gd name="connsiteX383" fmla="*/ 1164692 w 4011346"/>
                <a:gd name="connsiteY383" fmla="*/ 795407 h 2020169"/>
                <a:gd name="connsiteX384" fmla="*/ 1178041 w 4011346"/>
                <a:gd name="connsiteY384" fmla="*/ 838790 h 2020169"/>
                <a:gd name="connsiteX385" fmla="*/ 1137995 w 4011346"/>
                <a:gd name="connsiteY385" fmla="*/ 895523 h 2020169"/>
                <a:gd name="connsiteX386" fmla="*/ 1097948 w 4011346"/>
                <a:gd name="connsiteY386" fmla="*/ 952256 h 2020169"/>
                <a:gd name="connsiteX387" fmla="*/ 1007843 w 4011346"/>
                <a:gd name="connsiteY387" fmla="*/ 915547 h 2020169"/>
                <a:gd name="connsiteX388" fmla="*/ 1074587 w 4011346"/>
                <a:gd name="connsiteY388" fmla="*/ 912209 h 2020169"/>
                <a:gd name="connsiteX389" fmla="*/ 1107960 w 4011346"/>
                <a:gd name="connsiteY389" fmla="*/ 848802 h 2020169"/>
                <a:gd name="connsiteX390" fmla="*/ 1121309 w 4011346"/>
                <a:gd name="connsiteY390" fmla="*/ 805418 h 2020169"/>
                <a:gd name="connsiteX391" fmla="*/ 1127983 w 4011346"/>
                <a:gd name="connsiteY391" fmla="*/ 772046 h 2020169"/>
                <a:gd name="connsiteX392" fmla="*/ 1117971 w 4011346"/>
                <a:gd name="connsiteY392" fmla="*/ 755360 h 2020169"/>
                <a:gd name="connsiteX393" fmla="*/ 1114634 w 4011346"/>
                <a:gd name="connsiteY393" fmla="*/ 705301 h 2020169"/>
                <a:gd name="connsiteX394" fmla="*/ 1104622 w 4011346"/>
                <a:gd name="connsiteY394" fmla="*/ 625208 h 2020169"/>
                <a:gd name="connsiteX395" fmla="*/ 1101285 w 4011346"/>
                <a:gd name="connsiteY395" fmla="*/ 565138 h 2020169"/>
                <a:gd name="connsiteX396" fmla="*/ 1124646 w 4011346"/>
                <a:gd name="connsiteY396" fmla="*/ 471696 h 2020169"/>
                <a:gd name="connsiteX397" fmla="*/ 1031203 w 4011346"/>
                <a:gd name="connsiteY397" fmla="*/ 461684 h 2020169"/>
                <a:gd name="connsiteX398" fmla="*/ 1014517 w 4011346"/>
                <a:gd name="connsiteY398" fmla="*/ 518417 h 2020169"/>
                <a:gd name="connsiteX399" fmla="*/ 1024529 w 4011346"/>
                <a:gd name="connsiteY399" fmla="*/ 565138 h 2020169"/>
                <a:gd name="connsiteX400" fmla="*/ 981145 w 4011346"/>
                <a:gd name="connsiteY400" fmla="*/ 618534 h 2020169"/>
                <a:gd name="connsiteX401" fmla="*/ 991157 w 4011346"/>
                <a:gd name="connsiteY401" fmla="*/ 655243 h 2020169"/>
                <a:gd name="connsiteX402" fmla="*/ 981145 w 4011346"/>
                <a:gd name="connsiteY402" fmla="*/ 701964 h 2020169"/>
                <a:gd name="connsiteX403" fmla="*/ 1001168 w 4011346"/>
                <a:gd name="connsiteY403" fmla="*/ 725325 h 2020169"/>
                <a:gd name="connsiteX404" fmla="*/ 1017854 w 4011346"/>
                <a:gd name="connsiteY404" fmla="*/ 772046 h 2020169"/>
                <a:gd name="connsiteX405" fmla="*/ 1047890 w 4011346"/>
                <a:gd name="connsiteY405" fmla="*/ 758697 h 2020169"/>
                <a:gd name="connsiteX406" fmla="*/ 1014517 w 4011346"/>
                <a:gd name="connsiteY406" fmla="*/ 812093 h 2020169"/>
                <a:gd name="connsiteX407" fmla="*/ 957784 w 4011346"/>
                <a:gd name="connsiteY407" fmla="*/ 758697 h 2020169"/>
                <a:gd name="connsiteX408" fmla="*/ 884365 w 4011346"/>
                <a:gd name="connsiteY408" fmla="*/ 721988 h 2020169"/>
                <a:gd name="connsiteX409" fmla="*/ 824295 w 4011346"/>
                <a:gd name="connsiteY409" fmla="*/ 698627 h 2020169"/>
                <a:gd name="connsiteX410" fmla="*/ 810946 w 4011346"/>
                <a:gd name="connsiteY410" fmla="*/ 735336 h 2020169"/>
                <a:gd name="connsiteX411" fmla="*/ 827633 w 4011346"/>
                <a:gd name="connsiteY411" fmla="*/ 772046 h 2020169"/>
                <a:gd name="connsiteX412" fmla="*/ 814284 w 4011346"/>
                <a:gd name="connsiteY412" fmla="*/ 795407 h 2020169"/>
                <a:gd name="connsiteX413" fmla="*/ 800935 w 4011346"/>
                <a:gd name="connsiteY413" fmla="*/ 812093 h 2020169"/>
                <a:gd name="connsiteX414" fmla="*/ 770900 w 4011346"/>
                <a:gd name="connsiteY414" fmla="*/ 755360 h 2020169"/>
                <a:gd name="connsiteX415" fmla="*/ 744202 w 4011346"/>
                <a:gd name="connsiteY415" fmla="*/ 792069 h 2020169"/>
                <a:gd name="connsiteX416" fmla="*/ 707492 w 4011346"/>
                <a:gd name="connsiteY416" fmla="*/ 785395 h 2020169"/>
                <a:gd name="connsiteX417" fmla="*/ 654097 w 4011346"/>
                <a:gd name="connsiteY417" fmla="*/ 822104 h 2020169"/>
                <a:gd name="connsiteX418" fmla="*/ 644085 w 4011346"/>
                <a:gd name="connsiteY418" fmla="*/ 798744 h 2020169"/>
                <a:gd name="connsiteX419" fmla="*/ 654097 w 4011346"/>
                <a:gd name="connsiteY419" fmla="*/ 762034 h 2020169"/>
                <a:gd name="connsiteX420" fmla="*/ 614050 w 4011346"/>
                <a:gd name="connsiteY420" fmla="*/ 798744 h 2020169"/>
                <a:gd name="connsiteX421" fmla="*/ 594027 w 4011346"/>
                <a:gd name="connsiteY421" fmla="*/ 798744 h 2020169"/>
                <a:gd name="connsiteX422" fmla="*/ 533957 w 4011346"/>
                <a:gd name="connsiteY422" fmla="*/ 832116 h 2020169"/>
                <a:gd name="connsiteX423" fmla="*/ 510596 w 4011346"/>
                <a:gd name="connsiteY423" fmla="*/ 855477 h 2020169"/>
                <a:gd name="connsiteX424" fmla="*/ 500584 w 4011346"/>
                <a:gd name="connsiteY424" fmla="*/ 902198 h 2020169"/>
                <a:gd name="connsiteX425" fmla="*/ 450526 w 4011346"/>
                <a:gd name="connsiteY425" fmla="*/ 888849 h 2020169"/>
                <a:gd name="connsiteX426" fmla="*/ 433840 w 4011346"/>
                <a:gd name="connsiteY426" fmla="*/ 852139 h 2020169"/>
                <a:gd name="connsiteX427" fmla="*/ 467212 w 4011346"/>
                <a:gd name="connsiteY427" fmla="*/ 822104 h 2020169"/>
                <a:gd name="connsiteX428" fmla="*/ 453863 w 4011346"/>
                <a:gd name="connsiteY428" fmla="*/ 798744 h 2020169"/>
                <a:gd name="connsiteX429" fmla="*/ 390456 w 4011346"/>
                <a:gd name="connsiteY429" fmla="*/ 768709 h 2020169"/>
                <a:gd name="connsiteX430" fmla="*/ 417154 w 4011346"/>
                <a:gd name="connsiteY430" fmla="*/ 818767 h 2020169"/>
                <a:gd name="connsiteX431" fmla="*/ 407142 w 4011346"/>
                <a:gd name="connsiteY431" fmla="*/ 862151 h 2020169"/>
                <a:gd name="connsiteX432" fmla="*/ 413817 w 4011346"/>
                <a:gd name="connsiteY432" fmla="*/ 898861 h 2020169"/>
                <a:gd name="connsiteX433" fmla="*/ 427165 w 4011346"/>
                <a:gd name="connsiteY433" fmla="*/ 922221 h 2020169"/>
                <a:gd name="connsiteX434" fmla="*/ 413817 w 4011346"/>
                <a:gd name="connsiteY434" fmla="*/ 952256 h 2020169"/>
                <a:gd name="connsiteX435" fmla="*/ 390456 w 4011346"/>
                <a:gd name="connsiteY435" fmla="*/ 928896 h 2020169"/>
                <a:gd name="connsiteX436" fmla="*/ 360421 w 4011346"/>
                <a:gd name="connsiteY436" fmla="*/ 925558 h 2020169"/>
                <a:gd name="connsiteX437" fmla="*/ 333723 w 4011346"/>
                <a:gd name="connsiteY437" fmla="*/ 965605 h 2020169"/>
                <a:gd name="connsiteX438" fmla="*/ 307025 w 4011346"/>
                <a:gd name="connsiteY438" fmla="*/ 985628 h 2020169"/>
                <a:gd name="connsiteX439" fmla="*/ 320374 w 4011346"/>
                <a:gd name="connsiteY439" fmla="*/ 1012326 h 2020169"/>
                <a:gd name="connsiteX440" fmla="*/ 303688 w 4011346"/>
                <a:gd name="connsiteY440" fmla="*/ 1035687 h 2020169"/>
                <a:gd name="connsiteX441" fmla="*/ 233606 w 4011346"/>
                <a:gd name="connsiteY441" fmla="*/ 998977 h 2020169"/>
                <a:gd name="connsiteX442" fmla="*/ 243618 w 4011346"/>
                <a:gd name="connsiteY442" fmla="*/ 1049036 h 2020169"/>
                <a:gd name="connsiteX443" fmla="*/ 263641 w 4011346"/>
                <a:gd name="connsiteY443" fmla="*/ 1069059 h 2020169"/>
                <a:gd name="connsiteX444" fmla="*/ 250292 w 4011346"/>
                <a:gd name="connsiteY444" fmla="*/ 1082408 h 2020169"/>
                <a:gd name="connsiteX445" fmla="*/ 193560 w 4011346"/>
                <a:gd name="connsiteY445" fmla="*/ 1045698 h 2020169"/>
                <a:gd name="connsiteX446" fmla="*/ 170199 w 4011346"/>
                <a:gd name="connsiteY446" fmla="*/ 1005652 h 2020169"/>
                <a:gd name="connsiteX447" fmla="*/ 170199 w 4011346"/>
                <a:gd name="connsiteY447" fmla="*/ 958931 h 2020169"/>
                <a:gd name="connsiteX448" fmla="*/ 133490 w 4011346"/>
                <a:gd name="connsiteY448" fmla="*/ 882174 h 2020169"/>
                <a:gd name="connsiteX449" fmla="*/ 196897 w 4011346"/>
                <a:gd name="connsiteY449" fmla="*/ 912209 h 2020169"/>
                <a:gd name="connsiteX450" fmla="*/ 256967 w 4011346"/>
                <a:gd name="connsiteY450" fmla="*/ 942244 h 2020169"/>
                <a:gd name="connsiteX451" fmla="*/ 293676 w 4011346"/>
                <a:gd name="connsiteY451" fmla="*/ 945582 h 2020169"/>
                <a:gd name="connsiteX452" fmla="*/ 327049 w 4011346"/>
                <a:gd name="connsiteY452" fmla="*/ 915547 h 2020169"/>
                <a:gd name="connsiteX453" fmla="*/ 343735 w 4011346"/>
                <a:gd name="connsiteY453" fmla="*/ 878837 h 2020169"/>
                <a:gd name="connsiteX454" fmla="*/ 333723 w 4011346"/>
                <a:gd name="connsiteY454" fmla="*/ 828779 h 2020169"/>
                <a:gd name="connsiteX455" fmla="*/ 290339 w 4011346"/>
                <a:gd name="connsiteY455" fmla="*/ 808755 h 2020169"/>
                <a:gd name="connsiteX456" fmla="*/ 236944 w 4011346"/>
                <a:gd name="connsiteY456" fmla="*/ 762034 h 2020169"/>
                <a:gd name="connsiteX457" fmla="*/ 133490 w 4011346"/>
                <a:gd name="connsiteY457"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32693 w 4011346"/>
                <a:gd name="connsiteY324" fmla="*/ 77154 h 2020169"/>
                <a:gd name="connsiteX325" fmla="*/ 1909833 w 4011346"/>
                <a:gd name="connsiteY325" fmla="*/ 0 h 2020169"/>
                <a:gd name="connsiteX326" fmla="*/ 1877440 w 4011346"/>
                <a:gd name="connsiteY326" fmla="*/ 3067 h 2020169"/>
                <a:gd name="connsiteX327" fmla="*/ 1835474 w 4011346"/>
                <a:gd name="connsiteY327" fmla="*/ 41195 h 2020169"/>
                <a:gd name="connsiteX328" fmla="*/ 1818788 w 4011346"/>
                <a:gd name="connsiteY328" fmla="*/ 81242 h 2020169"/>
                <a:gd name="connsiteX329" fmla="*/ 1838813 w 4011346"/>
                <a:gd name="connsiteY329" fmla="*/ 134636 h 2020169"/>
                <a:gd name="connsiteX330" fmla="*/ 1782079 w 4011346"/>
                <a:gd name="connsiteY330" fmla="*/ 121287 h 2020169"/>
                <a:gd name="connsiteX331" fmla="*/ 1768731 w 4011346"/>
                <a:gd name="connsiteY331" fmla="*/ 168009 h 2020169"/>
                <a:gd name="connsiteX332" fmla="*/ 1705322 w 4011346"/>
                <a:gd name="connsiteY332" fmla="*/ 191369 h 2020169"/>
                <a:gd name="connsiteX333" fmla="*/ 1685300 w 4011346"/>
                <a:gd name="connsiteY333" fmla="*/ 164671 h 2020169"/>
                <a:gd name="connsiteX334" fmla="*/ 1615218 w 4011346"/>
                <a:gd name="connsiteY334" fmla="*/ 168009 h 2020169"/>
                <a:gd name="connsiteX335" fmla="*/ 1638579 w 4011346"/>
                <a:gd name="connsiteY335" fmla="*/ 198044 h 2020169"/>
                <a:gd name="connsiteX336" fmla="*/ 1528449 w 4011346"/>
                <a:gd name="connsiteY336" fmla="*/ 224740 h 2020169"/>
                <a:gd name="connsiteX337" fmla="*/ 1465043 w 4011346"/>
                <a:gd name="connsiteY337" fmla="*/ 308171 h 2020169"/>
                <a:gd name="connsiteX338" fmla="*/ 1448357 w 4011346"/>
                <a:gd name="connsiteY338" fmla="*/ 334869 h 2020169"/>
                <a:gd name="connsiteX339" fmla="*/ 1481729 w 4011346"/>
                <a:gd name="connsiteY339" fmla="*/ 368242 h 2020169"/>
                <a:gd name="connsiteX340" fmla="*/ 1481729 w 4011346"/>
                <a:gd name="connsiteY340" fmla="*/ 398277 h 2020169"/>
                <a:gd name="connsiteX341" fmla="*/ 1458368 w 4011346"/>
                <a:gd name="connsiteY341" fmla="*/ 401614 h 2020169"/>
                <a:gd name="connsiteX342" fmla="*/ 1458368 w 4011346"/>
                <a:gd name="connsiteY342" fmla="*/ 381590 h 2020169"/>
                <a:gd name="connsiteX343" fmla="*/ 1418322 w 4011346"/>
                <a:gd name="connsiteY343" fmla="*/ 391602 h 2020169"/>
                <a:gd name="connsiteX344" fmla="*/ 1368263 w 4011346"/>
                <a:gd name="connsiteY344" fmla="*/ 398277 h 2020169"/>
                <a:gd name="connsiteX345" fmla="*/ 1321542 w 4011346"/>
                <a:gd name="connsiteY345" fmla="*/ 404951 h 2020169"/>
                <a:gd name="connsiteX346" fmla="*/ 1318205 w 4011346"/>
                <a:gd name="connsiteY346" fmla="*/ 491719 h 2020169"/>
                <a:gd name="connsiteX347" fmla="*/ 1358252 w 4011346"/>
                <a:gd name="connsiteY347" fmla="*/ 515080 h 2020169"/>
                <a:gd name="connsiteX348" fmla="*/ 1374938 w 4011346"/>
                <a:gd name="connsiteY348" fmla="*/ 545115 h 2020169"/>
                <a:gd name="connsiteX349" fmla="*/ 1384949 w 4011346"/>
                <a:gd name="connsiteY349" fmla="*/ 568475 h 2020169"/>
                <a:gd name="connsiteX350" fmla="*/ 1394961 w 4011346"/>
                <a:gd name="connsiteY350" fmla="*/ 618534 h 2020169"/>
                <a:gd name="connsiteX351" fmla="*/ 1384949 w 4011346"/>
                <a:gd name="connsiteY351" fmla="*/ 648569 h 2020169"/>
                <a:gd name="connsiteX352" fmla="*/ 1358252 w 4011346"/>
                <a:gd name="connsiteY352" fmla="*/ 615196 h 2020169"/>
                <a:gd name="connsiteX353" fmla="*/ 1361589 w 4011346"/>
                <a:gd name="connsiteY353" fmla="*/ 585161 h 2020169"/>
                <a:gd name="connsiteX354" fmla="*/ 1351577 w 4011346"/>
                <a:gd name="connsiteY354" fmla="*/ 545115 h 2020169"/>
                <a:gd name="connsiteX355" fmla="*/ 1328217 w 4011346"/>
                <a:gd name="connsiteY355" fmla="*/ 551789 h 2020169"/>
                <a:gd name="connsiteX356" fmla="*/ 1281495 w 4011346"/>
                <a:gd name="connsiteY356" fmla="*/ 515080 h 2020169"/>
                <a:gd name="connsiteX357" fmla="*/ 1241449 w 4011346"/>
                <a:gd name="connsiteY357" fmla="*/ 511742 h 2020169"/>
                <a:gd name="connsiteX358" fmla="*/ 1241449 w 4011346"/>
                <a:gd name="connsiteY358" fmla="*/ 558463 h 2020169"/>
                <a:gd name="connsiteX359" fmla="*/ 1201402 w 4011346"/>
                <a:gd name="connsiteY359" fmla="*/ 538440 h 2020169"/>
                <a:gd name="connsiteX360" fmla="*/ 1228100 w 4011346"/>
                <a:gd name="connsiteY360" fmla="*/ 588498 h 2020169"/>
                <a:gd name="connsiteX361" fmla="*/ 1258135 w 4011346"/>
                <a:gd name="connsiteY361" fmla="*/ 598510 h 2020169"/>
                <a:gd name="connsiteX362" fmla="*/ 1258135 w 4011346"/>
                <a:gd name="connsiteY362" fmla="*/ 618534 h 2020169"/>
                <a:gd name="connsiteX363" fmla="*/ 1198065 w 4011346"/>
                <a:gd name="connsiteY363" fmla="*/ 595173 h 2020169"/>
                <a:gd name="connsiteX364" fmla="*/ 1181379 w 4011346"/>
                <a:gd name="connsiteY364" fmla="*/ 595173 h 2020169"/>
                <a:gd name="connsiteX365" fmla="*/ 1178041 w 4011346"/>
                <a:gd name="connsiteY365" fmla="*/ 551789 h 2020169"/>
                <a:gd name="connsiteX366" fmla="*/ 1171367 w 4011346"/>
                <a:gd name="connsiteY366" fmla="*/ 465021 h 2020169"/>
                <a:gd name="connsiteX367" fmla="*/ 1161355 w 4011346"/>
                <a:gd name="connsiteY367" fmla="*/ 535103 h 2020169"/>
                <a:gd name="connsiteX368" fmla="*/ 1137995 w 4011346"/>
                <a:gd name="connsiteY368" fmla="*/ 565138 h 2020169"/>
                <a:gd name="connsiteX369" fmla="*/ 1158018 w 4011346"/>
                <a:gd name="connsiteY369" fmla="*/ 611859 h 2020169"/>
                <a:gd name="connsiteX370" fmla="*/ 1158018 w 4011346"/>
                <a:gd name="connsiteY370" fmla="*/ 645231 h 2020169"/>
                <a:gd name="connsiteX371" fmla="*/ 1141332 w 4011346"/>
                <a:gd name="connsiteY371" fmla="*/ 695290 h 2020169"/>
                <a:gd name="connsiteX372" fmla="*/ 1154681 w 4011346"/>
                <a:gd name="connsiteY372" fmla="*/ 728662 h 2020169"/>
                <a:gd name="connsiteX373" fmla="*/ 1184716 w 4011346"/>
                <a:gd name="connsiteY373" fmla="*/ 735336 h 2020169"/>
                <a:gd name="connsiteX374" fmla="*/ 1221425 w 4011346"/>
                <a:gd name="connsiteY374" fmla="*/ 742011 h 2020169"/>
                <a:gd name="connsiteX375" fmla="*/ 1241449 w 4011346"/>
                <a:gd name="connsiteY375" fmla="*/ 765371 h 2020169"/>
                <a:gd name="connsiteX376" fmla="*/ 1258135 w 4011346"/>
                <a:gd name="connsiteY376" fmla="*/ 808755 h 2020169"/>
                <a:gd name="connsiteX377" fmla="*/ 1258135 w 4011346"/>
                <a:gd name="connsiteY377" fmla="*/ 808755 h 2020169"/>
                <a:gd name="connsiteX378" fmla="*/ 1254798 w 4011346"/>
                <a:gd name="connsiteY378" fmla="*/ 842128 h 2020169"/>
                <a:gd name="connsiteX379" fmla="*/ 1274821 w 4011346"/>
                <a:gd name="connsiteY379" fmla="*/ 862151 h 2020169"/>
                <a:gd name="connsiteX380" fmla="*/ 1244786 w 4011346"/>
                <a:gd name="connsiteY380" fmla="*/ 868826 h 2020169"/>
                <a:gd name="connsiteX381" fmla="*/ 1224763 w 4011346"/>
                <a:gd name="connsiteY381" fmla="*/ 828779 h 2020169"/>
                <a:gd name="connsiteX382" fmla="*/ 1224763 w 4011346"/>
                <a:gd name="connsiteY382" fmla="*/ 788732 h 2020169"/>
                <a:gd name="connsiteX383" fmla="*/ 1194727 w 4011346"/>
                <a:gd name="connsiteY383" fmla="*/ 752023 h 2020169"/>
                <a:gd name="connsiteX384" fmla="*/ 1164692 w 4011346"/>
                <a:gd name="connsiteY384" fmla="*/ 795407 h 2020169"/>
                <a:gd name="connsiteX385" fmla="*/ 1178041 w 4011346"/>
                <a:gd name="connsiteY385" fmla="*/ 838790 h 2020169"/>
                <a:gd name="connsiteX386" fmla="*/ 1137995 w 4011346"/>
                <a:gd name="connsiteY386" fmla="*/ 895523 h 2020169"/>
                <a:gd name="connsiteX387" fmla="*/ 1097948 w 4011346"/>
                <a:gd name="connsiteY387" fmla="*/ 952256 h 2020169"/>
                <a:gd name="connsiteX388" fmla="*/ 1007843 w 4011346"/>
                <a:gd name="connsiteY388" fmla="*/ 915547 h 2020169"/>
                <a:gd name="connsiteX389" fmla="*/ 1074587 w 4011346"/>
                <a:gd name="connsiteY389" fmla="*/ 912209 h 2020169"/>
                <a:gd name="connsiteX390" fmla="*/ 1107960 w 4011346"/>
                <a:gd name="connsiteY390" fmla="*/ 848802 h 2020169"/>
                <a:gd name="connsiteX391" fmla="*/ 1121309 w 4011346"/>
                <a:gd name="connsiteY391" fmla="*/ 805418 h 2020169"/>
                <a:gd name="connsiteX392" fmla="*/ 1127983 w 4011346"/>
                <a:gd name="connsiteY392" fmla="*/ 772046 h 2020169"/>
                <a:gd name="connsiteX393" fmla="*/ 1117971 w 4011346"/>
                <a:gd name="connsiteY393" fmla="*/ 755360 h 2020169"/>
                <a:gd name="connsiteX394" fmla="*/ 1114634 w 4011346"/>
                <a:gd name="connsiteY394" fmla="*/ 705301 h 2020169"/>
                <a:gd name="connsiteX395" fmla="*/ 1104622 w 4011346"/>
                <a:gd name="connsiteY395" fmla="*/ 625208 h 2020169"/>
                <a:gd name="connsiteX396" fmla="*/ 1101285 w 4011346"/>
                <a:gd name="connsiteY396" fmla="*/ 565138 h 2020169"/>
                <a:gd name="connsiteX397" fmla="*/ 1124646 w 4011346"/>
                <a:gd name="connsiteY397" fmla="*/ 471696 h 2020169"/>
                <a:gd name="connsiteX398" fmla="*/ 1031203 w 4011346"/>
                <a:gd name="connsiteY398" fmla="*/ 461684 h 2020169"/>
                <a:gd name="connsiteX399" fmla="*/ 1014517 w 4011346"/>
                <a:gd name="connsiteY399" fmla="*/ 518417 h 2020169"/>
                <a:gd name="connsiteX400" fmla="*/ 1024529 w 4011346"/>
                <a:gd name="connsiteY400" fmla="*/ 565138 h 2020169"/>
                <a:gd name="connsiteX401" fmla="*/ 981145 w 4011346"/>
                <a:gd name="connsiteY401" fmla="*/ 618534 h 2020169"/>
                <a:gd name="connsiteX402" fmla="*/ 991157 w 4011346"/>
                <a:gd name="connsiteY402" fmla="*/ 655243 h 2020169"/>
                <a:gd name="connsiteX403" fmla="*/ 981145 w 4011346"/>
                <a:gd name="connsiteY403" fmla="*/ 701964 h 2020169"/>
                <a:gd name="connsiteX404" fmla="*/ 1001168 w 4011346"/>
                <a:gd name="connsiteY404" fmla="*/ 725325 h 2020169"/>
                <a:gd name="connsiteX405" fmla="*/ 1017854 w 4011346"/>
                <a:gd name="connsiteY405" fmla="*/ 772046 h 2020169"/>
                <a:gd name="connsiteX406" fmla="*/ 1047890 w 4011346"/>
                <a:gd name="connsiteY406" fmla="*/ 758697 h 2020169"/>
                <a:gd name="connsiteX407" fmla="*/ 1014517 w 4011346"/>
                <a:gd name="connsiteY407" fmla="*/ 812093 h 2020169"/>
                <a:gd name="connsiteX408" fmla="*/ 957784 w 4011346"/>
                <a:gd name="connsiteY408" fmla="*/ 758697 h 2020169"/>
                <a:gd name="connsiteX409" fmla="*/ 884365 w 4011346"/>
                <a:gd name="connsiteY409" fmla="*/ 721988 h 2020169"/>
                <a:gd name="connsiteX410" fmla="*/ 824295 w 4011346"/>
                <a:gd name="connsiteY410" fmla="*/ 698627 h 2020169"/>
                <a:gd name="connsiteX411" fmla="*/ 810946 w 4011346"/>
                <a:gd name="connsiteY411" fmla="*/ 735336 h 2020169"/>
                <a:gd name="connsiteX412" fmla="*/ 827633 w 4011346"/>
                <a:gd name="connsiteY412" fmla="*/ 772046 h 2020169"/>
                <a:gd name="connsiteX413" fmla="*/ 814284 w 4011346"/>
                <a:gd name="connsiteY413" fmla="*/ 795407 h 2020169"/>
                <a:gd name="connsiteX414" fmla="*/ 800935 w 4011346"/>
                <a:gd name="connsiteY414" fmla="*/ 812093 h 2020169"/>
                <a:gd name="connsiteX415" fmla="*/ 770900 w 4011346"/>
                <a:gd name="connsiteY415" fmla="*/ 755360 h 2020169"/>
                <a:gd name="connsiteX416" fmla="*/ 744202 w 4011346"/>
                <a:gd name="connsiteY416" fmla="*/ 792069 h 2020169"/>
                <a:gd name="connsiteX417" fmla="*/ 707492 w 4011346"/>
                <a:gd name="connsiteY417" fmla="*/ 785395 h 2020169"/>
                <a:gd name="connsiteX418" fmla="*/ 654097 w 4011346"/>
                <a:gd name="connsiteY418" fmla="*/ 822104 h 2020169"/>
                <a:gd name="connsiteX419" fmla="*/ 644085 w 4011346"/>
                <a:gd name="connsiteY419" fmla="*/ 798744 h 2020169"/>
                <a:gd name="connsiteX420" fmla="*/ 654097 w 4011346"/>
                <a:gd name="connsiteY420" fmla="*/ 762034 h 2020169"/>
                <a:gd name="connsiteX421" fmla="*/ 614050 w 4011346"/>
                <a:gd name="connsiteY421" fmla="*/ 798744 h 2020169"/>
                <a:gd name="connsiteX422" fmla="*/ 594027 w 4011346"/>
                <a:gd name="connsiteY422" fmla="*/ 798744 h 2020169"/>
                <a:gd name="connsiteX423" fmla="*/ 533957 w 4011346"/>
                <a:gd name="connsiteY423" fmla="*/ 832116 h 2020169"/>
                <a:gd name="connsiteX424" fmla="*/ 510596 w 4011346"/>
                <a:gd name="connsiteY424" fmla="*/ 855477 h 2020169"/>
                <a:gd name="connsiteX425" fmla="*/ 500584 w 4011346"/>
                <a:gd name="connsiteY425" fmla="*/ 902198 h 2020169"/>
                <a:gd name="connsiteX426" fmla="*/ 450526 w 4011346"/>
                <a:gd name="connsiteY426" fmla="*/ 888849 h 2020169"/>
                <a:gd name="connsiteX427" fmla="*/ 433840 w 4011346"/>
                <a:gd name="connsiteY427" fmla="*/ 852139 h 2020169"/>
                <a:gd name="connsiteX428" fmla="*/ 467212 w 4011346"/>
                <a:gd name="connsiteY428" fmla="*/ 822104 h 2020169"/>
                <a:gd name="connsiteX429" fmla="*/ 453863 w 4011346"/>
                <a:gd name="connsiteY429" fmla="*/ 798744 h 2020169"/>
                <a:gd name="connsiteX430" fmla="*/ 390456 w 4011346"/>
                <a:gd name="connsiteY430" fmla="*/ 768709 h 2020169"/>
                <a:gd name="connsiteX431" fmla="*/ 417154 w 4011346"/>
                <a:gd name="connsiteY431" fmla="*/ 818767 h 2020169"/>
                <a:gd name="connsiteX432" fmla="*/ 407142 w 4011346"/>
                <a:gd name="connsiteY432" fmla="*/ 862151 h 2020169"/>
                <a:gd name="connsiteX433" fmla="*/ 413817 w 4011346"/>
                <a:gd name="connsiteY433" fmla="*/ 898861 h 2020169"/>
                <a:gd name="connsiteX434" fmla="*/ 427165 w 4011346"/>
                <a:gd name="connsiteY434" fmla="*/ 922221 h 2020169"/>
                <a:gd name="connsiteX435" fmla="*/ 413817 w 4011346"/>
                <a:gd name="connsiteY435" fmla="*/ 952256 h 2020169"/>
                <a:gd name="connsiteX436" fmla="*/ 390456 w 4011346"/>
                <a:gd name="connsiteY436" fmla="*/ 928896 h 2020169"/>
                <a:gd name="connsiteX437" fmla="*/ 360421 w 4011346"/>
                <a:gd name="connsiteY437" fmla="*/ 925558 h 2020169"/>
                <a:gd name="connsiteX438" fmla="*/ 333723 w 4011346"/>
                <a:gd name="connsiteY438" fmla="*/ 965605 h 2020169"/>
                <a:gd name="connsiteX439" fmla="*/ 307025 w 4011346"/>
                <a:gd name="connsiteY439" fmla="*/ 985628 h 2020169"/>
                <a:gd name="connsiteX440" fmla="*/ 320374 w 4011346"/>
                <a:gd name="connsiteY440" fmla="*/ 1012326 h 2020169"/>
                <a:gd name="connsiteX441" fmla="*/ 303688 w 4011346"/>
                <a:gd name="connsiteY441" fmla="*/ 1035687 h 2020169"/>
                <a:gd name="connsiteX442" fmla="*/ 233606 w 4011346"/>
                <a:gd name="connsiteY442" fmla="*/ 998977 h 2020169"/>
                <a:gd name="connsiteX443" fmla="*/ 243618 w 4011346"/>
                <a:gd name="connsiteY443" fmla="*/ 1049036 h 2020169"/>
                <a:gd name="connsiteX444" fmla="*/ 263641 w 4011346"/>
                <a:gd name="connsiteY444" fmla="*/ 1069059 h 2020169"/>
                <a:gd name="connsiteX445" fmla="*/ 250292 w 4011346"/>
                <a:gd name="connsiteY445" fmla="*/ 1082408 h 2020169"/>
                <a:gd name="connsiteX446" fmla="*/ 193560 w 4011346"/>
                <a:gd name="connsiteY446" fmla="*/ 1045698 h 2020169"/>
                <a:gd name="connsiteX447" fmla="*/ 170199 w 4011346"/>
                <a:gd name="connsiteY447" fmla="*/ 1005652 h 2020169"/>
                <a:gd name="connsiteX448" fmla="*/ 170199 w 4011346"/>
                <a:gd name="connsiteY448" fmla="*/ 958931 h 2020169"/>
                <a:gd name="connsiteX449" fmla="*/ 133490 w 4011346"/>
                <a:gd name="connsiteY449" fmla="*/ 882174 h 2020169"/>
                <a:gd name="connsiteX450" fmla="*/ 196897 w 4011346"/>
                <a:gd name="connsiteY450" fmla="*/ 912209 h 2020169"/>
                <a:gd name="connsiteX451" fmla="*/ 256967 w 4011346"/>
                <a:gd name="connsiteY451" fmla="*/ 942244 h 2020169"/>
                <a:gd name="connsiteX452" fmla="*/ 293676 w 4011346"/>
                <a:gd name="connsiteY452" fmla="*/ 945582 h 2020169"/>
                <a:gd name="connsiteX453" fmla="*/ 327049 w 4011346"/>
                <a:gd name="connsiteY453" fmla="*/ 915547 h 2020169"/>
                <a:gd name="connsiteX454" fmla="*/ 343735 w 4011346"/>
                <a:gd name="connsiteY454" fmla="*/ 878837 h 2020169"/>
                <a:gd name="connsiteX455" fmla="*/ 333723 w 4011346"/>
                <a:gd name="connsiteY455" fmla="*/ 828779 h 2020169"/>
                <a:gd name="connsiteX456" fmla="*/ 290339 w 4011346"/>
                <a:gd name="connsiteY456" fmla="*/ 808755 h 2020169"/>
                <a:gd name="connsiteX457" fmla="*/ 236944 w 4011346"/>
                <a:gd name="connsiteY457" fmla="*/ 762034 h 2020169"/>
                <a:gd name="connsiteX458" fmla="*/ 133490 w 4011346"/>
                <a:gd name="connsiteY458"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38408 w 4011346"/>
                <a:gd name="connsiteY324" fmla="*/ 28576 h 2020169"/>
                <a:gd name="connsiteX325" fmla="*/ 1909833 w 4011346"/>
                <a:gd name="connsiteY325" fmla="*/ 0 h 2020169"/>
                <a:gd name="connsiteX326" fmla="*/ 1877440 w 4011346"/>
                <a:gd name="connsiteY326" fmla="*/ 3067 h 2020169"/>
                <a:gd name="connsiteX327" fmla="*/ 1835474 w 4011346"/>
                <a:gd name="connsiteY327" fmla="*/ 41195 h 2020169"/>
                <a:gd name="connsiteX328" fmla="*/ 1818788 w 4011346"/>
                <a:gd name="connsiteY328" fmla="*/ 81242 h 2020169"/>
                <a:gd name="connsiteX329" fmla="*/ 1838813 w 4011346"/>
                <a:gd name="connsiteY329" fmla="*/ 134636 h 2020169"/>
                <a:gd name="connsiteX330" fmla="*/ 1782079 w 4011346"/>
                <a:gd name="connsiteY330" fmla="*/ 121287 h 2020169"/>
                <a:gd name="connsiteX331" fmla="*/ 1768731 w 4011346"/>
                <a:gd name="connsiteY331" fmla="*/ 168009 h 2020169"/>
                <a:gd name="connsiteX332" fmla="*/ 1705322 w 4011346"/>
                <a:gd name="connsiteY332" fmla="*/ 191369 h 2020169"/>
                <a:gd name="connsiteX333" fmla="*/ 1685300 w 4011346"/>
                <a:gd name="connsiteY333" fmla="*/ 164671 h 2020169"/>
                <a:gd name="connsiteX334" fmla="*/ 1615218 w 4011346"/>
                <a:gd name="connsiteY334" fmla="*/ 168009 h 2020169"/>
                <a:gd name="connsiteX335" fmla="*/ 1638579 w 4011346"/>
                <a:gd name="connsiteY335" fmla="*/ 198044 h 2020169"/>
                <a:gd name="connsiteX336" fmla="*/ 1528449 w 4011346"/>
                <a:gd name="connsiteY336" fmla="*/ 224740 h 2020169"/>
                <a:gd name="connsiteX337" fmla="*/ 1465043 w 4011346"/>
                <a:gd name="connsiteY337" fmla="*/ 308171 h 2020169"/>
                <a:gd name="connsiteX338" fmla="*/ 1448357 w 4011346"/>
                <a:gd name="connsiteY338" fmla="*/ 334869 h 2020169"/>
                <a:gd name="connsiteX339" fmla="*/ 1481729 w 4011346"/>
                <a:gd name="connsiteY339" fmla="*/ 368242 h 2020169"/>
                <a:gd name="connsiteX340" fmla="*/ 1481729 w 4011346"/>
                <a:gd name="connsiteY340" fmla="*/ 398277 h 2020169"/>
                <a:gd name="connsiteX341" fmla="*/ 1458368 w 4011346"/>
                <a:gd name="connsiteY341" fmla="*/ 401614 h 2020169"/>
                <a:gd name="connsiteX342" fmla="*/ 1458368 w 4011346"/>
                <a:gd name="connsiteY342" fmla="*/ 381590 h 2020169"/>
                <a:gd name="connsiteX343" fmla="*/ 1418322 w 4011346"/>
                <a:gd name="connsiteY343" fmla="*/ 391602 h 2020169"/>
                <a:gd name="connsiteX344" fmla="*/ 1368263 w 4011346"/>
                <a:gd name="connsiteY344" fmla="*/ 398277 h 2020169"/>
                <a:gd name="connsiteX345" fmla="*/ 1321542 w 4011346"/>
                <a:gd name="connsiteY345" fmla="*/ 404951 h 2020169"/>
                <a:gd name="connsiteX346" fmla="*/ 1318205 w 4011346"/>
                <a:gd name="connsiteY346" fmla="*/ 491719 h 2020169"/>
                <a:gd name="connsiteX347" fmla="*/ 1358252 w 4011346"/>
                <a:gd name="connsiteY347" fmla="*/ 515080 h 2020169"/>
                <a:gd name="connsiteX348" fmla="*/ 1374938 w 4011346"/>
                <a:gd name="connsiteY348" fmla="*/ 545115 h 2020169"/>
                <a:gd name="connsiteX349" fmla="*/ 1384949 w 4011346"/>
                <a:gd name="connsiteY349" fmla="*/ 568475 h 2020169"/>
                <a:gd name="connsiteX350" fmla="*/ 1394961 w 4011346"/>
                <a:gd name="connsiteY350" fmla="*/ 618534 h 2020169"/>
                <a:gd name="connsiteX351" fmla="*/ 1384949 w 4011346"/>
                <a:gd name="connsiteY351" fmla="*/ 648569 h 2020169"/>
                <a:gd name="connsiteX352" fmla="*/ 1358252 w 4011346"/>
                <a:gd name="connsiteY352" fmla="*/ 615196 h 2020169"/>
                <a:gd name="connsiteX353" fmla="*/ 1361589 w 4011346"/>
                <a:gd name="connsiteY353" fmla="*/ 585161 h 2020169"/>
                <a:gd name="connsiteX354" fmla="*/ 1351577 w 4011346"/>
                <a:gd name="connsiteY354" fmla="*/ 545115 h 2020169"/>
                <a:gd name="connsiteX355" fmla="*/ 1328217 w 4011346"/>
                <a:gd name="connsiteY355" fmla="*/ 551789 h 2020169"/>
                <a:gd name="connsiteX356" fmla="*/ 1281495 w 4011346"/>
                <a:gd name="connsiteY356" fmla="*/ 515080 h 2020169"/>
                <a:gd name="connsiteX357" fmla="*/ 1241449 w 4011346"/>
                <a:gd name="connsiteY357" fmla="*/ 511742 h 2020169"/>
                <a:gd name="connsiteX358" fmla="*/ 1241449 w 4011346"/>
                <a:gd name="connsiteY358" fmla="*/ 558463 h 2020169"/>
                <a:gd name="connsiteX359" fmla="*/ 1201402 w 4011346"/>
                <a:gd name="connsiteY359" fmla="*/ 538440 h 2020169"/>
                <a:gd name="connsiteX360" fmla="*/ 1228100 w 4011346"/>
                <a:gd name="connsiteY360" fmla="*/ 588498 h 2020169"/>
                <a:gd name="connsiteX361" fmla="*/ 1258135 w 4011346"/>
                <a:gd name="connsiteY361" fmla="*/ 598510 h 2020169"/>
                <a:gd name="connsiteX362" fmla="*/ 1258135 w 4011346"/>
                <a:gd name="connsiteY362" fmla="*/ 618534 h 2020169"/>
                <a:gd name="connsiteX363" fmla="*/ 1198065 w 4011346"/>
                <a:gd name="connsiteY363" fmla="*/ 595173 h 2020169"/>
                <a:gd name="connsiteX364" fmla="*/ 1181379 w 4011346"/>
                <a:gd name="connsiteY364" fmla="*/ 595173 h 2020169"/>
                <a:gd name="connsiteX365" fmla="*/ 1178041 w 4011346"/>
                <a:gd name="connsiteY365" fmla="*/ 551789 h 2020169"/>
                <a:gd name="connsiteX366" fmla="*/ 1171367 w 4011346"/>
                <a:gd name="connsiteY366" fmla="*/ 465021 h 2020169"/>
                <a:gd name="connsiteX367" fmla="*/ 1161355 w 4011346"/>
                <a:gd name="connsiteY367" fmla="*/ 535103 h 2020169"/>
                <a:gd name="connsiteX368" fmla="*/ 1137995 w 4011346"/>
                <a:gd name="connsiteY368" fmla="*/ 565138 h 2020169"/>
                <a:gd name="connsiteX369" fmla="*/ 1158018 w 4011346"/>
                <a:gd name="connsiteY369" fmla="*/ 611859 h 2020169"/>
                <a:gd name="connsiteX370" fmla="*/ 1158018 w 4011346"/>
                <a:gd name="connsiteY370" fmla="*/ 645231 h 2020169"/>
                <a:gd name="connsiteX371" fmla="*/ 1141332 w 4011346"/>
                <a:gd name="connsiteY371" fmla="*/ 695290 h 2020169"/>
                <a:gd name="connsiteX372" fmla="*/ 1154681 w 4011346"/>
                <a:gd name="connsiteY372" fmla="*/ 728662 h 2020169"/>
                <a:gd name="connsiteX373" fmla="*/ 1184716 w 4011346"/>
                <a:gd name="connsiteY373" fmla="*/ 735336 h 2020169"/>
                <a:gd name="connsiteX374" fmla="*/ 1221425 w 4011346"/>
                <a:gd name="connsiteY374" fmla="*/ 742011 h 2020169"/>
                <a:gd name="connsiteX375" fmla="*/ 1241449 w 4011346"/>
                <a:gd name="connsiteY375" fmla="*/ 765371 h 2020169"/>
                <a:gd name="connsiteX376" fmla="*/ 1258135 w 4011346"/>
                <a:gd name="connsiteY376" fmla="*/ 808755 h 2020169"/>
                <a:gd name="connsiteX377" fmla="*/ 1258135 w 4011346"/>
                <a:gd name="connsiteY377" fmla="*/ 808755 h 2020169"/>
                <a:gd name="connsiteX378" fmla="*/ 1254798 w 4011346"/>
                <a:gd name="connsiteY378" fmla="*/ 842128 h 2020169"/>
                <a:gd name="connsiteX379" fmla="*/ 1274821 w 4011346"/>
                <a:gd name="connsiteY379" fmla="*/ 862151 h 2020169"/>
                <a:gd name="connsiteX380" fmla="*/ 1244786 w 4011346"/>
                <a:gd name="connsiteY380" fmla="*/ 868826 h 2020169"/>
                <a:gd name="connsiteX381" fmla="*/ 1224763 w 4011346"/>
                <a:gd name="connsiteY381" fmla="*/ 828779 h 2020169"/>
                <a:gd name="connsiteX382" fmla="*/ 1224763 w 4011346"/>
                <a:gd name="connsiteY382" fmla="*/ 788732 h 2020169"/>
                <a:gd name="connsiteX383" fmla="*/ 1194727 w 4011346"/>
                <a:gd name="connsiteY383" fmla="*/ 752023 h 2020169"/>
                <a:gd name="connsiteX384" fmla="*/ 1164692 w 4011346"/>
                <a:gd name="connsiteY384" fmla="*/ 795407 h 2020169"/>
                <a:gd name="connsiteX385" fmla="*/ 1178041 w 4011346"/>
                <a:gd name="connsiteY385" fmla="*/ 838790 h 2020169"/>
                <a:gd name="connsiteX386" fmla="*/ 1137995 w 4011346"/>
                <a:gd name="connsiteY386" fmla="*/ 895523 h 2020169"/>
                <a:gd name="connsiteX387" fmla="*/ 1097948 w 4011346"/>
                <a:gd name="connsiteY387" fmla="*/ 952256 h 2020169"/>
                <a:gd name="connsiteX388" fmla="*/ 1007843 w 4011346"/>
                <a:gd name="connsiteY388" fmla="*/ 915547 h 2020169"/>
                <a:gd name="connsiteX389" fmla="*/ 1074587 w 4011346"/>
                <a:gd name="connsiteY389" fmla="*/ 912209 h 2020169"/>
                <a:gd name="connsiteX390" fmla="*/ 1107960 w 4011346"/>
                <a:gd name="connsiteY390" fmla="*/ 848802 h 2020169"/>
                <a:gd name="connsiteX391" fmla="*/ 1121309 w 4011346"/>
                <a:gd name="connsiteY391" fmla="*/ 805418 h 2020169"/>
                <a:gd name="connsiteX392" fmla="*/ 1127983 w 4011346"/>
                <a:gd name="connsiteY392" fmla="*/ 772046 h 2020169"/>
                <a:gd name="connsiteX393" fmla="*/ 1117971 w 4011346"/>
                <a:gd name="connsiteY393" fmla="*/ 755360 h 2020169"/>
                <a:gd name="connsiteX394" fmla="*/ 1114634 w 4011346"/>
                <a:gd name="connsiteY394" fmla="*/ 705301 h 2020169"/>
                <a:gd name="connsiteX395" fmla="*/ 1104622 w 4011346"/>
                <a:gd name="connsiteY395" fmla="*/ 625208 h 2020169"/>
                <a:gd name="connsiteX396" fmla="*/ 1101285 w 4011346"/>
                <a:gd name="connsiteY396" fmla="*/ 565138 h 2020169"/>
                <a:gd name="connsiteX397" fmla="*/ 1124646 w 4011346"/>
                <a:gd name="connsiteY397" fmla="*/ 471696 h 2020169"/>
                <a:gd name="connsiteX398" fmla="*/ 1031203 w 4011346"/>
                <a:gd name="connsiteY398" fmla="*/ 461684 h 2020169"/>
                <a:gd name="connsiteX399" fmla="*/ 1014517 w 4011346"/>
                <a:gd name="connsiteY399" fmla="*/ 518417 h 2020169"/>
                <a:gd name="connsiteX400" fmla="*/ 1024529 w 4011346"/>
                <a:gd name="connsiteY400" fmla="*/ 565138 h 2020169"/>
                <a:gd name="connsiteX401" fmla="*/ 981145 w 4011346"/>
                <a:gd name="connsiteY401" fmla="*/ 618534 h 2020169"/>
                <a:gd name="connsiteX402" fmla="*/ 991157 w 4011346"/>
                <a:gd name="connsiteY402" fmla="*/ 655243 h 2020169"/>
                <a:gd name="connsiteX403" fmla="*/ 981145 w 4011346"/>
                <a:gd name="connsiteY403" fmla="*/ 701964 h 2020169"/>
                <a:gd name="connsiteX404" fmla="*/ 1001168 w 4011346"/>
                <a:gd name="connsiteY404" fmla="*/ 725325 h 2020169"/>
                <a:gd name="connsiteX405" fmla="*/ 1017854 w 4011346"/>
                <a:gd name="connsiteY405" fmla="*/ 772046 h 2020169"/>
                <a:gd name="connsiteX406" fmla="*/ 1047890 w 4011346"/>
                <a:gd name="connsiteY406" fmla="*/ 758697 h 2020169"/>
                <a:gd name="connsiteX407" fmla="*/ 1014517 w 4011346"/>
                <a:gd name="connsiteY407" fmla="*/ 812093 h 2020169"/>
                <a:gd name="connsiteX408" fmla="*/ 957784 w 4011346"/>
                <a:gd name="connsiteY408" fmla="*/ 758697 h 2020169"/>
                <a:gd name="connsiteX409" fmla="*/ 884365 w 4011346"/>
                <a:gd name="connsiteY409" fmla="*/ 721988 h 2020169"/>
                <a:gd name="connsiteX410" fmla="*/ 824295 w 4011346"/>
                <a:gd name="connsiteY410" fmla="*/ 698627 h 2020169"/>
                <a:gd name="connsiteX411" fmla="*/ 810946 w 4011346"/>
                <a:gd name="connsiteY411" fmla="*/ 735336 h 2020169"/>
                <a:gd name="connsiteX412" fmla="*/ 827633 w 4011346"/>
                <a:gd name="connsiteY412" fmla="*/ 772046 h 2020169"/>
                <a:gd name="connsiteX413" fmla="*/ 814284 w 4011346"/>
                <a:gd name="connsiteY413" fmla="*/ 795407 h 2020169"/>
                <a:gd name="connsiteX414" fmla="*/ 800935 w 4011346"/>
                <a:gd name="connsiteY414" fmla="*/ 812093 h 2020169"/>
                <a:gd name="connsiteX415" fmla="*/ 770900 w 4011346"/>
                <a:gd name="connsiteY415" fmla="*/ 755360 h 2020169"/>
                <a:gd name="connsiteX416" fmla="*/ 744202 w 4011346"/>
                <a:gd name="connsiteY416" fmla="*/ 792069 h 2020169"/>
                <a:gd name="connsiteX417" fmla="*/ 707492 w 4011346"/>
                <a:gd name="connsiteY417" fmla="*/ 785395 h 2020169"/>
                <a:gd name="connsiteX418" fmla="*/ 654097 w 4011346"/>
                <a:gd name="connsiteY418" fmla="*/ 822104 h 2020169"/>
                <a:gd name="connsiteX419" fmla="*/ 644085 w 4011346"/>
                <a:gd name="connsiteY419" fmla="*/ 798744 h 2020169"/>
                <a:gd name="connsiteX420" fmla="*/ 654097 w 4011346"/>
                <a:gd name="connsiteY420" fmla="*/ 762034 h 2020169"/>
                <a:gd name="connsiteX421" fmla="*/ 614050 w 4011346"/>
                <a:gd name="connsiteY421" fmla="*/ 798744 h 2020169"/>
                <a:gd name="connsiteX422" fmla="*/ 594027 w 4011346"/>
                <a:gd name="connsiteY422" fmla="*/ 798744 h 2020169"/>
                <a:gd name="connsiteX423" fmla="*/ 533957 w 4011346"/>
                <a:gd name="connsiteY423" fmla="*/ 832116 h 2020169"/>
                <a:gd name="connsiteX424" fmla="*/ 510596 w 4011346"/>
                <a:gd name="connsiteY424" fmla="*/ 855477 h 2020169"/>
                <a:gd name="connsiteX425" fmla="*/ 500584 w 4011346"/>
                <a:gd name="connsiteY425" fmla="*/ 902198 h 2020169"/>
                <a:gd name="connsiteX426" fmla="*/ 450526 w 4011346"/>
                <a:gd name="connsiteY426" fmla="*/ 888849 h 2020169"/>
                <a:gd name="connsiteX427" fmla="*/ 433840 w 4011346"/>
                <a:gd name="connsiteY427" fmla="*/ 852139 h 2020169"/>
                <a:gd name="connsiteX428" fmla="*/ 467212 w 4011346"/>
                <a:gd name="connsiteY428" fmla="*/ 822104 h 2020169"/>
                <a:gd name="connsiteX429" fmla="*/ 453863 w 4011346"/>
                <a:gd name="connsiteY429" fmla="*/ 798744 h 2020169"/>
                <a:gd name="connsiteX430" fmla="*/ 390456 w 4011346"/>
                <a:gd name="connsiteY430" fmla="*/ 768709 h 2020169"/>
                <a:gd name="connsiteX431" fmla="*/ 417154 w 4011346"/>
                <a:gd name="connsiteY431" fmla="*/ 818767 h 2020169"/>
                <a:gd name="connsiteX432" fmla="*/ 407142 w 4011346"/>
                <a:gd name="connsiteY432" fmla="*/ 862151 h 2020169"/>
                <a:gd name="connsiteX433" fmla="*/ 413817 w 4011346"/>
                <a:gd name="connsiteY433" fmla="*/ 898861 h 2020169"/>
                <a:gd name="connsiteX434" fmla="*/ 427165 w 4011346"/>
                <a:gd name="connsiteY434" fmla="*/ 922221 h 2020169"/>
                <a:gd name="connsiteX435" fmla="*/ 413817 w 4011346"/>
                <a:gd name="connsiteY435" fmla="*/ 952256 h 2020169"/>
                <a:gd name="connsiteX436" fmla="*/ 390456 w 4011346"/>
                <a:gd name="connsiteY436" fmla="*/ 928896 h 2020169"/>
                <a:gd name="connsiteX437" fmla="*/ 360421 w 4011346"/>
                <a:gd name="connsiteY437" fmla="*/ 925558 h 2020169"/>
                <a:gd name="connsiteX438" fmla="*/ 333723 w 4011346"/>
                <a:gd name="connsiteY438" fmla="*/ 965605 h 2020169"/>
                <a:gd name="connsiteX439" fmla="*/ 307025 w 4011346"/>
                <a:gd name="connsiteY439" fmla="*/ 985628 h 2020169"/>
                <a:gd name="connsiteX440" fmla="*/ 320374 w 4011346"/>
                <a:gd name="connsiteY440" fmla="*/ 1012326 h 2020169"/>
                <a:gd name="connsiteX441" fmla="*/ 303688 w 4011346"/>
                <a:gd name="connsiteY441" fmla="*/ 1035687 h 2020169"/>
                <a:gd name="connsiteX442" fmla="*/ 233606 w 4011346"/>
                <a:gd name="connsiteY442" fmla="*/ 998977 h 2020169"/>
                <a:gd name="connsiteX443" fmla="*/ 243618 w 4011346"/>
                <a:gd name="connsiteY443" fmla="*/ 1049036 h 2020169"/>
                <a:gd name="connsiteX444" fmla="*/ 263641 w 4011346"/>
                <a:gd name="connsiteY444" fmla="*/ 1069059 h 2020169"/>
                <a:gd name="connsiteX445" fmla="*/ 250292 w 4011346"/>
                <a:gd name="connsiteY445" fmla="*/ 1082408 h 2020169"/>
                <a:gd name="connsiteX446" fmla="*/ 193560 w 4011346"/>
                <a:gd name="connsiteY446" fmla="*/ 1045698 h 2020169"/>
                <a:gd name="connsiteX447" fmla="*/ 170199 w 4011346"/>
                <a:gd name="connsiteY447" fmla="*/ 1005652 h 2020169"/>
                <a:gd name="connsiteX448" fmla="*/ 170199 w 4011346"/>
                <a:gd name="connsiteY448" fmla="*/ 958931 h 2020169"/>
                <a:gd name="connsiteX449" fmla="*/ 133490 w 4011346"/>
                <a:gd name="connsiteY449" fmla="*/ 882174 h 2020169"/>
                <a:gd name="connsiteX450" fmla="*/ 196897 w 4011346"/>
                <a:gd name="connsiteY450" fmla="*/ 912209 h 2020169"/>
                <a:gd name="connsiteX451" fmla="*/ 256967 w 4011346"/>
                <a:gd name="connsiteY451" fmla="*/ 942244 h 2020169"/>
                <a:gd name="connsiteX452" fmla="*/ 293676 w 4011346"/>
                <a:gd name="connsiteY452" fmla="*/ 945582 h 2020169"/>
                <a:gd name="connsiteX453" fmla="*/ 327049 w 4011346"/>
                <a:gd name="connsiteY453" fmla="*/ 915547 h 2020169"/>
                <a:gd name="connsiteX454" fmla="*/ 343735 w 4011346"/>
                <a:gd name="connsiteY454" fmla="*/ 878837 h 2020169"/>
                <a:gd name="connsiteX455" fmla="*/ 333723 w 4011346"/>
                <a:gd name="connsiteY455" fmla="*/ 828779 h 2020169"/>
                <a:gd name="connsiteX456" fmla="*/ 290339 w 4011346"/>
                <a:gd name="connsiteY456" fmla="*/ 808755 h 2020169"/>
                <a:gd name="connsiteX457" fmla="*/ 236944 w 4011346"/>
                <a:gd name="connsiteY457" fmla="*/ 762034 h 2020169"/>
                <a:gd name="connsiteX458" fmla="*/ 133490 w 4011346"/>
                <a:gd name="connsiteY458"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38408 w 4011346"/>
                <a:gd name="connsiteY324" fmla="*/ 28576 h 2020169"/>
                <a:gd name="connsiteX325" fmla="*/ 1938408 w 4011346"/>
                <a:gd name="connsiteY325" fmla="*/ 54294 h 2020169"/>
                <a:gd name="connsiteX326" fmla="*/ 1909833 w 4011346"/>
                <a:gd name="connsiteY326" fmla="*/ 0 h 2020169"/>
                <a:gd name="connsiteX327" fmla="*/ 1877440 w 4011346"/>
                <a:gd name="connsiteY327" fmla="*/ 3067 h 2020169"/>
                <a:gd name="connsiteX328" fmla="*/ 1835474 w 4011346"/>
                <a:gd name="connsiteY328" fmla="*/ 41195 h 2020169"/>
                <a:gd name="connsiteX329" fmla="*/ 1818788 w 4011346"/>
                <a:gd name="connsiteY329" fmla="*/ 81242 h 2020169"/>
                <a:gd name="connsiteX330" fmla="*/ 1838813 w 4011346"/>
                <a:gd name="connsiteY330" fmla="*/ 134636 h 2020169"/>
                <a:gd name="connsiteX331" fmla="*/ 1782079 w 4011346"/>
                <a:gd name="connsiteY331" fmla="*/ 121287 h 2020169"/>
                <a:gd name="connsiteX332" fmla="*/ 1768731 w 4011346"/>
                <a:gd name="connsiteY332" fmla="*/ 168009 h 2020169"/>
                <a:gd name="connsiteX333" fmla="*/ 1705322 w 4011346"/>
                <a:gd name="connsiteY333" fmla="*/ 191369 h 2020169"/>
                <a:gd name="connsiteX334" fmla="*/ 1685300 w 4011346"/>
                <a:gd name="connsiteY334" fmla="*/ 164671 h 2020169"/>
                <a:gd name="connsiteX335" fmla="*/ 1615218 w 4011346"/>
                <a:gd name="connsiteY335" fmla="*/ 168009 h 2020169"/>
                <a:gd name="connsiteX336" fmla="*/ 1638579 w 4011346"/>
                <a:gd name="connsiteY336" fmla="*/ 198044 h 2020169"/>
                <a:gd name="connsiteX337" fmla="*/ 1528449 w 4011346"/>
                <a:gd name="connsiteY337" fmla="*/ 224740 h 2020169"/>
                <a:gd name="connsiteX338" fmla="*/ 1465043 w 4011346"/>
                <a:gd name="connsiteY338" fmla="*/ 308171 h 2020169"/>
                <a:gd name="connsiteX339" fmla="*/ 1448357 w 4011346"/>
                <a:gd name="connsiteY339" fmla="*/ 334869 h 2020169"/>
                <a:gd name="connsiteX340" fmla="*/ 1481729 w 4011346"/>
                <a:gd name="connsiteY340" fmla="*/ 368242 h 2020169"/>
                <a:gd name="connsiteX341" fmla="*/ 1481729 w 4011346"/>
                <a:gd name="connsiteY341" fmla="*/ 398277 h 2020169"/>
                <a:gd name="connsiteX342" fmla="*/ 1458368 w 4011346"/>
                <a:gd name="connsiteY342" fmla="*/ 401614 h 2020169"/>
                <a:gd name="connsiteX343" fmla="*/ 1458368 w 4011346"/>
                <a:gd name="connsiteY343" fmla="*/ 381590 h 2020169"/>
                <a:gd name="connsiteX344" fmla="*/ 1418322 w 4011346"/>
                <a:gd name="connsiteY344" fmla="*/ 391602 h 2020169"/>
                <a:gd name="connsiteX345" fmla="*/ 1368263 w 4011346"/>
                <a:gd name="connsiteY345" fmla="*/ 398277 h 2020169"/>
                <a:gd name="connsiteX346" fmla="*/ 1321542 w 4011346"/>
                <a:gd name="connsiteY346" fmla="*/ 404951 h 2020169"/>
                <a:gd name="connsiteX347" fmla="*/ 1318205 w 4011346"/>
                <a:gd name="connsiteY347" fmla="*/ 491719 h 2020169"/>
                <a:gd name="connsiteX348" fmla="*/ 1358252 w 4011346"/>
                <a:gd name="connsiteY348" fmla="*/ 515080 h 2020169"/>
                <a:gd name="connsiteX349" fmla="*/ 1374938 w 4011346"/>
                <a:gd name="connsiteY349" fmla="*/ 545115 h 2020169"/>
                <a:gd name="connsiteX350" fmla="*/ 1384949 w 4011346"/>
                <a:gd name="connsiteY350" fmla="*/ 568475 h 2020169"/>
                <a:gd name="connsiteX351" fmla="*/ 1394961 w 4011346"/>
                <a:gd name="connsiteY351" fmla="*/ 618534 h 2020169"/>
                <a:gd name="connsiteX352" fmla="*/ 1384949 w 4011346"/>
                <a:gd name="connsiteY352" fmla="*/ 648569 h 2020169"/>
                <a:gd name="connsiteX353" fmla="*/ 1358252 w 4011346"/>
                <a:gd name="connsiteY353" fmla="*/ 615196 h 2020169"/>
                <a:gd name="connsiteX354" fmla="*/ 1361589 w 4011346"/>
                <a:gd name="connsiteY354" fmla="*/ 585161 h 2020169"/>
                <a:gd name="connsiteX355" fmla="*/ 1351577 w 4011346"/>
                <a:gd name="connsiteY355" fmla="*/ 545115 h 2020169"/>
                <a:gd name="connsiteX356" fmla="*/ 1328217 w 4011346"/>
                <a:gd name="connsiteY356" fmla="*/ 551789 h 2020169"/>
                <a:gd name="connsiteX357" fmla="*/ 1281495 w 4011346"/>
                <a:gd name="connsiteY357" fmla="*/ 515080 h 2020169"/>
                <a:gd name="connsiteX358" fmla="*/ 1241449 w 4011346"/>
                <a:gd name="connsiteY358" fmla="*/ 511742 h 2020169"/>
                <a:gd name="connsiteX359" fmla="*/ 1241449 w 4011346"/>
                <a:gd name="connsiteY359" fmla="*/ 558463 h 2020169"/>
                <a:gd name="connsiteX360" fmla="*/ 1201402 w 4011346"/>
                <a:gd name="connsiteY360" fmla="*/ 538440 h 2020169"/>
                <a:gd name="connsiteX361" fmla="*/ 1228100 w 4011346"/>
                <a:gd name="connsiteY361" fmla="*/ 588498 h 2020169"/>
                <a:gd name="connsiteX362" fmla="*/ 1258135 w 4011346"/>
                <a:gd name="connsiteY362" fmla="*/ 598510 h 2020169"/>
                <a:gd name="connsiteX363" fmla="*/ 1258135 w 4011346"/>
                <a:gd name="connsiteY363" fmla="*/ 618534 h 2020169"/>
                <a:gd name="connsiteX364" fmla="*/ 1198065 w 4011346"/>
                <a:gd name="connsiteY364" fmla="*/ 595173 h 2020169"/>
                <a:gd name="connsiteX365" fmla="*/ 1181379 w 4011346"/>
                <a:gd name="connsiteY365" fmla="*/ 595173 h 2020169"/>
                <a:gd name="connsiteX366" fmla="*/ 1178041 w 4011346"/>
                <a:gd name="connsiteY366" fmla="*/ 551789 h 2020169"/>
                <a:gd name="connsiteX367" fmla="*/ 1171367 w 4011346"/>
                <a:gd name="connsiteY367" fmla="*/ 465021 h 2020169"/>
                <a:gd name="connsiteX368" fmla="*/ 1161355 w 4011346"/>
                <a:gd name="connsiteY368" fmla="*/ 535103 h 2020169"/>
                <a:gd name="connsiteX369" fmla="*/ 1137995 w 4011346"/>
                <a:gd name="connsiteY369" fmla="*/ 565138 h 2020169"/>
                <a:gd name="connsiteX370" fmla="*/ 1158018 w 4011346"/>
                <a:gd name="connsiteY370" fmla="*/ 611859 h 2020169"/>
                <a:gd name="connsiteX371" fmla="*/ 1158018 w 4011346"/>
                <a:gd name="connsiteY371" fmla="*/ 645231 h 2020169"/>
                <a:gd name="connsiteX372" fmla="*/ 1141332 w 4011346"/>
                <a:gd name="connsiteY372" fmla="*/ 695290 h 2020169"/>
                <a:gd name="connsiteX373" fmla="*/ 1154681 w 4011346"/>
                <a:gd name="connsiteY373" fmla="*/ 728662 h 2020169"/>
                <a:gd name="connsiteX374" fmla="*/ 1184716 w 4011346"/>
                <a:gd name="connsiteY374" fmla="*/ 735336 h 2020169"/>
                <a:gd name="connsiteX375" fmla="*/ 1221425 w 4011346"/>
                <a:gd name="connsiteY375" fmla="*/ 742011 h 2020169"/>
                <a:gd name="connsiteX376" fmla="*/ 1241449 w 4011346"/>
                <a:gd name="connsiteY376" fmla="*/ 765371 h 2020169"/>
                <a:gd name="connsiteX377" fmla="*/ 1258135 w 4011346"/>
                <a:gd name="connsiteY377" fmla="*/ 808755 h 2020169"/>
                <a:gd name="connsiteX378" fmla="*/ 1258135 w 4011346"/>
                <a:gd name="connsiteY378" fmla="*/ 808755 h 2020169"/>
                <a:gd name="connsiteX379" fmla="*/ 1254798 w 4011346"/>
                <a:gd name="connsiteY379" fmla="*/ 842128 h 2020169"/>
                <a:gd name="connsiteX380" fmla="*/ 1274821 w 4011346"/>
                <a:gd name="connsiteY380" fmla="*/ 862151 h 2020169"/>
                <a:gd name="connsiteX381" fmla="*/ 1244786 w 4011346"/>
                <a:gd name="connsiteY381" fmla="*/ 868826 h 2020169"/>
                <a:gd name="connsiteX382" fmla="*/ 1224763 w 4011346"/>
                <a:gd name="connsiteY382" fmla="*/ 828779 h 2020169"/>
                <a:gd name="connsiteX383" fmla="*/ 1224763 w 4011346"/>
                <a:gd name="connsiteY383" fmla="*/ 788732 h 2020169"/>
                <a:gd name="connsiteX384" fmla="*/ 1194727 w 4011346"/>
                <a:gd name="connsiteY384" fmla="*/ 752023 h 2020169"/>
                <a:gd name="connsiteX385" fmla="*/ 1164692 w 4011346"/>
                <a:gd name="connsiteY385" fmla="*/ 795407 h 2020169"/>
                <a:gd name="connsiteX386" fmla="*/ 1178041 w 4011346"/>
                <a:gd name="connsiteY386" fmla="*/ 838790 h 2020169"/>
                <a:gd name="connsiteX387" fmla="*/ 1137995 w 4011346"/>
                <a:gd name="connsiteY387" fmla="*/ 895523 h 2020169"/>
                <a:gd name="connsiteX388" fmla="*/ 1097948 w 4011346"/>
                <a:gd name="connsiteY388" fmla="*/ 952256 h 2020169"/>
                <a:gd name="connsiteX389" fmla="*/ 1007843 w 4011346"/>
                <a:gd name="connsiteY389" fmla="*/ 915547 h 2020169"/>
                <a:gd name="connsiteX390" fmla="*/ 1074587 w 4011346"/>
                <a:gd name="connsiteY390" fmla="*/ 912209 h 2020169"/>
                <a:gd name="connsiteX391" fmla="*/ 1107960 w 4011346"/>
                <a:gd name="connsiteY391" fmla="*/ 848802 h 2020169"/>
                <a:gd name="connsiteX392" fmla="*/ 1121309 w 4011346"/>
                <a:gd name="connsiteY392" fmla="*/ 805418 h 2020169"/>
                <a:gd name="connsiteX393" fmla="*/ 1127983 w 4011346"/>
                <a:gd name="connsiteY393" fmla="*/ 772046 h 2020169"/>
                <a:gd name="connsiteX394" fmla="*/ 1117971 w 4011346"/>
                <a:gd name="connsiteY394" fmla="*/ 755360 h 2020169"/>
                <a:gd name="connsiteX395" fmla="*/ 1114634 w 4011346"/>
                <a:gd name="connsiteY395" fmla="*/ 705301 h 2020169"/>
                <a:gd name="connsiteX396" fmla="*/ 1104622 w 4011346"/>
                <a:gd name="connsiteY396" fmla="*/ 625208 h 2020169"/>
                <a:gd name="connsiteX397" fmla="*/ 1101285 w 4011346"/>
                <a:gd name="connsiteY397" fmla="*/ 565138 h 2020169"/>
                <a:gd name="connsiteX398" fmla="*/ 1124646 w 4011346"/>
                <a:gd name="connsiteY398" fmla="*/ 471696 h 2020169"/>
                <a:gd name="connsiteX399" fmla="*/ 1031203 w 4011346"/>
                <a:gd name="connsiteY399" fmla="*/ 461684 h 2020169"/>
                <a:gd name="connsiteX400" fmla="*/ 1014517 w 4011346"/>
                <a:gd name="connsiteY400" fmla="*/ 518417 h 2020169"/>
                <a:gd name="connsiteX401" fmla="*/ 1024529 w 4011346"/>
                <a:gd name="connsiteY401" fmla="*/ 565138 h 2020169"/>
                <a:gd name="connsiteX402" fmla="*/ 981145 w 4011346"/>
                <a:gd name="connsiteY402" fmla="*/ 618534 h 2020169"/>
                <a:gd name="connsiteX403" fmla="*/ 991157 w 4011346"/>
                <a:gd name="connsiteY403" fmla="*/ 655243 h 2020169"/>
                <a:gd name="connsiteX404" fmla="*/ 981145 w 4011346"/>
                <a:gd name="connsiteY404" fmla="*/ 701964 h 2020169"/>
                <a:gd name="connsiteX405" fmla="*/ 1001168 w 4011346"/>
                <a:gd name="connsiteY405" fmla="*/ 725325 h 2020169"/>
                <a:gd name="connsiteX406" fmla="*/ 1017854 w 4011346"/>
                <a:gd name="connsiteY406" fmla="*/ 772046 h 2020169"/>
                <a:gd name="connsiteX407" fmla="*/ 1047890 w 4011346"/>
                <a:gd name="connsiteY407" fmla="*/ 758697 h 2020169"/>
                <a:gd name="connsiteX408" fmla="*/ 1014517 w 4011346"/>
                <a:gd name="connsiteY408" fmla="*/ 812093 h 2020169"/>
                <a:gd name="connsiteX409" fmla="*/ 957784 w 4011346"/>
                <a:gd name="connsiteY409" fmla="*/ 758697 h 2020169"/>
                <a:gd name="connsiteX410" fmla="*/ 884365 w 4011346"/>
                <a:gd name="connsiteY410" fmla="*/ 721988 h 2020169"/>
                <a:gd name="connsiteX411" fmla="*/ 824295 w 4011346"/>
                <a:gd name="connsiteY411" fmla="*/ 698627 h 2020169"/>
                <a:gd name="connsiteX412" fmla="*/ 810946 w 4011346"/>
                <a:gd name="connsiteY412" fmla="*/ 735336 h 2020169"/>
                <a:gd name="connsiteX413" fmla="*/ 827633 w 4011346"/>
                <a:gd name="connsiteY413" fmla="*/ 772046 h 2020169"/>
                <a:gd name="connsiteX414" fmla="*/ 814284 w 4011346"/>
                <a:gd name="connsiteY414" fmla="*/ 795407 h 2020169"/>
                <a:gd name="connsiteX415" fmla="*/ 800935 w 4011346"/>
                <a:gd name="connsiteY415" fmla="*/ 812093 h 2020169"/>
                <a:gd name="connsiteX416" fmla="*/ 770900 w 4011346"/>
                <a:gd name="connsiteY416" fmla="*/ 755360 h 2020169"/>
                <a:gd name="connsiteX417" fmla="*/ 744202 w 4011346"/>
                <a:gd name="connsiteY417" fmla="*/ 792069 h 2020169"/>
                <a:gd name="connsiteX418" fmla="*/ 707492 w 4011346"/>
                <a:gd name="connsiteY418" fmla="*/ 785395 h 2020169"/>
                <a:gd name="connsiteX419" fmla="*/ 654097 w 4011346"/>
                <a:gd name="connsiteY419" fmla="*/ 822104 h 2020169"/>
                <a:gd name="connsiteX420" fmla="*/ 644085 w 4011346"/>
                <a:gd name="connsiteY420" fmla="*/ 798744 h 2020169"/>
                <a:gd name="connsiteX421" fmla="*/ 654097 w 4011346"/>
                <a:gd name="connsiteY421" fmla="*/ 762034 h 2020169"/>
                <a:gd name="connsiteX422" fmla="*/ 614050 w 4011346"/>
                <a:gd name="connsiteY422" fmla="*/ 798744 h 2020169"/>
                <a:gd name="connsiteX423" fmla="*/ 594027 w 4011346"/>
                <a:gd name="connsiteY423" fmla="*/ 798744 h 2020169"/>
                <a:gd name="connsiteX424" fmla="*/ 533957 w 4011346"/>
                <a:gd name="connsiteY424" fmla="*/ 832116 h 2020169"/>
                <a:gd name="connsiteX425" fmla="*/ 510596 w 4011346"/>
                <a:gd name="connsiteY425" fmla="*/ 855477 h 2020169"/>
                <a:gd name="connsiteX426" fmla="*/ 500584 w 4011346"/>
                <a:gd name="connsiteY426" fmla="*/ 902198 h 2020169"/>
                <a:gd name="connsiteX427" fmla="*/ 450526 w 4011346"/>
                <a:gd name="connsiteY427" fmla="*/ 888849 h 2020169"/>
                <a:gd name="connsiteX428" fmla="*/ 433840 w 4011346"/>
                <a:gd name="connsiteY428" fmla="*/ 852139 h 2020169"/>
                <a:gd name="connsiteX429" fmla="*/ 467212 w 4011346"/>
                <a:gd name="connsiteY429" fmla="*/ 822104 h 2020169"/>
                <a:gd name="connsiteX430" fmla="*/ 453863 w 4011346"/>
                <a:gd name="connsiteY430" fmla="*/ 798744 h 2020169"/>
                <a:gd name="connsiteX431" fmla="*/ 390456 w 4011346"/>
                <a:gd name="connsiteY431" fmla="*/ 768709 h 2020169"/>
                <a:gd name="connsiteX432" fmla="*/ 417154 w 4011346"/>
                <a:gd name="connsiteY432" fmla="*/ 818767 h 2020169"/>
                <a:gd name="connsiteX433" fmla="*/ 407142 w 4011346"/>
                <a:gd name="connsiteY433" fmla="*/ 862151 h 2020169"/>
                <a:gd name="connsiteX434" fmla="*/ 413817 w 4011346"/>
                <a:gd name="connsiteY434" fmla="*/ 898861 h 2020169"/>
                <a:gd name="connsiteX435" fmla="*/ 427165 w 4011346"/>
                <a:gd name="connsiteY435" fmla="*/ 922221 h 2020169"/>
                <a:gd name="connsiteX436" fmla="*/ 413817 w 4011346"/>
                <a:gd name="connsiteY436" fmla="*/ 952256 h 2020169"/>
                <a:gd name="connsiteX437" fmla="*/ 390456 w 4011346"/>
                <a:gd name="connsiteY437" fmla="*/ 928896 h 2020169"/>
                <a:gd name="connsiteX438" fmla="*/ 360421 w 4011346"/>
                <a:gd name="connsiteY438" fmla="*/ 925558 h 2020169"/>
                <a:gd name="connsiteX439" fmla="*/ 333723 w 4011346"/>
                <a:gd name="connsiteY439" fmla="*/ 965605 h 2020169"/>
                <a:gd name="connsiteX440" fmla="*/ 307025 w 4011346"/>
                <a:gd name="connsiteY440" fmla="*/ 985628 h 2020169"/>
                <a:gd name="connsiteX441" fmla="*/ 320374 w 4011346"/>
                <a:gd name="connsiteY441" fmla="*/ 1012326 h 2020169"/>
                <a:gd name="connsiteX442" fmla="*/ 303688 w 4011346"/>
                <a:gd name="connsiteY442" fmla="*/ 1035687 h 2020169"/>
                <a:gd name="connsiteX443" fmla="*/ 233606 w 4011346"/>
                <a:gd name="connsiteY443" fmla="*/ 998977 h 2020169"/>
                <a:gd name="connsiteX444" fmla="*/ 243618 w 4011346"/>
                <a:gd name="connsiteY444" fmla="*/ 1049036 h 2020169"/>
                <a:gd name="connsiteX445" fmla="*/ 263641 w 4011346"/>
                <a:gd name="connsiteY445" fmla="*/ 1069059 h 2020169"/>
                <a:gd name="connsiteX446" fmla="*/ 250292 w 4011346"/>
                <a:gd name="connsiteY446" fmla="*/ 1082408 h 2020169"/>
                <a:gd name="connsiteX447" fmla="*/ 193560 w 4011346"/>
                <a:gd name="connsiteY447" fmla="*/ 1045698 h 2020169"/>
                <a:gd name="connsiteX448" fmla="*/ 170199 w 4011346"/>
                <a:gd name="connsiteY448" fmla="*/ 1005652 h 2020169"/>
                <a:gd name="connsiteX449" fmla="*/ 170199 w 4011346"/>
                <a:gd name="connsiteY449" fmla="*/ 958931 h 2020169"/>
                <a:gd name="connsiteX450" fmla="*/ 133490 w 4011346"/>
                <a:gd name="connsiteY450" fmla="*/ 882174 h 2020169"/>
                <a:gd name="connsiteX451" fmla="*/ 196897 w 4011346"/>
                <a:gd name="connsiteY451" fmla="*/ 912209 h 2020169"/>
                <a:gd name="connsiteX452" fmla="*/ 256967 w 4011346"/>
                <a:gd name="connsiteY452" fmla="*/ 942244 h 2020169"/>
                <a:gd name="connsiteX453" fmla="*/ 293676 w 4011346"/>
                <a:gd name="connsiteY453" fmla="*/ 945582 h 2020169"/>
                <a:gd name="connsiteX454" fmla="*/ 327049 w 4011346"/>
                <a:gd name="connsiteY454" fmla="*/ 915547 h 2020169"/>
                <a:gd name="connsiteX455" fmla="*/ 343735 w 4011346"/>
                <a:gd name="connsiteY455" fmla="*/ 878837 h 2020169"/>
                <a:gd name="connsiteX456" fmla="*/ 333723 w 4011346"/>
                <a:gd name="connsiteY456" fmla="*/ 828779 h 2020169"/>
                <a:gd name="connsiteX457" fmla="*/ 290339 w 4011346"/>
                <a:gd name="connsiteY457" fmla="*/ 808755 h 2020169"/>
                <a:gd name="connsiteX458" fmla="*/ 236944 w 4011346"/>
                <a:gd name="connsiteY458" fmla="*/ 762034 h 2020169"/>
                <a:gd name="connsiteX459" fmla="*/ 133490 w 4011346"/>
                <a:gd name="connsiteY459"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38408 w 4011346"/>
                <a:gd name="connsiteY324" fmla="*/ 28576 h 2020169"/>
                <a:gd name="connsiteX325" fmla="*/ 1906976 w 4011346"/>
                <a:gd name="connsiteY325" fmla="*/ 97157 h 2020169"/>
                <a:gd name="connsiteX326" fmla="*/ 1909833 w 4011346"/>
                <a:gd name="connsiteY326" fmla="*/ 0 h 2020169"/>
                <a:gd name="connsiteX327" fmla="*/ 1877440 w 4011346"/>
                <a:gd name="connsiteY327" fmla="*/ 3067 h 2020169"/>
                <a:gd name="connsiteX328" fmla="*/ 1835474 w 4011346"/>
                <a:gd name="connsiteY328" fmla="*/ 41195 h 2020169"/>
                <a:gd name="connsiteX329" fmla="*/ 1818788 w 4011346"/>
                <a:gd name="connsiteY329" fmla="*/ 81242 h 2020169"/>
                <a:gd name="connsiteX330" fmla="*/ 1838813 w 4011346"/>
                <a:gd name="connsiteY330" fmla="*/ 134636 h 2020169"/>
                <a:gd name="connsiteX331" fmla="*/ 1782079 w 4011346"/>
                <a:gd name="connsiteY331" fmla="*/ 121287 h 2020169"/>
                <a:gd name="connsiteX332" fmla="*/ 1768731 w 4011346"/>
                <a:gd name="connsiteY332" fmla="*/ 168009 h 2020169"/>
                <a:gd name="connsiteX333" fmla="*/ 1705322 w 4011346"/>
                <a:gd name="connsiteY333" fmla="*/ 191369 h 2020169"/>
                <a:gd name="connsiteX334" fmla="*/ 1685300 w 4011346"/>
                <a:gd name="connsiteY334" fmla="*/ 164671 h 2020169"/>
                <a:gd name="connsiteX335" fmla="*/ 1615218 w 4011346"/>
                <a:gd name="connsiteY335" fmla="*/ 168009 h 2020169"/>
                <a:gd name="connsiteX336" fmla="*/ 1638579 w 4011346"/>
                <a:gd name="connsiteY336" fmla="*/ 198044 h 2020169"/>
                <a:gd name="connsiteX337" fmla="*/ 1528449 w 4011346"/>
                <a:gd name="connsiteY337" fmla="*/ 224740 h 2020169"/>
                <a:gd name="connsiteX338" fmla="*/ 1465043 w 4011346"/>
                <a:gd name="connsiteY338" fmla="*/ 308171 h 2020169"/>
                <a:gd name="connsiteX339" fmla="*/ 1448357 w 4011346"/>
                <a:gd name="connsiteY339" fmla="*/ 334869 h 2020169"/>
                <a:gd name="connsiteX340" fmla="*/ 1481729 w 4011346"/>
                <a:gd name="connsiteY340" fmla="*/ 368242 h 2020169"/>
                <a:gd name="connsiteX341" fmla="*/ 1481729 w 4011346"/>
                <a:gd name="connsiteY341" fmla="*/ 398277 h 2020169"/>
                <a:gd name="connsiteX342" fmla="*/ 1458368 w 4011346"/>
                <a:gd name="connsiteY342" fmla="*/ 401614 h 2020169"/>
                <a:gd name="connsiteX343" fmla="*/ 1458368 w 4011346"/>
                <a:gd name="connsiteY343" fmla="*/ 381590 h 2020169"/>
                <a:gd name="connsiteX344" fmla="*/ 1418322 w 4011346"/>
                <a:gd name="connsiteY344" fmla="*/ 391602 h 2020169"/>
                <a:gd name="connsiteX345" fmla="*/ 1368263 w 4011346"/>
                <a:gd name="connsiteY345" fmla="*/ 398277 h 2020169"/>
                <a:gd name="connsiteX346" fmla="*/ 1321542 w 4011346"/>
                <a:gd name="connsiteY346" fmla="*/ 404951 h 2020169"/>
                <a:gd name="connsiteX347" fmla="*/ 1318205 w 4011346"/>
                <a:gd name="connsiteY347" fmla="*/ 491719 h 2020169"/>
                <a:gd name="connsiteX348" fmla="*/ 1358252 w 4011346"/>
                <a:gd name="connsiteY348" fmla="*/ 515080 h 2020169"/>
                <a:gd name="connsiteX349" fmla="*/ 1374938 w 4011346"/>
                <a:gd name="connsiteY349" fmla="*/ 545115 h 2020169"/>
                <a:gd name="connsiteX350" fmla="*/ 1384949 w 4011346"/>
                <a:gd name="connsiteY350" fmla="*/ 568475 h 2020169"/>
                <a:gd name="connsiteX351" fmla="*/ 1394961 w 4011346"/>
                <a:gd name="connsiteY351" fmla="*/ 618534 h 2020169"/>
                <a:gd name="connsiteX352" fmla="*/ 1384949 w 4011346"/>
                <a:gd name="connsiteY352" fmla="*/ 648569 h 2020169"/>
                <a:gd name="connsiteX353" fmla="*/ 1358252 w 4011346"/>
                <a:gd name="connsiteY353" fmla="*/ 615196 h 2020169"/>
                <a:gd name="connsiteX354" fmla="*/ 1361589 w 4011346"/>
                <a:gd name="connsiteY354" fmla="*/ 585161 h 2020169"/>
                <a:gd name="connsiteX355" fmla="*/ 1351577 w 4011346"/>
                <a:gd name="connsiteY355" fmla="*/ 545115 h 2020169"/>
                <a:gd name="connsiteX356" fmla="*/ 1328217 w 4011346"/>
                <a:gd name="connsiteY356" fmla="*/ 551789 h 2020169"/>
                <a:gd name="connsiteX357" fmla="*/ 1281495 w 4011346"/>
                <a:gd name="connsiteY357" fmla="*/ 515080 h 2020169"/>
                <a:gd name="connsiteX358" fmla="*/ 1241449 w 4011346"/>
                <a:gd name="connsiteY358" fmla="*/ 511742 h 2020169"/>
                <a:gd name="connsiteX359" fmla="*/ 1241449 w 4011346"/>
                <a:gd name="connsiteY359" fmla="*/ 558463 h 2020169"/>
                <a:gd name="connsiteX360" fmla="*/ 1201402 w 4011346"/>
                <a:gd name="connsiteY360" fmla="*/ 538440 h 2020169"/>
                <a:gd name="connsiteX361" fmla="*/ 1228100 w 4011346"/>
                <a:gd name="connsiteY361" fmla="*/ 588498 h 2020169"/>
                <a:gd name="connsiteX362" fmla="*/ 1258135 w 4011346"/>
                <a:gd name="connsiteY362" fmla="*/ 598510 h 2020169"/>
                <a:gd name="connsiteX363" fmla="*/ 1258135 w 4011346"/>
                <a:gd name="connsiteY363" fmla="*/ 618534 h 2020169"/>
                <a:gd name="connsiteX364" fmla="*/ 1198065 w 4011346"/>
                <a:gd name="connsiteY364" fmla="*/ 595173 h 2020169"/>
                <a:gd name="connsiteX365" fmla="*/ 1181379 w 4011346"/>
                <a:gd name="connsiteY365" fmla="*/ 595173 h 2020169"/>
                <a:gd name="connsiteX366" fmla="*/ 1178041 w 4011346"/>
                <a:gd name="connsiteY366" fmla="*/ 551789 h 2020169"/>
                <a:gd name="connsiteX367" fmla="*/ 1171367 w 4011346"/>
                <a:gd name="connsiteY367" fmla="*/ 465021 h 2020169"/>
                <a:gd name="connsiteX368" fmla="*/ 1161355 w 4011346"/>
                <a:gd name="connsiteY368" fmla="*/ 535103 h 2020169"/>
                <a:gd name="connsiteX369" fmla="*/ 1137995 w 4011346"/>
                <a:gd name="connsiteY369" fmla="*/ 565138 h 2020169"/>
                <a:gd name="connsiteX370" fmla="*/ 1158018 w 4011346"/>
                <a:gd name="connsiteY370" fmla="*/ 611859 h 2020169"/>
                <a:gd name="connsiteX371" fmla="*/ 1158018 w 4011346"/>
                <a:gd name="connsiteY371" fmla="*/ 645231 h 2020169"/>
                <a:gd name="connsiteX372" fmla="*/ 1141332 w 4011346"/>
                <a:gd name="connsiteY372" fmla="*/ 695290 h 2020169"/>
                <a:gd name="connsiteX373" fmla="*/ 1154681 w 4011346"/>
                <a:gd name="connsiteY373" fmla="*/ 728662 h 2020169"/>
                <a:gd name="connsiteX374" fmla="*/ 1184716 w 4011346"/>
                <a:gd name="connsiteY374" fmla="*/ 735336 h 2020169"/>
                <a:gd name="connsiteX375" fmla="*/ 1221425 w 4011346"/>
                <a:gd name="connsiteY375" fmla="*/ 742011 h 2020169"/>
                <a:gd name="connsiteX376" fmla="*/ 1241449 w 4011346"/>
                <a:gd name="connsiteY376" fmla="*/ 765371 h 2020169"/>
                <a:gd name="connsiteX377" fmla="*/ 1258135 w 4011346"/>
                <a:gd name="connsiteY377" fmla="*/ 808755 h 2020169"/>
                <a:gd name="connsiteX378" fmla="*/ 1258135 w 4011346"/>
                <a:gd name="connsiteY378" fmla="*/ 808755 h 2020169"/>
                <a:gd name="connsiteX379" fmla="*/ 1254798 w 4011346"/>
                <a:gd name="connsiteY379" fmla="*/ 842128 h 2020169"/>
                <a:gd name="connsiteX380" fmla="*/ 1274821 w 4011346"/>
                <a:gd name="connsiteY380" fmla="*/ 862151 h 2020169"/>
                <a:gd name="connsiteX381" fmla="*/ 1244786 w 4011346"/>
                <a:gd name="connsiteY381" fmla="*/ 868826 h 2020169"/>
                <a:gd name="connsiteX382" fmla="*/ 1224763 w 4011346"/>
                <a:gd name="connsiteY382" fmla="*/ 828779 h 2020169"/>
                <a:gd name="connsiteX383" fmla="*/ 1224763 w 4011346"/>
                <a:gd name="connsiteY383" fmla="*/ 788732 h 2020169"/>
                <a:gd name="connsiteX384" fmla="*/ 1194727 w 4011346"/>
                <a:gd name="connsiteY384" fmla="*/ 752023 h 2020169"/>
                <a:gd name="connsiteX385" fmla="*/ 1164692 w 4011346"/>
                <a:gd name="connsiteY385" fmla="*/ 795407 h 2020169"/>
                <a:gd name="connsiteX386" fmla="*/ 1178041 w 4011346"/>
                <a:gd name="connsiteY386" fmla="*/ 838790 h 2020169"/>
                <a:gd name="connsiteX387" fmla="*/ 1137995 w 4011346"/>
                <a:gd name="connsiteY387" fmla="*/ 895523 h 2020169"/>
                <a:gd name="connsiteX388" fmla="*/ 1097948 w 4011346"/>
                <a:gd name="connsiteY388" fmla="*/ 952256 h 2020169"/>
                <a:gd name="connsiteX389" fmla="*/ 1007843 w 4011346"/>
                <a:gd name="connsiteY389" fmla="*/ 915547 h 2020169"/>
                <a:gd name="connsiteX390" fmla="*/ 1074587 w 4011346"/>
                <a:gd name="connsiteY390" fmla="*/ 912209 h 2020169"/>
                <a:gd name="connsiteX391" fmla="*/ 1107960 w 4011346"/>
                <a:gd name="connsiteY391" fmla="*/ 848802 h 2020169"/>
                <a:gd name="connsiteX392" fmla="*/ 1121309 w 4011346"/>
                <a:gd name="connsiteY392" fmla="*/ 805418 h 2020169"/>
                <a:gd name="connsiteX393" fmla="*/ 1127983 w 4011346"/>
                <a:gd name="connsiteY393" fmla="*/ 772046 h 2020169"/>
                <a:gd name="connsiteX394" fmla="*/ 1117971 w 4011346"/>
                <a:gd name="connsiteY394" fmla="*/ 755360 h 2020169"/>
                <a:gd name="connsiteX395" fmla="*/ 1114634 w 4011346"/>
                <a:gd name="connsiteY395" fmla="*/ 705301 h 2020169"/>
                <a:gd name="connsiteX396" fmla="*/ 1104622 w 4011346"/>
                <a:gd name="connsiteY396" fmla="*/ 625208 h 2020169"/>
                <a:gd name="connsiteX397" fmla="*/ 1101285 w 4011346"/>
                <a:gd name="connsiteY397" fmla="*/ 565138 h 2020169"/>
                <a:gd name="connsiteX398" fmla="*/ 1124646 w 4011346"/>
                <a:gd name="connsiteY398" fmla="*/ 471696 h 2020169"/>
                <a:gd name="connsiteX399" fmla="*/ 1031203 w 4011346"/>
                <a:gd name="connsiteY399" fmla="*/ 461684 h 2020169"/>
                <a:gd name="connsiteX400" fmla="*/ 1014517 w 4011346"/>
                <a:gd name="connsiteY400" fmla="*/ 518417 h 2020169"/>
                <a:gd name="connsiteX401" fmla="*/ 1024529 w 4011346"/>
                <a:gd name="connsiteY401" fmla="*/ 565138 h 2020169"/>
                <a:gd name="connsiteX402" fmla="*/ 981145 w 4011346"/>
                <a:gd name="connsiteY402" fmla="*/ 618534 h 2020169"/>
                <a:gd name="connsiteX403" fmla="*/ 991157 w 4011346"/>
                <a:gd name="connsiteY403" fmla="*/ 655243 h 2020169"/>
                <a:gd name="connsiteX404" fmla="*/ 981145 w 4011346"/>
                <a:gd name="connsiteY404" fmla="*/ 701964 h 2020169"/>
                <a:gd name="connsiteX405" fmla="*/ 1001168 w 4011346"/>
                <a:gd name="connsiteY405" fmla="*/ 725325 h 2020169"/>
                <a:gd name="connsiteX406" fmla="*/ 1017854 w 4011346"/>
                <a:gd name="connsiteY406" fmla="*/ 772046 h 2020169"/>
                <a:gd name="connsiteX407" fmla="*/ 1047890 w 4011346"/>
                <a:gd name="connsiteY407" fmla="*/ 758697 h 2020169"/>
                <a:gd name="connsiteX408" fmla="*/ 1014517 w 4011346"/>
                <a:gd name="connsiteY408" fmla="*/ 812093 h 2020169"/>
                <a:gd name="connsiteX409" fmla="*/ 957784 w 4011346"/>
                <a:gd name="connsiteY409" fmla="*/ 758697 h 2020169"/>
                <a:gd name="connsiteX410" fmla="*/ 884365 w 4011346"/>
                <a:gd name="connsiteY410" fmla="*/ 721988 h 2020169"/>
                <a:gd name="connsiteX411" fmla="*/ 824295 w 4011346"/>
                <a:gd name="connsiteY411" fmla="*/ 698627 h 2020169"/>
                <a:gd name="connsiteX412" fmla="*/ 810946 w 4011346"/>
                <a:gd name="connsiteY412" fmla="*/ 735336 h 2020169"/>
                <a:gd name="connsiteX413" fmla="*/ 827633 w 4011346"/>
                <a:gd name="connsiteY413" fmla="*/ 772046 h 2020169"/>
                <a:gd name="connsiteX414" fmla="*/ 814284 w 4011346"/>
                <a:gd name="connsiteY414" fmla="*/ 795407 h 2020169"/>
                <a:gd name="connsiteX415" fmla="*/ 800935 w 4011346"/>
                <a:gd name="connsiteY415" fmla="*/ 812093 h 2020169"/>
                <a:gd name="connsiteX416" fmla="*/ 770900 w 4011346"/>
                <a:gd name="connsiteY416" fmla="*/ 755360 h 2020169"/>
                <a:gd name="connsiteX417" fmla="*/ 744202 w 4011346"/>
                <a:gd name="connsiteY417" fmla="*/ 792069 h 2020169"/>
                <a:gd name="connsiteX418" fmla="*/ 707492 w 4011346"/>
                <a:gd name="connsiteY418" fmla="*/ 785395 h 2020169"/>
                <a:gd name="connsiteX419" fmla="*/ 654097 w 4011346"/>
                <a:gd name="connsiteY419" fmla="*/ 822104 h 2020169"/>
                <a:gd name="connsiteX420" fmla="*/ 644085 w 4011346"/>
                <a:gd name="connsiteY420" fmla="*/ 798744 h 2020169"/>
                <a:gd name="connsiteX421" fmla="*/ 654097 w 4011346"/>
                <a:gd name="connsiteY421" fmla="*/ 762034 h 2020169"/>
                <a:gd name="connsiteX422" fmla="*/ 614050 w 4011346"/>
                <a:gd name="connsiteY422" fmla="*/ 798744 h 2020169"/>
                <a:gd name="connsiteX423" fmla="*/ 594027 w 4011346"/>
                <a:gd name="connsiteY423" fmla="*/ 798744 h 2020169"/>
                <a:gd name="connsiteX424" fmla="*/ 533957 w 4011346"/>
                <a:gd name="connsiteY424" fmla="*/ 832116 h 2020169"/>
                <a:gd name="connsiteX425" fmla="*/ 510596 w 4011346"/>
                <a:gd name="connsiteY425" fmla="*/ 855477 h 2020169"/>
                <a:gd name="connsiteX426" fmla="*/ 500584 w 4011346"/>
                <a:gd name="connsiteY426" fmla="*/ 902198 h 2020169"/>
                <a:gd name="connsiteX427" fmla="*/ 450526 w 4011346"/>
                <a:gd name="connsiteY427" fmla="*/ 888849 h 2020169"/>
                <a:gd name="connsiteX428" fmla="*/ 433840 w 4011346"/>
                <a:gd name="connsiteY428" fmla="*/ 852139 h 2020169"/>
                <a:gd name="connsiteX429" fmla="*/ 467212 w 4011346"/>
                <a:gd name="connsiteY429" fmla="*/ 822104 h 2020169"/>
                <a:gd name="connsiteX430" fmla="*/ 453863 w 4011346"/>
                <a:gd name="connsiteY430" fmla="*/ 798744 h 2020169"/>
                <a:gd name="connsiteX431" fmla="*/ 390456 w 4011346"/>
                <a:gd name="connsiteY431" fmla="*/ 768709 h 2020169"/>
                <a:gd name="connsiteX432" fmla="*/ 417154 w 4011346"/>
                <a:gd name="connsiteY432" fmla="*/ 818767 h 2020169"/>
                <a:gd name="connsiteX433" fmla="*/ 407142 w 4011346"/>
                <a:gd name="connsiteY433" fmla="*/ 862151 h 2020169"/>
                <a:gd name="connsiteX434" fmla="*/ 413817 w 4011346"/>
                <a:gd name="connsiteY434" fmla="*/ 898861 h 2020169"/>
                <a:gd name="connsiteX435" fmla="*/ 427165 w 4011346"/>
                <a:gd name="connsiteY435" fmla="*/ 922221 h 2020169"/>
                <a:gd name="connsiteX436" fmla="*/ 413817 w 4011346"/>
                <a:gd name="connsiteY436" fmla="*/ 952256 h 2020169"/>
                <a:gd name="connsiteX437" fmla="*/ 390456 w 4011346"/>
                <a:gd name="connsiteY437" fmla="*/ 928896 h 2020169"/>
                <a:gd name="connsiteX438" fmla="*/ 360421 w 4011346"/>
                <a:gd name="connsiteY438" fmla="*/ 925558 h 2020169"/>
                <a:gd name="connsiteX439" fmla="*/ 333723 w 4011346"/>
                <a:gd name="connsiteY439" fmla="*/ 965605 h 2020169"/>
                <a:gd name="connsiteX440" fmla="*/ 307025 w 4011346"/>
                <a:gd name="connsiteY440" fmla="*/ 985628 h 2020169"/>
                <a:gd name="connsiteX441" fmla="*/ 320374 w 4011346"/>
                <a:gd name="connsiteY441" fmla="*/ 1012326 h 2020169"/>
                <a:gd name="connsiteX442" fmla="*/ 303688 w 4011346"/>
                <a:gd name="connsiteY442" fmla="*/ 1035687 h 2020169"/>
                <a:gd name="connsiteX443" fmla="*/ 233606 w 4011346"/>
                <a:gd name="connsiteY443" fmla="*/ 998977 h 2020169"/>
                <a:gd name="connsiteX444" fmla="*/ 243618 w 4011346"/>
                <a:gd name="connsiteY444" fmla="*/ 1049036 h 2020169"/>
                <a:gd name="connsiteX445" fmla="*/ 263641 w 4011346"/>
                <a:gd name="connsiteY445" fmla="*/ 1069059 h 2020169"/>
                <a:gd name="connsiteX446" fmla="*/ 250292 w 4011346"/>
                <a:gd name="connsiteY446" fmla="*/ 1082408 h 2020169"/>
                <a:gd name="connsiteX447" fmla="*/ 193560 w 4011346"/>
                <a:gd name="connsiteY447" fmla="*/ 1045698 h 2020169"/>
                <a:gd name="connsiteX448" fmla="*/ 170199 w 4011346"/>
                <a:gd name="connsiteY448" fmla="*/ 1005652 h 2020169"/>
                <a:gd name="connsiteX449" fmla="*/ 170199 w 4011346"/>
                <a:gd name="connsiteY449" fmla="*/ 958931 h 2020169"/>
                <a:gd name="connsiteX450" fmla="*/ 133490 w 4011346"/>
                <a:gd name="connsiteY450" fmla="*/ 882174 h 2020169"/>
                <a:gd name="connsiteX451" fmla="*/ 196897 w 4011346"/>
                <a:gd name="connsiteY451" fmla="*/ 912209 h 2020169"/>
                <a:gd name="connsiteX452" fmla="*/ 256967 w 4011346"/>
                <a:gd name="connsiteY452" fmla="*/ 942244 h 2020169"/>
                <a:gd name="connsiteX453" fmla="*/ 293676 w 4011346"/>
                <a:gd name="connsiteY453" fmla="*/ 945582 h 2020169"/>
                <a:gd name="connsiteX454" fmla="*/ 327049 w 4011346"/>
                <a:gd name="connsiteY454" fmla="*/ 915547 h 2020169"/>
                <a:gd name="connsiteX455" fmla="*/ 343735 w 4011346"/>
                <a:gd name="connsiteY455" fmla="*/ 878837 h 2020169"/>
                <a:gd name="connsiteX456" fmla="*/ 333723 w 4011346"/>
                <a:gd name="connsiteY456" fmla="*/ 828779 h 2020169"/>
                <a:gd name="connsiteX457" fmla="*/ 290339 w 4011346"/>
                <a:gd name="connsiteY457" fmla="*/ 808755 h 2020169"/>
                <a:gd name="connsiteX458" fmla="*/ 236944 w 4011346"/>
                <a:gd name="connsiteY458" fmla="*/ 762034 h 2020169"/>
                <a:gd name="connsiteX459" fmla="*/ 133490 w 4011346"/>
                <a:gd name="connsiteY459"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58411 w 4011346"/>
                <a:gd name="connsiteY324" fmla="*/ 71438 h 2020169"/>
                <a:gd name="connsiteX325" fmla="*/ 1906976 w 4011346"/>
                <a:gd name="connsiteY325" fmla="*/ 97157 h 2020169"/>
                <a:gd name="connsiteX326" fmla="*/ 1909833 w 4011346"/>
                <a:gd name="connsiteY326" fmla="*/ 0 h 2020169"/>
                <a:gd name="connsiteX327" fmla="*/ 1877440 w 4011346"/>
                <a:gd name="connsiteY327" fmla="*/ 3067 h 2020169"/>
                <a:gd name="connsiteX328" fmla="*/ 1835474 w 4011346"/>
                <a:gd name="connsiteY328" fmla="*/ 41195 h 2020169"/>
                <a:gd name="connsiteX329" fmla="*/ 1818788 w 4011346"/>
                <a:gd name="connsiteY329" fmla="*/ 81242 h 2020169"/>
                <a:gd name="connsiteX330" fmla="*/ 1838813 w 4011346"/>
                <a:gd name="connsiteY330" fmla="*/ 134636 h 2020169"/>
                <a:gd name="connsiteX331" fmla="*/ 1782079 w 4011346"/>
                <a:gd name="connsiteY331" fmla="*/ 121287 h 2020169"/>
                <a:gd name="connsiteX332" fmla="*/ 1768731 w 4011346"/>
                <a:gd name="connsiteY332" fmla="*/ 168009 h 2020169"/>
                <a:gd name="connsiteX333" fmla="*/ 1705322 w 4011346"/>
                <a:gd name="connsiteY333" fmla="*/ 191369 h 2020169"/>
                <a:gd name="connsiteX334" fmla="*/ 1685300 w 4011346"/>
                <a:gd name="connsiteY334" fmla="*/ 164671 h 2020169"/>
                <a:gd name="connsiteX335" fmla="*/ 1615218 w 4011346"/>
                <a:gd name="connsiteY335" fmla="*/ 168009 h 2020169"/>
                <a:gd name="connsiteX336" fmla="*/ 1638579 w 4011346"/>
                <a:gd name="connsiteY336" fmla="*/ 198044 h 2020169"/>
                <a:gd name="connsiteX337" fmla="*/ 1528449 w 4011346"/>
                <a:gd name="connsiteY337" fmla="*/ 224740 h 2020169"/>
                <a:gd name="connsiteX338" fmla="*/ 1465043 w 4011346"/>
                <a:gd name="connsiteY338" fmla="*/ 308171 h 2020169"/>
                <a:gd name="connsiteX339" fmla="*/ 1448357 w 4011346"/>
                <a:gd name="connsiteY339" fmla="*/ 334869 h 2020169"/>
                <a:gd name="connsiteX340" fmla="*/ 1481729 w 4011346"/>
                <a:gd name="connsiteY340" fmla="*/ 368242 h 2020169"/>
                <a:gd name="connsiteX341" fmla="*/ 1481729 w 4011346"/>
                <a:gd name="connsiteY341" fmla="*/ 398277 h 2020169"/>
                <a:gd name="connsiteX342" fmla="*/ 1458368 w 4011346"/>
                <a:gd name="connsiteY342" fmla="*/ 401614 h 2020169"/>
                <a:gd name="connsiteX343" fmla="*/ 1458368 w 4011346"/>
                <a:gd name="connsiteY343" fmla="*/ 381590 h 2020169"/>
                <a:gd name="connsiteX344" fmla="*/ 1418322 w 4011346"/>
                <a:gd name="connsiteY344" fmla="*/ 391602 h 2020169"/>
                <a:gd name="connsiteX345" fmla="*/ 1368263 w 4011346"/>
                <a:gd name="connsiteY345" fmla="*/ 398277 h 2020169"/>
                <a:gd name="connsiteX346" fmla="*/ 1321542 w 4011346"/>
                <a:gd name="connsiteY346" fmla="*/ 404951 h 2020169"/>
                <a:gd name="connsiteX347" fmla="*/ 1318205 w 4011346"/>
                <a:gd name="connsiteY347" fmla="*/ 491719 h 2020169"/>
                <a:gd name="connsiteX348" fmla="*/ 1358252 w 4011346"/>
                <a:gd name="connsiteY348" fmla="*/ 515080 h 2020169"/>
                <a:gd name="connsiteX349" fmla="*/ 1374938 w 4011346"/>
                <a:gd name="connsiteY349" fmla="*/ 545115 h 2020169"/>
                <a:gd name="connsiteX350" fmla="*/ 1384949 w 4011346"/>
                <a:gd name="connsiteY350" fmla="*/ 568475 h 2020169"/>
                <a:gd name="connsiteX351" fmla="*/ 1394961 w 4011346"/>
                <a:gd name="connsiteY351" fmla="*/ 618534 h 2020169"/>
                <a:gd name="connsiteX352" fmla="*/ 1384949 w 4011346"/>
                <a:gd name="connsiteY352" fmla="*/ 648569 h 2020169"/>
                <a:gd name="connsiteX353" fmla="*/ 1358252 w 4011346"/>
                <a:gd name="connsiteY353" fmla="*/ 615196 h 2020169"/>
                <a:gd name="connsiteX354" fmla="*/ 1361589 w 4011346"/>
                <a:gd name="connsiteY354" fmla="*/ 585161 h 2020169"/>
                <a:gd name="connsiteX355" fmla="*/ 1351577 w 4011346"/>
                <a:gd name="connsiteY355" fmla="*/ 545115 h 2020169"/>
                <a:gd name="connsiteX356" fmla="*/ 1328217 w 4011346"/>
                <a:gd name="connsiteY356" fmla="*/ 551789 h 2020169"/>
                <a:gd name="connsiteX357" fmla="*/ 1281495 w 4011346"/>
                <a:gd name="connsiteY357" fmla="*/ 515080 h 2020169"/>
                <a:gd name="connsiteX358" fmla="*/ 1241449 w 4011346"/>
                <a:gd name="connsiteY358" fmla="*/ 511742 h 2020169"/>
                <a:gd name="connsiteX359" fmla="*/ 1241449 w 4011346"/>
                <a:gd name="connsiteY359" fmla="*/ 558463 h 2020169"/>
                <a:gd name="connsiteX360" fmla="*/ 1201402 w 4011346"/>
                <a:gd name="connsiteY360" fmla="*/ 538440 h 2020169"/>
                <a:gd name="connsiteX361" fmla="*/ 1228100 w 4011346"/>
                <a:gd name="connsiteY361" fmla="*/ 588498 h 2020169"/>
                <a:gd name="connsiteX362" fmla="*/ 1258135 w 4011346"/>
                <a:gd name="connsiteY362" fmla="*/ 598510 h 2020169"/>
                <a:gd name="connsiteX363" fmla="*/ 1258135 w 4011346"/>
                <a:gd name="connsiteY363" fmla="*/ 618534 h 2020169"/>
                <a:gd name="connsiteX364" fmla="*/ 1198065 w 4011346"/>
                <a:gd name="connsiteY364" fmla="*/ 595173 h 2020169"/>
                <a:gd name="connsiteX365" fmla="*/ 1181379 w 4011346"/>
                <a:gd name="connsiteY365" fmla="*/ 595173 h 2020169"/>
                <a:gd name="connsiteX366" fmla="*/ 1178041 w 4011346"/>
                <a:gd name="connsiteY366" fmla="*/ 551789 h 2020169"/>
                <a:gd name="connsiteX367" fmla="*/ 1171367 w 4011346"/>
                <a:gd name="connsiteY367" fmla="*/ 465021 h 2020169"/>
                <a:gd name="connsiteX368" fmla="*/ 1161355 w 4011346"/>
                <a:gd name="connsiteY368" fmla="*/ 535103 h 2020169"/>
                <a:gd name="connsiteX369" fmla="*/ 1137995 w 4011346"/>
                <a:gd name="connsiteY369" fmla="*/ 565138 h 2020169"/>
                <a:gd name="connsiteX370" fmla="*/ 1158018 w 4011346"/>
                <a:gd name="connsiteY370" fmla="*/ 611859 h 2020169"/>
                <a:gd name="connsiteX371" fmla="*/ 1158018 w 4011346"/>
                <a:gd name="connsiteY371" fmla="*/ 645231 h 2020169"/>
                <a:gd name="connsiteX372" fmla="*/ 1141332 w 4011346"/>
                <a:gd name="connsiteY372" fmla="*/ 695290 h 2020169"/>
                <a:gd name="connsiteX373" fmla="*/ 1154681 w 4011346"/>
                <a:gd name="connsiteY373" fmla="*/ 728662 h 2020169"/>
                <a:gd name="connsiteX374" fmla="*/ 1184716 w 4011346"/>
                <a:gd name="connsiteY374" fmla="*/ 735336 h 2020169"/>
                <a:gd name="connsiteX375" fmla="*/ 1221425 w 4011346"/>
                <a:gd name="connsiteY375" fmla="*/ 742011 h 2020169"/>
                <a:gd name="connsiteX376" fmla="*/ 1241449 w 4011346"/>
                <a:gd name="connsiteY376" fmla="*/ 765371 h 2020169"/>
                <a:gd name="connsiteX377" fmla="*/ 1258135 w 4011346"/>
                <a:gd name="connsiteY377" fmla="*/ 808755 h 2020169"/>
                <a:gd name="connsiteX378" fmla="*/ 1258135 w 4011346"/>
                <a:gd name="connsiteY378" fmla="*/ 808755 h 2020169"/>
                <a:gd name="connsiteX379" fmla="*/ 1254798 w 4011346"/>
                <a:gd name="connsiteY379" fmla="*/ 842128 h 2020169"/>
                <a:gd name="connsiteX380" fmla="*/ 1274821 w 4011346"/>
                <a:gd name="connsiteY380" fmla="*/ 862151 h 2020169"/>
                <a:gd name="connsiteX381" fmla="*/ 1244786 w 4011346"/>
                <a:gd name="connsiteY381" fmla="*/ 868826 h 2020169"/>
                <a:gd name="connsiteX382" fmla="*/ 1224763 w 4011346"/>
                <a:gd name="connsiteY382" fmla="*/ 828779 h 2020169"/>
                <a:gd name="connsiteX383" fmla="*/ 1224763 w 4011346"/>
                <a:gd name="connsiteY383" fmla="*/ 788732 h 2020169"/>
                <a:gd name="connsiteX384" fmla="*/ 1194727 w 4011346"/>
                <a:gd name="connsiteY384" fmla="*/ 752023 h 2020169"/>
                <a:gd name="connsiteX385" fmla="*/ 1164692 w 4011346"/>
                <a:gd name="connsiteY385" fmla="*/ 795407 h 2020169"/>
                <a:gd name="connsiteX386" fmla="*/ 1178041 w 4011346"/>
                <a:gd name="connsiteY386" fmla="*/ 838790 h 2020169"/>
                <a:gd name="connsiteX387" fmla="*/ 1137995 w 4011346"/>
                <a:gd name="connsiteY387" fmla="*/ 895523 h 2020169"/>
                <a:gd name="connsiteX388" fmla="*/ 1097948 w 4011346"/>
                <a:gd name="connsiteY388" fmla="*/ 952256 h 2020169"/>
                <a:gd name="connsiteX389" fmla="*/ 1007843 w 4011346"/>
                <a:gd name="connsiteY389" fmla="*/ 915547 h 2020169"/>
                <a:gd name="connsiteX390" fmla="*/ 1074587 w 4011346"/>
                <a:gd name="connsiteY390" fmla="*/ 912209 h 2020169"/>
                <a:gd name="connsiteX391" fmla="*/ 1107960 w 4011346"/>
                <a:gd name="connsiteY391" fmla="*/ 848802 h 2020169"/>
                <a:gd name="connsiteX392" fmla="*/ 1121309 w 4011346"/>
                <a:gd name="connsiteY392" fmla="*/ 805418 h 2020169"/>
                <a:gd name="connsiteX393" fmla="*/ 1127983 w 4011346"/>
                <a:gd name="connsiteY393" fmla="*/ 772046 h 2020169"/>
                <a:gd name="connsiteX394" fmla="*/ 1117971 w 4011346"/>
                <a:gd name="connsiteY394" fmla="*/ 755360 h 2020169"/>
                <a:gd name="connsiteX395" fmla="*/ 1114634 w 4011346"/>
                <a:gd name="connsiteY395" fmla="*/ 705301 h 2020169"/>
                <a:gd name="connsiteX396" fmla="*/ 1104622 w 4011346"/>
                <a:gd name="connsiteY396" fmla="*/ 625208 h 2020169"/>
                <a:gd name="connsiteX397" fmla="*/ 1101285 w 4011346"/>
                <a:gd name="connsiteY397" fmla="*/ 565138 h 2020169"/>
                <a:gd name="connsiteX398" fmla="*/ 1124646 w 4011346"/>
                <a:gd name="connsiteY398" fmla="*/ 471696 h 2020169"/>
                <a:gd name="connsiteX399" fmla="*/ 1031203 w 4011346"/>
                <a:gd name="connsiteY399" fmla="*/ 461684 h 2020169"/>
                <a:gd name="connsiteX400" fmla="*/ 1014517 w 4011346"/>
                <a:gd name="connsiteY400" fmla="*/ 518417 h 2020169"/>
                <a:gd name="connsiteX401" fmla="*/ 1024529 w 4011346"/>
                <a:gd name="connsiteY401" fmla="*/ 565138 h 2020169"/>
                <a:gd name="connsiteX402" fmla="*/ 981145 w 4011346"/>
                <a:gd name="connsiteY402" fmla="*/ 618534 h 2020169"/>
                <a:gd name="connsiteX403" fmla="*/ 991157 w 4011346"/>
                <a:gd name="connsiteY403" fmla="*/ 655243 h 2020169"/>
                <a:gd name="connsiteX404" fmla="*/ 981145 w 4011346"/>
                <a:gd name="connsiteY404" fmla="*/ 701964 h 2020169"/>
                <a:gd name="connsiteX405" fmla="*/ 1001168 w 4011346"/>
                <a:gd name="connsiteY405" fmla="*/ 725325 h 2020169"/>
                <a:gd name="connsiteX406" fmla="*/ 1017854 w 4011346"/>
                <a:gd name="connsiteY406" fmla="*/ 772046 h 2020169"/>
                <a:gd name="connsiteX407" fmla="*/ 1047890 w 4011346"/>
                <a:gd name="connsiteY407" fmla="*/ 758697 h 2020169"/>
                <a:gd name="connsiteX408" fmla="*/ 1014517 w 4011346"/>
                <a:gd name="connsiteY408" fmla="*/ 812093 h 2020169"/>
                <a:gd name="connsiteX409" fmla="*/ 957784 w 4011346"/>
                <a:gd name="connsiteY409" fmla="*/ 758697 h 2020169"/>
                <a:gd name="connsiteX410" fmla="*/ 884365 w 4011346"/>
                <a:gd name="connsiteY410" fmla="*/ 721988 h 2020169"/>
                <a:gd name="connsiteX411" fmla="*/ 824295 w 4011346"/>
                <a:gd name="connsiteY411" fmla="*/ 698627 h 2020169"/>
                <a:gd name="connsiteX412" fmla="*/ 810946 w 4011346"/>
                <a:gd name="connsiteY412" fmla="*/ 735336 h 2020169"/>
                <a:gd name="connsiteX413" fmla="*/ 827633 w 4011346"/>
                <a:gd name="connsiteY413" fmla="*/ 772046 h 2020169"/>
                <a:gd name="connsiteX414" fmla="*/ 814284 w 4011346"/>
                <a:gd name="connsiteY414" fmla="*/ 795407 h 2020169"/>
                <a:gd name="connsiteX415" fmla="*/ 800935 w 4011346"/>
                <a:gd name="connsiteY415" fmla="*/ 812093 h 2020169"/>
                <a:gd name="connsiteX416" fmla="*/ 770900 w 4011346"/>
                <a:gd name="connsiteY416" fmla="*/ 755360 h 2020169"/>
                <a:gd name="connsiteX417" fmla="*/ 744202 w 4011346"/>
                <a:gd name="connsiteY417" fmla="*/ 792069 h 2020169"/>
                <a:gd name="connsiteX418" fmla="*/ 707492 w 4011346"/>
                <a:gd name="connsiteY418" fmla="*/ 785395 h 2020169"/>
                <a:gd name="connsiteX419" fmla="*/ 654097 w 4011346"/>
                <a:gd name="connsiteY419" fmla="*/ 822104 h 2020169"/>
                <a:gd name="connsiteX420" fmla="*/ 644085 w 4011346"/>
                <a:gd name="connsiteY420" fmla="*/ 798744 h 2020169"/>
                <a:gd name="connsiteX421" fmla="*/ 654097 w 4011346"/>
                <a:gd name="connsiteY421" fmla="*/ 762034 h 2020169"/>
                <a:gd name="connsiteX422" fmla="*/ 614050 w 4011346"/>
                <a:gd name="connsiteY422" fmla="*/ 798744 h 2020169"/>
                <a:gd name="connsiteX423" fmla="*/ 594027 w 4011346"/>
                <a:gd name="connsiteY423" fmla="*/ 798744 h 2020169"/>
                <a:gd name="connsiteX424" fmla="*/ 533957 w 4011346"/>
                <a:gd name="connsiteY424" fmla="*/ 832116 h 2020169"/>
                <a:gd name="connsiteX425" fmla="*/ 510596 w 4011346"/>
                <a:gd name="connsiteY425" fmla="*/ 855477 h 2020169"/>
                <a:gd name="connsiteX426" fmla="*/ 500584 w 4011346"/>
                <a:gd name="connsiteY426" fmla="*/ 902198 h 2020169"/>
                <a:gd name="connsiteX427" fmla="*/ 450526 w 4011346"/>
                <a:gd name="connsiteY427" fmla="*/ 888849 h 2020169"/>
                <a:gd name="connsiteX428" fmla="*/ 433840 w 4011346"/>
                <a:gd name="connsiteY428" fmla="*/ 852139 h 2020169"/>
                <a:gd name="connsiteX429" fmla="*/ 467212 w 4011346"/>
                <a:gd name="connsiteY429" fmla="*/ 822104 h 2020169"/>
                <a:gd name="connsiteX430" fmla="*/ 453863 w 4011346"/>
                <a:gd name="connsiteY430" fmla="*/ 798744 h 2020169"/>
                <a:gd name="connsiteX431" fmla="*/ 390456 w 4011346"/>
                <a:gd name="connsiteY431" fmla="*/ 768709 h 2020169"/>
                <a:gd name="connsiteX432" fmla="*/ 417154 w 4011346"/>
                <a:gd name="connsiteY432" fmla="*/ 818767 h 2020169"/>
                <a:gd name="connsiteX433" fmla="*/ 407142 w 4011346"/>
                <a:gd name="connsiteY433" fmla="*/ 862151 h 2020169"/>
                <a:gd name="connsiteX434" fmla="*/ 413817 w 4011346"/>
                <a:gd name="connsiteY434" fmla="*/ 898861 h 2020169"/>
                <a:gd name="connsiteX435" fmla="*/ 427165 w 4011346"/>
                <a:gd name="connsiteY435" fmla="*/ 922221 h 2020169"/>
                <a:gd name="connsiteX436" fmla="*/ 413817 w 4011346"/>
                <a:gd name="connsiteY436" fmla="*/ 952256 h 2020169"/>
                <a:gd name="connsiteX437" fmla="*/ 390456 w 4011346"/>
                <a:gd name="connsiteY437" fmla="*/ 928896 h 2020169"/>
                <a:gd name="connsiteX438" fmla="*/ 360421 w 4011346"/>
                <a:gd name="connsiteY438" fmla="*/ 925558 h 2020169"/>
                <a:gd name="connsiteX439" fmla="*/ 333723 w 4011346"/>
                <a:gd name="connsiteY439" fmla="*/ 965605 h 2020169"/>
                <a:gd name="connsiteX440" fmla="*/ 307025 w 4011346"/>
                <a:gd name="connsiteY440" fmla="*/ 985628 h 2020169"/>
                <a:gd name="connsiteX441" fmla="*/ 320374 w 4011346"/>
                <a:gd name="connsiteY441" fmla="*/ 1012326 h 2020169"/>
                <a:gd name="connsiteX442" fmla="*/ 303688 w 4011346"/>
                <a:gd name="connsiteY442" fmla="*/ 1035687 h 2020169"/>
                <a:gd name="connsiteX443" fmla="*/ 233606 w 4011346"/>
                <a:gd name="connsiteY443" fmla="*/ 998977 h 2020169"/>
                <a:gd name="connsiteX444" fmla="*/ 243618 w 4011346"/>
                <a:gd name="connsiteY444" fmla="*/ 1049036 h 2020169"/>
                <a:gd name="connsiteX445" fmla="*/ 263641 w 4011346"/>
                <a:gd name="connsiteY445" fmla="*/ 1069059 h 2020169"/>
                <a:gd name="connsiteX446" fmla="*/ 250292 w 4011346"/>
                <a:gd name="connsiteY446" fmla="*/ 1082408 h 2020169"/>
                <a:gd name="connsiteX447" fmla="*/ 193560 w 4011346"/>
                <a:gd name="connsiteY447" fmla="*/ 1045698 h 2020169"/>
                <a:gd name="connsiteX448" fmla="*/ 170199 w 4011346"/>
                <a:gd name="connsiteY448" fmla="*/ 1005652 h 2020169"/>
                <a:gd name="connsiteX449" fmla="*/ 170199 w 4011346"/>
                <a:gd name="connsiteY449" fmla="*/ 958931 h 2020169"/>
                <a:gd name="connsiteX450" fmla="*/ 133490 w 4011346"/>
                <a:gd name="connsiteY450" fmla="*/ 882174 h 2020169"/>
                <a:gd name="connsiteX451" fmla="*/ 196897 w 4011346"/>
                <a:gd name="connsiteY451" fmla="*/ 912209 h 2020169"/>
                <a:gd name="connsiteX452" fmla="*/ 256967 w 4011346"/>
                <a:gd name="connsiteY452" fmla="*/ 942244 h 2020169"/>
                <a:gd name="connsiteX453" fmla="*/ 293676 w 4011346"/>
                <a:gd name="connsiteY453" fmla="*/ 945582 h 2020169"/>
                <a:gd name="connsiteX454" fmla="*/ 327049 w 4011346"/>
                <a:gd name="connsiteY454" fmla="*/ 915547 h 2020169"/>
                <a:gd name="connsiteX455" fmla="*/ 343735 w 4011346"/>
                <a:gd name="connsiteY455" fmla="*/ 878837 h 2020169"/>
                <a:gd name="connsiteX456" fmla="*/ 333723 w 4011346"/>
                <a:gd name="connsiteY456" fmla="*/ 828779 h 2020169"/>
                <a:gd name="connsiteX457" fmla="*/ 290339 w 4011346"/>
                <a:gd name="connsiteY457" fmla="*/ 808755 h 2020169"/>
                <a:gd name="connsiteX458" fmla="*/ 236944 w 4011346"/>
                <a:gd name="connsiteY458" fmla="*/ 762034 h 2020169"/>
                <a:gd name="connsiteX459" fmla="*/ 133490 w 4011346"/>
                <a:gd name="connsiteY459"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58411 w 4011346"/>
                <a:gd name="connsiteY324" fmla="*/ 71438 h 2020169"/>
                <a:gd name="connsiteX325" fmla="*/ 1926978 w 4011346"/>
                <a:gd name="connsiteY325" fmla="*/ 31434 h 2020169"/>
                <a:gd name="connsiteX326" fmla="*/ 1909833 w 4011346"/>
                <a:gd name="connsiteY326" fmla="*/ 0 h 2020169"/>
                <a:gd name="connsiteX327" fmla="*/ 1877440 w 4011346"/>
                <a:gd name="connsiteY327" fmla="*/ 3067 h 2020169"/>
                <a:gd name="connsiteX328" fmla="*/ 1835474 w 4011346"/>
                <a:gd name="connsiteY328" fmla="*/ 41195 h 2020169"/>
                <a:gd name="connsiteX329" fmla="*/ 1818788 w 4011346"/>
                <a:gd name="connsiteY329" fmla="*/ 81242 h 2020169"/>
                <a:gd name="connsiteX330" fmla="*/ 1838813 w 4011346"/>
                <a:gd name="connsiteY330" fmla="*/ 134636 h 2020169"/>
                <a:gd name="connsiteX331" fmla="*/ 1782079 w 4011346"/>
                <a:gd name="connsiteY331" fmla="*/ 121287 h 2020169"/>
                <a:gd name="connsiteX332" fmla="*/ 1768731 w 4011346"/>
                <a:gd name="connsiteY332" fmla="*/ 168009 h 2020169"/>
                <a:gd name="connsiteX333" fmla="*/ 1705322 w 4011346"/>
                <a:gd name="connsiteY333" fmla="*/ 191369 h 2020169"/>
                <a:gd name="connsiteX334" fmla="*/ 1685300 w 4011346"/>
                <a:gd name="connsiteY334" fmla="*/ 164671 h 2020169"/>
                <a:gd name="connsiteX335" fmla="*/ 1615218 w 4011346"/>
                <a:gd name="connsiteY335" fmla="*/ 168009 h 2020169"/>
                <a:gd name="connsiteX336" fmla="*/ 1638579 w 4011346"/>
                <a:gd name="connsiteY336" fmla="*/ 198044 h 2020169"/>
                <a:gd name="connsiteX337" fmla="*/ 1528449 w 4011346"/>
                <a:gd name="connsiteY337" fmla="*/ 224740 h 2020169"/>
                <a:gd name="connsiteX338" fmla="*/ 1465043 w 4011346"/>
                <a:gd name="connsiteY338" fmla="*/ 308171 h 2020169"/>
                <a:gd name="connsiteX339" fmla="*/ 1448357 w 4011346"/>
                <a:gd name="connsiteY339" fmla="*/ 334869 h 2020169"/>
                <a:gd name="connsiteX340" fmla="*/ 1481729 w 4011346"/>
                <a:gd name="connsiteY340" fmla="*/ 368242 h 2020169"/>
                <a:gd name="connsiteX341" fmla="*/ 1481729 w 4011346"/>
                <a:gd name="connsiteY341" fmla="*/ 398277 h 2020169"/>
                <a:gd name="connsiteX342" fmla="*/ 1458368 w 4011346"/>
                <a:gd name="connsiteY342" fmla="*/ 401614 h 2020169"/>
                <a:gd name="connsiteX343" fmla="*/ 1458368 w 4011346"/>
                <a:gd name="connsiteY343" fmla="*/ 381590 h 2020169"/>
                <a:gd name="connsiteX344" fmla="*/ 1418322 w 4011346"/>
                <a:gd name="connsiteY344" fmla="*/ 391602 h 2020169"/>
                <a:gd name="connsiteX345" fmla="*/ 1368263 w 4011346"/>
                <a:gd name="connsiteY345" fmla="*/ 398277 h 2020169"/>
                <a:gd name="connsiteX346" fmla="*/ 1321542 w 4011346"/>
                <a:gd name="connsiteY346" fmla="*/ 404951 h 2020169"/>
                <a:gd name="connsiteX347" fmla="*/ 1318205 w 4011346"/>
                <a:gd name="connsiteY347" fmla="*/ 491719 h 2020169"/>
                <a:gd name="connsiteX348" fmla="*/ 1358252 w 4011346"/>
                <a:gd name="connsiteY348" fmla="*/ 515080 h 2020169"/>
                <a:gd name="connsiteX349" fmla="*/ 1374938 w 4011346"/>
                <a:gd name="connsiteY349" fmla="*/ 545115 h 2020169"/>
                <a:gd name="connsiteX350" fmla="*/ 1384949 w 4011346"/>
                <a:gd name="connsiteY350" fmla="*/ 568475 h 2020169"/>
                <a:gd name="connsiteX351" fmla="*/ 1394961 w 4011346"/>
                <a:gd name="connsiteY351" fmla="*/ 618534 h 2020169"/>
                <a:gd name="connsiteX352" fmla="*/ 1384949 w 4011346"/>
                <a:gd name="connsiteY352" fmla="*/ 648569 h 2020169"/>
                <a:gd name="connsiteX353" fmla="*/ 1358252 w 4011346"/>
                <a:gd name="connsiteY353" fmla="*/ 615196 h 2020169"/>
                <a:gd name="connsiteX354" fmla="*/ 1361589 w 4011346"/>
                <a:gd name="connsiteY354" fmla="*/ 585161 h 2020169"/>
                <a:gd name="connsiteX355" fmla="*/ 1351577 w 4011346"/>
                <a:gd name="connsiteY355" fmla="*/ 545115 h 2020169"/>
                <a:gd name="connsiteX356" fmla="*/ 1328217 w 4011346"/>
                <a:gd name="connsiteY356" fmla="*/ 551789 h 2020169"/>
                <a:gd name="connsiteX357" fmla="*/ 1281495 w 4011346"/>
                <a:gd name="connsiteY357" fmla="*/ 515080 h 2020169"/>
                <a:gd name="connsiteX358" fmla="*/ 1241449 w 4011346"/>
                <a:gd name="connsiteY358" fmla="*/ 511742 h 2020169"/>
                <a:gd name="connsiteX359" fmla="*/ 1241449 w 4011346"/>
                <a:gd name="connsiteY359" fmla="*/ 558463 h 2020169"/>
                <a:gd name="connsiteX360" fmla="*/ 1201402 w 4011346"/>
                <a:gd name="connsiteY360" fmla="*/ 538440 h 2020169"/>
                <a:gd name="connsiteX361" fmla="*/ 1228100 w 4011346"/>
                <a:gd name="connsiteY361" fmla="*/ 588498 h 2020169"/>
                <a:gd name="connsiteX362" fmla="*/ 1258135 w 4011346"/>
                <a:gd name="connsiteY362" fmla="*/ 598510 h 2020169"/>
                <a:gd name="connsiteX363" fmla="*/ 1258135 w 4011346"/>
                <a:gd name="connsiteY363" fmla="*/ 618534 h 2020169"/>
                <a:gd name="connsiteX364" fmla="*/ 1198065 w 4011346"/>
                <a:gd name="connsiteY364" fmla="*/ 595173 h 2020169"/>
                <a:gd name="connsiteX365" fmla="*/ 1181379 w 4011346"/>
                <a:gd name="connsiteY365" fmla="*/ 595173 h 2020169"/>
                <a:gd name="connsiteX366" fmla="*/ 1178041 w 4011346"/>
                <a:gd name="connsiteY366" fmla="*/ 551789 h 2020169"/>
                <a:gd name="connsiteX367" fmla="*/ 1171367 w 4011346"/>
                <a:gd name="connsiteY367" fmla="*/ 465021 h 2020169"/>
                <a:gd name="connsiteX368" fmla="*/ 1161355 w 4011346"/>
                <a:gd name="connsiteY368" fmla="*/ 535103 h 2020169"/>
                <a:gd name="connsiteX369" fmla="*/ 1137995 w 4011346"/>
                <a:gd name="connsiteY369" fmla="*/ 565138 h 2020169"/>
                <a:gd name="connsiteX370" fmla="*/ 1158018 w 4011346"/>
                <a:gd name="connsiteY370" fmla="*/ 611859 h 2020169"/>
                <a:gd name="connsiteX371" fmla="*/ 1158018 w 4011346"/>
                <a:gd name="connsiteY371" fmla="*/ 645231 h 2020169"/>
                <a:gd name="connsiteX372" fmla="*/ 1141332 w 4011346"/>
                <a:gd name="connsiteY372" fmla="*/ 695290 h 2020169"/>
                <a:gd name="connsiteX373" fmla="*/ 1154681 w 4011346"/>
                <a:gd name="connsiteY373" fmla="*/ 728662 h 2020169"/>
                <a:gd name="connsiteX374" fmla="*/ 1184716 w 4011346"/>
                <a:gd name="connsiteY374" fmla="*/ 735336 h 2020169"/>
                <a:gd name="connsiteX375" fmla="*/ 1221425 w 4011346"/>
                <a:gd name="connsiteY375" fmla="*/ 742011 h 2020169"/>
                <a:gd name="connsiteX376" fmla="*/ 1241449 w 4011346"/>
                <a:gd name="connsiteY376" fmla="*/ 765371 h 2020169"/>
                <a:gd name="connsiteX377" fmla="*/ 1258135 w 4011346"/>
                <a:gd name="connsiteY377" fmla="*/ 808755 h 2020169"/>
                <a:gd name="connsiteX378" fmla="*/ 1258135 w 4011346"/>
                <a:gd name="connsiteY378" fmla="*/ 808755 h 2020169"/>
                <a:gd name="connsiteX379" fmla="*/ 1254798 w 4011346"/>
                <a:gd name="connsiteY379" fmla="*/ 842128 h 2020169"/>
                <a:gd name="connsiteX380" fmla="*/ 1274821 w 4011346"/>
                <a:gd name="connsiteY380" fmla="*/ 862151 h 2020169"/>
                <a:gd name="connsiteX381" fmla="*/ 1244786 w 4011346"/>
                <a:gd name="connsiteY381" fmla="*/ 868826 h 2020169"/>
                <a:gd name="connsiteX382" fmla="*/ 1224763 w 4011346"/>
                <a:gd name="connsiteY382" fmla="*/ 828779 h 2020169"/>
                <a:gd name="connsiteX383" fmla="*/ 1224763 w 4011346"/>
                <a:gd name="connsiteY383" fmla="*/ 788732 h 2020169"/>
                <a:gd name="connsiteX384" fmla="*/ 1194727 w 4011346"/>
                <a:gd name="connsiteY384" fmla="*/ 752023 h 2020169"/>
                <a:gd name="connsiteX385" fmla="*/ 1164692 w 4011346"/>
                <a:gd name="connsiteY385" fmla="*/ 795407 h 2020169"/>
                <a:gd name="connsiteX386" fmla="*/ 1178041 w 4011346"/>
                <a:gd name="connsiteY386" fmla="*/ 838790 h 2020169"/>
                <a:gd name="connsiteX387" fmla="*/ 1137995 w 4011346"/>
                <a:gd name="connsiteY387" fmla="*/ 895523 h 2020169"/>
                <a:gd name="connsiteX388" fmla="*/ 1097948 w 4011346"/>
                <a:gd name="connsiteY388" fmla="*/ 952256 h 2020169"/>
                <a:gd name="connsiteX389" fmla="*/ 1007843 w 4011346"/>
                <a:gd name="connsiteY389" fmla="*/ 915547 h 2020169"/>
                <a:gd name="connsiteX390" fmla="*/ 1074587 w 4011346"/>
                <a:gd name="connsiteY390" fmla="*/ 912209 h 2020169"/>
                <a:gd name="connsiteX391" fmla="*/ 1107960 w 4011346"/>
                <a:gd name="connsiteY391" fmla="*/ 848802 h 2020169"/>
                <a:gd name="connsiteX392" fmla="*/ 1121309 w 4011346"/>
                <a:gd name="connsiteY392" fmla="*/ 805418 h 2020169"/>
                <a:gd name="connsiteX393" fmla="*/ 1127983 w 4011346"/>
                <a:gd name="connsiteY393" fmla="*/ 772046 h 2020169"/>
                <a:gd name="connsiteX394" fmla="*/ 1117971 w 4011346"/>
                <a:gd name="connsiteY394" fmla="*/ 755360 h 2020169"/>
                <a:gd name="connsiteX395" fmla="*/ 1114634 w 4011346"/>
                <a:gd name="connsiteY395" fmla="*/ 705301 h 2020169"/>
                <a:gd name="connsiteX396" fmla="*/ 1104622 w 4011346"/>
                <a:gd name="connsiteY396" fmla="*/ 625208 h 2020169"/>
                <a:gd name="connsiteX397" fmla="*/ 1101285 w 4011346"/>
                <a:gd name="connsiteY397" fmla="*/ 565138 h 2020169"/>
                <a:gd name="connsiteX398" fmla="*/ 1124646 w 4011346"/>
                <a:gd name="connsiteY398" fmla="*/ 471696 h 2020169"/>
                <a:gd name="connsiteX399" fmla="*/ 1031203 w 4011346"/>
                <a:gd name="connsiteY399" fmla="*/ 461684 h 2020169"/>
                <a:gd name="connsiteX400" fmla="*/ 1014517 w 4011346"/>
                <a:gd name="connsiteY400" fmla="*/ 518417 h 2020169"/>
                <a:gd name="connsiteX401" fmla="*/ 1024529 w 4011346"/>
                <a:gd name="connsiteY401" fmla="*/ 565138 h 2020169"/>
                <a:gd name="connsiteX402" fmla="*/ 981145 w 4011346"/>
                <a:gd name="connsiteY402" fmla="*/ 618534 h 2020169"/>
                <a:gd name="connsiteX403" fmla="*/ 991157 w 4011346"/>
                <a:gd name="connsiteY403" fmla="*/ 655243 h 2020169"/>
                <a:gd name="connsiteX404" fmla="*/ 981145 w 4011346"/>
                <a:gd name="connsiteY404" fmla="*/ 701964 h 2020169"/>
                <a:gd name="connsiteX405" fmla="*/ 1001168 w 4011346"/>
                <a:gd name="connsiteY405" fmla="*/ 725325 h 2020169"/>
                <a:gd name="connsiteX406" fmla="*/ 1017854 w 4011346"/>
                <a:gd name="connsiteY406" fmla="*/ 772046 h 2020169"/>
                <a:gd name="connsiteX407" fmla="*/ 1047890 w 4011346"/>
                <a:gd name="connsiteY407" fmla="*/ 758697 h 2020169"/>
                <a:gd name="connsiteX408" fmla="*/ 1014517 w 4011346"/>
                <a:gd name="connsiteY408" fmla="*/ 812093 h 2020169"/>
                <a:gd name="connsiteX409" fmla="*/ 957784 w 4011346"/>
                <a:gd name="connsiteY409" fmla="*/ 758697 h 2020169"/>
                <a:gd name="connsiteX410" fmla="*/ 884365 w 4011346"/>
                <a:gd name="connsiteY410" fmla="*/ 721988 h 2020169"/>
                <a:gd name="connsiteX411" fmla="*/ 824295 w 4011346"/>
                <a:gd name="connsiteY411" fmla="*/ 698627 h 2020169"/>
                <a:gd name="connsiteX412" fmla="*/ 810946 w 4011346"/>
                <a:gd name="connsiteY412" fmla="*/ 735336 h 2020169"/>
                <a:gd name="connsiteX413" fmla="*/ 827633 w 4011346"/>
                <a:gd name="connsiteY413" fmla="*/ 772046 h 2020169"/>
                <a:gd name="connsiteX414" fmla="*/ 814284 w 4011346"/>
                <a:gd name="connsiteY414" fmla="*/ 795407 h 2020169"/>
                <a:gd name="connsiteX415" fmla="*/ 800935 w 4011346"/>
                <a:gd name="connsiteY415" fmla="*/ 812093 h 2020169"/>
                <a:gd name="connsiteX416" fmla="*/ 770900 w 4011346"/>
                <a:gd name="connsiteY416" fmla="*/ 755360 h 2020169"/>
                <a:gd name="connsiteX417" fmla="*/ 744202 w 4011346"/>
                <a:gd name="connsiteY417" fmla="*/ 792069 h 2020169"/>
                <a:gd name="connsiteX418" fmla="*/ 707492 w 4011346"/>
                <a:gd name="connsiteY418" fmla="*/ 785395 h 2020169"/>
                <a:gd name="connsiteX419" fmla="*/ 654097 w 4011346"/>
                <a:gd name="connsiteY419" fmla="*/ 822104 h 2020169"/>
                <a:gd name="connsiteX420" fmla="*/ 644085 w 4011346"/>
                <a:gd name="connsiteY420" fmla="*/ 798744 h 2020169"/>
                <a:gd name="connsiteX421" fmla="*/ 654097 w 4011346"/>
                <a:gd name="connsiteY421" fmla="*/ 762034 h 2020169"/>
                <a:gd name="connsiteX422" fmla="*/ 614050 w 4011346"/>
                <a:gd name="connsiteY422" fmla="*/ 798744 h 2020169"/>
                <a:gd name="connsiteX423" fmla="*/ 594027 w 4011346"/>
                <a:gd name="connsiteY423" fmla="*/ 798744 h 2020169"/>
                <a:gd name="connsiteX424" fmla="*/ 533957 w 4011346"/>
                <a:gd name="connsiteY424" fmla="*/ 832116 h 2020169"/>
                <a:gd name="connsiteX425" fmla="*/ 510596 w 4011346"/>
                <a:gd name="connsiteY425" fmla="*/ 855477 h 2020169"/>
                <a:gd name="connsiteX426" fmla="*/ 500584 w 4011346"/>
                <a:gd name="connsiteY426" fmla="*/ 902198 h 2020169"/>
                <a:gd name="connsiteX427" fmla="*/ 450526 w 4011346"/>
                <a:gd name="connsiteY427" fmla="*/ 888849 h 2020169"/>
                <a:gd name="connsiteX428" fmla="*/ 433840 w 4011346"/>
                <a:gd name="connsiteY428" fmla="*/ 852139 h 2020169"/>
                <a:gd name="connsiteX429" fmla="*/ 467212 w 4011346"/>
                <a:gd name="connsiteY429" fmla="*/ 822104 h 2020169"/>
                <a:gd name="connsiteX430" fmla="*/ 453863 w 4011346"/>
                <a:gd name="connsiteY430" fmla="*/ 798744 h 2020169"/>
                <a:gd name="connsiteX431" fmla="*/ 390456 w 4011346"/>
                <a:gd name="connsiteY431" fmla="*/ 768709 h 2020169"/>
                <a:gd name="connsiteX432" fmla="*/ 417154 w 4011346"/>
                <a:gd name="connsiteY432" fmla="*/ 818767 h 2020169"/>
                <a:gd name="connsiteX433" fmla="*/ 407142 w 4011346"/>
                <a:gd name="connsiteY433" fmla="*/ 862151 h 2020169"/>
                <a:gd name="connsiteX434" fmla="*/ 413817 w 4011346"/>
                <a:gd name="connsiteY434" fmla="*/ 898861 h 2020169"/>
                <a:gd name="connsiteX435" fmla="*/ 427165 w 4011346"/>
                <a:gd name="connsiteY435" fmla="*/ 922221 h 2020169"/>
                <a:gd name="connsiteX436" fmla="*/ 413817 w 4011346"/>
                <a:gd name="connsiteY436" fmla="*/ 952256 h 2020169"/>
                <a:gd name="connsiteX437" fmla="*/ 390456 w 4011346"/>
                <a:gd name="connsiteY437" fmla="*/ 928896 h 2020169"/>
                <a:gd name="connsiteX438" fmla="*/ 360421 w 4011346"/>
                <a:gd name="connsiteY438" fmla="*/ 925558 h 2020169"/>
                <a:gd name="connsiteX439" fmla="*/ 333723 w 4011346"/>
                <a:gd name="connsiteY439" fmla="*/ 965605 h 2020169"/>
                <a:gd name="connsiteX440" fmla="*/ 307025 w 4011346"/>
                <a:gd name="connsiteY440" fmla="*/ 985628 h 2020169"/>
                <a:gd name="connsiteX441" fmla="*/ 320374 w 4011346"/>
                <a:gd name="connsiteY441" fmla="*/ 1012326 h 2020169"/>
                <a:gd name="connsiteX442" fmla="*/ 303688 w 4011346"/>
                <a:gd name="connsiteY442" fmla="*/ 1035687 h 2020169"/>
                <a:gd name="connsiteX443" fmla="*/ 233606 w 4011346"/>
                <a:gd name="connsiteY443" fmla="*/ 998977 h 2020169"/>
                <a:gd name="connsiteX444" fmla="*/ 243618 w 4011346"/>
                <a:gd name="connsiteY444" fmla="*/ 1049036 h 2020169"/>
                <a:gd name="connsiteX445" fmla="*/ 263641 w 4011346"/>
                <a:gd name="connsiteY445" fmla="*/ 1069059 h 2020169"/>
                <a:gd name="connsiteX446" fmla="*/ 250292 w 4011346"/>
                <a:gd name="connsiteY446" fmla="*/ 1082408 h 2020169"/>
                <a:gd name="connsiteX447" fmla="*/ 193560 w 4011346"/>
                <a:gd name="connsiteY447" fmla="*/ 1045698 h 2020169"/>
                <a:gd name="connsiteX448" fmla="*/ 170199 w 4011346"/>
                <a:gd name="connsiteY448" fmla="*/ 1005652 h 2020169"/>
                <a:gd name="connsiteX449" fmla="*/ 170199 w 4011346"/>
                <a:gd name="connsiteY449" fmla="*/ 958931 h 2020169"/>
                <a:gd name="connsiteX450" fmla="*/ 133490 w 4011346"/>
                <a:gd name="connsiteY450" fmla="*/ 882174 h 2020169"/>
                <a:gd name="connsiteX451" fmla="*/ 196897 w 4011346"/>
                <a:gd name="connsiteY451" fmla="*/ 912209 h 2020169"/>
                <a:gd name="connsiteX452" fmla="*/ 256967 w 4011346"/>
                <a:gd name="connsiteY452" fmla="*/ 942244 h 2020169"/>
                <a:gd name="connsiteX453" fmla="*/ 293676 w 4011346"/>
                <a:gd name="connsiteY453" fmla="*/ 945582 h 2020169"/>
                <a:gd name="connsiteX454" fmla="*/ 327049 w 4011346"/>
                <a:gd name="connsiteY454" fmla="*/ 915547 h 2020169"/>
                <a:gd name="connsiteX455" fmla="*/ 343735 w 4011346"/>
                <a:gd name="connsiteY455" fmla="*/ 878837 h 2020169"/>
                <a:gd name="connsiteX456" fmla="*/ 333723 w 4011346"/>
                <a:gd name="connsiteY456" fmla="*/ 828779 h 2020169"/>
                <a:gd name="connsiteX457" fmla="*/ 290339 w 4011346"/>
                <a:gd name="connsiteY457" fmla="*/ 808755 h 2020169"/>
                <a:gd name="connsiteX458" fmla="*/ 236944 w 4011346"/>
                <a:gd name="connsiteY458" fmla="*/ 762034 h 2020169"/>
                <a:gd name="connsiteX459" fmla="*/ 133490 w 4011346"/>
                <a:gd name="connsiteY459"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895546 w 4011346"/>
                <a:gd name="connsiteY324" fmla="*/ 60008 h 2020169"/>
                <a:gd name="connsiteX325" fmla="*/ 1926978 w 4011346"/>
                <a:gd name="connsiteY325" fmla="*/ 31434 h 2020169"/>
                <a:gd name="connsiteX326" fmla="*/ 1909833 w 4011346"/>
                <a:gd name="connsiteY326" fmla="*/ 0 h 2020169"/>
                <a:gd name="connsiteX327" fmla="*/ 1877440 w 4011346"/>
                <a:gd name="connsiteY327" fmla="*/ 3067 h 2020169"/>
                <a:gd name="connsiteX328" fmla="*/ 1835474 w 4011346"/>
                <a:gd name="connsiteY328" fmla="*/ 41195 h 2020169"/>
                <a:gd name="connsiteX329" fmla="*/ 1818788 w 4011346"/>
                <a:gd name="connsiteY329" fmla="*/ 81242 h 2020169"/>
                <a:gd name="connsiteX330" fmla="*/ 1838813 w 4011346"/>
                <a:gd name="connsiteY330" fmla="*/ 134636 h 2020169"/>
                <a:gd name="connsiteX331" fmla="*/ 1782079 w 4011346"/>
                <a:gd name="connsiteY331" fmla="*/ 121287 h 2020169"/>
                <a:gd name="connsiteX332" fmla="*/ 1768731 w 4011346"/>
                <a:gd name="connsiteY332" fmla="*/ 168009 h 2020169"/>
                <a:gd name="connsiteX333" fmla="*/ 1705322 w 4011346"/>
                <a:gd name="connsiteY333" fmla="*/ 191369 h 2020169"/>
                <a:gd name="connsiteX334" fmla="*/ 1685300 w 4011346"/>
                <a:gd name="connsiteY334" fmla="*/ 164671 h 2020169"/>
                <a:gd name="connsiteX335" fmla="*/ 1615218 w 4011346"/>
                <a:gd name="connsiteY335" fmla="*/ 168009 h 2020169"/>
                <a:gd name="connsiteX336" fmla="*/ 1638579 w 4011346"/>
                <a:gd name="connsiteY336" fmla="*/ 198044 h 2020169"/>
                <a:gd name="connsiteX337" fmla="*/ 1528449 w 4011346"/>
                <a:gd name="connsiteY337" fmla="*/ 224740 h 2020169"/>
                <a:gd name="connsiteX338" fmla="*/ 1465043 w 4011346"/>
                <a:gd name="connsiteY338" fmla="*/ 308171 h 2020169"/>
                <a:gd name="connsiteX339" fmla="*/ 1448357 w 4011346"/>
                <a:gd name="connsiteY339" fmla="*/ 334869 h 2020169"/>
                <a:gd name="connsiteX340" fmla="*/ 1481729 w 4011346"/>
                <a:gd name="connsiteY340" fmla="*/ 368242 h 2020169"/>
                <a:gd name="connsiteX341" fmla="*/ 1481729 w 4011346"/>
                <a:gd name="connsiteY341" fmla="*/ 398277 h 2020169"/>
                <a:gd name="connsiteX342" fmla="*/ 1458368 w 4011346"/>
                <a:gd name="connsiteY342" fmla="*/ 401614 h 2020169"/>
                <a:gd name="connsiteX343" fmla="*/ 1458368 w 4011346"/>
                <a:gd name="connsiteY343" fmla="*/ 381590 h 2020169"/>
                <a:gd name="connsiteX344" fmla="*/ 1418322 w 4011346"/>
                <a:gd name="connsiteY344" fmla="*/ 391602 h 2020169"/>
                <a:gd name="connsiteX345" fmla="*/ 1368263 w 4011346"/>
                <a:gd name="connsiteY345" fmla="*/ 398277 h 2020169"/>
                <a:gd name="connsiteX346" fmla="*/ 1321542 w 4011346"/>
                <a:gd name="connsiteY346" fmla="*/ 404951 h 2020169"/>
                <a:gd name="connsiteX347" fmla="*/ 1318205 w 4011346"/>
                <a:gd name="connsiteY347" fmla="*/ 491719 h 2020169"/>
                <a:gd name="connsiteX348" fmla="*/ 1358252 w 4011346"/>
                <a:gd name="connsiteY348" fmla="*/ 515080 h 2020169"/>
                <a:gd name="connsiteX349" fmla="*/ 1374938 w 4011346"/>
                <a:gd name="connsiteY349" fmla="*/ 545115 h 2020169"/>
                <a:gd name="connsiteX350" fmla="*/ 1384949 w 4011346"/>
                <a:gd name="connsiteY350" fmla="*/ 568475 h 2020169"/>
                <a:gd name="connsiteX351" fmla="*/ 1394961 w 4011346"/>
                <a:gd name="connsiteY351" fmla="*/ 618534 h 2020169"/>
                <a:gd name="connsiteX352" fmla="*/ 1384949 w 4011346"/>
                <a:gd name="connsiteY352" fmla="*/ 648569 h 2020169"/>
                <a:gd name="connsiteX353" fmla="*/ 1358252 w 4011346"/>
                <a:gd name="connsiteY353" fmla="*/ 615196 h 2020169"/>
                <a:gd name="connsiteX354" fmla="*/ 1361589 w 4011346"/>
                <a:gd name="connsiteY354" fmla="*/ 585161 h 2020169"/>
                <a:gd name="connsiteX355" fmla="*/ 1351577 w 4011346"/>
                <a:gd name="connsiteY355" fmla="*/ 545115 h 2020169"/>
                <a:gd name="connsiteX356" fmla="*/ 1328217 w 4011346"/>
                <a:gd name="connsiteY356" fmla="*/ 551789 h 2020169"/>
                <a:gd name="connsiteX357" fmla="*/ 1281495 w 4011346"/>
                <a:gd name="connsiteY357" fmla="*/ 515080 h 2020169"/>
                <a:gd name="connsiteX358" fmla="*/ 1241449 w 4011346"/>
                <a:gd name="connsiteY358" fmla="*/ 511742 h 2020169"/>
                <a:gd name="connsiteX359" fmla="*/ 1241449 w 4011346"/>
                <a:gd name="connsiteY359" fmla="*/ 558463 h 2020169"/>
                <a:gd name="connsiteX360" fmla="*/ 1201402 w 4011346"/>
                <a:gd name="connsiteY360" fmla="*/ 538440 h 2020169"/>
                <a:gd name="connsiteX361" fmla="*/ 1228100 w 4011346"/>
                <a:gd name="connsiteY361" fmla="*/ 588498 h 2020169"/>
                <a:gd name="connsiteX362" fmla="*/ 1258135 w 4011346"/>
                <a:gd name="connsiteY362" fmla="*/ 598510 h 2020169"/>
                <a:gd name="connsiteX363" fmla="*/ 1258135 w 4011346"/>
                <a:gd name="connsiteY363" fmla="*/ 618534 h 2020169"/>
                <a:gd name="connsiteX364" fmla="*/ 1198065 w 4011346"/>
                <a:gd name="connsiteY364" fmla="*/ 595173 h 2020169"/>
                <a:gd name="connsiteX365" fmla="*/ 1181379 w 4011346"/>
                <a:gd name="connsiteY365" fmla="*/ 595173 h 2020169"/>
                <a:gd name="connsiteX366" fmla="*/ 1178041 w 4011346"/>
                <a:gd name="connsiteY366" fmla="*/ 551789 h 2020169"/>
                <a:gd name="connsiteX367" fmla="*/ 1171367 w 4011346"/>
                <a:gd name="connsiteY367" fmla="*/ 465021 h 2020169"/>
                <a:gd name="connsiteX368" fmla="*/ 1161355 w 4011346"/>
                <a:gd name="connsiteY368" fmla="*/ 535103 h 2020169"/>
                <a:gd name="connsiteX369" fmla="*/ 1137995 w 4011346"/>
                <a:gd name="connsiteY369" fmla="*/ 565138 h 2020169"/>
                <a:gd name="connsiteX370" fmla="*/ 1158018 w 4011346"/>
                <a:gd name="connsiteY370" fmla="*/ 611859 h 2020169"/>
                <a:gd name="connsiteX371" fmla="*/ 1158018 w 4011346"/>
                <a:gd name="connsiteY371" fmla="*/ 645231 h 2020169"/>
                <a:gd name="connsiteX372" fmla="*/ 1141332 w 4011346"/>
                <a:gd name="connsiteY372" fmla="*/ 695290 h 2020169"/>
                <a:gd name="connsiteX373" fmla="*/ 1154681 w 4011346"/>
                <a:gd name="connsiteY373" fmla="*/ 728662 h 2020169"/>
                <a:gd name="connsiteX374" fmla="*/ 1184716 w 4011346"/>
                <a:gd name="connsiteY374" fmla="*/ 735336 h 2020169"/>
                <a:gd name="connsiteX375" fmla="*/ 1221425 w 4011346"/>
                <a:gd name="connsiteY375" fmla="*/ 742011 h 2020169"/>
                <a:gd name="connsiteX376" fmla="*/ 1241449 w 4011346"/>
                <a:gd name="connsiteY376" fmla="*/ 765371 h 2020169"/>
                <a:gd name="connsiteX377" fmla="*/ 1258135 w 4011346"/>
                <a:gd name="connsiteY377" fmla="*/ 808755 h 2020169"/>
                <a:gd name="connsiteX378" fmla="*/ 1258135 w 4011346"/>
                <a:gd name="connsiteY378" fmla="*/ 808755 h 2020169"/>
                <a:gd name="connsiteX379" fmla="*/ 1254798 w 4011346"/>
                <a:gd name="connsiteY379" fmla="*/ 842128 h 2020169"/>
                <a:gd name="connsiteX380" fmla="*/ 1274821 w 4011346"/>
                <a:gd name="connsiteY380" fmla="*/ 862151 h 2020169"/>
                <a:gd name="connsiteX381" fmla="*/ 1244786 w 4011346"/>
                <a:gd name="connsiteY381" fmla="*/ 868826 h 2020169"/>
                <a:gd name="connsiteX382" fmla="*/ 1224763 w 4011346"/>
                <a:gd name="connsiteY382" fmla="*/ 828779 h 2020169"/>
                <a:gd name="connsiteX383" fmla="*/ 1224763 w 4011346"/>
                <a:gd name="connsiteY383" fmla="*/ 788732 h 2020169"/>
                <a:gd name="connsiteX384" fmla="*/ 1194727 w 4011346"/>
                <a:gd name="connsiteY384" fmla="*/ 752023 h 2020169"/>
                <a:gd name="connsiteX385" fmla="*/ 1164692 w 4011346"/>
                <a:gd name="connsiteY385" fmla="*/ 795407 h 2020169"/>
                <a:gd name="connsiteX386" fmla="*/ 1178041 w 4011346"/>
                <a:gd name="connsiteY386" fmla="*/ 838790 h 2020169"/>
                <a:gd name="connsiteX387" fmla="*/ 1137995 w 4011346"/>
                <a:gd name="connsiteY387" fmla="*/ 895523 h 2020169"/>
                <a:gd name="connsiteX388" fmla="*/ 1097948 w 4011346"/>
                <a:gd name="connsiteY388" fmla="*/ 952256 h 2020169"/>
                <a:gd name="connsiteX389" fmla="*/ 1007843 w 4011346"/>
                <a:gd name="connsiteY389" fmla="*/ 915547 h 2020169"/>
                <a:gd name="connsiteX390" fmla="*/ 1074587 w 4011346"/>
                <a:gd name="connsiteY390" fmla="*/ 912209 h 2020169"/>
                <a:gd name="connsiteX391" fmla="*/ 1107960 w 4011346"/>
                <a:gd name="connsiteY391" fmla="*/ 848802 h 2020169"/>
                <a:gd name="connsiteX392" fmla="*/ 1121309 w 4011346"/>
                <a:gd name="connsiteY392" fmla="*/ 805418 h 2020169"/>
                <a:gd name="connsiteX393" fmla="*/ 1127983 w 4011346"/>
                <a:gd name="connsiteY393" fmla="*/ 772046 h 2020169"/>
                <a:gd name="connsiteX394" fmla="*/ 1117971 w 4011346"/>
                <a:gd name="connsiteY394" fmla="*/ 755360 h 2020169"/>
                <a:gd name="connsiteX395" fmla="*/ 1114634 w 4011346"/>
                <a:gd name="connsiteY395" fmla="*/ 705301 h 2020169"/>
                <a:gd name="connsiteX396" fmla="*/ 1104622 w 4011346"/>
                <a:gd name="connsiteY396" fmla="*/ 625208 h 2020169"/>
                <a:gd name="connsiteX397" fmla="*/ 1101285 w 4011346"/>
                <a:gd name="connsiteY397" fmla="*/ 565138 h 2020169"/>
                <a:gd name="connsiteX398" fmla="*/ 1124646 w 4011346"/>
                <a:gd name="connsiteY398" fmla="*/ 471696 h 2020169"/>
                <a:gd name="connsiteX399" fmla="*/ 1031203 w 4011346"/>
                <a:gd name="connsiteY399" fmla="*/ 461684 h 2020169"/>
                <a:gd name="connsiteX400" fmla="*/ 1014517 w 4011346"/>
                <a:gd name="connsiteY400" fmla="*/ 518417 h 2020169"/>
                <a:gd name="connsiteX401" fmla="*/ 1024529 w 4011346"/>
                <a:gd name="connsiteY401" fmla="*/ 565138 h 2020169"/>
                <a:gd name="connsiteX402" fmla="*/ 981145 w 4011346"/>
                <a:gd name="connsiteY402" fmla="*/ 618534 h 2020169"/>
                <a:gd name="connsiteX403" fmla="*/ 991157 w 4011346"/>
                <a:gd name="connsiteY403" fmla="*/ 655243 h 2020169"/>
                <a:gd name="connsiteX404" fmla="*/ 981145 w 4011346"/>
                <a:gd name="connsiteY404" fmla="*/ 701964 h 2020169"/>
                <a:gd name="connsiteX405" fmla="*/ 1001168 w 4011346"/>
                <a:gd name="connsiteY405" fmla="*/ 725325 h 2020169"/>
                <a:gd name="connsiteX406" fmla="*/ 1017854 w 4011346"/>
                <a:gd name="connsiteY406" fmla="*/ 772046 h 2020169"/>
                <a:gd name="connsiteX407" fmla="*/ 1047890 w 4011346"/>
                <a:gd name="connsiteY407" fmla="*/ 758697 h 2020169"/>
                <a:gd name="connsiteX408" fmla="*/ 1014517 w 4011346"/>
                <a:gd name="connsiteY408" fmla="*/ 812093 h 2020169"/>
                <a:gd name="connsiteX409" fmla="*/ 957784 w 4011346"/>
                <a:gd name="connsiteY409" fmla="*/ 758697 h 2020169"/>
                <a:gd name="connsiteX410" fmla="*/ 884365 w 4011346"/>
                <a:gd name="connsiteY410" fmla="*/ 721988 h 2020169"/>
                <a:gd name="connsiteX411" fmla="*/ 824295 w 4011346"/>
                <a:gd name="connsiteY411" fmla="*/ 698627 h 2020169"/>
                <a:gd name="connsiteX412" fmla="*/ 810946 w 4011346"/>
                <a:gd name="connsiteY412" fmla="*/ 735336 h 2020169"/>
                <a:gd name="connsiteX413" fmla="*/ 827633 w 4011346"/>
                <a:gd name="connsiteY413" fmla="*/ 772046 h 2020169"/>
                <a:gd name="connsiteX414" fmla="*/ 814284 w 4011346"/>
                <a:gd name="connsiteY414" fmla="*/ 795407 h 2020169"/>
                <a:gd name="connsiteX415" fmla="*/ 800935 w 4011346"/>
                <a:gd name="connsiteY415" fmla="*/ 812093 h 2020169"/>
                <a:gd name="connsiteX416" fmla="*/ 770900 w 4011346"/>
                <a:gd name="connsiteY416" fmla="*/ 755360 h 2020169"/>
                <a:gd name="connsiteX417" fmla="*/ 744202 w 4011346"/>
                <a:gd name="connsiteY417" fmla="*/ 792069 h 2020169"/>
                <a:gd name="connsiteX418" fmla="*/ 707492 w 4011346"/>
                <a:gd name="connsiteY418" fmla="*/ 785395 h 2020169"/>
                <a:gd name="connsiteX419" fmla="*/ 654097 w 4011346"/>
                <a:gd name="connsiteY419" fmla="*/ 822104 h 2020169"/>
                <a:gd name="connsiteX420" fmla="*/ 644085 w 4011346"/>
                <a:gd name="connsiteY420" fmla="*/ 798744 h 2020169"/>
                <a:gd name="connsiteX421" fmla="*/ 654097 w 4011346"/>
                <a:gd name="connsiteY421" fmla="*/ 762034 h 2020169"/>
                <a:gd name="connsiteX422" fmla="*/ 614050 w 4011346"/>
                <a:gd name="connsiteY422" fmla="*/ 798744 h 2020169"/>
                <a:gd name="connsiteX423" fmla="*/ 594027 w 4011346"/>
                <a:gd name="connsiteY423" fmla="*/ 798744 h 2020169"/>
                <a:gd name="connsiteX424" fmla="*/ 533957 w 4011346"/>
                <a:gd name="connsiteY424" fmla="*/ 832116 h 2020169"/>
                <a:gd name="connsiteX425" fmla="*/ 510596 w 4011346"/>
                <a:gd name="connsiteY425" fmla="*/ 855477 h 2020169"/>
                <a:gd name="connsiteX426" fmla="*/ 500584 w 4011346"/>
                <a:gd name="connsiteY426" fmla="*/ 902198 h 2020169"/>
                <a:gd name="connsiteX427" fmla="*/ 450526 w 4011346"/>
                <a:gd name="connsiteY427" fmla="*/ 888849 h 2020169"/>
                <a:gd name="connsiteX428" fmla="*/ 433840 w 4011346"/>
                <a:gd name="connsiteY428" fmla="*/ 852139 h 2020169"/>
                <a:gd name="connsiteX429" fmla="*/ 467212 w 4011346"/>
                <a:gd name="connsiteY429" fmla="*/ 822104 h 2020169"/>
                <a:gd name="connsiteX430" fmla="*/ 453863 w 4011346"/>
                <a:gd name="connsiteY430" fmla="*/ 798744 h 2020169"/>
                <a:gd name="connsiteX431" fmla="*/ 390456 w 4011346"/>
                <a:gd name="connsiteY431" fmla="*/ 768709 h 2020169"/>
                <a:gd name="connsiteX432" fmla="*/ 417154 w 4011346"/>
                <a:gd name="connsiteY432" fmla="*/ 818767 h 2020169"/>
                <a:gd name="connsiteX433" fmla="*/ 407142 w 4011346"/>
                <a:gd name="connsiteY433" fmla="*/ 862151 h 2020169"/>
                <a:gd name="connsiteX434" fmla="*/ 413817 w 4011346"/>
                <a:gd name="connsiteY434" fmla="*/ 898861 h 2020169"/>
                <a:gd name="connsiteX435" fmla="*/ 427165 w 4011346"/>
                <a:gd name="connsiteY435" fmla="*/ 922221 h 2020169"/>
                <a:gd name="connsiteX436" fmla="*/ 413817 w 4011346"/>
                <a:gd name="connsiteY436" fmla="*/ 952256 h 2020169"/>
                <a:gd name="connsiteX437" fmla="*/ 390456 w 4011346"/>
                <a:gd name="connsiteY437" fmla="*/ 928896 h 2020169"/>
                <a:gd name="connsiteX438" fmla="*/ 360421 w 4011346"/>
                <a:gd name="connsiteY438" fmla="*/ 925558 h 2020169"/>
                <a:gd name="connsiteX439" fmla="*/ 333723 w 4011346"/>
                <a:gd name="connsiteY439" fmla="*/ 965605 h 2020169"/>
                <a:gd name="connsiteX440" fmla="*/ 307025 w 4011346"/>
                <a:gd name="connsiteY440" fmla="*/ 985628 h 2020169"/>
                <a:gd name="connsiteX441" fmla="*/ 320374 w 4011346"/>
                <a:gd name="connsiteY441" fmla="*/ 1012326 h 2020169"/>
                <a:gd name="connsiteX442" fmla="*/ 303688 w 4011346"/>
                <a:gd name="connsiteY442" fmla="*/ 1035687 h 2020169"/>
                <a:gd name="connsiteX443" fmla="*/ 233606 w 4011346"/>
                <a:gd name="connsiteY443" fmla="*/ 998977 h 2020169"/>
                <a:gd name="connsiteX444" fmla="*/ 243618 w 4011346"/>
                <a:gd name="connsiteY444" fmla="*/ 1049036 h 2020169"/>
                <a:gd name="connsiteX445" fmla="*/ 263641 w 4011346"/>
                <a:gd name="connsiteY445" fmla="*/ 1069059 h 2020169"/>
                <a:gd name="connsiteX446" fmla="*/ 250292 w 4011346"/>
                <a:gd name="connsiteY446" fmla="*/ 1082408 h 2020169"/>
                <a:gd name="connsiteX447" fmla="*/ 193560 w 4011346"/>
                <a:gd name="connsiteY447" fmla="*/ 1045698 h 2020169"/>
                <a:gd name="connsiteX448" fmla="*/ 170199 w 4011346"/>
                <a:gd name="connsiteY448" fmla="*/ 1005652 h 2020169"/>
                <a:gd name="connsiteX449" fmla="*/ 170199 w 4011346"/>
                <a:gd name="connsiteY449" fmla="*/ 958931 h 2020169"/>
                <a:gd name="connsiteX450" fmla="*/ 133490 w 4011346"/>
                <a:gd name="connsiteY450" fmla="*/ 882174 h 2020169"/>
                <a:gd name="connsiteX451" fmla="*/ 196897 w 4011346"/>
                <a:gd name="connsiteY451" fmla="*/ 912209 h 2020169"/>
                <a:gd name="connsiteX452" fmla="*/ 256967 w 4011346"/>
                <a:gd name="connsiteY452" fmla="*/ 942244 h 2020169"/>
                <a:gd name="connsiteX453" fmla="*/ 293676 w 4011346"/>
                <a:gd name="connsiteY453" fmla="*/ 945582 h 2020169"/>
                <a:gd name="connsiteX454" fmla="*/ 327049 w 4011346"/>
                <a:gd name="connsiteY454" fmla="*/ 915547 h 2020169"/>
                <a:gd name="connsiteX455" fmla="*/ 343735 w 4011346"/>
                <a:gd name="connsiteY455" fmla="*/ 878837 h 2020169"/>
                <a:gd name="connsiteX456" fmla="*/ 333723 w 4011346"/>
                <a:gd name="connsiteY456" fmla="*/ 828779 h 2020169"/>
                <a:gd name="connsiteX457" fmla="*/ 290339 w 4011346"/>
                <a:gd name="connsiteY457" fmla="*/ 808755 h 2020169"/>
                <a:gd name="connsiteX458" fmla="*/ 236944 w 4011346"/>
                <a:gd name="connsiteY458" fmla="*/ 762034 h 2020169"/>
                <a:gd name="connsiteX459" fmla="*/ 133490 w 4011346"/>
                <a:gd name="connsiteY459"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24120 w 4011346"/>
                <a:gd name="connsiteY324" fmla="*/ 105729 h 2020169"/>
                <a:gd name="connsiteX325" fmla="*/ 1895546 w 4011346"/>
                <a:gd name="connsiteY325" fmla="*/ 60008 h 2020169"/>
                <a:gd name="connsiteX326" fmla="*/ 1926978 w 4011346"/>
                <a:gd name="connsiteY326" fmla="*/ 31434 h 2020169"/>
                <a:gd name="connsiteX327" fmla="*/ 1909833 w 4011346"/>
                <a:gd name="connsiteY327" fmla="*/ 0 h 2020169"/>
                <a:gd name="connsiteX328" fmla="*/ 1877440 w 4011346"/>
                <a:gd name="connsiteY328" fmla="*/ 3067 h 2020169"/>
                <a:gd name="connsiteX329" fmla="*/ 1835474 w 4011346"/>
                <a:gd name="connsiteY329" fmla="*/ 41195 h 2020169"/>
                <a:gd name="connsiteX330" fmla="*/ 1818788 w 4011346"/>
                <a:gd name="connsiteY330" fmla="*/ 81242 h 2020169"/>
                <a:gd name="connsiteX331" fmla="*/ 1838813 w 4011346"/>
                <a:gd name="connsiteY331" fmla="*/ 134636 h 2020169"/>
                <a:gd name="connsiteX332" fmla="*/ 1782079 w 4011346"/>
                <a:gd name="connsiteY332" fmla="*/ 121287 h 2020169"/>
                <a:gd name="connsiteX333" fmla="*/ 1768731 w 4011346"/>
                <a:gd name="connsiteY333" fmla="*/ 168009 h 2020169"/>
                <a:gd name="connsiteX334" fmla="*/ 1705322 w 4011346"/>
                <a:gd name="connsiteY334" fmla="*/ 191369 h 2020169"/>
                <a:gd name="connsiteX335" fmla="*/ 1685300 w 4011346"/>
                <a:gd name="connsiteY335" fmla="*/ 164671 h 2020169"/>
                <a:gd name="connsiteX336" fmla="*/ 1615218 w 4011346"/>
                <a:gd name="connsiteY336" fmla="*/ 168009 h 2020169"/>
                <a:gd name="connsiteX337" fmla="*/ 1638579 w 4011346"/>
                <a:gd name="connsiteY337" fmla="*/ 198044 h 2020169"/>
                <a:gd name="connsiteX338" fmla="*/ 1528449 w 4011346"/>
                <a:gd name="connsiteY338" fmla="*/ 224740 h 2020169"/>
                <a:gd name="connsiteX339" fmla="*/ 1465043 w 4011346"/>
                <a:gd name="connsiteY339" fmla="*/ 308171 h 2020169"/>
                <a:gd name="connsiteX340" fmla="*/ 1448357 w 4011346"/>
                <a:gd name="connsiteY340" fmla="*/ 334869 h 2020169"/>
                <a:gd name="connsiteX341" fmla="*/ 1481729 w 4011346"/>
                <a:gd name="connsiteY341" fmla="*/ 368242 h 2020169"/>
                <a:gd name="connsiteX342" fmla="*/ 1481729 w 4011346"/>
                <a:gd name="connsiteY342" fmla="*/ 398277 h 2020169"/>
                <a:gd name="connsiteX343" fmla="*/ 1458368 w 4011346"/>
                <a:gd name="connsiteY343" fmla="*/ 401614 h 2020169"/>
                <a:gd name="connsiteX344" fmla="*/ 1458368 w 4011346"/>
                <a:gd name="connsiteY344" fmla="*/ 381590 h 2020169"/>
                <a:gd name="connsiteX345" fmla="*/ 1418322 w 4011346"/>
                <a:gd name="connsiteY345" fmla="*/ 391602 h 2020169"/>
                <a:gd name="connsiteX346" fmla="*/ 1368263 w 4011346"/>
                <a:gd name="connsiteY346" fmla="*/ 398277 h 2020169"/>
                <a:gd name="connsiteX347" fmla="*/ 1321542 w 4011346"/>
                <a:gd name="connsiteY347" fmla="*/ 404951 h 2020169"/>
                <a:gd name="connsiteX348" fmla="*/ 1318205 w 4011346"/>
                <a:gd name="connsiteY348" fmla="*/ 491719 h 2020169"/>
                <a:gd name="connsiteX349" fmla="*/ 1358252 w 4011346"/>
                <a:gd name="connsiteY349" fmla="*/ 515080 h 2020169"/>
                <a:gd name="connsiteX350" fmla="*/ 1374938 w 4011346"/>
                <a:gd name="connsiteY350" fmla="*/ 545115 h 2020169"/>
                <a:gd name="connsiteX351" fmla="*/ 1384949 w 4011346"/>
                <a:gd name="connsiteY351" fmla="*/ 568475 h 2020169"/>
                <a:gd name="connsiteX352" fmla="*/ 1394961 w 4011346"/>
                <a:gd name="connsiteY352" fmla="*/ 618534 h 2020169"/>
                <a:gd name="connsiteX353" fmla="*/ 1384949 w 4011346"/>
                <a:gd name="connsiteY353" fmla="*/ 648569 h 2020169"/>
                <a:gd name="connsiteX354" fmla="*/ 1358252 w 4011346"/>
                <a:gd name="connsiteY354" fmla="*/ 615196 h 2020169"/>
                <a:gd name="connsiteX355" fmla="*/ 1361589 w 4011346"/>
                <a:gd name="connsiteY355" fmla="*/ 585161 h 2020169"/>
                <a:gd name="connsiteX356" fmla="*/ 1351577 w 4011346"/>
                <a:gd name="connsiteY356" fmla="*/ 545115 h 2020169"/>
                <a:gd name="connsiteX357" fmla="*/ 1328217 w 4011346"/>
                <a:gd name="connsiteY357" fmla="*/ 551789 h 2020169"/>
                <a:gd name="connsiteX358" fmla="*/ 1281495 w 4011346"/>
                <a:gd name="connsiteY358" fmla="*/ 515080 h 2020169"/>
                <a:gd name="connsiteX359" fmla="*/ 1241449 w 4011346"/>
                <a:gd name="connsiteY359" fmla="*/ 511742 h 2020169"/>
                <a:gd name="connsiteX360" fmla="*/ 1241449 w 4011346"/>
                <a:gd name="connsiteY360" fmla="*/ 558463 h 2020169"/>
                <a:gd name="connsiteX361" fmla="*/ 1201402 w 4011346"/>
                <a:gd name="connsiteY361" fmla="*/ 538440 h 2020169"/>
                <a:gd name="connsiteX362" fmla="*/ 1228100 w 4011346"/>
                <a:gd name="connsiteY362" fmla="*/ 588498 h 2020169"/>
                <a:gd name="connsiteX363" fmla="*/ 1258135 w 4011346"/>
                <a:gd name="connsiteY363" fmla="*/ 598510 h 2020169"/>
                <a:gd name="connsiteX364" fmla="*/ 1258135 w 4011346"/>
                <a:gd name="connsiteY364" fmla="*/ 618534 h 2020169"/>
                <a:gd name="connsiteX365" fmla="*/ 1198065 w 4011346"/>
                <a:gd name="connsiteY365" fmla="*/ 595173 h 2020169"/>
                <a:gd name="connsiteX366" fmla="*/ 1181379 w 4011346"/>
                <a:gd name="connsiteY366" fmla="*/ 595173 h 2020169"/>
                <a:gd name="connsiteX367" fmla="*/ 1178041 w 4011346"/>
                <a:gd name="connsiteY367" fmla="*/ 551789 h 2020169"/>
                <a:gd name="connsiteX368" fmla="*/ 1171367 w 4011346"/>
                <a:gd name="connsiteY368" fmla="*/ 465021 h 2020169"/>
                <a:gd name="connsiteX369" fmla="*/ 1161355 w 4011346"/>
                <a:gd name="connsiteY369" fmla="*/ 535103 h 2020169"/>
                <a:gd name="connsiteX370" fmla="*/ 1137995 w 4011346"/>
                <a:gd name="connsiteY370" fmla="*/ 565138 h 2020169"/>
                <a:gd name="connsiteX371" fmla="*/ 1158018 w 4011346"/>
                <a:gd name="connsiteY371" fmla="*/ 611859 h 2020169"/>
                <a:gd name="connsiteX372" fmla="*/ 1158018 w 4011346"/>
                <a:gd name="connsiteY372" fmla="*/ 645231 h 2020169"/>
                <a:gd name="connsiteX373" fmla="*/ 1141332 w 4011346"/>
                <a:gd name="connsiteY373" fmla="*/ 695290 h 2020169"/>
                <a:gd name="connsiteX374" fmla="*/ 1154681 w 4011346"/>
                <a:gd name="connsiteY374" fmla="*/ 728662 h 2020169"/>
                <a:gd name="connsiteX375" fmla="*/ 1184716 w 4011346"/>
                <a:gd name="connsiteY375" fmla="*/ 735336 h 2020169"/>
                <a:gd name="connsiteX376" fmla="*/ 1221425 w 4011346"/>
                <a:gd name="connsiteY376" fmla="*/ 742011 h 2020169"/>
                <a:gd name="connsiteX377" fmla="*/ 1241449 w 4011346"/>
                <a:gd name="connsiteY377" fmla="*/ 765371 h 2020169"/>
                <a:gd name="connsiteX378" fmla="*/ 1258135 w 4011346"/>
                <a:gd name="connsiteY378" fmla="*/ 808755 h 2020169"/>
                <a:gd name="connsiteX379" fmla="*/ 1258135 w 4011346"/>
                <a:gd name="connsiteY379" fmla="*/ 808755 h 2020169"/>
                <a:gd name="connsiteX380" fmla="*/ 1254798 w 4011346"/>
                <a:gd name="connsiteY380" fmla="*/ 842128 h 2020169"/>
                <a:gd name="connsiteX381" fmla="*/ 1274821 w 4011346"/>
                <a:gd name="connsiteY381" fmla="*/ 862151 h 2020169"/>
                <a:gd name="connsiteX382" fmla="*/ 1244786 w 4011346"/>
                <a:gd name="connsiteY382" fmla="*/ 868826 h 2020169"/>
                <a:gd name="connsiteX383" fmla="*/ 1224763 w 4011346"/>
                <a:gd name="connsiteY383" fmla="*/ 828779 h 2020169"/>
                <a:gd name="connsiteX384" fmla="*/ 1224763 w 4011346"/>
                <a:gd name="connsiteY384" fmla="*/ 788732 h 2020169"/>
                <a:gd name="connsiteX385" fmla="*/ 1194727 w 4011346"/>
                <a:gd name="connsiteY385" fmla="*/ 752023 h 2020169"/>
                <a:gd name="connsiteX386" fmla="*/ 1164692 w 4011346"/>
                <a:gd name="connsiteY386" fmla="*/ 795407 h 2020169"/>
                <a:gd name="connsiteX387" fmla="*/ 1178041 w 4011346"/>
                <a:gd name="connsiteY387" fmla="*/ 838790 h 2020169"/>
                <a:gd name="connsiteX388" fmla="*/ 1137995 w 4011346"/>
                <a:gd name="connsiteY388" fmla="*/ 895523 h 2020169"/>
                <a:gd name="connsiteX389" fmla="*/ 1097948 w 4011346"/>
                <a:gd name="connsiteY389" fmla="*/ 952256 h 2020169"/>
                <a:gd name="connsiteX390" fmla="*/ 1007843 w 4011346"/>
                <a:gd name="connsiteY390" fmla="*/ 915547 h 2020169"/>
                <a:gd name="connsiteX391" fmla="*/ 1074587 w 4011346"/>
                <a:gd name="connsiteY391" fmla="*/ 912209 h 2020169"/>
                <a:gd name="connsiteX392" fmla="*/ 1107960 w 4011346"/>
                <a:gd name="connsiteY392" fmla="*/ 848802 h 2020169"/>
                <a:gd name="connsiteX393" fmla="*/ 1121309 w 4011346"/>
                <a:gd name="connsiteY393" fmla="*/ 805418 h 2020169"/>
                <a:gd name="connsiteX394" fmla="*/ 1127983 w 4011346"/>
                <a:gd name="connsiteY394" fmla="*/ 772046 h 2020169"/>
                <a:gd name="connsiteX395" fmla="*/ 1117971 w 4011346"/>
                <a:gd name="connsiteY395" fmla="*/ 755360 h 2020169"/>
                <a:gd name="connsiteX396" fmla="*/ 1114634 w 4011346"/>
                <a:gd name="connsiteY396" fmla="*/ 705301 h 2020169"/>
                <a:gd name="connsiteX397" fmla="*/ 1104622 w 4011346"/>
                <a:gd name="connsiteY397" fmla="*/ 625208 h 2020169"/>
                <a:gd name="connsiteX398" fmla="*/ 1101285 w 4011346"/>
                <a:gd name="connsiteY398" fmla="*/ 565138 h 2020169"/>
                <a:gd name="connsiteX399" fmla="*/ 1124646 w 4011346"/>
                <a:gd name="connsiteY399" fmla="*/ 471696 h 2020169"/>
                <a:gd name="connsiteX400" fmla="*/ 1031203 w 4011346"/>
                <a:gd name="connsiteY400" fmla="*/ 461684 h 2020169"/>
                <a:gd name="connsiteX401" fmla="*/ 1014517 w 4011346"/>
                <a:gd name="connsiteY401" fmla="*/ 518417 h 2020169"/>
                <a:gd name="connsiteX402" fmla="*/ 1024529 w 4011346"/>
                <a:gd name="connsiteY402" fmla="*/ 565138 h 2020169"/>
                <a:gd name="connsiteX403" fmla="*/ 981145 w 4011346"/>
                <a:gd name="connsiteY403" fmla="*/ 618534 h 2020169"/>
                <a:gd name="connsiteX404" fmla="*/ 991157 w 4011346"/>
                <a:gd name="connsiteY404" fmla="*/ 655243 h 2020169"/>
                <a:gd name="connsiteX405" fmla="*/ 981145 w 4011346"/>
                <a:gd name="connsiteY405" fmla="*/ 701964 h 2020169"/>
                <a:gd name="connsiteX406" fmla="*/ 1001168 w 4011346"/>
                <a:gd name="connsiteY406" fmla="*/ 725325 h 2020169"/>
                <a:gd name="connsiteX407" fmla="*/ 1017854 w 4011346"/>
                <a:gd name="connsiteY407" fmla="*/ 772046 h 2020169"/>
                <a:gd name="connsiteX408" fmla="*/ 1047890 w 4011346"/>
                <a:gd name="connsiteY408" fmla="*/ 758697 h 2020169"/>
                <a:gd name="connsiteX409" fmla="*/ 1014517 w 4011346"/>
                <a:gd name="connsiteY409" fmla="*/ 812093 h 2020169"/>
                <a:gd name="connsiteX410" fmla="*/ 957784 w 4011346"/>
                <a:gd name="connsiteY410" fmla="*/ 758697 h 2020169"/>
                <a:gd name="connsiteX411" fmla="*/ 884365 w 4011346"/>
                <a:gd name="connsiteY411" fmla="*/ 721988 h 2020169"/>
                <a:gd name="connsiteX412" fmla="*/ 824295 w 4011346"/>
                <a:gd name="connsiteY412" fmla="*/ 698627 h 2020169"/>
                <a:gd name="connsiteX413" fmla="*/ 810946 w 4011346"/>
                <a:gd name="connsiteY413" fmla="*/ 735336 h 2020169"/>
                <a:gd name="connsiteX414" fmla="*/ 827633 w 4011346"/>
                <a:gd name="connsiteY414" fmla="*/ 772046 h 2020169"/>
                <a:gd name="connsiteX415" fmla="*/ 814284 w 4011346"/>
                <a:gd name="connsiteY415" fmla="*/ 795407 h 2020169"/>
                <a:gd name="connsiteX416" fmla="*/ 800935 w 4011346"/>
                <a:gd name="connsiteY416" fmla="*/ 812093 h 2020169"/>
                <a:gd name="connsiteX417" fmla="*/ 770900 w 4011346"/>
                <a:gd name="connsiteY417" fmla="*/ 755360 h 2020169"/>
                <a:gd name="connsiteX418" fmla="*/ 744202 w 4011346"/>
                <a:gd name="connsiteY418" fmla="*/ 792069 h 2020169"/>
                <a:gd name="connsiteX419" fmla="*/ 707492 w 4011346"/>
                <a:gd name="connsiteY419" fmla="*/ 785395 h 2020169"/>
                <a:gd name="connsiteX420" fmla="*/ 654097 w 4011346"/>
                <a:gd name="connsiteY420" fmla="*/ 822104 h 2020169"/>
                <a:gd name="connsiteX421" fmla="*/ 644085 w 4011346"/>
                <a:gd name="connsiteY421" fmla="*/ 798744 h 2020169"/>
                <a:gd name="connsiteX422" fmla="*/ 654097 w 4011346"/>
                <a:gd name="connsiteY422" fmla="*/ 762034 h 2020169"/>
                <a:gd name="connsiteX423" fmla="*/ 614050 w 4011346"/>
                <a:gd name="connsiteY423" fmla="*/ 798744 h 2020169"/>
                <a:gd name="connsiteX424" fmla="*/ 594027 w 4011346"/>
                <a:gd name="connsiteY424" fmla="*/ 798744 h 2020169"/>
                <a:gd name="connsiteX425" fmla="*/ 533957 w 4011346"/>
                <a:gd name="connsiteY425" fmla="*/ 832116 h 2020169"/>
                <a:gd name="connsiteX426" fmla="*/ 510596 w 4011346"/>
                <a:gd name="connsiteY426" fmla="*/ 855477 h 2020169"/>
                <a:gd name="connsiteX427" fmla="*/ 500584 w 4011346"/>
                <a:gd name="connsiteY427" fmla="*/ 902198 h 2020169"/>
                <a:gd name="connsiteX428" fmla="*/ 450526 w 4011346"/>
                <a:gd name="connsiteY428" fmla="*/ 888849 h 2020169"/>
                <a:gd name="connsiteX429" fmla="*/ 433840 w 4011346"/>
                <a:gd name="connsiteY429" fmla="*/ 852139 h 2020169"/>
                <a:gd name="connsiteX430" fmla="*/ 467212 w 4011346"/>
                <a:gd name="connsiteY430" fmla="*/ 822104 h 2020169"/>
                <a:gd name="connsiteX431" fmla="*/ 453863 w 4011346"/>
                <a:gd name="connsiteY431" fmla="*/ 798744 h 2020169"/>
                <a:gd name="connsiteX432" fmla="*/ 390456 w 4011346"/>
                <a:gd name="connsiteY432" fmla="*/ 768709 h 2020169"/>
                <a:gd name="connsiteX433" fmla="*/ 417154 w 4011346"/>
                <a:gd name="connsiteY433" fmla="*/ 818767 h 2020169"/>
                <a:gd name="connsiteX434" fmla="*/ 407142 w 4011346"/>
                <a:gd name="connsiteY434" fmla="*/ 862151 h 2020169"/>
                <a:gd name="connsiteX435" fmla="*/ 413817 w 4011346"/>
                <a:gd name="connsiteY435" fmla="*/ 898861 h 2020169"/>
                <a:gd name="connsiteX436" fmla="*/ 427165 w 4011346"/>
                <a:gd name="connsiteY436" fmla="*/ 922221 h 2020169"/>
                <a:gd name="connsiteX437" fmla="*/ 413817 w 4011346"/>
                <a:gd name="connsiteY437" fmla="*/ 952256 h 2020169"/>
                <a:gd name="connsiteX438" fmla="*/ 390456 w 4011346"/>
                <a:gd name="connsiteY438" fmla="*/ 928896 h 2020169"/>
                <a:gd name="connsiteX439" fmla="*/ 360421 w 4011346"/>
                <a:gd name="connsiteY439" fmla="*/ 925558 h 2020169"/>
                <a:gd name="connsiteX440" fmla="*/ 333723 w 4011346"/>
                <a:gd name="connsiteY440" fmla="*/ 965605 h 2020169"/>
                <a:gd name="connsiteX441" fmla="*/ 307025 w 4011346"/>
                <a:gd name="connsiteY441" fmla="*/ 985628 h 2020169"/>
                <a:gd name="connsiteX442" fmla="*/ 320374 w 4011346"/>
                <a:gd name="connsiteY442" fmla="*/ 1012326 h 2020169"/>
                <a:gd name="connsiteX443" fmla="*/ 303688 w 4011346"/>
                <a:gd name="connsiteY443" fmla="*/ 1035687 h 2020169"/>
                <a:gd name="connsiteX444" fmla="*/ 233606 w 4011346"/>
                <a:gd name="connsiteY444" fmla="*/ 998977 h 2020169"/>
                <a:gd name="connsiteX445" fmla="*/ 243618 w 4011346"/>
                <a:gd name="connsiteY445" fmla="*/ 1049036 h 2020169"/>
                <a:gd name="connsiteX446" fmla="*/ 263641 w 4011346"/>
                <a:gd name="connsiteY446" fmla="*/ 1069059 h 2020169"/>
                <a:gd name="connsiteX447" fmla="*/ 250292 w 4011346"/>
                <a:gd name="connsiteY447" fmla="*/ 1082408 h 2020169"/>
                <a:gd name="connsiteX448" fmla="*/ 193560 w 4011346"/>
                <a:gd name="connsiteY448" fmla="*/ 1045698 h 2020169"/>
                <a:gd name="connsiteX449" fmla="*/ 170199 w 4011346"/>
                <a:gd name="connsiteY449" fmla="*/ 1005652 h 2020169"/>
                <a:gd name="connsiteX450" fmla="*/ 170199 w 4011346"/>
                <a:gd name="connsiteY450" fmla="*/ 958931 h 2020169"/>
                <a:gd name="connsiteX451" fmla="*/ 133490 w 4011346"/>
                <a:gd name="connsiteY451" fmla="*/ 882174 h 2020169"/>
                <a:gd name="connsiteX452" fmla="*/ 196897 w 4011346"/>
                <a:gd name="connsiteY452" fmla="*/ 912209 h 2020169"/>
                <a:gd name="connsiteX453" fmla="*/ 256967 w 4011346"/>
                <a:gd name="connsiteY453" fmla="*/ 942244 h 2020169"/>
                <a:gd name="connsiteX454" fmla="*/ 293676 w 4011346"/>
                <a:gd name="connsiteY454" fmla="*/ 945582 h 2020169"/>
                <a:gd name="connsiteX455" fmla="*/ 327049 w 4011346"/>
                <a:gd name="connsiteY455" fmla="*/ 915547 h 2020169"/>
                <a:gd name="connsiteX456" fmla="*/ 343735 w 4011346"/>
                <a:gd name="connsiteY456" fmla="*/ 878837 h 2020169"/>
                <a:gd name="connsiteX457" fmla="*/ 333723 w 4011346"/>
                <a:gd name="connsiteY457" fmla="*/ 828779 h 2020169"/>
                <a:gd name="connsiteX458" fmla="*/ 290339 w 4011346"/>
                <a:gd name="connsiteY458" fmla="*/ 808755 h 2020169"/>
                <a:gd name="connsiteX459" fmla="*/ 236944 w 4011346"/>
                <a:gd name="connsiteY459" fmla="*/ 762034 h 2020169"/>
                <a:gd name="connsiteX460" fmla="*/ 133490 w 4011346"/>
                <a:gd name="connsiteY460"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41265 w 4011346"/>
                <a:gd name="connsiteY324" fmla="*/ 77154 h 2020169"/>
                <a:gd name="connsiteX325" fmla="*/ 1895546 w 4011346"/>
                <a:gd name="connsiteY325" fmla="*/ 60008 h 2020169"/>
                <a:gd name="connsiteX326" fmla="*/ 1926978 w 4011346"/>
                <a:gd name="connsiteY326" fmla="*/ 31434 h 2020169"/>
                <a:gd name="connsiteX327" fmla="*/ 1909833 w 4011346"/>
                <a:gd name="connsiteY327" fmla="*/ 0 h 2020169"/>
                <a:gd name="connsiteX328" fmla="*/ 1877440 w 4011346"/>
                <a:gd name="connsiteY328" fmla="*/ 3067 h 2020169"/>
                <a:gd name="connsiteX329" fmla="*/ 1835474 w 4011346"/>
                <a:gd name="connsiteY329" fmla="*/ 41195 h 2020169"/>
                <a:gd name="connsiteX330" fmla="*/ 1818788 w 4011346"/>
                <a:gd name="connsiteY330" fmla="*/ 81242 h 2020169"/>
                <a:gd name="connsiteX331" fmla="*/ 1838813 w 4011346"/>
                <a:gd name="connsiteY331" fmla="*/ 134636 h 2020169"/>
                <a:gd name="connsiteX332" fmla="*/ 1782079 w 4011346"/>
                <a:gd name="connsiteY332" fmla="*/ 121287 h 2020169"/>
                <a:gd name="connsiteX333" fmla="*/ 1768731 w 4011346"/>
                <a:gd name="connsiteY333" fmla="*/ 168009 h 2020169"/>
                <a:gd name="connsiteX334" fmla="*/ 1705322 w 4011346"/>
                <a:gd name="connsiteY334" fmla="*/ 191369 h 2020169"/>
                <a:gd name="connsiteX335" fmla="*/ 1685300 w 4011346"/>
                <a:gd name="connsiteY335" fmla="*/ 164671 h 2020169"/>
                <a:gd name="connsiteX336" fmla="*/ 1615218 w 4011346"/>
                <a:gd name="connsiteY336" fmla="*/ 168009 h 2020169"/>
                <a:gd name="connsiteX337" fmla="*/ 1638579 w 4011346"/>
                <a:gd name="connsiteY337" fmla="*/ 198044 h 2020169"/>
                <a:gd name="connsiteX338" fmla="*/ 1528449 w 4011346"/>
                <a:gd name="connsiteY338" fmla="*/ 224740 h 2020169"/>
                <a:gd name="connsiteX339" fmla="*/ 1465043 w 4011346"/>
                <a:gd name="connsiteY339" fmla="*/ 308171 h 2020169"/>
                <a:gd name="connsiteX340" fmla="*/ 1448357 w 4011346"/>
                <a:gd name="connsiteY340" fmla="*/ 334869 h 2020169"/>
                <a:gd name="connsiteX341" fmla="*/ 1481729 w 4011346"/>
                <a:gd name="connsiteY341" fmla="*/ 368242 h 2020169"/>
                <a:gd name="connsiteX342" fmla="*/ 1481729 w 4011346"/>
                <a:gd name="connsiteY342" fmla="*/ 398277 h 2020169"/>
                <a:gd name="connsiteX343" fmla="*/ 1458368 w 4011346"/>
                <a:gd name="connsiteY343" fmla="*/ 401614 h 2020169"/>
                <a:gd name="connsiteX344" fmla="*/ 1458368 w 4011346"/>
                <a:gd name="connsiteY344" fmla="*/ 381590 h 2020169"/>
                <a:gd name="connsiteX345" fmla="*/ 1418322 w 4011346"/>
                <a:gd name="connsiteY345" fmla="*/ 391602 h 2020169"/>
                <a:gd name="connsiteX346" fmla="*/ 1368263 w 4011346"/>
                <a:gd name="connsiteY346" fmla="*/ 398277 h 2020169"/>
                <a:gd name="connsiteX347" fmla="*/ 1321542 w 4011346"/>
                <a:gd name="connsiteY347" fmla="*/ 404951 h 2020169"/>
                <a:gd name="connsiteX348" fmla="*/ 1318205 w 4011346"/>
                <a:gd name="connsiteY348" fmla="*/ 491719 h 2020169"/>
                <a:gd name="connsiteX349" fmla="*/ 1358252 w 4011346"/>
                <a:gd name="connsiteY349" fmla="*/ 515080 h 2020169"/>
                <a:gd name="connsiteX350" fmla="*/ 1374938 w 4011346"/>
                <a:gd name="connsiteY350" fmla="*/ 545115 h 2020169"/>
                <a:gd name="connsiteX351" fmla="*/ 1384949 w 4011346"/>
                <a:gd name="connsiteY351" fmla="*/ 568475 h 2020169"/>
                <a:gd name="connsiteX352" fmla="*/ 1394961 w 4011346"/>
                <a:gd name="connsiteY352" fmla="*/ 618534 h 2020169"/>
                <a:gd name="connsiteX353" fmla="*/ 1384949 w 4011346"/>
                <a:gd name="connsiteY353" fmla="*/ 648569 h 2020169"/>
                <a:gd name="connsiteX354" fmla="*/ 1358252 w 4011346"/>
                <a:gd name="connsiteY354" fmla="*/ 615196 h 2020169"/>
                <a:gd name="connsiteX355" fmla="*/ 1361589 w 4011346"/>
                <a:gd name="connsiteY355" fmla="*/ 585161 h 2020169"/>
                <a:gd name="connsiteX356" fmla="*/ 1351577 w 4011346"/>
                <a:gd name="connsiteY356" fmla="*/ 545115 h 2020169"/>
                <a:gd name="connsiteX357" fmla="*/ 1328217 w 4011346"/>
                <a:gd name="connsiteY357" fmla="*/ 551789 h 2020169"/>
                <a:gd name="connsiteX358" fmla="*/ 1281495 w 4011346"/>
                <a:gd name="connsiteY358" fmla="*/ 515080 h 2020169"/>
                <a:gd name="connsiteX359" fmla="*/ 1241449 w 4011346"/>
                <a:gd name="connsiteY359" fmla="*/ 511742 h 2020169"/>
                <a:gd name="connsiteX360" fmla="*/ 1241449 w 4011346"/>
                <a:gd name="connsiteY360" fmla="*/ 558463 h 2020169"/>
                <a:gd name="connsiteX361" fmla="*/ 1201402 w 4011346"/>
                <a:gd name="connsiteY361" fmla="*/ 538440 h 2020169"/>
                <a:gd name="connsiteX362" fmla="*/ 1228100 w 4011346"/>
                <a:gd name="connsiteY362" fmla="*/ 588498 h 2020169"/>
                <a:gd name="connsiteX363" fmla="*/ 1258135 w 4011346"/>
                <a:gd name="connsiteY363" fmla="*/ 598510 h 2020169"/>
                <a:gd name="connsiteX364" fmla="*/ 1258135 w 4011346"/>
                <a:gd name="connsiteY364" fmla="*/ 618534 h 2020169"/>
                <a:gd name="connsiteX365" fmla="*/ 1198065 w 4011346"/>
                <a:gd name="connsiteY365" fmla="*/ 595173 h 2020169"/>
                <a:gd name="connsiteX366" fmla="*/ 1181379 w 4011346"/>
                <a:gd name="connsiteY366" fmla="*/ 595173 h 2020169"/>
                <a:gd name="connsiteX367" fmla="*/ 1178041 w 4011346"/>
                <a:gd name="connsiteY367" fmla="*/ 551789 h 2020169"/>
                <a:gd name="connsiteX368" fmla="*/ 1171367 w 4011346"/>
                <a:gd name="connsiteY368" fmla="*/ 465021 h 2020169"/>
                <a:gd name="connsiteX369" fmla="*/ 1161355 w 4011346"/>
                <a:gd name="connsiteY369" fmla="*/ 535103 h 2020169"/>
                <a:gd name="connsiteX370" fmla="*/ 1137995 w 4011346"/>
                <a:gd name="connsiteY370" fmla="*/ 565138 h 2020169"/>
                <a:gd name="connsiteX371" fmla="*/ 1158018 w 4011346"/>
                <a:gd name="connsiteY371" fmla="*/ 611859 h 2020169"/>
                <a:gd name="connsiteX372" fmla="*/ 1158018 w 4011346"/>
                <a:gd name="connsiteY372" fmla="*/ 645231 h 2020169"/>
                <a:gd name="connsiteX373" fmla="*/ 1141332 w 4011346"/>
                <a:gd name="connsiteY373" fmla="*/ 695290 h 2020169"/>
                <a:gd name="connsiteX374" fmla="*/ 1154681 w 4011346"/>
                <a:gd name="connsiteY374" fmla="*/ 728662 h 2020169"/>
                <a:gd name="connsiteX375" fmla="*/ 1184716 w 4011346"/>
                <a:gd name="connsiteY375" fmla="*/ 735336 h 2020169"/>
                <a:gd name="connsiteX376" fmla="*/ 1221425 w 4011346"/>
                <a:gd name="connsiteY376" fmla="*/ 742011 h 2020169"/>
                <a:gd name="connsiteX377" fmla="*/ 1241449 w 4011346"/>
                <a:gd name="connsiteY377" fmla="*/ 765371 h 2020169"/>
                <a:gd name="connsiteX378" fmla="*/ 1258135 w 4011346"/>
                <a:gd name="connsiteY378" fmla="*/ 808755 h 2020169"/>
                <a:gd name="connsiteX379" fmla="*/ 1258135 w 4011346"/>
                <a:gd name="connsiteY379" fmla="*/ 808755 h 2020169"/>
                <a:gd name="connsiteX380" fmla="*/ 1254798 w 4011346"/>
                <a:gd name="connsiteY380" fmla="*/ 842128 h 2020169"/>
                <a:gd name="connsiteX381" fmla="*/ 1274821 w 4011346"/>
                <a:gd name="connsiteY381" fmla="*/ 862151 h 2020169"/>
                <a:gd name="connsiteX382" fmla="*/ 1244786 w 4011346"/>
                <a:gd name="connsiteY382" fmla="*/ 868826 h 2020169"/>
                <a:gd name="connsiteX383" fmla="*/ 1224763 w 4011346"/>
                <a:gd name="connsiteY383" fmla="*/ 828779 h 2020169"/>
                <a:gd name="connsiteX384" fmla="*/ 1224763 w 4011346"/>
                <a:gd name="connsiteY384" fmla="*/ 788732 h 2020169"/>
                <a:gd name="connsiteX385" fmla="*/ 1194727 w 4011346"/>
                <a:gd name="connsiteY385" fmla="*/ 752023 h 2020169"/>
                <a:gd name="connsiteX386" fmla="*/ 1164692 w 4011346"/>
                <a:gd name="connsiteY386" fmla="*/ 795407 h 2020169"/>
                <a:gd name="connsiteX387" fmla="*/ 1178041 w 4011346"/>
                <a:gd name="connsiteY387" fmla="*/ 838790 h 2020169"/>
                <a:gd name="connsiteX388" fmla="*/ 1137995 w 4011346"/>
                <a:gd name="connsiteY388" fmla="*/ 895523 h 2020169"/>
                <a:gd name="connsiteX389" fmla="*/ 1097948 w 4011346"/>
                <a:gd name="connsiteY389" fmla="*/ 952256 h 2020169"/>
                <a:gd name="connsiteX390" fmla="*/ 1007843 w 4011346"/>
                <a:gd name="connsiteY390" fmla="*/ 915547 h 2020169"/>
                <a:gd name="connsiteX391" fmla="*/ 1074587 w 4011346"/>
                <a:gd name="connsiteY391" fmla="*/ 912209 h 2020169"/>
                <a:gd name="connsiteX392" fmla="*/ 1107960 w 4011346"/>
                <a:gd name="connsiteY392" fmla="*/ 848802 h 2020169"/>
                <a:gd name="connsiteX393" fmla="*/ 1121309 w 4011346"/>
                <a:gd name="connsiteY393" fmla="*/ 805418 h 2020169"/>
                <a:gd name="connsiteX394" fmla="*/ 1127983 w 4011346"/>
                <a:gd name="connsiteY394" fmla="*/ 772046 h 2020169"/>
                <a:gd name="connsiteX395" fmla="*/ 1117971 w 4011346"/>
                <a:gd name="connsiteY395" fmla="*/ 755360 h 2020169"/>
                <a:gd name="connsiteX396" fmla="*/ 1114634 w 4011346"/>
                <a:gd name="connsiteY396" fmla="*/ 705301 h 2020169"/>
                <a:gd name="connsiteX397" fmla="*/ 1104622 w 4011346"/>
                <a:gd name="connsiteY397" fmla="*/ 625208 h 2020169"/>
                <a:gd name="connsiteX398" fmla="*/ 1101285 w 4011346"/>
                <a:gd name="connsiteY398" fmla="*/ 565138 h 2020169"/>
                <a:gd name="connsiteX399" fmla="*/ 1124646 w 4011346"/>
                <a:gd name="connsiteY399" fmla="*/ 471696 h 2020169"/>
                <a:gd name="connsiteX400" fmla="*/ 1031203 w 4011346"/>
                <a:gd name="connsiteY400" fmla="*/ 461684 h 2020169"/>
                <a:gd name="connsiteX401" fmla="*/ 1014517 w 4011346"/>
                <a:gd name="connsiteY401" fmla="*/ 518417 h 2020169"/>
                <a:gd name="connsiteX402" fmla="*/ 1024529 w 4011346"/>
                <a:gd name="connsiteY402" fmla="*/ 565138 h 2020169"/>
                <a:gd name="connsiteX403" fmla="*/ 981145 w 4011346"/>
                <a:gd name="connsiteY403" fmla="*/ 618534 h 2020169"/>
                <a:gd name="connsiteX404" fmla="*/ 991157 w 4011346"/>
                <a:gd name="connsiteY404" fmla="*/ 655243 h 2020169"/>
                <a:gd name="connsiteX405" fmla="*/ 981145 w 4011346"/>
                <a:gd name="connsiteY405" fmla="*/ 701964 h 2020169"/>
                <a:gd name="connsiteX406" fmla="*/ 1001168 w 4011346"/>
                <a:gd name="connsiteY406" fmla="*/ 725325 h 2020169"/>
                <a:gd name="connsiteX407" fmla="*/ 1017854 w 4011346"/>
                <a:gd name="connsiteY407" fmla="*/ 772046 h 2020169"/>
                <a:gd name="connsiteX408" fmla="*/ 1047890 w 4011346"/>
                <a:gd name="connsiteY408" fmla="*/ 758697 h 2020169"/>
                <a:gd name="connsiteX409" fmla="*/ 1014517 w 4011346"/>
                <a:gd name="connsiteY409" fmla="*/ 812093 h 2020169"/>
                <a:gd name="connsiteX410" fmla="*/ 957784 w 4011346"/>
                <a:gd name="connsiteY410" fmla="*/ 758697 h 2020169"/>
                <a:gd name="connsiteX411" fmla="*/ 884365 w 4011346"/>
                <a:gd name="connsiteY411" fmla="*/ 721988 h 2020169"/>
                <a:gd name="connsiteX412" fmla="*/ 824295 w 4011346"/>
                <a:gd name="connsiteY412" fmla="*/ 698627 h 2020169"/>
                <a:gd name="connsiteX413" fmla="*/ 810946 w 4011346"/>
                <a:gd name="connsiteY413" fmla="*/ 735336 h 2020169"/>
                <a:gd name="connsiteX414" fmla="*/ 827633 w 4011346"/>
                <a:gd name="connsiteY414" fmla="*/ 772046 h 2020169"/>
                <a:gd name="connsiteX415" fmla="*/ 814284 w 4011346"/>
                <a:gd name="connsiteY415" fmla="*/ 795407 h 2020169"/>
                <a:gd name="connsiteX416" fmla="*/ 800935 w 4011346"/>
                <a:gd name="connsiteY416" fmla="*/ 812093 h 2020169"/>
                <a:gd name="connsiteX417" fmla="*/ 770900 w 4011346"/>
                <a:gd name="connsiteY417" fmla="*/ 755360 h 2020169"/>
                <a:gd name="connsiteX418" fmla="*/ 744202 w 4011346"/>
                <a:gd name="connsiteY418" fmla="*/ 792069 h 2020169"/>
                <a:gd name="connsiteX419" fmla="*/ 707492 w 4011346"/>
                <a:gd name="connsiteY419" fmla="*/ 785395 h 2020169"/>
                <a:gd name="connsiteX420" fmla="*/ 654097 w 4011346"/>
                <a:gd name="connsiteY420" fmla="*/ 822104 h 2020169"/>
                <a:gd name="connsiteX421" fmla="*/ 644085 w 4011346"/>
                <a:gd name="connsiteY421" fmla="*/ 798744 h 2020169"/>
                <a:gd name="connsiteX422" fmla="*/ 654097 w 4011346"/>
                <a:gd name="connsiteY422" fmla="*/ 762034 h 2020169"/>
                <a:gd name="connsiteX423" fmla="*/ 614050 w 4011346"/>
                <a:gd name="connsiteY423" fmla="*/ 798744 h 2020169"/>
                <a:gd name="connsiteX424" fmla="*/ 594027 w 4011346"/>
                <a:gd name="connsiteY424" fmla="*/ 798744 h 2020169"/>
                <a:gd name="connsiteX425" fmla="*/ 533957 w 4011346"/>
                <a:gd name="connsiteY425" fmla="*/ 832116 h 2020169"/>
                <a:gd name="connsiteX426" fmla="*/ 510596 w 4011346"/>
                <a:gd name="connsiteY426" fmla="*/ 855477 h 2020169"/>
                <a:gd name="connsiteX427" fmla="*/ 500584 w 4011346"/>
                <a:gd name="connsiteY427" fmla="*/ 902198 h 2020169"/>
                <a:gd name="connsiteX428" fmla="*/ 450526 w 4011346"/>
                <a:gd name="connsiteY428" fmla="*/ 888849 h 2020169"/>
                <a:gd name="connsiteX429" fmla="*/ 433840 w 4011346"/>
                <a:gd name="connsiteY429" fmla="*/ 852139 h 2020169"/>
                <a:gd name="connsiteX430" fmla="*/ 467212 w 4011346"/>
                <a:gd name="connsiteY430" fmla="*/ 822104 h 2020169"/>
                <a:gd name="connsiteX431" fmla="*/ 453863 w 4011346"/>
                <a:gd name="connsiteY431" fmla="*/ 798744 h 2020169"/>
                <a:gd name="connsiteX432" fmla="*/ 390456 w 4011346"/>
                <a:gd name="connsiteY432" fmla="*/ 768709 h 2020169"/>
                <a:gd name="connsiteX433" fmla="*/ 417154 w 4011346"/>
                <a:gd name="connsiteY433" fmla="*/ 818767 h 2020169"/>
                <a:gd name="connsiteX434" fmla="*/ 407142 w 4011346"/>
                <a:gd name="connsiteY434" fmla="*/ 862151 h 2020169"/>
                <a:gd name="connsiteX435" fmla="*/ 413817 w 4011346"/>
                <a:gd name="connsiteY435" fmla="*/ 898861 h 2020169"/>
                <a:gd name="connsiteX436" fmla="*/ 427165 w 4011346"/>
                <a:gd name="connsiteY436" fmla="*/ 922221 h 2020169"/>
                <a:gd name="connsiteX437" fmla="*/ 413817 w 4011346"/>
                <a:gd name="connsiteY437" fmla="*/ 952256 h 2020169"/>
                <a:gd name="connsiteX438" fmla="*/ 390456 w 4011346"/>
                <a:gd name="connsiteY438" fmla="*/ 928896 h 2020169"/>
                <a:gd name="connsiteX439" fmla="*/ 360421 w 4011346"/>
                <a:gd name="connsiteY439" fmla="*/ 925558 h 2020169"/>
                <a:gd name="connsiteX440" fmla="*/ 333723 w 4011346"/>
                <a:gd name="connsiteY440" fmla="*/ 965605 h 2020169"/>
                <a:gd name="connsiteX441" fmla="*/ 307025 w 4011346"/>
                <a:gd name="connsiteY441" fmla="*/ 985628 h 2020169"/>
                <a:gd name="connsiteX442" fmla="*/ 320374 w 4011346"/>
                <a:gd name="connsiteY442" fmla="*/ 1012326 h 2020169"/>
                <a:gd name="connsiteX443" fmla="*/ 303688 w 4011346"/>
                <a:gd name="connsiteY443" fmla="*/ 1035687 h 2020169"/>
                <a:gd name="connsiteX444" fmla="*/ 233606 w 4011346"/>
                <a:gd name="connsiteY444" fmla="*/ 998977 h 2020169"/>
                <a:gd name="connsiteX445" fmla="*/ 243618 w 4011346"/>
                <a:gd name="connsiteY445" fmla="*/ 1049036 h 2020169"/>
                <a:gd name="connsiteX446" fmla="*/ 263641 w 4011346"/>
                <a:gd name="connsiteY446" fmla="*/ 1069059 h 2020169"/>
                <a:gd name="connsiteX447" fmla="*/ 250292 w 4011346"/>
                <a:gd name="connsiteY447" fmla="*/ 1082408 h 2020169"/>
                <a:gd name="connsiteX448" fmla="*/ 193560 w 4011346"/>
                <a:gd name="connsiteY448" fmla="*/ 1045698 h 2020169"/>
                <a:gd name="connsiteX449" fmla="*/ 170199 w 4011346"/>
                <a:gd name="connsiteY449" fmla="*/ 1005652 h 2020169"/>
                <a:gd name="connsiteX450" fmla="*/ 170199 w 4011346"/>
                <a:gd name="connsiteY450" fmla="*/ 958931 h 2020169"/>
                <a:gd name="connsiteX451" fmla="*/ 133490 w 4011346"/>
                <a:gd name="connsiteY451" fmla="*/ 882174 h 2020169"/>
                <a:gd name="connsiteX452" fmla="*/ 196897 w 4011346"/>
                <a:gd name="connsiteY452" fmla="*/ 912209 h 2020169"/>
                <a:gd name="connsiteX453" fmla="*/ 256967 w 4011346"/>
                <a:gd name="connsiteY453" fmla="*/ 942244 h 2020169"/>
                <a:gd name="connsiteX454" fmla="*/ 293676 w 4011346"/>
                <a:gd name="connsiteY454" fmla="*/ 945582 h 2020169"/>
                <a:gd name="connsiteX455" fmla="*/ 327049 w 4011346"/>
                <a:gd name="connsiteY455" fmla="*/ 915547 h 2020169"/>
                <a:gd name="connsiteX456" fmla="*/ 343735 w 4011346"/>
                <a:gd name="connsiteY456" fmla="*/ 878837 h 2020169"/>
                <a:gd name="connsiteX457" fmla="*/ 333723 w 4011346"/>
                <a:gd name="connsiteY457" fmla="*/ 828779 h 2020169"/>
                <a:gd name="connsiteX458" fmla="*/ 290339 w 4011346"/>
                <a:gd name="connsiteY458" fmla="*/ 808755 h 2020169"/>
                <a:gd name="connsiteX459" fmla="*/ 236944 w 4011346"/>
                <a:gd name="connsiteY459" fmla="*/ 762034 h 2020169"/>
                <a:gd name="connsiteX460" fmla="*/ 133490 w 4011346"/>
                <a:gd name="connsiteY460"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41265 w 4011346"/>
                <a:gd name="connsiteY324" fmla="*/ 77154 h 2020169"/>
                <a:gd name="connsiteX325" fmla="*/ 1946980 w 4011346"/>
                <a:gd name="connsiteY325" fmla="*/ 97157 h 2020169"/>
                <a:gd name="connsiteX326" fmla="*/ 1895546 w 4011346"/>
                <a:gd name="connsiteY326" fmla="*/ 60008 h 2020169"/>
                <a:gd name="connsiteX327" fmla="*/ 1926978 w 4011346"/>
                <a:gd name="connsiteY327" fmla="*/ 31434 h 2020169"/>
                <a:gd name="connsiteX328" fmla="*/ 1909833 w 4011346"/>
                <a:gd name="connsiteY328" fmla="*/ 0 h 2020169"/>
                <a:gd name="connsiteX329" fmla="*/ 1877440 w 4011346"/>
                <a:gd name="connsiteY329" fmla="*/ 3067 h 2020169"/>
                <a:gd name="connsiteX330" fmla="*/ 1835474 w 4011346"/>
                <a:gd name="connsiteY330" fmla="*/ 41195 h 2020169"/>
                <a:gd name="connsiteX331" fmla="*/ 1818788 w 4011346"/>
                <a:gd name="connsiteY331" fmla="*/ 81242 h 2020169"/>
                <a:gd name="connsiteX332" fmla="*/ 1838813 w 4011346"/>
                <a:gd name="connsiteY332" fmla="*/ 134636 h 2020169"/>
                <a:gd name="connsiteX333" fmla="*/ 1782079 w 4011346"/>
                <a:gd name="connsiteY333" fmla="*/ 121287 h 2020169"/>
                <a:gd name="connsiteX334" fmla="*/ 1768731 w 4011346"/>
                <a:gd name="connsiteY334" fmla="*/ 168009 h 2020169"/>
                <a:gd name="connsiteX335" fmla="*/ 1705322 w 4011346"/>
                <a:gd name="connsiteY335" fmla="*/ 191369 h 2020169"/>
                <a:gd name="connsiteX336" fmla="*/ 1685300 w 4011346"/>
                <a:gd name="connsiteY336" fmla="*/ 164671 h 2020169"/>
                <a:gd name="connsiteX337" fmla="*/ 1615218 w 4011346"/>
                <a:gd name="connsiteY337" fmla="*/ 168009 h 2020169"/>
                <a:gd name="connsiteX338" fmla="*/ 1638579 w 4011346"/>
                <a:gd name="connsiteY338" fmla="*/ 198044 h 2020169"/>
                <a:gd name="connsiteX339" fmla="*/ 1528449 w 4011346"/>
                <a:gd name="connsiteY339" fmla="*/ 224740 h 2020169"/>
                <a:gd name="connsiteX340" fmla="*/ 1465043 w 4011346"/>
                <a:gd name="connsiteY340" fmla="*/ 308171 h 2020169"/>
                <a:gd name="connsiteX341" fmla="*/ 1448357 w 4011346"/>
                <a:gd name="connsiteY341" fmla="*/ 334869 h 2020169"/>
                <a:gd name="connsiteX342" fmla="*/ 1481729 w 4011346"/>
                <a:gd name="connsiteY342" fmla="*/ 368242 h 2020169"/>
                <a:gd name="connsiteX343" fmla="*/ 1481729 w 4011346"/>
                <a:gd name="connsiteY343" fmla="*/ 398277 h 2020169"/>
                <a:gd name="connsiteX344" fmla="*/ 1458368 w 4011346"/>
                <a:gd name="connsiteY344" fmla="*/ 401614 h 2020169"/>
                <a:gd name="connsiteX345" fmla="*/ 1458368 w 4011346"/>
                <a:gd name="connsiteY345" fmla="*/ 381590 h 2020169"/>
                <a:gd name="connsiteX346" fmla="*/ 1418322 w 4011346"/>
                <a:gd name="connsiteY346" fmla="*/ 391602 h 2020169"/>
                <a:gd name="connsiteX347" fmla="*/ 1368263 w 4011346"/>
                <a:gd name="connsiteY347" fmla="*/ 398277 h 2020169"/>
                <a:gd name="connsiteX348" fmla="*/ 1321542 w 4011346"/>
                <a:gd name="connsiteY348" fmla="*/ 404951 h 2020169"/>
                <a:gd name="connsiteX349" fmla="*/ 1318205 w 4011346"/>
                <a:gd name="connsiteY349" fmla="*/ 491719 h 2020169"/>
                <a:gd name="connsiteX350" fmla="*/ 1358252 w 4011346"/>
                <a:gd name="connsiteY350" fmla="*/ 515080 h 2020169"/>
                <a:gd name="connsiteX351" fmla="*/ 1374938 w 4011346"/>
                <a:gd name="connsiteY351" fmla="*/ 545115 h 2020169"/>
                <a:gd name="connsiteX352" fmla="*/ 1384949 w 4011346"/>
                <a:gd name="connsiteY352" fmla="*/ 568475 h 2020169"/>
                <a:gd name="connsiteX353" fmla="*/ 1394961 w 4011346"/>
                <a:gd name="connsiteY353" fmla="*/ 618534 h 2020169"/>
                <a:gd name="connsiteX354" fmla="*/ 1384949 w 4011346"/>
                <a:gd name="connsiteY354" fmla="*/ 648569 h 2020169"/>
                <a:gd name="connsiteX355" fmla="*/ 1358252 w 4011346"/>
                <a:gd name="connsiteY355" fmla="*/ 615196 h 2020169"/>
                <a:gd name="connsiteX356" fmla="*/ 1361589 w 4011346"/>
                <a:gd name="connsiteY356" fmla="*/ 585161 h 2020169"/>
                <a:gd name="connsiteX357" fmla="*/ 1351577 w 4011346"/>
                <a:gd name="connsiteY357" fmla="*/ 545115 h 2020169"/>
                <a:gd name="connsiteX358" fmla="*/ 1328217 w 4011346"/>
                <a:gd name="connsiteY358" fmla="*/ 551789 h 2020169"/>
                <a:gd name="connsiteX359" fmla="*/ 1281495 w 4011346"/>
                <a:gd name="connsiteY359" fmla="*/ 515080 h 2020169"/>
                <a:gd name="connsiteX360" fmla="*/ 1241449 w 4011346"/>
                <a:gd name="connsiteY360" fmla="*/ 511742 h 2020169"/>
                <a:gd name="connsiteX361" fmla="*/ 1241449 w 4011346"/>
                <a:gd name="connsiteY361" fmla="*/ 558463 h 2020169"/>
                <a:gd name="connsiteX362" fmla="*/ 1201402 w 4011346"/>
                <a:gd name="connsiteY362" fmla="*/ 538440 h 2020169"/>
                <a:gd name="connsiteX363" fmla="*/ 1228100 w 4011346"/>
                <a:gd name="connsiteY363" fmla="*/ 588498 h 2020169"/>
                <a:gd name="connsiteX364" fmla="*/ 1258135 w 4011346"/>
                <a:gd name="connsiteY364" fmla="*/ 598510 h 2020169"/>
                <a:gd name="connsiteX365" fmla="*/ 1258135 w 4011346"/>
                <a:gd name="connsiteY365" fmla="*/ 618534 h 2020169"/>
                <a:gd name="connsiteX366" fmla="*/ 1198065 w 4011346"/>
                <a:gd name="connsiteY366" fmla="*/ 595173 h 2020169"/>
                <a:gd name="connsiteX367" fmla="*/ 1181379 w 4011346"/>
                <a:gd name="connsiteY367" fmla="*/ 595173 h 2020169"/>
                <a:gd name="connsiteX368" fmla="*/ 1178041 w 4011346"/>
                <a:gd name="connsiteY368" fmla="*/ 551789 h 2020169"/>
                <a:gd name="connsiteX369" fmla="*/ 1171367 w 4011346"/>
                <a:gd name="connsiteY369" fmla="*/ 465021 h 2020169"/>
                <a:gd name="connsiteX370" fmla="*/ 1161355 w 4011346"/>
                <a:gd name="connsiteY370" fmla="*/ 535103 h 2020169"/>
                <a:gd name="connsiteX371" fmla="*/ 1137995 w 4011346"/>
                <a:gd name="connsiteY371" fmla="*/ 565138 h 2020169"/>
                <a:gd name="connsiteX372" fmla="*/ 1158018 w 4011346"/>
                <a:gd name="connsiteY372" fmla="*/ 611859 h 2020169"/>
                <a:gd name="connsiteX373" fmla="*/ 1158018 w 4011346"/>
                <a:gd name="connsiteY373" fmla="*/ 645231 h 2020169"/>
                <a:gd name="connsiteX374" fmla="*/ 1141332 w 4011346"/>
                <a:gd name="connsiteY374" fmla="*/ 695290 h 2020169"/>
                <a:gd name="connsiteX375" fmla="*/ 1154681 w 4011346"/>
                <a:gd name="connsiteY375" fmla="*/ 728662 h 2020169"/>
                <a:gd name="connsiteX376" fmla="*/ 1184716 w 4011346"/>
                <a:gd name="connsiteY376" fmla="*/ 735336 h 2020169"/>
                <a:gd name="connsiteX377" fmla="*/ 1221425 w 4011346"/>
                <a:gd name="connsiteY377" fmla="*/ 742011 h 2020169"/>
                <a:gd name="connsiteX378" fmla="*/ 1241449 w 4011346"/>
                <a:gd name="connsiteY378" fmla="*/ 765371 h 2020169"/>
                <a:gd name="connsiteX379" fmla="*/ 1258135 w 4011346"/>
                <a:gd name="connsiteY379" fmla="*/ 808755 h 2020169"/>
                <a:gd name="connsiteX380" fmla="*/ 1258135 w 4011346"/>
                <a:gd name="connsiteY380" fmla="*/ 808755 h 2020169"/>
                <a:gd name="connsiteX381" fmla="*/ 1254798 w 4011346"/>
                <a:gd name="connsiteY381" fmla="*/ 842128 h 2020169"/>
                <a:gd name="connsiteX382" fmla="*/ 1274821 w 4011346"/>
                <a:gd name="connsiteY382" fmla="*/ 862151 h 2020169"/>
                <a:gd name="connsiteX383" fmla="*/ 1244786 w 4011346"/>
                <a:gd name="connsiteY383" fmla="*/ 868826 h 2020169"/>
                <a:gd name="connsiteX384" fmla="*/ 1224763 w 4011346"/>
                <a:gd name="connsiteY384" fmla="*/ 828779 h 2020169"/>
                <a:gd name="connsiteX385" fmla="*/ 1224763 w 4011346"/>
                <a:gd name="connsiteY385" fmla="*/ 788732 h 2020169"/>
                <a:gd name="connsiteX386" fmla="*/ 1194727 w 4011346"/>
                <a:gd name="connsiteY386" fmla="*/ 752023 h 2020169"/>
                <a:gd name="connsiteX387" fmla="*/ 1164692 w 4011346"/>
                <a:gd name="connsiteY387" fmla="*/ 795407 h 2020169"/>
                <a:gd name="connsiteX388" fmla="*/ 1178041 w 4011346"/>
                <a:gd name="connsiteY388" fmla="*/ 838790 h 2020169"/>
                <a:gd name="connsiteX389" fmla="*/ 1137995 w 4011346"/>
                <a:gd name="connsiteY389" fmla="*/ 895523 h 2020169"/>
                <a:gd name="connsiteX390" fmla="*/ 1097948 w 4011346"/>
                <a:gd name="connsiteY390" fmla="*/ 952256 h 2020169"/>
                <a:gd name="connsiteX391" fmla="*/ 1007843 w 4011346"/>
                <a:gd name="connsiteY391" fmla="*/ 915547 h 2020169"/>
                <a:gd name="connsiteX392" fmla="*/ 1074587 w 4011346"/>
                <a:gd name="connsiteY392" fmla="*/ 912209 h 2020169"/>
                <a:gd name="connsiteX393" fmla="*/ 1107960 w 4011346"/>
                <a:gd name="connsiteY393" fmla="*/ 848802 h 2020169"/>
                <a:gd name="connsiteX394" fmla="*/ 1121309 w 4011346"/>
                <a:gd name="connsiteY394" fmla="*/ 805418 h 2020169"/>
                <a:gd name="connsiteX395" fmla="*/ 1127983 w 4011346"/>
                <a:gd name="connsiteY395" fmla="*/ 772046 h 2020169"/>
                <a:gd name="connsiteX396" fmla="*/ 1117971 w 4011346"/>
                <a:gd name="connsiteY396" fmla="*/ 755360 h 2020169"/>
                <a:gd name="connsiteX397" fmla="*/ 1114634 w 4011346"/>
                <a:gd name="connsiteY397" fmla="*/ 705301 h 2020169"/>
                <a:gd name="connsiteX398" fmla="*/ 1104622 w 4011346"/>
                <a:gd name="connsiteY398" fmla="*/ 625208 h 2020169"/>
                <a:gd name="connsiteX399" fmla="*/ 1101285 w 4011346"/>
                <a:gd name="connsiteY399" fmla="*/ 565138 h 2020169"/>
                <a:gd name="connsiteX400" fmla="*/ 1124646 w 4011346"/>
                <a:gd name="connsiteY400" fmla="*/ 471696 h 2020169"/>
                <a:gd name="connsiteX401" fmla="*/ 1031203 w 4011346"/>
                <a:gd name="connsiteY401" fmla="*/ 461684 h 2020169"/>
                <a:gd name="connsiteX402" fmla="*/ 1014517 w 4011346"/>
                <a:gd name="connsiteY402" fmla="*/ 518417 h 2020169"/>
                <a:gd name="connsiteX403" fmla="*/ 1024529 w 4011346"/>
                <a:gd name="connsiteY403" fmla="*/ 565138 h 2020169"/>
                <a:gd name="connsiteX404" fmla="*/ 981145 w 4011346"/>
                <a:gd name="connsiteY404" fmla="*/ 618534 h 2020169"/>
                <a:gd name="connsiteX405" fmla="*/ 991157 w 4011346"/>
                <a:gd name="connsiteY405" fmla="*/ 655243 h 2020169"/>
                <a:gd name="connsiteX406" fmla="*/ 981145 w 4011346"/>
                <a:gd name="connsiteY406" fmla="*/ 701964 h 2020169"/>
                <a:gd name="connsiteX407" fmla="*/ 1001168 w 4011346"/>
                <a:gd name="connsiteY407" fmla="*/ 725325 h 2020169"/>
                <a:gd name="connsiteX408" fmla="*/ 1017854 w 4011346"/>
                <a:gd name="connsiteY408" fmla="*/ 772046 h 2020169"/>
                <a:gd name="connsiteX409" fmla="*/ 1047890 w 4011346"/>
                <a:gd name="connsiteY409" fmla="*/ 758697 h 2020169"/>
                <a:gd name="connsiteX410" fmla="*/ 1014517 w 4011346"/>
                <a:gd name="connsiteY410" fmla="*/ 812093 h 2020169"/>
                <a:gd name="connsiteX411" fmla="*/ 957784 w 4011346"/>
                <a:gd name="connsiteY411" fmla="*/ 758697 h 2020169"/>
                <a:gd name="connsiteX412" fmla="*/ 884365 w 4011346"/>
                <a:gd name="connsiteY412" fmla="*/ 721988 h 2020169"/>
                <a:gd name="connsiteX413" fmla="*/ 824295 w 4011346"/>
                <a:gd name="connsiteY413" fmla="*/ 698627 h 2020169"/>
                <a:gd name="connsiteX414" fmla="*/ 810946 w 4011346"/>
                <a:gd name="connsiteY414" fmla="*/ 735336 h 2020169"/>
                <a:gd name="connsiteX415" fmla="*/ 827633 w 4011346"/>
                <a:gd name="connsiteY415" fmla="*/ 772046 h 2020169"/>
                <a:gd name="connsiteX416" fmla="*/ 814284 w 4011346"/>
                <a:gd name="connsiteY416" fmla="*/ 795407 h 2020169"/>
                <a:gd name="connsiteX417" fmla="*/ 800935 w 4011346"/>
                <a:gd name="connsiteY417" fmla="*/ 812093 h 2020169"/>
                <a:gd name="connsiteX418" fmla="*/ 770900 w 4011346"/>
                <a:gd name="connsiteY418" fmla="*/ 755360 h 2020169"/>
                <a:gd name="connsiteX419" fmla="*/ 744202 w 4011346"/>
                <a:gd name="connsiteY419" fmla="*/ 792069 h 2020169"/>
                <a:gd name="connsiteX420" fmla="*/ 707492 w 4011346"/>
                <a:gd name="connsiteY420" fmla="*/ 785395 h 2020169"/>
                <a:gd name="connsiteX421" fmla="*/ 654097 w 4011346"/>
                <a:gd name="connsiteY421" fmla="*/ 822104 h 2020169"/>
                <a:gd name="connsiteX422" fmla="*/ 644085 w 4011346"/>
                <a:gd name="connsiteY422" fmla="*/ 798744 h 2020169"/>
                <a:gd name="connsiteX423" fmla="*/ 654097 w 4011346"/>
                <a:gd name="connsiteY423" fmla="*/ 762034 h 2020169"/>
                <a:gd name="connsiteX424" fmla="*/ 614050 w 4011346"/>
                <a:gd name="connsiteY424" fmla="*/ 798744 h 2020169"/>
                <a:gd name="connsiteX425" fmla="*/ 594027 w 4011346"/>
                <a:gd name="connsiteY425" fmla="*/ 798744 h 2020169"/>
                <a:gd name="connsiteX426" fmla="*/ 533957 w 4011346"/>
                <a:gd name="connsiteY426" fmla="*/ 832116 h 2020169"/>
                <a:gd name="connsiteX427" fmla="*/ 510596 w 4011346"/>
                <a:gd name="connsiteY427" fmla="*/ 855477 h 2020169"/>
                <a:gd name="connsiteX428" fmla="*/ 500584 w 4011346"/>
                <a:gd name="connsiteY428" fmla="*/ 902198 h 2020169"/>
                <a:gd name="connsiteX429" fmla="*/ 450526 w 4011346"/>
                <a:gd name="connsiteY429" fmla="*/ 888849 h 2020169"/>
                <a:gd name="connsiteX430" fmla="*/ 433840 w 4011346"/>
                <a:gd name="connsiteY430" fmla="*/ 852139 h 2020169"/>
                <a:gd name="connsiteX431" fmla="*/ 467212 w 4011346"/>
                <a:gd name="connsiteY431" fmla="*/ 822104 h 2020169"/>
                <a:gd name="connsiteX432" fmla="*/ 453863 w 4011346"/>
                <a:gd name="connsiteY432" fmla="*/ 798744 h 2020169"/>
                <a:gd name="connsiteX433" fmla="*/ 390456 w 4011346"/>
                <a:gd name="connsiteY433" fmla="*/ 768709 h 2020169"/>
                <a:gd name="connsiteX434" fmla="*/ 417154 w 4011346"/>
                <a:gd name="connsiteY434" fmla="*/ 818767 h 2020169"/>
                <a:gd name="connsiteX435" fmla="*/ 407142 w 4011346"/>
                <a:gd name="connsiteY435" fmla="*/ 862151 h 2020169"/>
                <a:gd name="connsiteX436" fmla="*/ 413817 w 4011346"/>
                <a:gd name="connsiteY436" fmla="*/ 898861 h 2020169"/>
                <a:gd name="connsiteX437" fmla="*/ 427165 w 4011346"/>
                <a:gd name="connsiteY437" fmla="*/ 922221 h 2020169"/>
                <a:gd name="connsiteX438" fmla="*/ 413817 w 4011346"/>
                <a:gd name="connsiteY438" fmla="*/ 952256 h 2020169"/>
                <a:gd name="connsiteX439" fmla="*/ 390456 w 4011346"/>
                <a:gd name="connsiteY439" fmla="*/ 928896 h 2020169"/>
                <a:gd name="connsiteX440" fmla="*/ 360421 w 4011346"/>
                <a:gd name="connsiteY440" fmla="*/ 925558 h 2020169"/>
                <a:gd name="connsiteX441" fmla="*/ 333723 w 4011346"/>
                <a:gd name="connsiteY441" fmla="*/ 965605 h 2020169"/>
                <a:gd name="connsiteX442" fmla="*/ 307025 w 4011346"/>
                <a:gd name="connsiteY442" fmla="*/ 985628 h 2020169"/>
                <a:gd name="connsiteX443" fmla="*/ 320374 w 4011346"/>
                <a:gd name="connsiteY443" fmla="*/ 1012326 h 2020169"/>
                <a:gd name="connsiteX444" fmla="*/ 303688 w 4011346"/>
                <a:gd name="connsiteY444" fmla="*/ 1035687 h 2020169"/>
                <a:gd name="connsiteX445" fmla="*/ 233606 w 4011346"/>
                <a:gd name="connsiteY445" fmla="*/ 998977 h 2020169"/>
                <a:gd name="connsiteX446" fmla="*/ 243618 w 4011346"/>
                <a:gd name="connsiteY446" fmla="*/ 1049036 h 2020169"/>
                <a:gd name="connsiteX447" fmla="*/ 263641 w 4011346"/>
                <a:gd name="connsiteY447" fmla="*/ 1069059 h 2020169"/>
                <a:gd name="connsiteX448" fmla="*/ 250292 w 4011346"/>
                <a:gd name="connsiteY448" fmla="*/ 1082408 h 2020169"/>
                <a:gd name="connsiteX449" fmla="*/ 193560 w 4011346"/>
                <a:gd name="connsiteY449" fmla="*/ 1045698 h 2020169"/>
                <a:gd name="connsiteX450" fmla="*/ 170199 w 4011346"/>
                <a:gd name="connsiteY450" fmla="*/ 1005652 h 2020169"/>
                <a:gd name="connsiteX451" fmla="*/ 170199 w 4011346"/>
                <a:gd name="connsiteY451" fmla="*/ 958931 h 2020169"/>
                <a:gd name="connsiteX452" fmla="*/ 133490 w 4011346"/>
                <a:gd name="connsiteY452" fmla="*/ 882174 h 2020169"/>
                <a:gd name="connsiteX453" fmla="*/ 196897 w 4011346"/>
                <a:gd name="connsiteY453" fmla="*/ 912209 h 2020169"/>
                <a:gd name="connsiteX454" fmla="*/ 256967 w 4011346"/>
                <a:gd name="connsiteY454" fmla="*/ 942244 h 2020169"/>
                <a:gd name="connsiteX455" fmla="*/ 293676 w 4011346"/>
                <a:gd name="connsiteY455" fmla="*/ 945582 h 2020169"/>
                <a:gd name="connsiteX456" fmla="*/ 327049 w 4011346"/>
                <a:gd name="connsiteY456" fmla="*/ 915547 h 2020169"/>
                <a:gd name="connsiteX457" fmla="*/ 343735 w 4011346"/>
                <a:gd name="connsiteY457" fmla="*/ 878837 h 2020169"/>
                <a:gd name="connsiteX458" fmla="*/ 333723 w 4011346"/>
                <a:gd name="connsiteY458" fmla="*/ 828779 h 2020169"/>
                <a:gd name="connsiteX459" fmla="*/ 290339 w 4011346"/>
                <a:gd name="connsiteY459" fmla="*/ 808755 h 2020169"/>
                <a:gd name="connsiteX460" fmla="*/ 236944 w 4011346"/>
                <a:gd name="connsiteY460" fmla="*/ 762034 h 2020169"/>
                <a:gd name="connsiteX461" fmla="*/ 133490 w 4011346"/>
                <a:gd name="connsiteY461"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41265 w 4011346"/>
                <a:gd name="connsiteY324" fmla="*/ 77154 h 2020169"/>
                <a:gd name="connsiteX325" fmla="*/ 1964125 w 4011346"/>
                <a:gd name="connsiteY325" fmla="*/ 74297 h 2020169"/>
                <a:gd name="connsiteX326" fmla="*/ 1895546 w 4011346"/>
                <a:gd name="connsiteY326" fmla="*/ 60008 h 2020169"/>
                <a:gd name="connsiteX327" fmla="*/ 1926978 w 4011346"/>
                <a:gd name="connsiteY327" fmla="*/ 31434 h 2020169"/>
                <a:gd name="connsiteX328" fmla="*/ 1909833 w 4011346"/>
                <a:gd name="connsiteY328" fmla="*/ 0 h 2020169"/>
                <a:gd name="connsiteX329" fmla="*/ 1877440 w 4011346"/>
                <a:gd name="connsiteY329" fmla="*/ 3067 h 2020169"/>
                <a:gd name="connsiteX330" fmla="*/ 1835474 w 4011346"/>
                <a:gd name="connsiteY330" fmla="*/ 41195 h 2020169"/>
                <a:gd name="connsiteX331" fmla="*/ 1818788 w 4011346"/>
                <a:gd name="connsiteY331" fmla="*/ 81242 h 2020169"/>
                <a:gd name="connsiteX332" fmla="*/ 1838813 w 4011346"/>
                <a:gd name="connsiteY332" fmla="*/ 134636 h 2020169"/>
                <a:gd name="connsiteX333" fmla="*/ 1782079 w 4011346"/>
                <a:gd name="connsiteY333" fmla="*/ 121287 h 2020169"/>
                <a:gd name="connsiteX334" fmla="*/ 1768731 w 4011346"/>
                <a:gd name="connsiteY334" fmla="*/ 168009 h 2020169"/>
                <a:gd name="connsiteX335" fmla="*/ 1705322 w 4011346"/>
                <a:gd name="connsiteY335" fmla="*/ 191369 h 2020169"/>
                <a:gd name="connsiteX336" fmla="*/ 1685300 w 4011346"/>
                <a:gd name="connsiteY336" fmla="*/ 164671 h 2020169"/>
                <a:gd name="connsiteX337" fmla="*/ 1615218 w 4011346"/>
                <a:gd name="connsiteY337" fmla="*/ 168009 h 2020169"/>
                <a:gd name="connsiteX338" fmla="*/ 1638579 w 4011346"/>
                <a:gd name="connsiteY338" fmla="*/ 198044 h 2020169"/>
                <a:gd name="connsiteX339" fmla="*/ 1528449 w 4011346"/>
                <a:gd name="connsiteY339" fmla="*/ 224740 h 2020169"/>
                <a:gd name="connsiteX340" fmla="*/ 1465043 w 4011346"/>
                <a:gd name="connsiteY340" fmla="*/ 308171 h 2020169"/>
                <a:gd name="connsiteX341" fmla="*/ 1448357 w 4011346"/>
                <a:gd name="connsiteY341" fmla="*/ 334869 h 2020169"/>
                <a:gd name="connsiteX342" fmla="*/ 1481729 w 4011346"/>
                <a:gd name="connsiteY342" fmla="*/ 368242 h 2020169"/>
                <a:gd name="connsiteX343" fmla="*/ 1481729 w 4011346"/>
                <a:gd name="connsiteY343" fmla="*/ 398277 h 2020169"/>
                <a:gd name="connsiteX344" fmla="*/ 1458368 w 4011346"/>
                <a:gd name="connsiteY344" fmla="*/ 401614 h 2020169"/>
                <a:gd name="connsiteX345" fmla="*/ 1458368 w 4011346"/>
                <a:gd name="connsiteY345" fmla="*/ 381590 h 2020169"/>
                <a:gd name="connsiteX346" fmla="*/ 1418322 w 4011346"/>
                <a:gd name="connsiteY346" fmla="*/ 391602 h 2020169"/>
                <a:gd name="connsiteX347" fmla="*/ 1368263 w 4011346"/>
                <a:gd name="connsiteY347" fmla="*/ 398277 h 2020169"/>
                <a:gd name="connsiteX348" fmla="*/ 1321542 w 4011346"/>
                <a:gd name="connsiteY348" fmla="*/ 404951 h 2020169"/>
                <a:gd name="connsiteX349" fmla="*/ 1318205 w 4011346"/>
                <a:gd name="connsiteY349" fmla="*/ 491719 h 2020169"/>
                <a:gd name="connsiteX350" fmla="*/ 1358252 w 4011346"/>
                <a:gd name="connsiteY350" fmla="*/ 515080 h 2020169"/>
                <a:gd name="connsiteX351" fmla="*/ 1374938 w 4011346"/>
                <a:gd name="connsiteY351" fmla="*/ 545115 h 2020169"/>
                <a:gd name="connsiteX352" fmla="*/ 1384949 w 4011346"/>
                <a:gd name="connsiteY352" fmla="*/ 568475 h 2020169"/>
                <a:gd name="connsiteX353" fmla="*/ 1394961 w 4011346"/>
                <a:gd name="connsiteY353" fmla="*/ 618534 h 2020169"/>
                <a:gd name="connsiteX354" fmla="*/ 1384949 w 4011346"/>
                <a:gd name="connsiteY354" fmla="*/ 648569 h 2020169"/>
                <a:gd name="connsiteX355" fmla="*/ 1358252 w 4011346"/>
                <a:gd name="connsiteY355" fmla="*/ 615196 h 2020169"/>
                <a:gd name="connsiteX356" fmla="*/ 1361589 w 4011346"/>
                <a:gd name="connsiteY356" fmla="*/ 585161 h 2020169"/>
                <a:gd name="connsiteX357" fmla="*/ 1351577 w 4011346"/>
                <a:gd name="connsiteY357" fmla="*/ 545115 h 2020169"/>
                <a:gd name="connsiteX358" fmla="*/ 1328217 w 4011346"/>
                <a:gd name="connsiteY358" fmla="*/ 551789 h 2020169"/>
                <a:gd name="connsiteX359" fmla="*/ 1281495 w 4011346"/>
                <a:gd name="connsiteY359" fmla="*/ 515080 h 2020169"/>
                <a:gd name="connsiteX360" fmla="*/ 1241449 w 4011346"/>
                <a:gd name="connsiteY360" fmla="*/ 511742 h 2020169"/>
                <a:gd name="connsiteX361" fmla="*/ 1241449 w 4011346"/>
                <a:gd name="connsiteY361" fmla="*/ 558463 h 2020169"/>
                <a:gd name="connsiteX362" fmla="*/ 1201402 w 4011346"/>
                <a:gd name="connsiteY362" fmla="*/ 538440 h 2020169"/>
                <a:gd name="connsiteX363" fmla="*/ 1228100 w 4011346"/>
                <a:gd name="connsiteY363" fmla="*/ 588498 h 2020169"/>
                <a:gd name="connsiteX364" fmla="*/ 1258135 w 4011346"/>
                <a:gd name="connsiteY364" fmla="*/ 598510 h 2020169"/>
                <a:gd name="connsiteX365" fmla="*/ 1258135 w 4011346"/>
                <a:gd name="connsiteY365" fmla="*/ 618534 h 2020169"/>
                <a:gd name="connsiteX366" fmla="*/ 1198065 w 4011346"/>
                <a:gd name="connsiteY366" fmla="*/ 595173 h 2020169"/>
                <a:gd name="connsiteX367" fmla="*/ 1181379 w 4011346"/>
                <a:gd name="connsiteY367" fmla="*/ 595173 h 2020169"/>
                <a:gd name="connsiteX368" fmla="*/ 1178041 w 4011346"/>
                <a:gd name="connsiteY368" fmla="*/ 551789 h 2020169"/>
                <a:gd name="connsiteX369" fmla="*/ 1171367 w 4011346"/>
                <a:gd name="connsiteY369" fmla="*/ 465021 h 2020169"/>
                <a:gd name="connsiteX370" fmla="*/ 1161355 w 4011346"/>
                <a:gd name="connsiteY370" fmla="*/ 535103 h 2020169"/>
                <a:gd name="connsiteX371" fmla="*/ 1137995 w 4011346"/>
                <a:gd name="connsiteY371" fmla="*/ 565138 h 2020169"/>
                <a:gd name="connsiteX372" fmla="*/ 1158018 w 4011346"/>
                <a:gd name="connsiteY372" fmla="*/ 611859 h 2020169"/>
                <a:gd name="connsiteX373" fmla="*/ 1158018 w 4011346"/>
                <a:gd name="connsiteY373" fmla="*/ 645231 h 2020169"/>
                <a:gd name="connsiteX374" fmla="*/ 1141332 w 4011346"/>
                <a:gd name="connsiteY374" fmla="*/ 695290 h 2020169"/>
                <a:gd name="connsiteX375" fmla="*/ 1154681 w 4011346"/>
                <a:gd name="connsiteY375" fmla="*/ 728662 h 2020169"/>
                <a:gd name="connsiteX376" fmla="*/ 1184716 w 4011346"/>
                <a:gd name="connsiteY376" fmla="*/ 735336 h 2020169"/>
                <a:gd name="connsiteX377" fmla="*/ 1221425 w 4011346"/>
                <a:gd name="connsiteY377" fmla="*/ 742011 h 2020169"/>
                <a:gd name="connsiteX378" fmla="*/ 1241449 w 4011346"/>
                <a:gd name="connsiteY378" fmla="*/ 765371 h 2020169"/>
                <a:gd name="connsiteX379" fmla="*/ 1258135 w 4011346"/>
                <a:gd name="connsiteY379" fmla="*/ 808755 h 2020169"/>
                <a:gd name="connsiteX380" fmla="*/ 1258135 w 4011346"/>
                <a:gd name="connsiteY380" fmla="*/ 808755 h 2020169"/>
                <a:gd name="connsiteX381" fmla="*/ 1254798 w 4011346"/>
                <a:gd name="connsiteY381" fmla="*/ 842128 h 2020169"/>
                <a:gd name="connsiteX382" fmla="*/ 1274821 w 4011346"/>
                <a:gd name="connsiteY382" fmla="*/ 862151 h 2020169"/>
                <a:gd name="connsiteX383" fmla="*/ 1244786 w 4011346"/>
                <a:gd name="connsiteY383" fmla="*/ 868826 h 2020169"/>
                <a:gd name="connsiteX384" fmla="*/ 1224763 w 4011346"/>
                <a:gd name="connsiteY384" fmla="*/ 828779 h 2020169"/>
                <a:gd name="connsiteX385" fmla="*/ 1224763 w 4011346"/>
                <a:gd name="connsiteY385" fmla="*/ 788732 h 2020169"/>
                <a:gd name="connsiteX386" fmla="*/ 1194727 w 4011346"/>
                <a:gd name="connsiteY386" fmla="*/ 752023 h 2020169"/>
                <a:gd name="connsiteX387" fmla="*/ 1164692 w 4011346"/>
                <a:gd name="connsiteY387" fmla="*/ 795407 h 2020169"/>
                <a:gd name="connsiteX388" fmla="*/ 1178041 w 4011346"/>
                <a:gd name="connsiteY388" fmla="*/ 838790 h 2020169"/>
                <a:gd name="connsiteX389" fmla="*/ 1137995 w 4011346"/>
                <a:gd name="connsiteY389" fmla="*/ 895523 h 2020169"/>
                <a:gd name="connsiteX390" fmla="*/ 1097948 w 4011346"/>
                <a:gd name="connsiteY390" fmla="*/ 952256 h 2020169"/>
                <a:gd name="connsiteX391" fmla="*/ 1007843 w 4011346"/>
                <a:gd name="connsiteY391" fmla="*/ 915547 h 2020169"/>
                <a:gd name="connsiteX392" fmla="*/ 1074587 w 4011346"/>
                <a:gd name="connsiteY392" fmla="*/ 912209 h 2020169"/>
                <a:gd name="connsiteX393" fmla="*/ 1107960 w 4011346"/>
                <a:gd name="connsiteY393" fmla="*/ 848802 h 2020169"/>
                <a:gd name="connsiteX394" fmla="*/ 1121309 w 4011346"/>
                <a:gd name="connsiteY394" fmla="*/ 805418 h 2020169"/>
                <a:gd name="connsiteX395" fmla="*/ 1127983 w 4011346"/>
                <a:gd name="connsiteY395" fmla="*/ 772046 h 2020169"/>
                <a:gd name="connsiteX396" fmla="*/ 1117971 w 4011346"/>
                <a:gd name="connsiteY396" fmla="*/ 755360 h 2020169"/>
                <a:gd name="connsiteX397" fmla="*/ 1114634 w 4011346"/>
                <a:gd name="connsiteY397" fmla="*/ 705301 h 2020169"/>
                <a:gd name="connsiteX398" fmla="*/ 1104622 w 4011346"/>
                <a:gd name="connsiteY398" fmla="*/ 625208 h 2020169"/>
                <a:gd name="connsiteX399" fmla="*/ 1101285 w 4011346"/>
                <a:gd name="connsiteY399" fmla="*/ 565138 h 2020169"/>
                <a:gd name="connsiteX400" fmla="*/ 1124646 w 4011346"/>
                <a:gd name="connsiteY400" fmla="*/ 471696 h 2020169"/>
                <a:gd name="connsiteX401" fmla="*/ 1031203 w 4011346"/>
                <a:gd name="connsiteY401" fmla="*/ 461684 h 2020169"/>
                <a:gd name="connsiteX402" fmla="*/ 1014517 w 4011346"/>
                <a:gd name="connsiteY402" fmla="*/ 518417 h 2020169"/>
                <a:gd name="connsiteX403" fmla="*/ 1024529 w 4011346"/>
                <a:gd name="connsiteY403" fmla="*/ 565138 h 2020169"/>
                <a:gd name="connsiteX404" fmla="*/ 981145 w 4011346"/>
                <a:gd name="connsiteY404" fmla="*/ 618534 h 2020169"/>
                <a:gd name="connsiteX405" fmla="*/ 991157 w 4011346"/>
                <a:gd name="connsiteY405" fmla="*/ 655243 h 2020169"/>
                <a:gd name="connsiteX406" fmla="*/ 981145 w 4011346"/>
                <a:gd name="connsiteY406" fmla="*/ 701964 h 2020169"/>
                <a:gd name="connsiteX407" fmla="*/ 1001168 w 4011346"/>
                <a:gd name="connsiteY407" fmla="*/ 725325 h 2020169"/>
                <a:gd name="connsiteX408" fmla="*/ 1017854 w 4011346"/>
                <a:gd name="connsiteY408" fmla="*/ 772046 h 2020169"/>
                <a:gd name="connsiteX409" fmla="*/ 1047890 w 4011346"/>
                <a:gd name="connsiteY409" fmla="*/ 758697 h 2020169"/>
                <a:gd name="connsiteX410" fmla="*/ 1014517 w 4011346"/>
                <a:gd name="connsiteY410" fmla="*/ 812093 h 2020169"/>
                <a:gd name="connsiteX411" fmla="*/ 957784 w 4011346"/>
                <a:gd name="connsiteY411" fmla="*/ 758697 h 2020169"/>
                <a:gd name="connsiteX412" fmla="*/ 884365 w 4011346"/>
                <a:gd name="connsiteY412" fmla="*/ 721988 h 2020169"/>
                <a:gd name="connsiteX413" fmla="*/ 824295 w 4011346"/>
                <a:gd name="connsiteY413" fmla="*/ 698627 h 2020169"/>
                <a:gd name="connsiteX414" fmla="*/ 810946 w 4011346"/>
                <a:gd name="connsiteY414" fmla="*/ 735336 h 2020169"/>
                <a:gd name="connsiteX415" fmla="*/ 827633 w 4011346"/>
                <a:gd name="connsiteY415" fmla="*/ 772046 h 2020169"/>
                <a:gd name="connsiteX416" fmla="*/ 814284 w 4011346"/>
                <a:gd name="connsiteY416" fmla="*/ 795407 h 2020169"/>
                <a:gd name="connsiteX417" fmla="*/ 800935 w 4011346"/>
                <a:gd name="connsiteY417" fmla="*/ 812093 h 2020169"/>
                <a:gd name="connsiteX418" fmla="*/ 770900 w 4011346"/>
                <a:gd name="connsiteY418" fmla="*/ 755360 h 2020169"/>
                <a:gd name="connsiteX419" fmla="*/ 744202 w 4011346"/>
                <a:gd name="connsiteY419" fmla="*/ 792069 h 2020169"/>
                <a:gd name="connsiteX420" fmla="*/ 707492 w 4011346"/>
                <a:gd name="connsiteY420" fmla="*/ 785395 h 2020169"/>
                <a:gd name="connsiteX421" fmla="*/ 654097 w 4011346"/>
                <a:gd name="connsiteY421" fmla="*/ 822104 h 2020169"/>
                <a:gd name="connsiteX422" fmla="*/ 644085 w 4011346"/>
                <a:gd name="connsiteY422" fmla="*/ 798744 h 2020169"/>
                <a:gd name="connsiteX423" fmla="*/ 654097 w 4011346"/>
                <a:gd name="connsiteY423" fmla="*/ 762034 h 2020169"/>
                <a:gd name="connsiteX424" fmla="*/ 614050 w 4011346"/>
                <a:gd name="connsiteY424" fmla="*/ 798744 h 2020169"/>
                <a:gd name="connsiteX425" fmla="*/ 594027 w 4011346"/>
                <a:gd name="connsiteY425" fmla="*/ 798744 h 2020169"/>
                <a:gd name="connsiteX426" fmla="*/ 533957 w 4011346"/>
                <a:gd name="connsiteY426" fmla="*/ 832116 h 2020169"/>
                <a:gd name="connsiteX427" fmla="*/ 510596 w 4011346"/>
                <a:gd name="connsiteY427" fmla="*/ 855477 h 2020169"/>
                <a:gd name="connsiteX428" fmla="*/ 500584 w 4011346"/>
                <a:gd name="connsiteY428" fmla="*/ 902198 h 2020169"/>
                <a:gd name="connsiteX429" fmla="*/ 450526 w 4011346"/>
                <a:gd name="connsiteY429" fmla="*/ 888849 h 2020169"/>
                <a:gd name="connsiteX430" fmla="*/ 433840 w 4011346"/>
                <a:gd name="connsiteY430" fmla="*/ 852139 h 2020169"/>
                <a:gd name="connsiteX431" fmla="*/ 467212 w 4011346"/>
                <a:gd name="connsiteY431" fmla="*/ 822104 h 2020169"/>
                <a:gd name="connsiteX432" fmla="*/ 453863 w 4011346"/>
                <a:gd name="connsiteY432" fmla="*/ 798744 h 2020169"/>
                <a:gd name="connsiteX433" fmla="*/ 390456 w 4011346"/>
                <a:gd name="connsiteY433" fmla="*/ 768709 h 2020169"/>
                <a:gd name="connsiteX434" fmla="*/ 417154 w 4011346"/>
                <a:gd name="connsiteY434" fmla="*/ 818767 h 2020169"/>
                <a:gd name="connsiteX435" fmla="*/ 407142 w 4011346"/>
                <a:gd name="connsiteY435" fmla="*/ 862151 h 2020169"/>
                <a:gd name="connsiteX436" fmla="*/ 413817 w 4011346"/>
                <a:gd name="connsiteY436" fmla="*/ 898861 h 2020169"/>
                <a:gd name="connsiteX437" fmla="*/ 427165 w 4011346"/>
                <a:gd name="connsiteY437" fmla="*/ 922221 h 2020169"/>
                <a:gd name="connsiteX438" fmla="*/ 413817 w 4011346"/>
                <a:gd name="connsiteY438" fmla="*/ 952256 h 2020169"/>
                <a:gd name="connsiteX439" fmla="*/ 390456 w 4011346"/>
                <a:gd name="connsiteY439" fmla="*/ 928896 h 2020169"/>
                <a:gd name="connsiteX440" fmla="*/ 360421 w 4011346"/>
                <a:gd name="connsiteY440" fmla="*/ 925558 h 2020169"/>
                <a:gd name="connsiteX441" fmla="*/ 333723 w 4011346"/>
                <a:gd name="connsiteY441" fmla="*/ 965605 h 2020169"/>
                <a:gd name="connsiteX442" fmla="*/ 307025 w 4011346"/>
                <a:gd name="connsiteY442" fmla="*/ 985628 h 2020169"/>
                <a:gd name="connsiteX443" fmla="*/ 320374 w 4011346"/>
                <a:gd name="connsiteY443" fmla="*/ 1012326 h 2020169"/>
                <a:gd name="connsiteX444" fmla="*/ 303688 w 4011346"/>
                <a:gd name="connsiteY444" fmla="*/ 1035687 h 2020169"/>
                <a:gd name="connsiteX445" fmla="*/ 233606 w 4011346"/>
                <a:gd name="connsiteY445" fmla="*/ 998977 h 2020169"/>
                <a:gd name="connsiteX446" fmla="*/ 243618 w 4011346"/>
                <a:gd name="connsiteY446" fmla="*/ 1049036 h 2020169"/>
                <a:gd name="connsiteX447" fmla="*/ 263641 w 4011346"/>
                <a:gd name="connsiteY447" fmla="*/ 1069059 h 2020169"/>
                <a:gd name="connsiteX448" fmla="*/ 250292 w 4011346"/>
                <a:gd name="connsiteY448" fmla="*/ 1082408 h 2020169"/>
                <a:gd name="connsiteX449" fmla="*/ 193560 w 4011346"/>
                <a:gd name="connsiteY449" fmla="*/ 1045698 h 2020169"/>
                <a:gd name="connsiteX450" fmla="*/ 170199 w 4011346"/>
                <a:gd name="connsiteY450" fmla="*/ 1005652 h 2020169"/>
                <a:gd name="connsiteX451" fmla="*/ 170199 w 4011346"/>
                <a:gd name="connsiteY451" fmla="*/ 958931 h 2020169"/>
                <a:gd name="connsiteX452" fmla="*/ 133490 w 4011346"/>
                <a:gd name="connsiteY452" fmla="*/ 882174 h 2020169"/>
                <a:gd name="connsiteX453" fmla="*/ 196897 w 4011346"/>
                <a:gd name="connsiteY453" fmla="*/ 912209 h 2020169"/>
                <a:gd name="connsiteX454" fmla="*/ 256967 w 4011346"/>
                <a:gd name="connsiteY454" fmla="*/ 942244 h 2020169"/>
                <a:gd name="connsiteX455" fmla="*/ 293676 w 4011346"/>
                <a:gd name="connsiteY455" fmla="*/ 945582 h 2020169"/>
                <a:gd name="connsiteX456" fmla="*/ 327049 w 4011346"/>
                <a:gd name="connsiteY456" fmla="*/ 915547 h 2020169"/>
                <a:gd name="connsiteX457" fmla="*/ 343735 w 4011346"/>
                <a:gd name="connsiteY457" fmla="*/ 878837 h 2020169"/>
                <a:gd name="connsiteX458" fmla="*/ 333723 w 4011346"/>
                <a:gd name="connsiteY458" fmla="*/ 828779 h 2020169"/>
                <a:gd name="connsiteX459" fmla="*/ 290339 w 4011346"/>
                <a:gd name="connsiteY459" fmla="*/ 808755 h 2020169"/>
                <a:gd name="connsiteX460" fmla="*/ 236944 w 4011346"/>
                <a:gd name="connsiteY460" fmla="*/ 762034 h 2020169"/>
                <a:gd name="connsiteX461" fmla="*/ 133490 w 4011346"/>
                <a:gd name="connsiteY461"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41265 w 4011346"/>
                <a:gd name="connsiteY324" fmla="*/ 77154 h 2020169"/>
                <a:gd name="connsiteX325" fmla="*/ 1955552 w 4011346"/>
                <a:gd name="connsiteY325" fmla="*/ 65725 h 2020169"/>
                <a:gd name="connsiteX326" fmla="*/ 1895546 w 4011346"/>
                <a:gd name="connsiteY326" fmla="*/ 60008 h 2020169"/>
                <a:gd name="connsiteX327" fmla="*/ 1926978 w 4011346"/>
                <a:gd name="connsiteY327" fmla="*/ 31434 h 2020169"/>
                <a:gd name="connsiteX328" fmla="*/ 1909833 w 4011346"/>
                <a:gd name="connsiteY328" fmla="*/ 0 h 2020169"/>
                <a:gd name="connsiteX329" fmla="*/ 1877440 w 4011346"/>
                <a:gd name="connsiteY329" fmla="*/ 3067 h 2020169"/>
                <a:gd name="connsiteX330" fmla="*/ 1835474 w 4011346"/>
                <a:gd name="connsiteY330" fmla="*/ 41195 h 2020169"/>
                <a:gd name="connsiteX331" fmla="*/ 1818788 w 4011346"/>
                <a:gd name="connsiteY331" fmla="*/ 81242 h 2020169"/>
                <a:gd name="connsiteX332" fmla="*/ 1838813 w 4011346"/>
                <a:gd name="connsiteY332" fmla="*/ 134636 h 2020169"/>
                <a:gd name="connsiteX333" fmla="*/ 1782079 w 4011346"/>
                <a:gd name="connsiteY333" fmla="*/ 121287 h 2020169"/>
                <a:gd name="connsiteX334" fmla="*/ 1768731 w 4011346"/>
                <a:gd name="connsiteY334" fmla="*/ 168009 h 2020169"/>
                <a:gd name="connsiteX335" fmla="*/ 1705322 w 4011346"/>
                <a:gd name="connsiteY335" fmla="*/ 191369 h 2020169"/>
                <a:gd name="connsiteX336" fmla="*/ 1685300 w 4011346"/>
                <a:gd name="connsiteY336" fmla="*/ 164671 h 2020169"/>
                <a:gd name="connsiteX337" fmla="*/ 1615218 w 4011346"/>
                <a:gd name="connsiteY337" fmla="*/ 168009 h 2020169"/>
                <a:gd name="connsiteX338" fmla="*/ 1638579 w 4011346"/>
                <a:gd name="connsiteY338" fmla="*/ 198044 h 2020169"/>
                <a:gd name="connsiteX339" fmla="*/ 1528449 w 4011346"/>
                <a:gd name="connsiteY339" fmla="*/ 224740 h 2020169"/>
                <a:gd name="connsiteX340" fmla="*/ 1465043 w 4011346"/>
                <a:gd name="connsiteY340" fmla="*/ 308171 h 2020169"/>
                <a:gd name="connsiteX341" fmla="*/ 1448357 w 4011346"/>
                <a:gd name="connsiteY341" fmla="*/ 334869 h 2020169"/>
                <a:gd name="connsiteX342" fmla="*/ 1481729 w 4011346"/>
                <a:gd name="connsiteY342" fmla="*/ 368242 h 2020169"/>
                <a:gd name="connsiteX343" fmla="*/ 1481729 w 4011346"/>
                <a:gd name="connsiteY343" fmla="*/ 398277 h 2020169"/>
                <a:gd name="connsiteX344" fmla="*/ 1458368 w 4011346"/>
                <a:gd name="connsiteY344" fmla="*/ 401614 h 2020169"/>
                <a:gd name="connsiteX345" fmla="*/ 1458368 w 4011346"/>
                <a:gd name="connsiteY345" fmla="*/ 381590 h 2020169"/>
                <a:gd name="connsiteX346" fmla="*/ 1418322 w 4011346"/>
                <a:gd name="connsiteY346" fmla="*/ 391602 h 2020169"/>
                <a:gd name="connsiteX347" fmla="*/ 1368263 w 4011346"/>
                <a:gd name="connsiteY347" fmla="*/ 398277 h 2020169"/>
                <a:gd name="connsiteX348" fmla="*/ 1321542 w 4011346"/>
                <a:gd name="connsiteY348" fmla="*/ 404951 h 2020169"/>
                <a:gd name="connsiteX349" fmla="*/ 1318205 w 4011346"/>
                <a:gd name="connsiteY349" fmla="*/ 491719 h 2020169"/>
                <a:gd name="connsiteX350" fmla="*/ 1358252 w 4011346"/>
                <a:gd name="connsiteY350" fmla="*/ 515080 h 2020169"/>
                <a:gd name="connsiteX351" fmla="*/ 1374938 w 4011346"/>
                <a:gd name="connsiteY351" fmla="*/ 545115 h 2020169"/>
                <a:gd name="connsiteX352" fmla="*/ 1384949 w 4011346"/>
                <a:gd name="connsiteY352" fmla="*/ 568475 h 2020169"/>
                <a:gd name="connsiteX353" fmla="*/ 1394961 w 4011346"/>
                <a:gd name="connsiteY353" fmla="*/ 618534 h 2020169"/>
                <a:gd name="connsiteX354" fmla="*/ 1384949 w 4011346"/>
                <a:gd name="connsiteY354" fmla="*/ 648569 h 2020169"/>
                <a:gd name="connsiteX355" fmla="*/ 1358252 w 4011346"/>
                <a:gd name="connsiteY355" fmla="*/ 615196 h 2020169"/>
                <a:gd name="connsiteX356" fmla="*/ 1361589 w 4011346"/>
                <a:gd name="connsiteY356" fmla="*/ 585161 h 2020169"/>
                <a:gd name="connsiteX357" fmla="*/ 1351577 w 4011346"/>
                <a:gd name="connsiteY357" fmla="*/ 545115 h 2020169"/>
                <a:gd name="connsiteX358" fmla="*/ 1328217 w 4011346"/>
                <a:gd name="connsiteY358" fmla="*/ 551789 h 2020169"/>
                <a:gd name="connsiteX359" fmla="*/ 1281495 w 4011346"/>
                <a:gd name="connsiteY359" fmla="*/ 515080 h 2020169"/>
                <a:gd name="connsiteX360" fmla="*/ 1241449 w 4011346"/>
                <a:gd name="connsiteY360" fmla="*/ 511742 h 2020169"/>
                <a:gd name="connsiteX361" fmla="*/ 1241449 w 4011346"/>
                <a:gd name="connsiteY361" fmla="*/ 558463 h 2020169"/>
                <a:gd name="connsiteX362" fmla="*/ 1201402 w 4011346"/>
                <a:gd name="connsiteY362" fmla="*/ 538440 h 2020169"/>
                <a:gd name="connsiteX363" fmla="*/ 1228100 w 4011346"/>
                <a:gd name="connsiteY363" fmla="*/ 588498 h 2020169"/>
                <a:gd name="connsiteX364" fmla="*/ 1258135 w 4011346"/>
                <a:gd name="connsiteY364" fmla="*/ 598510 h 2020169"/>
                <a:gd name="connsiteX365" fmla="*/ 1258135 w 4011346"/>
                <a:gd name="connsiteY365" fmla="*/ 618534 h 2020169"/>
                <a:gd name="connsiteX366" fmla="*/ 1198065 w 4011346"/>
                <a:gd name="connsiteY366" fmla="*/ 595173 h 2020169"/>
                <a:gd name="connsiteX367" fmla="*/ 1181379 w 4011346"/>
                <a:gd name="connsiteY367" fmla="*/ 595173 h 2020169"/>
                <a:gd name="connsiteX368" fmla="*/ 1178041 w 4011346"/>
                <a:gd name="connsiteY368" fmla="*/ 551789 h 2020169"/>
                <a:gd name="connsiteX369" fmla="*/ 1171367 w 4011346"/>
                <a:gd name="connsiteY369" fmla="*/ 465021 h 2020169"/>
                <a:gd name="connsiteX370" fmla="*/ 1161355 w 4011346"/>
                <a:gd name="connsiteY370" fmla="*/ 535103 h 2020169"/>
                <a:gd name="connsiteX371" fmla="*/ 1137995 w 4011346"/>
                <a:gd name="connsiteY371" fmla="*/ 565138 h 2020169"/>
                <a:gd name="connsiteX372" fmla="*/ 1158018 w 4011346"/>
                <a:gd name="connsiteY372" fmla="*/ 611859 h 2020169"/>
                <a:gd name="connsiteX373" fmla="*/ 1158018 w 4011346"/>
                <a:gd name="connsiteY373" fmla="*/ 645231 h 2020169"/>
                <a:gd name="connsiteX374" fmla="*/ 1141332 w 4011346"/>
                <a:gd name="connsiteY374" fmla="*/ 695290 h 2020169"/>
                <a:gd name="connsiteX375" fmla="*/ 1154681 w 4011346"/>
                <a:gd name="connsiteY375" fmla="*/ 728662 h 2020169"/>
                <a:gd name="connsiteX376" fmla="*/ 1184716 w 4011346"/>
                <a:gd name="connsiteY376" fmla="*/ 735336 h 2020169"/>
                <a:gd name="connsiteX377" fmla="*/ 1221425 w 4011346"/>
                <a:gd name="connsiteY377" fmla="*/ 742011 h 2020169"/>
                <a:gd name="connsiteX378" fmla="*/ 1241449 w 4011346"/>
                <a:gd name="connsiteY378" fmla="*/ 765371 h 2020169"/>
                <a:gd name="connsiteX379" fmla="*/ 1258135 w 4011346"/>
                <a:gd name="connsiteY379" fmla="*/ 808755 h 2020169"/>
                <a:gd name="connsiteX380" fmla="*/ 1258135 w 4011346"/>
                <a:gd name="connsiteY380" fmla="*/ 808755 h 2020169"/>
                <a:gd name="connsiteX381" fmla="*/ 1254798 w 4011346"/>
                <a:gd name="connsiteY381" fmla="*/ 842128 h 2020169"/>
                <a:gd name="connsiteX382" fmla="*/ 1274821 w 4011346"/>
                <a:gd name="connsiteY382" fmla="*/ 862151 h 2020169"/>
                <a:gd name="connsiteX383" fmla="*/ 1244786 w 4011346"/>
                <a:gd name="connsiteY383" fmla="*/ 868826 h 2020169"/>
                <a:gd name="connsiteX384" fmla="*/ 1224763 w 4011346"/>
                <a:gd name="connsiteY384" fmla="*/ 828779 h 2020169"/>
                <a:gd name="connsiteX385" fmla="*/ 1224763 w 4011346"/>
                <a:gd name="connsiteY385" fmla="*/ 788732 h 2020169"/>
                <a:gd name="connsiteX386" fmla="*/ 1194727 w 4011346"/>
                <a:gd name="connsiteY386" fmla="*/ 752023 h 2020169"/>
                <a:gd name="connsiteX387" fmla="*/ 1164692 w 4011346"/>
                <a:gd name="connsiteY387" fmla="*/ 795407 h 2020169"/>
                <a:gd name="connsiteX388" fmla="*/ 1178041 w 4011346"/>
                <a:gd name="connsiteY388" fmla="*/ 838790 h 2020169"/>
                <a:gd name="connsiteX389" fmla="*/ 1137995 w 4011346"/>
                <a:gd name="connsiteY389" fmla="*/ 895523 h 2020169"/>
                <a:gd name="connsiteX390" fmla="*/ 1097948 w 4011346"/>
                <a:gd name="connsiteY390" fmla="*/ 952256 h 2020169"/>
                <a:gd name="connsiteX391" fmla="*/ 1007843 w 4011346"/>
                <a:gd name="connsiteY391" fmla="*/ 915547 h 2020169"/>
                <a:gd name="connsiteX392" fmla="*/ 1074587 w 4011346"/>
                <a:gd name="connsiteY392" fmla="*/ 912209 h 2020169"/>
                <a:gd name="connsiteX393" fmla="*/ 1107960 w 4011346"/>
                <a:gd name="connsiteY393" fmla="*/ 848802 h 2020169"/>
                <a:gd name="connsiteX394" fmla="*/ 1121309 w 4011346"/>
                <a:gd name="connsiteY394" fmla="*/ 805418 h 2020169"/>
                <a:gd name="connsiteX395" fmla="*/ 1127983 w 4011346"/>
                <a:gd name="connsiteY395" fmla="*/ 772046 h 2020169"/>
                <a:gd name="connsiteX396" fmla="*/ 1117971 w 4011346"/>
                <a:gd name="connsiteY396" fmla="*/ 755360 h 2020169"/>
                <a:gd name="connsiteX397" fmla="*/ 1114634 w 4011346"/>
                <a:gd name="connsiteY397" fmla="*/ 705301 h 2020169"/>
                <a:gd name="connsiteX398" fmla="*/ 1104622 w 4011346"/>
                <a:gd name="connsiteY398" fmla="*/ 625208 h 2020169"/>
                <a:gd name="connsiteX399" fmla="*/ 1101285 w 4011346"/>
                <a:gd name="connsiteY399" fmla="*/ 565138 h 2020169"/>
                <a:gd name="connsiteX400" fmla="*/ 1124646 w 4011346"/>
                <a:gd name="connsiteY400" fmla="*/ 471696 h 2020169"/>
                <a:gd name="connsiteX401" fmla="*/ 1031203 w 4011346"/>
                <a:gd name="connsiteY401" fmla="*/ 461684 h 2020169"/>
                <a:gd name="connsiteX402" fmla="*/ 1014517 w 4011346"/>
                <a:gd name="connsiteY402" fmla="*/ 518417 h 2020169"/>
                <a:gd name="connsiteX403" fmla="*/ 1024529 w 4011346"/>
                <a:gd name="connsiteY403" fmla="*/ 565138 h 2020169"/>
                <a:gd name="connsiteX404" fmla="*/ 981145 w 4011346"/>
                <a:gd name="connsiteY404" fmla="*/ 618534 h 2020169"/>
                <a:gd name="connsiteX405" fmla="*/ 991157 w 4011346"/>
                <a:gd name="connsiteY405" fmla="*/ 655243 h 2020169"/>
                <a:gd name="connsiteX406" fmla="*/ 981145 w 4011346"/>
                <a:gd name="connsiteY406" fmla="*/ 701964 h 2020169"/>
                <a:gd name="connsiteX407" fmla="*/ 1001168 w 4011346"/>
                <a:gd name="connsiteY407" fmla="*/ 725325 h 2020169"/>
                <a:gd name="connsiteX408" fmla="*/ 1017854 w 4011346"/>
                <a:gd name="connsiteY408" fmla="*/ 772046 h 2020169"/>
                <a:gd name="connsiteX409" fmla="*/ 1047890 w 4011346"/>
                <a:gd name="connsiteY409" fmla="*/ 758697 h 2020169"/>
                <a:gd name="connsiteX410" fmla="*/ 1014517 w 4011346"/>
                <a:gd name="connsiteY410" fmla="*/ 812093 h 2020169"/>
                <a:gd name="connsiteX411" fmla="*/ 957784 w 4011346"/>
                <a:gd name="connsiteY411" fmla="*/ 758697 h 2020169"/>
                <a:gd name="connsiteX412" fmla="*/ 884365 w 4011346"/>
                <a:gd name="connsiteY412" fmla="*/ 721988 h 2020169"/>
                <a:gd name="connsiteX413" fmla="*/ 824295 w 4011346"/>
                <a:gd name="connsiteY413" fmla="*/ 698627 h 2020169"/>
                <a:gd name="connsiteX414" fmla="*/ 810946 w 4011346"/>
                <a:gd name="connsiteY414" fmla="*/ 735336 h 2020169"/>
                <a:gd name="connsiteX415" fmla="*/ 827633 w 4011346"/>
                <a:gd name="connsiteY415" fmla="*/ 772046 h 2020169"/>
                <a:gd name="connsiteX416" fmla="*/ 814284 w 4011346"/>
                <a:gd name="connsiteY416" fmla="*/ 795407 h 2020169"/>
                <a:gd name="connsiteX417" fmla="*/ 800935 w 4011346"/>
                <a:gd name="connsiteY417" fmla="*/ 812093 h 2020169"/>
                <a:gd name="connsiteX418" fmla="*/ 770900 w 4011346"/>
                <a:gd name="connsiteY418" fmla="*/ 755360 h 2020169"/>
                <a:gd name="connsiteX419" fmla="*/ 744202 w 4011346"/>
                <a:gd name="connsiteY419" fmla="*/ 792069 h 2020169"/>
                <a:gd name="connsiteX420" fmla="*/ 707492 w 4011346"/>
                <a:gd name="connsiteY420" fmla="*/ 785395 h 2020169"/>
                <a:gd name="connsiteX421" fmla="*/ 654097 w 4011346"/>
                <a:gd name="connsiteY421" fmla="*/ 822104 h 2020169"/>
                <a:gd name="connsiteX422" fmla="*/ 644085 w 4011346"/>
                <a:gd name="connsiteY422" fmla="*/ 798744 h 2020169"/>
                <a:gd name="connsiteX423" fmla="*/ 654097 w 4011346"/>
                <a:gd name="connsiteY423" fmla="*/ 762034 h 2020169"/>
                <a:gd name="connsiteX424" fmla="*/ 614050 w 4011346"/>
                <a:gd name="connsiteY424" fmla="*/ 798744 h 2020169"/>
                <a:gd name="connsiteX425" fmla="*/ 594027 w 4011346"/>
                <a:gd name="connsiteY425" fmla="*/ 798744 h 2020169"/>
                <a:gd name="connsiteX426" fmla="*/ 533957 w 4011346"/>
                <a:gd name="connsiteY426" fmla="*/ 832116 h 2020169"/>
                <a:gd name="connsiteX427" fmla="*/ 510596 w 4011346"/>
                <a:gd name="connsiteY427" fmla="*/ 855477 h 2020169"/>
                <a:gd name="connsiteX428" fmla="*/ 500584 w 4011346"/>
                <a:gd name="connsiteY428" fmla="*/ 902198 h 2020169"/>
                <a:gd name="connsiteX429" fmla="*/ 450526 w 4011346"/>
                <a:gd name="connsiteY429" fmla="*/ 888849 h 2020169"/>
                <a:gd name="connsiteX430" fmla="*/ 433840 w 4011346"/>
                <a:gd name="connsiteY430" fmla="*/ 852139 h 2020169"/>
                <a:gd name="connsiteX431" fmla="*/ 467212 w 4011346"/>
                <a:gd name="connsiteY431" fmla="*/ 822104 h 2020169"/>
                <a:gd name="connsiteX432" fmla="*/ 453863 w 4011346"/>
                <a:gd name="connsiteY432" fmla="*/ 798744 h 2020169"/>
                <a:gd name="connsiteX433" fmla="*/ 390456 w 4011346"/>
                <a:gd name="connsiteY433" fmla="*/ 768709 h 2020169"/>
                <a:gd name="connsiteX434" fmla="*/ 417154 w 4011346"/>
                <a:gd name="connsiteY434" fmla="*/ 818767 h 2020169"/>
                <a:gd name="connsiteX435" fmla="*/ 407142 w 4011346"/>
                <a:gd name="connsiteY435" fmla="*/ 862151 h 2020169"/>
                <a:gd name="connsiteX436" fmla="*/ 413817 w 4011346"/>
                <a:gd name="connsiteY436" fmla="*/ 898861 h 2020169"/>
                <a:gd name="connsiteX437" fmla="*/ 427165 w 4011346"/>
                <a:gd name="connsiteY437" fmla="*/ 922221 h 2020169"/>
                <a:gd name="connsiteX438" fmla="*/ 413817 w 4011346"/>
                <a:gd name="connsiteY438" fmla="*/ 952256 h 2020169"/>
                <a:gd name="connsiteX439" fmla="*/ 390456 w 4011346"/>
                <a:gd name="connsiteY439" fmla="*/ 928896 h 2020169"/>
                <a:gd name="connsiteX440" fmla="*/ 360421 w 4011346"/>
                <a:gd name="connsiteY440" fmla="*/ 925558 h 2020169"/>
                <a:gd name="connsiteX441" fmla="*/ 333723 w 4011346"/>
                <a:gd name="connsiteY441" fmla="*/ 965605 h 2020169"/>
                <a:gd name="connsiteX442" fmla="*/ 307025 w 4011346"/>
                <a:gd name="connsiteY442" fmla="*/ 985628 h 2020169"/>
                <a:gd name="connsiteX443" fmla="*/ 320374 w 4011346"/>
                <a:gd name="connsiteY443" fmla="*/ 1012326 h 2020169"/>
                <a:gd name="connsiteX444" fmla="*/ 303688 w 4011346"/>
                <a:gd name="connsiteY444" fmla="*/ 1035687 h 2020169"/>
                <a:gd name="connsiteX445" fmla="*/ 233606 w 4011346"/>
                <a:gd name="connsiteY445" fmla="*/ 998977 h 2020169"/>
                <a:gd name="connsiteX446" fmla="*/ 243618 w 4011346"/>
                <a:gd name="connsiteY446" fmla="*/ 1049036 h 2020169"/>
                <a:gd name="connsiteX447" fmla="*/ 263641 w 4011346"/>
                <a:gd name="connsiteY447" fmla="*/ 1069059 h 2020169"/>
                <a:gd name="connsiteX448" fmla="*/ 250292 w 4011346"/>
                <a:gd name="connsiteY448" fmla="*/ 1082408 h 2020169"/>
                <a:gd name="connsiteX449" fmla="*/ 193560 w 4011346"/>
                <a:gd name="connsiteY449" fmla="*/ 1045698 h 2020169"/>
                <a:gd name="connsiteX450" fmla="*/ 170199 w 4011346"/>
                <a:gd name="connsiteY450" fmla="*/ 1005652 h 2020169"/>
                <a:gd name="connsiteX451" fmla="*/ 170199 w 4011346"/>
                <a:gd name="connsiteY451" fmla="*/ 958931 h 2020169"/>
                <a:gd name="connsiteX452" fmla="*/ 133490 w 4011346"/>
                <a:gd name="connsiteY452" fmla="*/ 882174 h 2020169"/>
                <a:gd name="connsiteX453" fmla="*/ 196897 w 4011346"/>
                <a:gd name="connsiteY453" fmla="*/ 912209 h 2020169"/>
                <a:gd name="connsiteX454" fmla="*/ 256967 w 4011346"/>
                <a:gd name="connsiteY454" fmla="*/ 942244 h 2020169"/>
                <a:gd name="connsiteX455" fmla="*/ 293676 w 4011346"/>
                <a:gd name="connsiteY455" fmla="*/ 945582 h 2020169"/>
                <a:gd name="connsiteX456" fmla="*/ 327049 w 4011346"/>
                <a:gd name="connsiteY456" fmla="*/ 915547 h 2020169"/>
                <a:gd name="connsiteX457" fmla="*/ 343735 w 4011346"/>
                <a:gd name="connsiteY457" fmla="*/ 878837 h 2020169"/>
                <a:gd name="connsiteX458" fmla="*/ 333723 w 4011346"/>
                <a:gd name="connsiteY458" fmla="*/ 828779 h 2020169"/>
                <a:gd name="connsiteX459" fmla="*/ 290339 w 4011346"/>
                <a:gd name="connsiteY459" fmla="*/ 808755 h 2020169"/>
                <a:gd name="connsiteX460" fmla="*/ 236944 w 4011346"/>
                <a:gd name="connsiteY460" fmla="*/ 762034 h 2020169"/>
                <a:gd name="connsiteX461" fmla="*/ 133490 w 4011346"/>
                <a:gd name="connsiteY461"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1952696 w 4011346"/>
                <a:gd name="connsiteY323" fmla="*/ 137160 h 2020169"/>
                <a:gd name="connsiteX324" fmla="*/ 1961267 w 4011346"/>
                <a:gd name="connsiteY324" fmla="*/ 82869 h 2020169"/>
                <a:gd name="connsiteX325" fmla="*/ 1955552 w 4011346"/>
                <a:gd name="connsiteY325" fmla="*/ 65725 h 2020169"/>
                <a:gd name="connsiteX326" fmla="*/ 1895546 w 4011346"/>
                <a:gd name="connsiteY326" fmla="*/ 60008 h 2020169"/>
                <a:gd name="connsiteX327" fmla="*/ 1926978 w 4011346"/>
                <a:gd name="connsiteY327" fmla="*/ 31434 h 2020169"/>
                <a:gd name="connsiteX328" fmla="*/ 1909833 w 4011346"/>
                <a:gd name="connsiteY328" fmla="*/ 0 h 2020169"/>
                <a:gd name="connsiteX329" fmla="*/ 1877440 w 4011346"/>
                <a:gd name="connsiteY329" fmla="*/ 3067 h 2020169"/>
                <a:gd name="connsiteX330" fmla="*/ 1835474 w 4011346"/>
                <a:gd name="connsiteY330" fmla="*/ 41195 h 2020169"/>
                <a:gd name="connsiteX331" fmla="*/ 1818788 w 4011346"/>
                <a:gd name="connsiteY331" fmla="*/ 81242 h 2020169"/>
                <a:gd name="connsiteX332" fmla="*/ 1838813 w 4011346"/>
                <a:gd name="connsiteY332" fmla="*/ 134636 h 2020169"/>
                <a:gd name="connsiteX333" fmla="*/ 1782079 w 4011346"/>
                <a:gd name="connsiteY333" fmla="*/ 121287 h 2020169"/>
                <a:gd name="connsiteX334" fmla="*/ 1768731 w 4011346"/>
                <a:gd name="connsiteY334" fmla="*/ 168009 h 2020169"/>
                <a:gd name="connsiteX335" fmla="*/ 1705322 w 4011346"/>
                <a:gd name="connsiteY335" fmla="*/ 191369 h 2020169"/>
                <a:gd name="connsiteX336" fmla="*/ 1685300 w 4011346"/>
                <a:gd name="connsiteY336" fmla="*/ 164671 h 2020169"/>
                <a:gd name="connsiteX337" fmla="*/ 1615218 w 4011346"/>
                <a:gd name="connsiteY337" fmla="*/ 168009 h 2020169"/>
                <a:gd name="connsiteX338" fmla="*/ 1638579 w 4011346"/>
                <a:gd name="connsiteY338" fmla="*/ 198044 h 2020169"/>
                <a:gd name="connsiteX339" fmla="*/ 1528449 w 4011346"/>
                <a:gd name="connsiteY339" fmla="*/ 224740 h 2020169"/>
                <a:gd name="connsiteX340" fmla="*/ 1465043 w 4011346"/>
                <a:gd name="connsiteY340" fmla="*/ 308171 h 2020169"/>
                <a:gd name="connsiteX341" fmla="*/ 1448357 w 4011346"/>
                <a:gd name="connsiteY341" fmla="*/ 334869 h 2020169"/>
                <a:gd name="connsiteX342" fmla="*/ 1481729 w 4011346"/>
                <a:gd name="connsiteY342" fmla="*/ 368242 h 2020169"/>
                <a:gd name="connsiteX343" fmla="*/ 1481729 w 4011346"/>
                <a:gd name="connsiteY343" fmla="*/ 398277 h 2020169"/>
                <a:gd name="connsiteX344" fmla="*/ 1458368 w 4011346"/>
                <a:gd name="connsiteY344" fmla="*/ 401614 h 2020169"/>
                <a:gd name="connsiteX345" fmla="*/ 1458368 w 4011346"/>
                <a:gd name="connsiteY345" fmla="*/ 381590 h 2020169"/>
                <a:gd name="connsiteX346" fmla="*/ 1418322 w 4011346"/>
                <a:gd name="connsiteY346" fmla="*/ 391602 h 2020169"/>
                <a:gd name="connsiteX347" fmla="*/ 1368263 w 4011346"/>
                <a:gd name="connsiteY347" fmla="*/ 398277 h 2020169"/>
                <a:gd name="connsiteX348" fmla="*/ 1321542 w 4011346"/>
                <a:gd name="connsiteY348" fmla="*/ 404951 h 2020169"/>
                <a:gd name="connsiteX349" fmla="*/ 1318205 w 4011346"/>
                <a:gd name="connsiteY349" fmla="*/ 491719 h 2020169"/>
                <a:gd name="connsiteX350" fmla="*/ 1358252 w 4011346"/>
                <a:gd name="connsiteY350" fmla="*/ 515080 h 2020169"/>
                <a:gd name="connsiteX351" fmla="*/ 1374938 w 4011346"/>
                <a:gd name="connsiteY351" fmla="*/ 545115 h 2020169"/>
                <a:gd name="connsiteX352" fmla="*/ 1384949 w 4011346"/>
                <a:gd name="connsiteY352" fmla="*/ 568475 h 2020169"/>
                <a:gd name="connsiteX353" fmla="*/ 1394961 w 4011346"/>
                <a:gd name="connsiteY353" fmla="*/ 618534 h 2020169"/>
                <a:gd name="connsiteX354" fmla="*/ 1384949 w 4011346"/>
                <a:gd name="connsiteY354" fmla="*/ 648569 h 2020169"/>
                <a:gd name="connsiteX355" fmla="*/ 1358252 w 4011346"/>
                <a:gd name="connsiteY355" fmla="*/ 615196 h 2020169"/>
                <a:gd name="connsiteX356" fmla="*/ 1361589 w 4011346"/>
                <a:gd name="connsiteY356" fmla="*/ 585161 h 2020169"/>
                <a:gd name="connsiteX357" fmla="*/ 1351577 w 4011346"/>
                <a:gd name="connsiteY357" fmla="*/ 545115 h 2020169"/>
                <a:gd name="connsiteX358" fmla="*/ 1328217 w 4011346"/>
                <a:gd name="connsiteY358" fmla="*/ 551789 h 2020169"/>
                <a:gd name="connsiteX359" fmla="*/ 1281495 w 4011346"/>
                <a:gd name="connsiteY359" fmla="*/ 515080 h 2020169"/>
                <a:gd name="connsiteX360" fmla="*/ 1241449 w 4011346"/>
                <a:gd name="connsiteY360" fmla="*/ 511742 h 2020169"/>
                <a:gd name="connsiteX361" fmla="*/ 1241449 w 4011346"/>
                <a:gd name="connsiteY361" fmla="*/ 558463 h 2020169"/>
                <a:gd name="connsiteX362" fmla="*/ 1201402 w 4011346"/>
                <a:gd name="connsiteY362" fmla="*/ 538440 h 2020169"/>
                <a:gd name="connsiteX363" fmla="*/ 1228100 w 4011346"/>
                <a:gd name="connsiteY363" fmla="*/ 588498 h 2020169"/>
                <a:gd name="connsiteX364" fmla="*/ 1258135 w 4011346"/>
                <a:gd name="connsiteY364" fmla="*/ 598510 h 2020169"/>
                <a:gd name="connsiteX365" fmla="*/ 1258135 w 4011346"/>
                <a:gd name="connsiteY365" fmla="*/ 618534 h 2020169"/>
                <a:gd name="connsiteX366" fmla="*/ 1198065 w 4011346"/>
                <a:gd name="connsiteY366" fmla="*/ 595173 h 2020169"/>
                <a:gd name="connsiteX367" fmla="*/ 1181379 w 4011346"/>
                <a:gd name="connsiteY367" fmla="*/ 595173 h 2020169"/>
                <a:gd name="connsiteX368" fmla="*/ 1178041 w 4011346"/>
                <a:gd name="connsiteY368" fmla="*/ 551789 h 2020169"/>
                <a:gd name="connsiteX369" fmla="*/ 1171367 w 4011346"/>
                <a:gd name="connsiteY369" fmla="*/ 465021 h 2020169"/>
                <a:gd name="connsiteX370" fmla="*/ 1161355 w 4011346"/>
                <a:gd name="connsiteY370" fmla="*/ 535103 h 2020169"/>
                <a:gd name="connsiteX371" fmla="*/ 1137995 w 4011346"/>
                <a:gd name="connsiteY371" fmla="*/ 565138 h 2020169"/>
                <a:gd name="connsiteX372" fmla="*/ 1158018 w 4011346"/>
                <a:gd name="connsiteY372" fmla="*/ 611859 h 2020169"/>
                <a:gd name="connsiteX373" fmla="*/ 1158018 w 4011346"/>
                <a:gd name="connsiteY373" fmla="*/ 645231 h 2020169"/>
                <a:gd name="connsiteX374" fmla="*/ 1141332 w 4011346"/>
                <a:gd name="connsiteY374" fmla="*/ 695290 h 2020169"/>
                <a:gd name="connsiteX375" fmla="*/ 1154681 w 4011346"/>
                <a:gd name="connsiteY375" fmla="*/ 728662 h 2020169"/>
                <a:gd name="connsiteX376" fmla="*/ 1184716 w 4011346"/>
                <a:gd name="connsiteY376" fmla="*/ 735336 h 2020169"/>
                <a:gd name="connsiteX377" fmla="*/ 1221425 w 4011346"/>
                <a:gd name="connsiteY377" fmla="*/ 742011 h 2020169"/>
                <a:gd name="connsiteX378" fmla="*/ 1241449 w 4011346"/>
                <a:gd name="connsiteY378" fmla="*/ 765371 h 2020169"/>
                <a:gd name="connsiteX379" fmla="*/ 1258135 w 4011346"/>
                <a:gd name="connsiteY379" fmla="*/ 808755 h 2020169"/>
                <a:gd name="connsiteX380" fmla="*/ 1258135 w 4011346"/>
                <a:gd name="connsiteY380" fmla="*/ 808755 h 2020169"/>
                <a:gd name="connsiteX381" fmla="*/ 1254798 w 4011346"/>
                <a:gd name="connsiteY381" fmla="*/ 842128 h 2020169"/>
                <a:gd name="connsiteX382" fmla="*/ 1274821 w 4011346"/>
                <a:gd name="connsiteY382" fmla="*/ 862151 h 2020169"/>
                <a:gd name="connsiteX383" fmla="*/ 1244786 w 4011346"/>
                <a:gd name="connsiteY383" fmla="*/ 868826 h 2020169"/>
                <a:gd name="connsiteX384" fmla="*/ 1224763 w 4011346"/>
                <a:gd name="connsiteY384" fmla="*/ 828779 h 2020169"/>
                <a:gd name="connsiteX385" fmla="*/ 1224763 w 4011346"/>
                <a:gd name="connsiteY385" fmla="*/ 788732 h 2020169"/>
                <a:gd name="connsiteX386" fmla="*/ 1194727 w 4011346"/>
                <a:gd name="connsiteY386" fmla="*/ 752023 h 2020169"/>
                <a:gd name="connsiteX387" fmla="*/ 1164692 w 4011346"/>
                <a:gd name="connsiteY387" fmla="*/ 795407 h 2020169"/>
                <a:gd name="connsiteX388" fmla="*/ 1178041 w 4011346"/>
                <a:gd name="connsiteY388" fmla="*/ 838790 h 2020169"/>
                <a:gd name="connsiteX389" fmla="*/ 1137995 w 4011346"/>
                <a:gd name="connsiteY389" fmla="*/ 895523 h 2020169"/>
                <a:gd name="connsiteX390" fmla="*/ 1097948 w 4011346"/>
                <a:gd name="connsiteY390" fmla="*/ 952256 h 2020169"/>
                <a:gd name="connsiteX391" fmla="*/ 1007843 w 4011346"/>
                <a:gd name="connsiteY391" fmla="*/ 915547 h 2020169"/>
                <a:gd name="connsiteX392" fmla="*/ 1074587 w 4011346"/>
                <a:gd name="connsiteY392" fmla="*/ 912209 h 2020169"/>
                <a:gd name="connsiteX393" fmla="*/ 1107960 w 4011346"/>
                <a:gd name="connsiteY393" fmla="*/ 848802 h 2020169"/>
                <a:gd name="connsiteX394" fmla="*/ 1121309 w 4011346"/>
                <a:gd name="connsiteY394" fmla="*/ 805418 h 2020169"/>
                <a:gd name="connsiteX395" fmla="*/ 1127983 w 4011346"/>
                <a:gd name="connsiteY395" fmla="*/ 772046 h 2020169"/>
                <a:gd name="connsiteX396" fmla="*/ 1117971 w 4011346"/>
                <a:gd name="connsiteY396" fmla="*/ 755360 h 2020169"/>
                <a:gd name="connsiteX397" fmla="*/ 1114634 w 4011346"/>
                <a:gd name="connsiteY397" fmla="*/ 705301 h 2020169"/>
                <a:gd name="connsiteX398" fmla="*/ 1104622 w 4011346"/>
                <a:gd name="connsiteY398" fmla="*/ 625208 h 2020169"/>
                <a:gd name="connsiteX399" fmla="*/ 1101285 w 4011346"/>
                <a:gd name="connsiteY399" fmla="*/ 565138 h 2020169"/>
                <a:gd name="connsiteX400" fmla="*/ 1124646 w 4011346"/>
                <a:gd name="connsiteY400" fmla="*/ 471696 h 2020169"/>
                <a:gd name="connsiteX401" fmla="*/ 1031203 w 4011346"/>
                <a:gd name="connsiteY401" fmla="*/ 461684 h 2020169"/>
                <a:gd name="connsiteX402" fmla="*/ 1014517 w 4011346"/>
                <a:gd name="connsiteY402" fmla="*/ 518417 h 2020169"/>
                <a:gd name="connsiteX403" fmla="*/ 1024529 w 4011346"/>
                <a:gd name="connsiteY403" fmla="*/ 565138 h 2020169"/>
                <a:gd name="connsiteX404" fmla="*/ 981145 w 4011346"/>
                <a:gd name="connsiteY404" fmla="*/ 618534 h 2020169"/>
                <a:gd name="connsiteX405" fmla="*/ 991157 w 4011346"/>
                <a:gd name="connsiteY405" fmla="*/ 655243 h 2020169"/>
                <a:gd name="connsiteX406" fmla="*/ 981145 w 4011346"/>
                <a:gd name="connsiteY406" fmla="*/ 701964 h 2020169"/>
                <a:gd name="connsiteX407" fmla="*/ 1001168 w 4011346"/>
                <a:gd name="connsiteY407" fmla="*/ 725325 h 2020169"/>
                <a:gd name="connsiteX408" fmla="*/ 1017854 w 4011346"/>
                <a:gd name="connsiteY408" fmla="*/ 772046 h 2020169"/>
                <a:gd name="connsiteX409" fmla="*/ 1047890 w 4011346"/>
                <a:gd name="connsiteY409" fmla="*/ 758697 h 2020169"/>
                <a:gd name="connsiteX410" fmla="*/ 1014517 w 4011346"/>
                <a:gd name="connsiteY410" fmla="*/ 812093 h 2020169"/>
                <a:gd name="connsiteX411" fmla="*/ 957784 w 4011346"/>
                <a:gd name="connsiteY411" fmla="*/ 758697 h 2020169"/>
                <a:gd name="connsiteX412" fmla="*/ 884365 w 4011346"/>
                <a:gd name="connsiteY412" fmla="*/ 721988 h 2020169"/>
                <a:gd name="connsiteX413" fmla="*/ 824295 w 4011346"/>
                <a:gd name="connsiteY413" fmla="*/ 698627 h 2020169"/>
                <a:gd name="connsiteX414" fmla="*/ 810946 w 4011346"/>
                <a:gd name="connsiteY414" fmla="*/ 735336 h 2020169"/>
                <a:gd name="connsiteX415" fmla="*/ 827633 w 4011346"/>
                <a:gd name="connsiteY415" fmla="*/ 772046 h 2020169"/>
                <a:gd name="connsiteX416" fmla="*/ 814284 w 4011346"/>
                <a:gd name="connsiteY416" fmla="*/ 795407 h 2020169"/>
                <a:gd name="connsiteX417" fmla="*/ 800935 w 4011346"/>
                <a:gd name="connsiteY417" fmla="*/ 812093 h 2020169"/>
                <a:gd name="connsiteX418" fmla="*/ 770900 w 4011346"/>
                <a:gd name="connsiteY418" fmla="*/ 755360 h 2020169"/>
                <a:gd name="connsiteX419" fmla="*/ 744202 w 4011346"/>
                <a:gd name="connsiteY419" fmla="*/ 792069 h 2020169"/>
                <a:gd name="connsiteX420" fmla="*/ 707492 w 4011346"/>
                <a:gd name="connsiteY420" fmla="*/ 785395 h 2020169"/>
                <a:gd name="connsiteX421" fmla="*/ 654097 w 4011346"/>
                <a:gd name="connsiteY421" fmla="*/ 822104 h 2020169"/>
                <a:gd name="connsiteX422" fmla="*/ 644085 w 4011346"/>
                <a:gd name="connsiteY422" fmla="*/ 798744 h 2020169"/>
                <a:gd name="connsiteX423" fmla="*/ 654097 w 4011346"/>
                <a:gd name="connsiteY423" fmla="*/ 762034 h 2020169"/>
                <a:gd name="connsiteX424" fmla="*/ 614050 w 4011346"/>
                <a:gd name="connsiteY424" fmla="*/ 798744 h 2020169"/>
                <a:gd name="connsiteX425" fmla="*/ 594027 w 4011346"/>
                <a:gd name="connsiteY425" fmla="*/ 798744 h 2020169"/>
                <a:gd name="connsiteX426" fmla="*/ 533957 w 4011346"/>
                <a:gd name="connsiteY426" fmla="*/ 832116 h 2020169"/>
                <a:gd name="connsiteX427" fmla="*/ 510596 w 4011346"/>
                <a:gd name="connsiteY427" fmla="*/ 855477 h 2020169"/>
                <a:gd name="connsiteX428" fmla="*/ 500584 w 4011346"/>
                <a:gd name="connsiteY428" fmla="*/ 902198 h 2020169"/>
                <a:gd name="connsiteX429" fmla="*/ 450526 w 4011346"/>
                <a:gd name="connsiteY429" fmla="*/ 888849 h 2020169"/>
                <a:gd name="connsiteX430" fmla="*/ 433840 w 4011346"/>
                <a:gd name="connsiteY430" fmla="*/ 852139 h 2020169"/>
                <a:gd name="connsiteX431" fmla="*/ 467212 w 4011346"/>
                <a:gd name="connsiteY431" fmla="*/ 822104 h 2020169"/>
                <a:gd name="connsiteX432" fmla="*/ 453863 w 4011346"/>
                <a:gd name="connsiteY432" fmla="*/ 798744 h 2020169"/>
                <a:gd name="connsiteX433" fmla="*/ 390456 w 4011346"/>
                <a:gd name="connsiteY433" fmla="*/ 768709 h 2020169"/>
                <a:gd name="connsiteX434" fmla="*/ 417154 w 4011346"/>
                <a:gd name="connsiteY434" fmla="*/ 818767 h 2020169"/>
                <a:gd name="connsiteX435" fmla="*/ 407142 w 4011346"/>
                <a:gd name="connsiteY435" fmla="*/ 862151 h 2020169"/>
                <a:gd name="connsiteX436" fmla="*/ 413817 w 4011346"/>
                <a:gd name="connsiteY436" fmla="*/ 898861 h 2020169"/>
                <a:gd name="connsiteX437" fmla="*/ 427165 w 4011346"/>
                <a:gd name="connsiteY437" fmla="*/ 922221 h 2020169"/>
                <a:gd name="connsiteX438" fmla="*/ 413817 w 4011346"/>
                <a:gd name="connsiteY438" fmla="*/ 952256 h 2020169"/>
                <a:gd name="connsiteX439" fmla="*/ 390456 w 4011346"/>
                <a:gd name="connsiteY439" fmla="*/ 928896 h 2020169"/>
                <a:gd name="connsiteX440" fmla="*/ 360421 w 4011346"/>
                <a:gd name="connsiteY440" fmla="*/ 925558 h 2020169"/>
                <a:gd name="connsiteX441" fmla="*/ 333723 w 4011346"/>
                <a:gd name="connsiteY441" fmla="*/ 965605 h 2020169"/>
                <a:gd name="connsiteX442" fmla="*/ 307025 w 4011346"/>
                <a:gd name="connsiteY442" fmla="*/ 985628 h 2020169"/>
                <a:gd name="connsiteX443" fmla="*/ 320374 w 4011346"/>
                <a:gd name="connsiteY443" fmla="*/ 1012326 h 2020169"/>
                <a:gd name="connsiteX444" fmla="*/ 303688 w 4011346"/>
                <a:gd name="connsiteY444" fmla="*/ 1035687 h 2020169"/>
                <a:gd name="connsiteX445" fmla="*/ 233606 w 4011346"/>
                <a:gd name="connsiteY445" fmla="*/ 998977 h 2020169"/>
                <a:gd name="connsiteX446" fmla="*/ 243618 w 4011346"/>
                <a:gd name="connsiteY446" fmla="*/ 1049036 h 2020169"/>
                <a:gd name="connsiteX447" fmla="*/ 263641 w 4011346"/>
                <a:gd name="connsiteY447" fmla="*/ 1069059 h 2020169"/>
                <a:gd name="connsiteX448" fmla="*/ 250292 w 4011346"/>
                <a:gd name="connsiteY448" fmla="*/ 1082408 h 2020169"/>
                <a:gd name="connsiteX449" fmla="*/ 193560 w 4011346"/>
                <a:gd name="connsiteY449" fmla="*/ 1045698 h 2020169"/>
                <a:gd name="connsiteX450" fmla="*/ 170199 w 4011346"/>
                <a:gd name="connsiteY450" fmla="*/ 1005652 h 2020169"/>
                <a:gd name="connsiteX451" fmla="*/ 170199 w 4011346"/>
                <a:gd name="connsiteY451" fmla="*/ 958931 h 2020169"/>
                <a:gd name="connsiteX452" fmla="*/ 133490 w 4011346"/>
                <a:gd name="connsiteY452" fmla="*/ 882174 h 2020169"/>
                <a:gd name="connsiteX453" fmla="*/ 196897 w 4011346"/>
                <a:gd name="connsiteY453" fmla="*/ 912209 h 2020169"/>
                <a:gd name="connsiteX454" fmla="*/ 256967 w 4011346"/>
                <a:gd name="connsiteY454" fmla="*/ 942244 h 2020169"/>
                <a:gd name="connsiteX455" fmla="*/ 293676 w 4011346"/>
                <a:gd name="connsiteY455" fmla="*/ 945582 h 2020169"/>
                <a:gd name="connsiteX456" fmla="*/ 327049 w 4011346"/>
                <a:gd name="connsiteY456" fmla="*/ 915547 h 2020169"/>
                <a:gd name="connsiteX457" fmla="*/ 343735 w 4011346"/>
                <a:gd name="connsiteY457" fmla="*/ 878837 h 2020169"/>
                <a:gd name="connsiteX458" fmla="*/ 333723 w 4011346"/>
                <a:gd name="connsiteY458" fmla="*/ 828779 h 2020169"/>
                <a:gd name="connsiteX459" fmla="*/ 290339 w 4011346"/>
                <a:gd name="connsiteY459" fmla="*/ 808755 h 2020169"/>
                <a:gd name="connsiteX460" fmla="*/ 236944 w 4011346"/>
                <a:gd name="connsiteY460" fmla="*/ 762034 h 2020169"/>
                <a:gd name="connsiteX461" fmla="*/ 133490 w 4011346"/>
                <a:gd name="connsiteY461"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2041278 w 4011346"/>
                <a:gd name="connsiteY323" fmla="*/ 117159 h 2020169"/>
                <a:gd name="connsiteX324" fmla="*/ 1952696 w 4011346"/>
                <a:gd name="connsiteY324" fmla="*/ 137160 h 2020169"/>
                <a:gd name="connsiteX325" fmla="*/ 1961267 w 4011346"/>
                <a:gd name="connsiteY325" fmla="*/ 82869 h 2020169"/>
                <a:gd name="connsiteX326" fmla="*/ 1955552 w 4011346"/>
                <a:gd name="connsiteY326" fmla="*/ 65725 h 2020169"/>
                <a:gd name="connsiteX327" fmla="*/ 1895546 w 4011346"/>
                <a:gd name="connsiteY327" fmla="*/ 60008 h 2020169"/>
                <a:gd name="connsiteX328" fmla="*/ 1926978 w 4011346"/>
                <a:gd name="connsiteY328" fmla="*/ 31434 h 2020169"/>
                <a:gd name="connsiteX329" fmla="*/ 1909833 w 4011346"/>
                <a:gd name="connsiteY329" fmla="*/ 0 h 2020169"/>
                <a:gd name="connsiteX330" fmla="*/ 1877440 w 4011346"/>
                <a:gd name="connsiteY330" fmla="*/ 3067 h 2020169"/>
                <a:gd name="connsiteX331" fmla="*/ 1835474 w 4011346"/>
                <a:gd name="connsiteY331" fmla="*/ 41195 h 2020169"/>
                <a:gd name="connsiteX332" fmla="*/ 1818788 w 4011346"/>
                <a:gd name="connsiteY332" fmla="*/ 81242 h 2020169"/>
                <a:gd name="connsiteX333" fmla="*/ 1838813 w 4011346"/>
                <a:gd name="connsiteY333" fmla="*/ 134636 h 2020169"/>
                <a:gd name="connsiteX334" fmla="*/ 1782079 w 4011346"/>
                <a:gd name="connsiteY334" fmla="*/ 121287 h 2020169"/>
                <a:gd name="connsiteX335" fmla="*/ 1768731 w 4011346"/>
                <a:gd name="connsiteY335" fmla="*/ 168009 h 2020169"/>
                <a:gd name="connsiteX336" fmla="*/ 1705322 w 4011346"/>
                <a:gd name="connsiteY336" fmla="*/ 191369 h 2020169"/>
                <a:gd name="connsiteX337" fmla="*/ 1685300 w 4011346"/>
                <a:gd name="connsiteY337" fmla="*/ 164671 h 2020169"/>
                <a:gd name="connsiteX338" fmla="*/ 1615218 w 4011346"/>
                <a:gd name="connsiteY338" fmla="*/ 168009 h 2020169"/>
                <a:gd name="connsiteX339" fmla="*/ 1638579 w 4011346"/>
                <a:gd name="connsiteY339" fmla="*/ 198044 h 2020169"/>
                <a:gd name="connsiteX340" fmla="*/ 1528449 w 4011346"/>
                <a:gd name="connsiteY340" fmla="*/ 224740 h 2020169"/>
                <a:gd name="connsiteX341" fmla="*/ 1465043 w 4011346"/>
                <a:gd name="connsiteY341" fmla="*/ 308171 h 2020169"/>
                <a:gd name="connsiteX342" fmla="*/ 1448357 w 4011346"/>
                <a:gd name="connsiteY342" fmla="*/ 334869 h 2020169"/>
                <a:gd name="connsiteX343" fmla="*/ 1481729 w 4011346"/>
                <a:gd name="connsiteY343" fmla="*/ 368242 h 2020169"/>
                <a:gd name="connsiteX344" fmla="*/ 1481729 w 4011346"/>
                <a:gd name="connsiteY344" fmla="*/ 398277 h 2020169"/>
                <a:gd name="connsiteX345" fmla="*/ 1458368 w 4011346"/>
                <a:gd name="connsiteY345" fmla="*/ 401614 h 2020169"/>
                <a:gd name="connsiteX346" fmla="*/ 1458368 w 4011346"/>
                <a:gd name="connsiteY346" fmla="*/ 381590 h 2020169"/>
                <a:gd name="connsiteX347" fmla="*/ 1418322 w 4011346"/>
                <a:gd name="connsiteY347" fmla="*/ 391602 h 2020169"/>
                <a:gd name="connsiteX348" fmla="*/ 1368263 w 4011346"/>
                <a:gd name="connsiteY348" fmla="*/ 398277 h 2020169"/>
                <a:gd name="connsiteX349" fmla="*/ 1321542 w 4011346"/>
                <a:gd name="connsiteY349" fmla="*/ 404951 h 2020169"/>
                <a:gd name="connsiteX350" fmla="*/ 1318205 w 4011346"/>
                <a:gd name="connsiteY350" fmla="*/ 491719 h 2020169"/>
                <a:gd name="connsiteX351" fmla="*/ 1358252 w 4011346"/>
                <a:gd name="connsiteY351" fmla="*/ 515080 h 2020169"/>
                <a:gd name="connsiteX352" fmla="*/ 1374938 w 4011346"/>
                <a:gd name="connsiteY352" fmla="*/ 545115 h 2020169"/>
                <a:gd name="connsiteX353" fmla="*/ 1384949 w 4011346"/>
                <a:gd name="connsiteY353" fmla="*/ 568475 h 2020169"/>
                <a:gd name="connsiteX354" fmla="*/ 1394961 w 4011346"/>
                <a:gd name="connsiteY354" fmla="*/ 618534 h 2020169"/>
                <a:gd name="connsiteX355" fmla="*/ 1384949 w 4011346"/>
                <a:gd name="connsiteY355" fmla="*/ 648569 h 2020169"/>
                <a:gd name="connsiteX356" fmla="*/ 1358252 w 4011346"/>
                <a:gd name="connsiteY356" fmla="*/ 615196 h 2020169"/>
                <a:gd name="connsiteX357" fmla="*/ 1361589 w 4011346"/>
                <a:gd name="connsiteY357" fmla="*/ 585161 h 2020169"/>
                <a:gd name="connsiteX358" fmla="*/ 1351577 w 4011346"/>
                <a:gd name="connsiteY358" fmla="*/ 545115 h 2020169"/>
                <a:gd name="connsiteX359" fmla="*/ 1328217 w 4011346"/>
                <a:gd name="connsiteY359" fmla="*/ 551789 h 2020169"/>
                <a:gd name="connsiteX360" fmla="*/ 1281495 w 4011346"/>
                <a:gd name="connsiteY360" fmla="*/ 515080 h 2020169"/>
                <a:gd name="connsiteX361" fmla="*/ 1241449 w 4011346"/>
                <a:gd name="connsiteY361" fmla="*/ 511742 h 2020169"/>
                <a:gd name="connsiteX362" fmla="*/ 1241449 w 4011346"/>
                <a:gd name="connsiteY362" fmla="*/ 558463 h 2020169"/>
                <a:gd name="connsiteX363" fmla="*/ 1201402 w 4011346"/>
                <a:gd name="connsiteY363" fmla="*/ 538440 h 2020169"/>
                <a:gd name="connsiteX364" fmla="*/ 1228100 w 4011346"/>
                <a:gd name="connsiteY364" fmla="*/ 588498 h 2020169"/>
                <a:gd name="connsiteX365" fmla="*/ 1258135 w 4011346"/>
                <a:gd name="connsiteY365" fmla="*/ 598510 h 2020169"/>
                <a:gd name="connsiteX366" fmla="*/ 1258135 w 4011346"/>
                <a:gd name="connsiteY366" fmla="*/ 618534 h 2020169"/>
                <a:gd name="connsiteX367" fmla="*/ 1198065 w 4011346"/>
                <a:gd name="connsiteY367" fmla="*/ 595173 h 2020169"/>
                <a:gd name="connsiteX368" fmla="*/ 1181379 w 4011346"/>
                <a:gd name="connsiteY368" fmla="*/ 595173 h 2020169"/>
                <a:gd name="connsiteX369" fmla="*/ 1178041 w 4011346"/>
                <a:gd name="connsiteY369" fmla="*/ 551789 h 2020169"/>
                <a:gd name="connsiteX370" fmla="*/ 1171367 w 4011346"/>
                <a:gd name="connsiteY370" fmla="*/ 465021 h 2020169"/>
                <a:gd name="connsiteX371" fmla="*/ 1161355 w 4011346"/>
                <a:gd name="connsiteY371" fmla="*/ 535103 h 2020169"/>
                <a:gd name="connsiteX372" fmla="*/ 1137995 w 4011346"/>
                <a:gd name="connsiteY372" fmla="*/ 565138 h 2020169"/>
                <a:gd name="connsiteX373" fmla="*/ 1158018 w 4011346"/>
                <a:gd name="connsiteY373" fmla="*/ 611859 h 2020169"/>
                <a:gd name="connsiteX374" fmla="*/ 1158018 w 4011346"/>
                <a:gd name="connsiteY374" fmla="*/ 645231 h 2020169"/>
                <a:gd name="connsiteX375" fmla="*/ 1141332 w 4011346"/>
                <a:gd name="connsiteY375" fmla="*/ 695290 h 2020169"/>
                <a:gd name="connsiteX376" fmla="*/ 1154681 w 4011346"/>
                <a:gd name="connsiteY376" fmla="*/ 728662 h 2020169"/>
                <a:gd name="connsiteX377" fmla="*/ 1184716 w 4011346"/>
                <a:gd name="connsiteY377" fmla="*/ 735336 h 2020169"/>
                <a:gd name="connsiteX378" fmla="*/ 1221425 w 4011346"/>
                <a:gd name="connsiteY378" fmla="*/ 742011 h 2020169"/>
                <a:gd name="connsiteX379" fmla="*/ 1241449 w 4011346"/>
                <a:gd name="connsiteY379" fmla="*/ 765371 h 2020169"/>
                <a:gd name="connsiteX380" fmla="*/ 1258135 w 4011346"/>
                <a:gd name="connsiteY380" fmla="*/ 808755 h 2020169"/>
                <a:gd name="connsiteX381" fmla="*/ 1258135 w 4011346"/>
                <a:gd name="connsiteY381" fmla="*/ 808755 h 2020169"/>
                <a:gd name="connsiteX382" fmla="*/ 1254798 w 4011346"/>
                <a:gd name="connsiteY382" fmla="*/ 842128 h 2020169"/>
                <a:gd name="connsiteX383" fmla="*/ 1274821 w 4011346"/>
                <a:gd name="connsiteY383" fmla="*/ 862151 h 2020169"/>
                <a:gd name="connsiteX384" fmla="*/ 1244786 w 4011346"/>
                <a:gd name="connsiteY384" fmla="*/ 868826 h 2020169"/>
                <a:gd name="connsiteX385" fmla="*/ 1224763 w 4011346"/>
                <a:gd name="connsiteY385" fmla="*/ 828779 h 2020169"/>
                <a:gd name="connsiteX386" fmla="*/ 1224763 w 4011346"/>
                <a:gd name="connsiteY386" fmla="*/ 788732 h 2020169"/>
                <a:gd name="connsiteX387" fmla="*/ 1194727 w 4011346"/>
                <a:gd name="connsiteY387" fmla="*/ 752023 h 2020169"/>
                <a:gd name="connsiteX388" fmla="*/ 1164692 w 4011346"/>
                <a:gd name="connsiteY388" fmla="*/ 795407 h 2020169"/>
                <a:gd name="connsiteX389" fmla="*/ 1178041 w 4011346"/>
                <a:gd name="connsiteY389" fmla="*/ 838790 h 2020169"/>
                <a:gd name="connsiteX390" fmla="*/ 1137995 w 4011346"/>
                <a:gd name="connsiteY390" fmla="*/ 895523 h 2020169"/>
                <a:gd name="connsiteX391" fmla="*/ 1097948 w 4011346"/>
                <a:gd name="connsiteY391" fmla="*/ 952256 h 2020169"/>
                <a:gd name="connsiteX392" fmla="*/ 1007843 w 4011346"/>
                <a:gd name="connsiteY392" fmla="*/ 915547 h 2020169"/>
                <a:gd name="connsiteX393" fmla="*/ 1074587 w 4011346"/>
                <a:gd name="connsiteY393" fmla="*/ 912209 h 2020169"/>
                <a:gd name="connsiteX394" fmla="*/ 1107960 w 4011346"/>
                <a:gd name="connsiteY394" fmla="*/ 848802 h 2020169"/>
                <a:gd name="connsiteX395" fmla="*/ 1121309 w 4011346"/>
                <a:gd name="connsiteY395" fmla="*/ 805418 h 2020169"/>
                <a:gd name="connsiteX396" fmla="*/ 1127983 w 4011346"/>
                <a:gd name="connsiteY396" fmla="*/ 772046 h 2020169"/>
                <a:gd name="connsiteX397" fmla="*/ 1117971 w 4011346"/>
                <a:gd name="connsiteY397" fmla="*/ 755360 h 2020169"/>
                <a:gd name="connsiteX398" fmla="*/ 1114634 w 4011346"/>
                <a:gd name="connsiteY398" fmla="*/ 705301 h 2020169"/>
                <a:gd name="connsiteX399" fmla="*/ 1104622 w 4011346"/>
                <a:gd name="connsiteY399" fmla="*/ 625208 h 2020169"/>
                <a:gd name="connsiteX400" fmla="*/ 1101285 w 4011346"/>
                <a:gd name="connsiteY400" fmla="*/ 565138 h 2020169"/>
                <a:gd name="connsiteX401" fmla="*/ 1124646 w 4011346"/>
                <a:gd name="connsiteY401" fmla="*/ 471696 h 2020169"/>
                <a:gd name="connsiteX402" fmla="*/ 1031203 w 4011346"/>
                <a:gd name="connsiteY402" fmla="*/ 461684 h 2020169"/>
                <a:gd name="connsiteX403" fmla="*/ 1014517 w 4011346"/>
                <a:gd name="connsiteY403" fmla="*/ 518417 h 2020169"/>
                <a:gd name="connsiteX404" fmla="*/ 1024529 w 4011346"/>
                <a:gd name="connsiteY404" fmla="*/ 565138 h 2020169"/>
                <a:gd name="connsiteX405" fmla="*/ 981145 w 4011346"/>
                <a:gd name="connsiteY405" fmla="*/ 618534 h 2020169"/>
                <a:gd name="connsiteX406" fmla="*/ 991157 w 4011346"/>
                <a:gd name="connsiteY406" fmla="*/ 655243 h 2020169"/>
                <a:gd name="connsiteX407" fmla="*/ 981145 w 4011346"/>
                <a:gd name="connsiteY407" fmla="*/ 701964 h 2020169"/>
                <a:gd name="connsiteX408" fmla="*/ 1001168 w 4011346"/>
                <a:gd name="connsiteY408" fmla="*/ 725325 h 2020169"/>
                <a:gd name="connsiteX409" fmla="*/ 1017854 w 4011346"/>
                <a:gd name="connsiteY409" fmla="*/ 772046 h 2020169"/>
                <a:gd name="connsiteX410" fmla="*/ 1047890 w 4011346"/>
                <a:gd name="connsiteY410" fmla="*/ 758697 h 2020169"/>
                <a:gd name="connsiteX411" fmla="*/ 1014517 w 4011346"/>
                <a:gd name="connsiteY411" fmla="*/ 812093 h 2020169"/>
                <a:gd name="connsiteX412" fmla="*/ 957784 w 4011346"/>
                <a:gd name="connsiteY412" fmla="*/ 758697 h 2020169"/>
                <a:gd name="connsiteX413" fmla="*/ 884365 w 4011346"/>
                <a:gd name="connsiteY413" fmla="*/ 721988 h 2020169"/>
                <a:gd name="connsiteX414" fmla="*/ 824295 w 4011346"/>
                <a:gd name="connsiteY414" fmla="*/ 698627 h 2020169"/>
                <a:gd name="connsiteX415" fmla="*/ 810946 w 4011346"/>
                <a:gd name="connsiteY415" fmla="*/ 735336 h 2020169"/>
                <a:gd name="connsiteX416" fmla="*/ 827633 w 4011346"/>
                <a:gd name="connsiteY416" fmla="*/ 772046 h 2020169"/>
                <a:gd name="connsiteX417" fmla="*/ 814284 w 4011346"/>
                <a:gd name="connsiteY417" fmla="*/ 795407 h 2020169"/>
                <a:gd name="connsiteX418" fmla="*/ 800935 w 4011346"/>
                <a:gd name="connsiteY418" fmla="*/ 812093 h 2020169"/>
                <a:gd name="connsiteX419" fmla="*/ 770900 w 4011346"/>
                <a:gd name="connsiteY419" fmla="*/ 755360 h 2020169"/>
                <a:gd name="connsiteX420" fmla="*/ 744202 w 4011346"/>
                <a:gd name="connsiteY420" fmla="*/ 792069 h 2020169"/>
                <a:gd name="connsiteX421" fmla="*/ 707492 w 4011346"/>
                <a:gd name="connsiteY421" fmla="*/ 785395 h 2020169"/>
                <a:gd name="connsiteX422" fmla="*/ 654097 w 4011346"/>
                <a:gd name="connsiteY422" fmla="*/ 822104 h 2020169"/>
                <a:gd name="connsiteX423" fmla="*/ 644085 w 4011346"/>
                <a:gd name="connsiteY423" fmla="*/ 798744 h 2020169"/>
                <a:gd name="connsiteX424" fmla="*/ 654097 w 4011346"/>
                <a:gd name="connsiteY424" fmla="*/ 762034 h 2020169"/>
                <a:gd name="connsiteX425" fmla="*/ 614050 w 4011346"/>
                <a:gd name="connsiteY425" fmla="*/ 798744 h 2020169"/>
                <a:gd name="connsiteX426" fmla="*/ 594027 w 4011346"/>
                <a:gd name="connsiteY426" fmla="*/ 798744 h 2020169"/>
                <a:gd name="connsiteX427" fmla="*/ 533957 w 4011346"/>
                <a:gd name="connsiteY427" fmla="*/ 832116 h 2020169"/>
                <a:gd name="connsiteX428" fmla="*/ 510596 w 4011346"/>
                <a:gd name="connsiteY428" fmla="*/ 855477 h 2020169"/>
                <a:gd name="connsiteX429" fmla="*/ 500584 w 4011346"/>
                <a:gd name="connsiteY429" fmla="*/ 902198 h 2020169"/>
                <a:gd name="connsiteX430" fmla="*/ 450526 w 4011346"/>
                <a:gd name="connsiteY430" fmla="*/ 888849 h 2020169"/>
                <a:gd name="connsiteX431" fmla="*/ 433840 w 4011346"/>
                <a:gd name="connsiteY431" fmla="*/ 852139 h 2020169"/>
                <a:gd name="connsiteX432" fmla="*/ 467212 w 4011346"/>
                <a:gd name="connsiteY432" fmla="*/ 822104 h 2020169"/>
                <a:gd name="connsiteX433" fmla="*/ 453863 w 4011346"/>
                <a:gd name="connsiteY433" fmla="*/ 798744 h 2020169"/>
                <a:gd name="connsiteX434" fmla="*/ 390456 w 4011346"/>
                <a:gd name="connsiteY434" fmla="*/ 768709 h 2020169"/>
                <a:gd name="connsiteX435" fmla="*/ 417154 w 4011346"/>
                <a:gd name="connsiteY435" fmla="*/ 818767 h 2020169"/>
                <a:gd name="connsiteX436" fmla="*/ 407142 w 4011346"/>
                <a:gd name="connsiteY436" fmla="*/ 862151 h 2020169"/>
                <a:gd name="connsiteX437" fmla="*/ 413817 w 4011346"/>
                <a:gd name="connsiteY437" fmla="*/ 898861 h 2020169"/>
                <a:gd name="connsiteX438" fmla="*/ 427165 w 4011346"/>
                <a:gd name="connsiteY438" fmla="*/ 922221 h 2020169"/>
                <a:gd name="connsiteX439" fmla="*/ 413817 w 4011346"/>
                <a:gd name="connsiteY439" fmla="*/ 952256 h 2020169"/>
                <a:gd name="connsiteX440" fmla="*/ 390456 w 4011346"/>
                <a:gd name="connsiteY440" fmla="*/ 928896 h 2020169"/>
                <a:gd name="connsiteX441" fmla="*/ 360421 w 4011346"/>
                <a:gd name="connsiteY441" fmla="*/ 925558 h 2020169"/>
                <a:gd name="connsiteX442" fmla="*/ 333723 w 4011346"/>
                <a:gd name="connsiteY442" fmla="*/ 965605 h 2020169"/>
                <a:gd name="connsiteX443" fmla="*/ 307025 w 4011346"/>
                <a:gd name="connsiteY443" fmla="*/ 985628 h 2020169"/>
                <a:gd name="connsiteX444" fmla="*/ 320374 w 4011346"/>
                <a:gd name="connsiteY444" fmla="*/ 1012326 h 2020169"/>
                <a:gd name="connsiteX445" fmla="*/ 303688 w 4011346"/>
                <a:gd name="connsiteY445" fmla="*/ 1035687 h 2020169"/>
                <a:gd name="connsiteX446" fmla="*/ 233606 w 4011346"/>
                <a:gd name="connsiteY446" fmla="*/ 998977 h 2020169"/>
                <a:gd name="connsiteX447" fmla="*/ 243618 w 4011346"/>
                <a:gd name="connsiteY447" fmla="*/ 1049036 h 2020169"/>
                <a:gd name="connsiteX448" fmla="*/ 263641 w 4011346"/>
                <a:gd name="connsiteY448" fmla="*/ 1069059 h 2020169"/>
                <a:gd name="connsiteX449" fmla="*/ 250292 w 4011346"/>
                <a:gd name="connsiteY449" fmla="*/ 1082408 h 2020169"/>
                <a:gd name="connsiteX450" fmla="*/ 193560 w 4011346"/>
                <a:gd name="connsiteY450" fmla="*/ 1045698 h 2020169"/>
                <a:gd name="connsiteX451" fmla="*/ 170199 w 4011346"/>
                <a:gd name="connsiteY451" fmla="*/ 1005652 h 2020169"/>
                <a:gd name="connsiteX452" fmla="*/ 170199 w 4011346"/>
                <a:gd name="connsiteY452" fmla="*/ 958931 h 2020169"/>
                <a:gd name="connsiteX453" fmla="*/ 133490 w 4011346"/>
                <a:gd name="connsiteY453" fmla="*/ 882174 h 2020169"/>
                <a:gd name="connsiteX454" fmla="*/ 196897 w 4011346"/>
                <a:gd name="connsiteY454" fmla="*/ 912209 h 2020169"/>
                <a:gd name="connsiteX455" fmla="*/ 256967 w 4011346"/>
                <a:gd name="connsiteY455" fmla="*/ 942244 h 2020169"/>
                <a:gd name="connsiteX456" fmla="*/ 293676 w 4011346"/>
                <a:gd name="connsiteY456" fmla="*/ 945582 h 2020169"/>
                <a:gd name="connsiteX457" fmla="*/ 327049 w 4011346"/>
                <a:gd name="connsiteY457" fmla="*/ 915547 h 2020169"/>
                <a:gd name="connsiteX458" fmla="*/ 343735 w 4011346"/>
                <a:gd name="connsiteY458" fmla="*/ 878837 h 2020169"/>
                <a:gd name="connsiteX459" fmla="*/ 333723 w 4011346"/>
                <a:gd name="connsiteY459" fmla="*/ 828779 h 2020169"/>
                <a:gd name="connsiteX460" fmla="*/ 290339 w 4011346"/>
                <a:gd name="connsiteY460" fmla="*/ 808755 h 2020169"/>
                <a:gd name="connsiteX461" fmla="*/ 236944 w 4011346"/>
                <a:gd name="connsiteY461" fmla="*/ 762034 h 2020169"/>
                <a:gd name="connsiteX462" fmla="*/ 133490 w 4011346"/>
                <a:gd name="connsiteY462"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106792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2018418 w 4011346"/>
                <a:gd name="connsiteY323" fmla="*/ 105729 h 2020169"/>
                <a:gd name="connsiteX324" fmla="*/ 1952696 w 4011346"/>
                <a:gd name="connsiteY324" fmla="*/ 137160 h 2020169"/>
                <a:gd name="connsiteX325" fmla="*/ 1961267 w 4011346"/>
                <a:gd name="connsiteY325" fmla="*/ 82869 h 2020169"/>
                <a:gd name="connsiteX326" fmla="*/ 1955552 w 4011346"/>
                <a:gd name="connsiteY326" fmla="*/ 65725 h 2020169"/>
                <a:gd name="connsiteX327" fmla="*/ 1895546 w 4011346"/>
                <a:gd name="connsiteY327" fmla="*/ 60008 h 2020169"/>
                <a:gd name="connsiteX328" fmla="*/ 1926978 w 4011346"/>
                <a:gd name="connsiteY328" fmla="*/ 31434 h 2020169"/>
                <a:gd name="connsiteX329" fmla="*/ 1909833 w 4011346"/>
                <a:gd name="connsiteY329" fmla="*/ 0 h 2020169"/>
                <a:gd name="connsiteX330" fmla="*/ 1877440 w 4011346"/>
                <a:gd name="connsiteY330" fmla="*/ 3067 h 2020169"/>
                <a:gd name="connsiteX331" fmla="*/ 1835474 w 4011346"/>
                <a:gd name="connsiteY331" fmla="*/ 41195 h 2020169"/>
                <a:gd name="connsiteX332" fmla="*/ 1818788 w 4011346"/>
                <a:gd name="connsiteY332" fmla="*/ 81242 h 2020169"/>
                <a:gd name="connsiteX333" fmla="*/ 1838813 w 4011346"/>
                <a:gd name="connsiteY333" fmla="*/ 134636 h 2020169"/>
                <a:gd name="connsiteX334" fmla="*/ 1782079 w 4011346"/>
                <a:gd name="connsiteY334" fmla="*/ 121287 h 2020169"/>
                <a:gd name="connsiteX335" fmla="*/ 1768731 w 4011346"/>
                <a:gd name="connsiteY335" fmla="*/ 168009 h 2020169"/>
                <a:gd name="connsiteX336" fmla="*/ 1705322 w 4011346"/>
                <a:gd name="connsiteY336" fmla="*/ 191369 h 2020169"/>
                <a:gd name="connsiteX337" fmla="*/ 1685300 w 4011346"/>
                <a:gd name="connsiteY337" fmla="*/ 164671 h 2020169"/>
                <a:gd name="connsiteX338" fmla="*/ 1615218 w 4011346"/>
                <a:gd name="connsiteY338" fmla="*/ 168009 h 2020169"/>
                <a:gd name="connsiteX339" fmla="*/ 1638579 w 4011346"/>
                <a:gd name="connsiteY339" fmla="*/ 198044 h 2020169"/>
                <a:gd name="connsiteX340" fmla="*/ 1528449 w 4011346"/>
                <a:gd name="connsiteY340" fmla="*/ 224740 h 2020169"/>
                <a:gd name="connsiteX341" fmla="*/ 1465043 w 4011346"/>
                <a:gd name="connsiteY341" fmla="*/ 308171 h 2020169"/>
                <a:gd name="connsiteX342" fmla="*/ 1448357 w 4011346"/>
                <a:gd name="connsiteY342" fmla="*/ 334869 h 2020169"/>
                <a:gd name="connsiteX343" fmla="*/ 1481729 w 4011346"/>
                <a:gd name="connsiteY343" fmla="*/ 368242 h 2020169"/>
                <a:gd name="connsiteX344" fmla="*/ 1481729 w 4011346"/>
                <a:gd name="connsiteY344" fmla="*/ 398277 h 2020169"/>
                <a:gd name="connsiteX345" fmla="*/ 1458368 w 4011346"/>
                <a:gd name="connsiteY345" fmla="*/ 401614 h 2020169"/>
                <a:gd name="connsiteX346" fmla="*/ 1458368 w 4011346"/>
                <a:gd name="connsiteY346" fmla="*/ 381590 h 2020169"/>
                <a:gd name="connsiteX347" fmla="*/ 1418322 w 4011346"/>
                <a:gd name="connsiteY347" fmla="*/ 391602 h 2020169"/>
                <a:gd name="connsiteX348" fmla="*/ 1368263 w 4011346"/>
                <a:gd name="connsiteY348" fmla="*/ 398277 h 2020169"/>
                <a:gd name="connsiteX349" fmla="*/ 1321542 w 4011346"/>
                <a:gd name="connsiteY349" fmla="*/ 404951 h 2020169"/>
                <a:gd name="connsiteX350" fmla="*/ 1318205 w 4011346"/>
                <a:gd name="connsiteY350" fmla="*/ 491719 h 2020169"/>
                <a:gd name="connsiteX351" fmla="*/ 1358252 w 4011346"/>
                <a:gd name="connsiteY351" fmla="*/ 515080 h 2020169"/>
                <a:gd name="connsiteX352" fmla="*/ 1374938 w 4011346"/>
                <a:gd name="connsiteY352" fmla="*/ 545115 h 2020169"/>
                <a:gd name="connsiteX353" fmla="*/ 1384949 w 4011346"/>
                <a:gd name="connsiteY353" fmla="*/ 568475 h 2020169"/>
                <a:gd name="connsiteX354" fmla="*/ 1394961 w 4011346"/>
                <a:gd name="connsiteY354" fmla="*/ 618534 h 2020169"/>
                <a:gd name="connsiteX355" fmla="*/ 1384949 w 4011346"/>
                <a:gd name="connsiteY355" fmla="*/ 648569 h 2020169"/>
                <a:gd name="connsiteX356" fmla="*/ 1358252 w 4011346"/>
                <a:gd name="connsiteY356" fmla="*/ 615196 h 2020169"/>
                <a:gd name="connsiteX357" fmla="*/ 1361589 w 4011346"/>
                <a:gd name="connsiteY357" fmla="*/ 585161 h 2020169"/>
                <a:gd name="connsiteX358" fmla="*/ 1351577 w 4011346"/>
                <a:gd name="connsiteY358" fmla="*/ 545115 h 2020169"/>
                <a:gd name="connsiteX359" fmla="*/ 1328217 w 4011346"/>
                <a:gd name="connsiteY359" fmla="*/ 551789 h 2020169"/>
                <a:gd name="connsiteX360" fmla="*/ 1281495 w 4011346"/>
                <a:gd name="connsiteY360" fmla="*/ 515080 h 2020169"/>
                <a:gd name="connsiteX361" fmla="*/ 1241449 w 4011346"/>
                <a:gd name="connsiteY361" fmla="*/ 511742 h 2020169"/>
                <a:gd name="connsiteX362" fmla="*/ 1241449 w 4011346"/>
                <a:gd name="connsiteY362" fmla="*/ 558463 h 2020169"/>
                <a:gd name="connsiteX363" fmla="*/ 1201402 w 4011346"/>
                <a:gd name="connsiteY363" fmla="*/ 538440 h 2020169"/>
                <a:gd name="connsiteX364" fmla="*/ 1228100 w 4011346"/>
                <a:gd name="connsiteY364" fmla="*/ 588498 h 2020169"/>
                <a:gd name="connsiteX365" fmla="*/ 1258135 w 4011346"/>
                <a:gd name="connsiteY365" fmla="*/ 598510 h 2020169"/>
                <a:gd name="connsiteX366" fmla="*/ 1258135 w 4011346"/>
                <a:gd name="connsiteY366" fmla="*/ 618534 h 2020169"/>
                <a:gd name="connsiteX367" fmla="*/ 1198065 w 4011346"/>
                <a:gd name="connsiteY367" fmla="*/ 595173 h 2020169"/>
                <a:gd name="connsiteX368" fmla="*/ 1181379 w 4011346"/>
                <a:gd name="connsiteY368" fmla="*/ 595173 h 2020169"/>
                <a:gd name="connsiteX369" fmla="*/ 1178041 w 4011346"/>
                <a:gd name="connsiteY369" fmla="*/ 551789 h 2020169"/>
                <a:gd name="connsiteX370" fmla="*/ 1171367 w 4011346"/>
                <a:gd name="connsiteY370" fmla="*/ 465021 h 2020169"/>
                <a:gd name="connsiteX371" fmla="*/ 1161355 w 4011346"/>
                <a:gd name="connsiteY371" fmla="*/ 535103 h 2020169"/>
                <a:gd name="connsiteX372" fmla="*/ 1137995 w 4011346"/>
                <a:gd name="connsiteY372" fmla="*/ 565138 h 2020169"/>
                <a:gd name="connsiteX373" fmla="*/ 1158018 w 4011346"/>
                <a:gd name="connsiteY373" fmla="*/ 611859 h 2020169"/>
                <a:gd name="connsiteX374" fmla="*/ 1158018 w 4011346"/>
                <a:gd name="connsiteY374" fmla="*/ 645231 h 2020169"/>
                <a:gd name="connsiteX375" fmla="*/ 1141332 w 4011346"/>
                <a:gd name="connsiteY375" fmla="*/ 695290 h 2020169"/>
                <a:gd name="connsiteX376" fmla="*/ 1154681 w 4011346"/>
                <a:gd name="connsiteY376" fmla="*/ 728662 h 2020169"/>
                <a:gd name="connsiteX377" fmla="*/ 1184716 w 4011346"/>
                <a:gd name="connsiteY377" fmla="*/ 735336 h 2020169"/>
                <a:gd name="connsiteX378" fmla="*/ 1221425 w 4011346"/>
                <a:gd name="connsiteY378" fmla="*/ 742011 h 2020169"/>
                <a:gd name="connsiteX379" fmla="*/ 1241449 w 4011346"/>
                <a:gd name="connsiteY379" fmla="*/ 765371 h 2020169"/>
                <a:gd name="connsiteX380" fmla="*/ 1258135 w 4011346"/>
                <a:gd name="connsiteY380" fmla="*/ 808755 h 2020169"/>
                <a:gd name="connsiteX381" fmla="*/ 1258135 w 4011346"/>
                <a:gd name="connsiteY381" fmla="*/ 808755 h 2020169"/>
                <a:gd name="connsiteX382" fmla="*/ 1254798 w 4011346"/>
                <a:gd name="connsiteY382" fmla="*/ 842128 h 2020169"/>
                <a:gd name="connsiteX383" fmla="*/ 1274821 w 4011346"/>
                <a:gd name="connsiteY383" fmla="*/ 862151 h 2020169"/>
                <a:gd name="connsiteX384" fmla="*/ 1244786 w 4011346"/>
                <a:gd name="connsiteY384" fmla="*/ 868826 h 2020169"/>
                <a:gd name="connsiteX385" fmla="*/ 1224763 w 4011346"/>
                <a:gd name="connsiteY385" fmla="*/ 828779 h 2020169"/>
                <a:gd name="connsiteX386" fmla="*/ 1224763 w 4011346"/>
                <a:gd name="connsiteY386" fmla="*/ 788732 h 2020169"/>
                <a:gd name="connsiteX387" fmla="*/ 1194727 w 4011346"/>
                <a:gd name="connsiteY387" fmla="*/ 752023 h 2020169"/>
                <a:gd name="connsiteX388" fmla="*/ 1164692 w 4011346"/>
                <a:gd name="connsiteY388" fmla="*/ 795407 h 2020169"/>
                <a:gd name="connsiteX389" fmla="*/ 1178041 w 4011346"/>
                <a:gd name="connsiteY389" fmla="*/ 838790 h 2020169"/>
                <a:gd name="connsiteX390" fmla="*/ 1137995 w 4011346"/>
                <a:gd name="connsiteY390" fmla="*/ 895523 h 2020169"/>
                <a:gd name="connsiteX391" fmla="*/ 1097948 w 4011346"/>
                <a:gd name="connsiteY391" fmla="*/ 952256 h 2020169"/>
                <a:gd name="connsiteX392" fmla="*/ 1007843 w 4011346"/>
                <a:gd name="connsiteY392" fmla="*/ 915547 h 2020169"/>
                <a:gd name="connsiteX393" fmla="*/ 1074587 w 4011346"/>
                <a:gd name="connsiteY393" fmla="*/ 912209 h 2020169"/>
                <a:gd name="connsiteX394" fmla="*/ 1107960 w 4011346"/>
                <a:gd name="connsiteY394" fmla="*/ 848802 h 2020169"/>
                <a:gd name="connsiteX395" fmla="*/ 1121309 w 4011346"/>
                <a:gd name="connsiteY395" fmla="*/ 805418 h 2020169"/>
                <a:gd name="connsiteX396" fmla="*/ 1127983 w 4011346"/>
                <a:gd name="connsiteY396" fmla="*/ 772046 h 2020169"/>
                <a:gd name="connsiteX397" fmla="*/ 1117971 w 4011346"/>
                <a:gd name="connsiteY397" fmla="*/ 755360 h 2020169"/>
                <a:gd name="connsiteX398" fmla="*/ 1114634 w 4011346"/>
                <a:gd name="connsiteY398" fmla="*/ 705301 h 2020169"/>
                <a:gd name="connsiteX399" fmla="*/ 1104622 w 4011346"/>
                <a:gd name="connsiteY399" fmla="*/ 625208 h 2020169"/>
                <a:gd name="connsiteX400" fmla="*/ 1101285 w 4011346"/>
                <a:gd name="connsiteY400" fmla="*/ 565138 h 2020169"/>
                <a:gd name="connsiteX401" fmla="*/ 1124646 w 4011346"/>
                <a:gd name="connsiteY401" fmla="*/ 471696 h 2020169"/>
                <a:gd name="connsiteX402" fmla="*/ 1031203 w 4011346"/>
                <a:gd name="connsiteY402" fmla="*/ 461684 h 2020169"/>
                <a:gd name="connsiteX403" fmla="*/ 1014517 w 4011346"/>
                <a:gd name="connsiteY403" fmla="*/ 518417 h 2020169"/>
                <a:gd name="connsiteX404" fmla="*/ 1024529 w 4011346"/>
                <a:gd name="connsiteY404" fmla="*/ 565138 h 2020169"/>
                <a:gd name="connsiteX405" fmla="*/ 981145 w 4011346"/>
                <a:gd name="connsiteY405" fmla="*/ 618534 h 2020169"/>
                <a:gd name="connsiteX406" fmla="*/ 991157 w 4011346"/>
                <a:gd name="connsiteY406" fmla="*/ 655243 h 2020169"/>
                <a:gd name="connsiteX407" fmla="*/ 981145 w 4011346"/>
                <a:gd name="connsiteY407" fmla="*/ 701964 h 2020169"/>
                <a:gd name="connsiteX408" fmla="*/ 1001168 w 4011346"/>
                <a:gd name="connsiteY408" fmla="*/ 725325 h 2020169"/>
                <a:gd name="connsiteX409" fmla="*/ 1017854 w 4011346"/>
                <a:gd name="connsiteY409" fmla="*/ 772046 h 2020169"/>
                <a:gd name="connsiteX410" fmla="*/ 1047890 w 4011346"/>
                <a:gd name="connsiteY410" fmla="*/ 758697 h 2020169"/>
                <a:gd name="connsiteX411" fmla="*/ 1014517 w 4011346"/>
                <a:gd name="connsiteY411" fmla="*/ 812093 h 2020169"/>
                <a:gd name="connsiteX412" fmla="*/ 957784 w 4011346"/>
                <a:gd name="connsiteY412" fmla="*/ 758697 h 2020169"/>
                <a:gd name="connsiteX413" fmla="*/ 884365 w 4011346"/>
                <a:gd name="connsiteY413" fmla="*/ 721988 h 2020169"/>
                <a:gd name="connsiteX414" fmla="*/ 824295 w 4011346"/>
                <a:gd name="connsiteY414" fmla="*/ 698627 h 2020169"/>
                <a:gd name="connsiteX415" fmla="*/ 810946 w 4011346"/>
                <a:gd name="connsiteY415" fmla="*/ 735336 h 2020169"/>
                <a:gd name="connsiteX416" fmla="*/ 827633 w 4011346"/>
                <a:gd name="connsiteY416" fmla="*/ 772046 h 2020169"/>
                <a:gd name="connsiteX417" fmla="*/ 814284 w 4011346"/>
                <a:gd name="connsiteY417" fmla="*/ 795407 h 2020169"/>
                <a:gd name="connsiteX418" fmla="*/ 800935 w 4011346"/>
                <a:gd name="connsiteY418" fmla="*/ 812093 h 2020169"/>
                <a:gd name="connsiteX419" fmla="*/ 770900 w 4011346"/>
                <a:gd name="connsiteY419" fmla="*/ 755360 h 2020169"/>
                <a:gd name="connsiteX420" fmla="*/ 744202 w 4011346"/>
                <a:gd name="connsiteY420" fmla="*/ 792069 h 2020169"/>
                <a:gd name="connsiteX421" fmla="*/ 707492 w 4011346"/>
                <a:gd name="connsiteY421" fmla="*/ 785395 h 2020169"/>
                <a:gd name="connsiteX422" fmla="*/ 654097 w 4011346"/>
                <a:gd name="connsiteY422" fmla="*/ 822104 h 2020169"/>
                <a:gd name="connsiteX423" fmla="*/ 644085 w 4011346"/>
                <a:gd name="connsiteY423" fmla="*/ 798744 h 2020169"/>
                <a:gd name="connsiteX424" fmla="*/ 654097 w 4011346"/>
                <a:gd name="connsiteY424" fmla="*/ 762034 h 2020169"/>
                <a:gd name="connsiteX425" fmla="*/ 614050 w 4011346"/>
                <a:gd name="connsiteY425" fmla="*/ 798744 h 2020169"/>
                <a:gd name="connsiteX426" fmla="*/ 594027 w 4011346"/>
                <a:gd name="connsiteY426" fmla="*/ 798744 h 2020169"/>
                <a:gd name="connsiteX427" fmla="*/ 533957 w 4011346"/>
                <a:gd name="connsiteY427" fmla="*/ 832116 h 2020169"/>
                <a:gd name="connsiteX428" fmla="*/ 510596 w 4011346"/>
                <a:gd name="connsiteY428" fmla="*/ 855477 h 2020169"/>
                <a:gd name="connsiteX429" fmla="*/ 500584 w 4011346"/>
                <a:gd name="connsiteY429" fmla="*/ 902198 h 2020169"/>
                <a:gd name="connsiteX430" fmla="*/ 450526 w 4011346"/>
                <a:gd name="connsiteY430" fmla="*/ 888849 h 2020169"/>
                <a:gd name="connsiteX431" fmla="*/ 433840 w 4011346"/>
                <a:gd name="connsiteY431" fmla="*/ 852139 h 2020169"/>
                <a:gd name="connsiteX432" fmla="*/ 467212 w 4011346"/>
                <a:gd name="connsiteY432" fmla="*/ 822104 h 2020169"/>
                <a:gd name="connsiteX433" fmla="*/ 453863 w 4011346"/>
                <a:gd name="connsiteY433" fmla="*/ 798744 h 2020169"/>
                <a:gd name="connsiteX434" fmla="*/ 390456 w 4011346"/>
                <a:gd name="connsiteY434" fmla="*/ 768709 h 2020169"/>
                <a:gd name="connsiteX435" fmla="*/ 417154 w 4011346"/>
                <a:gd name="connsiteY435" fmla="*/ 818767 h 2020169"/>
                <a:gd name="connsiteX436" fmla="*/ 407142 w 4011346"/>
                <a:gd name="connsiteY436" fmla="*/ 862151 h 2020169"/>
                <a:gd name="connsiteX437" fmla="*/ 413817 w 4011346"/>
                <a:gd name="connsiteY437" fmla="*/ 898861 h 2020169"/>
                <a:gd name="connsiteX438" fmla="*/ 427165 w 4011346"/>
                <a:gd name="connsiteY438" fmla="*/ 922221 h 2020169"/>
                <a:gd name="connsiteX439" fmla="*/ 413817 w 4011346"/>
                <a:gd name="connsiteY439" fmla="*/ 952256 h 2020169"/>
                <a:gd name="connsiteX440" fmla="*/ 390456 w 4011346"/>
                <a:gd name="connsiteY440" fmla="*/ 928896 h 2020169"/>
                <a:gd name="connsiteX441" fmla="*/ 360421 w 4011346"/>
                <a:gd name="connsiteY441" fmla="*/ 925558 h 2020169"/>
                <a:gd name="connsiteX442" fmla="*/ 333723 w 4011346"/>
                <a:gd name="connsiteY442" fmla="*/ 965605 h 2020169"/>
                <a:gd name="connsiteX443" fmla="*/ 307025 w 4011346"/>
                <a:gd name="connsiteY443" fmla="*/ 985628 h 2020169"/>
                <a:gd name="connsiteX444" fmla="*/ 320374 w 4011346"/>
                <a:gd name="connsiteY444" fmla="*/ 1012326 h 2020169"/>
                <a:gd name="connsiteX445" fmla="*/ 303688 w 4011346"/>
                <a:gd name="connsiteY445" fmla="*/ 1035687 h 2020169"/>
                <a:gd name="connsiteX446" fmla="*/ 233606 w 4011346"/>
                <a:gd name="connsiteY446" fmla="*/ 998977 h 2020169"/>
                <a:gd name="connsiteX447" fmla="*/ 243618 w 4011346"/>
                <a:gd name="connsiteY447" fmla="*/ 1049036 h 2020169"/>
                <a:gd name="connsiteX448" fmla="*/ 263641 w 4011346"/>
                <a:gd name="connsiteY448" fmla="*/ 1069059 h 2020169"/>
                <a:gd name="connsiteX449" fmla="*/ 250292 w 4011346"/>
                <a:gd name="connsiteY449" fmla="*/ 1082408 h 2020169"/>
                <a:gd name="connsiteX450" fmla="*/ 193560 w 4011346"/>
                <a:gd name="connsiteY450" fmla="*/ 1045698 h 2020169"/>
                <a:gd name="connsiteX451" fmla="*/ 170199 w 4011346"/>
                <a:gd name="connsiteY451" fmla="*/ 1005652 h 2020169"/>
                <a:gd name="connsiteX452" fmla="*/ 170199 w 4011346"/>
                <a:gd name="connsiteY452" fmla="*/ 958931 h 2020169"/>
                <a:gd name="connsiteX453" fmla="*/ 133490 w 4011346"/>
                <a:gd name="connsiteY453" fmla="*/ 882174 h 2020169"/>
                <a:gd name="connsiteX454" fmla="*/ 196897 w 4011346"/>
                <a:gd name="connsiteY454" fmla="*/ 912209 h 2020169"/>
                <a:gd name="connsiteX455" fmla="*/ 256967 w 4011346"/>
                <a:gd name="connsiteY455" fmla="*/ 942244 h 2020169"/>
                <a:gd name="connsiteX456" fmla="*/ 293676 w 4011346"/>
                <a:gd name="connsiteY456" fmla="*/ 945582 h 2020169"/>
                <a:gd name="connsiteX457" fmla="*/ 327049 w 4011346"/>
                <a:gd name="connsiteY457" fmla="*/ 915547 h 2020169"/>
                <a:gd name="connsiteX458" fmla="*/ 343735 w 4011346"/>
                <a:gd name="connsiteY458" fmla="*/ 878837 h 2020169"/>
                <a:gd name="connsiteX459" fmla="*/ 333723 w 4011346"/>
                <a:gd name="connsiteY459" fmla="*/ 828779 h 2020169"/>
                <a:gd name="connsiteX460" fmla="*/ 290339 w 4011346"/>
                <a:gd name="connsiteY460" fmla="*/ 808755 h 2020169"/>
                <a:gd name="connsiteX461" fmla="*/ 236944 w 4011346"/>
                <a:gd name="connsiteY461" fmla="*/ 762034 h 2020169"/>
                <a:gd name="connsiteX462" fmla="*/ 133490 w 4011346"/>
                <a:gd name="connsiteY462" fmla="*/ 705301 h 2020169"/>
                <a:gd name="connsiteX0" fmla="*/ 133490 w 4011346"/>
                <a:gd name="connsiteY0" fmla="*/ 705301 h 2020169"/>
                <a:gd name="connsiteX1" fmla="*/ 46722 w 4011346"/>
                <a:gd name="connsiteY1" fmla="*/ 735336 h 2020169"/>
                <a:gd name="connsiteX2" fmla="*/ 33373 w 4011346"/>
                <a:gd name="connsiteY2" fmla="*/ 765371 h 2020169"/>
                <a:gd name="connsiteX3" fmla="*/ 43384 w 4011346"/>
                <a:gd name="connsiteY3" fmla="*/ 795407 h 2020169"/>
                <a:gd name="connsiteX4" fmla="*/ 60071 w 4011346"/>
                <a:gd name="connsiteY4" fmla="*/ 822104 h 2020169"/>
                <a:gd name="connsiteX5" fmla="*/ 73419 w 4011346"/>
                <a:gd name="connsiteY5" fmla="*/ 852139 h 2020169"/>
                <a:gd name="connsiteX6" fmla="*/ 56733 w 4011346"/>
                <a:gd name="connsiteY6" fmla="*/ 875500 h 2020169"/>
                <a:gd name="connsiteX7" fmla="*/ 76757 w 4011346"/>
                <a:gd name="connsiteY7" fmla="*/ 955593 h 2020169"/>
                <a:gd name="connsiteX8" fmla="*/ 66745 w 4011346"/>
                <a:gd name="connsiteY8" fmla="*/ 972280 h 2020169"/>
                <a:gd name="connsiteX9" fmla="*/ 70082 w 4011346"/>
                <a:gd name="connsiteY9" fmla="*/ 998977 h 2020169"/>
                <a:gd name="connsiteX10" fmla="*/ 70082 w 4011346"/>
                <a:gd name="connsiteY10" fmla="*/ 1039024 h 2020169"/>
                <a:gd name="connsiteX11" fmla="*/ 80094 w 4011346"/>
                <a:gd name="connsiteY11" fmla="*/ 1059047 h 2020169"/>
                <a:gd name="connsiteX12" fmla="*/ 76757 w 4011346"/>
                <a:gd name="connsiteY12" fmla="*/ 1082408 h 2020169"/>
                <a:gd name="connsiteX13" fmla="*/ 106792 w 4011346"/>
                <a:gd name="connsiteY13" fmla="*/ 1115780 h 2020169"/>
                <a:gd name="connsiteX14" fmla="*/ 93729 w 4011346"/>
                <a:gd name="connsiteY14" fmla="*/ 1145815 h 2020169"/>
                <a:gd name="connsiteX15" fmla="*/ 13349 w 4011346"/>
                <a:gd name="connsiteY15" fmla="*/ 1235920 h 2020169"/>
                <a:gd name="connsiteX16" fmla="*/ 33373 w 4011346"/>
                <a:gd name="connsiteY16" fmla="*/ 1269293 h 2020169"/>
                <a:gd name="connsiteX17" fmla="*/ 33373 w 4011346"/>
                <a:gd name="connsiteY17" fmla="*/ 1269293 h 2020169"/>
                <a:gd name="connsiteX18" fmla="*/ 16687 w 4011346"/>
                <a:gd name="connsiteY18" fmla="*/ 1299328 h 2020169"/>
                <a:gd name="connsiteX19" fmla="*/ 3338 w 4011346"/>
                <a:gd name="connsiteY19" fmla="*/ 1329363 h 2020169"/>
                <a:gd name="connsiteX20" fmla="*/ 0 w 4011346"/>
                <a:gd name="connsiteY20" fmla="*/ 1389433 h 2020169"/>
                <a:gd name="connsiteX21" fmla="*/ 16687 w 4011346"/>
                <a:gd name="connsiteY21" fmla="*/ 1432817 h 2020169"/>
                <a:gd name="connsiteX22" fmla="*/ 20024 w 4011346"/>
                <a:gd name="connsiteY22" fmla="*/ 1466189 h 2020169"/>
                <a:gd name="connsiteX23" fmla="*/ 56733 w 4011346"/>
                <a:gd name="connsiteY23" fmla="*/ 1476201 h 2020169"/>
                <a:gd name="connsiteX24" fmla="*/ 116803 w 4011346"/>
                <a:gd name="connsiteY24" fmla="*/ 1562969 h 2020169"/>
                <a:gd name="connsiteX25" fmla="*/ 96780 w 4011346"/>
                <a:gd name="connsiteY25" fmla="*/ 1586329 h 2020169"/>
                <a:gd name="connsiteX26" fmla="*/ 93443 w 4011346"/>
                <a:gd name="connsiteY26" fmla="*/ 1616364 h 2020169"/>
                <a:gd name="connsiteX27" fmla="*/ 120141 w 4011346"/>
                <a:gd name="connsiteY27" fmla="*/ 1619701 h 2020169"/>
                <a:gd name="connsiteX28" fmla="*/ 160187 w 4011346"/>
                <a:gd name="connsiteY28" fmla="*/ 1633050 h 2020169"/>
                <a:gd name="connsiteX29" fmla="*/ 186885 w 4011346"/>
                <a:gd name="connsiteY29" fmla="*/ 1646399 h 2020169"/>
                <a:gd name="connsiteX30" fmla="*/ 213583 w 4011346"/>
                <a:gd name="connsiteY30" fmla="*/ 1676434 h 2020169"/>
                <a:gd name="connsiteX31" fmla="*/ 243618 w 4011346"/>
                <a:gd name="connsiteY31" fmla="*/ 1679771 h 2020169"/>
                <a:gd name="connsiteX32" fmla="*/ 287002 w 4011346"/>
                <a:gd name="connsiteY32" fmla="*/ 1709807 h 2020169"/>
                <a:gd name="connsiteX33" fmla="*/ 310363 w 4011346"/>
                <a:gd name="connsiteY33" fmla="*/ 1719818 h 2020169"/>
                <a:gd name="connsiteX34" fmla="*/ 310363 w 4011346"/>
                <a:gd name="connsiteY34" fmla="*/ 1756528 h 2020169"/>
                <a:gd name="connsiteX35" fmla="*/ 270316 w 4011346"/>
                <a:gd name="connsiteY35" fmla="*/ 1796574 h 2020169"/>
                <a:gd name="connsiteX36" fmla="*/ 280327 w 4011346"/>
                <a:gd name="connsiteY36" fmla="*/ 1819935 h 2020169"/>
                <a:gd name="connsiteX37" fmla="*/ 273653 w 4011346"/>
                <a:gd name="connsiteY37" fmla="*/ 1839958 h 2020169"/>
                <a:gd name="connsiteX38" fmla="*/ 266979 w 4011346"/>
                <a:gd name="connsiteY38" fmla="*/ 1856644 h 2020169"/>
                <a:gd name="connsiteX39" fmla="*/ 240281 w 4011346"/>
                <a:gd name="connsiteY39" fmla="*/ 1896691 h 2020169"/>
                <a:gd name="connsiteX40" fmla="*/ 307025 w 4011346"/>
                <a:gd name="connsiteY40" fmla="*/ 1933401 h 2020169"/>
                <a:gd name="connsiteX41" fmla="*/ 337060 w 4011346"/>
                <a:gd name="connsiteY41" fmla="*/ 1940075 h 2020169"/>
                <a:gd name="connsiteX42" fmla="*/ 360421 w 4011346"/>
                <a:gd name="connsiteY42" fmla="*/ 1946750 h 2020169"/>
                <a:gd name="connsiteX43" fmla="*/ 380444 w 4011346"/>
                <a:gd name="connsiteY43" fmla="*/ 1953424 h 2020169"/>
                <a:gd name="connsiteX44" fmla="*/ 407142 w 4011346"/>
                <a:gd name="connsiteY44" fmla="*/ 1973447 h 2020169"/>
                <a:gd name="connsiteX45" fmla="*/ 437177 w 4011346"/>
                <a:gd name="connsiteY45" fmla="*/ 1970110 h 2020169"/>
                <a:gd name="connsiteX46" fmla="*/ 507259 w 4011346"/>
                <a:gd name="connsiteY46" fmla="*/ 2020169 h 2020169"/>
                <a:gd name="connsiteX47" fmla="*/ 517271 w 4011346"/>
                <a:gd name="connsiteY47" fmla="*/ 2006820 h 2020169"/>
                <a:gd name="connsiteX48" fmla="*/ 507259 w 4011346"/>
                <a:gd name="connsiteY48" fmla="*/ 1966773 h 2020169"/>
                <a:gd name="connsiteX49" fmla="*/ 500584 w 4011346"/>
                <a:gd name="connsiteY49" fmla="*/ 1933401 h 2020169"/>
                <a:gd name="connsiteX50" fmla="*/ 483898 w 4011346"/>
                <a:gd name="connsiteY50" fmla="*/ 1890017 h 2020169"/>
                <a:gd name="connsiteX51" fmla="*/ 513933 w 4011346"/>
                <a:gd name="connsiteY51" fmla="*/ 1869993 h 2020169"/>
                <a:gd name="connsiteX52" fmla="*/ 547306 w 4011346"/>
                <a:gd name="connsiteY52" fmla="*/ 1846633 h 2020169"/>
                <a:gd name="connsiteX53" fmla="*/ 527282 w 4011346"/>
                <a:gd name="connsiteY53" fmla="*/ 1829947 h 2020169"/>
                <a:gd name="connsiteX54" fmla="*/ 517271 w 4011346"/>
                <a:gd name="connsiteY54" fmla="*/ 1796574 h 2020169"/>
                <a:gd name="connsiteX55" fmla="*/ 480561 w 4011346"/>
                <a:gd name="connsiteY55" fmla="*/ 1779888 h 2020169"/>
                <a:gd name="connsiteX56" fmla="*/ 470549 w 4011346"/>
                <a:gd name="connsiteY56" fmla="*/ 1759865 h 2020169"/>
                <a:gd name="connsiteX57" fmla="*/ 480561 w 4011346"/>
                <a:gd name="connsiteY57" fmla="*/ 1729830 h 2020169"/>
                <a:gd name="connsiteX58" fmla="*/ 490573 w 4011346"/>
                <a:gd name="connsiteY58" fmla="*/ 1689783 h 2020169"/>
                <a:gd name="connsiteX59" fmla="*/ 513933 w 4011346"/>
                <a:gd name="connsiteY59" fmla="*/ 1709807 h 2020169"/>
                <a:gd name="connsiteX60" fmla="*/ 520608 w 4011346"/>
                <a:gd name="connsiteY60" fmla="*/ 1693120 h 2020169"/>
                <a:gd name="connsiteX61" fmla="*/ 543968 w 4011346"/>
                <a:gd name="connsiteY61" fmla="*/ 1656411 h 2020169"/>
                <a:gd name="connsiteX62" fmla="*/ 574003 w 4011346"/>
                <a:gd name="connsiteY62" fmla="*/ 1639725 h 2020169"/>
                <a:gd name="connsiteX63" fmla="*/ 590690 w 4011346"/>
                <a:gd name="connsiteY63" fmla="*/ 1653074 h 2020169"/>
                <a:gd name="connsiteX64" fmla="*/ 610713 w 4011346"/>
                <a:gd name="connsiteY64" fmla="*/ 1626376 h 2020169"/>
                <a:gd name="connsiteX65" fmla="*/ 630736 w 4011346"/>
                <a:gd name="connsiteY65" fmla="*/ 1653074 h 2020169"/>
                <a:gd name="connsiteX66" fmla="*/ 657434 w 4011346"/>
                <a:gd name="connsiteY66" fmla="*/ 1676434 h 2020169"/>
                <a:gd name="connsiteX67" fmla="*/ 674120 w 4011346"/>
                <a:gd name="connsiteY67" fmla="*/ 1683109 h 2020169"/>
                <a:gd name="connsiteX68" fmla="*/ 697481 w 4011346"/>
                <a:gd name="connsiteY68" fmla="*/ 1683109 h 2020169"/>
                <a:gd name="connsiteX69" fmla="*/ 717504 w 4011346"/>
                <a:gd name="connsiteY69" fmla="*/ 1669760 h 2020169"/>
                <a:gd name="connsiteX70" fmla="*/ 744202 w 4011346"/>
                <a:gd name="connsiteY70" fmla="*/ 1669760 h 2020169"/>
                <a:gd name="connsiteX71" fmla="*/ 760888 w 4011346"/>
                <a:gd name="connsiteY71" fmla="*/ 1666423 h 2020169"/>
                <a:gd name="connsiteX72" fmla="*/ 790923 w 4011346"/>
                <a:gd name="connsiteY72" fmla="*/ 1699795 h 2020169"/>
                <a:gd name="connsiteX73" fmla="*/ 797598 w 4011346"/>
                <a:gd name="connsiteY73" fmla="*/ 1673097 h 2020169"/>
                <a:gd name="connsiteX74" fmla="*/ 817621 w 4011346"/>
                <a:gd name="connsiteY74" fmla="*/ 1689783 h 2020169"/>
                <a:gd name="connsiteX75" fmla="*/ 837644 w 4011346"/>
                <a:gd name="connsiteY75" fmla="*/ 1666423 h 2020169"/>
                <a:gd name="connsiteX76" fmla="*/ 827633 w 4011346"/>
                <a:gd name="connsiteY76" fmla="*/ 1646399 h 2020169"/>
                <a:gd name="connsiteX77" fmla="*/ 810946 w 4011346"/>
                <a:gd name="connsiteY77" fmla="*/ 1633050 h 2020169"/>
                <a:gd name="connsiteX78" fmla="*/ 810946 w 4011346"/>
                <a:gd name="connsiteY78" fmla="*/ 1606353 h 2020169"/>
                <a:gd name="connsiteX79" fmla="*/ 810946 w 4011346"/>
                <a:gd name="connsiteY79" fmla="*/ 1593004 h 2020169"/>
                <a:gd name="connsiteX80" fmla="*/ 830970 w 4011346"/>
                <a:gd name="connsiteY80" fmla="*/ 1589666 h 2020169"/>
                <a:gd name="connsiteX81" fmla="*/ 840981 w 4011346"/>
                <a:gd name="connsiteY81" fmla="*/ 1586329 h 2020169"/>
                <a:gd name="connsiteX82" fmla="*/ 820958 w 4011346"/>
                <a:gd name="connsiteY82" fmla="*/ 1549620 h 2020169"/>
                <a:gd name="connsiteX83" fmla="*/ 854330 w 4011346"/>
                <a:gd name="connsiteY83" fmla="*/ 1542945 h 2020169"/>
                <a:gd name="connsiteX84" fmla="*/ 891040 w 4011346"/>
                <a:gd name="connsiteY84" fmla="*/ 1549620 h 2020169"/>
                <a:gd name="connsiteX85" fmla="*/ 964459 w 4011346"/>
                <a:gd name="connsiteY85" fmla="*/ 1506236 h 2020169"/>
                <a:gd name="connsiteX86" fmla="*/ 1001168 w 4011346"/>
                <a:gd name="connsiteY86" fmla="*/ 1506236 h 2020169"/>
                <a:gd name="connsiteX87" fmla="*/ 1027866 w 4011346"/>
                <a:gd name="connsiteY87" fmla="*/ 1482875 h 2020169"/>
                <a:gd name="connsiteX88" fmla="*/ 1047890 w 4011346"/>
                <a:gd name="connsiteY88" fmla="*/ 1492887 h 2020169"/>
                <a:gd name="connsiteX89" fmla="*/ 1067913 w 4011346"/>
                <a:gd name="connsiteY89" fmla="*/ 1502898 h 2020169"/>
                <a:gd name="connsiteX90" fmla="*/ 1087936 w 4011346"/>
                <a:gd name="connsiteY90" fmla="*/ 1529596 h 2020169"/>
                <a:gd name="connsiteX91" fmla="*/ 1074587 w 4011346"/>
                <a:gd name="connsiteY91" fmla="*/ 1542945 h 2020169"/>
                <a:gd name="connsiteX92" fmla="*/ 1104622 w 4011346"/>
                <a:gd name="connsiteY92" fmla="*/ 1542945 h 2020169"/>
                <a:gd name="connsiteX93" fmla="*/ 1107960 w 4011346"/>
                <a:gd name="connsiteY93" fmla="*/ 1559631 h 2020169"/>
                <a:gd name="connsiteX94" fmla="*/ 1121309 w 4011346"/>
                <a:gd name="connsiteY94" fmla="*/ 1542945 h 2020169"/>
                <a:gd name="connsiteX95" fmla="*/ 1134657 w 4011346"/>
                <a:gd name="connsiteY95" fmla="*/ 1556294 h 2020169"/>
                <a:gd name="connsiteX96" fmla="*/ 1134657 w 4011346"/>
                <a:gd name="connsiteY96" fmla="*/ 1576317 h 2020169"/>
                <a:gd name="connsiteX97" fmla="*/ 1148006 w 4011346"/>
                <a:gd name="connsiteY97" fmla="*/ 1572980 h 2020169"/>
                <a:gd name="connsiteX98" fmla="*/ 1208076 w 4011346"/>
                <a:gd name="connsiteY98" fmla="*/ 1526259 h 2020169"/>
                <a:gd name="connsiteX99" fmla="*/ 1211414 w 4011346"/>
                <a:gd name="connsiteY99" fmla="*/ 1546282 h 2020169"/>
                <a:gd name="connsiteX100" fmla="*/ 1244786 w 4011346"/>
                <a:gd name="connsiteY100" fmla="*/ 1566306 h 2020169"/>
                <a:gd name="connsiteX101" fmla="*/ 1264809 w 4011346"/>
                <a:gd name="connsiteY101" fmla="*/ 1596341 h 2020169"/>
                <a:gd name="connsiteX102" fmla="*/ 1298181 w 4011346"/>
                <a:gd name="connsiteY102" fmla="*/ 1703132 h 2020169"/>
                <a:gd name="connsiteX103" fmla="*/ 1308193 w 4011346"/>
                <a:gd name="connsiteY103" fmla="*/ 1659748 h 2020169"/>
                <a:gd name="connsiteX104" fmla="*/ 1344903 w 4011346"/>
                <a:gd name="connsiteY104" fmla="*/ 1679771 h 2020169"/>
                <a:gd name="connsiteX105" fmla="*/ 1388287 w 4011346"/>
                <a:gd name="connsiteY105" fmla="*/ 1679771 h 2020169"/>
                <a:gd name="connsiteX106" fmla="*/ 1394961 w 4011346"/>
                <a:gd name="connsiteY106" fmla="*/ 1703132 h 2020169"/>
                <a:gd name="connsiteX107" fmla="*/ 1435008 w 4011346"/>
                <a:gd name="connsiteY107" fmla="*/ 1726493 h 2020169"/>
                <a:gd name="connsiteX108" fmla="*/ 1465043 w 4011346"/>
                <a:gd name="connsiteY108" fmla="*/ 1726493 h 2020169"/>
                <a:gd name="connsiteX109" fmla="*/ 1491741 w 4011346"/>
                <a:gd name="connsiteY109" fmla="*/ 1739842 h 2020169"/>
                <a:gd name="connsiteX110" fmla="*/ 1535125 w 4011346"/>
                <a:gd name="connsiteY110" fmla="*/ 1696458 h 2020169"/>
                <a:gd name="connsiteX111" fmla="*/ 1571834 w 4011346"/>
                <a:gd name="connsiteY111" fmla="*/ 1676434 h 2020169"/>
                <a:gd name="connsiteX112" fmla="*/ 1608544 w 4011346"/>
                <a:gd name="connsiteY112" fmla="*/ 1679771 h 2020169"/>
                <a:gd name="connsiteX113" fmla="*/ 1655265 w 4011346"/>
                <a:gd name="connsiteY113" fmla="*/ 1693120 h 2020169"/>
                <a:gd name="connsiteX114" fmla="*/ 1681963 w 4011346"/>
                <a:gd name="connsiteY114" fmla="*/ 1709807 h 2020169"/>
                <a:gd name="connsiteX115" fmla="*/ 1735358 w 4011346"/>
                <a:gd name="connsiteY115" fmla="*/ 1703132 h 2020169"/>
                <a:gd name="connsiteX116" fmla="*/ 1745370 w 4011346"/>
                <a:gd name="connsiteY116" fmla="*/ 1683109 h 2020169"/>
                <a:gd name="connsiteX117" fmla="*/ 1738695 w 4011346"/>
                <a:gd name="connsiteY117" fmla="*/ 1663085 h 2020169"/>
                <a:gd name="connsiteX118" fmla="*/ 1765393 w 4011346"/>
                <a:gd name="connsiteY118" fmla="*/ 1636388 h 2020169"/>
                <a:gd name="connsiteX119" fmla="*/ 1778742 w 4011346"/>
                <a:gd name="connsiteY119" fmla="*/ 1633050 h 2020169"/>
                <a:gd name="connsiteX120" fmla="*/ 1812114 w 4011346"/>
                <a:gd name="connsiteY120" fmla="*/ 1649736 h 2020169"/>
                <a:gd name="connsiteX121" fmla="*/ 1852161 w 4011346"/>
                <a:gd name="connsiteY121" fmla="*/ 1663085 h 2020169"/>
                <a:gd name="connsiteX122" fmla="*/ 1858836 w 4011346"/>
                <a:gd name="connsiteY122" fmla="*/ 1689783 h 2020169"/>
                <a:gd name="connsiteX123" fmla="*/ 1872184 w 4011346"/>
                <a:gd name="connsiteY123" fmla="*/ 1696458 h 2020169"/>
                <a:gd name="connsiteX124" fmla="*/ 1902219 w 4011346"/>
                <a:gd name="connsiteY124" fmla="*/ 1699795 h 2020169"/>
                <a:gd name="connsiteX125" fmla="*/ 1932254 w 4011346"/>
                <a:gd name="connsiteY125" fmla="*/ 1683109 h 2020169"/>
                <a:gd name="connsiteX126" fmla="*/ 1962290 w 4011346"/>
                <a:gd name="connsiteY126" fmla="*/ 1696458 h 2020169"/>
                <a:gd name="connsiteX127" fmla="*/ 1985650 w 4011346"/>
                <a:gd name="connsiteY127" fmla="*/ 1709807 h 2020169"/>
                <a:gd name="connsiteX128" fmla="*/ 1995662 w 4011346"/>
                <a:gd name="connsiteY128" fmla="*/ 1719818 h 2020169"/>
                <a:gd name="connsiteX129" fmla="*/ 2032371 w 4011346"/>
                <a:gd name="connsiteY129" fmla="*/ 1739842 h 2020169"/>
                <a:gd name="connsiteX130" fmla="*/ 2069081 w 4011346"/>
                <a:gd name="connsiteY130" fmla="*/ 1736504 h 2020169"/>
                <a:gd name="connsiteX131" fmla="*/ 2142500 w 4011346"/>
                <a:gd name="connsiteY131" fmla="*/ 1693120 h 2020169"/>
                <a:gd name="connsiteX132" fmla="*/ 2195895 w 4011346"/>
                <a:gd name="connsiteY132" fmla="*/ 1706469 h 2020169"/>
                <a:gd name="connsiteX133" fmla="*/ 2225930 w 4011346"/>
                <a:gd name="connsiteY133" fmla="*/ 1716481 h 2020169"/>
                <a:gd name="connsiteX134" fmla="*/ 2259303 w 4011346"/>
                <a:gd name="connsiteY134" fmla="*/ 1703132 h 2020169"/>
                <a:gd name="connsiteX135" fmla="*/ 2262640 w 4011346"/>
                <a:gd name="connsiteY135" fmla="*/ 1676434 h 2020169"/>
                <a:gd name="connsiteX136" fmla="*/ 2282663 w 4011346"/>
                <a:gd name="connsiteY136" fmla="*/ 1646399 h 2020169"/>
                <a:gd name="connsiteX137" fmla="*/ 2299349 w 4011346"/>
                <a:gd name="connsiteY137" fmla="*/ 1593004 h 2020169"/>
                <a:gd name="connsiteX138" fmla="*/ 2282663 w 4011346"/>
                <a:gd name="connsiteY138" fmla="*/ 1596341 h 2020169"/>
                <a:gd name="connsiteX139" fmla="*/ 2312698 w 4011346"/>
                <a:gd name="connsiteY139" fmla="*/ 1569643 h 2020169"/>
                <a:gd name="connsiteX140" fmla="*/ 2339396 w 4011346"/>
                <a:gd name="connsiteY140" fmla="*/ 1566306 h 2020169"/>
                <a:gd name="connsiteX141" fmla="*/ 2396129 w 4011346"/>
                <a:gd name="connsiteY141" fmla="*/ 1576317 h 2020169"/>
                <a:gd name="connsiteX142" fmla="*/ 2436176 w 4011346"/>
                <a:gd name="connsiteY142" fmla="*/ 1603015 h 2020169"/>
                <a:gd name="connsiteX143" fmla="*/ 2462873 w 4011346"/>
                <a:gd name="connsiteY143" fmla="*/ 1633050 h 2020169"/>
                <a:gd name="connsiteX144" fmla="*/ 2469548 w 4011346"/>
                <a:gd name="connsiteY144" fmla="*/ 1669760 h 2020169"/>
                <a:gd name="connsiteX145" fmla="*/ 2476222 w 4011346"/>
                <a:gd name="connsiteY145" fmla="*/ 1709807 h 2020169"/>
                <a:gd name="connsiteX146" fmla="*/ 2486234 w 4011346"/>
                <a:gd name="connsiteY146" fmla="*/ 1729830 h 2020169"/>
                <a:gd name="connsiteX147" fmla="*/ 2529618 w 4011346"/>
                <a:gd name="connsiteY147" fmla="*/ 1743179 h 2020169"/>
                <a:gd name="connsiteX148" fmla="*/ 2549641 w 4011346"/>
                <a:gd name="connsiteY148" fmla="*/ 1763202 h 2020169"/>
                <a:gd name="connsiteX149" fmla="*/ 2562990 w 4011346"/>
                <a:gd name="connsiteY149" fmla="*/ 1796574 h 2020169"/>
                <a:gd name="connsiteX150" fmla="*/ 2586351 w 4011346"/>
                <a:gd name="connsiteY150" fmla="*/ 1789900 h 2020169"/>
                <a:gd name="connsiteX151" fmla="*/ 2606374 w 4011346"/>
                <a:gd name="connsiteY151" fmla="*/ 1779888 h 2020169"/>
                <a:gd name="connsiteX152" fmla="*/ 2639746 w 4011346"/>
                <a:gd name="connsiteY152" fmla="*/ 1763202 h 2020169"/>
                <a:gd name="connsiteX153" fmla="*/ 2643084 w 4011346"/>
                <a:gd name="connsiteY153" fmla="*/ 1779888 h 2020169"/>
                <a:gd name="connsiteX154" fmla="*/ 2626398 w 4011346"/>
                <a:gd name="connsiteY154" fmla="*/ 1809923 h 2020169"/>
                <a:gd name="connsiteX155" fmla="*/ 2616386 w 4011346"/>
                <a:gd name="connsiteY155" fmla="*/ 1846633 h 2020169"/>
                <a:gd name="connsiteX156" fmla="*/ 2603037 w 4011346"/>
                <a:gd name="connsiteY156" fmla="*/ 1900028 h 2020169"/>
                <a:gd name="connsiteX157" fmla="*/ 2579676 w 4011346"/>
                <a:gd name="connsiteY157" fmla="*/ 1873331 h 2020169"/>
                <a:gd name="connsiteX158" fmla="*/ 2552979 w 4011346"/>
                <a:gd name="connsiteY158" fmla="*/ 1896691 h 2020169"/>
                <a:gd name="connsiteX159" fmla="*/ 2559653 w 4011346"/>
                <a:gd name="connsiteY159" fmla="*/ 1923389 h 2020169"/>
                <a:gd name="connsiteX160" fmla="*/ 2559653 w 4011346"/>
                <a:gd name="connsiteY160" fmla="*/ 1960098 h 2020169"/>
                <a:gd name="connsiteX161" fmla="*/ 2549641 w 4011346"/>
                <a:gd name="connsiteY161" fmla="*/ 1980122 h 2020169"/>
                <a:gd name="connsiteX162" fmla="*/ 2589688 w 4011346"/>
                <a:gd name="connsiteY162" fmla="*/ 1960098 h 2020169"/>
                <a:gd name="connsiteX163" fmla="*/ 2626398 w 4011346"/>
                <a:gd name="connsiteY163" fmla="*/ 1970110 h 2020169"/>
                <a:gd name="connsiteX164" fmla="*/ 2653095 w 4011346"/>
                <a:gd name="connsiteY164" fmla="*/ 1946750 h 2020169"/>
                <a:gd name="connsiteX165" fmla="*/ 2683130 w 4011346"/>
                <a:gd name="connsiteY165" fmla="*/ 1893354 h 2020169"/>
                <a:gd name="connsiteX166" fmla="*/ 2753212 w 4011346"/>
                <a:gd name="connsiteY166" fmla="*/ 1806586 h 2020169"/>
                <a:gd name="connsiteX167" fmla="*/ 2783247 w 4011346"/>
                <a:gd name="connsiteY167" fmla="*/ 1736504 h 2020169"/>
                <a:gd name="connsiteX168" fmla="*/ 2803271 w 4011346"/>
                <a:gd name="connsiteY168" fmla="*/ 1633050 h 2020169"/>
                <a:gd name="connsiteX169" fmla="*/ 2793259 w 4011346"/>
                <a:gd name="connsiteY169" fmla="*/ 1582992 h 2020169"/>
                <a:gd name="connsiteX170" fmla="*/ 2769898 w 4011346"/>
                <a:gd name="connsiteY170" fmla="*/ 1549620 h 2020169"/>
                <a:gd name="connsiteX171" fmla="*/ 2726514 w 4011346"/>
                <a:gd name="connsiteY171" fmla="*/ 1549620 h 2020169"/>
                <a:gd name="connsiteX172" fmla="*/ 2699817 w 4011346"/>
                <a:gd name="connsiteY172" fmla="*/ 1549620 h 2020169"/>
                <a:gd name="connsiteX173" fmla="*/ 2683130 w 4011346"/>
                <a:gd name="connsiteY173" fmla="*/ 1529596 h 2020169"/>
                <a:gd name="connsiteX174" fmla="*/ 2669781 w 4011346"/>
                <a:gd name="connsiteY174" fmla="*/ 1509573 h 2020169"/>
                <a:gd name="connsiteX175" fmla="*/ 2763224 w 4011346"/>
                <a:gd name="connsiteY175" fmla="*/ 1392770 h 2020169"/>
                <a:gd name="connsiteX176" fmla="*/ 2846654 w 4011346"/>
                <a:gd name="connsiteY176" fmla="*/ 1326026 h 2020169"/>
                <a:gd name="connsiteX177" fmla="*/ 2890038 w 4011346"/>
                <a:gd name="connsiteY177" fmla="*/ 1302665 h 2020169"/>
                <a:gd name="connsiteX178" fmla="*/ 2933422 w 4011346"/>
                <a:gd name="connsiteY178" fmla="*/ 1322688 h 2020169"/>
                <a:gd name="connsiteX179" fmla="*/ 2950109 w 4011346"/>
                <a:gd name="connsiteY179" fmla="*/ 1306002 h 2020169"/>
                <a:gd name="connsiteX180" fmla="*/ 2993492 w 4011346"/>
                <a:gd name="connsiteY180" fmla="*/ 1322688 h 2020169"/>
                <a:gd name="connsiteX181" fmla="*/ 3006841 w 4011346"/>
                <a:gd name="connsiteY181" fmla="*/ 1289316 h 2020169"/>
                <a:gd name="connsiteX182" fmla="*/ 3053563 w 4011346"/>
                <a:gd name="connsiteY182" fmla="*/ 1299328 h 2020169"/>
                <a:gd name="connsiteX183" fmla="*/ 3070249 w 4011346"/>
                <a:gd name="connsiteY183" fmla="*/ 1316014 h 2020169"/>
                <a:gd name="connsiteX184" fmla="*/ 3060237 w 4011346"/>
                <a:gd name="connsiteY184" fmla="*/ 1336037 h 2020169"/>
                <a:gd name="connsiteX185" fmla="*/ 3123644 w 4011346"/>
                <a:gd name="connsiteY185" fmla="*/ 1319351 h 2020169"/>
                <a:gd name="connsiteX186" fmla="*/ 3140330 w 4011346"/>
                <a:gd name="connsiteY186" fmla="*/ 1306002 h 2020169"/>
                <a:gd name="connsiteX187" fmla="*/ 3123644 w 4011346"/>
                <a:gd name="connsiteY187" fmla="*/ 1292653 h 2020169"/>
                <a:gd name="connsiteX188" fmla="*/ 3143668 w 4011346"/>
                <a:gd name="connsiteY188" fmla="*/ 1252607 h 2020169"/>
                <a:gd name="connsiteX189" fmla="*/ 3190389 w 4011346"/>
                <a:gd name="connsiteY189" fmla="*/ 1182525 h 2020169"/>
                <a:gd name="connsiteX190" fmla="*/ 3233773 w 4011346"/>
                <a:gd name="connsiteY190" fmla="*/ 1179188 h 2020169"/>
                <a:gd name="connsiteX191" fmla="*/ 3273819 w 4011346"/>
                <a:gd name="connsiteY191" fmla="*/ 1189199 h 2020169"/>
                <a:gd name="connsiteX192" fmla="*/ 3277157 w 4011346"/>
                <a:gd name="connsiteY192" fmla="*/ 1245932 h 2020169"/>
                <a:gd name="connsiteX193" fmla="*/ 3320541 w 4011346"/>
                <a:gd name="connsiteY193" fmla="*/ 1202548 h 2020169"/>
                <a:gd name="connsiteX194" fmla="*/ 3343901 w 4011346"/>
                <a:gd name="connsiteY194" fmla="*/ 1185862 h 2020169"/>
                <a:gd name="connsiteX195" fmla="*/ 3350576 w 4011346"/>
                <a:gd name="connsiteY195" fmla="*/ 1152490 h 2020169"/>
                <a:gd name="connsiteX196" fmla="*/ 3377273 w 4011346"/>
                <a:gd name="connsiteY196" fmla="*/ 1135804 h 2020169"/>
                <a:gd name="connsiteX197" fmla="*/ 3407309 w 4011346"/>
                <a:gd name="connsiteY197" fmla="*/ 1145815 h 2020169"/>
                <a:gd name="connsiteX198" fmla="*/ 3373936 w 4011346"/>
                <a:gd name="connsiteY198" fmla="*/ 1175850 h 2020169"/>
                <a:gd name="connsiteX199" fmla="*/ 3360587 w 4011346"/>
                <a:gd name="connsiteY199" fmla="*/ 1225909 h 2020169"/>
                <a:gd name="connsiteX200" fmla="*/ 3323878 w 4011346"/>
                <a:gd name="connsiteY200" fmla="*/ 1265955 h 2020169"/>
                <a:gd name="connsiteX201" fmla="*/ 3210412 w 4011346"/>
                <a:gd name="connsiteY201" fmla="*/ 1362735 h 2020169"/>
                <a:gd name="connsiteX202" fmla="*/ 3163691 w 4011346"/>
                <a:gd name="connsiteY202" fmla="*/ 1432817 h 2020169"/>
                <a:gd name="connsiteX203" fmla="*/ 3160354 w 4011346"/>
                <a:gd name="connsiteY203" fmla="*/ 1506236 h 2020169"/>
                <a:gd name="connsiteX204" fmla="*/ 3170365 w 4011346"/>
                <a:gd name="connsiteY204" fmla="*/ 1596341 h 2020169"/>
                <a:gd name="connsiteX205" fmla="*/ 3190389 w 4011346"/>
                <a:gd name="connsiteY205" fmla="*/ 1659748 h 2020169"/>
                <a:gd name="connsiteX206" fmla="*/ 3217087 w 4011346"/>
                <a:gd name="connsiteY206" fmla="*/ 1649736 h 2020169"/>
                <a:gd name="connsiteX207" fmla="*/ 3240447 w 4011346"/>
                <a:gd name="connsiteY207" fmla="*/ 1582992 h 2020169"/>
                <a:gd name="connsiteX208" fmla="*/ 3270482 w 4011346"/>
                <a:gd name="connsiteY208" fmla="*/ 1579655 h 2020169"/>
                <a:gd name="connsiteX209" fmla="*/ 3287168 w 4011346"/>
                <a:gd name="connsiteY209" fmla="*/ 1519585 h 2020169"/>
                <a:gd name="connsiteX210" fmla="*/ 3313866 w 4011346"/>
                <a:gd name="connsiteY210" fmla="*/ 1509573 h 2020169"/>
                <a:gd name="connsiteX211" fmla="*/ 3313866 w 4011346"/>
                <a:gd name="connsiteY211" fmla="*/ 1479538 h 2020169"/>
                <a:gd name="connsiteX212" fmla="*/ 3337227 w 4011346"/>
                <a:gd name="connsiteY212" fmla="*/ 1442828 h 2020169"/>
                <a:gd name="connsiteX213" fmla="*/ 3330552 w 4011346"/>
                <a:gd name="connsiteY213" fmla="*/ 1399444 h 2020169"/>
                <a:gd name="connsiteX214" fmla="*/ 3333890 w 4011346"/>
                <a:gd name="connsiteY214" fmla="*/ 1369409 h 2020169"/>
                <a:gd name="connsiteX215" fmla="*/ 3323878 w 4011346"/>
                <a:gd name="connsiteY215" fmla="*/ 1359398 h 2020169"/>
                <a:gd name="connsiteX216" fmla="*/ 3363925 w 4011346"/>
                <a:gd name="connsiteY216" fmla="*/ 1272630 h 2020169"/>
                <a:gd name="connsiteX217" fmla="*/ 3383948 w 4011346"/>
                <a:gd name="connsiteY217" fmla="*/ 1282642 h 2020169"/>
                <a:gd name="connsiteX218" fmla="*/ 3410646 w 4011346"/>
                <a:gd name="connsiteY218" fmla="*/ 1255944 h 2020169"/>
                <a:gd name="connsiteX219" fmla="*/ 3420657 w 4011346"/>
                <a:gd name="connsiteY219" fmla="*/ 1282642 h 2020169"/>
                <a:gd name="connsiteX220" fmla="*/ 3447355 w 4011346"/>
                <a:gd name="connsiteY220" fmla="*/ 1265955 h 2020169"/>
                <a:gd name="connsiteX221" fmla="*/ 3477390 w 4011346"/>
                <a:gd name="connsiteY221" fmla="*/ 1255944 h 2020169"/>
                <a:gd name="connsiteX222" fmla="*/ 3514100 w 4011346"/>
                <a:gd name="connsiteY222" fmla="*/ 1282642 h 2020169"/>
                <a:gd name="connsiteX223" fmla="*/ 3574170 w 4011346"/>
                <a:gd name="connsiteY223" fmla="*/ 1215897 h 2020169"/>
                <a:gd name="connsiteX224" fmla="*/ 3637577 w 4011346"/>
                <a:gd name="connsiteY224" fmla="*/ 1169176 h 2020169"/>
                <a:gd name="connsiteX225" fmla="*/ 3690973 w 4011346"/>
                <a:gd name="connsiteY225" fmla="*/ 1132466 h 2020169"/>
                <a:gd name="connsiteX226" fmla="*/ 3741031 w 4011346"/>
                <a:gd name="connsiteY226" fmla="*/ 1159164 h 2020169"/>
                <a:gd name="connsiteX227" fmla="*/ 3751043 w 4011346"/>
                <a:gd name="connsiteY227" fmla="*/ 1132466 h 2020169"/>
                <a:gd name="connsiteX228" fmla="*/ 3727682 w 4011346"/>
                <a:gd name="connsiteY228" fmla="*/ 1065722 h 2020169"/>
                <a:gd name="connsiteX229" fmla="*/ 3700984 w 4011346"/>
                <a:gd name="connsiteY229" fmla="*/ 1049036 h 2020169"/>
                <a:gd name="connsiteX230" fmla="*/ 3697647 w 4011346"/>
                <a:gd name="connsiteY230" fmla="*/ 1019001 h 2020169"/>
                <a:gd name="connsiteX231" fmla="*/ 3751043 w 4011346"/>
                <a:gd name="connsiteY231" fmla="*/ 1025675 h 2020169"/>
                <a:gd name="connsiteX232" fmla="*/ 3774403 w 4011346"/>
                <a:gd name="connsiteY232" fmla="*/ 982291 h 2020169"/>
                <a:gd name="connsiteX233" fmla="*/ 3767729 w 4011346"/>
                <a:gd name="connsiteY233" fmla="*/ 955593 h 2020169"/>
                <a:gd name="connsiteX234" fmla="*/ 3794427 w 4011346"/>
                <a:gd name="connsiteY234" fmla="*/ 922221 h 2020169"/>
                <a:gd name="connsiteX235" fmla="*/ 3804438 w 4011346"/>
                <a:gd name="connsiteY235" fmla="*/ 965605 h 2020169"/>
                <a:gd name="connsiteX236" fmla="*/ 3827799 w 4011346"/>
                <a:gd name="connsiteY236" fmla="*/ 982291 h 2020169"/>
                <a:gd name="connsiteX237" fmla="*/ 3874520 w 4011346"/>
                <a:gd name="connsiteY237" fmla="*/ 1002315 h 2020169"/>
                <a:gd name="connsiteX238" fmla="*/ 3894544 w 4011346"/>
                <a:gd name="connsiteY238" fmla="*/ 1029012 h 2020169"/>
                <a:gd name="connsiteX239" fmla="*/ 3941265 w 4011346"/>
                <a:gd name="connsiteY239" fmla="*/ 1052373 h 2020169"/>
                <a:gd name="connsiteX240" fmla="*/ 3947939 w 4011346"/>
                <a:gd name="connsiteY240" fmla="*/ 1039024 h 2020169"/>
                <a:gd name="connsiteX241" fmla="*/ 3957951 w 4011346"/>
                <a:gd name="connsiteY241" fmla="*/ 975617 h 2020169"/>
                <a:gd name="connsiteX242" fmla="*/ 4004672 w 4011346"/>
                <a:gd name="connsiteY242" fmla="*/ 968942 h 2020169"/>
                <a:gd name="connsiteX243" fmla="*/ 4011346 w 4011346"/>
                <a:gd name="connsiteY243" fmla="*/ 935570 h 2020169"/>
                <a:gd name="connsiteX244" fmla="*/ 3967963 w 4011346"/>
                <a:gd name="connsiteY244" fmla="*/ 898861 h 2020169"/>
                <a:gd name="connsiteX245" fmla="*/ 3921241 w 4011346"/>
                <a:gd name="connsiteY245" fmla="*/ 882174 h 2020169"/>
                <a:gd name="connsiteX246" fmla="*/ 3907892 w 4011346"/>
                <a:gd name="connsiteY246" fmla="*/ 885512 h 2020169"/>
                <a:gd name="connsiteX247" fmla="*/ 3907892 w 4011346"/>
                <a:gd name="connsiteY247" fmla="*/ 918884 h 2020169"/>
                <a:gd name="connsiteX248" fmla="*/ 3887869 w 4011346"/>
                <a:gd name="connsiteY248" fmla="*/ 912209 h 2020169"/>
                <a:gd name="connsiteX249" fmla="*/ 3874520 w 4011346"/>
                <a:gd name="connsiteY249" fmla="*/ 858814 h 2020169"/>
                <a:gd name="connsiteX250" fmla="*/ 3817787 w 4011346"/>
                <a:gd name="connsiteY250" fmla="*/ 795407 h 2020169"/>
                <a:gd name="connsiteX251" fmla="*/ 3717671 w 4011346"/>
                <a:gd name="connsiteY251" fmla="*/ 718650 h 2020169"/>
                <a:gd name="connsiteX252" fmla="*/ 3664275 w 4011346"/>
                <a:gd name="connsiteY252" fmla="*/ 698627 h 2020169"/>
                <a:gd name="connsiteX253" fmla="*/ 3584181 w 4011346"/>
                <a:gd name="connsiteY253" fmla="*/ 691953 h 2020169"/>
                <a:gd name="connsiteX254" fmla="*/ 3520774 w 4011346"/>
                <a:gd name="connsiteY254" fmla="*/ 675266 h 2020169"/>
                <a:gd name="connsiteX255" fmla="*/ 3530786 w 4011346"/>
                <a:gd name="connsiteY255" fmla="*/ 715313 h 2020169"/>
                <a:gd name="connsiteX256" fmla="*/ 3537460 w 4011346"/>
                <a:gd name="connsiteY256" fmla="*/ 742011 h 2020169"/>
                <a:gd name="connsiteX257" fmla="*/ 3507425 w 4011346"/>
                <a:gd name="connsiteY257" fmla="*/ 765371 h 2020169"/>
                <a:gd name="connsiteX258" fmla="*/ 3477390 w 4011346"/>
                <a:gd name="connsiteY258" fmla="*/ 738674 h 2020169"/>
                <a:gd name="connsiteX259" fmla="*/ 3477390 w 4011346"/>
                <a:gd name="connsiteY259" fmla="*/ 718650 h 2020169"/>
                <a:gd name="connsiteX260" fmla="*/ 3504088 w 4011346"/>
                <a:gd name="connsiteY260" fmla="*/ 698627 h 2020169"/>
                <a:gd name="connsiteX261" fmla="*/ 3467379 w 4011346"/>
                <a:gd name="connsiteY261" fmla="*/ 685278 h 2020169"/>
                <a:gd name="connsiteX262" fmla="*/ 3450692 w 4011346"/>
                <a:gd name="connsiteY262" fmla="*/ 711976 h 2020169"/>
                <a:gd name="connsiteX263" fmla="*/ 3440681 w 4011346"/>
                <a:gd name="connsiteY263" fmla="*/ 725325 h 2020169"/>
                <a:gd name="connsiteX264" fmla="*/ 3357250 w 4011346"/>
                <a:gd name="connsiteY264" fmla="*/ 711976 h 2020169"/>
                <a:gd name="connsiteX265" fmla="*/ 3297180 w 4011346"/>
                <a:gd name="connsiteY265" fmla="*/ 718650 h 2020169"/>
                <a:gd name="connsiteX266" fmla="*/ 3267145 w 4011346"/>
                <a:gd name="connsiteY266" fmla="*/ 695290 h 2020169"/>
                <a:gd name="connsiteX267" fmla="*/ 3267145 w 4011346"/>
                <a:gd name="connsiteY267" fmla="*/ 658580 h 2020169"/>
                <a:gd name="connsiteX268" fmla="*/ 3203738 w 4011346"/>
                <a:gd name="connsiteY268" fmla="*/ 601847 h 2020169"/>
                <a:gd name="connsiteX269" fmla="*/ 3076923 w 4011346"/>
                <a:gd name="connsiteY269" fmla="*/ 608522 h 2020169"/>
                <a:gd name="connsiteX270" fmla="*/ 3043551 w 4011346"/>
                <a:gd name="connsiteY270" fmla="*/ 585161 h 2020169"/>
                <a:gd name="connsiteX271" fmla="*/ 3000167 w 4011346"/>
                <a:gd name="connsiteY271" fmla="*/ 538440 h 2020169"/>
                <a:gd name="connsiteX272" fmla="*/ 3013516 w 4011346"/>
                <a:gd name="connsiteY272" fmla="*/ 531766 h 2020169"/>
                <a:gd name="connsiteX273" fmla="*/ 3000167 w 4011346"/>
                <a:gd name="connsiteY273" fmla="*/ 511742 h 2020169"/>
                <a:gd name="connsiteX274" fmla="*/ 2970132 w 4011346"/>
                <a:gd name="connsiteY274" fmla="*/ 508405 h 2020169"/>
                <a:gd name="connsiteX275" fmla="*/ 2920073 w 4011346"/>
                <a:gd name="connsiteY275" fmla="*/ 555126 h 2020169"/>
                <a:gd name="connsiteX276" fmla="*/ 2920073 w 4011346"/>
                <a:gd name="connsiteY276" fmla="*/ 555126 h 2020169"/>
                <a:gd name="connsiteX277" fmla="*/ 2916736 w 4011346"/>
                <a:gd name="connsiteY277" fmla="*/ 505068 h 2020169"/>
                <a:gd name="connsiteX278" fmla="*/ 2936760 w 4011346"/>
                <a:gd name="connsiteY278" fmla="*/ 501731 h 2020169"/>
                <a:gd name="connsiteX279" fmla="*/ 2866678 w 4011346"/>
                <a:gd name="connsiteY279" fmla="*/ 471696 h 2020169"/>
                <a:gd name="connsiteX280" fmla="*/ 2813282 w 4011346"/>
                <a:gd name="connsiteY280" fmla="*/ 468358 h 2020169"/>
                <a:gd name="connsiteX281" fmla="*/ 2793259 w 4011346"/>
                <a:gd name="connsiteY281" fmla="*/ 491719 h 2020169"/>
                <a:gd name="connsiteX282" fmla="*/ 2743200 w 4011346"/>
                <a:gd name="connsiteY282" fmla="*/ 501731 h 2020169"/>
                <a:gd name="connsiteX283" fmla="*/ 2786584 w 4011346"/>
                <a:gd name="connsiteY283" fmla="*/ 511742 h 2020169"/>
                <a:gd name="connsiteX284" fmla="*/ 2763224 w 4011346"/>
                <a:gd name="connsiteY284" fmla="*/ 531766 h 2020169"/>
                <a:gd name="connsiteX285" fmla="*/ 2769898 w 4011346"/>
                <a:gd name="connsiteY285" fmla="*/ 581824 h 2020169"/>
                <a:gd name="connsiteX286" fmla="*/ 2749875 w 4011346"/>
                <a:gd name="connsiteY286" fmla="*/ 565138 h 2020169"/>
                <a:gd name="connsiteX287" fmla="*/ 2733189 w 4011346"/>
                <a:gd name="connsiteY287" fmla="*/ 578487 h 2020169"/>
                <a:gd name="connsiteX288" fmla="*/ 2666444 w 4011346"/>
                <a:gd name="connsiteY288" fmla="*/ 568475 h 2020169"/>
                <a:gd name="connsiteX289" fmla="*/ 2636409 w 4011346"/>
                <a:gd name="connsiteY289" fmla="*/ 578487 h 2020169"/>
                <a:gd name="connsiteX290" fmla="*/ 2603037 w 4011346"/>
                <a:gd name="connsiteY290" fmla="*/ 538440 h 2020169"/>
                <a:gd name="connsiteX291" fmla="*/ 2569665 w 4011346"/>
                <a:gd name="connsiteY291" fmla="*/ 621871 h 2020169"/>
                <a:gd name="connsiteX292" fmla="*/ 2552979 w 4011346"/>
                <a:gd name="connsiteY292" fmla="*/ 641894 h 2020169"/>
                <a:gd name="connsiteX293" fmla="*/ 2469548 w 4011346"/>
                <a:gd name="connsiteY293" fmla="*/ 505068 h 2020169"/>
                <a:gd name="connsiteX294" fmla="*/ 2446187 w 4011346"/>
                <a:gd name="connsiteY294" fmla="*/ 521754 h 2020169"/>
                <a:gd name="connsiteX295" fmla="*/ 2442850 w 4011346"/>
                <a:gd name="connsiteY295" fmla="*/ 488382 h 2020169"/>
                <a:gd name="connsiteX296" fmla="*/ 2449525 w 4011346"/>
                <a:gd name="connsiteY296" fmla="*/ 418300 h 2020169"/>
                <a:gd name="connsiteX297" fmla="*/ 2386117 w 4011346"/>
                <a:gd name="connsiteY297" fmla="*/ 391602 h 2020169"/>
                <a:gd name="connsiteX298" fmla="*/ 2369431 w 4011346"/>
                <a:gd name="connsiteY298" fmla="*/ 431649 h 2020169"/>
                <a:gd name="connsiteX299" fmla="*/ 2379443 w 4011346"/>
                <a:gd name="connsiteY299" fmla="*/ 455009 h 2020169"/>
                <a:gd name="connsiteX300" fmla="*/ 2376106 w 4011346"/>
                <a:gd name="connsiteY300" fmla="*/ 475033 h 2020169"/>
                <a:gd name="connsiteX301" fmla="*/ 2352745 w 4011346"/>
                <a:gd name="connsiteY301" fmla="*/ 451672 h 2020169"/>
                <a:gd name="connsiteX302" fmla="*/ 2316036 w 4011346"/>
                <a:gd name="connsiteY302" fmla="*/ 458347 h 2020169"/>
                <a:gd name="connsiteX303" fmla="*/ 2272652 w 4011346"/>
                <a:gd name="connsiteY303" fmla="*/ 444998 h 2020169"/>
                <a:gd name="connsiteX304" fmla="*/ 2245954 w 4011346"/>
                <a:gd name="connsiteY304" fmla="*/ 404951 h 2020169"/>
                <a:gd name="connsiteX305" fmla="*/ 2209244 w 4011346"/>
                <a:gd name="connsiteY305" fmla="*/ 401614 h 2020169"/>
                <a:gd name="connsiteX306" fmla="*/ 2159186 w 4011346"/>
                <a:gd name="connsiteY306" fmla="*/ 391602 h 2020169"/>
                <a:gd name="connsiteX307" fmla="*/ 2132488 w 4011346"/>
                <a:gd name="connsiteY307" fmla="*/ 408288 h 2020169"/>
                <a:gd name="connsiteX308" fmla="*/ 2115802 w 4011346"/>
                <a:gd name="connsiteY308" fmla="*/ 421637 h 2020169"/>
                <a:gd name="connsiteX309" fmla="*/ 2115802 w 4011346"/>
                <a:gd name="connsiteY309" fmla="*/ 391602 h 2020169"/>
                <a:gd name="connsiteX310" fmla="*/ 2082430 w 4011346"/>
                <a:gd name="connsiteY310" fmla="*/ 388265 h 2020169"/>
                <a:gd name="connsiteX311" fmla="*/ 2045720 w 4011346"/>
                <a:gd name="connsiteY311" fmla="*/ 361567 h 2020169"/>
                <a:gd name="connsiteX312" fmla="*/ 2025697 w 4011346"/>
                <a:gd name="connsiteY312" fmla="*/ 391602 h 2020169"/>
                <a:gd name="connsiteX313" fmla="*/ 2055732 w 4011346"/>
                <a:gd name="connsiteY313" fmla="*/ 388265 h 2020169"/>
                <a:gd name="connsiteX314" fmla="*/ 2045720 w 4011346"/>
                <a:gd name="connsiteY314" fmla="*/ 414963 h 2020169"/>
                <a:gd name="connsiteX315" fmla="*/ 1988987 w 4011346"/>
                <a:gd name="connsiteY315" fmla="*/ 434986 h 2020169"/>
                <a:gd name="connsiteX316" fmla="*/ 1935592 w 4011346"/>
                <a:gd name="connsiteY316" fmla="*/ 444998 h 2020169"/>
                <a:gd name="connsiteX317" fmla="*/ 1995662 w 4011346"/>
                <a:gd name="connsiteY317" fmla="*/ 388265 h 2020169"/>
                <a:gd name="connsiteX318" fmla="*/ 2055732 w 4011346"/>
                <a:gd name="connsiteY318" fmla="*/ 318183 h 2020169"/>
                <a:gd name="connsiteX319" fmla="*/ 2055732 w 4011346"/>
                <a:gd name="connsiteY319" fmla="*/ 318183 h 2020169"/>
                <a:gd name="connsiteX320" fmla="*/ 2129860 w 4011346"/>
                <a:gd name="connsiteY320" fmla="*/ 248603 h 2020169"/>
                <a:gd name="connsiteX321" fmla="*/ 2127003 w 4011346"/>
                <a:gd name="connsiteY321" fmla="*/ 174309 h 2020169"/>
                <a:gd name="connsiteX322" fmla="*/ 2092713 w 4011346"/>
                <a:gd name="connsiteY322" fmla="*/ 105729 h 2020169"/>
                <a:gd name="connsiteX323" fmla="*/ 2018418 w 4011346"/>
                <a:gd name="connsiteY323" fmla="*/ 105729 h 2020169"/>
                <a:gd name="connsiteX324" fmla="*/ 1952696 w 4011346"/>
                <a:gd name="connsiteY324" fmla="*/ 137160 h 2020169"/>
                <a:gd name="connsiteX325" fmla="*/ 1961267 w 4011346"/>
                <a:gd name="connsiteY325" fmla="*/ 82869 h 2020169"/>
                <a:gd name="connsiteX326" fmla="*/ 1955552 w 4011346"/>
                <a:gd name="connsiteY326" fmla="*/ 65725 h 2020169"/>
                <a:gd name="connsiteX327" fmla="*/ 1895546 w 4011346"/>
                <a:gd name="connsiteY327" fmla="*/ 60008 h 2020169"/>
                <a:gd name="connsiteX328" fmla="*/ 1926978 w 4011346"/>
                <a:gd name="connsiteY328" fmla="*/ 31434 h 2020169"/>
                <a:gd name="connsiteX329" fmla="*/ 1909833 w 4011346"/>
                <a:gd name="connsiteY329" fmla="*/ 0 h 2020169"/>
                <a:gd name="connsiteX330" fmla="*/ 1877440 w 4011346"/>
                <a:gd name="connsiteY330" fmla="*/ 3067 h 2020169"/>
                <a:gd name="connsiteX331" fmla="*/ 1835474 w 4011346"/>
                <a:gd name="connsiteY331" fmla="*/ 41195 h 2020169"/>
                <a:gd name="connsiteX332" fmla="*/ 1818788 w 4011346"/>
                <a:gd name="connsiteY332" fmla="*/ 81242 h 2020169"/>
                <a:gd name="connsiteX333" fmla="*/ 1838813 w 4011346"/>
                <a:gd name="connsiteY333" fmla="*/ 134636 h 2020169"/>
                <a:gd name="connsiteX334" fmla="*/ 1782079 w 4011346"/>
                <a:gd name="connsiteY334" fmla="*/ 121287 h 2020169"/>
                <a:gd name="connsiteX335" fmla="*/ 1768731 w 4011346"/>
                <a:gd name="connsiteY335" fmla="*/ 168009 h 2020169"/>
                <a:gd name="connsiteX336" fmla="*/ 1705322 w 4011346"/>
                <a:gd name="connsiteY336" fmla="*/ 191369 h 2020169"/>
                <a:gd name="connsiteX337" fmla="*/ 1685300 w 4011346"/>
                <a:gd name="connsiteY337" fmla="*/ 164671 h 2020169"/>
                <a:gd name="connsiteX338" fmla="*/ 1615218 w 4011346"/>
                <a:gd name="connsiteY338" fmla="*/ 168009 h 2020169"/>
                <a:gd name="connsiteX339" fmla="*/ 1638579 w 4011346"/>
                <a:gd name="connsiteY339" fmla="*/ 198044 h 2020169"/>
                <a:gd name="connsiteX340" fmla="*/ 1528449 w 4011346"/>
                <a:gd name="connsiteY340" fmla="*/ 224740 h 2020169"/>
                <a:gd name="connsiteX341" fmla="*/ 1465043 w 4011346"/>
                <a:gd name="connsiteY341" fmla="*/ 308171 h 2020169"/>
                <a:gd name="connsiteX342" fmla="*/ 1448357 w 4011346"/>
                <a:gd name="connsiteY342" fmla="*/ 334869 h 2020169"/>
                <a:gd name="connsiteX343" fmla="*/ 1481729 w 4011346"/>
                <a:gd name="connsiteY343" fmla="*/ 368242 h 2020169"/>
                <a:gd name="connsiteX344" fmla="*/ 1481729 w 4011346"/>
                <a:gd name="connsiteY344" fmla="*/ 398277 h 2020169"/>
                <a:gd name="connsiteX345" fmla="*/ 1458368 w 4011346"/>
                <a:gd name="connsiteY345" fmla="*/ 401614 h 2020169"/>
                <a:gd name="connsiteX346" fmla="*/ 1458368 w 4011346"/>
                <a:gd name="connsiteY346" fmla="*/ 381590 h 2020169"/>
                <a:gd name="connsiteX347" fmla="*/ 1418322 w 4011346"/>
                <a:gd name="connsiteY347" fmla="*/ 391602 h 2020169"/>
                <a:gd name="connsiteX348" fmla="*/ 1368263 w 4011346"/>
                <a:gd name="connsiteY348" fmla="*/ 398277 h 2020169"/>
                <a:gd name="connsiteX349" fmla="*/ 1321542 w 4011346"/>
                <a:gd name="connsiteY349" fmla="*/ 404951 h 2020169"/>
                <a:gd name="connsiteX350" fmla="*/ 1318205 w 4011346"/>
                <a:gd name="connsiteY350" fmla="*/ 491719 h 2020169"/>
                <a:gd name="connsiteX351" fmla="*/ 1358252 w 4011346"/>
                <a:gd name="connsiteY351" fmla="*/ 515080 h 2020169"/>
                <a:gd name="connsiteX352" fmla="*/ 1374938 w 4011346"/>
                <a:gd name="connsiteY352" fmla="*/ 545115 h 2020169"/>
                <a:gd name="connsiteX353" fmla="*/ 1384949 w 4011346"/>
                <a:gd name="connsiteY353" fmla="*/ 568475 h 2020169"/>
                <a:gd name="connsiteX354" fmla="*/ 1394961 w 4011346"/>
                <a:gd name="connsiteY354" fmla="*/ 618534 h 2020169"/>
                <a:gd name="connsiteX355" fmla="*/ 1384949 w 4011346"/>
                <a:gd name="connsiteY355" fmla="*/ 648569 h 2020169"/>
                <a:gd name="connsiteX356" fmla="*/ 1358252 w 4011346"/>
                <a:gd name="connsiteY356" fmla="*/ 615196 h 2020169"/>
                <a:gd name="connsiteX357" fmla="*/ 1361589 w 4011346"/>
                <a:gd name="connsiteY357" fmla="*/ 585161 h 2020169"/>
                <a:gd name="connsiteX358" fmla="*/ 1351577 w 4011346"/>
                <a:gd name="connsiteY358" fmla="*/ 545115 h 2020169"/>
                <a:gd name="connsiteX359" fmla="*/ 1328217 w 4011346"/>
                <a:gd name="connsiteY359" fmla="*/ 551789 h 2020169"/>
                <a:gd name="connsiteX360" fmla="*/ 1281495 w 4011346"/>
                <a:gd name="connsiteY360" fmla="*/ 515080 h 2020169"/>
                <a:gd name="connsiteX361" fmla="*/ 1241449 w 4011346"/>
                <a:gd name="connsiteY361" fmla="*/ 511742 h 2020169"/>
                <a:gd name="connsiteX362" fmla="*/ 1241449 w 4011346"/>
                <a:gd name="connsiteY362" fmla="*/ 558463 h 2020169"/>
                <a:gd name="connsiteX363" fmla="*/ 1201402 w 4011346"/>
                <a:gd name="connsiteY363" fmla="*/ 538440 h 2020169"/>
                <a:gd name="connsiteX364" fmla="*/ 1228100 w 4011346"/>
                <a:gd name="connsiteY364" fmla="*/ 588498 h 2020169"/>
                <a:gd name="connsiteX365" fmla="*/ 1258135 w 4011346"/>
                <a:gd name="connsiteY365" fmla="*/ 598510 h 2020169"/>
                <a:gd name="connsiteX366" fmla="*/ 1258135 w 4011346"/>
                <a:gd name="connsiteY366" fmla="*/ 618534 h 2020169"/>
                <a:gd name="connsiteX367" fmla="*/ 1198065 w 4011346"/>
                <a:gd name="connsiteY367" fmla="*/ 595173 h 2020169"/>
                <a:gd name="connsiteX368" fmla="*/ 1181379 w 4011346"/>
                <a:gd name="connsiteY368" fmla="*/ 595173 h 2020169"/>
                <a:gd name="connsiteX369" fmla="*/ 1178041 w 4011346"/>
                <a:gd name="connsiteY369" fmla="*/ 551789 h 2020169"/>
                <a:gd name="connsiteX370" fmla="*/ 1171367 w 4011346"/>
                <a:gd name="connsiteY370" fmla="*/ 465021 h 2020169"/>
                <a:gd name="connsiteX371" fmla="*/ 1161355 w 4011346"/>
                <a:gd name="connsiteY371" fmla="*/ 535103 h 2020169"/>
                <a:gd name="connsiteX372" fmla="*/ 1137995 w 4011346"/>
                <a:gd name="connsiteY372" fmla="*/ 565138 h 2020169"/>
                <a:gd name="connsiteX373" fmla="*/ 1158018 w 4011346"/>
                <a:gd name="connsiteY373" fmla="*/ 611859 h 2020169"/>
                <a:gd name="connsiteX374" fmla="*/ 1158018 w 4011346"/>
                <a:gd name="connsiteY374" fmla="*/ 645231 h 2020169"/>
                <a:gd name="connsiteX375" fmla="*/ 1141332 w 4011346"/>
                <a:gd name="connsiteY375" fmla="*/ 695290 h 2020169"/>
                <a:gd name="connsiteX376" fmla="*/ 1154681 w 4011346"/>
                <a:gd name="connsiteY376" fmla="*/ 728662 h 2020169"/>
                <a:gd name="connsiteX377" fmla="*/ 1184716 w 4011346"/>
                <a:gd name="connsiteY377" fmla="*/ 735336 h 2020169"/>
                <a:gd name="connsiteX378" fmla="*/ 1221425 w 4011346"/>
                <a:gd name="connsiteY378" fmla="*/ 742011 h 2020169"/>
                <a:gd name="connsiteX379" fmla="*/ 1241449 w 4011346"/>
                <a:gd name="connsiteY379" fmla="*/ 765371 h 2020169"/>
                <a:gd name="connsiteX380" fmla="*/ 1258135 w 4011346"/>
                <a:gd name="connsiteY380" fmla="*/ 808755 h 2020169"/>
                <a:gd name="connsiteX381" fmla="*/ 1258135 w 4011346"/>
                <a:gd name="connsiteY381" fmla="*/ 808755 h 2020169"/>
                <a:gd name="connsiteX382" fmla="*/ 1254798 w 4011346"/>
                <a:gd name="connsiteY382" fmla="*/ 842128 h 2020169"/>
                <a:gd name="connsiteX383" fmla="*/ 1274821 w 4011346"/>
                <a:gd name="connsiteY383" fmla="*/ 862151 h 2020169"/>
                <a:gd name="connsiteX384" fmla="*/ 1244786 w 4011346"/>
                <a:gd name="connsiteY384" fmla="*/ 868826 h 2020169"/>
                <a:gd name="connsiteX385" fmla="*/ 1224763 w 4011346"/>
                <a:gd name="connsiteY385" fmla="*/ 828779 h 2020169"/>
                <a:gd name="connsiteX386" fmla="*/ 1224763 w 4011346"/>
                <a:gd name="connsiteY386" fmla="*/ 788732 h 2020169"/>
                <a:gd name="connsiteX387" fmla="*/ 1194727 w 4011346"/>
                <a:gd name="connsiteY387" fmla="*/ 752023 h 2020169"/>
                <a:gd name="connsiteX388" fmla="*/ 1164692 w 4011346"/>
                <a:gd name="connsiteY388" fmla="*/ 795407 h 2020169"/>
                <a:gd name="connsiteX389" fmla="*/ 1178041 w 4011346"/>
                <a:gd name="connsiteY389" fmla="*/ 838790 h 2020169"/>
                <a:gd name="connsiteX390" fmla="*/ 1137995 w 4011346"/>
                <a:gd name="connsiteY390" fmla="*/ 895523 h 2020169"/>
                <a:gd name="connsiteX391" fmla="*/ 1097948 w 4011346"/>
                <a:gd name="connsiteY391" fmla="*/ 952256 h 2020169"/>
                <a:gd name="connsiteX392" fmla="*/ 1007843 w 4011346"/>
                <a:gd name="connsiteY392" fmla="*/ 915547 h 2020169"/>
                <a:gd name="connsiteX393" fmla="*/ 1074587 w 4011346"/>
                <a:gd name="connsiteY393" fmla="*/ 912209 h 2020169"/>
                <a:gd name="connsiteX394" fmla="*/ 1107960 w 4011346"/>
                <a:gd name="connsiteY394" fmla="*/ 848802 h 2020169"/>
                <a:gd name="connsiteX395" fmla="*/ 1121309 w 4011346"/>
                <a:gd name="connsiteY395" fmla="*/ 805418 h 2020169"/>
                <a:gd name="connsiteX396" fmla="*/ 1127983 w 4011346"/>
                <a:gd name="connsiteY396" fmla="*/ 772046 h 2020169"/>
                <a:gd name="connsiteX397" fmla="*/ 1117971 w 4011346"/>
                <a:gd name="connsiteY397" fmla="*/ 755360 h 2020169"/>
                <a:gd name="connsiteX398" fmla="*/ 1114634 w 4011346"/>
                <a:gd name="connsiteY398" fmla="*/ 705301 h 2020169"/>
                <a:gd name="connsiteX399" fmla="*/ 1104622 w 4011346"/>
                <a:gd name="connsiteY399" fmla="*/ 625208 h 2020169"/>
                <a:gd name="connsiteX400" fmla="*/ 1101285 w 4011346"/>
                <a:gd name="connsiteY400" fmla="*/ 565138 h 2020169"/>
                <a:gd name="connsiteX401" fmla="*/ 1124646 w 4011346"/>
                <a:gd name="connsiteY401" fmla="*/ 471696 h 2020169"/>
                <a:gd name="connsiteX402" fmla="*/ 1031203 w 4011346"/>
                <a:gd name="connsiteY402" fmla="*/ 461684 h 2020169"/>
                <a:gd name="connsiteX403" fmla="*/ 1014517 w 4011346"/>
                <a:gd name="connsiteY403" fmla="*/ 518417 h 2020169"/>
                <a:gd name="connsiteX404" fmla="*/ 1024529 w 4011346"/>
                <a:gd name="connsiteY404" fmla="*/ 565138 h 2020169"/>
                <a:gd name="connsiteX405" fmla="*/ 981145 w 4011346"/>
                <a:gd name="connsiteY405" fmla="*/ 618534 h 2020169"/>
                <a:gd name="connsiteX406" fmla="*/ 991157 w 4011346"/>
                <a:gd name="connsiteY406" fmla="*/ 655243 h 2020169"/>
                <a:gd name="connsiteX407" fmla="*/ 981145 w 4011346"/>
                <a:gd name="connsiteY407" fmla="*/ 701964 h 2020169"/>
                <a:gd name="connsiteX408" fmla="*/ 1001168 w 4011346"/>
                <a:gd name="connsiteY408" fmla="*/ 725325 h 2020169"/>
                <a:gd name="connsiteX409" fmla="*/ 1017854 w 4011346"/>
                <a:gd name="connsiteY409" fmla="*/ 772046 h 2020169"/>
                <a:gd name="connsiteX410" fmla="*/ 1047890 w 4011346"/>
                <a:gd name="connsiteY410" fmla="*/ 758697 h 2020169"/>
                <a:gd name="connsiteX411" fmla="*/ 1014517 w 4011346"/>
                <a:gd name="connsiteY411" fmla="*/ 812093 h 2020169"/>
                <a:gd name="connsiteX412" fmla="*/ 957784 w 4011346"/>
                <a:gd name="connsiteY412" fmla="*/ 758697 h 2020169"/>
                <a:gd name="connsiteX413" fmla="*/ 884365 w 4011346"/>
                <a:gd name="connsiteY413" fmla="*/ 721988 h 2020169"/>
                <a:gd name="connsiteX414" fmla="*/ 824295 w 4011346"/>
                <a:gd name="connsiteY414" fmla="*/ 698627 h 2020169"/>
                <a:gd name="connsiteX415" fmla="*/ 810946 w 4011346"/>
                <a:gd name="connsiteY415" fmla="*/ 735336 h 2020169"/>
                <a:gd name="connsiteX416" fmla="*/ 827633 w 4011346"/>
                <a:gd name="connsiteY416" fmla="*/ 772046 h 2020169"/>
                <a:gd name="connsiteX417" fmla="*/ 814284 w 4011346"/>
                <a:gd name="connsiteY417" fmla="*/ 795407 h 2020169"/>
                <a:gd name="connsiteX418" fmla="*/ 800935 w 4011346"/>
                <a:gd name="connsiteY418" fmla="*/ 812093 h 2020169"/>
                <a:gd name="connsiteX419" fmla="*/ 770900 w 4011346"/>
                <a:gd name="connsiteY419" fmla="*/ 755360 h 2020169"/>
                <a:gd name="connsiteX420" fmla="*/ 744202 w 4011346"/>
                <a:gd name="connsiteY420" fmla="*/ 792069 h 2020169"/>
                <a:gd name="connsiteX421" fmla="*/ 707492 w 4011346"/>
                <a:gd name="connsiteY421" fmla="*/ 785395 h 2020169"/>
                <a:gd name="connsiteX422" fmla="*/ 654097 w 4011346"/>
                <a:gd name="connsiteY422" fmla="*/ 822104 h 2020169"/>
                <a:gd name="connsiteX423" fmla="*/ 644085 w 4011346"/>
                <a:gd name="connsiteY423" fmla="*/ 798744 h 2020169"/>
                <a:gd name="connsiteX424" fmla="*/ 654097 w 4011346"/>
                <a:gd name="connsiteY424" fmla="*/ 762034 h 2020169"/>
                <a:gd name="connsiteX425" fmla="*/ 614050 w 4011346"/>
                <a:gd name="connsiteY425" fmla="*/ 798744 h 2020169"/>
                <a:gd name="connsiteX426" fmla="*/ 594027 w 4011346"/>
                <a:gd name="connsiteY426" fmla="*/ 798744 h 2020169"/>
                <a:gd name="connsiteX427" fmla="*/ 533957 w 4011346"/>
                <a:gd name="connsiteY427" fmla="*/ 832116 h 2020169"/>
                <a:gd name="connsiteX428" fmla="*/ 510596 w 4011346"/>
                <a:gd name="connsiteY428" fmla="*/ 855477 h 2020169"/>
                <a:gd name="connsiteX429" fmla="*/ 500584 w 4011346"/>
                <a:gd name="connsiteY429" fmla="*/ 902198 h 2020169"/>
                <a:gd name="connsiteX430" fmla="*/ 450526 w 4011346"/>
                <a:gd name="connsiteY430" fmla="*/ 888849 h 2020169"/>
                <a:gd name="connsiteX431" fmla="*/ 433840 w 4011346"/>
                <a:gd name="connsiteY431" fmla="*/ 852139 h 2020169"/>
                <a:gd name="connsiteX432" fmla="*/ 467212 w 4011346"/>
                <a:gd name="connsiteY432" fmla="*/ 822104 h 2020169"/>
                <a:gd name="connsiteX433" fmla="*/ 453863 w 4011346"/>
                <a:gd name="connsiteY433" fmla="*/ 798744 h 2020169"/>
                <a:gd name="connsiteX434" fmla="*/ 390456 w 4011346"/>
                <a:gd name="connsiteY434" fmla="*/ 768709 h 2020169"/>
                <a:gd name="connsiteX435" fmla="*/ 417154 w 4011346"/>
                <a:gd name="connsiteY435" fmla="*/ 818767 h 2020169"/>
                <a:gd name="connsiteX436" fmla="*/ 407142 w 4011346"/>
                <a:gd name="connsiteY436" fmla="*/ 862151 h 2020169"/>
                <a:gd name="connsiteX437" fmla="*/ 413817 w 4011346"/>
                <a:gd name="connsiteY437" fmla="*/ 898861 h 2020169"/>
                <a:gd name="connsiteX438" fmla="*/ 427165 w 4011346"/>
                <a:gd name="connsiteY438" fmla="*/ 922221 h 2020169"/>
                <a:gd name="connsiteX439" fmla="*/ 413817 w 4011346"/>
                <a:gd name="connsiteY439" fmla="*/ 952256 h 2020169"/>
                <a:gd name="connsiteX440" fmla="*/ 390456 w 4011346"/>
                <a:gd name="connsiteY440" fmla="*/ 928896 h 2020169"/>
                <a:gd name="connsiteX441" fmla="*/ 360421 w 4011346"/>
                <a:gd name="connsiteY441" fmla="*/ 925558 h 2020169"/>
                <a:gd name="connsiteX442" fmla="*/ 333723 w 4011346"/>
                <a:gd name="connsiteY442" fmla="*/ 965605 h 2020169"/>
                <a:gd name="connsiteX443" fmla="*/ 307025 w 4011346"/>
                <a:gd name="connsiteY443" fmla="*/ 985628 h 2020169"/>
                <a:gd name="connsiteX444" fmla="*/ 320374 w 4011346"/>
                <a:gd name="connsiteY444" fmla="*/ 1012326 h 2020169"/>
                <a:gd name="connsiteX445" fmla="*/ 303688 w 4011346"/>
                <a:gd name="connsiteY445" fmla="*/ 1035687 h 2020169"/>
                <a:gd name="connsiteX446" fmla="*/ 233606 w 4011346"/>
                <a:gd name="connsiteY446" fmla="*/ 998977 h 2020169"/>
                <a:gd name="connsiteX447" fmla="*/ 243618 w 4011346"/>
                <a:gd name="connsiteY447" fmla="*/ 1049036 h 2020169"/>
                <a:gd name="connsiteX448" fmla="*/ 263641 w 4011346"/>
                <a:gd name="connsiteY448" fmla="*/ 1069059 h 2020169"/>
                <a:gd name="connsiteX449" fmla="*/ 250292 w 4011346"/>
                <a:gd name="connsiteY449" fmla="*/ 1082408 h 2020169"/>
                <a:gd name="connsiteX450" fmla="*/ 193560 w 4011346"/>
                <a:gd name="connsiteY450" fmla="*/ 1045698 h 2020169"/>
                <a:gd name="connsiteX451" fmla="*/ 170199 w 4011346"/>
                <a:gd name="connsiteY451" fmla="*/ 1005652 h 2020169"/>
                <a:gd name="connsiteX452" fmla="*/ 170199 w 4011346"/>
                <a:gd name="connsiteY452" fmla="*/ 958931 h 2020169"/>
                <a:gd name="connsiteX453" fmla="*/ 133490 w 4011346"/>
                <a:gd name="connsiteY453" fmla="*/ 882174 h 2020169"/>
                <a:gd name="connsiteX454" fmla="*/ 196897 w 4011346"/>
                <a:gd name="connsiteY454" fmla="*/ 912209 h 2020169"/>
                <a:gd name="connsiteX455" fmla="*/ 256967 w 4011346"/>
                <a:gd name="connsiteY455" fmla="*/ 942244 h 2020169"/>
                <a:gd name="connsiteX456" fmla="*/ 293676 w 4011346"/>
                <a:gd name="connsiteY456" fmla="*/ 945582 h 2020169"/>
                <a:gd name="connsiteX457" fmla="*/ 327049 w 4011346"/>
                <a:gd name="connsiteY457" fmla="*/ 915547 h 2020169"/>
                <a:gd name="connsiteX458" fmla="*/ 343735 w 4011346"/>
                <a:gd name="connsiteY458" fmla="*/ 878837 h 2020169"/>
                <a:gd name="connsiteX459" fmla="*/ 333723 w 4011346"/>
                <a:gd name="connsiteY459" fmla="*/ 828779 h 2020169"/>
                <a:gd name="connsiteX460" fmla="*/ 290339 w 4011346"/>
                <a:gd name="connsiteY460" fmla="*/ 808755 h 2020169"/>
                <a:gd name="connsiteX461" fmla="*/ 236944 w 4011346"/>
                <a:gd name="connsiteY461" fmla="*/ 762034 h 2020169"/>
                <a:gd name="connsiteX462" fmla="*/ 133490 w 4011346"/>
                <a:gd name="connsiteY462" fmla="*/ 705301 h 202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Lst>
              <a:rect l="l" t="t" r="r" b="b"/>
              <a:pathLst>
                <a:path w="4011346" h="2020169">
                  <a:moveTo>
                    <a:pt x="133490" y="705301"/>
                  </a:moveTo>
                  <a:lnTo>
                    <a:pt x="46722" y="735336"/>
                  </a:lnTo>
                  <a:lnTo>
                    <a:pt x="33373" y="765371"/>
                  </a:lnTo>
                  <a:lnTo>
                    <a:pt x="43384" y="795407"/>
                  </a:lnTo>
                  <a:lnTo>
                    <a:pt x="60071" y="822104"/>
                  </a:lnTo>
                  <a:lnTo>
                    <a:pt x="73419" y="852139"/>
                  </a:lnTo>
                  <a:lnTo>
                    <a:pt x="56733" y="875500"/>
                  </a:lnTo>
                  <a:lnTo>
                    <a:pt x="76757" y="955593"/>
                  </a:lnTo>
                  <a:lnTo>
                    <a:pt x="66745" y="972280"/>
                  </a:lnTo>
                  <a:lnTo>
                    <a:pt x="70082" y="998977"/>
                  </a:lnTo>
                  <a:lnTo>
                    <a:pt x="70082" y="1039024"/>
                  </a:lnTo>
                  <a:lnTo>
                    <a:pt x="80094" y="1059047"/>
                  </a:lnTo>
                  <a:lnTo>
                    <a:pt x="76757" y="1082408"/>
                  </a:lnTo>
                  <a:lnTo>
                    <a:pt x="106792" y="1115780"/>
                  </a:lnTo>
                  <a:lnTo>
                    <a:pt x="93729" y="1145815"/>
                  </a:lnTo>
                  <a:lnTo>
                    <a:pt x="13349" y="1235920"/>
                  </a:lnTo>
                  <a:lnTo>
                    <a:pt x="33373" y="1269293"/>
                  </a:lnTo>
                  <a:lnTo>
                    <a:pt x="33373" y="1269293"/>
                  </a:lnTo>
                  <a:lnTo>
                    <a:pt x="16687" y="1299328"/>
                  </a:lnTo>
                  <a:lnTo>
                    <a:pt x="3338" y="1329363"/>
                  </a:lnTo>
                  <a:lnTo>
                    <a:pt x="0" y="1389433"/>
                  </a:lnTo>
                  <a:lnTo>
                    <a:pt x="16687" y="1432817"/>
                  </a:lnTo>
                  <a:lnTo>
                    <a:pt x="20024" y="1466189"/>
                  </a:lnTo>
                  <a:lnTo>
                    <a:pt x="56733" y="1476201"/>
                  </a:lnTo>
                  <a:lnTo>
                    <a:pt x="116803" y="1562969"/>
                  </a:lnTo>
                  <a:lnTo>
                    <a:pt x="96780" y="1586329"/>
                  </a:lnTo>
                  <a:lnTo>
                    <a:pt x="93443" y="1616364"/>
                  </a:lnTo>
                  <a:lnTo>
                    <a:pt x="120141" y="1619701"/>
                  </a:lnTo>
                  <a:lnTo>
                    <a:pt x="160187" y="1633050"/>
                  </a:lnTo>
                  <a:lnTo>
                    <a:pt x="186885" y="1646399"/>
                  </a:lnTo>
                  <a:lnTo>
                    <a:pt x="213583" y="1676434"/>
                  </a:lnTo>
                  <a:lnTo>
                    <a:pt x="243618" y="1679771"/>
                  </a:lnTo>
                  <a:lnTo>
                    <a:pt x="287002" y="1709807"/>
                  </a:lnTo>
                  <a:lnTo>
                    <a:pt x="310363" y="1719818"/>
                  </a:lnTo>
                  <a:lnTo>
                    <a:pt x="310363" y="1756528"/>
                  </a:lnTo>
                  <a:lnTo>
                    <a:pt x="270316" y="1796574"/>
                  </a:lnTo>
                  <a:lnTo>
                    <a:pt x="280327" y="1819935"/>
                  </a:lnTo>
                  <a:lnTo>
                    <a:pt x="273653" y="1839958"/>
                  </a:lnTo>
                  <a:lnTo>
                    <a:pt x="266979" y="1856644"/>
                  </a:lnTo>
                  <a:lnTo>
                    <a:pt x="240281" y="1896691"/>
                  </a:lnTo>
                  <a:lnTo>
                    <a:pt x="307025" y="1933401"/>
                  </a:lnTo>
                  <a:lnTo>
                    <a:pt x="337060" y="1940075"/>
                  </a:lnTo>
                  <a:lnTo>
                    <a:pt x="360421" y="1946750"/>
                  </a:lnTo>
                  <a:lnTo>
                    <a:pt x="380444" y="1953424"/>
                  </a:lnTo>
                  <a:lnTo>
                    <a:pt x="407142" y="1973447"/>
                  </a:lnTo>
                  <a:lnTo>
                    <a:pt x="437177" y="1970110"/>
                  </a:lnTo>
                  <a:lnTo>
                    <a:pt x="507259" y="2020169"/>
                  </a:lnTo>
                  <a:lnTo>
                    <a:pt x="517271" y="2006820"/>
                  </a:lnTo>
                  <a:lnTo>
                    <a:pt x="507259" y="1966773"/>
                  </a:lnTo>
                  <a:lnTo>
                    <a:pt x="500584" y="1933401"/>
                  </a:lnTo>
                  <a:lnTo>
                    <a:pt x="483898" y="1890017"/>
                  </a:lnTo>
                  <a:lnTo>
                    <a:pt x="513933" y="1869993"/>
                  </a:lnTo>
                  <a:lnTo>
                    <a:pt x="547306" y="1846633"/>
                  </a:lnTo>
                  <a:lnTo>
                    <a:pt x="527282" y="1829947"/>
                  </a:lnTo>
                  <a:lnTo>
                    <a:pt x="517271" y="1796574"/>
                  </a:lnTo>
                  <a:lnTo>
                    <a:pt x="480561" y="1779888"/>
                  </a:lnTo>
                  <a:lnTo>
                    <a:pt x="470549" y="1759865"/>
                  </a:lnTo>
                  <a:lnTo>
                    <a:pt x="480561" y="1729830"/>
                  </a:lnTo>
                  <a:lnTo>
                    <a:pt x="490573" y="1689783"/>
                  </a:lnTo>
                  <a:lnTo>
                    <a:pt x="513933" y="1709807"/>
                  </a:lnTo>
                  <a:lnTo>
                    <a:pt x="520608" y="1693120"/>
                  </a:lnTo>
                  <a:lnTo>
                    <a:pt x="543968" y="1656411"/>
                  </a:lnTo>
                  <a:lnTo>
                    <a:pt x="574003" y="1639725"/>
                  </a:lnTo>
                  <a:lnTo>
                    <a:pt x="590690" y="1653074"/>
                  </a:lnTo>
                  <a:lnTo>
                    <a:pt x="610713" y="1626376"/>
                  </a:lnTo>
                  <a:lnTo>
                    <a:pt x="630736" y="1653074"/>
                  </a:lnTo>
                  <a:lnTo>
                    <a:pt x="657434" y="1676434"/>
                  </a:lnTo>
                  <a:lnTo>
                    <a:pt x="674120" y="1683109"/>
                  </a:lnTo>
                  <a:lnTo>
                    <a:pt x="697481" y="1683109"/>
                  </a:lnTo>
                  <a:lnTo>
                    <a:pt x="717504" y="1669760"/>
                  </a:lnTo>
                  <a:lnTo>
                    <a:pt x="744202" y="1669760"/>
                  </a:lnTo>
                  <a:lnTo>
                    <a:pt x="760888" y="1666423"/>
                  </a:lnTo>
                  <a:lnTo>
                    <a:pt x="790923" y="1699795"/>
                  </a:lnTo>
                  <a:lnTo>
                    <a:pt x="797598" y="1673097"/>
                  </a:lnTo>
                  <a:lnTo>
                    <a:pt x="817621" y="1689783"/>
                  </a:lnTo>
                  <a:lnTo>
                    <a:pt x="837644" y="1666423"/>
                  </a:lnTo>
                  <a:lnTo>
                    <a:pt x="827633" y="1646399"/>
                  </a:lnTo>
                  <a:lnTo>
                    <a:pt x="810946" y="1633050"/>
                  </a:lnTo>
                  <a:lnTo>
                    <a:pt x="810946" y="1606353"/>
                  </a:lnTo>
                  <a:lnTo>
                    <a:pt x="810946" y="1593004"/>
                  </a:lnTo>
                  <a:lnTo>
                    <a:pt x="830970" y="1589666"/>
                  </a:lnTo>
                  <a:lnTo>
                    <a:pt x="840981" y="1586329"/>
                  </a:lnTo>
                  <a:lnTo>
                    <a:pt x="820958" y="1549620"/>
                  </a:lnTo>
                  <a:lnTo>
                    <a:pt x="854330" y="1542945"/>
                  </a:lnTo>
                  <a:lnTo>
                    <a:pt x="891040" y="1549620"/>
                  </a:lnTo>
                  <a:lnTo>
                    <a:pt x="964459" y="1506236"/>
                  </a:lnTo>
                  <a:lnTo>
                    <a:pt x="1001168" y="1506236"/>
                  </a:lnTo>
                  <a:lnTo>
                    <a:pt x="1027866" y="1482875"/>
                  </a:lnTo>
                  <a:lnTo>
                    <a:pt x="1047890" y="1492887"/>
                  </a:lnTo>
                  <a:lnTo>
                    <a:pt x="1067913" y="1502898"/>
                  </a:lnTo>
                  <a:lnTo>
                    <a:pt x="1087936" y="1529596"/>
                  </a:lnTo>
                  <a:lnTo>
                    <a:pt x="1074587" y="1542945"/>
                  </a:lnTo>
                  <a:lnTo>
                    <a:pt x="1104622" y="1542945"/>
                  </a:lnTo>
                  <a:lnTo>
                    <a:pt x="1107960" y="1559631"/>
                  </a:lnTo>
                  <a:lnTo>
                    <a:pt x="1121309" y="1542945"/>
                  </a:lnTo>
                  <a:lnTo>
                    <a:pt x="1134657" y="1556294"/>
                  </a:lnTo>
                  <a:lnTo>
                    <a:pt x="1134657" y="1576317"/>
                  </a:lnTo>
                  <a:lnTo>
                    <a:pt x="1148006" y="1572980"/>
                  </a:lnTo>
                  <a:lnTo>
                    <a:pt x="1208076" y="1526259"/>
                  </a:lnTo>
                  <a:lnTo>
                    <a:pt x="1211414" y="1546282"/>
                  </a:lnTo>
                  <a:lnTo>
                    <a:pt x="1244786" y="1566306"/>
                  </a:lnTo>
                  <a:lnTo>
                    <a:pt x="1264809" y="1596341"/>
                  </a:lnTo>
                  <a:lnTo>
                    <a:pt x="1298181" y="1703132"/>
                  </a:lnTo>
                  <a:lnTo>
                    <a:pt x="1308193" y="1659748"/>
                  </a:lnTo>
                  <a:lnTo>
                    <a:pt x="1344903" y="1679771"/>
                  </a:lnTo>
                  <a:lnTo>
                    <a:pt x="1388287" y="1679771"/>
                  </a:lnTo>
                  <a:lnTo>
                    <a:pt x="1394961" y="1703132"/>
                  </a:lnTo>
                  <a:lnTo>
                    <a:pt x="1435008" y="1726493"/>
                  </a:lnTo>
                  <a:lnTo>
                    <a:pt x="1465043" y="1726493"/>
                  </a:lnTo>
                  <a:lnTo>
                    <a:pt x="1491741" y="1739842"/>
                  </a:lnTo>
                  <a:lnTo>
                    <a:pt x="1535125" y="1696458"/>
                  </a:lnTo>
                  <a:lnTo>
                    <a:pt x="1571834" y="1676434"/>
                  </a:lnTo>
                  <a:lnTo>
                    <a:pt x="1608544" y="1679771"/>
                  </a:lnTo>
                  <a:lnTo>
                    <a:pt x="1655265" y="1693120"/>
                  </a:lnTo>
                  <a:lnTo>
                    <a:pt x="1681963" y="1709807"/>
                  </a:lnTo>
                  <a:lnTo>
                    <a:pt x="1735358" y="1703132"/>
                  </a:lnTo>
                  <a:lnTo>
                    <a:pt x="1745370" y="1683109"/>
                  </a:lnTo>
                  <a:lnTo>
                    <a:pt x="1738695" y="1663085"/>
                  </a:lnTo>
                  <a:lnTo>
                    <a:pt x="1765393" y="1636388"/>
                  </a:lnTo>
                  <a:lnTo>
                    <a:pt x="1778742" y="1633050"/>
                  </a:lnTo>
                  <a:lnTo>
                    <a:pt x="1812114" y="1649736"/>
                  </a:lnTo>
                  <a:lnTo>
                    <a:pt x="1852161" y="1663085"/>
                  </a:lnTo>
                  <a:lnTo>
                    <a:pt x="1858836" y="1689783"/>
                  </a:lnTo>
                  <a:lnTo>
                    <a:pt x="1872184" y="1696458"/>
                  </a:lnTo>
                  <a:lnTo>
                    <a:pt x="1902219" y="1699795"/>
                  </a:lnTo>
                  <a:lnTo>
                    <a:pt x="1932254" y="1683109"/>
                  </a:lnTo>
                  <a:lnTo>
                    <a:pt x="1962290" y="1696458"/>
                  </a:lnTo>
                  <a:lnTo>
                    <a:pt x="1985650" y="1709807"/>
                  </a:lnTo>
                  <a:lnTo>
                    <a:pt x="1995662" y="1719818"/>
                  </a:lnTo>
                  <a:lnTo>
                    <a:pt x="2032371" y="1739842"/>
                  </a:lnTo>
                  <a:lnTo>
                    <a:pt x="2069081" y="1736504"/>
                  </a:lnTo>
                  <a:lnTo>
                    <a:pt x="2142500" y="1693120"/>
                  </a:lnTo>
                  <a:lnTo>
                    <a:pt x="2195895" y="1706469"/>
                  </a:lnTo>
                  <a:lnTo>
                    <a:pt x="2225930" y="1716481"/>
                  </a:lnTo>
                  <a:lnTo>
                    <a:pt x="2259303" y="1703132"/>
                  </a:lnTo>
                  <a:lnTo>
                    <a:pt x="2262640" y="1676434"/>
                  </a:lnTo>
                  <a:lnTo>
                    <a:pt x="2282663" y="1646399"/>
                  </a:lnTo>
                  <a:lnTo>
                    <a:pt x="2299349" y="1593004"/>
                  </a:lnTo>
                  <a:lnTo>
                    <a:pt x="2282663" y="1596341"/>
                  </a:lnTo>
                  <a:lnTo>
                    <a:pt x="2312698" y="1569643"/>
                  </a:lnTo>
                  <a:lnTo>
                    <a:pt x="2339396" y="1566306"/>
                  </a:lnTo>
                  <a:lnTo>
                    <a:pt x="2396129" y="1576317"/>
                  </a:lnTo>
                  <a:lnTo>
                    <a:pt x="2436176" y="1603015"/>
                  </a:lnTo>
                  <a:lnTo>
                    <a:pt x="2462873" y="1633050"/>
                  </a:lnTo>
                  <a:lnTo>
                    <a:pt x="2469548" y="1669760"/>
                  </a:lnTo>
                  <a:lnTo>
                    <a:pt x="2476222" y="1709807"/>
                  </a:lnTo>
                  <a:lnTo>
                    <a:pt x="2486234" y="1729830"/>
                  </a:lnTo>
                  <a:lnTo>
                    <a:pt x="2529618" y="1743179"/>
                  </a:lnTo>
                  <a:lnTo>
                    <a:pt x="2549641" y="1763202"/>
                  </a:lnTo>
                  <a:lnTo>
                    <a:pt x="2562990" y="1796574"/>
                  </a:lnTo>
                  <a:lnTo>
                    <a:pt x="2586351" y="1789900"/>
                  </a:lnTo>
                  <a:lnTo>
                    <a:pt x="2606374" y="1779888"/>
                  </a:lnTo>
                  <a:lnTo>
                    <a:pt x="2639746" y="1763202"/>
                  </a:lnTo>
                  <a:lnTo>
                    <a:pt x="2643084" y="1779888"/>
                  </a:lnTo>
                  <a:lnTo>
                    <a:pt x="2626398" y="1809923"/>
                  </a:lnTo>
                  <a:lnTo>
                    <a:pt x="2616386" y="1846633"/>
                  </a:lnTo>
                  <a:lnTo>
                    <a:pt x="2603037" y="1900028"/>
                  </a:lnTo>
                  <a:lnTo>
                    <a:pt x="2579676" y="1873331"/>
                  </a:lnTo>
                  <a:lnTo>
                    <a:pt x="2552979" y="1896691"/>
                  </a:lnTo>
                  <a:lnTo>
                    <a:pt x="2559653" y="1923389"/>
                  </a:lnTo>
                  <a:lnTo>
                    <a:pt x="2559653" y="1960098"/>
                  </a:lnTo>
                  <a:lnTo>
                    <a:pt x="2549641" y="1980122"/>
                  </a:lnTo>
                  <a:lnTo>
                    <a:pt x="2589688" y="1960098"/>
                  </a:lnTo>
                  <a:lnTo>
                    <a:pt x="2626398" y="1970110"/>
                  </a:lnTo>
                  <a:lnTo>
                    <a:pt x="2653095" y="1946750"/>
                  </a:lnTo>
                  <a:lnTo>
                    <a:pt x="2683130" y="1893354"/>
                  </a:lnTo>
                  <a:lnTo>
                    <a:pt x="2753212" y="1806586"/>
                  </a:lnTo>
                  <a:lnTo>
                    <a:pt x="2783247" y="1736504"/>
                  </a:lnTo>
                  <a:lnTo>
                    <a:pt x="2803271" y="1633050"/>
                  </a:lnTo>
                  <a:lnTo>
                    <a:pt x="2793259" y="1582992"/>
                  </a:lnTo>
                  <a:lnTo>
                    <a:pt x="2769898" y="1549620"/>
                  </a:lnTo>
                  <a:lnTo>
                    <a:pt x="2726514" y="1549620"/>
                  </a:lnTo>
                  <a:lnTo>
                    <a:pt x="2699817" y="1549620"/>
                  </a:lnTo>
                  <a:lnTo>
                    <a:pt x="2683130" y="1529596"/>
                  </a:lnTo>
                  <a:lnTo>
                    <a:pt x="2669781" y="1509573"/>
                  </a:lnTo>
                  <a:lnTo>
                    <a:pt x="2763224" y="1392770"/>
                  </a:lnTo>
                  <a:lnTo>
                    <a:pt x="2846654" y="1326026"/>
                  </a:lnTo>
                  <a:lnTo>
                    <a:pt x="2890038" y="1302665"/>
                  </a:lnTo>
                  <a:lnTo>
                    <a:pt x="2933422" y="1322688"/>
                  </a:lnTo>
                  <a:lnTo>
                    <a:pt x="2950109" y="1306002"/>
                  </a:lnTo>
                  <a:lnTo>
                    <a:pt x="2993492" y="1322688"/>
                  </a:lnTo>
                  <a:lnTo>
                    <a:pt x="3006841" y="1289316"/>
                  </a:lnTo>
                  <a:lnTo>
                    <a:pt x="3053563" y="1299328"/>
                  </a:lnTo>
                  <a:lnTo>
                    <a:pt x="3070249" y="1316014"/>
                  </a:lnTo>
                  <a:lnTo>
                    <a:pt x="3060237" y="1336037"/>
                  </a:lnTo>
                  <a:lnTo>
                    <a:pt x="3123644" y="1319351"/>
                  </a:lnTo>
                  <a:lnTo>
                    <a:pt x="3140330" y="1306002"/>
                  </a:lnTo>
                  <a:lnTo>
                    <a:pt x="3123644" y="1292653"/>
                  </a:lnTo>
                  <a:lnTo>
                    <a:pt x="3143668" y="1252607"/>
                  </a:lnTo>
                  <a:lnTo>
                    <a:pt x="3190389" y="1182525"/>
                  </a:lnTo>
                  <a:lnTo>
                    <a:pt x="3233773" y="1179188"/>
                  </a:lnTo>
                  <a:lnTo>
                    <a:pt x="3273819" y="1189199"/>
                  </a:lnTo>
                  <a:lnTo>
                    <a:pt x="3277157" y="1245932"/>
                  </a:lnTo>
                  <a:lnTo>
                    <a:pt x="3320541" y="1202548"/>
                  </a:lnTo>
                  <a:lnTo>
                    <a:pt x="3343901" y="1185862"/>
                  </a:lnTo>
                  <a:lnTo>
                    <a:pt x="3350576" y="1152490"/>
                  </a:lnTo>
                  <a:lnTo>
                    <a:pt x="3377273" y="1135804"/>
                  </a:lnTo>
                  <a:lnTo>
                    <a:pt x="3407309" y="1145815"/>
                  </a:lnTo>
                  <a:lnTo>
                    <a:pt x="3373936" y="1175850"/>
                  </a:lnTo>
                  <a:lnTo>
                    <a:pt x="3360587" y="1225909"/>
                  </a:lnTo>
                  <a:lnTo>
                    <a:pt x="3323878" y="1265955"/>
                  </a:lnTo>
                  <a:lnTo>
                    <a:pt x="3210412" y="1362735"/>
                  </a:lnTo>
                  <a:lnTo>
                    <a:pt x="3163691" y="1432817"/>
                  </a:lnTo>
                  <a:lnTo>
                    <a:pt x="3160354" y="1506236"/>
                  </a:lnTo>
                  <a:lnTo>
                    <a:pt x="3170365" y="1596341"/>
                  </a:lnTo>
                  <a:lnTo>
                    <a:pt x="3190389" y="1659748"/>
                  </a:lnTo>
                  <a:lnTo>
                    <a:pt x="3217087" y="1649736"/>
                  </a:lnTo>
                  <a:lnTo>
                    <a:pt x="3240447" y="1582992"/>
                  </a:lnTo>
                  <a:lnTo>
                    <a:pt x="3270482" y="1579655"/>
                  </a:lnTo>
                  <a:lnTo>
                    <a:pt x="3287168" y="1519585"/>
                  </a:lnTo>
                  <a:lnTo>
                    <a:pt x="3313866" y="1509573"/>
                  </a:lnTo>
                  <a:lnTo>
                    <a:pt x="3313866" y="1479538"/>
                  </a:lnTo>
                  <a:lnTo>
                    <a:pt x="3337227" y="1442828"/>
                  </a:lnTo>
                  <a:lnTo>
                    <a:pt x="3330552" y="1399444"/>
                  </a:lnTo>
                  <a:lnTo>
                    <a:pt x="3333890" y="1369409"/>
                  </a:lnTo>
                  <a:lnTo>
                    <a:pt x="3323878" y="1359398"/>
                  </a:lnTo>
                  <a:lnTo>
                    <a:pt x="3363925" y="1272630"/>
                  </a:lnTo>
                  <a:lnTo>
                    <a:pt x="3383948" y="1282642"/>
                  </a:lnTo>
                  <a:lnTo>
                    <a:pt x="3410646" y="1255944"/>
                  </a:lnTo>
                  <a:lnTo>
                    <a:pt x="3420657" y="1282642"/>
                  </a:lnTo>
                  <a:lnTo>
                    <a:pt x="3447355" y="1265955"/>
                  </a:lnTo>
                  <a:lnTo>
                    <a:pt x="3477390" y="1255944"/>
                  </a:lnTo>
                  <a:lnTo>
                    <a:pt x="3514100" y="1282642"/>
                  </a:lnTo>
                  <a:lnTo>
                    <a:pt x="3574170" y="1215897"/>
                  </a:lnTo>
                  <a:lnTo>
                    <a:pt x="3637577" y="1169176"/>
                  </a:lnTo>
                  <a:lnTo>
                    <a:pt x="3690973" y="1132466"/>
                  </a:lnTo>
                  <a:lnTo>
                    <a:pt x="3741031" y="1159164"/>
                  </a:lnTo>
                  <a:lnTo>
                    <a:pt x="3751043" y="1132466"/>
                  </a:lnTo>
                  <a:lnTo>
                    <a:pt x="3727682" y="1065722"/>
                  </a:lnTo>
                  <a:lnTo>
                    <a:pt x="3700984" y="1049036"/>
                  </a:lnTo>
                  <a:lnTo>
                    <a:pt x="3697647" y="1019001"/>
                  </a:lnTo>
                  <a:lnTo>
                    <a:pt x="3751043" y="1025675"/>
                  </a:lnTo>
                  <a:lnTo>
                    <a:pt x="3774403" y="982291"/>
                  </a:lnTo>
                  <a:lnTo>
                    <a:pt x="3767729" y="955593"/>
                  </a:lnTo>
                  <a:lnTo>
                    <a:pt x="3794427" y="922221"/>
                  </a:lnTo>
                  <a:lnTo>
                    <a:pt x="3804438" y="965605"/>
                  </a:lnTo>
                  <a:lnTo>
                    <a:pt x="3827799" y="982291"/>
                  </a:lnTo>
                  <a:lnTo>
                    <a:pt x="3874520" y="1002315"/>
                  </a:lnTo>
                  <a:lnTo>
                    <a:pt x="3894544" y="1029012"/>
                  </a:lnTo>
                  <a:lnTo>
                    <a:pt x="3941265" y="1052373"/>
                  </a:lnTo>
                  <a:lnTo>
                    <a:pt x="3947939" y="1039024"/>
                  </a:lnTo>
                  <a:lnTo>
                    <a:pt x="3957951" y="975617"/>
                  </a:lnTo>
                  <a:lnTo>
                    <a:pt x="4004672" y="968942"/>
                  </a:lnTo>
                  <a:lnTo>
                    <a:pt x="4011346" y="935570"/>
                  </a:lnTo>
                  <a:lnTo>
                    <a:pt x="3967963" y="898861"/>
                  </a:lnTo>
                  <a:lnTo>
                    <a:pt x="3921241" y="882174"/>
                  </a:lnTo>
                  <a:lnTo>
                    <a:pt x="3907892" y="885512"/>
                  </a:lnTo>
                  <a:lnTo>
                    <a:pt x="3907892" y="918884"/>
                  </a:lnTo>
                  <a:lnTo>
                    <a:pt x="3887869" y="912209"/>
                  </a:lnTo>
                  <a:lnTo>
                    <a:pt x="3874520" y="858814"/>
                  </a:lnTo>
                  <a:lnTo>
                    <a:pt x="3817787" y="795407"/>
                  </a:lnTo>
                  <a:lnTo>
                    <a:pt x="3717671" y="718650"/>
                  </a:lnTo>
                  <a:lnTo>
                    <a:pt x="3664275" y="698627"/>
                  </a:lnTo>
                  <a:lnTo>
                    <a:pt x="3584181" y="691953"/>
                  </a:lnTo>
                  <a:lnTo>
                    <a:pt x="3520774" y="675266"/>
                  </a:lnTo>
                  <a:lnTo>
                    <a:pt x="3530786" y="715313"/>
                  </a:lnTo>
                  <a:lnTo>
                    <a:pt x="3537460" y="742011"/>
                  </a:lnTo>
                  <a:lnTo>
                    <a:pt x="3507425" y="765371"/>
                  </a:lnTo>
                  <a:lnTo>
                    <a:pt x="3477390" y="738674"/>
                  </a:lnTo>
                  <a:lnTo>
                    <a:pt x="3477390" y="718650"/>
                  </a:lnTo>
                  <a:lnTo>
                    <a:pt x="3504088" y="698627"/>
                  </a:lnTo>
                  <a:lnTo>
                    <a:pt x="3467379" y="685278"/>
                  </a:lnTo>
                  <a:lnTo>
                    <a:pt x="3450692" y="711976"/>
                  </a:lnTo>
                  <a:lnTo>
                    <a:pt x="3440681" y="725325"/>
                  </a:lnTo>
                  <a:lnTo>
                    <a:pt x="3357250" y="711976"/>
                  </a:lnTo>
                  <a:lnTo>
                    <a:pt x="3297180" y="718650"/>
                  </a:lnTo>
                  <a:lnTo>
                    <a:pt x="3267145" y="695290"/>
                  </a:lnTo>
                  <a:lnTo>
                    <a:pt x="3267145" y="658580"/>
                  </a:lnTo>
                  <a:lnTo>
                    <a:pt x="3203738" y="601847"/>
                  </a:lnTo>
                  <a:lnTo>
                    <a:pt x="3076923" y="608522"/>
                  </a:lnTo>
                  <a:lnTo>
                    <a:pt x="3043551" y="585161"/>
                  </a:lnTo>
                  <a:lnTo>
                    <a:pt x="3000167" y="538440"/>
                  </a:lnTo>
                  <a:lnTo>
                    <a:pt x="3013516" y="531766"/>
                  </a:lnTo>
                  <a:lnTo>
                    <a:pt x="3000167" y="511742"/>
                  </a:lnTo>
                  <a:lnTo>
                    <a:pt x="2970132" y="508405"/>
                  </a:lnTo>
                  <a:lnTo>
                    <a:pt x="2920073" y="555126"/>
                  </a:lnTo>
                  <a:lnTo>
                    <a:pt x="2920073" y="555126"/>
                  </a:lnTo>
                  <a:lnTo>
                    <a:pt x="2916736" y="505068"/>
                  </a:lnTo>
                  <a:lnTo>
                    <a:pt x="2936760" y="501731"/>
                  </a:lnTo>
                  <a:lnTo>
                    <a:pt x="2866678" y="471696"/>
                  </a:lnTo>
                  <a:lnTo>
                    <a:pt x="2813282" y="468358"/>
                  </a:lnTo>
                  <a:lnTo>
                    <a:pt x="2793259" y="491719"/>
                  </a:lnTo>
                  <a:lnTo>
                    <a:pt x="2743200" y="501731"/>
                  </a:lnTo>
                  <a:lnTo>
                    <a:pt x="2786584" y="511742"/>
                  </a:lnTo>
                  <a:lnTo>
                    <a:pt x="2763224" y="531766"/>
                  </a:lnTo>
                  <a:lnTo>
                    <a:pt x="2769898" y="581824"/>
                  </a:lnTo>
                  <a:lnTo>
                    <a:pt x="2749875" y="565138"/>
                  </a:lnTo>
                  <a:lnTo>
                    <a:pt x="2733189" y="578487"/>
                  </a:lnTo>
                  <a:lnTo>
                    <a:pt x="2666444" y="568475"/>
                  </a:lnTo>
                  <a:lnTo>
                    <a:pt x="2636409" y="578487"/>
                  </a:lnTo>
                  <a:lnTo>
                    <a:pt x="2603037" y="538440"/>
                  </a:lnTo>
                  <a:lnTo>
                    <a:pt x="2569665" y="621871"/>
                  </a:lnTo>
                  <a:lnTo>
                    <a:pt x="2552979" y="641894"/>
                  </a:lnTo>
                  <a:lnTo>
                    <a:pt x="2469548" y="505068"/>
                  </a:lnTo>
                  <a:lnTo>
                    <a:pt x="2446187" y="521754"/>
                  </a:lnTo>
                  <a:lnTo>
                    <a:pt x="2442850" y="488382"/>
                  </a:lnTo>
                  <a:lnTo>
                    <a:pt x="2449525" y="418300"/>
                  </a:lnTo>
                  <a:lnTo>
                    <a:pt x="2386117" y="391602"/>
                  </a:lnTo>
                  <a:lnTo>
                    <a:pt x="2369431" y="431649"/>
                  </a:lnTo>
                  <a:lnTo>
                    <a:pt x="2379443" y="455009"/>
                  </a:lnTo>
                  <a:lnTo>
                    <a:pt x="2376106" y="475033"/>
                  </a:lnTo>
                  <a:lnTo>
                    <a:pt x="2352745" y="451672"/>
                  </a:lnTo>
                  <a:lnTo>
                    <a:pt x="2316036" y="458347"/>
                  </a:lnTo>
                  <a:lnTo>
                    <a:pt x="2272652" y="444998"/>
                  </a:lnTo>
                  <a:lnTo>
                    <a:pt x="2245954" y="404951"/>
                  </a:lnTo>
                  <a:lnTo>
                    <a:pt x="2209244" y="401614"/>
                  </a:lnTo>
                  <a:lnTo>
                    <a:pt x="2159186" y="391602"/>
                  </a:lnTo>
                  <a:lnTo>
                    <a:pt x="2132488" y="408288"/>
                  </a:lnTo>
                  <a:lnTo>
                    <a:pt x="2115802" y="421637"/>
                  </a:lnTo>
                  <a:lnTo>
                    <a:pt x="2115802" y="391602"/>
                  </a:lnTo>
                  <a:lnTo>
                    <a:pt x="2082430" y="388265"/>
                  </a:lnTo>
                  <a:lnTo>
                    <a:pt x="2045720" y="361567"/>
                  </a:lnTo>
                  <a:lnTo>
                    <a:pt x="2025697" y="391602"/>
                  </a:lnTo>
                  <a:lnTo>
                    <a:pt x="2055732" y="388265"/>
                  </a:lnTo>
                  <a:lnTo>
                    <a:pt x="2045720" y="414963"/>
                  </a:lnTo>
                  <a:lnTo>
                    <a:pt x="1988987" y="434986"/>
                  </a:lnTo>
                  <a:lnTo>
                    <a:pt x="1935592" y="444998"/>
                  </a:lnTo>
                  <a:lnTo>
                    <a:pt x="1995662" y="388265"/>
                  </a:lnTo>
                  <a:lnTo>
                    <a:pt x="2055732" y="318183"/>
                  </a:lnTo>
                  <a:lnTo>
                    <a:pt x="2055732" y="318183"/>
                  </a:lnTo>
                  <a:lnTo>
                    <a:pt x="2129860" y="248603"/>
                  </a:lnTo>
                  <a:lnTo>
                    <a:pt x="2127003" y="174309"/>
                  </a:lnTo>
                  <a:lnTo>
                    <a:pt x="2092713" y="105729"/>
                  </a:lnTo>
                  <a:lnTo>
                    <a:pt x="2018418" y="105729"/>
                  </a:lnTo>
                  <a:lnTo>
                    <a:pt x="1952696" y="137160"/>
                  </a:lnTo>
                  <a:lnTo>
                    <a:pt x="1961267" y="82869"/>
                  </a:lnTo>
                  <a:lnTo>
                    <a:pt x="1955552" y="65725"/>
                  </a:lnTo>
                  <a:lnTo>
                    <a:pt x="1895546" y="60008"/>
                  </a:lnTo>
                  <a:lnTo>
                    <a:pt x="1926978" y="31434"/>
                  </a:lnTo>
                  <a:cubicBezTo>
                    <a:pt x="1927930" y="-952"/>
                    <a:pt x="1908881" y="32386"/>
                    <a:pt x="1909833" y="0"/>
                  </a:cubicBezTo>
                  <a:lnTo>
                    <a:pt x="1877440" y="3067"/>
                  </a:lnTo>
                  <a:lnTo>
                    <a:pt x="1835474" y="41195"/>
                  </a:lnTo>
                  <a:lnTo>
                    <a:pt x="1818788" y="81242"/>
                  </a:lnTo>
                  <a:cubicBezTo>
                    <a:pt x="1818788" y="101265"/>
                    <a:pt x="1838813" y="114613"/>
                    <a:pt x="1838813" y="134636"/>
                  </a:cubicBezTo>
                  <a:lnTo>
                    <a:pt x="1782079" y="121287"/>
                  </a:lnTo>
                  <a:lnTo>
                    <a:pt x="1768731" y="168009"/>
                  </a:lnTo>
                  <a:lnTo>
                    <a:pt x="1705322" y="191369"/>
                  </a:lnTo>
                  <a:lnTo>
                    <a:pt x="1685300" y="164671"/>
                  </a:lnTo>
                  <a:lnTo>
                    <a:pt x="1615218" y="168009"/>
                  </a:lnTo>
                  <a:lnTo>
                    <a:pt x="1638579" y="198044"/>
                  </a:lnTo>
                  <a:lnTo>
                    <a:pt x="1528449" y="224740"/>
                  </a:lnTo>
                  <a:lnTo>
                    <a:pt x="1465043" y="308171"/>
                  </a:lnTo>
                  <a:lnTo>
                    <a:pt x="1448357" y="334869"/>
                  </a:lnTo>
                  <a:lnTo>
                    <a:pt x="1481729" y="368242"/>
                  </a:lnTo>
                  <a:lnTo>
                    <a:pt x="1481729" y="398277"/>
                  </a:lnTo>
                  <a:lnTo>
                    <a:pt x="1458368" y="401614"/>
                  </a:lnTo>
                  <a:lnTo>
                    <a:pt x="1458368" y="381590"/>
                  </a:lnTo>
                  <a:lnTo>
                    <a:pt x="1418322" y="391602"/>
                  </a:lnTo>
                  <a:lnTo>
                    <a:pt x="1368263" y="398277"/>
                  </a:lnTo>
                  <a:lnTo>
                    <a:pt x="1321542" y="404951"/>
                  </a:lnTo>
                  <a:lnTo>
                    <a:pt x="1318205" y="491719"/>
                  </a:lnTo>
                  <a:lnTo>
                    <a:pt x="1358252" y="515080"/>
                  </a:lnTo>
                  <a:lnTo>
                    <a:pt x="1374938" y="545115"/>
                  </a:lnTo>
                  <a:lnTo>
                    <a:pt x="1384949" y="568475"/>
                  </a:lnTo>
                  <a:lnTo>
                    <a:pt x="1394961" y="618534"/>
                  </a:lnTo>
                  <a:lnTo>
                    <a:pt x="1384949" y="648569"/>
                  </a:lnTo>
                  <a:lnTo>
                    <a:pt x="1358252" y="615196"/>
                  </a:lnTo>
                  <a:lnTo>
                    <a:pt x="1361589" y="585161"/>
                  </a:lnTo>
                  <a:lnTo>
                    <a:pt x="1351577" y="545115"/>
                  </a:lnTo>
                  <a:lnTo>
                    <a:pt x="1328217" y="551789"/>
                  </a:lnTo>
                  <a:lnTo>
                    <a:pt x="1281495" y="515080"/>
                  </a:lnTo>
                  <a:lnTo>
                    <a:pt x="1241449" y="511742"/>
                  </a:lnTo>
                  <a:lnTo>
                    <a:pt x="1241449" y="558463"/>
                  </a:lnTo>
                  <a:lnTo>
                    <a:pt x="1201402" y="538440"/>
                  </a:lnTo>
                  <a:lnTo>
                    <a:pt x="1228100" y="588498"/>
                  </a:lnTo>
                  <a:lnTo>
                    <a:pt x="1258135" y="598510"/>
                  </a:lnTo>
                  <a:lnTo>
                    <a:pt x="1258135" y="618534"/>
                  </a:lnTo>
                  <a:lnTo>
                    <a:pt x="1198065" y="595173"/>
                  </a:lnTo>
                  <a:lnTo>
                    <a:pt x="1181379" y="595173"/>
                  </a:lnTo>
                  <a:lnTo>
                    <a:pt x="1178041" y="551789"/>
                  </a:lnTo>
                  <a:lnTo>
                    <a:pt x="1171367" y="465021"/>
                  </a:lnTo>
                  <a:lnTo>
                    <a:pt x="1161355" y="535103"/>
                  </a:lnTo>
                  <a:lnTo>
                    <a:pt x="1137995" y="565138"/>
                  </a:lnTo>
                  <a:lnTo>
                    <a:pt x="1158018" y="611859"/>
                  </a:lnTo>
                  <a:lnTo>
                    <a:pt x="1158018" y="645231"/>
                  </a:lnTo>
                  <a:lnTo>
                    <a:pt x="1141332" y="695290"/>
                  </a:lnTo>
                  <a:lnTo>
                    <a:pt x="1154681" y="728662"/>
                  </a:lnTo>
                  <a:lnTo>
                    <a:pt x="1184716" y="735336"/>
                  </a:lnTo>
                  <a:lnTo>
                    <a:pt x="1221425" y="742011"/>
                  </a:lnTo>
                  <a:lnTo>
                    <a:pt x="1241449" y="765371"/>
                  </a:lnTo>
                  <a:lnTo>
                    <a:pt x="1258135" y="808755"/>
                  </a:lnTo>
                  <a:lnTo>
                    <a:pt x="1258135" y="808755"/>
                  </a:lnTo>
                  <a:lnTo>
                    <a:pt x="1254798" y="842128"/>
                  </a:lnTo>
                  <a:lnTo>
                    <a:pt x="1274821" y="862151"/>
                  </a:lnTo>
                  <a:lnTo>
                    <a:pt x="1244786" y="868826"/>
                  </a:lnTo>
                  <a:lnTo>
                    <a:pt x="1224763" y="828779"/>
                  </a:lnTo>
                  <a:lnTo>
                    <a:pt x="1224763" y="788732"/>
                  </a:lnTo>
                  <a:lnTo>
                    <a:pt x="1194727" y="752023"/>
                  </a:lnTo>
                  <a:lnTo>
                    <a:pt x="1164692" y="795407"/>
                  </a:lnTo>
                  <a:lnTo>
                    <a:pt x="1178041" y="838790"/>
                  </a:lnTo>
                  <a:lnTo>
                    <a:pt x="1137995" y="895523"/>
                  </a:lnTo>
                  <a:lnTo>
                    <a:pt x="1097948" y="952256"/>
                  </a:lnTo>
                  <a:lnTo>
                    <a:pt x="1007843" y="915547"/>
                  </a:lnTo>
                  <a:lnTo>
                    <a:pt x="1074587" y="912209"/>
                  </a:lnTo>
                  <a:lnTo>
                    <a:pt x="1107960" y="848802"/>
                  </a:lnTo>
                  <a:lnTo>
                    <a:pt x="1121309" y="805418"/>
                  </a:lnTo>
                  <a:lnTo>
                    <a:pt x="1127983" y="772046"/>
                  </a:lnTo>
                  <a:lnTo>
                    <a:pt x="1117971" y="755360"/>
                  </a:lnTo>
                  <a:lnTo>
                    <a:pt x="1114634" y="705301"/>
                  </a:lnTo>
                  <a:lnTo>
                    <a:pt x="1104622" y="625208"/>
                  </a:lnTo>
                  <a:lnTo>
                    <a:pt x="1101285" y="565138"/>
                  </a:lnTo>
                  <a:lnTo>
                    <a:pt x="1124646" y="471696"/>
                  </a:lnTo>
                  <a:lnTo>
                    <a:pt x="1031203" y="461684"/>
                  </a:lnTo>
                  <a:lnTo>
                    <a:pt x="1014517" y="518417"/>
                  </a:lnTo>
                  <a:lnTo>
                    <a:pt x="1024529" y="565138"/>
                  </a:lnTo>
                  <a:lnTo>
                    <a:pt x="981145" y="618534"/>
                  </a:lnTo>
                  <a:lnTo>
                    <a:pt x="991157" y="655243"/>
                  </a:lnTo>
                  <a:lnTo>
                    <a:pt x="981145" y="701964"/>
                  </a:lnTo>
                  <a:lnTo>
                    <a:pt x="1001168" y="725325"/>
                  </a:lnTo>
                  <a:lnTo>
                    <a:pt x="1017854" y="772046"/>
                  </a:lnTo>
                  <a:lnTo>
                    <a:pt x="1047890" y="758697"/>
                  </a:lnTo>
                  <a:lnTo>
                    <a:pt x="1014517" y="812093"/>
                  </a:lnTo>
                  <a:lnTo>
                    <a:pt x="957784" y="758697"/>
                  </a:lnTo>
                  <a:lnTo>
                    <a:pt x="884365" y="721988"/>
                  </a:lnTo>
                  <a:lnTo>
                    <a:pt x="824295" y="698627"/>
                  </a:lnTo>
                  <a:lnTo>
                    <a:pt x="810946" y="735336"/>
                  </a:lnTo>
                  <a:lnTo>
                    <a:pt x="827633" y="772046"/>
                  </a:lnTo>
                  <a:lnTo>
                    <a:pt x="814284" y="795407"/>
                  </a:lnTo>
                  <a:lnTo>
                    <a:pt x="800935" y="812093"/>
                  </a:lnTo>
                  <a:lnTo>
                    <a:pt x="770900" y="755360"/>
                  </a:lnTo>
                  <a:lnTo>
                    <a:pt x="744202" y="792069"/>
                  </a:lnTo>
                  <a:lnTo>
                    <a:pt x="707492" y="785395"/>
                  </a:lnTo>
                  <a:lnTo>
                    <a:pt x="654097" y="822104"/>
                  </a:lnTo>
                  <a:lnTo>
                    <a:pt x="644085" y="798744"/>
                  </a:lnTo>
                  <a:lnTo>
                    <a:pt x="654097" y="762034"/>
                  </a:lnTo>
                  <a:lnTo>
                    <a:pt x="614050" y="798744"/>
                  </a:lnTo>
                  <a:lnTo>
                    <a:pt x="594027" y="798744"/>
                  </a:lnTo>
                  <a:lnTo>
                    <a:pt x="533957" y="832116"/>
                  </a:lnTo>
                  <a:lnTo>
                    <a:pt x="510596" y="855477"/>
                  </a:lnTo>
                  <a:lnTo>
                    <a:pt x="500584" y="902198"/>
                  </a:lnTo>
                  <a:lnTo>
                    <a:pt x="450526" y="888849"/>
                  </a:lnTo>
                  <a:lnTo>
                    <a:pt x="433840" y="852139"/>
                  </a:lnTo>
                  <a:lnTo>
                    <a:pt x="467212" y="822104"/>
                  </a:lnTo>
                  <a:lnTo>
                    <a:pt x="453863" y="798744"/>
                  </a:lnTo>
                  <a:lnTo>
                    <a:pt x="390456" y="768709"/>
                  </a:lnTo>
                  <a:lnTo>
                    <a:pt x="417154" y="818767"/>
                  </a:lnTo>
                  <a:lnTo>
                    <a:pt x="407142" y="862151"/>
                  </a:lnTo>
                  <a:lnTo>
                    <a:pt x="413817" y="898861"/>
                  </a:lnTo>
                  <a:lnTo>
                    <a:pt x="427165" y="922221"/>
                  </a:lnTo>
                  <a:lnTo>
                    <a:pt x="413817" y="952256"/>
                  </a:lnTo>
                  <a:lnTo>
                    <a:pt x="390456" y="928896"/>
                  </a:lnTo>
                  <a:lnTo>
                    <a:pt x="360421" y="925558"/>
                  </a:lnTo>
                  <a:lnTo>
                    <a:pt x="333723" y="965605"/>
                  </a:lnTo>
                  <a:lnTo>
                    <a:pt x="307025" y="985628"/>
                  </a:lnTo>
                  <a:lnTo>
                    <a:pt x="320374" y="1012326"/>
                  </a:lnTo>
                  <a:lnTo>
                    <a:pt x="303688" y="1035687"/>
                  </a:lnTo>
                  <a:lnTo>
                    <a:pt x="233606" y="998977"/>
                  </a:lnTo>
                  <a:lnTo>
                    <a:pt x="243618" y="1049036"/>
                  </a:lnTo>
                  <a:lnTo>
                    <a:pt x="263641" y="1069059"/>
                  </a:lnTo>
                  <a:lnTo>
                    <a:pt x="250292" y="1082408"/>
                  </a:lnTo>
                  <a:lnTo>
                    <a:pt x="193560" y="1045698"/>
                  </a:lnTo>
                  <a:lnTo>
                    <a:pt x="170199" y="1005652"/>
                  </a:lnTo>
                  <a:lnTo>
                    <a:pt x="170199" y="958931"/>
                  </a:lnTo>
                  <a:lnTo>
                    <a:pt x="133490" y="882174"/>
                  </a:lnTo>
                  <a:lnTo>
                    <a:pt x="196897" y="912209"/>
                  </a:lnTo>
                  <a:lnTo>
                    <a:pt x="256967" y="942244"/>
                  </a:lnTo>
                  <a:lnTo>
                    <a:pt x="293676" y="945582"/>
                  </a:lnTo>
                  <a:lnTo>
                    <a:pt x="327049" y="915547"/>
                  </a:lnTo>
                  <a:lnTo>
                    <a:pt x="343735" y="878837"/>
                  </a:lnTo>
                  <a:lnTo>
                    <a:pt x="333723" y="828779"/>
                  </a:lnTo>
                  <a:lnTo>
                    <a:pt x="290339" y="808755"/>
                  </a:lnTo>
                  <a:lnTo>
                    <a:pt x="236944" y="762034"/>
                  </a:lnTo>
                  <a:lnTo>
                    <a:pt x="133490" y="705301"/>
                  </a:lnTo>
                  <a:close/>
                </a:path>
              </a:pathLst>
            </a:custGeom>
            <a:grpFill/>
            <a:ln w="9525">
              <a:solidFill>
                <a:schemeClr val="bg1"/>
              </a:solidFill>
              <a:round/>
              <a:headEnd/>
              <a:tailEnd/>
            </a:ln>
          </p:spPr>
          <p:txBody>
            <a:bodyPr/>
            <a:lstStyle/>
            <a:p>
              <a:endParaRPr lang="en-GB" sz="3600"/>
            </a:p>
          </p:txBody>
        </p:sp>
        <p:sp>
          <p:nvSpPr>
            <p:cNvPr id="1643" name="Freeform: Shape 211">
              <a:extLst>
                <a:ext uri="{FF2B5EF4-FFF2-40B4-BE49-F238E27FC236}">
                  <a16:creationId xmlns:a16="http://schemas.microsoft.com/office/drawing/2014/main" id="{30F7887C-90FE-8F58-E594-66981FC71172}"/>
                </a:ext>
              </a:extLst>
            </p:cNvPr>
            <p:cNvSpPr>
              <a:spLocks/>
            </p:cNvSpPr>
            <p:nvPr/>
          </p:nvSpPr>
          <p:spPr bwMode="auto">
            <a:xfrm>
              <a:off x="4737735" y="1174433"/>
              <a:ext cx="225743" cy="185737"/>
            </a:xfrm>
            <a:custGeom>
              <a:avLst/>
              <a:gdLst>
                <a:gd name="connsiteX0" fmla="*/ 54293 w 225743"/>
                <a:gd name="connsiteY0" fmla="*/ 145732 h 185737"/>
                <a:gd name="connsiteX1" fmla="*/ 134303 w 225743"/>
                <a:gd name="connsiteY1" fmla="*/ 185737 h 185737"/>
                <a:gd name="connsiteX2" fmla="*/ 160020 w 225743"/>
                <a:gd name="connsiteY2" fmla="*/ 162877 h 185737"/>
                <a:gd name="connsiteX3" fmla="*/ 188595 w 225743"/>
                <a:gd name="connsiteY3" fmla="*/ 151447 h 185737"/>
                <a:gd name="connsiteX4" fmla="*/ 188595 w 225743"/>
                <a:gd name="connsiteY4" fmla="*/ 131445 h 185737"/>
                <a:gd name="connsiteX5" fmla="*/ 225743 w 225743"/>
                <a:gd name="connsiteY5" fmla="*/ 97155 h 185737"/>
                <a:gd name="connsiteX6" fmla="*/ 222885 w 225743"/>
                <a:gd name="connsiteY6" fmla="*/ 48577 h 185737"/>
                <a:gd name="connsiteX7" fmla="*/ 162878 w 225743"/>
                <a:gd name="connsiteY7" fmla="*/ 31432 h 185737"/>
                <a:gd name="connsiteX8" fmla="*/ 108585 w 225743"/>
                <a:gd name="connsiteY8" fmla="*/ 65722 h 185737"/>
                <a:gd name="connsiteX9" fmla="*/ 122873 w 225743"/>
                <a:gd name="connsiteY9" fmla="*/ 2857 h 185737"/>
                <a:gd name="connsiteX10" fmla="*/ 100013 w 225743"/>
                <a:gd name="connsiteY10" fmla="*/ 51435 h 185737"/>
                <a:gd name="connsiteX11" fmla="*/ 71438 w 225743"/>
                <a:gd name="connsiteY11" fmla="*/ 45720 h 185737"/>
                <a:gd name="connsiteX12" fmla="*/ 37148 w 225743"/>
                <a:gd name="connsiteY12" fmla="*/ 0 h 185737"/>
                <a:gd name="connsiteX13" fmla="*/ 48578 w 225743"/>
                <a:gd name="connsiteY13" fmla="*/ 54292 h 185737"/>
                <a:gd name="connsiteX14" fmla="*/ 25718 w 225743"/>
                <a:gd name="connsiteY14" fmla="*/ 42862 h 185737"/>
                <a:gd name="connsiteX15" fmla="*/ 0 w 225743"/>
                <a:gd name="connsiteY15" fmla="*/ 62865 h 185737"/>
                <a:gd name="connsiteX16" fmla="*/ 22860 w 225743"/>
                <a:gd name="connsiteY16" fmla="*/ 85725 h 185737"/>
                <a:gd name="connsiteX17" fmla="*/ 11430 w 225743"/>
                <a:gd name="connsiteY17" fmla="*/ 114300 h 185737"/>
                <a:gd name="connsiteX18" fmla="*/ 54293 w 225743"/>
                <a:gd name="connsiteY18" fmla="*/ 145732 h 185737"/>
                <a:gd name="connsiteX0" fmla="*/ 102871 w 225743"/>
                <a:gd name="connsiteY0" fmla="*/ 105727 h 185737"/>
                <a:gd name="connsiteX1" fmla="*/ 134303 w 225743"/>
                <a:gd name="connsiteY1" fmla="*/ 185737 h 185737"/>
                <a:gd name="connsiteX2" fmla="*/ 160020 w 225743"/>
                <a:gd name="connsiteY2" fmla="*/ 162877 h 185737"/>
                <a:gd name="connsiteX3" fmla="*/ 188595 w 225743"/>
                <a:gd name="connsiteY3" fmla="*/ 151447 h 185737"/>
                <a:gd name="connsiteX4" fmla="*/ 188595 w 225743"/>
                <a:gd name="connsiteY4" fmla="*/ 131445 h 185737"/>
                <a:gd name="connsiteX5" fmla="*/ 225743 w 225743"/>
                <a:gd name="connsiteY5" fmla="*/ 97155 h 185737"/>
                <a:gd name="connsiteX6" fmla="*/ 222885 w 225743"/>
                <a:gd name="connsiteY6" fmla="*/ 48577 h 185737"/>
                <a:gd name="connsiteX7" fmla="*/ 162878 w 225743"/>
                <a:gd name="connsiteY7" fmla="*/ 31432 h 185737"/>
                <a:gd name="connsiteX8" fmla="*/ 108585 w 225743"/>
                <a:gd name="connsiteY8" fmla="*/ 65722 h 185737"/>
                <a:gd name="connsiteX9" fmla="*/ 122873 w 225743"/>
                <a:gd name="connsiteY9" fmla="*/ 2857 h 185737"/>
                <a:gd name="connsiteX10" fmla="*/ 100013 w 225743"/>
                <a:gd name="connsiteY10" fmla="*/ 51435 h 185737"/>
                <a:gd name="connsiteX11" fmla="*/ 71438 w 225743"/>
                <a:gd name="connsiteY11" fmla="*/ 45720 h 185737"/>
                <a:gd name="connsiteX12" fmla="*/ 37148 w 225743"/>
                <a:gd name="connsiteY12" fmla="*/ 0 h 185737"/>
                <a:gd name="connsiteX13" fmla="*/ 48578 w 225743"/>
                <a:gd name="connsiteY13" fmla="*/ 54292 h 185737"/>
                <a:gd name="connsiteX14" fmla="*/ 25718 w 225743"/>
                <a:gd name="connsiteY14" fmla="*/ 42862 h 185737"/>
                <a:gd name="connsiteX15" fmla="*/ 0 w 225743"/>
                <a:gd name="connsiteY15" fmla="*/ 62865 h 185737"/>
                <a:gd name="connsiteX16" fmla="*/ 22860 w 225743"/>
                <a:gd name="connsiteY16" fmla="*/ 85725 h 185737"/>
                <a:gd name="connsiteX17" fmla="*/ 11430 w 225743"/>
                <a:gd name="connsiteY17" fmla="*/ 114300 h 185737"/>
                <a:gd name="connsiteX18" fmla="*/ 102871 w 225743"/>
                <a:gd name="connsiteY18" fmla="*/ 105727 h 185737"/>
                <a:gd name="connsiteX0" fmla="*/ 102871 w 225743"/>
                <a:gd name="connsiteY0" fmla="*/ 105727 h 185737"/>
                <a:gd name="connsiteX1" fmla="*/ 125730 w 225743"/>
                <a:gd name="connsiteY1" fmla="*/ 157162 h 185737"/>
                <a:gd name="connsiteX2" fmla="*/ 134303 w 225743"/>
                <a:gd name="connsiteY2" fmla="*/ 185737 h 185737"/>
                <a:gd name="connsiteX3" fmla="*/ 160020 w 225743"/>
                <a:gd name="connsiteY3" fmla="*/ 162877 h 185737"/>
                <a:gd name="connsiteX4" fmla="*/ 188595 w 225743"/>
                <a:gd name="connsiteY4" fmla="*/ 151447 h 185737"/>
                <a:gd name="connsiteX5" fmla="*/ 188595 w 225743"/>
                <a:gd name="connsiteY5" fmla="*/ 131445 h 185737"/>
                <a:gd name="connsiteX6" fmla="*/ 225743 w 225743"/>
                <a:gd name="connsiteY6" fmla="*/ 97155 h 185737"/>
                <a:gd name="connsiteX7" fmla="*/ 222885 w 225743"/>
                <a:gd name="connsiteY7" fmla="*/ 48577 h 185737"/>
                <a:gd name="connsiteX8" fmla="*/ 162878 w 225743"/>
                <a:gd name="connsiteY8" fmla="*/ 31432 h 185737"/>
                <a:gd name="connsiteX9" fmla="*/ 108585 w 225743"/>
                <a:gd name="connsiteY9" fmla="*/ 65722 h 185737"/>
                <a:gd name="connsiteX10" fmla="*/ 122873 w 225743"/>
                <a:gd name="connsiteY10" fmla="*/ 2857 h 185737"/>
                <a:gd name="connsiteX11" fmla="*/ 100013 w 225743"/>
                <a:gd name="connsiteY11" fmla="*/ 51435 h 185737"/>
                <a:gd name="connsiteX12" fmla="*/ 71438 w 225743"/>
                <a:gd name="connsiteY12" fmla="*/ 45720 h 185737"/>
                <a:gd name="connsiteX13" fmla="*/ 37148 w 225743"/>
                <a:gd name="connsiteY13" fmla="*/ 0 h 185737"/>
                <a:gd name="connsiteX14" fmla="*/ 48578 w 225743"/>
                <a:gd name="connsiteY14" fmla="*/ 54292 h 185737"/>
                <a:gd name="connsiteX15" fmla="*/ 25718 w 225743"/>
                <a:gd name="connsiteY15" fmla="*/ 42862 h 185737"/>
                <a:gd name="connsiteX16" fmla="*/ 0 w 225743"/>
                <a:gd name="connsiteY16" fmla="*/ 62865 h 185737"/>
                <a:gd name="connsiteX17" fmla="*/ 22860 w 225743"/>
                <a:gd name="connsiteY17" fmla="*/ 85725 h 185737"/>
                <a:gd name="connsiteX18" fmla="*/ 11430 w 225743"/>
                <a:gd name="connsiteY18" fmla="*/ 114300 h 185737"/>
                <a:gd name="connsiteX19" fmla="*/ 102871 w 225743"/>
                <a:gd name="connsiteY19" fmla="*/ 105727 h 185737"/>
                <a:gd name="connsiteX0" fmla="*/ 102871 w 225743"/>
                <a:gd name="connsiteY0" fmla="*/ 105727 h 185737"/>
                <a:gd name="connsiteX1" fmla="*/ 45720 w 225743"/>
                <a:gd name="connsiteY1" fmla="*/ 148589 h 185737"/>
                <a:gd name="connsiteX2" fmla="*/ 134303 w 225743"/>
                <a:gd name="connsiteY2" fmla="*/ 185737 h 185737"/>
                <a:gd name="connsiteX3" fmla="*/ 160020 w 225743"/>
                <a:gd name="connsiteY3" fmla="*/ 162877 h 185737"/>
                <a:gd name="connsiteX4" fmla="*/ 188595 w 225743"/>
                <a:gd name="connsiteY4" fmla="*/ 151447 h 185737"/>
                <a:gd name="connsiteX5" fmla="*/ 188595 w 225743"/>
                <a:gd name="connsiteY5" fmla="*/ 131445 h 185737"/>
                <a:gd name="connsiteX6" fmla="*/ 225743 w 225743"/>
                <a:gd name="connsiteY6" fmla="*/ 97155 h 185737"/>
                <a:gd name="connsiteX7" fmla="*/ 222885 w 225743"/>
                <a:gd name="connsiteY7" fmla="*/ 48577 h 185737"/>
                <a:gd name="connsiteX8" fmla="*/ 162878 w 225743"/>
                <a:gd name="connsiteY8" fmla="*/ 31432 h 185737"/>
                <a:gd name="connsiteX9" fmla="*/ 108585 w 225743"/>
                <a:gd name="connsiteY9" fmla="*/ 65722 h 185737"/>
                <a:gd name="connsiteX10" fmla="*/ 122873 w 225743"/>
                <a:gd name="connsiteY10" fmla="*/ 2857 h 185737"/>
                <a:gd name="connsiteX11" fmla="*/ 100013 w 225743"/>
                <a:gd name="connsiteY11" fmla="*/ 51435 h 185737"/>
                <a:gd name="connsiteX12" fmla="*/ 71438 w 225743"/>
                <a:gd name="connsiteY12" fmla="*/ 45720 h 185737"/>
                <a:gd name="connsiteX13" fmla="*/ 37148 w 225743"/>
                <a:gd name="connsiteY13" fmla="*/ 0 h 185737"/>
                <a:gd name="connsiteX14" fmla="*/ 48578 w 225743"/>
                <a:gd name="connsiteY14" fmla="*/ 54292 h 185737"/>
                <a:gd name="connsiteX15" fmla="*/ 25718 w 225743"/>
                <a:gd name="connsiteY15" fmla="*/ 42862 h 185737"/>
                <a:gd name="connsiteX16" fmla="*/ 0 w 225743"/>
                <a:gd name="connsiteY16" fmla="*/ 62865 h 185737"/>
                <a:gd name="connsiteX17" fmla="*/ 22860 w 225743"/>
                <a:gd name="connsiteY17" fmla="*/ 85725 h 185737"/>
                <a:gd name="connsiteX18" fmla="*/ 11430 w 225743"/>
                <a:gd name="connsiteY18" fmla="*/ 114300 h 185737"/>
                <a:gd name="connsiteX19" fmla="*/ 102871 w 225743"/>
                <a:gd name="connsiteY19" fmla="*/ 105727 h 185737"/>
                <a:gd name="connsiteX0" fmla="*/ 102871 w 225743"/>
                <a:gd name="connsiteY0" fmla="*/ 105727 h 185737"/>
                <a:gd name="connsiteX1" fmla="*/ 45720 w 225743"/>
                <a:gd name="connsiteY1" fmla="*/ 148589 h 185737"/>
                <a:gd name="connsiteX2" fmla="*/ 103346 w 225743"/>
                <a:gd name="connsiteY2" fmla="*/ 175736 h 185737"/>
                <a:gd name="connsiteX3" fmla="*/ 134303 w 225743"/>
                <a:gd name="connsiteY3" fmla="*/ 185737 h 185737"/>
                <a:gd name="connsiteX4" fmla="*/ 160020 w 225743"/>
                <a:gd name="connsiteY4" fmla="*/ 162877 h 185737"/>
                <a:gd name="connsiteX5" fmla="*/ 188595 w 225743"/>
                <a:gd name="connsiteY5" fmla="*/ 151447 h 185737"/>
                <a:gd name="connsiteX6" fmla="*/ 188595 w 225743"/>
                <a:gd name="connsiteY6" fmla="*/ 131445 h 185737"/>
                <a:gd name="connsiteX7" fmla="*/ 225743 w 225743"/>
                <a:gd name="connsiteY7" fmla="*/ 97155 h 185737"/>
                <a:gd name="connsiteX8" fmla="*/ 222885 w 225743"/>
                <a:gd name="connsiteY8" fmla="*/ 48577 h 185737"/>
                <a:gd name="connsiteX9" fmla="*/ 162878 w 225743"/>
                <a:gd name="connsiteY9" fmla="*/ 31432 h 185737"/>
                <a:gd name="connsiteX10" fmla="*/ 108585 w 225743"/>
                <a:gd name="connsiteY10" fmla="*/ 65722 h 185737"/>
                <a:gd name="connsiteX11" fmla="*/ 122873 w 225743"/>
                <a:gd name="connsiteY11" fmla="*/ 2857 h 185737"/>
                <a:gd name="connsiteX12" fmla="*/ 100013 w 225743"/>
                <a:gd name="connsiteY12" fmla="*/ 51435 h 185737"/>
                <a:gd name="connsiteX13" fmla="*/ 71438 w 225743"/>
                <a:gd name="connsiteY13" fmla="*/ 45720 h 185737"/>
                <a:gd name="connsiteX14" fmla="*/ 37148 w 225743"/>
                <a:gd name="connsiteY14" fmla="*/ 0 h 185737"/>
                <a:gd name="connsiteX15" fmla="*/ 48578 w 225743"/>
                <a:gd name="connsiteY15" fmla="*/ 54292 h 185737"/>
                <a:gd name="connsiteX16" fmla="*/ 25718 w 225743"/>
                <a:gd name="connsiteY16" fmla="*/ 42862 h 185737"/>
                <a:gd name="connsiteX17" fmla="*/ 0 w 225743"/>
                <a:gd name="connsiteY17" fmla="*/ 62865 h 185737"/>
                <a:gd name="connsiteX18" fmla="*/ 22860 w 225743"/>
                <a:gd name="connsiteY18" fmla="*/ 85725 h 185737"/>
                <a:gd name="connsiteX19" fmla="*/ 11430 w 225743"/>
                <a:gd name="connsiteY19" fmla="*/ 114300 h 185737"/>
                <a:gd name="connsiteX20" fmla="*/ 102871 w 225743"/>
                <a:gd name="connsiteY20" fmla="*/ 105727 h 185737"/>
                <a:gd name="connsiteX0" fmla="*/ 102871 w 225743"/>
                <a:gd name="connsiteY0" fmla="*/ 105727 h 185737"/>
                <a:gd name="connsiteX1" fmla="*/ 45720 w 225743"/>
                <a:gd name="connsiteY1" fmla="*/ 148589 h 185737"/>
                <a:gd name="connsiteX2" fmla="*/ 108109 w 225743"/>
                <a:gd name="connsiteY2" fmla="*/ 144780 h 185737"/>
                <a:gd name="connsiteX3" fmla="*/ 134303 w 225743"/>
                <a:gd name="connsiteY3" fmla="*/ 185737 h 185737"/>
                <a:gd name="connsiteX4" fmla="*/ 160020 w 225743"/>
                <a:gd name="connsiteY4" fmla="*/ 162877 h 185737"/>
                <a:gd name="connsiteX5" fmla="*/ 188595 w 225743"/>
                <a:gd name="connsiteY5" fmla="*/ 151447 h 185737"/>
                <a:gd name="connsiteX6" fmla="*/ 188595 w 225743"/>
                <a:gd name="connsiteY6" fmla="*/ 131445 h 185737"/>
                <a:gd name="connsiteX7" fmla="*/ 225743 w 225743"/>
                <a:gd name="connsiteY7" fmla="*/ 97155 h 185737"/>
                <a:gd name="connsiteX8" fmla="*/ 222885 w 225743"/>
                <a:gd name="connsiteY8" fmla="*/ 48577 h 185737"/>
                <a:gd name="connsiteX9" fmla="*/ 162878 w 225743"/>
                <a:gd name="connsiteY9" fmla="*/ 31432 h 185737"/>
                <a:gd name="connsiteX10" fmla="*/ 108585 w 225743"/>
                <a:gd name="connsiteY10" fmla="*/ 65722 h 185737"/>
                <a:gd name="connsiteX11" fmla="*/ 122873 w 225743"/>
                <a:gd name="connsiteY11" fmla="*/ 2857 h 185737"/>
                <a:gd name="connsiteX12" fmla="*/ 100013 w 225743"/>
                <a:gd name="connsiteY12" fmla="*/ 51435 h 185737"/>
                <a:gd name="connsiteX13" fmla="*/ 71438 w 225743"/>
                <a:gd name="connsiteY13" fmla="*/ 45720 h 185737"/>
                <a:gd name="connsiteX14" fmla="*/ 37148 w 225743"/>
                <a:gd name="connsiteY14" fmla="*/ 0 h 185737"/>
                <a:gd name="connsiteX15" fmla="*/ 48578 w 225743"/>
                <a:gd name="connsiteY15" fmla="*/ 54292 h 185737"/>
                <a:gd name="connsiteX16" fmla="*/ 25718 w 225743"/>
                <a:gd name="connsiteY16" fmla="*/ 42862 h 185737"/>
                <a:gd name="connsiteX17" fmla="*/ 0 w 225743"/>
                <a:gd name="connsiteY17" fmla="*/ 62865 h 185737"/>
                <a:gd name="connsiteX18" fmla="*/ 22860 w 225743"/>
                <a:gd name="connsiteY18" fmla="*/ 85725 h 185737"/>
                <a:gd name="connsiteX19" fmla="*/ 11430 w 225743"/>
                <a:gd name="connsiteY19" fmla="*/ 114300 h 185737"/>
                <a:gd name="connsiteX20" fmla="*/ 102871 w 225743"/>
                <a:gd name="connsiteY20" fmla="*/ 10572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743" h="185737">
                  <a:moveTo>
                    <a:pt x="102871" y="105727"/>
                  </a:moveTo>
                  <a:lnTo>
                    <a:pt x="45720" y="148589"/>
                  </a:lnTo>
                  <a:lnTo>
                    <a:pt x="108109" y="144780"/>
                  </a:lnTo>
                  <a:lnTo>
                    <a:pt x="134303" y="185737"/>
                  </a:lnTo>
                  <a:lnTo>
                    <a:pt x="160020" y="162877"/>
                  </a:lnTo>
                  <a:lnTo>
                    <a:pt x="188595" y="151447"/>
                  </a:lnTo>
                  <a:lnTo>
                    <a:pt x="188595" y="131445"/>
                  </a:lnTo>
                  <a:lnTo>
                    <a:pt x="225743" y="97155"/>
                  </a:lnTo>
                  <a:lnTo>
                    <a:pt x="222885" y="48577"/>
                  </a:lnTo>
                  <a:lnTo>
                    <a:pt x="162878" y="31432"/>
                  </a:lnTo>
                  <a:lnTo>
                    <a:pt x="108585" y="65722"/>
                  </a:lnTo>
                  <a:lnTo>
                    <a:pt x="122873" y="2857"/>
                  </a:lnTo>
                  <a:lnTo>
                    <a:pt x="100013" y="51435"/>
                  </a:lnTo>
                  <a:lnTo>
                    <a:pt x="71438" y="45720"/>
                  </a:lnTo>
                  <a:lnTo>
                    <a:pt x="37148" y="0"/>
                  </a:lnTo>
                  <a:lnTo>
                    <a:pt x="48578" y="54292"/>
                  </a:lnTo>
                  <a:lnTo>
                    <a:pt x="25718" y="42862"/>
                  </a:lnTo>
                  <a:lnTo>
                    <a:pt x="0" y="62865"/>
                  </a:lnTo>
                  <a:lnTo>
                    <a:pt x="22860" y="85725"/>
                  </a:lnTo>
                  <a:lnTo>
                    <a:pt x="11430" y="114300"/>
                  </a:lnTo>
                  <a:lnTo>
                    <a:pt x="102871" y="10572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44" name="Freeform: Shape 212">
              <a:extLst>
                <a:ext uri="{FF2B5EF4-FFF2-40B4-BE49-F238E27FC236}">
                  <a16:creationId xmlns:a16="http://schemas.microsoft.com/office/drawing/2014/main" id="{A3ADB16F-BCB6-ED62-E8C4-9CDE75D6F7AE}"/>
                </a:ext>
              </a:extLst>
            </p:cNvPr>
            <p:cNvSpPr>
              <a:spLocks/>
            </p:cNvSpPr>
            <p:nvPr/>
          </p:nvSpPr>
          <p:spPr bwMode="auto">
            <a:xfrm>
              <a:off x="4555331" y="1247775"/>
              <a:ext cx="254794" cy="433388"/>
            </a:xfrm>
            <a:custGeom>
              <a:avLst/>
              <a:gdLst>
                <a:gd name="connsiteX0" fmla="*/ 145257 w 254794"/>
                <a:gd name="connsiteY0" fmla="*/ 433388 h 433388"/>
                <a:gd name="connsiteX1" fmla="*/ 166688 w 254794"/>
                <a:gd name="connsiteY1" fmla="*/ 316706 h 433388"/>
                <a:gd name="connsiteX2" fmla="*/ 185738 w 254794"/>
                <a:gd name="connsiteY2" fmla="*/ 297656 h 433388"/>
                <a:gd name="connsiteX3" fmla="*/ 183357 w 254794"/>
                <a:gd name="connsiteY3" fmla="*/ 266700 h 433388"/>
                <a:gd name="connsiteX4" fmla="*/ 200025 w 254794"/>
                <a:gd name="connsiteY4" fmla="*/ 245269 h 433388"/>
                <a:gd name="connsiteX5" fmla="*/ 200025 w 254794"/>
                <a:gd name="connsiteY5" fmla="*/ 214313 h 433388"/>
                <a:gd name="connsiteX6" fmla="*/ 254794 w 254794"/>
                <a:gd name="connsiteY6" fmla="*/ 171450 h 433388"/>
                <a:gd name="connsiteX7" fmla="*/ 228600 w 254794"/>
                <a:gd name="connsiteY7" fmla="*/ 147638 h 433388"/>
                <a:gd name="connsiteX8" fmla="*/ 204788 w 254794"/>
                <a:gd name="connsiteY8" fmla="*/ 119063 h 433388"/>
                <a:gd name="connsiteX9" fmla="*/ 197644 w 254794"/>
                <a:gd name="connsiteY9" fmla="*/ 102394 h 433388"/>
                <a:gd name="connsiteX10" fmla="*/ 185738 w 254794"/>
                <a:gd name="connsiteY10" fmla="*/ 66675 h 433388"/>
                <a:gd name="connsiteX11" fmla="*/ 171450 w 254794"/>
                <a:gd name="connsiteY11" fmla="*/ 95250 h 433388"/>
                <a:gd name="connsiteX12" fmla="*/ 164307 w 254794"/>
                <a:gd name="connsiteY12" fmla="*/ 66675 h 433388"/>
                <a:gd name="connsiteX13" fmla="*/ 169069 w 254794"/>
                <a:gd name="connsiteY13" fmla="*/ 42863 h 433388"/>
                <a:gd name="connsiteX14" fmla="*/ 159544 w 254794"/>
                <a:gd name="connsiteY14" fmla="*/ 11906 h 433388"/>
                <a:gd name="connsiteX15" fmla="*/ 145257 w 254794"/>
                <a:gd name="connsiteY15" fmla="*/ 14288 h 433388"/>
                <a:gd name="connsiteX16" fmla="*/ 138113 w 254794"/>
                <a:gd name="connsiteY16" fmla="*/ 0 h 433388"/>
                <a:gd name="connsiteX17" fmla="*/ 126207 w 254794"/>
                <a:gd name="connsiteY17" fmla="*/ 28575 h 433388"/>
                <a:gd name="connsiteX18" fmla="*/ 140494 w 254794"/>
                <a:gd name="connsiteY18" fmla="*/ 154781 h 433388"/>
                <a:gd name="connsiteX19" fmla="*/ 126207 w 254794"/>
                <a:gd name="connsiteY19" fmla="*/ 147638 h 433388"/>
                <a:gd name="connsiteX20" fmla="*/ 95250 w 254794"/>
                <a:gd name="connsiteY20" fmla="*/ 38100 h 433388"/>
                <a:gd name="connsiteX21" fmla="*/ 83344 w 254794"/>
                <a:gd name="connsiteY21" fmla="*/ 107156 h 433388"/>
                <a:gd name="connsiteX22" fmla="*/ 54769 w 254794"/>
                <a:gd name="connsiteY22" fmla="*/ 71438 h 433388"/>
                <a:gd name="connsiteX23" fmla="*/ 33338 w 254794"/>
                <a:gd name="connsiteY23" fmla="*/ 61913 h 433388"/>
                <a:gd name="connsiteX24" fmla="*/ 73819 w 254794"/>
                <a:gd name="connsiteY24" fmla="*/ 28575 h 433388"/>
                <a:gd name="connsiteX25" fmla="*/ 30957 w 254794"/>
                <a:gd name="connsiteY25" fmla="*/ 42863 h 433388"/>
                <a:gd name="connsiteX26" fmla="*/ 16669 w 254794"/>
                <a:gd name="connsiteY26" fmla="*/ 30956 h 433388"/>
                <a:gd name="connsiteX27" fmla="*/ 0 w 254794"/>
                <a:gd name="connsiteY27" fmla="*/ 59531 h 433388"/>
                <a:gd name="connsiteX28" fmla="*/ 7144 w 254794"/>
                <a:gd name="connsiteY28" fmla="*/ 90488 h 433388"/>
                <a:gd name="connsiteX29" fmla="*/ 26194 w 254794"/>
                <a:gd name="connsiteY29" fmla="*/ 102394 h 433388"/>
                <a:gd name="connsiteX30" fmla="*/ 38100 w 254794"/>
                <a:gd name="connsiteY30" fmla="*/ 138113 h 433388"/>
                <a:gd name="connsiteX31" fmla="*/ 47625 w 254794"/>
                <a:gd name="connsiteY31" fmla="*/ 152400 h 433388"/>
                <a:gd name="connsiteX32" fmla="*/ 23813 w 254794"/>
                <a:gd name="connsiteY32" fmla="*/ 145256 h 433388"/>
                <a:gd name="connsiteX33" fmla="*/ 45244 w 254794"/>
                <a:gd name="connsiteY33" fmla="*/ 202406 h 433388"/>
                <a:gd name="connsiteX34" fmla="*/ 54769 w 254794"/>
                <a:gd name="connsiteY34" fmla="*/ 200025 h 433388"/>
                <a:gd name="connsiteX35" fmla="*/ 54769 w 254794"/>
                <a:gd name="connsiteY35" fmla="*/ 230981 h 433388"/>
                <a:gd name="connsiteX36" fmla="*/ 76200 w 254794"/>
                <a:gd name="connsiteY36" fmla="*/ 245269 h 433388"/>
                <a:gd name="connsiteX37" fmla="*/ 88107 w 254794"/>
                <a:gd name="connsiteY37" fmla="*/ 214313 h 433388"/>
                <a:gd name="connsiteX38" fmla="*/ 85725 w 254794"/>
                <a:gd name="connsiteY38" fmla="*/ 183356 h 433388"/>
                <a:gd name="connsiteX39" fmla="*/ 100013 w 254794"/>
                <a:gd name="connsiteY39" fmla="*/ 164306 h 433388"/>
                <a:gd name="connsiteX40" fmla="*/ 114300 w 254794"/>
                <a:gd name="connsiteY40" fmla="*/ 157163 h 433388"/>
                <a:gd name="connsiteX41" fmla="*/ 116682 w 254794"/>
                <a:gd name="connsiteY41" fmla="*/ 197644 h 433388"/>
                <a:gd name="connsiteX42" fmla="*/ 140494 w 254794"/>
                <a:gd name="connsiteY42" fmla="*/ 173831 h 433388"/>
                <a:gd name="connsiteX43" fmla="*/ 150019 w 254794"/>
                <a:gd name="connsiteY43" fmla="*/ 197644 h 433388"/>
                <a:gd name="connsiteX44" fmla="*/ 164307 w 254794"/>
                <a:gd name="connsiteY44" fmla="*/ 219075 h 433388"/>
                <a:gd name="connsiteX45" fmla="*/ 135732 w 254794"/>
                <a:gd name="connsiteY45" fmla="*/ 233363 h 433388"/>
                <a:gd name="connsiteX46" fmla="*/ 123825 w 254794"/>
                <a:gd name="connsiteY46" fmla="*/ 257175 h 433388"/>
                <a:gd name="connsiteX47" fmla="*/ 102394 w 254794"/>
                <a:gd name="connsiteY47" fmla="*/ 259556 h 433388"/>
                <a:gd name="connsiteX48" fmla="*/ 71438 w 254794"/>
                <a:gd name="connsiteY48" fmla="*/ 273844 h 433388"/>
                <a:gd name="connsiteX49" fmla="*/ 95250 w 254794"/>
                <a:gd name="connsiteY49" fmla="*/ 295275 h 433388"/>
                <a:gd name="connsiteX50" fmla="*/ 126207 w 254794"/>
                <a:gd name="connsiteY50" fmla="*/ 278606 h 433388"/>
                <a:gd name="connsiteX51" fmla="*/ 145257 w 254794"/>
                <a:gd name="connsiteY51" fmla="*/ 269081 h 433388"/>
                <a:gd name="connsiteX52" fmla="*/ 147638 w 254794"/>
                <a:gd name="connsiteY52" fmla="*/ 292894 h 433388"/>
                <a:gd name="connsiteX53" fmla="*/ 121444 w 254794"/>
                <a:gd name="connsiteY53" fmla="*/ 307181 h 433388"/>
                <a:gd name="connsiteX54" fmla="*/ 133350 w 254794"/>
                <a:gd name="connsiteY54" fmla="*/ 319088 h 433388"/>
                <a:gd name="connsiteX55" fmla="*/ 133350 w 254794"/>
                <a:gd name="connsiteY55" fmla="*/ 319088 h 433388"/>
                <a:gd name="connsiteX56" fmla="*/ 78582 w 254794"/>
                <a:gd name="connsiteY56" fmla="*/ 314325 h 433388"/>
                <a:gd name="connsiteX57" fmla="*/ 97632 w 254794"/>
                <a:gd name="connsiteY57" fmla="*/ 350044 h 433388"/>
                <a:gd name="connsiteX58" fmla="*/ 121444 w 254794"/>
                <a:gd name="connsiteY58" fmla="*/ 383381 h 433388"/>
                <a:gd name="connsiteX59" fmla="*/ 145257 w 254794"/>
                <a:gd name="connsiteY59" fmla="*/ 433388 h 43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54794" h="433388">
                  <a:moveTo>
                    <a:pt x="145257" y="433388"/>
                  </a:moveTo>
                  <a:lnTo>
                    <a:pt x="166688" y="316706"/>
                  </a:lnTo>
                  <a:lnTo>
                    <a:pt x="185738" y="297656"/>
                  </a:lnTo>
                  <a:lnTo>
                    <a:pt x="183357" y="266700"/>
                  </a:lnTo>
                  <a:lnTo>
                    <a:pt x="200025" y="245269"/>
                  </a:lnTo>
                  <a:lnTo>
                    <a:pt x="200025" y="214313"/>
                  </a:lnTo>
                  <a:lnTo>
                    <a:pt x="254794" y="171450"/>
                  </a:lnTo>
                  <a:lnTo>
                    <a:pt x="228600" y="147638"/>
                  </a:lnTo>
                  <a:lnTo>
                    <a:pt x="204788" y="119063"/>
                  </a:lnTo>
                  <a:lnTo>
                    <a:pt x="197644" y="102394"/>
                  </a:lnTo>
                  <a:lnTo>
                    <a:pt x="185738" y="66675"/>
                  </a:lnTo>
                  <a:lnTo>
                    <a:pt x="171450" y="95250"/>
                  </a:lnTo>
                  <a:lnTo>
                    <a:pt x="164307" y="66675"/>
                  </a:lnTo>
                  <a:lnTo>
                    <a:pt x="169069" y="42863"/>
                  </a:lnTo>
                  <a:lnTo>
                    <a:pt x="159544" y="11906"/>
                  </a:lnTo>
                  <a:lnTo>
                    <a:pt x="145257" y="14288"/>
                  </a:lnTo>
                  <a:lnTo>
                    <a:pt x="138113" y="0"/>
                  </a:lnTo>
                  <a:lnTo>
                    <a:pt x="126207" y="28575"/>
                  </a:lnTo>
                  <a:lnTo>
                    <a:pt x="140494" y="154781"/>
                  </a:lnTo>
                  <a:lnTo>
                    <a:pt x="126207" y="147638"/>
                  </a:lnTo>
                  <a:lnTo>
                    <a:pt x="95250" y="38100"/>
                  </a:lnTo>
                  <a:lnTo>
                    <a:pt x="83344" y="107156"/>
                  </a:lnTo>
                  <a:lnTo>
                    <a:pt x="54769" y="71438"/>
                  </a:lnTo>
                  <a:lnTo>
                    <a:pt x="33338" y="61913"/>
                  </a:lnTo>
                  <a:lnTo>
                    <a:pt x="73819" y="28575"/>
                  </a:lnTo>
                  <a:lnTo>
                    <a:pt x="30957" y="42863"/>
                  </a:lnTo>
                  <a:lnTo>
                    <a:pt x="16669" y="30956"/>
                  </a:lnTo>
                  <a:lnTo>
                    <a:pt x="0" y="59531"/>
                  </a:lnTo>
                  <a:lnTo>
                    <a:pt x="7144" y="90488"/>
                  </a:lnTo>
                  <a:lnTo>
                    <a:pt x="26194" y="102394"/>
                  </a:lnTo>
                  <a:lnTo>
                    <a:pt x="38100" y="138113"/>
                  </a:lnTo>
                  <a:lnTo>
                    <a:pt x="47625" y="152400"/>
                  </a:lnTo>
                  <a:lnTo>
                    <a:pt x="23813" y="145256"/>
                  </a:lnTo>
                  <a:lnTo>
                    <a:pt x="45244" y="202406"/>
                  </a:lnTo>
                  <a:lnTo>
                    <a:pt x="54769" y="200025"/>
                  </a:lnTo>
                  <a:lnTo>
                    <a:pt x="54769" y="230981"/>
                  </a:lnTo>
                  <a:lnTo>
                    <a:pt x="76200" y="245269"/>
                  </a:lnTo>
                  <a:lnTo>
                    <a:pt x="88107" y="214313"/>
                  </a:lnTo>
                  <a:lnTo>
                    <a:pt x="85725" y="183356"/>
                  </a:lnTo>
                  <a:lnTo>
                    <a:pt x="100013" y="164306"/>
                  </a:lnTo>
                  <a:lnTo>
                    <a:pt x="114300" y="157163"/>
                  </a:lnTo>
                  <a:lnTo>
                    <a:pt x="116682" y="197644"/>
                  </a:lnTo>
                  <a:lnTo>
                    <a:pt x="140494" y="173831"/>
                  </a:lnTo>
                  <a:lnTo>
                    <a:pt x="150019" y="197644"/>
                  </a:lnTo>
                  <a:lnTo>
                    <a:pt x="164307" y="219075"/>
                  </a:lnTo>
                  <a:lnTo>
                    <a:pt x="135732" y="233363"/>
                  </a:lnTo>
                  <a:lnTo>
                    <a:pt x="123825" y="257175"/>
                  </a:lnTo>
                  <a:lnTo>
                    <a:pt x="102394" y="259556"/>
                  </a:lnTo>
                  <a:lnTo>
                    <a:pt x="71438" y="273844"/>
                  </a:lnTo>
                  <a:lnTo>
                    <a:pt x="95250" y="295275"/>
                  </a:lnTo>
                  <a:lnTo>
                    <a:pt x="126207" y="278606"/>
                  </a:lnTo>
                  <a:lnTo>
                    <a:pt x="145257" y="269081"/>
                  </a:lnTo>
                  <a:lnTo>
                    <a:pt x="147638" y="292894"/>
                  </a:lnTo>
                  <a:lnTo>
                    <a:pt x="121444" y="307181"/>
                  </a:lnTo>
                  <a:lnTo>
                    <a:pt x="133350" y="319088"/>
                  </a:lnTo>
                  <a:lnTo>
                    <a:pt x="133350" y="319088"/>
                  </a:lnTo>
                  <a:lnTo>
                    <a:pt x="78582" y="314325"/>
                  </a:lnTo>
                  <a:lnTo>
                    <a:pt x="97632" y="350044"/>
                  </a:lnTo>
                  <a:lnTo>
                    <a:pt x="121444" y="383381"/>
                  </a:lnTo>
                  <a:lnTo>
                    <a:pt x="145257" y="433388"/>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45" name="Freeform: Shape 214">
              <a:extLst>
                <a:ext uri="{FF2B5EF4-FFF2-40B4-BE49-F238E27FC236}">
                  <a16:creationId xmlns:a16="http://schemas.microsoft.com/office/drawing/2014/main" id="{C99FE107-0666-919E-B36E-71F62B29ECFA}"/>
                </a:ext>
              </a:extLst>
            </p:cNvPr>
            <p:cNvSpPr>
              <a:spLocks/>
            </p:cNvSpPr>
            <p:nvPr/>
          </p:nvSpPr>
          <p:spPr bwMode="auto">
            <a:xfrm>
              <a:off x="4810125" y="1490663"/>
              <a:ext cx="83344" cy="104775"/>
            </a:xfrm>
            <a:custGeom>
              <a:avLst/>
              <a:gdLst>
                <a:gd name="connsiteX0" fmla="*/ 0 w 83344"/>
                <a:gd name="connsiteY0" fmla="*/ 4762 h 104775"/>
                <a:gd name="connsiteX1" fmla="*/ 0 w 83344"/>
                <a:gd name="connsiteY1" fmla="*/ 83343 h 104775"/>
                <a:gd name="connsiteX2" fmla="*/ 40481 w 83344"/>
                <a:gd name="connsiteY2" fmla="*/ 66675 h 104775"/>
                <a:gd name="connsiteX3" fmla="*/ 40481 w 83344"/>
                <a:gd name="connsiteY3" fmla="*/ 104775 h 104775"/>
                <a:gd name="connsiteX4" fmla="*/ 83344 w 83344"/>
                <a:gd name="connsiteY4" fmla="*/ 52387 h 104775"/>
                <a:gd name="connsiteX5" fmla="*/ 78581 w 83344"/>
                <a:gd name="connsiteY5" fmla="*/ 33337 h 104775"/>
                <a:gd name="connsiteX6" fmla="*/ 45244 w 83344"/>
                <a:gd name="connsiteY6" fmla="*/ 35718 h 104775"/>
                <a:gd name="connsiteX7" fmla="*/ 61913 w 83344"/>
                <a:gd name="connsiteY7" fmla="*/ 0 h 104775"/>
                <a:gd name="connsiteX8" fmla="*/ 0 w 83344"/>
                <a:gd name="connsiteY8" fmla="*/ 476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44" h="104775">
                  <a:moveTo>
                    <a:pt x="0" y="4762"/>
                  </a:moveTo>
                  <a:lnTo>
                    <a:pt x="0" y="83343"/>
                  </a:lnTo>
                  <a:lnTo>
                    <a:pt x="40481" y="66675"/>
                  </a:lnTo>
                  <a:lnTo>
                    <a:pt x="40481" y="104775"/>
                  </a:lnTo>
                  <a:lnTo>
                    <a:pt x="83344" y="52387"/>
                  </a:lnTo>
                  <a:lnTo>
                    <a:pt x="78581" y="33337"/>
                  </a:lnTo>
                  <a:lnTo>
                    <a:pt x="45244" y="35718"/>
                  </a:lnTo>
                  <a:lnTo>
                    <a:pt x="61913" y="0"/>
                  </a:lnTo>
                  <a:lnTo>
                    <a:pt x="0" y="4762"/>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46" name="Rectangle 215">
              <a:extLst>
                <a:ext uri="{FF2B5EF4-FFF2-40B4-BE49-F238E27FC236}">
                  <a16:creationId xmlns:a16="http://schemas.microsoft.com/office/drawing/2014/main" id="{4C126F54-80A1-6843-79B4-48C1357C0E04}"/>
                </a:ext>
              </a:extLst>
            </p:cNvPr>
            <p:cNvSpPr>
              <a:spLocks/>
            </p:cNvSpPr>
            <p:nvPr/>
          </p:nvSpPr>
          <p:spPr bwMode="auto">
            <a:xfrm>
              <a:off x="4798932" y="1440656"/>
              <a:ext cx="45719" cy="45719"/>
            </a:xfrm>
            <a:custGeom>
              <a:avLst/>
              <a:gdLst>
                <a:gd name="connsiteX0" fmla="*/ 0 w 45719"/>
                <a:gd name="connsiteY0" fmla="*/ 0 h 45719"/>
                <a:gd name="connsiteX1" fmla="*/ 45719 w 45719"/>
                <a:gd name="connsiteY1" fmla="*/ 0 h 45719"/>
                <a:gd name="connsiteX2" fmla="*/ 45719 w 45719"/>
                <a:gd name="connsiteY2" fmla="*/ 45719 h 45719"/>
                <a:gd name="connsiteX3" fmla="*/ 0 w 45719"/>
                <a:gd name="connsiteY3" fmla="*/ 45719 h 45719"/>
                <a:gd name="connsiteX4" fmla="*/ 0 w 45719"/>
                <a:gd name="connsiteY4" fmla="*/ 0 h 45719"/>
                <a:gd name="connsiteX0" fmla="*/ 0 w 45719"/>
                <a:gd name="connsiteY0" fmla="*/ 0 h 45719"/>
                <a:gd name="connsiteX1" fmla="*/ 45719 w 45719"/>
                <a:gd name="connsiteY1" fmla="*/ 0 h 45719"/>
                <a:gd name="connsiteX2" fmla="*/ 29050 w 45719"/>
                <a:gd name="connsiteY2" fmla="*/ 24288 h 45719"/>
                <a:gd name="connsiteX3" fmla="*/ 0 w 45719"/>
                <a:gd name="connsiteY3" fmla="*/ 45719 h 45719"/>
                <a:gd name="connsiteX4" fmla="*/ 0 w 45719"/>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0" y="0"/>
                  </a:moveTo>
                  <a:lnTo>
                    <a:pt x="45719" y="0"/>
                  </a:lnTo>
                  <a:lnTo>
                    <a:pt x="29050" y="24288"/>
                  </a:lnTo>
                  <a:lnTo>
                    <a:pt x="0" y="45719"/>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47" name="Freeform: Shape 216">
              <a:extLst>
                <a:ext uri="{FF2B5EF4-FFF2-40B4-BE49-F238E27FC236}">
                  <a16:creationId xmlns:a16="http://schemas.microsoft.com/office/drawing/2014/main" id="{67D0FD9F-B671-1786-6905-BB7FEFBD5407}"/>
                </a:ext>
              </a:extLst>
            </p:cNvPr>
            <p:cNvSpPr>
              <a:spLocks/>
            </p:cNvSpPr>
            <p:nvPr/>
          </p:nvSpPr>
          <p:spPr bwMode="auto">
            <a:xfrm>
              <a:off x="6738938" y="1340644"/>
              <a:ext cx="138112" cy="173831"/>
            </a:xfrm>
            <a:custGeom>
              <a:avLst/>
              <a:gdLst>
                <a:gd name="connsiteX0" fmla="*/ 0 w 138112"/>
                <a:gd name="connsiteY0" fmla="*/ 173831 h 173831"/>
                <a:gd name="connsiteX1" fmla="*/ 0 w 138112"/>
                <a:gd name="connsiteY1" fmla="*/ 173831 h 173831"/>
                <a:gd name="connsiteX2" fmla="*/ 88106 w 138112"/>
                <a:gd name="connsiteY2" fmla="*/ 145256 h 173831"/>
                <a:gd name="connsiteX3" fmla="*/ 138112 w 138112"/>
                <a:gd name="connsiteY3" fmla="*/ 83344 h 173831"/>
                <a:gd name="connsiteX4" fmla="*/ 107156 w 138112"/>
                <a:gd name="connsiteY4" fmla="*/ 47625 h 173831"/>
                <a:gd name="connsiteX5" fmla="*/ 85725 w 138112"/>
                <a:gd name="connsiteY5" fmla="*/ 33337 h 173831"/>
                <a:gd name="connsiteX6" fmla="*/ 76200 w 138112"/>
                <a:gd name="connsiteY6" fmla="*/ 0 h 173831"/>
                <a:gd name="connsiteX7" fmla="*/ 45243 w 138112"/>
                <a:gd name="connsiteY7" fmla="*/ 28575 h 173831"/>
                <a:gd name="connsiteX8" fmla="*/ 40481 w 138112"/>
                <a:gd name="connsiteY8" fmla="*/ 66675 h 173831"/>
                <a:gd name="connsiteX9" fmla="*/ 0 w 138112"/>
                <a:gd name="connsiteY9" fmla="*/ 173831 h 17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12" h="173831">
                  <a:moveTo>
                    <a:pt x="0" y="173831"/>
                  </a:moveTo>
                  <a:lnTo>
                    <a:pt x="0" y="173831"/>
                  </a:lnTo>
                  <a:lnTo>
                    <a:pt x="88106" y="145256"/>
                  </a:lnTo>
                  <a:lnTo>
                    <a:pt x="138112" y="83344"/>
                  </a:lnTo>
                  <a:lnTo>
                    <a:pt x="107156" y="47625"/>
                  </a:lnTo>
                  <a:lnTo>
                    <a:pt x="85725" y="33337"/>
                  </a:lnTo>
                  <a:lnTo>
                    <a:pt x="76200" y="0"/>
                  </a:lnTo>
                  <a:lnTo>
                    <a:pt x="45243" y="28575"/>
                  </a:lnTo>
                  <a:lnTo>
                    <a:pt x="40481" y="66675"/>
                  </a:lnTo>
                  <a:lnTo>
                    <a:pt x="0" y="173831"/>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48" name="Freeform: Shape 217">
              <a:extLst>
                <a:ext uri="{FF2B5EF4-FFF2-40B4-BE49-F238E27FC236}">
                  <a16:creationId xmlns:a16="http://schemas.microsoft.com/office/drawing/2014/main" id="{5A2ADB52-BD1B-3E04-F321-F877BD15E7C4}"/>
                </a:ext>
              </a:extLst>
            </p:cNvPr>
            <p:cNvSpPr>
              <a:spLocks/>
            </p:cNvSpPr>
            <p:nvPr/>
          </p:nvSpPr>
          <p:spPr bwMode="auto">
            <a:xfrm>
              <a:off x="6550819" y="1045369"/>
              <a:ext cx="157162" cy="192881"/>
            </a:xfrm>
            <a:custGeom>
              <a:avLst/>
              <a:gdLst>
                <a:gd name="connsiteX0" fmla="*/ 150019 w 157162"/>
                <a:gd name="connsiteY0" fmla="*/ 166687 h 192881"/>
                <a:gd name="connsiteX1" fmla="*/ 142875 w 157162"/>
                <a:gd name="connsiteY1" fmla="*/ 116681 h 192881"/>
                <a:gd name="connsiteX2" fmla="*/ 157162 w 157162"/>
                <a:gd name="connsiteY2" fmla="*/ 85725 h 192881"/>
                <a:gd name="connsiteX3" fmla="*/ 130969 w 157162"/>
                <a:gd name="connsiteY3" fmla="*/ 54769 h 192881"/>
                <a:gd name="connsiteX4" fmla="*/ 102394 w 157162"/>
                <a:gd name="connsiteY4" fmla="*/ 0 h 192881"/>
                <a:gd name="connsiteX5" fmla="*/ 61912 w 157162"/>
                <a:gd name="connsiteY5" fmla="*/ 45244 h 192881"/>
                <a:gd name="connsiteX6" fmla="*/ 30956 w 157162"/>
                <a:gd name="connsiteY6" fmla="*/ 73819 h 192881"/>
                <a:gd name="connsiteX7" fmla="*/ 57150 w 157162"/>
                <a:gd name="connsiteY7" fmla="*/ 92869 h 192881"/>
                <a:gd name="connsiteX8" fmla="*/ 38100 w 157162"/>
                <a:gd name="connsiteY8" fmla="*/ 123825 h 192881"/>
                <a:gd name="connsiteX9" fmla="*/ 0 w 157162"/>
                <a:gd name="connsiteY9" fmla="*/ 157162 h 192881"/>
                <a:gd name="connsiteX10" fmla="*/ 23812 w 157162"/>
                <a:gd name="connsiteY10" fmla="*/ 173831 h 192881"/>
                <a:gd name="connsiteX11" fmla="*/ 57150 w 157162"/>
                <a:gd name="connsiteY11" fmla="*/ 192881 h 192881"/>
                <a:gd name="connsiteX12" fmla="*/ 150019 w 157162"/>
                <a:gd name="connsiteY12" fmla="*/ 166687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162" h="192881">
                  <a:moveTo>
                    <a:pt x="150019" y="166687"/>
                  </a:moveTo>
                  <a:lnTo>
                    <a:pt x="142875" y="116681"/>
                  </a:lnTo>
                  <a:lnTo>
                    <a:pt x="157162" y="85725"/>
                  </a:lnTo>
                  <a:lnTo>
                    <a:pt x="130969" y="54769"/>
                  </a:lnTo>
                  <a:lnTo>
                    <a:pt x="102394" y="0"/>
                  </a:lnTo>
                  <a:lnTo>
                    <a:pt x="61912" y="45244"/>
                  </a:lnTo>
                  <a:lnTo>
                    <a:pt x="30956" y="73819"/>
                  </a:lnTo>
                  <a:lnTo>
                    <a:pt x="57150" y="92869"/>
                  </a:lnTo>
                  <a:lnTo>
                    <a:pt x="38100" y="123825"/>
                  </a:lnTo>
                  <a:lnTo>
                    <a:pt x="0" y="157162"/>
                  </a:lnTo>
                  <a:lnTo>
                    <a:pt x="23812" y="173831"/>
                  </a:lnTo>
                  <a:lnTo>
                    <a:pt x="57150" y="192881"/>
                  </a:lnTo>
                  <a:lnTo>
                    <a:pt x="150019" y="16668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49" name="Freeform: Shape 218">
              <a:extLst>
                <a:ext uri="{FF2B5EF4-FFF2-40B4-BE49-F238E27FC236}">
                  <a16:creationId xmlns:a16="http://schemas.microsoft.com/office/drawing/2014/main" id="{001C39A4-BC77-A442-EB25-B5643049A61A}"/>
                </a:ext>
              </a:extLst>
            </p:cNvPr>
            <p:cNvSpPr>
              <a:spLocks/>
            </p:cNvSpPr>
            <p:nvPr/>
          </p:nvSpPr>
          <p:spPr bwMode="auto">
            <a:xfrm>
              <a:off x="6598444" y="1228725"/>
              <a:ext cx="171450" cy="190500"/>
            </a:xfrm>
            <a:custGeom>
              <a:avLst/>
              <a:gdLst>
                <a:gd name="connsiteX0" fmla="*/ 0 w 171450"/>
                <a:gd name="connsiteY0" fmla="*/ 80963 h 190500"/>
                <a:gd name="connsiteX1" fmla="*/ 40481 w 171450"/>
                <a:gd name="connsiteY1" fmla="*/ 147638 h 190500"/>
                <a:gd name="connsiteX2" fmla="*/ 69056 w 171450"/>
                <a:gd name="connsiteY2" fmla="*/ 133350 h 190500"/>
                <a:gd name="connsiteX3" fmla="*/ 85725 w 171450"/>
                <a:gd name="connsiteY3" fmla="*/ 161925 h 190500"/>
                <a:gd name="connsiteX4" fmla="*/ 116681 w 171450"/>
                <a:gd name="connsiteY4" fmla="*/ 178594 h 190500"/>
                <a:gd name="connsiteX5" fmla="*/ 150019 w 171450"/>
                <a:gd name="connsiteY5" fmla="*/ 190500 h 190500"/>
                <a:gd name="connsiteX6" fmla="*/ 159544 w 171450"/>
                <a:gd name="connsiteY6" fmla="*/ 166688 h 190500"/>
                <a:gd name="connsiteX7" fmla="*/ 133350 w 171450"/>
                <a:gd name="connsiteY7" fmla="*/ 109538 h 190500"/>
                <a:gd name="connsiteX8" fmla="*/ 159544 w 171450"/>
                <a:gd name="connsiteY8" fmla="*/ 114300 h 190500"/>
                <a:gd name="connsiteX9" fmla="*/ 171450 w 171450"/>
                <a:gd name="connsiteY9" fmla="*/ 45244 h 190500"/>
                <a:gd name="connsiteX10" fmla="*/ 142875 w 171450"/>
                <a:gd name="connsiteY10" fmla="*/ 4763 h 190500"/>
                <a:gd name="connsiteX11" fmla="*/ 119062 w 171450"/>
                <a:gd name="connsiteY11" fmla="*/ 64294 h 190500"/>
                <a:gd name="connsiteX12" fmla="*/ 90487 w 171450"/>
                <a:gd name="connsiteY12" fmla="*/ 71438 h 190500"/>
                <a:gd name="connsiteX13" fmla="*/ 111919 w 171450"/>
                <a:gd name="connsiteY13" fmla="*/ 19050 h 190500"/>
                <a:gd name="connsiteX14" fmla="*/ 109537 w 171450"/>
                <a:gd name="connsiteY14" fmla="*/ 0 h 190500"/>
                <a:gd name="connsiteX15" fmla="*/ 52387 w 171450"/>
                <a:gd name="connsiteY15" fmla="*/ 7144 h 190500"/>
                <a:gd name="connsiteX16" fmla="*/ 0 w 171450"/>
                <a:gd name="connsiteY16" fmla="*/ 809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450" h="190500">
                  <a:moveTo>
                    <a:pt x="0" y="80963"/>
                  </a:moveTo>
                  <a:lnTo>
                    <a:pt x="40481" y="147638"/>
                  </a:lnTo>
                  <a:lnTo>
                    <a:pt x="69056" y="133350"/>
                  </a:lnTo>
                  <a:lnTo>
                    <a:pt x="85725" y="161925"/>
                  </a:lnTo>
                  <a:lnTo>
                    <a:pt x="116681" y="178594"/>
                  </a:lnTo>
                  <a:lnTo>
                    <a:pt x="150019" y="190500"/>
                  </a:lnTo>
                  <a:lnTo>
                    <a:pt x="159544" y="166688"/>
                  </a:lnTo>
                  <a:lnTo>
                    <a:pt x="133350" y="109538"/>
                  </a:lnTo>
                  <a:lnTo>
                    <a:pt x="159544" y="114300"/>
                  </a:lnTo>
                  <a:lnTo>
                    <a:pt x="171450" y="45244"/>
                  </a:lnTo>
                  <a:lnTo>
                    <a:pt x="142875" y="4763"/>
                  </a:lnTo>
                  <a:lnTo>
                    <a:pt x="119062" y="64294"/>
                  </a:lnTo>
                  <a:lnTo>
                    <a:pt x="90487" y="71438"/>
                  </a:lnTo>
                  <a:lnTo>
                    <a:pt x="111919" y="19050"/>
                  </a:lnTo>
                  <a:lnTo>
                    <a:pt x="109537" y="0"/>
                  </a:lnTo>
                  <a:lnTo>
                    <a:pt x="52387" y="7144"/>
                  </a:lnTo>
                  <a:lnTo>
                    <a:pt x="0" y="80963"/>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50" name="Freeform: Shape 219">
              <a:extLst>
                <a:ext uri="{FF2B5EF4-FFF2-40B4-BE49-F238E27FC236}">
                  <a16:creationId xmlns:a16="http://schemas.microsoft.com/office/drawing/2014/main" id="{1BF70679-FB71-58EC-31EE-CCBBB9F5CE12}"/>
                </a:ext>
              </a:extLst>
            </p:cNvPr>
            <p:cNvSpPr>
              <a:spLocks/>
            </p:cNvSpPr>
            <p:nvPr/>
          </p:nvSpPr>
          <p:spPr bwMode="auto">
            <a:xfrm>
              <a:off x="6548438" y="1233488"/>
              <a:ext cx="61912" cy="64293"/>
            </a:xfrm>
            <a:custGeom>
              <a:avLst/>
              <a:gdLst>
                <a:gd name="connsiteX0" fmla="*/ 0 w 61912"/>
                <a:gd name="connsiteY0" fmla="*/ 0 h 64293"/>
                <a:gd name="connsiteX1" fmla="*/ 61912 w 61912"/>
                <a:gd name="connsiteY1" fmla="*/ 30956 h 64293"/>
                <a:gd name="connsiteX2" fmla="*/ 35718 w 61912"/>
                <a:gd name="connsiteY2" fmla="*/ 64293 h 64293"/>
                <a:gd name="connsiteX3" fmla="*/ 0 w 61912"/>
                <a:gd name="connsiteY3" fmla="*/ 0 h 64293"/>
              </a:gdLst>
              <a:ahLst/>
              <a:cxnLst>
                <a:cxn ang="0">
                  <a:pos x="connsiteX0" y="connsiteY0"/>
                </a:cxn>
                <a:cxn ang="0">
                  <a:pos x="connsiteX1" y="connsiteY1"/>
                </a:cxn>
                <a:cxn ang="0">
                  <a:pos x="connsiteX2" y="connsiteY2"/>
                </a:cxn>
                <a:cxn ang="0">
                  <a:pos x="connsiteX3" y="connsiteY3"/>
                </a:cxn>
              </a:cxnLst>
              <a:rect l="l" t="t" r="r" b="b"/>
              <a:pathLst>
                <a:path w="61912" h="64293">
                  <a:moveTo>
                    <a:pt x="0" y="0"/>
                  </a:moveTo>
                  <a:lnTo>
                    <a:pt x="61912" y="30956"/>
                  </a:lnTo>
                  <a:lnTo>
                    <a:pt x="35718" y="64293"/>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51" name="Freeform: Shape 220">
              <a:extLst>
                <a:ext uri="{FF2B5EF4-FFF2-40B4-BE49-F238E27FC236}">
                  <a16:creationId xmlns:a16="http://schemas.microsoft.com/office/drawing/2014/main" id="{693A80D4-7B1F-0C78-576C-8A1FADB14DC8}"/>
                </a:ext>
              </a:extLst>
            </p:cNvPr>
            <p:cNvSpPr>
              <a:spLocks/>
            </p:cNvSpPr>
            <p:nvPr/>
          </p:nvSpPr>
          <p:spPr bwMode="auto">
            <a:xfrm>
              <a:off x="5829300" y="1062038"/>
              <a:ext cx="90488" cy="104775"/>
            </a:xfrm>
            <a:custGeom>
              <a:avLst/>
              <a:gdLst>
                <a:gd name="connsiteX0" fmla="*/ 38100 w 90488"/>
                <a:gd name="connsiteY0" fmla="*/ 104775 h 104775"/>
                <a:gd name="connsiteX1" fmla="*/ 90488 w 90488"/>
                <a:gd name="connsiteY1" fmla="*/ 33337 h 104775"/>
                <a:gd name="connsiteX2" fmla="*/ 57150 w 90488"/>
                <a:gd name="connsiteY2" fmla="*/ 0 h 104775"/>
                <a:gd name="connsiteX3" fmla="*/ 30956 w 90488"/>
                <a:gd name="connsiteY3" fmla="*/ 38100 h 104775"/>
                <a:gd name="connsiteX4" fmla="*/ 0 w 90488"/>
                <a:gd name="connsiteY4" fmla="*/ 54768 h 104775"/>
                <a:gd name="connsiteX5" fmla="*/ 38100 w 90488"/>
                <a:gd name="connsiteY5"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88" h="104775">
                  <a:moveTo>
                    <a:pt x="38100" y="104775"/>
                  </a:moveTo>
                  <a:lnTo>
                    <a:pt x="90488" y="33337"/>
                  </a:lnTo>
                  <a:lnTo>
                    <a:pt x="57150" y="0"/>
                  </a:lnTo>
                  <a:lnTo>
                    <a:pt x="30956" y="38100"/>
                  </a:lnTo>
                  <a:lnTo>
                    <a:pt x="0" y="54768"/>
                  </a:lnTo>
                  <a:lnTo>
                    <a:pt x="38100" y="104775"/>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52" name="Freeform: Shape 221">
              <a:extLst>
                <a:ext uri="{FF2B5EF4-FFF2-40B4-BE49-F238E27FC236}">
                  <a16:creationId xmlns:a16="http://schemas.microsoft.com/office/drawing/2014/main" id="{7C787006-5054-EE4B-C145-647A3D982682}"/>
                </a:ext>
              </a:extLst>
            </p:cNvPr>
            <p:cNvSpPr>
              <a:spLocks/>
            </p:cNvSpPr>
            <p:nvPr/>
          </p:nvSpPr>
          <p:spPr bwMode="auto">
            <a:xfrm>
              <a:off x="5755481" y="1119188"/>
              <a:ext cx="64294" cy="71437"/>
            </a:xfrm>
            <a:custGeom>
              <a:avLst/>
              <a:gdLst>
                <a:gd name="connsiteX0" fmla="*/ 16669 w 57150"/>
                <a:gd name="connsiteY0" fmla="*/ 0 h 71437"/>
                <a:gd name="connsiteX1" fmla="*/ 0 w 57150"/>
                <a:gd name="connsiteY1" fmla="*/ 52387 h 71437"/>
                <a:gd name="connsiteX2" fmla="*/ 45244 w 57150"/>
                <a:gd name="connsiteY2" fmla="*/ 71437 h 71437"/>
                <a:gd name="connsiteX3" fmla="*/ 57150 w 57150"/>
                <a:gd name="connsiteY3" fmla="*/ 38100 h 71437"/>
                <a:gd name="connsiteX4" fmla="*/ 16669 w 57150"/>
                <a:gd name="connsiteY4" fmla="*/ 0 h 71437"/>
                <a:gd name="connsiteX0" fmla="*/ 16669 w 57150"/>
                <a:gd name="connsiteY0" fmla="*/ 0 h 71437"/>
                <a:gd name="connsiteX1" fmla="*/ 0 w 57150"/>
                <a:gd name="connsiteY1" fmla="*/ 52387 h 71437"/>
                <a:gd name="connsiteX2" fmla="*/ 45244 w 57150"/>
                <a:gd name="connsiteY2" fmla="*/ 71437 h 71437"/>
                <a:gd name="connsiteX3" fmla="*/ 57150 w 57150"/>
                <a:gd name="connsiteY3" fmla="*/ 38100 h 71437"/>
                <a:gd name="connsiteX4" fmla="*/ 35719 w 57150"/>
                <a:gd name="connsiteY4" fmla="*/ 21431 h 71437"/>
                <a:gd name="connsiteX5" fmla="*/ 16669 w 57150"/>
                <a:gd name="connsiteY5" fmla="*/ 0 h 71437"/>
                <a:gd name="connsiteX0" fmla="*/ 16669 w 64294"/>
                <a:gd name="connsiteY0" fmla="*/ 0 h 71437"/>
                <a:gd name="connsiteX1" fmla="*/ 0 w 64294"/>
                <a:gd name="connsiteY1" fmla="*/ 52387 h 71437"/>
                <a:gd name="connsiteX2" fmla="*/ 45244 w 64294"/>
                <a:gd name="connsiteY2" fmla="*/ 71437 h 71437"/>
                <a:gd name="connsiteX3" fmla="*/ 57150 w 64294"/>
                <a:gd name="connsiteY3" fmla="*/ 38100 h 71437"/>
                <a:gd name="connsiteX4" fmla="*/ 64294 w 64294"/>
                <a:gd name="connsiteY4" fmla="*/ 14288 h 71437"/>
                <a:gd name="connsiteX5" fmla="*/ 16669 w 64294"/>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71437">
                  <a:moveTo>
                    <a:pt x="16669" y="0"/>
                  </a:moveTo>
                  <a:lnTo>
                    <a:pt x="0" y="52387"/>
                  </a:lnTo>
                  <a:lnTo>
                    <a:pt x="45244" y="71437"/>
                  </a:lnTo>
                  <a:lnTo>
                    <a:pt x="57150" y="38100"/>
                  </a:lnTo>
                  <a:lnTo>
                    <a:pt x="64294" y="14288"/>
                  </a:lnTo>
                  <a:lnTo>
                    <a:pt x="16669"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53" name="Freeform: Shape 222">
              <a:extLst>
                <a:ext uri="{FF2B5EF4-FFF2-40B4-BE49-F238E27FC236}">
                  <a16:creationId xmlns:a16="http://schemas.microsoft.com/office/drawing/2014/main" id="{349C2A3B-6CF2-EC0D-AD83-E48102A7E882}"/>
                </a:ext>
              </a:extLst>
            </p:cNvPr>
            <p:cNvSpPr>
              <a:spLocks/>
            </p:cNvSpPr>
            <p:nvPr/>
          </p:nvSpPr>
          <p:spPr bwMode="auto">
            <a:xfrm>
              <a:off x="5398294" y="1119188"/>
              <a:ext cx="90487" cy="61913"/>
            </a:xfrm>
            <a:custGeom>
              <a:avLst/>
              <a:gdLst>
                <a:gd name="connsiteX0" fmla="*/ 0 w 90487"/>
                <a:gd name="connsiteY0" fmla="*/ 33337 h 33337"/>
                <a:gd name="connsiteX1" fmla="*/ 69056 w 90487"/>
                <a:gd name="connsiteY1" fmla="*/ 0 h 33337"/>
                <a:gd name="connsiteX2" fmla="*/ 90487 w 90487"/>
                <a:gd name="connsiteY2" fmla="*/ 30956 h 33337"/>
                <a:gd name="connsiteX3" fmla="*/ 64294 w 90487"/>
                <a:gd name="connsiteY3" fmla="*/ 30956 h 33337"/>
                <a:gd name="connsiteX4" fmla="*/ 0 w 90487"/>
                <a:gd name="connsiteY4" fmla="*/ 33337 h 33337"/>
                <a:gd name="connsiteX0" fmla="*/ 0 w 90487"/>
                <a:gd name="connsiteY0" fmla="*/ 33337 h 33337"/>
                <a:gd name="connsiteX1" fmla="*/ 69056 w 90487"/>
                <a:gd name="connsiteY1" fmla="*/ 0 h 33337"/>
                <a:gd name="connsiteX2" fmla="*/ 90487 w 90487"/>
                <a:gd name="connsiteY2" fmla="*/ 30956 h 33337"/>
                <a:gd name="connsiteX3" fmla="*/ 64294 w 90487"/>
                <a:gd name="connsiteY3" fmla="*/ 30956 h 33337"/>
                <a:gd name="connsiteX4" fmla="*/ 40481 w 90487"/>
                <a:gd name="connsiteY4" fmla="*/ 30956 h 33337"/>
                <a:gd name="connsiteX5" fmla="*/ 0 w 90487"/>
                <a:gd name="connsiteY5" fmla="*/ 33337 h 33337"/>
                <a:gd name="connsiteX0" fmla="*/ 0 w 90487"/>
                <a:gd name="connsiteY0" fmla="*/ 33337 h 61913"/>
                <a:gd name="connsiteX1" fmla="*/ 69056 w 90487"/>
                <a:gd name="connsiteY1" fmla="*/ 0 h 61913"/>
                <a:gd name="connsiteX2" fmla="*/ 90487 w 90487"/>
                <a:gd name="connsiteY2" fmla="*/ 30956 h 61913"/>
                <a:gd name="connsiteX3" fmla="*/ 64294 w 90487"/>
                <a:gd name="connsiteY3" fmla="*/ 30956 h 61913"/>
                <a:gd name="connsiteX4" fmla="*/ 40481 w 90487"/>
                <a:gd name="connsiteY4" fmla="*/ 61913 h 61913"/>
                <a:gd name="connsiteX5" fmla="*/ 0 w 90487"/>
                <a:gd name="connsiteY5" fmla="*/ 33337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87" h="61913">
                  <a:moveTo>
                    <a:pt x="0" y="33337"/>
                  </a:moveTo>
                  <a:lnTo>
                    <a:pt x="69056" y="0"/>
                  </a:lnTo>
                  <a:lnTo>
                    <a:pt x="90487" y="30956"/>
                  </a:lnTo>
                  <a:lnTo>
                    <a:pt x="64294" y="30956"/>
                  </a:lnTo>
                  <a:lnTo>
                    <a:pt x="40481" y="61913"/>
                  </a:lnTo>
                  <a:lnTo>
                    <a:pt x="0" y="3333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54" name="Freeform: Shape 1055">
              <a:extLst>
                <a:ext uri="{FF2B5EF4-FFF2-40B4-BE49-F238E27FC236}">
                  <a16:creationId xmlns:a16="http://schemas.microsoft.com/office/drawing/2014/main" id="{420D85D8-ED9F-ACE4-BF03-D55B7CE2776C}"/>
                </a:ext>
              </a:extLst>
            </p:cNvPr>
            <p:cNvSpPr>
              <a:spLocks/>
            </p:cNvSpPr>
            <p:nvPr/>
          </p:nvSpPr>
          <p:spPr bwMode="auto">
            <a:xfrm>
              <a:off x="5457825" y="1102519"/>
              <a:ext cx="109538" cy="140494"/>
            </a:xfrm>
            <a:custGeom>
              <a:avLst/>
              <a:gdLst>
                <a:gd name="connsiteX0" fmla="*/ 78581 w 109538"/>
                <a:gd name="connsiteY0" fmla="*/ 0 h 140494"/>
                <a:gd name="connsiteX1" fmla="*/ 109538 w 109538"/>
                <a:gd name="connsiteY1" fmla="*/ 42862 h 140494"/>
                <a:gd name="connsiteX2" fmla="*/ 95250 w 109538"/>
                <a:gd name="connsiteY2" fmla="*/ 71437 h 140494"/>
                <a:gd name="connsiteX3" fmla="*/ 71438 w 109538"/>
                <a:gd name="connsiteY3" fmla="*/ 64294 h 140494"/>
                <a:gd name="connsiteX4" fmla="*/ 61913 w 109538"/>
                <a:gd name="connsiteY4" fmla="*/ 78581 h 140494"/>
                <a:gd name="connsiteX5" fmla="*/ 33338 w 109538"/>
                <a:gd name="connsiteY5" fmla="*/ 95250 h 140494"/>
                <a:gd name="connsiteX6" fmla="*/ 35719 w 109538"/>
                <a:gd name="connsiteY6" fmla="*/ 121444 h 140494"/>
                <a:gd name="connsiteX7" fmla="*/ 19050 w 109538"/>
                <a:gd name="connsiteY7" fmla="*/ 140494 h 140494"/>
                <a:gd name="connsiteX8" fmla="*/ 0 w 109538"/>
                <a:gd name="connsiteY8" fmla="*/ 116681 h 140494"/>
                <a:gd name="connsiteX9" fmla="*/ 9525 w 109538"/>
                <a:gd name="connsiteY9" fmla="*/ 102394 h 140494"/>
                <a:gd name="connsiteX10" fmla="*/ 21431 w 109538"/>
                <a:gd name="connsiteY10" fmla="*/ 71437 h 140494"/>
                <a:gd name="connsiteX11" fmla="*/ 50006 w 109538"/>
                <a:gd name="connsiteY11" fmla="*/ 66675 h 140494"/>
                <a:gd name="connsiteX12" fmla="*/ 57150 w 109538"/>
                <a:gd name="connsiteY12" fmla="*/ 50006 h 140494"/>
                <a:gd name="connsiteX13" fmla="*/ 78581 w 109538"/>
                <a:gd name="connsiteY13" fmla="*/ 0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538" h="140494">
                  <a:moveTo>
                    <a:pt x="78581" y="0"/>
                  </a:moveTo>
                  <a:lnTo>
                    <a:pt x="109538" y="42862"/>
                  </a:lnTo>
                  <a:lnTo>
                    <a:pt x="95250" y="71437"/>
                  </a:lnTo>
                  <a:lnTo>
                    <a:pt x="71438" y="64294"/>
                  </a:lnTo>
                  <a:lnTo>
                    <a:pt x="61913" y="78581"/>
                  </a:lnTo>
                  <a:lnTo>
                    <a:pt x="33338" y="95250"/>
                  </a:lnTo>
                  <a:lnTo>
                    <a:pt x="35719" y="121444"/>
                  </a:lnTo>
                  <a:lnTo>
                    <a:pt x="19050" y="140494"/>
                  </a:lnTo>
                  <a:lnTo>
                    <a:pt x="0" y="116681"/>
                  </a:lnTo>
                  <a:lnTo>
                    <a:pt x="9525" y="102394"/>
                  </a:lnTo>
                  <a:lnTo>
                    <a:pt x="21431" y="71437"/>
                  </a:lnTo>
                  <a:lnTo>
                    <a:pt x="50006" y="66675"/>
                  </a:lnTo>
                  <a:lnTo>
                    <a:pt x="57150" y="50006"/>
                  </a:lnTo>
                  <a:lnTo>
                    <a:pt x="78581"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55" name="Freeform: Shape 1056">
              <a:extLst>
                <a:ext uri="{FF2B5EF4-FFF2-40B4-BE49-F238E27FC236}">
                  <a16:creationId xmlns:a16="http://schemas.microsoft.com/office/drawing/2014/main" id="{7CDA421E-8906-815B-55F3-4D75CC9950D1}"/>
                </a:ext>
              </a:extLst>
            </p:cNvPr>
            <p:cNvSpPr>
              <a:spLocks/>
            </p:cNvSpPr>
            <p:nvPr/>
          </p:nvSpPr>
          <p:spPr bwMode="auto">
            <a:xfrm>
              <a:off x="5664994" y="1193006"/>
              <a:ext cx="26194" cy="50007"/>
            </a:xfrm>
            <a:custGeom>
              <a:avLst/>
              <a:gdLst>
                <a:gd name="connsiteX0" fmla="*/ 19050 w 26194"/>
                <a:gd name="connsiteY0" fmla="*/ 0 h 50007"/>
                <a:gd name="connsiteX1" fmla="*/ 0 w 26194"/>
                <a:gd name="connsiteY1" fmla="*/ 30957 h 50007"/>
                <a:gd name="connsiteX2" fmla="*/ 26194 w 26194"/>
                <a:gd name="connsiteY2" fmla="*/ 50007 h 50007"/>
                <a:gd name="connsiteX3" fmla="*/ 19050 w 26194"/>
                <a:gd name="connsiteY3" fmla="*/ 0 h 50007"/>
              </a:gdLst>
              <a:ahLst/>
              <a:cxnLst>
                <a:cxn ang="0">
                  <a:pos x="connsiteX0" y="connsiteY0"/>
                </a:cxn>
                <a:cxn ang="0">
                  <a:pos x="connsiteX1" y="connsiteY1"/>
                </a:cxn>
                <a:cxn ang="0">
                  <a:pos x="connsiteX2" y="connsiteY2"/>
                </a:cxn>
                <a:cxn ang="0">
                  <a:pos x="connsiteX3" y="connsiteY3"/>
                </a:cxn>
              </a:cxnLst>
              <a:rect l="l" t="t" r="r" b="b"/>
              <a:pathLst>
                <a:path w="26194" h="50007">
                  <a:moveTo>
                    <a:pt x="19050" y="0"/>
                  </a:moveTo>
                  <a:lnTo>
                    <a:pt x="0" y="30957"/>
                  </a:lnTo>
                  <a:lnTo>
                    <a:pt x="26194" y="50007"/>
                  </a:lnTo>
                  <a:lnTo>
                    <a:pt x="1905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56" name="Freeform: Shape 1057">
              <a:extLst>
                <a:ext uri="{FF2B5EF4-FFF2-40B4-BE49-F238E27FC236}">
                  <a16:creationId xmlns:a16="http://schemas.microsoft.com/office/drawing/2014/main" id="{0CDB80D8-C213-0B52-1E35-88C0EAE2D76A}"/>
                </a:ext>
              </a:extLst>
            </p:cNvPr>
            <p:cNvSpPr>
              <a:spLocks/>
            </p:cNvSpPr>
            <p:nvPr/>
          </p:nvSpPr>
          <p:spPr bwMode="auto">
            <a:xfrm>
              <a:off x="5715000" y="1166813"/>
              <a:ext cx="11906" cy="66675"/>
            </a:xfrm>
            <a:custGeom>
              <a:avLst/>
              <a:gdLst>
                <a:gd name="connsiteX0" fmla="*/ 11906 w 11906"/>
                <a:gd name="connsiteY0" fmla="*/ 66675 h 66675"/>
                <a:gd name="connsiteX1" fmla="*/ 0 w 11906"/>
                <a:gd name="connsiteY1" fmla="*/ 0 h 66675"/>
                <a:gd name="connsiteX2" fmla="*/ 11906 w 11906"/>
                <a:gd name="connsiteY2" fmla="*/ 66675 h 66675"/>
              </a:gdLst>
              <a:ahLst/>
              <a:cxnLst>
                <a:cxn ang="0">
                  <a:pos x="connsiteX0" y="connsiteY0"/>
                </a:cxn>
                <a:cxn ang="0">
                  <a:pos x="connsiteX1" y="connsiteY1"/>
                </a:cxn>
                <a:cxn ang="0">
                  <a:pos x="connsiteX2" y="connsiteY2"/>
                </a:cxn>
              </a:cxnLst>
              <a:rect l="l" t="t" r="r" b="b"/>
              <a:pathLst>
                <a:path w="11906" h="66675">
                  <a:moveTo>
                    <a:pt x="11906" y="66675"/>
                  </a:moveTo>
                  <a:lnTo>
                    <a:pt x="0" y="0"/>
                  </a:lnTo>
                  <a:lnTo>
                    <a:pt x="11906" y="66675"/>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57" name="Freeform: Shape 1058">
              <a:extLst>
                <a:ext uri="{FF2B5EF4-FFF2-40B4-BE49-F238E27FC236}">
                  <a16:creationId xmlns:a16="http://schemas.microsoft.com/office/drawing/2014/main" id="{E92058BE-ADFA-80DA-B22A-8003D7C994CD}"/>
                </a:ext>
              </a:extLst>
            </p:cNvPr>
            <p:cNvSpPr>
              <a:spLocks/>
            </p:cNvSpPr>
            <p:nvPr/>
          </p:nvSpPr>
          <p:spPr bwMode="auto">
            <a:xfrm>
              <a:off x="5614988" y="1083469"/>
              <a:ext cx="95250" cy="64294"/>
            </a:xfrm>
            <a:custGeom>
              <a:avLst/>
              <a:gdLst>
                <a:gd name="connsiteX0" fmla="*/ 0 w 95250"/>
                <a:gd name="connsiteY0" fmla="*/ 0 h 64294"/>
                <a:gd name="connsiteX1" fmla="*/ 95250 w 95250"/>
                <a:gd name="connsiteY1" fmla="*/ 64294 h 64294"/>
                <a:gd name="connsiteX2" fmla="*/ 76200 w 95250"/>
                <a:gd name="connsiteY2" fmla="*/ 19050 h 64294"/>
                <a:gd name="connsiteX3" fmla="*/ 0 w 95250"/>
                <a:gd name="connsiteY3" fmla="*/ 0 h 64294"/>
              </a:gdLst>
              <a:ahLst/>
              <a:cxnLst>
                <a:cxn ang="0">
                  <a:pos x="connsiteX0" y="connsiteY0"/>
                </a:cxn>
                <a:cxn ang="0">
                  <a:pos x="connsiteX1" y="connsiteY1"/>
                </a:cxn>
                <a:cxn ang="0">
                  <a:pos x="connsiteX2" y="connsiteY2"/>
                </a:cxn>
                <a:cxn ang="0">
                  <a:pos x="connsiteX3" y="connsiteY3"/>
                </a:cxn>
              </a:cxnLst>
              <a:rect l="l" t="t" r="r" b="b"/>
              <a:pathLst>
                <a:path w="95250" h="64294">
                  <a:moveTo>
                    <a:pt x="0" y="0"/>
                  </a:moveTo>
                  <a:lnTo>
                    <a:pt x="95250" y="64294"/>
                  </a:lnTo>
                  <a:lnTo>
                    <a:pt x="76200" y="19050"/>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58" name="Freeform: Shape 259">
              <a:extLst>
                <a:ext uri="{FF2B5EF4-FFF2-40B4-BE49-F238E27FC236}">
                  <a16:creationId xmlns:a16="http://schemas.microsoft.com/office/drawing/2014/main" id="{FEA53D49-FEE1-FE93-1A8C-A19BDBF83115}"/>
                </a:ext>
              </a:extLst>
            </p:cNvPr>
            <p:cNvSpPr>
              <a:spLocks/>
            </p:cNvSpPr>
            <p:nvPr/>
          </p:nvSpPr>
          <p:spPr bwMode="auto">
            <a:xfrm>
              <a:off x="5476243" y="2282829"/>
              <a:ext cx="51088" cy="56764"/>
            </a:xfrm>
            <a:custGeom>
              <a:avLst/>
              <a:gdLst>
                <a:gd name="connsiteX0" fmla="*/ 16669 w 57150"/>
                <a:gd name="connsiteY0" fmla="*/ 0 h 71437"/>
                <a:gd name="connsiteX1" fmla="*/ 0 w 57150"/>
                <a:gd name="connsiteY1" fmla="*/ 52387 h 71437"/>
                <a:gd name="connsiteX2" fmla="*/ 45244 w 57150"/>
                <a:gd name="connsiteY2" fmla="*/ 71437 h 71437"/>
                <a:gd name="connsiteX3" fmla="*/ 57150 w 57150"/>
                <a:gd name="connsiteY3" fmla="*/ 38100 h 71437"/>
                <a:gd name="connsiteX4" fmla="*/ 16669 w 57150"/>
                <a:gd name="connsiteY4" fmla="*/ 0 h 71437"/>
                <a:gd name="connsiteX0" fmla="*/ 16669 w 57150"/>
                <a:gd name="connsiteY0" fmla="*/ 0 h 71437"/>
                <a:gd name="connsiteX1" fmla="*/ 0 w 57150"/>
                <a:gd name="connsiteY1" fmla="*/ 52387 h 71437"/>
                <a:gd name="connsiteX2" fmla="*/ 45244 w 57150"/>
                <a:gd name="connsiteY2" fmla="*/ 71437 h 71437"/>
                <a:gd name="connsiteX3" fmla="*/ 57150 w 57150"/>
                <a:gd name="connsiteY3" fmla="*/ 38100 h 71437"/>
                <a:gd name="connsiteX4" fmla="*/ 35719 w 57150"/>
                <a:gd name="connsiteY4" fmla="*/ 21431 h 71437"/>
                <a:gd name="connsiteX5" fmla="*/ 16669 w 57150"/>
                <a:gd name="connsiteY5" fmla="*/ 0 h 71437"/>
                <a:gd name="connsiteX0" fmla="*/ 16669 w 64294"/>
                <a:gd name="connsiteY0" fmla="*/ 0 h 71437"/>
                <a:gd name="connsiteX1" fmla="*/ 0 w 64294"/>
                <a:gd name="connsiteY1" fmla="*/ 52387 h 71437"/>
                <a:gd name="connsiteX2" fmla="*/ 45244 w 64294"/>
                <a:gd name="connsiteY2" fmla="*/ 71437 h 71437"/>
                <a:gd name="connsiteX3" fmla="*/ 57150 w 64294"/>
                <a:gd name="connsiteY3" fmla="*/ 38100 h 71437"/>
                <a:gd name="connsiteX4" fmla="*/ 64294 w 64294"/>
                <a:gd name="connsiteY4" fmla="*/ 14288 h 71437"/>
                <a:gd name="connsiteX5" fmla="*/ 16669 w 64294"/>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71437">
                  <a:moveTo>
                    <a:pt x="16669" y="0"/>
                  </a:moveTo>
                  <a:lnTo>
                    <a:pt x="0" y="52387"/>
                  </a:lnTo>
                  <a:lnTo>
                    <a:pt x="45244" y="71437"/>
                  </a:lnTo>
                  <a:lnTo>
                    <a:pt x="57150" y="38100"/>
                  </a:lnTo>
                  <a:lnTo>
                    <a:pt x="64294" y="14288"/>
                  </a:lnTo>
                  <a:lnTo>
                    <a:pt x="16669"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59" name="Freeform: Shape 1061">
              <a:extLst>
                <a:ext uri="{FF2B5EF4-FFF2-40B4-BE49-F238E27FC236}">
                  <a16:creationId xmlns:a16="http://schemas.microsoft.com/office/drawing/2014/main" id="{44185B80-C623-40B0-19E1-D44C0A8B5BD2}"/>
                </a:ext>
              </a:extLst>
            </p:cNvPr>
            <p:cNvSpPr>
              <a:spLocks/>
            </p:cNvSpPr>
            <p:nvPr/>
          </p:nvSpPr>
          <p:spPr bwMode="auto">
            <a:xfrm>
              <a:off x="4564856" y="4583906"/>
              <a:ext cx="185738" cy="230982"/>
            </a:xfrm>
            <a:custGeom>
              <a:avLst/>
              <a:gdLst>
                <a:gd name="connsiteX0" fmla="*/ 0 w 185738"/>
                <a:gd name="connsiteY0" fmla="*/ 180975 h 230982"/>
                <a:gd name="connsiteX1" fmla="*/ 33338 w 185738"/>
                <a:gd name="connsiteY1" fmla="*/ 230982 h 230982"/>
                <a:gd name="connsiteX2" fmla="*/ 45244 w 185738"/>
                <a:gd name="connsiteY2" fmla="*/ 219075 h 230982"/>
                <a:gd name="connsiteX3" fmla="*/ 83344 w 185738"/>
                <a:gd name="connsiteY3" fmla="*/ 216694 h 230982"/>
                <a:gd name="connsiteX4" fmla="*/ 104775 w 185738"/>
                <a:gd name="connsiteY4" fmla="*/ 188119 h 230982"/>
                <a:gd name="connsiteX5" fmla="*/ 145257 w 185738"/>
                <a:gd name="connsiteY5" fmla="*/ 119063 h 230982"/>
                <a:gd name="connsiteX6" fmla="*/ 173832 w 185738"/>
                <a:gd name="connsiteY6" fmla="*/ 90488 h 230982"/>
                <a:gd name="connsiteX7" fmla="*/ 185738 w 185738"/>
                <a:gd name="connsiteY7" fmla="*/ 0 h 230982"/>
                <a:gd name="connsiteX8" fmla="*/ 138113 w 185738"/>
                <a:gd name="connsiteY8" fmla="*/ 0 h 230982"/>
                <a:gd name="connsiteX9" fmla="*/ 121444 w 185738"/>
                <a:gd name="connsiteY9" fmla="*/ 26194 h 230982"/>
                <a:gd name="connsiteX10" fmla="*/ 119063 w 185738"/>
                <a:gd name="connsiteY10" fmla="*/ 40482 h 230982"/>
                <a:gd name="connsiteX11" fmla="*/ 54769 w 185738"/>
                <a:gd name="connsiteY11" fmla="*/ 33338 h 230982"/>
                <a:gd name="connsiteX12" fmla="*/ 52388 w 185738"/>
                <a:gd name="connsiteY12" fmla="*/ 61913 h 230982"/>
                <a:gd name="connsiteX13" fmla="*/ 90488 w 185738"/>
                <a:gd name="connsiteY13" fmla="*/ 52388 h 230982"/>
                <a:gd name="connsiteX14" fmla="*/ 80963 w 185738"/>
                <a:gd name="connsiteY14" fmla="*/ 83344 h 230982"/>
                <a:gd name="connsiteX15" fmla="*/ 90488 w 185738"/>
                <a:gd name="connsiteY15" fmla="*/ 119063 h 230982"/>
                <a:gd name="connsiteX16" fmla="*/ 92869 w 185738"/>
                <a:gd name="connsiteY16" fmla="*/ 147638 h 230982"/>
                <a:gd name="connsiteX17" fmla="*/ 61913 w 185738"/>
                <a:gd name="connsiteY17" fmla="*/ 147638 h 230982"/>
                <a:gd name="connsiteX18" fmla="*/ 38100 w 185738"/>
                <a:gd name="connsiteY18" fmla="*/ 142875 h 230982"/>
                <a:gd name="connsiteX19" fmla="*/ 0 w 185738"/>
                <a:gd name="connsiteY19" fmla="*/ 180975 h 23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5738" h="230982">
                  <a:moveTo>
                    <a:pt x="0" y="180975"/>
                  </a:moveTo>
                  <a:lnTo>
                    <a:pt x="33338" y="230982"/>
                  </a:lnTo>
                  <a:lnTo>
                    <a:pt x="45244" y="219075"/>
                  </a:lnTo>
                  <a:lnTo>
                    <a:pt x="83344" y="216694"/>
                  </a:lnTo>
                  <a:lnTo>
                    <a:pt x="104775" y="188119"/>
                  </a:lnTo>
                  <a:lnTo>
                    <a:pt x="145257" y="119063"/>
                  </a:lnTo>
                  <a:lnTo>
                    <a:pt x="173832" y="90488"/>
                  </a:lnTo>
                  <a:lnTo>
                    <a:pt x="185738" y="0"/>
                  </a:lnTo>
                  <a:lnTo>
                    <a:pt x="138113" y="0"/>
                  </a:lnTo>
                  <a:lnTo>
                    <a:pt x="121444" y="26194"/>
                  </a:lnTo>
                  <a:lnTo>
                    <a:pt x="119063" y="40482"/>
                  </a:lnTo>
                  <a:lnTo>
                    <a:pt x="54769" y="33338"/>
                  </a:lnTo>
                  <a:lnTo>
                    <a:pt x="52388" y="61913"/>
                  </a:lnTo>
                  <a:lnTo>
                    <a:pt x="90488" y="52388"/>
                  </a:lnTo>
                  <a:lnTo>
                    <a:pt x="80963" y="83344"/>
                  </a:lnTo>
                  <a:lnTo>
                    <a:pt x="90488" y="119063"/>
                  </a:lnTo>
                  <a:lnTo>
                    <a:pt x="92869" y="147638"/>
                  </a:lnTo>
                  <a:lnTo>
                    <a:pt x="61913" y="147638"/>
                  </a:lnTo>
                  <a:lnTo>
                    <a:pt x="38100" y="142875"/>
                  </a:lnTo>
                  <a:lnTo>
                    <a:pt x="0" y="180975"/>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60" name="Freeform: Shape 1068">
              <a:extLst>
                <a:ext uri="{FF2B5EF4-FFF2-40B4-BE49-F238E27FC236}">
                  <a16:creationId xmlns:a16="http://schemas.microsoft.com/office/drawing/2014/main" id="{42C64B01-9778-642B-21FA-82766CCA77B0}"/>
                </a:ext>
              </a:extLst>
            </p:cNvPr>
            <p:cNvSpPr>
              <a:spLocks/>
            </p:cNvSpPr>
            <p:nvPr/>
          </p:nvSpPr>
          <p:spPr bwMode="auto">
            <a:xfrm>
              <a:off x="5095875" y="4910138"/>
              <a:ext cx="69056" cy="171450"/>
            </a:xfrm>
            <a:custGeom>
              <a:avLst/>
              <a:gdLst>
                <a:gd name="connsiteX0" fmla="*/ 2381 w 69056"/>
                <a:gd name="connsiteY0" fmla="*/ 0 h 161925"/>
                <a:gd name="connsiteX1" fmla="*/ 23813 w 69056"/>
                <a:gd name="connsiteY1" fmla="*/ 52387 h 161925"/>
                <a:gd name="connsiteX2" fmla="*/ 0 w 69056"/>
                <a:gd name="connsiteY2" fmla="*/ 114300 h 161925"/>
                <a:gd name="connsiteX3" fmla="*/ 38100 w 69056"/>
                <a:gd name="connsiteY3" fmla="*/ 145256 h 161925"/>
                <a:gd name="connsiteX4" fmla="*/ 45244 w 69056"/>
                <a:gd name="connsiteY4" fmla="*/ 161925 h 161925"/>
                <a:gd name="connsiteX5" fmla="*/ 69056 w 69056"/>
                <a:gd name="connsiteY5" fmla="*/ 145256 h 161925"/>
                <a:gd name="connsiteX6" fmla="*/ 66675 w 69056"/>
                <a:gd name="connsiteY6" fmla="*/ 123825 h 161925"/>
                <a:gd name="connsiteX7" fmla="*/ 42863 w 69056"/>
                <a:gd name="connsiteY7" fmla="*/ 80962 h 161925"/>
                <a:gd name="connsiteX8" fmla="*/ 45244 w 69056"/>
                <a:gd name="connsiteY8" fmla="*/ 38100 h 161925"/>
                <a:gd name="connsiteX9" fmla="*/ 54769 w 69056"/>
                <a:gd name="connsiteY9" fmla="*/ 35718 h 161925"/>
                <a:gd name="connsiteX10" fmla="*/ 2381 w 69056"/>
                <a:gd name="connsiteY10" fmla="*/ 0 h 161925"/>
                <a:gd name="connsiteX0" fmla="*/ 2381 w 69056"/>
                <a:gd name="connsiteY0" fmla="*/ 0 h 161925"/>
                <a:gd name="connsiteX1" fmla="*/ 23813 w 69056"/>
                <a:gd name="connsiteY1" fmla="*/ 52387 h 161925"/>
                <a:gd name="connsiteX2" fmla="*/ 0 w 69056"/>
                <a:gd name="connsiteY2" fmla="*/ 114300 h 161925"/>
                <a:gd name="connsiteX3" fmla="*/ 38100 w 69056"/>
                <a:gd name="connsiteY3" fmla="*/ 145256 h 161925"/>
                <a:gd name="connsiteX4" fmla="*/ 45244 w 69056"/>
                <a:gd name="connsiteY4" fmla="*/ 161925 h 161925"/>
                <a:gd name="connsiteX5" fmla="*/ 69056 w 69056"/>
                <a:gd name="connsiteY5" fmla="*/ 145256 h 161925"/>
                <a:gd name="connsiteX6" fmla="*/ 66675 w 69056"/>
                <a:gd name="connsiteY6" fmla="*/ 123825 h 161925"/>
                <a:gd name="connsiteX7" fmla="*/ 42863 w 69056"/>
                <a:gd name="connsiteY7" fmla="*/ 80962 h 161925"/>
                <a:gd name="connsiteX8" fmla="*/ 45244 w 69056"/>
                <a:gd name="connsiteY8" fmla="*/ 38100 h 161925"/>
                <a:gd name="connsiteX9" fmla="*/ 54769 w 69056"/>
                <a:gd name="connsiteY9" fmla="*/ 35718 h 161925"/>
                <a:gd name="connsiteX10" fmla="*/ 26194 w 69056"/>
                <a:gd name="connsiteY10" fmla="*/ 14287 h 161925"/>
                <a:gd name="connsiteX11" fmla="*/ 2381 w 69056"/>
                <a:gd name="connsiteY11" fmla="*/ 0 h 161925"/>
                <a:gd name="connsiteX0" fmla="*/ 2381 w 69056"/>
                <a:gd name="connsiteY0" fmla="*/ 9525 h 171450"/>
                <a:gd name="connsiteX1" fmla="*/ 23813 w 69056"/>
                <a:gd name="connsiteY1" fmla="*/ 61912 h 171450"/>
                <a:gd name="connsiteX2" fmla="*/ 0 w 69056"/>
                <a:gd name="connsiteY2" fmla="*/ 123825 h 171450"/>
                <a:gd name="connsiteX3" fmla="*/ 38100 w 69056"/>
                <a:gd name="connsiteY3" fmla="*/ 154781 h 171450"/>
                <a:gd name="connsiteX4" fmla="*/ 45244 w 69056"/>
                <a:gd name="connsiteY4" fmla="*/ 171450 h 171450"/>
                <a:gd name="connsiteX5" fmla="*/ 69056 w 69056"/>
                <a:gd name="connsiteY5" fmla="*/ 154781 h 171450"/>
                <a:gd name="connsiteX6" fmla="*/ 66675 w 69056"/>
                <a:gd name="connsiteY6" fmla="*/ 133350 h 171450"/>
                <a:gd name="connsiteX7" fmla="*/ 42863 w 69056"/>
                <a:gd name="connsiteY7" fmla="*/ 90487 h 171450"/>
                <a:gd name="connsiteX8" fmla="*/ 45244 w 69056"/>
                <a:gd name="connsiteY8" fmla="*/ 47625 h 171450"/>
                <a:gd name="connsiteX9" fmla="*/ 54769 w 69056"/>
                <a:gd name="connsiteY9" fmla="*/ 45243 h 171450"/>
                <a:gd name="connsiteX10" fmla="*/ 35719 w 69056"/>
                <a:gd name="connsiteY10" fmla="*/ 0 h 171450"/>
                <a:gd name="connsiteX11" fmla="*/ 2381 w 69056"/>
                <a:gd name="connsiteY11" fmla="*/ 95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056" h="171450">
                  <a:moveTo>
                    <a:pt x="2381" y="9525"/>
                  </a:moveTo>
                  <a:lnTo>
                    <a:pt x="23813" y="61912"/>
                  </a:lnTo>
                  <a:lnTo>
                    <a:pt x="0" y="123825"/>
                  </a:lnTo>
                  <a:lnTo>
                    <a:pt x="38100" y="154781"/>
                  </a:lnTo>
                  <a:lnTo>
                    <a:pt x="45244" y="171450"/>
                  </a:lnTo>
                  <a:lnTo>
                    <a:pt x="69056" y="154781"/>
                  </a:lnTo>
                  <a:lnTo>
                    <a:pt x="66675" y="133350"/>
                  </a:lnTo>
                  <a:lnTo>
                    <a:pt x="42863" y="90487"/>
                  </a:lnTo>
                  <a:lnTo>
                    <a:pt x="45244" y="47625"/>
                  </a:lnTo>
                  <a:lnTo>
                    <a:pt x="54769" y="45243"/>
                  </a:lnTo>
                  <a:lnTo>
                    <a:pt x="35719" y="0"/>
                  </a:lnTo>
                  <a:lnTo>
                    <a:pt x="2381" y="9525"/>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61" name="Freeform: Shape 1070">
              <a:extLst>
                <a:ext uri="{FF2B5EF4-FFF2-40B4-BE49-F238E27FC236}">
                  <a16:creationId xmlns:a16="http://schemas.microsoft.com/office/drawing/2014/main" id="{0EA9174F-803D-86FA-1307-BE7C67C20333}"/>
                </a:ext>
              </a:extLst>
            </p:cNvPr>
            <p:cNvSpPr>
              <a:spLocks/>
            </p:cNvSpPr>
            <p:nvPr/>
          </p:nvSpPr>
          <p:spPr bwMode="auto">
            <a:xfrm>
              <a:off x="4643438" y="4079081"/>
              <a:ext cx="224485" cy="404813"/>
            </a:xfrm>
            <a:custGeom>
              <a:avLst/>
              <a:gdLst>
                <a:gd name="connsiteX0" fmla="*/ 221456 w 224485"/>
                <a:gd name="connsiteY0" fmla="*/ 97632 h 404813"/>
                <a:gd name="connsiteX1" fmla="*/ 42862 w 224485"/>
                <a:gd name="connsiteY1" fmla="*/ 0 h 404813"/>
                <a:gd name="connsiteX2" fmla="*/ 33337 w 224485"/>
                <a:gd name="connsiteY2" fmla="*/ 14288 h 404813"/>
                <a:gd name="connsiteX3" fmla="*/ 42862 w 224485"/>
                <a:gd name="connsiteY3" fmla="*/ 52388 h 404813"/>
                <a:gd name="connsiteX4" fmla="*/ 54768 w 224485"/>
                <a:gd name="connsiteY4" fmla="*/ 71438 h 404813"/>
                <a:gd name="connsiteX5" fmla="*/ 45243 w 224485"/>
                <a:gd name="connsiteY5" fmla="*/ 169069 h 404813"/>
                <a:gd name="connsiteX6" fmla="*/ 2381 w 224485"/>
                <a:gd name="connsiteY6" fmla="*/ 226219 h 404813"/>
                <a:gd name="connsiteX7" fmla="*/ 2381 w 224485"/>
                <a:gd name="connsiteY7" fmla="*/ 226219 h 404813"/>
                <a:gd name="connsiteX8" fmla="*/ 38100 w 224485"/>
                <a:gd name="connsiteY8" fmla="*/ 254794 h 404813"/>
                <a:gd name="connsiteX9" fmla="*/ 26193 w 224485"/>
                <a:gd name="connsiteY9" fmla="*/ 280988 h 404813"/>
                <a:gd name="connsiteX10" fmla="*/ 23812 w 224485"/>
                <a:gd name="connsiteY10" fmla="*/ 295275 h 404813"/>
                <a:gd name="connsiteX11" fmla="*/ 26193 w 224485"/>
                <a:gd name="connsiteY11" fmla="*/ 321469 h 404813"/>
                <a:gd name="connsiteX12" fmla="*/ 19050 w 224485"/>
                <a:gd name="connsiteY12" fmla="*/ 347663 h 404813"/>
                <a:gd name="connsiteX13" fmla="*/ 0 w 224485"/>
                <a:gd name="connsiteY13" fmla="*/ 359569 h 404813"/>
                <a:gd name="connsiteX14" fmla="*/ 19050 w 224485"/>
                <a:gd name="connsiteY14" fmla="*/ 369094 h 404813"/>
                <a:gd name="connsiteX15" fmla="*/ 30956 w 224485"/>
                <a:gd name="connsiteY15" fmla="*/ 404813 h 404813"/>
                <a:gd name="connsiteX16" fmla="*/ 66675 w 224485"/>
                <a:gd name="connsiteY16" fmla="*/ 397669 h 404813"/>
                <a:gd name="connsiteX17" fmla="*/ 102393 w 224485"/>
                <a:gd name="connsiteY17" fmla="*/ 385763 h 404813"/>
                <a:gd name="connsiteX18" fmla="*/ 119062 w 224485"/>
                <a:gd name="connsiteY18" fmla="*/ 373857 h 404813"/>
                <a:gd name="connsiteX19" fmla="*/ 140493 w 224485"/>
                <a:gd name="connsiteY19" fmla="*/ 364332 h 404813"/>
                <a:gd name="connsiteX20" fmla="*/ 188118 w 224485"/>
                <a:gd name="connsiteY20" fmla="*/ 319088 h 404813"/>
                <a:gd name="connsiteX21" fmla="*/ 202406 w 224485"/>
                <a:gd name="connsiteY21" fmla="*/ 311944 h 404813"/>
                <a:gd name="connsiteX22" fmla="*/ 202406 w 224485"/>
                <a:gd name="connsiteY22" fmla="*/ 302419 h 404813"/>
                <a:gd name="connsiteX23" fmla="*/ 200025 w 224485"/>
                <a:gd name="connsiteY23" fmla="*/ 266700 h 404813"/>
                <a:gd name="connsiteX24" fmla="*/ 192881 w 224485"/>
                <a:gd name="connsiteY24" fmla="*/ 230982 h 404813"/>
                <a:gd name="connsiteX25" fmla="*/ 214312 w 224485"/>
                <a:gd name="connsiteY25" fmla="*/ 202407 h 404813"/>
                <a:gd name="connsiteX26" fmla="*/ 223837 w 224485"/>
                <a:gd name="connsiteY26" fmla="*/ 200025 h 404813"/>
                <a:gd name="connsiteX27" fmla="*/ 221456 w 224485"/>
                <a:gd name="connsiteY27" fmla="*/ 97632 h 40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4485" h="404813">
                  <a:moveTo>
                    <a:pt x="221456" y="97632"/>
                  </a:moveTo>
                  <a:lnTo>
                    <a:pt x="42862" y="0"/>
                  </a:lnTo>
                  <a:lnTo>
                    <a:pt x="33337" y="14288"/>
                  </a:lnTo>
                  <a:lnTo>
                    <a:pt x="42862" y="52388"/>
                  </a:lnTo>
                  <a:lnTo>
                    <a:pt x="54768" y="71438"/>
                  </a:lnTo>
                  <a:lnTo>
                    <a:pt x="45243" y="169069"/>
                  </a:lnTo>
                  <a:lnTo>
                    <a:pt x="2381" y="226219"/>
                  </a:lnTo>
                  <a:lnTo>
                    <a:pt x="2381" y="226219"/>
                  </a:lnTo>
                  <a:lnTo>
                    <a:pt x="38100" y="254794"/>
                  </a:lnTo>
                  <a:lnTo>
                    <a:pt x="26193" y="280988"/>
                  </a:lnTo>
                  <a:lnTo>
                    <a:pt x="23812" y="295275"/>
                  </a:lnTo>
                  <a:lnTo>
                    <a:pt x="26193" y="321469"/>
                  </a:lnTo>
                  <a:lnTo>
                    <a:pt x="19050" y="347663"/>
                  </a:lnTo>
                  <a:lnTo>
                    <a:pt x="0" y="359569"/>
                  </a:lnTo>
                  <a:lnTo>
                    <a:pt x="19050" y="369094"/>
                  </a:lnTo>
                  <a:lnTo>
                    <a:pt x="30956" y="404813"/>
                  </a:lnTo>
                  <a:lnTo>
                    <a:pt x="66675" y="397669"/>
                  </a:lnTo>
                  <a:lnTo>
                    <a:pt x="102393" y="385763"/>
                  </a:lnTo>
                  <a:lnTo>
                    <a:pt x="119062" y="373857"/>
                  </a:lnTo>
                  <a:lnTo>
                    <a:pt x="140493" y="364332"/>
                  </a:lnTo>
                  <a:lnTo>
                    <a:pt x="188118" y="319088"/>
                  </a:lnTo>
                  <a:lnTo>
                    <a:pt x="202406" y="311944"/>
                  </a:lnTo>
                  <a:lnTo>
                    <a:pt x="202406" y="302419"/>
                  </a:lnTo>
                  <a:lnTo>
                    <a:pt x="200025" y="266700"/>
                  </a:lnTo>
                  <a:lnTo>
                    <a:pt x="192881" y="230982"/>
                  </a:lnTo>
                  <a:lnTo>
                    <a:pt x="214312" y="202407"/>
                  </a:lnTo>
                  <a:lnTo>
                    <a:pt x="223837" y="200025"/>
                  </a:lnTo>
                  <a:cubicBezTo>
                    <a:pt x="224631" y="169863"/>
                    <a:pt x="225424" y="139700"/>
                    <a:pt x="221456" y="97632"/>
                  </a:cubicBezTo>
                  <a:close/>
                </a:path>
              </a:pathLst>
            </a:custGeom>
            <a:grpFill/>
            <a:ln w="9525">
              <a:solidFill>
                <a:schemeClr val="bg1"/>
              </a:solidFill>
              <a:round/>
              <a:headEnd/>
              <a:tailEnd/>
            </a:ln>
          </p:spPr>
          <p:txBody>
            <a:bodyPr/>
            <a:lstStyle/>
            <a:p>
              <a:endParaRPr lang="en-GB" sz="3600"/>
            </a:p>
          </p:txBody>
        </p:sp>
        <p:sp>
          <p:nvSpPr>
            <p:cNvPr id="1662" name="Freeform: Shape 1071">
              <a:extLst>
                <a:ext uri="{FF2B5EF4-FFF2-40B4-BE49-F238E27FC236}">
                  <a16:creationId xmlns:a16="http://schemas.microsoft.com/office/drawing/2014/main" id="{1EB7C7CA-F78A-D434-4726-1D3005822B0F}"/>
                </a:ext>
              </a:extLst>
            </p:cNvPr>
            <p:cNvSpPr>
              <a:spLocks/>
            </p:cNvSpPr>
            <p:nvPr/>
          </p:nvSpPr>
          <p:spPr bwMode="auto">
            <a:xfrm>
              <a:off x="4652963" y="4393406"/>
              <a:ext cx="319087" cy="211932"/>
            </a:xfrm>
            <a:custGeom>
              <a:avLst/>
              <a:gdLst>
                <a:gd name="connsiteX0" fmla="*/ 19050 w 319087"/>
                <a:gd name="connsiteY0" fmla="*/ 83344 h 211932"/>
                <a:gd name="connsiteX1" fmla="*/ 0 w 319087"/>
                <a:gd name="connsiteY1" fmla="*/ 142875 h 211932"/>
                <a:gd name="connsiteX2" fmla="*/ 14287 w 319087"/>
                <a:gd name="connsiteY2" fmla="*/ 185738 h 211932"/>
                <a:gd name="connsiteX3" fmla="*/ 33337 w 319087"/>
                <a:gd name="connsiteY3" fmla="*/ 211932 h 211932"/>
                <a:gd name="connsiteX4" fmla="*/ 50006 w 319087"/>
                <a:gd name="connsiteY4" fmla="*/ 192882 h 211932"/>
                <a:gd name="connsiteX5" fmla="*/ 100012 w 319087"/>
                <a:gd name="connsiteY5" fmla="*/ 197644 h 211932"/>
                <a:gd name="connsiteX6" fmla="*/ 88106 w 319087"/>
                <a:gd name="connsiteY6" fmla="*/ 176213 h 211932"/>
                <a:gd name="connsiteX7" fmla="*/ 109537 w 319087"/>
                <a:gd name="connsiteY7" fmla="*/ 152400 h 211932"/>
                <a:gd name="connsiteX8" fmla="*/ 159543 w 319087"/>
                <a:gd name="connsiteY8" fmla="*/ 173832 h 211932"/>
                <a:gd name="connsiteX9" fmla="*/ 195262 w 319087"/>
                <a:gd name="connsiteY9" fmla="*/ 178594 h 211932"/>
                <a:gd name="connsiteX10" fmla="*/ 211931 w 319087"/>
                <a:gd name="connsiteY10" fmla="*/ 161925 h 211932"/>
                <a:gd name="connsiteX11" fmla="*/ 235743 w 319087"/>
                <a:gd name="connsiteY11" fmla="*/ 161925 h 211932"/>
                <a:gd name="connsiteX12" fmla="*/ 273843 w 319087"/>
                <a:gd name="connsiteY12" fmla="*/ 154782 h 211932"/>
                <a:gd name="connsiteX13" fmla="*/ 319087 w 319087"/>
                <a:gd name="connsiteY13" fmla="*/ 159544 h 211932"/>
                <a:gd name="connsiteX14" fmla="*/ 307181 w 319087"/>
                <a:gd name="connsiteY14" fmla="*/ 126207 h 211932"/>
                <a:gd name="connsiteX15" fmla="*/ 290512 w 319087"/>
                <a:gd name="connsiteY15" fmla="*/ 100013 h 211932"/>
                <a:gd name="connsiteX16" fmla="*/ 252412 w 319087"/>
                <a:gd name="connsiteY16" fmla="*/ 71438 h 211932"/>
                <a:gd name="connsiteX17" fmla="*/ 228600 w 319087"/>
                <a:gd name="connsiteY17" fmla="*/ 50007 h 211932"/>
                <a:gd name="connsiteX18" fmla="*/ 226218 w 319087"/>
                <a:gd name="connsiteY18" fmla="*/ 23813 h 211932"/>
                <a:gd name="connsiteX19" fmla="*/ 195262 w 319087"/>
                <a:gd name="connsiteY19" fmla="*/ 0 h 211932"/>
                <a:gd name="connsiteX20" fmla="*/ 152400 w 319087"/>
                <a:gd name="connsiteY20" fmla="*/ 23813 h 211932"/>
                <a:gd name="connsiteX21" fmla="*/ 138112 w 319087"/>
                <a:gd name="connsiteY21" fmla="*/ 50007 h 211932"/>
                <a:gd name="connsiteX22" fmla="*/ 111918 w 319087"/>
                <a:gd name="connsiteY22" fmla="*/ 59532 h 211932"/>
                <a:gd name="connsiteX23" fmla="*/ 83343 w 319087"/>
                <a:gd name="connsiteY23" fmla="*/ 78582 h 211932"/>
                <a:gd name="connsiteX24" fmla="*/ 19050 w 319087"/>
                <a:gd name="connsiteY24" fmla="*/ 83344 h 21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9087" h="211932">
                  <a:moveTo>
                    <a:pt x="19050" y="83344"/>
                  </a:moveTo>
                  <a:lnTo>
                    <a:pt x="0" y="142875"/>
                  </a:lnTo>
                  <a:lnTo>
                    <a:pt x="14287" y="185738"/>
                  </a:lnTo>
                  <a:lnTo>
                    <a:pt x="33337" y="211932"/>
                  </a:lnTo>
                  <a:lnTo>
                    <a:pt x="50006" y="192882"/>
                  </a:lnTo>
                  <a:lnTo>
                    <a:pt x="100012" y="197644"/>
                  </a:lnTo>
                  <a:lnTo>
                    <a:pt x="88106" y="176213"/>
                  </a:lnTo>
                  <a:lnTo>
                    <a:pt x="109537" y="152400"/>
                  </a:lnTo>
                  <a:lnTo>
                    <a:pt x="159543" y="173832"/>
                  </a:lnTo>
                  <a:lnTo>
                    <a:pt x="195262" y="178594"/>
                  </a:lnTo>
                  <a:lnTo>
                    <a:pt x="211931" y="161925"/>
                  </a:lnTo>
                  <a:lnTo>
                    <a:pt x="235743" y="161925"/>
                  </a:lnTo>
                  <a:lnTo>
                    <a:pt x="273843" y="154782"/>
                  </a:lnTo>
                  <a:lnTo>
                    <a:pt x="319087" y="159544"/>
                  </a:lnTo>
                  <a:lnTo>
                    <a:pt x="307181" y="126207"/>
                  </a:lnTo>
                  <a:lnTo>
                    <a:pt x="290512" y="100013"/>
                  </a:lnTo>
                  <a:lnTo>
                    <a:pt x="252412" y="71438"/>
                  </a:lnTo>
                  <a:lnTo>
                    <a:pt x="228600" y="50007"/>
                  </a:lnTo>
                  <a:lnTo>
                    <a:pt x="226218" y="23813"/>
                  </a:lnTo>
                  <a:lnTo>
                    <a:pt x="195262" y="0"/>
                  </a:lnTo>
                  <a:lnTo>
                    <a:pt x="152400" y="23813"/>
                  </a:lnTo>
                  <a:lnTo>
                    <a:pt x="138112" y="50007"/>
                  </a:lnTo>
                  <a:lnTo>
                    <a:pt x="111918" y="59532"/>
                  </a:lnTo>
                  <a:lnTo>
                    <a:pt x="83343" y="78582"/>
                  </a:lnTo>
                  <a:lnTo>
                    <a:pt x="19050" y="83344"/>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63" name="Freeform: Shape 1073">
              <a:extLst>
                <a:ext uri="{FF2B5EF4-FFF2-40B4-BE49-F238E27FC236}">
                  <a16:creationId xmlns:a16="http://schemas.microsoft.com/office/drawing/2014/main" id="{622F23C6-A684-8278-0AD9-355B0CEA68C0}"/>
                </a:ext>
              </a:extLst>
            </p:cNvPr>
            <p:cNvSpPr>
              <a:spLocks/>
            </p:cNvSpPr>
            <p:nvPr/>
          </p:nvSpPr>
          <p:spPr bwMode="auto">
            <a:xfrm>
              <a:off x="5126831" y="4555331"/>
              <a:ext cx="185738" cy="219075"/>
            </a:xfrm>
            <a:custGeom>
              <a:avLst/>
              <a:gdLst>
                <a:gd name="connsiteX0" fmla="*/ 0 w 185738"/>
                <a:gd name="connsiteY0" fmla="*/ 4763 h 219075"/>
                <a:gd name="connsiteX1" fmla="*/ 35719 w 185738"/>
                <a:gd name="connsiteY1" fmla="*/ 64294 h 219075"/>
                <a:gd name="connsiteX2" fmla="*/ 9525 w 185738"/>
                <a:gd name="connsiteY2" fmla="*/ 138113 h 219075"/>
                <a:gd name="connsiteX3" fmla="*/ 73819 w 185738"/>
                <a:gd name="connsiteY3" fmla="*/ 169069 h 219075"/>
                <a:gd name="connsiteX4" fmla="*/ 109538 w 185738"/>
                <a:gd name="connsiteY4" fmla="*/ 185738 h 219075"/>
                <a:gd name="connsiteX5" fmla="*/ 114300 w 185738"/>
                <a:gd name="connsiteY5" fmla="*/ 207169 h 219075"/>
                <a:gd name="connsiteX6" fmla="*/ 138113 w 185738"/>
                <a:gd name="connsiteY6" fmla="*/ 219075 h 219075"/>
                <a:gd name="connsiteX7" fmla="*/ 178594 w 185738"/>
                <a:gd name="connsiteY7" fmla="*/ 161925 h 219075"/>
                <a:gd name="connsiteX8" fmla="*/ 164307 w 185738"/>
                <a:gd name="connsiteY8" fmla="*/ 140494 h 219075"/>
                <a:gd name="connsiteX9" fmla="*/ 164307 w 185738"/>
                <a:gd name="connsiteY9" fmla="*/ 59532 h 219075"/>
                <a:gd name="connsiteX10" fmla="*/ 185738 w 185738"/>
                <a:gd name="connsiteY10" fmla="*/ 23813 h 219075"/>
                <a:gd name="connsiteX11" fmla="*/ 161925 w 185738"/>
                <a:gd name="connsiteY11" fmla="*/ 19050 h 219075"/>
                <a:gd name="connsiteX12" fmla="*/ 145257 w 185738"/>
                <a:gd name="connsiteY12" fmla="*/ 33338 h 219075"/>
                <a:gd name="connsiteX13" fmla="*/ 111919 w 185738"/>
                <a:gd name="connsiteY13" fmla="*/ 26194 h 219075"/>
                <a:gd name="connsiteX14" fmla="*/ 71438 w 185738"/>
                <a:gd name="connsiteY14" fmla="*/ 0 h 219075"/>
                <a:gd name="connsiteX15" fmla="*/ 0 w 185738"/>
                <a:gd name="connsiteY15" fmla="*/ 476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738" h="219075">
                  <a:moveTo>
                    <a:pt x="0" y="4763"/>
                  </a:moveTo>
                  <a:lnTo>
                    <a:pt x="35719" y="64294"/>
                  </a:lnTo>
                  <a:lnTo>
                    <a:pt x="9525" y="138113"/>
                  </a:lnTo>
                  <a:lnTo>
                    <a:pt x="73819" y="169069"/>
                  </a:lnTo>
                  <a:lnTo>
                    <a:pt x="109538" y="185738"/>
                  </a:lnTo>
                  <a:lnTo>
                    <a:pt x="114300" y="207169"/>
                  </a:lnTo>
                  <a:lnTo>
                    <a:pt x="138113" y="219075"/>
                  </a:lnTo>
                  <a:lnTo>
                    <a:pt x="178594" y="161925"/>
                  </a:lnTo>
                  <a:lnTo>
                    <a:pt x="164307" y="140494"/>
                  </a:lnTo>
                  <a:lnTo>
                    <a:pt x="164307" y="59532"/>
                  </a:lnTo>
                  <a:lnTo>
                    <a:pt x="185738" y="23813"/>
                  </a:lnTo>
                  <a:lnTo>
                    <a:pt x="161925" y="19050"/>
                  </a:lnTo>
                  <a:lnTo>
                    <a:pt x="145257" y="33338"/>
                  </a:lnTo>
                  <a:lnTo>
                    <a:pt x="111919" y="26194"/>
                  </a:lnTo>
                  <a:lnTo>
                    <a:pt x="71438" y="0"/>
                  </a:lnTo>
                  <a:lnTo>
                    <a:pt x="0" y="4763"/>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64" name="Freeform: Shape 1074">
              <a:extLst>
                <a:ext uri="{FF2B5EF4-FFF2-40B4-BE49-F238E27FC236}">
                  <a16:creationId xmlns:a16="http://schemas.microsoft.com/office/drawing/2014/main" id="{C3B873F1-3824-973A-75CC-1612E11973B1}"/>
                </a:ext>
              </a:extLst>
            </p:cNvPr>
            <p:cNvSpPr>
              <a:spLocks/>
            </p:cNvSpPr>
            <p:nvPr/>
          </p:nvSpPr>
          <p:spPr bwMode="auto">
            <a:xfrm>
              <a:off x="4888706" y="4357688"/>
              <a:ext cx="300038" cy="219075"/>
            </a:xfrm>
            <a:custGeom>
              <a:avLst/>
              <a:gdLst>
                <a:gd name="connsiteX0" fmla="*/ 9525 w 300038"/>
                <a:gd name="connsiteY0" fmla="*/ 40481 h 219075"/>
                <a:gd name="connsiteX1" fmla="*/ 0 w 300038"/>
                <a:gd name="connsiteY1" fmla="*/ 100012 h 219075"/>
                <a:gd name="connsiteX2" fmla="*/ 52388 w 300038"/>
                <a:gd name="connsiteY2" fmla="*/ 128587 h 219075"/>
                <a:gd name="connsiteX3" fmla="*/ 71438 w 300038"/>
                <a:gd name="connsiteY3" fmla="*/ 154781 h 219075"/>
                <a:gd name="connsiteX4" fmla="*/ 85725 w 300038"/>
                <a:gd name="connsiteY4" fmla="*/ 200025 h 219075"/>
                <a:gd name="connsiteX5" fmla="*/ 97632 w 300038"/>
                <a:gd name="connsiteY5" fmla="*/ 207168 h 219075"/>
                <a:gd name="connsiteX6" fmla="*/ 147638 w 300038"/>
                <a:gd name="connsiteY6" fmla="*/ 207168 h 219075"/>
                <a:gd name="connsiteX7" fmla="*/ 166688 w 300038"/>
                <a:gd name="connsiteY7" fmla="*/ 219075 h 219075"/>
                <a:gd name="connsiteX8" fmla="*/ 188119 w 300038"/>
                <a:gd name="connsiteY8" fmla="*/ 211931 h 219075"/>
                <a:gd name="connsiteX9" fmla="*/ 228600 w 300038"/>
                <a:gd name="connsiteY9" fmla="*/ 207168 h 219075"/>
                <a:gd name="connsiteX10" fmla="*/ 269082 w 300038"/>
                <a:gd name="connsiteY10" fmla="*/ 192881 h 219075"/>
                <a:gd name="connsiteX11" fmla="*/ 300038 w 300038"/>
                <a:gd name="connsiteY11" fmla="*/ 192881 h 219075"/>
                <a:gd name="connsiteX12" fmla="*/ 283369 w 300038"/>
                <a:gd name="connsiteY12" fmla="*/ 171450 h 219075"/>
                <a:gd name="connsiteX13" fmla="*/ 259557 w 300038"/>
                <a:gd name="connsiteY13" fmla="*/ 145256 h 219075"/>
                <a:gd name="connsiteX14" fmla="*/ 219075 w 300038"/>
                <a:gd name="connsiteY14" fmla="*/ 92868 h 219075"/>
                <a:gd name="connsiteX15" fmla="*/ 240507 w 300038"/>
                <a:gd name="connsiteY15" fmla="*/ 95250 h 219075"/>
                <a:gd name="connsiteX16" fmla="*/ 250032 w 300038"/>
                <a:gd name="connsiteY16" fmla="*/ 64293 h 219075"/>
                <a:gd name="connsiteX17" fmla="*/ 228600 w 300038"/>
                <a:gd name="connsiteY17" fmla="*/ 45243 h 219075"/>
                <a:gd name="connsiteX18" fmla="*/ 211932 w 300038"/>
                <a:gd name="connsiteY18" fmla="*/ 0 h 219075"/>
                <a:gd name="connsiteX19" fmla="*/ 195263 w 300038"/>
                <a:gd name="connsiteY19" fmla="*/ 7143 h 219075"/>
                <a:gd name="connsiteX20" fmla="*/ 185738 w 300038"/>
                <a:gd name="connsiteY20" fmla="*/ 30956 h 219075"/>
                <a:gd name="connsiteX21" fmla="*/ 185738 w 300038"/>
                <a:gd name="connsiteY21" fmla="*/ 61912 h 219075"/>
                <a:gd name="connsiteX22" fmla="*/ 176213 w 300038"/>
                <a:gd name="connsiteY22" fmla="*/ 71437 h 219075"/>
                <a:gd name="connsiteX23" fmla="*/ 140494 w 300038"/>
                <a:gd name="connsiteY23" fmla="*/ 50006 h 219075"/>
                <a:gd name="connsiteX24" fmla="*/ 114300 w 300038"/>
                <a:gd name="connsiteY24" fmla="*/ 73818 h 219075"/>
                <a:gd name="connsiteX25" fmla="*/ 83344 w 300038"/>
                <a:gd name="connsiteY25" fmla="*/ 71437 h 219075"/>
                <a:gd name="connsiteX26" fmla="*/ 50007 w 300038"/>
                <a:gd name="connsiteY26" fmla="*/ 73818 h 219075"/>
                <a:gd name="connsiteX27" fmla="*/ 9525 w 300038"/>
                <a:gd name="connsiteY27" fmla="*/ 40481 h 219075"/>
                <a:gd name="connsiteX0" fmla="*/ 9525 w 300038"/>
                <a:gd name="connsiteY0" fmla="*/ 40481 h 219075"/>
                <a:gd name="connsiteX1" fmla="*/ 0 w 300038"/>
                <a:gd name="connsiteY1" fmla="*/ 100012 h 219075"/>
                <a:gd name="connsiteX2" fmla="*/ 52388 w 300038"/>
                <a:gd name="connsiteY2" fmla="*/ 128587 h 219075"/>
                <a:gd name="connsiteX3" fmla="*/ 71438 w 300038"/>
                <a:gd name="connsiteY3" fmla="*/ 154781 h 219075"/>
                <a:gd name="connsiteX4" fmla="*/ 85725 w 300038"/>
                <a:gd name="connsiteY4" fmla="*/ 200025 h 219075"/>
                <a:gd name="connsiteX5" fmla="*/ 97632 w 300038"/>
                <a:gd name="connsiteY5" fmla="*/ 207168 h 219075"/>
                <a:gd name="connsiteX6" fmla="*/ 147638 w 300038"/>
                <a:gd name="connsiteY6" fmla="*/ 207168 h 219075"/>
                <a:gd name="connsiteX7" fmla="*/ 166688 w 300038"/>
                <a:gd name="connsiteY7" fmla="*/ 219075 h 219075"/>
                <a:gd name="connsiteX8" fmla="*/ 188119 w 300038"/>
                <a:gd name="connsiteY8" fmla="*/ 211931 h 219075"/>
                <a:gd name="connsiteX9" fmla="*/ 228600 w 300038"/>
                <a:gd name="connsiteY9" fmla="*/ 207168 h 219075"/>
                <a:gd name="connsiteX10" fmla="*/ 269082 w 300038"/>
                <a:gd name="connsiteY10" fmla="*/ 192881 h 219075"/>
                <a:gd name="connsiteX11" fmla="*/ 300038 w 300038"/>
                <a:gd name="connsiteY11" fmla="*/ 192881 h 219075"/>
                <a:gd name="connsiteX12" fmla="*/ 283369 w 300038"/>
                <a:gd name="connsiteY12" fmla="*/ 171450 h 219075"/>
                <a:gd name="connsiteX13" fmla="*/ 259557 w 300038"/>
                <a:gd name="connsiteY13" fmla="*/ 145256 h 219075"/>
                <a:gd name="connsiteX14" fmla="*/ 219075 w 300038"/>
                <a:gd name="connsiteY14" fmla="*/ 92868 h 219075"/>
                <a:gd name="connsiteX15" fmla="*/ 240507 w 300038"/>
                <a:gd name="connsiteY15" fmla="*/ 95250 h 219075"/>
                <a:gd name="connsiteX16" fmla="*/ 250032 w 300038"/>
                <a:gd name="connsiteY16" fmla="*/ 64293 h 219075"/>
                <a:gd name="connsiteX17" fmla="*/ 228600 w 300038"/>
                <a:gd name="connsiteY17" fmla="*/ 45243 h 219075"/>
                <a:gd name="connsiteX18" fmla="*/ 211932 w 300038"/>
                <a:gd name="connsiteY18" fmla="*/ 0 h 219075"/>
                <a:gd name="connsiteX19" fmla="*/ 195263 w 300038"/>
                <a:gd name="connsiteY19" fmla="*/ 7143 h 219075"/>
                <a:gd name="connsiteX20" fmla="*/ 185738 w 300038"/>
                <a:gd name="connsiteY20" fmla="*/ 30956 h 219075"/>
                <a:gd name="connsiteX21" fmla="*/ 185738 w 300038"/>
                <a:gd name="connsiteY21" fmla="*/ 61912 h 219075"/>
                <a:gd name="connsiteX22" fmla="*/ 176213 w 300038"/>
                <a:gd name="connsiteY22" fmla="*/ 71437 h 219075"/>
                <a:gd name="connsiteX23" fmla="*/ 140494 w 300038"/>
                <a:gd name="connsiteY23" fmla="*/ 50006 h 219075"/>
                <a:gd name="connsiteX24" fmla="*/ 114300 w 300038"/>
                <a:gd name="connsiteY24" fmla="*/ 73818 h 219075"/>
                <a:gd name="connsiteX25" fmla="*/ 83344 w 300038"/>
                <a:gd name="connsiteY25" fmla="*/ 71437 h 219075"/>
                <a:gd name="connsiteX26" fmla="*/ 50007 w 300038"/>
                <a:gd name="connsiteY26" fmla="*/ 73818 h 219075"/>
                <a:gd name="connsiteX27" fmla="*/ 30957 w 300038"/>
                <a:gd name="connsiteY27" fmla="*/ 59531 h 219075"/>
                <a:gd name="connsiteX28" fmla="*/ 9525 w 300038"/>
                <a:gd name="connsiteY28" fmla="*/ 40481 h 219075"/>
                <a:gd name="connsiteX0" fmla="*/ 9525 w 300038"/>
                <a:gd name="connsiteY0" fmla="*/ 40481 h 219075"/>
                <a:gd name="connsiteX1" fmla="*/ 0 w 300038"/>
                <a:gd name="connsiteY1" fmla="*/ 100012 h 219075"/>
                <a:gd name="connsiteX2" fmla="*/ 52388 w 300038"/>
                <a:gd name="connsiteY2" fmla="*/ 128587 h 219075"/>
                <a:gd name="connsiteX3" fmla="*/ 71438 w 300038"/>
                <a:gd name="connsiteY3" fmla="*/ 154781 h 219075"/>
                <a:gd name="connsiteX4" fmla="*/ 85725 w 300038"/>
                <a:gd name="connsiteY4" fmla="*/ 200025 h 219075"/>
                <a:gd name="connsiteX5" fmla="*/ 97632 w 300038"/>
                <a:gd name="connsiteY5" fmla="*/ 207168 h 219075"/>
                <a:gd name="connsiteX6" fmla="*/ 147638 w 300038"/>
                <a:gd name="connsiteY6" fmla="*/ 207168 h 219075"/>
                <a:gd name="connsiteX7" fmla="*/ 166688 w 300038"/>
                <a:gd name="connsiteY7" fmla="*/ 219075 h 219075"/>
                <a:gd name="connsiteX8" fmla="*/ 188119 w 300038"/>
                <a:gd name="connsiteY8" fmla="*/ 211931 h 219075"/>
                <a:gd name="connsiteX9" fmla="*/ 228600 w 300038"/>
                <a:gd name="connsiteY9" fmla="*/ 207168 h 219075"/>
                <a:gd name="connsiteX10" fmla="*/ 269082 w 300038"/>
                <a:gd name="connsiteY10" fmla="*/ 192881 h 219075"/>
                <a:gd name="connsiteX11" fmla="*/ 300038 w 300038"/>
                <a:gd name="connsiteY11" fmla="*/ 192881 h 219075"/>
                <a:gd name="connsiteX12" fmla="*/ 283369 w 300038"/>
                <a:gd name="connsiteY12" fmla="*/ 171450 h 219075"/>
                <a:gd name="connsiteX13" fmla="*/ 259557 w 300038"/>
                <a:gd name="connsiteY13" fmla="*/ 145256 h 219075"/>
                <a:gd name="connsiteX14" fmla="*/ 219075 w 300038"/>
                <a:gd name="connsiteY14" fmla="*/ 92868 h 219075"/>
                <a:gd name="connsiteX15" fmla="*/ 240507 w 300038"/>
                <a:gd name="connsiteY15" fmla="*/ 95250 h 219075"/>
                <a:gd name="connsiteX16" fmla="*/ 250032 w 300038"/>
                <a:gd name="connsiteY16" fmla="*/ 64293 h 219075"/>
                <a:gd name="connsiteX17" fmla="*/ 228600 w 300038"/>
                <a:gd name="connsiteY17" fmla="*/ 45243 h 219075"/>
                <a:gd name="connsiteX18" fmla="*/ 211932 w 300038"/>
                <a:gd name="connsiteY18" fmla="*/ 0 h 219075"/>
                <a:gd name="connsiteX19" fmla="*/ 195263 w 300038"/>
                <a:gd name="connsiteY19" fmla="*/ 7143 h 219075"/>
                <a:gd name="connsiteX20" fmla="*/ 185738 w 300038"/>
                <a:gd name="connsiteY20" fmla="*/ 30956 h 219075"/>
                <a:gd name="connsiteX21" fmla="*/ 185738 w 300038"/>
                <a:gd name="connsiteY21" fmla="*/ 61912 h 219075"/>
                <a:gd name="connsiteX22" fmla="*/ 176213 w 300038"/>
                <a:gd name="connsiteY22" fmla="*/ 71437 h 219075"/>
                <a:gd name="connsiteX23" fmla="*/ 140494 w 300038"/>
                <a:gd name="connsiteY23" fmla="*/ 50006 h 219075"/>
                <a:gd name="connsiteX24" fmla="*/ 114300 w 300038"/>
                <a:gd name="connsiteY24" fmla="*/ 73818 h 219075"/>
                <a:gd name="connsiteX25" fmla="*/ 83344 w 300038"/>
                <a:gd name="connsiteY25" fmla="*/ 71437 h 219075"/>
                <a:gd name="connsiteX26" fmla="*/ 50007 w 300038"/>
                <a:gd name="connsiteY26" fmla="*/ 73818 h 219075"/>
                <a:gd name="connsiteX27" fmla="*/ 45245 w 300038"/>
                <a:gd name="connsiteY27" fmla="*/ 54768 h 219075"/>
                <a:gd name="connsiteX28" fmla="*/ 9525 w 300038"/>
                <a:gd name="connsiteY28" fmla="*/ 4048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038" h="219075">
                  <a:moveTo>
                    <a:pt x="9525" y="40481"/>
                  </a:moveTo>
                  <a:lnTo>
                    <a:pt x="0" y="100012"/>
                  </a:lnTo>
                  <a:lnTo>
                    <a:pt x="52388" y="128587"/>
                  </a:lnTo>
                  <a:lnTo>
                    <a:pt x="71438" y="154781"/>
                  </a:lnTo>
                  <a:lnTo>
                    <a:pt x="85725" y="200025"/>
                  </a:lnTo>
                  <a:lnTo>
                    <a:pt x="97632" y="207168"/>
                  </a:lnTo>
                  <a:lnTo>
                    <a:pt x="147638" y="207168"/>
                  </a:lnTo>
                  <a:lnTo>
                    <a:pt x="166688" y="219075"/>
                  </a:lnTo>
                  <a:lnTo>
                    <a:pt x="188119" y="211931"/>
                  </a:lnTo>
                  <a:lnTo>
                    <a:pt x="228600" y="207168"/>
                  </a:lnTo>
                  <a:lnTo>
                    <a:pt x="269082" y="192881"/>
                  </a:lnTo>
                  <a:lnTo>
                    <a:pt x="300038" y="192881"/>
                  </a:lnTo>
                  <a:lnTo>
                    <a:pt x="283369" y="171450"/>
                  </a:lnTo>
                  <a:lnTo>
                    <a:pt x="259557" y="145256"/>
                  </a:lnTo>
                  <a:lnTo>
                    <a:pt x="219075" y="92868"/>
                  </a:lnTo>
                  <a:lnTo>
                    <a:pt x="240507" y="95250"/>
                  </a:lnTo>
                  <a:lnTo>
                    <a:pt x="250032" y="64293"/>
                  </a:lnTo>
                  <a:lnTo>
                    <a:pt x="228600" y="45243"/>
                  </a:lnTo>
                  <a:lnTo>
                    <a:pt x="211932" y="0"/>
                  </a:lnTo>
                  <a:lnTo>
                    <a:pt x="195263" y="7143"/>
                  </a:lnTo>
                  <a:lnTo>
                    <a:pt x="185738" y="30956"/>
                  </a:lnTo>
                  <a:lnTo>
                    <a:pt x="185738" y="61912"/>
                  </a:lnTo>
                  <a:lnTo>
                    <a:pt x="176213" y="71437"/>
                  </a:lnTo>
                  <a:lnTo>
                    <a:pt x="140494" y="50006"/>
                  </a:lnTo>
                  <a:lnTo>
                    <a:pt x="114300" y="73818"/>
                  </a:lnTo>
                  <a:lnTo>
                    <a:pt x="83344" y="71437"/>
                  </a:lnTo>
                  <a:lnTo>
                    <a:pt x="50007" y="73818"/>
                  </a:lnTo>
                  <a:lnTo>
                    <a:pt x="45245" y="54768"/>
                  </a:lnTo>
                  <a:lnTo>
                    <a:pt x="9525" y="40481"/>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65" name="Freeform: Shape 1075">
              <a:extLst>
                <a:ext uri="{FF2B5EF4-FFF2-40B4-BE49-F238E27FC236}">
                  <a16:creationId xmlns:a16="http://schemas.microsoft.com/office/drawing/2014/main" id="{81D13218-F687-BB29-4918-A9BC0D1C3A1C}"/>
                </a:ext>
              </a:extLst>
            </p:cNvPr>
            <p:cNvSpPr>
              <a:spLocks/>
            </p:cNvSpPr>
            <p:nvPr/>
          </p:nvSpPr>
          <p:spPr bwMode="auto">
            <a:xfrm>
              <a:off x="5105400" y="4300538"/>
              <a:ext cx="364331" cy="292893"/>
            </a:xfrm>
            <a:custGeom>
              <a:avLst/>
              <a:gdLst>
                <a:gd name="connsiteX0" fmla="*/ 0 w 364331"/>
                <a:gd name="connsiteY0" fmla="*/ 147637 h 292893"/>
                <a:gd name="connsiteX1" fmla="*/ 85725 w 364331"/>
                <a:gd name="connsiteY1" fmla="*/ 252412 h 292893"/>
                <a:gd name="connsiteX2" fmla="*/ 135731 w 364331"/>
                <a:gd name="connsiteY2" fmla="*/ 280987 h 292893"/>
                <a:gd name="connsiteX3" fmla="*/ 169069 w 364331"/>
                <a:gd name="connsiteY3" fmla="*/ 292893 h 292893"/>
                <a:gd name="connsiteX4" fmla="*/ 185738 w 364331"/>
                <a:gd name="connsiteY4" fmla="*/ 276225 h 292893"/>
                <a:gd name="connsiteX5" fmla="*/ 211931 w 364331"/>
                <a:gd name="connsiteY5" fmla="*/ 280987 h 292893"/>
                <a:gd name="connsiteX6" fmla="*/ 238125 w 364331"/>
                <a:gd name="connsiteY6" fmla="*/ 264318 h 292893"/>
                <a:gd name="connsiteX7" fmla="*/ 288131 w 364331"/>
                <a:gd name="connsiteY7" fmla="*/ 240506 h 292893"/>
                <a:gd name="connsiteX8" fmla="*/ 364331 w 364331"/>
                <a:gd name="connsiteY8" fmla="*/ 171450 h 292893"/>
                <a:gd name="connsiteX9" fmla="*/ 300038 w 364331"/>
                <a:gd name="connsiteY9" fmla="*/ 152400 h 292893"/>
                <a:gd name="connsiteX10" fmla="*/ 238125 w 364331"/>
                <a:gd name="connsiteY10" fmla="*/ 116681 h 292893"/>
                <a:gd name="connsiteX11" fmla="*/ 233363 w 364331"/>
                <a:gd name="connsiteY11" fmla="*/ 90487 h 292893"/>
                <a:gd name="connsiteX12" fmla="*/ 211931 w 364331"/>
                <a:gd name="connsiteY12" fmla="*/ 80962 h 292893"/>
                <a:gd name="connsiteX13" fmla="*/ 207169 w 364331"/>
                <a:gd name="connsiteY13" fmla="*/ 52387 h 292893"/>
                <a:gd name="connsiteX14" fmla="*/ 180975 w 364331"/>
                <a:gd name="connsiteY14" fmla="*/ 26193 h 292893"/>
                <a:gd name="connsiteX15" fmla="*/ 157163 w 364331"/>
                <a:gd name="connsiteY15" fmla="*/ 7143 h 292893"/>
                <a:gd name="connsiteX16" fmla="*/ 121444 w 364331"/>
                <a:gd name="connsiteY16" fmla="*/ 0 h 292893"/>
                <a:gd name="connsiteX17" fmla="*/ 107156 w 364331"/>
                <a:gd name="connsiteY17" fmla="*/ 16668 h 292893"/>
                <a:gd name="connsiteX18" fmla="*/ 83344 w 364331"/>
                <a:gd name="connsiteY18" fmla="*/ 9525 h 292893"/>
                <a:gd name="connsiteX19" fmla="*/ 76200 w 364331"/>
                <a:gd name="connsiteY19" fmla="*/ 28575 h 292893"/>
                <a:gd name="connsiteX20" fmla="*/ 61913 w 364331"/>
                <a:gd name="connsiteY20" fmla="*/ 54768 h 292893"/>
                <a:gd name="connsiteX21" fmla="*/ 47625 w 364331"/>
                <a:gd name="connsiteY21" fmla="*/ 76200 h 292893"/>
                <a:gd name="connsiteX22" fmla="*/ 50006 w 364331"/>
                <a:gd name="connsiteY22" fmla="*/ 92868 h 292893"/>
                <a:gd name="connsiteX23" fmla="*/ 0 w 364331"/>
                <a:gd name="connsiteY23" fmla="*/ 147637 h 292893"/>
                <a:gd name="connsiteX0" fmla="*/ 0 w 364331"/>
                <a:gd name="connsiteY0" fmla="*/ 147637 h 292893"/>
                <a:gd name="connsiteX1" fmla="*/ 85725 w 364331"/>
                <a:gd name="connsiteY1" fmla="*/ 252412 h 292893"/>
                <a:gd name="connsiteX2" fmla="*/ 135731 w 364331"/>
                <a:gd name="connsiteY2" fmla="*/ 280987 h 292893"/>
                <a:gd name="connsiteX3" fmla="*/ 169069 w 364331"/>
                <a:gd name="connsiteY3" fmla="*/ 292893 h 292893"/>
                <a:gd name="connsiteX4" fmla="*/ 185738 w 364331"/>
                <a:gd name="connsiteY4" fmla="*/ 276225 h 292893"/>
                <a:gd name="connsiteX5" fmla="*/ 211931 w 364331"/>
                <a:gd name="connsiteY5" fmla="*/ 280987 h 292893"/>
                <a:gd name="connsiteX6" fmla="*/ 238125 w 364331"/>
                <a:gd name="connsiteY6" fmla="*/ 264318 h 292893"/>
                <a:gd name="connsiteX7" fmla="*/ 288131 w 364331"/>
                <a:gd name="connsiteY7" fmla="*/ 240506 h 292893"/>
                <a:gd name="connsiteX8" fmla="*/ 364331 w 364331"/>
                <a:gd name="connsiteY8" fmla="*/ 171450 h 292893"/>
                <a:gd name="connsiteX9" fmla="*/ 300038 w 364331"/>
                <a:gd name="connsiteY9" fmla="*/ 152400 h 292893"/>
                <a:gd name="connsiteX10" fmla="*/ 238125 w 364331"/>
                <a:gd name="connsiteY10" fmla="*/ 116681 h 292893"/>
                <a:gd name="connsiteX11" fmla="*/ 233363 w 364331"/>
                <a:gd name="connsiteY11" fmla="*/ 90487 h 292893"/>
                <a:gd name="connsiteX12" fmla="*/ 211931 w 364331"/>
                <a:gd name="connsiteY12" fmla="*/ 80962 h 292893"/>
                <a:gd name="connsiteX13" fmla="*/ 207169 w 364331"/>
                <a:gd name="connsiteY13" fmla="*/ 52387 h 292893"/>
                <a:gd name="connsiteX14" fmla="*/ 180975 w 364331"/>
                <a:gd name="connsiteY14" fmla="*/ 26193 h 292893"/>
                <a:gd name="connsiteX15" fmla="*/ 157163 w 364331"/>
                <a:gd name="connsiteY15" fmla="*/ 7143 h 292893"/>
                <a:gd name="connsiteX16" fmla="*/ 121444 w 364331"/>
                <a:gd name="connsiteY16" fmla="*/ 0 h 292893"/>
                <a:gd name="connsiteX17" fmla="*/ 107156 w 364331"/>
                <a:gd name="connsiteY17" fmla="*/ 16668 h 292893"/>
                <a:gd name="connsiteX18" fmla="*/ 83344 w 364331"/>
                <a:gd name="connsiteY18" fmla="*/ 9525 h 292893"/>
                <a:gd name="connsiteX19" fmla="*/ 76200 w 364331"/>
                <a:gd name="connsiteY19" fmla="*/ 28575 h 292893"/>
                <a:gd name="connsiteX20" fmla="*/ 61913 w 364331"/>
                <a:gd name="connsiteY20" fmla="*/ 54768 h 292893"/>
                <a:gd name="connsiteX21" fmla="*/ 47625 w 364331"/>
                <a:gd name="connsiteY21" fmla="*/ 76200 h 292893"/>
                <a:gd name="connsiteX22" fmla="*/ 50006 w 364331"/>
                <a:gd name="connsiteY22" fmla="*/ 92868 h 292893"/>
                <a:gd name="connsiteX23" fmla="*/ 23813 w 364331"/>
                <a:gd name="connsiteY23" fmla="*/ 123825 h 292893"/>
                <a:gd name="connsiteX24" fmla="*/ 0 w 364331"/>
                <a:gd name="connsiteY24" fmla="*/ 147637 h 292893"/>
                <a:gd name="connsiteX0" fmla="*/ 0 w 364331"/>
                <a:gd name="connsiteY0" fmla="*/ 147637 h 292893"/>
                <a:gd name="connsiteX1" fmla="*/ 85725 w 364331"/>
                <a:gd name="connsiteY1" fmla="*/ 252412 h 292893"/>
                <a:gd name="connsiteX2" fmla="*/ 135731 w 364331"/>
                <a:gd name="connsiteY2" fmla="*/ 280987 h 292893"/>
                <a:gd name="connsiteX3" fmla="*/ 169069 w 364331"/>
                <a:gd name="connsiteY3" fmla="*/ 292893 h 292893"/>
                <a:gd name="connsiteX4" fmla="*/ 185738 w 364331"/>
                <a:gd name="connsiteY4" fmla="*/ 276225 h 292893"/>
                <a:gd name="connsiteX5" fmla="*/ 211931 w 364331"/>
                <a:gd name="connsiteY5" fmla="*/ 280987 h 292893"/>
                <a:gd name="connsiteX6" fmla="*/ 238125 w 364331"/>
                <a:gd name="connsiteY6" fmla="*/ 264318 h 292893"/>
                <a:gd name="connsiteX7" fmla="*/ 288131 w 364331"/>
                <a:gd name="connsiteY7" fmla="*/ 240506 h 292893"/>
                <a:gd name="connsiteX8" fmla="*/ 364331 w 364331"/>
                <a:gd name="connsiteY8" fmla="*/ 171450 h 292893"/>
                <a:gd name="connsiteX9" fmla="*/ 300038 w 364331"/>
                <a:gd name="connsiteY9" fmla="*/ 152400 h 292893"/>
                <a:gd name="connsiteX10" fmla="*/ 238125 w 364331"/>
                <a:gd name="connsiteY10" fmla="*/ 116681 h 292893"/>
                <a:gd name="connsiteX11" fmla="*/ 233363 w 364331"/>
                <a:gd name="connsiteY11" fmla="*/ 90487 h 292893"/>
                <a:gd name="connsiteX12" fmla="*/ 211931 w 364331"/>
                <a:gd name="connsiteY12" fmla="*/ 80962 h 292893"/>
                <a:gd name="connsiteX13" fmla="*/ 207169 w 364331"/>
                <a:gd name="connsiteY13" fmla="*/ 52387 h 292893"/>
                <a:gd name="connsiteX14" fmla="*/ 180975 w 364331"/>
                <a:gd name="connsiteY14" fmla="*/ 26193 h 292893"/>
                <a:gd name="connsiteX15" fmla="*/ 157163 w 364331"/>
                <a:gd name="connsiteY15" fmla="*/ 7143 h 292893"/>
                <a:gd name="connsiteX16" fmla="*/ 121444 w 364331"/>
                <a:gd name="connsiteY16" fmla="*/ 0 h 292893"/>
                <a:gd name="connsiteX17" fmla="*/ 107156 w 364331"/>
                <a:gd name="connsiteY17" fmla="*/ 16668 h 292893"/>
                <a:gd name="connsiteX18" fmla="*/ 83344 w 364331"/>
                <a:gd name="connsiteY18" fmla="*/ 9525 h 292893"/>
                <a:gd name="connsiteX19" fmla="*/ 76200 w 364331"/>
                <a:gd name="connsiteY19" fmla="*/ 28575 h 292893"/>
                <a:gd name="connsiteX20" fmla="*/ 61913 w 364331"/>
                <a:gd name="connsiteY20" fmla="*/ 54768 h 292893"/>
                <a:gd name="connsiteX21" fmla="*/ 47625 w 364331"/>
                <a:gd name="connsiteY21" fmla="*/ 76200 h 292893"/>
                <a:gd name="connsiteX22" fmla="*/ 50006 w 364331"/>
                <a:gd name="connsiteY22" fmla="*/ 92868 h 292893"/>
                <a:gd name="connsiteX23" fmla="*/ 35719 w 364331"/>
                <a:gd name="connsiteY23" fmla="*/ 142875 h 292893"/>
                <a:gd name="connsiteX24" fmla="*/ 0 w 364331"/>
                <a:gd name="connsiteY24" fmla="*/ 147637 h 292893"/>
                <a:gd name="connsiteX0" fmla="*/ 0 w 364331"/>
                <a:gd name="connsiteY0" fmla="*/ 147637 h 292893"/>
                <a:gd name="connsiteX1" fmla="*/ 85725 w 364331"/>
                <a:gd name="connsiteY1" fmla="*/ 252412 h 292893"/>
                <a:gd name="connsiteX2" fmla="*/ 135731 w 364331"/>
                <a:gd name="connsiteY2" fmla="*/ 280987 h 292893"/>
                <a:gd name="connsiteX3" fmla="*/ 169069 w 364331"/>
                <a:gd name="connsiteY3" fmla="*/ 292893 h 292893"/>
                <a:gd name="connsiteX4" fmla="*/ 185738 w 364331"/>
                <a:gd name="connsiteY4" fmla="*/ 276225 h 292893"/>
                <a:gd name="connsiteX5" fmla="*/ 211931 w 364331"/>
                <a:gd name="connsiteY5" fmla="*/ 280987 h 292893"/>
                <a:gd name="connsiteX6" fmla="*/ 238125 w 364331"/>
                <a:gd name="connsiteY6" fmla="*/ 264318 h 292893"/>
                <a:gd name="connsiteX7" fmla="*/ 288131 w 364331"/>
                <a:gd name="connsiteY7" fmla="*/ 240506 h 292893"/>
                <a:gd name="connsiteX8" fmla="*/ 364331 w 364331"/>
                <a:gd name="connsiteY8" fmla="*/ 171450 h 292893"/>
                <a:gd name="connsiteX9" fmla="*/ 300038 w 364331"/>
                <a:gd name="connsiteY9" fmla="*/ 152400 h 292893"/>
                <a:gd name="connsiteX10" fmla="*/ 238125 w 364331"/>
                <a:gd name="connsiteY10" fmla="*/ 116681 h 292893"/>
                <a:gd name="connsiteX11" fmla="*/ 233363 w 364331"/>
                <a:gd name="connsiteY11" fmla="*/ 90487 h 292893"/>
                <a:gd name="connsiteX12" fmla="*/ 211931 w 364331"/>
                <a:gd name="connsiteY12" fmla="*/ 80962 h 292893"/>
                <a:gd name="connsiteX13" fmla="*/ 207169 w 364331"/>
                <a:gd name="connsiteY13" fmla="*/ 52387 h 292893"/>
                <a:gd name="connsiteX14" fmla="*/ 180975 w 364331"/>
                <a:gd name="connsiteY14" fmla="*/ 26193 h 292893"/>
                <a:gd name="connsiteX15" fmla="*/ 157163 w 364331"/>
                <a:gd name="connsiteY15" fmla="*/ 7143 h 292893"/>
                <a:gd name="connsiteX16" fmla="*/ 121444 w 364331"/>
                <a:gd name="connsiteY16" fmla="*/ 0 h 292893"/>
                <a:gd name="connsiteX17" fmla="*/ 107156 w 364331"/>
                <a:gd name="connsiteY17" fmla="*/ 16668 h 292893"/>
                <a:gd name="connsiteX18" fmla="*/ 83344 w 364331"/>
                <a:gd name="connsiteY18" fmla="*/ 9525 h 292893"/>
                <a:gd name="connsiteX19" fmla="*/ 76200 w 364331"/>
                <a:gd name="connsiteY19" fmla="*/ 28575 h 292893"/>
                <a:gd name="connsiteX20" fmla="*/ 61913 w 364331"/>
                <a:gd name="connsiteY20" fmla="*/ 54768 h 292893"/>
                <a:gd name="connsiteX21" fmla="*/ 47625 w 364331"/>
                <a:gd name="connsiteY21" fmla="*/ 76200 h 292893"/>
                <a:gd name="connsiteX22" fmla="*/ 50006 w 364331"/>
                <a:gd name="connsiteY22" fmla="*/ 92868 h 292893"/>
                <a:gd name="connsiteX23" fmla="*/ 38100 w 364331"/>
                <a:gd name="connsiteY23" fmla="*/ 109537 h 292893"/>
                <a:gd name="connsiteX24" fmla="*/ 35719 w 364331"/>
                <a:gd name="connsiteY24" fmla="*/ 142875 h 292893"/>
                <a:gd name="connsiteX25" fmla="*/ 0 w 364331"/>
                <a:gd name="connsiteY25" fmla="*/ 147637 h 292893"/>
                <a:gd name="connsiteX0" fmla="*/ 0 w 364331"/>
                <a:gd name="connsiteY0" fmla="*/ 147637 h 292893"/>
                <a:gd name="connsiteX1" fmla="*/ 85725 w 364331"/>
                <a:gd name="connsiteY1" fmla="*/ 252412 h 292893"/>
                <a:gd name="connsiteX2" fmla="*/ 135731 w 364331"/>
                <a:gd name="connsiteY2" fmla="*/ 280987 h 292893"/>
                <a:gd name="connsiteX3" fmla="*/ 169069 w 364331"/>
                <a:gd name="connsiteY3" fmla="*/ 292893 h 292893"/>
                <a:gd name="connsiteX4" fmla="*/ 185738 w 364331"/>
                <a:gd name="connsiteY4" fmla="*/ 276225 h 292893"/>
                <a:gd name="connsiteX5" fmla="*/ 211931 w 364331"/>
                <a:gd name="connsiteY5" fmla="*/ 280987 h 292893"/>
                <a:gd name="connsiteX6" fmla="*/ 238125 w 364331"/>
                <a:gd name="connsiteY6" fmla="*/ 264318 h 292893"/>
                <a:gd name="connsiteX7" fmla="*/ 288131 w 364331"/>
                <a:gd name="connsiteY7" fmla="*/ 240506 h 292893"/>
                <a:gd name="connsiteX8" fmla="*/ 364331 w 364331"/>
                <a:gd name="connsiteY8" fmla="*/ 171450 h 292893"/>
                <a:gd name="connsiteX9" fmla="*/ 300038 w 364331"/>
                <a:gd name="connsiteY9" fmla="*/ 152400 h 292893"/>
                <a:gd name="connsiteX10" fmla="*/ 238125 w 364331"/>
                <a:gd name="connsiteY10" fmla="*/ 116681 h 292893"/>
                <a:gd name="connsiteX11" fmla="*/ 233363 w 364331"/>
                <a:gd name="connsiteY11" fmla="*/ 90487 h 292893"/>
                <a:gd name="connsiteX12" fmla="*/ 211931 w 364331"/>
                <a:gd name="connsiteY12" fmla="*/ 80962 h 292893"/>
                <a:gd name="connsiteX13" fmla="*/ 207169 w 364331"/>
                <a:gd name="connsiteY13" fmla="*/ 52387 h 292893"/>
                <a:gd name="connsiteX14" fmla="*/ 180975 w 364331"/>
                <a:gd name="connsiteY14" fmla="*/ 26193 h 292893"/>
                <a:gd name="connsiteX15" fmla="*/ 157163 w 364331"/>
                <a:gd name="connsiteY15" fmla="*/ 7143 h 292893"/>
                <a:gd name="connsiteX16" fmla="*/ 121444 w 364331"/>
                <a:gd name="connsiteY16" fmla="*/ 0 h 292893"/>
                <a:gd name="connsiteX17" fmla="*/ 107156 w 364331"/>
                <a:gd name="connsiteY17" fmla="*/ 16668 h 292893"/>
                <a:gd name="connsiteX18" fmla="*/ 83344 w 364331"/>
                <a:gd name="connsiteY18" fmla="*/ 9525 h 292893"/>
                <a:gd name="connsiteX19" fmla="*/ 76200 w 364331"/>
                <a:gd name="connsiteY19" fmla="*/ 28575 h 292893"/>
                <a:gd name="connsiteX20" fmla="*/ 61913 w 364331"/>
                <a:gd name="connsiteY20" fmla="*/ 54768 h 292893"/>
                <a:gd name="connsiteX21" fmla="*/ 47625 w 364331"/>
                <a:gd name="connsiteY21" fmla="*/ 76200 h 292893"/>
                <a:gd name="connsiteX22" fmla="*/ 50006 w 364331"/>
                <a:gd name="connsiteY22" fmla="*/ 92868 h 292893"/>
                <a:gd name="connsiteX23" fmla="*/ 33337 w 364331"/>
                <a:gd name="connsiteY23" fmla="*/ 107156 h 292893"/>
                <a:gd name="connsiteX24" fmla="*/ 35719 w 364331"/>
                <a:gd name="connsiteY24" fmla="*/ 142875 h 292893"/>
                <a:gd name="connsiteX25" fmla="*/ 0 w 364331"/>
                <a:gd name="connsiteY25" fmla="*/ 147637 h 29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4331" h="292893">
                  <a:moveTo>
                    <a:pt x="0" y="147637"/>
                  </a:moveTo>
                  <a:lnTo>
                    <a:pt x="85725" y="252412"/>
                  </a:lnTo>
                  <a:lnTo>
                    <a:pt x="135731" y="280987"/>
                  </a:lnTo>
                  <a:lnTo>
                    <a:pt x="169069" y="292893"/>
                  </a:lnTo>
                  <a:lnTo>
                    <a:pt x="185738" y="276225"/>
                  </a:lnTo>
                  <a:lnTo>
                    <a:pt x="211931" y="280987"/>
                  </a:lnTo>
                  <a:lnTo>
                    <a:pt x="238125" y="264318"/>
                  </a:lnTo>
                  <a:lnTo>
                    <a:pt x="288131" y="240506"/>
                  </a:lnTo>
                  <a:lnTo>
                    <a:pt x="364331" y="171450"/>
                  </a:lnTo>
                  <a:lnTo>
                    <a:pt x="300038" y="152400"/>
                  </a:lnTo>
                  <a:lnTo>
                    <a:pt x="238125" y="116681"/>
                  </a:lnTo>
                  <a:lnTo>
                    <a:pt x="233363" y="90487"/>
                  </a:lnTo>
                  <a:lnTo>
                    <a:pt x="211931" y="80962"/>
                  </a:lnTo>
                  <a:lnTo>
                    <a:pt x="207169" y="52387"/>
                  </a:lnTo>
                  <a:lnTo>
                    <a:pt x="180975" y="26193"/>
                  </a:lnTo>
                  <a:lnTo>
                    <a:pt x="157163" y="7143"/>
                  </a:lnTo>
                  <a:lnTo>
                    <a:pt x="121444" y="0"/>
                  </a:lnTo>
                  <a:lnTo>
                    <a:pt x="107156" y="16668"/>
                  </a:lnTo>
                  <a:lnTo>
                    <a:pt x="83344" y="9525"/>
                  </a:lnTo>
                  <a:lnTo>
                    <a:pt x="76200" y="28575"/>
                  </a:lnTo>
                  <a:lnTo>
                    <a:pt x="61913" y="54768"/>
                  </a:lnTo>
                  <a:lnTo>
                    <a:pt x="47625" y="76200"/>
                  </a:lnTo>
                  <a:lnTo>
                    <a:pt x="50006" y="92868"/>
                  </a:lnTo>
                  <a:lnTo>
                    <a:pt x="33337" y="107156"/>
                  </a:lnTo>
                  <a:lnTo>
                    <a:pt x="35719" y="142875"/>
                  </a:lnTo>
                  <a:lnTo>
                    <a:pt x="0" y="14763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66" name="Freeform: Shape 1076">
              <a:extLst>
                <a:ext uri="{FF2B5EF4-FFF2-40B4-BE49-F238E27FC236}">
                  <a16:creationId xmlns:a16="http://schemas.microsoft.com/office/drawing/2014/main" id="{883797A2-A6C0-7414-1B4C-34735BC245EA}"/>
                </a:ext>
              </a:extLst>
            </p:cNvPr>
            <p:cNvSpPr>
              <a:spLocks/>
            </p:cNvSpPr>
            <p:nvPr/>
          </p:nvSpPr>
          <p:spPr bwMode="auto">
            <a:xfrm>
              <a:off x="5314950" y="4329113"/>
              <a:ext cx="28575" cy="59531"/>
            </a:xfrm>
            <a:custGeom>
              <a:avLst/>
              <a:gdLst>
                <a:gd name="connsiteX0" fmla="*/ 21431 w 28575"/>
                <a:gd name="connsiteY0" fmla="*/ 0 h 59531"/>
                <a:gd name="connsiteX1" fmla="*/ 0 w 28575"/>
                <a:gd name="connsiteY1" fmla="*/ 47625 h 59531"/>
                <a:gd name="connsiteX2" fmla="*/ 28575 w 28575"/>
                <a:gd name="connsiteY2" fmla="*/ 59531 h 59531"/>
                <a:gd name="connsiteX3" fmla="*/ 21431 w 28575"/>
                <a:gd name="connsiteY3" fmla="*/ 0 h 59531"/>
              </a:gdLst>
              <a:ahLst/>
              <a:cxnLst>
                <a:cxn ang="0">
                  <a:pos x="connsiteX0" y="connsiteY0"/>
                </a:cxn>
                <a:cxn ang="0">
                  <a:pos x="connsiteX1" y="connsiteY1"/>
                </a:cxn>
                <a:cxn ang="0">
                  <a:pos x="connsiteX2" y="connsiteY2"/>
                </a:cxn>
                <a:cxn ang="0">
                  <a:pos x="connsiteX3" y="connsiteY3"/>
                </a:cxn>
              </a:cxnLst>
              <a:rect l="l" t="t" r="r" b="b"/>
              <a:pathLst>
                <a:path w="28575" h="59531">
                  <a:moveTo>
                    <a:pt x="21431" y="0"/>
                  </a:moveTo>
                  <a:lnTo>
                    <a:pt x="0" y="47625"/>
                  </a:lnTo>
                  <a:lnTo>
                    <a:pt x="28575" y="59531"/>
                  </a:lnTo>
                  <a:lnTo>
                    <a:pt x="21431"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67" name="Freeform: Shape 1077">
              <a:extLst>
                <a:ext uri="{FF2B5EF4-FFF2-40B4-BE49-F238E27FC236}">
                  <a16:creationId xmlns:a16="http://schemas.microsoft.com/office/drawing/2014/main" id="{4746B2AB-48FB-2497-4F9B-94B2FD9E3953}"/>
                </a:ext>
              </a:extLst>
            </p:cNvPr>
            <p:cNvSpPr>
              <a:spLocks/>
            </p:cNvSpPr>
            <p:nvPr/>
          </p:nvSpPr>
          <p:spPr bwMode="auto">
            <a:xfrm>
              <a:off x="5188744" y="4207669"/>
              <a:ext cx="142875" cy="154781"/>
            </a:xfrm>
            <a:custGeom>
              <a:avLst/>
              <a:gdLst>
                <a:gd name="connsiteX0" fmla="*/ 40481 w 142875"/>
                <a:gd name="connsiteY0" fmla="*/ 0 h 154781"/>
                <a:gd name="connsiteX1" fmla="*/ 0 w 142875"/>
                <a:gd name="connsiteY1" fmla="*/ 30956 h 154781"/>
                <a:gd name="connsiteX2" fmla="*/ 0 w 142875"/>
                <a:gd name="connsiteY2" fmla="*/ 102394 h 154781"/>
                <a:gd name="connsiteX3" fmla="*/ 21431 w 142875"/>
                <a:gd name="connsiteY3" fmla="*/ 116681 h 154781"/>
                <a:gd name="connsiteX4" fmla="*/ 33337 w 142875"/>
                <a:gd name="connsiteY4" fmla="*/ 100012 h 154781"/>
                <a:gd name="connsiteX5" fmla="*/ 71437 w 142875"/>
                <a:gd name="connsiteY5" fmla="*/ 102394 h 154781"/>
                <a:gd name="connsiteX6" fmla="*/ 130969 w 142875"/>
                <a:gd name="connsiteY6" fmla="*/ 154781 h 154781"/>
                <a:gd name="connsiteX7" fmla="*/ 142875 w 142875"/>
                <a:gd name="connsiteY7" fmla="*/ 121444 h 154781"/>
                <a:gd name="connsiteX8" fmla="*/ 111919 w 142875"/>
                <a:gd name="connsiteY8" fmla="*/ 97631 h 154781"/>
                <a:gd name="connsiteX9" fmla="*/ 83344 w 142875"/>
                <a:gd name="connsiteY9" fmla="*/ 73819 h 154781"/>
                <a:gd name="connsiteX10" fmla="*/ 61912 w 142875"/>
                <a:gd name="connsiteY10" fmla="*/ 66675 h 154781"/>
                <a:gd name="connsiteX11" fmla="*/ 40481 w 142875"/>
                <a:gd name="connsiteY11" fmla="*/ 0 h 15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875" h="154781">
                  <a:moveTo>
                    <a:pt x="40481" y="0"/>
                  </a:moveTo>
                  <a:lnTo>
                    <a:pt x="0" y="30956"/>
                  </a:lnTo>
                  <a:lnTo>
                    <a:pt x="0" y="102394"/>
                  </a:lnTo>
                  <a:lnTo>
                    <a:pt x="21431" y="116681"/>
                  </a:lnTo>
                  <a:lnTo>
                    <a:pt x="33337" y="100012"/>
                  </a:lnTo>
                  <a:lnTo>
                    <a:pt x="71437" y="102394"/>
                  </a:lnTo>
                  <a:lnTo>
                    <a:pt x="130969" y="154781"/>
                  </a:lnTo>
                  <a:lnTo>
                    <a:pt x="142875" y="121444"/>
                  </a:lnTo>
                  <a:lnTo>
                    <a:pt x="111919" y="97631"/>
                  </a:lnTo>
                  <a:lnTo>
                    <a:pt x="83344" y="73819"/>
                  </a:lnTo>
                  <a:lnTo>
                    <a:pt x="61912" y="66675"/>
                  </a:lnTo>
                  <a:lnTo>
                    <a:pt x="40481"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68" name="Freeform: Shape 1079">
              <a:extLst>
                <a:ext uri="{FF2B5EF4-FFF2-40B4-BE49-F238E27FC236}">
                  <a16:creationId xmlns:a16="http://schemas.microsoft.com/office/drawing/2014/main" id="{DFB2E2AC-EB6F-2D74-4BA2-9E0FE91C123F}"/>
                </a:ext>
              </a:extLst>
            </p:cNvPr>
            <p:cNvSpPr>
              <a:spLocks/>
            </p:cNvSpPr>
            <p:nvPr/>
          </p:nvSpPr>
          <p:spPr bwMode="auto">
            <a:xfrm>
              <a:off x="4841081" y="4071938"/>
              <a:ext cx="376238" cy="385762"/>
            </a:xfrm>
            <a:custGeom>
              <a:avLst/>
              <a:gdLst>
                <a:gd name="connsiteX0" fmla="*/ 242888 w 376238"/>
                <a:gd name="connsiteY0" fmla="*/ 35718 h 385762"/>
                <a:gd name="connsiteX1" fmla="*/ 80963 w 376238"/>
                <a:gd name="connsiteY1" fmla="*/ 38100 h 385762"/>
                <a:gd name="connsiteX2" fmla="*/ 73819 w 376238"/>
                <a:gd name="connsiteY2" fmla="*/ 90487 h 385762"/>
                <a:gd name="connsiteX3" fmla="*/ 73819 w 376238"/>
                <a:gd name="connsiteY3" fmla="*/ 90487 h 385762"/>
                <a:gd name="connsiteX4" fmla="*/ 45244 w 376238"/>
                <a:gd name="connsiteY4" fmla="*/ 97631 h 385762"/>
                <a:gd name="connsiteX5" fmla="*/ 45244 w 376238"/>
                <a:gd name="connsiteY5" fmla="*/ 126206 h 385762"/>
                <a:gd name="connsiteX6" fmla="*/ 23813 w 376238"/>
                <a:gd name="connsiteY6" fmla="*/ 102393 h 385762"/>
                <a:gd name="connsiteX7" fmla="*/ 26194 w 376238"/>
                <a:gd name="connsiteY7" fmla="*/ 202406 h 385762"/>
                <a:gd name="connsiteX8" fmla="*/ 0 w 376238"/>
                <a:gd name="connsiteY8" fmla="*/ 235743 h 385762"/>
                <a:gd name="connsiteX9" fmla="*/ 2382 w 376238"/>
                <a:gd name="connsiteY9" fmla="*/ 323850 h 385762"/>
                <a:gd name="connsiteX10" fmla="*/ 35719 w 376238"/>
                <a:gd name="connsiteY10" fmla="*/ 342900 h 385762"/>
                <a:gd name="connsiteX11" fmla="*/ 45244 w 376238"/>
                <a:gd name="connsiteY11" fmla="*/ 385762 h 385762"/>
                <a:gd name="connsiteX12" fmla="*/ 59532 w 376238"/>
                <a:gd name="connsiteY12" fmla="*/ 326231 h 385762"/>
                <a:gd name="connsiteX13" fmla="*/ 92869 w 376238"/>
                <a:gd name="connsiteY13" fmla="*/ 342900 h 385762"/>
                <a:gd name="connsiteX14" fmla="*/ 97632 w 376238"/>
                <a:gd name="connsiteY14" fmla="*/ 364331 h 385762"/>
                <a:gd name="connsiteX15" fmla="*/ 159544 w 376238"/>
                <a:gd name="connsiteY15" fmla="*/ 357187 h 385762"/>
                <a:gd name="connsiteX16" fmla="*/ 188119 w 376238"/>
                <a:gd name="connsiteY16" fmla="*/ 338137 h 385762"/>
                <a:gd name="connsiteX17" fmla="*/ 216694 w 376238"/>
                <a:gd name="connsiteY17" fmla="*/ 361950 h 385762"/>
                <a:gd name="connsiteX18" fmla="*/ 230982 w 376238"/>
                <a:gd name="connsiteY18" fmla="*/ 345281 h 385762"/>
                <a:gd name="connsiteX19" fmla="*/ 233363 w 376238"/>
                <a:gd name="connsiteY19" fmla="*/ 321468 h 385762"/>
                <a:gd name="connsiteX20" fmla="*/ 245269 w 376238"/>
                <a:gd name="connsiteY20" fmla="*/ 288131 h 385762"/>
                <a:gd name="connsiteX21" fmla="*/ 254794 w 376238"/>
                <a:gd name="connsiteY21" fmla="*/ 283368 h 385762"/>
                <a:gd name="connsiteX22" fmla="*/ 273844 w 376238"/>
                <a:gd name="connsiteY22" fmla="*/ 333375 h 385762"/>
                <a:gd name="connsiteX23" fmla="*/ 302419 w 376238"/>
                <a:gd name="connsiteY23" fmla="*/ 352425 h 385762"/>
                <a:gd name="connsiteX24" fmla="*/ 302419 w 376238"/>
                <a:gd name="connsiteY24" fmla="*/ 328612 h 385762"/>
                <a:gd name="connsiteX25" fmla="*/ 314325 w 376238"/>
                <a:gd name="connsiteY25" fmla="*/ 316706 h 385762"/>
                <a:gd name="connsiteX26" fmla="*/ 314325 w 376238"/>
                <a:gd name="connsiteY26" fmla="*/ 292893 h 385762"/>
                <a:gd name="connsiteX27" fmla="*/ 345282 w 376238"/>
                <a:gd name="connsiteY27" fmla="*/ 235743 h 385762"/>
                <a:gd name="connsiteX28" fmla="*/ 352425 w 376238"/>
                <a:gd name="connsiteY28" fmla="*/ 164306 h 385762"/>
                <a:gd name="connsiteX29" fmla="*/ 376238 w 376238"/>
                <a:gd name="connsiteY29" fmla="*/ 135731 h 385762"/>
                <a:gd name="connsiteX30" fmla="*/ 354807 w 376238"/>
                <a:gd name="connsiteY30" fmla="*/ 119062 h 385762"/>
                <a:gd name="connsiteX31" fmla="*/ 352425 w 376238"/>
                <a:gd name="connsiteY31" fmla="*/ 85725 h 385762"/>
                <a:gd name="connsiteX32" fmla="*/ 345282 w 376238"/>
                <a:gd name="connsiteY32" fmla="*/ 69056 h 385762"/>
                <a:gd name="connsiteX33" fmla="*/ 338138 w 376238"/>
                <a:gd name="connsiteY33" fmla="*/ 40481 h 385762"/>
                <a:gd name="connsiteX34" fmla="*/ 309563 w 376238"/>
                <a:gd name="connsiteY34" fmla="*/ 0 h 385762"/>
                <a:gd name="connsiteX35" fmla="*/ 242888 w 376238"/>
                <a:gd name="connsiteY35" fmla="*/ 35718 h 385762"/>
                <a:gd name="connsiteX0" fmla="*/ 242888 w 376238"/>
                <a:gd name="connsiteY0" fmla="*/ 35718 h 385762"/>
                <a:gd name="connsiteX1" fmla="*/ 80963 w 376238"/>
                <a:gd name="connsiteY1" fmla="*/ 38100 h 385762"/>
                <a:gd name="connsiteX2" fmla="*/ 73819 w 376238"/>
                <a:gd name="connsiteY2" fmla="*/ 90487 h 385762"/>
                <a:gd name="connsiteX3" fmla="*/ 73819 w 376238"/>
                <a:gd name="connsiteY3" fmla="*/ 90487 h 385762"/>
                <a:gd name="connsiteX4" fmla="*/ 45244 w 376238"/>
                <a:gd name="connsiteY4" fmla="*/ 97631 h 385762"/>
                <a:gd name="connsiteX5" fmla="*/ 45244 w 376238"/>
                <a:gd name="connsiteY5" fmla="*/ 126206 h 385762"/>
                <a:gd name="connsiteX6" fmla="*/ 23813 w 376238"/>
                <a:gd name="connsiteY6" fmla="*/ 102393 h 385762"/>
                <a:gd name="connsiteX7" fmla="*/ 26194 w 376238"/>
                <a:gd name="connsiteY7" fmla="*/ 202406 h 385762"/>
                <a:gd name="connsiteX8" fmla="*/ 0 w 376238"/>
                <a:gd name="connsiteY8" fmla="*/ 235743 h 385762"/>
                <a:gd name="connsiteX9" fmla="*/ 2382 w 376238"/>
                <a:gd name="connsiteY9" fmla="*/ 323850 h 385762"/>
                <a:gd name="connsiteX10" fmla="*/ 35719 w 376238"/>
                <a:gd name="connsiteY10" fmla="*/ 342900 h 385762"/>
                <a:gd name="connsiteX11" fmla="*/ 45244 w 376238"/>
                <a:gd name="connsiteY11" fmla="*/ 385762 h 385762"/>
                <a:gd name="connsiteX12" fmla="*/ 59532 w 376238"/>
                <a:gd name="connsiteY12" fmla="*/ 326231 h 385762"/>
                <a:gd name="connsiteX13" fmla="*/ 92869 w 376238"/>
                <a:gd name="connsiteY13" fmla="*/ 342900 h 385762"/>
                <a:gd name="connsiteX14" fmla="*/ 97632 w 376238"/>
                <a:gd name="connsiteY14" fmla="*/ 364331 h 385762"/>
                <a:gd name="connsiteX15" fmla="*/ 159544 w 376238"/>
                <a:gd name="connsiteY15" fmla="*/ 357187 h 385762"/>
                <a:gd name="connsiteX16" fmla="*/ 188119 w 376238"/>
                <a:gd name="connsiteY16" fmla="*/ 338137 h 385762"/>
                <a:gd name="connsiteX17" fmla="*/ 216694 w 376238"/>
                <a:gd name="connsiteY17" fmla="*/ 361950 h 385762"/>
                <a:gd name="connsiteX18" fmla="*/ 230982 w 376238"/>
                <a:gd name="connsiteY18" fmla="*/ 345281 h 385762"/>
                <a:gd name="connsiteX19" fmla="*/ 233363 w 376238"/>
                <a:gd name="connsiteY19" fmla="*/ 321468 h 385762"/>
                <a:gd name="connsiteX20" fmla="*/ 245269 w 376238"/>
                <a:gd name="connsiteY20" fmla="*/ 288131 h 385762"/>
                <a:gd name="connsiteX21" fmla="*/ 254794 w 376238"/>
                <a:gd name="connsiteY21" fmla="*/ 283368 h 385762"/>
                <a:gd name="connsiteX22" fmla="*/ 273844 w 376238"/>
                <a:gd name="connsiteY22" fmla="*/ 333375 h 385762"/>
                <a:gd name="connsiteX23" fmla="*/ 302419 w 376238"/>
                <a:gd name="connsiteY23" fmla="*/ 352425 h 385762"/>
                <a:gd name="connsiteX24" fmla="*/ 302419 w 376238"/>
                <a:gd name="connsiteY24" fmla="*/ 328612 h 385762"/>
                <a:gd name="connsiteX25" fmla="*/ 314325 w 376238"/>
                <a:gd name="connsiteY25" fmla="*/ 316706 h 385762"/>
                <a:gd name="connsiteX26" fmla="*/ 314325 w 376238"/>
                <a:gd name="connsiteY26" fmla="*/ 292893 h 385762"/>
                <a:gd name="connsiteX27" fmla="*/ 345282 w 376238"/>
                <a:gd name="connsiteY27" fmla="*/ 235743 h 385762"/>
                <a:gd name="connsiteX28" fmla="*/ 352425 w 376238"/>
                <a:gd name="connsiteY28" fmla="*/ 164306 h 385762"/>
                <a:gd name="connsiteX29" fmla="*/ 376238 w 376238"/>
                <a:gd name="connsiteY29" fmla="*/ 135731 h 385762"/>
                <a:gd name="connsiteX30" fmla="*/ 354807 w 376238"/>
                <a:gd name="connsiteY30" fmla="*/ 119062 h 385762"/>
                <a:gd name="connsiteX31" fmla="*/ 352425 w 376238"/>
                <a:gd name="connsiteY31" fmla="*/ 85725 h 385762"/>
                <a:gd name="connsiteX32" fmla="*/ 345282 w 376238"/>
                <a:gd name="connsiteY32" fmla="*/ 69056 h 385762"/>
                <a:gd name="connsiteX33" fmla="*/ 338138 w 376238"/>
                <a:gd name="connsiteY33" fmla="*/ 40481 h 385762"/>
                <a:gd name="connsiteX34" fmla="*/ 309563 w 376238"/>
                <a:gd name="connsiteY34" fmla="*/ 0 h 385762"/>
                <a:gd name="connsiteX35" fmla="*/ 285750 w 376238"/>
                <a:gd name="connsiteY35" fmla="*/ 16668 h 385762"/>
                <a:gd name="connsiteX36" fmla="*/ 242888 w 376238"/>
                <a:gd name="connsiteY36" fmla="*/ 35718 h 385762"/>
                <a:gd name="connsiteX0" fmla="*/ 242888 w 376238"/>
                <a:gd name="connsiteY0" fmla="*/ 35718 h 385762"/>
                <a:gd name="connsiteX1" fmla="*/ 80963 w 376238"/>
                <a:gd name="connsiteY1" fmla="*/ 38100 h 385762"/>
                <a:gd name="connsiteX2" fmla="*/ 73819 w 376238"/>
                <a:gd name="connsiteY2" fmla="*/ 90487 h 385762"/>
                <a:gd name="connsiteX3" fmla="*/ 73819 w 376238"/>
                <a:gd name="connsiteY3" fmla="*/ 90487 h 385762"/>
                <a:gd name="connsiteX4" fmla="*/ 45244 w 376238"/>
                <a:gd name="connsiteY4" fmla="*/ 97631 h 385762"/>
                <a:gd name="connsiteX5" fmla="*/ 45244 w 376238"/>
                <a:gd name="connsiteY5" fmla="*/ 126206 h 385762"/>
                <a:gd name="connsiteX6" fmla="*/ 23813 w 376238"/>
                <a:gd name="connsiteY6" fmla="*/ 102393 h 385762"/>
                <a:gd name="connsiteX7" fmla="*/ 26194 w 376238"/>
                <a:gd name="connsiteY7" fmla="*/ 202406 h 385762"/>
                <a:gd name="connsiteX8" fmla="*/ 0 w 376238"/>
                <a:gd name="connsiteY8" fmla="*/ 235743 h 385762"/>
                <a:gd name="connsiteX9" fmla="*/ 2382 w 376238"/>
                <a:gd name="connsiteY9" fmla="*/ 323850 h 385762"/>
                <a:gd name="connsiteX10" fmla="*/ 35719 w 376238"/>
                <a:gd name="connsiteY10" fmla="*/ 342900 h 385762"/>
                <a:gd name="connsiteX11" fmla="*/ 45244 w 376238"/>
                <a:gd name="connsiteY11" fmla="*/ 385762 h 385762"/>
                <a:gd name="connsiteX12" fmla="*/ 59532 w 376238"/>
                <a:gd name="connsiteY12" fmla="*/ 326231 h 385762"/>
                <a:gd name="connsiteX13" fmla="*/ 92869 w 376238"/>
                <a:gd name="connsiteY13" fmla="*/ 342900 h 385762"/>
                <a:gd name="connsiteX14" fmla="*/ 97632 w 376238"/>
                <a:gd name="connsiteY14" fmla="*/ 364331 h 385762"/>
                <a:gd name="connsiteX15" fmla="*/ 159544 w 376238"/>
                <a:gd name="connsiteY15" fmla="*/ 357187 h 385762"/>
                <a:gd name="connsiteX16" fmla="*/ 188119 w 376238"/>
                <a:gd name="connsiteY16" fmla="*/ 338137 h 385762"/>
                <a:gd name="connsiteX17" fmla="*/ 216694 w 376238"/>
                <a:gd name="connsiteY17" fmla="*/ 361950 h 385762"/>
                <a:gd name="connsiteX18" fmla="*/ 230982 w 376238"/>
                <a:gd name="connsiteY18" fmla="*/ 345281 h 385762"/>
                <a:gd name="connsiteX19" fmla="*/ 233363 w 376238"/>
                <a:gd name="connsiteY19" fmla="*/ 321468 h 385762"/>
                <a:gd name="connsiteX20" fmla="*/ 245269 w 376238"/>
                <a:gd name="connsiteY20" fmla="*/ 288131 h 385762"/>
                <a:gd name="connsiteX21" fmla="*/ 254794 w 376238"/>
                <a:gd name="connsiteY21" fmla="*/ 283368 h 385762"/>
                <a:gd name="connsiteX22" fmla="*/ 273844 w 376238"/>
                <a:gd name="connsiteY22" fmla="*/ 333375 h 385762"/>
                <a:gd name="connsiteX23" fmla="*/ 302419 w 376238"/>
                <a:gd name="connsiteY23" fmla="*/ 352425 h 385762"/>
                <a:gd name="connsiteX24" fmla="*/ 302419 w 376238"/>
                <a:gd name="connsiteY24" fmla="*/ 328612 h 385762"/>
                <a:gd name="connsiteX25" fmla="*/ 314325 w 376238"/>
                <a:gd name="connsiteY25" fmla="*/ 316706 h 385762"/>
                <a:gd name="connsiteX26" fmla="*/ 314325 w 376238"/>
                <a:gd name="connsiteY26" fmla="*/ 292893 h 385762"/>
                <a:gd name="connsiteX27" fmla="*/ 345282 w 376238"/>
                <a:gd name="connsiteY27" fmla="*/ 235743 h 385762"/>
                <a:gd name="connsiteX28" fmla="*/ 352425 w 376238"/>
                <a:gd name="connsiteY28" fmla="*/ 164306 h 385762"/>
                <a:gd name="connsiteX29" fmla="*/ 376238 w 376238"/>
                <a:gd name="connsiteY29" fmla="*/ 135731 h 385762"/>
                <a:gd name="connsiteX30" fmla="*/ 354807 w 376238"/>
                <a:gd name="connsiteY30" fmla="*/ 119062 h 385762"/>
                <a:gd name="connsiteX31" fmla="*/ 352425 w 376238"/>
                <a:gd name="connsiteY31" fmla="*/ 85725 h 385762"/>
                <a:gd name="connsiteX32" fmla="*/ 345282 w 376238"/>
                <a:gd name="connsiteY32" fmla="*/ 69056 h 385762"/>
                <a:gd name="connsiteX33" fmla="*/ 338138 w 376238"/>
                <a:gd name="connsiteY33" fmla="*/ 40481 h 385762"/>
                <a:gd name="connsiteX34" fmla="*/ 309563 w 376238"/>
                <a:gd name="connsiteY34" fmla="*/ 0 h 385762"/>
                <a:gd name="connsiteX35" fmla="*/ 273844 w 376238"/>
                <a:gd name="connsiteY35" fmla="*/ 50006 h 385762"/>
                <a:gd name="connsiteX36" fmla="*/ 242888 w 376238"/>
                <a:gd name="connsiteY36" fmla="*/ 35718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6238" h="385762">
                  <a:moveTo>
                    <a:pt x="242888" y="35718"/>
                  </a:moveTo>
                  <a:lnTo>
                    <a:pt x="80963" y="38100"/>
                  </a:lnTo>
                  <a:lnTo>
                    <a:pt x="73819" y="90487"/>
                  </a:lnTo>
                  <a:lnTo>
                    <a:pt x="73819" y="90487"/>
                  </a:lnTo>
                  <a:lnTo>
                    <a:pt x="45244" y="97631"/>
                  </a:lnTo>
                  <a:lnTo>
                    <a:pt x="45244" y="126206"/>
                  </a:lnTo>
                  <a:lnTo>
                    <a:pt x="23813" y="102393"/>
                  </a:lnTo>
                  <a:cubicBezTo>
                    <a:pt x="24607" y="135731"/>
                    <a:pt x="25400" y="169068"/>
                    <a:pt x="26194" y="202406"/>
                  </a:cubicBezTo>
                  <a:lnTo>
                    <a:pt x="0" y="235743"/>
                  </a:lnTo>
                  <a:lnTo>
                    <a:pt x="2382" y="323850"/>
                  </a:lnTo>
                  <a:lnTo>
                    <a:pt x="35719" y="342900"/>
                  </a:lnTo>
                  <a:lnTo>
                    <a:pt x="45244" y="385762"/>
                  </a:lnTo>
                  <a:lnTo>
                    <a:pt x="59532" y="326231"/>
                  </a:lnTo>
                  <a:lnTo>
                    <a:pt x="92869" y="342900"/>
                  </a:lnTo>
                  <a:lnTo>
                    <a:pt x="97632" y="364331"/>
                  </a:lnTo>
                  <a:lnTo>
                    <a:pt x="159544" y="357187"/>
                  </a:lnTo>
                  <a:lnTo>
                    <a:pt x="188119" y="338137"/>
                  </a:lnTo>
                  <a:lnTo>
                    <a:pt x="216694" y="361950"/>
                  </a:lnTo>
                  <a:lnTo>
                    <a:pt x="230982" y="345281"/>
                  </a:lnTo>
                  <a:lnTo>
                    <a:pt x="233363" y="321468"/>
                  </a:lnTo>
                  <a:lnTo>
                    <a:pt x="245269" y="288131"/>
                  </a:lnTo>
                  <a:lnTo>
                    <a:pt x="254794" y="283368"/>
                  </a:lnTo>
                  <a:lnTo>
                    <a:pt x="273844" y="333375"/>
                  </a:lnTo>
                  <a:lnTo>
                    <a:pt x="302419" y="352425"/>
                  </a:lnTo>
                  <a:lnTo>
                    <a:pt x="302419" y="328612"/>
                  </a:lnTo>
                  <a:lnTo>
                    <a:pt x="314325" y="316706"/>
                  </a:lnTo>
                  <a:lnTo>
                    <a:pt x="314325" y="292893"/>
                  </a:lnTo>
                  <a:lnTo>
                    <a:pt x="345282" y="235743"/>
                  </a:lnTo>
                  <a:lnTo>
                    <a:pt x="352425" y="164306"/>
                  </a:lnTo>
                  <a:lnTo>
                    <a:pt x="376238" y="135731"/>
                  </a:lnTo>
                  <a:lnTo>
                    <a:pt x="354807" y="119062"/>
                  </a:lnTo>
                  <a:lnTo>
                    <a:pt x="352425" y="85725"/>
                  </a:lnTo>
                  <a:lnTo>
                    <a:pt x="345282" y="69056"/>
                  </a:lnTo>
                  <a:lnTo>
                    <a:pt x="338138" y="40481"/>
                  </a:lnTo>
                  <a:lnTo>
                    <a:pt x="309563" y="0"/>
                  </a:lnTo>
                  <a:lnTo>
                    <a:pt x="273844" y="50006"/>
                  </a:lnTo>
                  <a:lnTo>
                    <a:pt x="242888" y="35718"/>
                  </a:lnTo>
                  <a:close/>
                </a:path>
              </a:pathLst>
            </a:custGeom>
            <a:grpFill/>
            <a:ln w="9525">
              <a:solidFill>
                <a:schemeClr val="bg1"/>
              </a:solidFill>
              <a:round/>
              <a:headEnd/>
              <a:tailEnd/>
            </a:ln>
          </p:spPr>
          <p:txBody>
            <a:bodyPr/>
            <a:lstStyle/>
            <a:p>
              <a:endParaRPr lang="en-GB" sz="3600"/>
            </a:p>
          </p:txBody>
        </p:sp>
        <p:sp>
          <p:nvSpPr>
            <p:cNvPr id="1669" name="Freeform: Shape 1084">
              <a:extLst>
                <a:ext uri="{FF2B5EF4-FFF2-40B4-BE49-F238E27FC236}">
                  <a16:creationId xmlns:a16="http://schemas.microsoft.com/office/drawing/2014/main" id="{6B2D893F-B805-33B6-B3EE-C7433D784BF9}"/>
                </a:ext>
              </a:extLst>
            </p:cNvPr>
            <p:cNvSpPr>
              <a:spLocks/>
            </p:cNvSpPr>
            <p:nvPr/>
          </p:nvSpPr>
          <p:spPr bwMode="auto">
            <a:xfrm>
              <a:off x="6076950" y="3121819"/>
              <a:ext cx="1531144" cy="1042987"/>
            </a:xfrm>
            <a:custGeom>
              <a:avLst/>
              <a:gdLst>
                <a:gd name="connsiteX0" fmla="*/ 1150144 w 1531144"/>
                <a:gd name="connsiteY0" fmla="*/ 130969 h 1042987"/>
                <a:gd name="connsiteX1" fmla="*/ 1083469 w 1531144"/>
                <a:gd name="connsiteY1" fmla="*/ 164306 h 1042987"/>
                <a:gd name="connsiteX2" fmla="*/ 1064419 w 1531144"/>
                <a:gd name="connsiteY2" fmla="*/ 207169 h 1042987"/>
                <a:gd name="connsiteX3" fmla="*/ 1097756 w 1531144"/>
                <a:gd name="connsiteY3" fmla="*/ 219075 h 1042987"/>
                <a:gd name="connsiteX4" fmla="*/ 1119188 w 1531144"/>
                <a:gd name="connsiteY4" fmla="*/ 211931 h 1042987"/>
                <a:gd name="connsiteX5" fmla="*/ 1147763 w 1531144"/>
                <a:gd name="connsiteY5" fmla="*/ 230981 h 1042987"/>
                <a:gd name="connsiteX6" fmla="*/ 1173956 w 1531144"/>
                <a:gd name="connsiteY6" fmla="*/ 247650 h 1042987"/>
                <a:gd name="connsiteX7" fmla="*/ 1169194 w 1531144"/>
                <a:gd name="connsiteY7" fmla="*/ 269081 h 1042987"/>
                <a:gd name="connsiteX8" fmla="*/ 1135856 w 1531144"/>
                <a:gd name="connsiteY8" fmla="*/ 271462 h 1042987"/>
                <a:gd name="connsiteX9" fmla="*/ 1090613 w 1531144"/>
                <a:gd name="connsiteY9" fmla="*/ 283369 h 1042987"/>
                <a:gd name="connsiteX10" fmla="*/ 1059656 w 1531144"/>
                <a:gd name="connsiteY10" fmla="*/ 321469 h 1042987"/>
                <a:gd name="connsiteX11" fmla="*/ 1035844 w 1531144"/>
                <a:gd name="connsiteY11" fmla="*/ 314325 h 1042987"/>
                <a:gd name="connsiteX12" fmla="*/ 1000125 w 1531144"/>
                <a:gd name="connsiteY12" fmla="*/ 345281 h 1042987"/>
                <a:gd name="connsiteX13" fmla="*/ 969169 w 1531144"/>
                <a:gd name="connsiteY13" fmla="*/ 330994 h 1042987"/>
                <a:gd name="connsiteX14" fmla="*/ 978694 w 1531144"/>
                <a:gd name="connsiteY14" fmla="*/ 369094 h 1042987"/>
                <a:gd name="connsiteX15" fmla="*/ 971550 w 1531144"/>
                <a:gd name="connsiteY15" fmla="*/ 385762 h 1042987"/>
                <a:gd name="connsiteX16" fmla="*/ 907256 w 1531144"/>
                <a:gd name="connsiteY16" fmla="*/ 414337 h 1042987"/>
                <a:gd name="connsiteX17" fmla="*/ 835819 w 1531144"/>
                <a:gd name="connsiteY17" fmla="*/ 431006 h 1042987"/>
                <a:gd name="connsiteX18" fmla="*/ 797719 w 1531144"/>
                <a:gd name="connsiteY18" fmla="*/ 442912 h 1042987"/>
                <a:gd name="connsiteX19" fmla="*/ 771525 w 1531144"/>
                <a:gd name="connsiteY19" fmla="*/ 431006 h 1042987"/>
                <a:gd name="connsiteX20" fmla="*/ 742950 w 1531144"/>
                <a:gd name="connsiteY20" fmla="*/ 431006 h 1042987"/>
                <a:gd name="connsiteX21" fmla="*/ 692944 w 1531144"/>
                <a:gd name="connsiteY21" fmla="*/ 407194 h 1042987"/>
                <a:gd name="connsiteX22" fmla="*/ 631031 w 1531144"/>
                <a:gd name="connsiteY22" fmla="*/ 409575 h 1042987"/>
                <a:gd name="connsiteX23" fmla="*/ 592931 w 1531144"/>
                <a:gd name="connsiteY23" fmla="*/ 411956 h 1042987"/>
                <a:gd name="connsiteX24" fmla="*/ 561975 w 1531144"/>
                <a:gd name="connsiteY24" fmla="*/ 383381 h 1042987"/>
                <a:gd name="connsiteX25" fmla="*/ 540544 w 1531144"/>
                <a:gd name="connsiteY25" fmla="*/ 357187 h 1042987"/>
                <a:gd name="connsiteX26" fmla="*/ 521494 w 1531144"/>
                <a:gd name="connsiteY26" fmla="*/ 340519 h 1042987"/>
                <a:gd name="connsiteX27" fmla="*/ 483394 w 1531144"/>
                <a:gd name="connsiteY27" fmla="*/ 335756 h 1042987"/>
                <a:gd name="connsiteX28" fmla="*/ 457200 w 1531144"/>
                <a:gd name="connsiteY28" fmla="*/ 330994 h 1042987"/>
                <a:gd name="connsiteX29" fmla="*/ 447675 w 1531144"/>
                <a:gd name="connsiteY29" fmla="*/ 304800 h 1042987"/>
                <a:gd name="connsiteX30" fmla="*/ 445294 w 1531144"/>
                <a:gd name="connsiteY30" fmla="*/ 259556 h 1042987"/>
                <a:gd name="connsiteX31" fmla="*/ 421481 w 1531144"/>
                <a:gd name="connsiteY31" fmla="*/ 230981 h 1042987"/>
                <a:gd name="connsiteX32" fmla="*/ 395288 w 1531144"/>
                <a:gd name="connsiteY32" fmla="*/ 207169 h 1042987"/>
                <a:gd name="connsiteX33" fmla="*/ 373856 w 1531144"/>
                <a:gd name="connsiteY33" fmla="*/ 176212 h 1042987"/>
                <a:gd name="connsiteX34" fmla="*/ 333375 w 1531144"/>
                <a:gd name="connsiteY34" fmla="*/ 202406 h 1042987"/>
                <a:gd name="connsiteX35" fmla="*/ 314325 w 1531144"/>
                <a:gd name="connsiteY35" fmla="*/ 219075 h 1042987"/>
                <a:gd name="connsiteX36" fmla="*/ 323850 w 1531144"/>
                <a:gd name="connsiteY36" fmla="*/ 238125 h 1042987"/>
                <a:gd name="connsiteX37" fmla="*/ 314325 w 1531144"/>
                <a:gd name="connsiteY37" fmla="*/ 259556 h 1042987"/>
                <a:gd name="connsiteX38" fmla="*/ 292894 w 1531144"/>
                <a:gd name="connsiteY38" fmla="*/ 266700 h 1042987"/>
                <a:gd name="connsiteX39" fmla="*/ 269081 w 1531144"/>
                <a:gd name="connsiteY39" fmla="*/ 247650 h 1042987"/>
                <a:gd name="connsiteX40" fmla="*/ 247650 w 1531144"/>
                <a:gd name="connsiteY40" fmla="*/ 261937 h 1042987"/>
                <a:gd name="connsiteX41" fmla="*/ 247650 w 1531144"/>
                <a:gd name="connsiteY41" fmla="*/ 283369 h 1042987"/>
                <a:gd name="connsiteX42" fmla="*/ 242888 w 1531144"/>
                <a:gd name="connsiteY42" fmla="*/ 314325 h 1042987"/>
                <a:gd name="connsiteX43" fmla="*/ 235744 w 1531144"/>
                <a:gd name="connsiteY43" fmla="*/ 326231 h 1042987"/>
                <a:gd name="connsiteX44" fmla="*/ 209550 w 1531144"/>
                <a:gd name="connsiteY44" fmla="*/ 321469 h 1042987"/>
                <a:gd name="connsiteX45" fmla="*/ 190500 w 1531144"/>
                <a:gd name="connsiteY45" fmla="*/ 333375 h 1042987"/>
                <a:gd name="connsiteX46" fmla="*/ 192881 w 1531144"/>
                <a:gd name="connsiteY46" fmla="*/ 359569 h 1042987"/>
                <a:gd name="connsiteX47" fmla="*/ 195263 w 1531144"/>
                <a:gd name="connsiteY47" fmla="*/ 402431 h 1042987"/>
                <a:gd name="connsiteX48" fmla="*/ 195263 w 1531144"/>
                <a:gd name="connsiteY48" fmla="*/ 402431 h 1042987"/>
                <a:gd name="connsiteX49" fmla="*/ 171450 w 1531144"/>
                <a:gd name="connsiteY49" fmla="*/ 452437 h 1042987"/>
                <a:gd name="connsiteX50" fmla="*/ 154781 w 1531144"/>
                <a:gd name="connsiteY50" fmla="*/ 473869 h 1042987"/>
                <a:gd name="connsiteX51" fmla="*/ 92869 w 1531144"/>
                <a:gd name="connsiteY51" fmla="*/ 481012 h 1042987"/>
                <a:gd name="connsiteX52" fmla="*/ 73819 w 1531144"/>
                <a:gd name="connsiteY52" fmla="*/ 492919 h 1042987"/>
                <a:gd name="connsiteX53" fmla="*/ 50006 w 1531144"/>
                <a:gd name="connsiteY53" fmla="*/ 471487 h 1042987"/>
                <a:gd name="connsiteX54" fmla="*/ 30956 w 1531144"/>
                <a:gd name="connsiteY54" fmla="*/ 509587 h 1042987"/>
                <a:gd name="connsiteX55" fmla="*/ 28575 w 1531144"/>
                <a:gd name="connsiteY55" fmla="*/ 535781 h 1042987"/>
                <a:gd name="connsiteX56" fmla="*/ 52388 w 1531144"/>
                <a:gd name="connsiteY56" fmla="*/ 561975 h 1042987"/>
                <a:gd name="connsiteX57" fmla="*/ 52388 w 1531144"/>
                <a:gd name="connsiteY57" fmla="*/ 561975 h 1042987"/>
                <a:gd name="connsiteX58" fmla="*/ 38100 w 1531144"/>
                <a:gd name="connsiteY58" fmla="*/ 578644 h 1042987"/>
                <a:gd name="connsiteX59" fmla="*/ 0 w 1531144"/>
                <a:gd name="connsiteY59" fmla="*/ 595312 h 1042987"/>
                <a:gd name="connsiteX60" fmla="*/ 50006 w 1531144"/>
                <a:gd name="connsiteY60" fmla="*/ 638175 h 1042987"/>
                <a:gd name="connsiteX61" fmla="*/ 73819 w 1531144"/>
                <a:gd name="connsiteY61" fmla="*/ 664369 h 1042987"/>
                <a:gd name="connsiteX62" fmla="*/ 78581 w 1531144"/>
                <a:gd name="connsiteY62" fmla="*/ 719137 h 1042987"/>
                <a:gd name="connsiteX63" fmla="*/ 104775 w 1531144"/>
                <a:gd name="connsiteY63" fmla="*/ 709612 h 1042987"/>
                <a:gd name="connsiteX64" fmla="*/ 142875 w 1531144"/>
                <a:gd name="connsiteY64" fmla="*/ 714375 h 1042987"/>
                <a:gd name="connsiteX65" fmla="*/ 171450 w 1531144"/>
                <a:gd name="connsiteY65" fmla="*/ 742950 h 1042987"/>
                <a:gd name="connsiteX66" fmla="*/ 204788 w 1531144"/>
                <a:gd name="connsiteY66" fmla="*/ 781050 h 1042987"/>
                <a:gd name="connsiteX67" fmla="*/ 254794 w 1531144"/>
                <a:gd name="connsiteY67" fmla="*/ 800100 h 1042987"/>
                <a:gd name="connsiteX68" fmla="*/ 326231 w 1531144"/>
                <a:gd name="connsiteY68" fmla="*/ 838200 h 1042987"/>
                <a:gd name="connsiteX69" fmla="*/ 383381 w 1531144"/>
                <a:gd name="connsiteY69" fmla="*/ 852487 h 1042987"/>
                <a:gd name="connsiteX70" fmla="*/ 426244 w 1531144"/>
                <a:gd name="connsiteY70" fmla="*/ 852487 h 1042987"/>
                <a:gd name="connsiteX71" fmla="*/ 464344 w 1531144"/>
                <a:gd name="connsiteY71" fmla="*/ 854869 h 1042987"/>
                <a:gd name="connsiteX72" fmla="*/ 495300 w 1531144"/>
                <a:gd name="connsiteY72" fmla="*/ 869156 h 1042987"/>
                <a:gd name="connsiteX73" fmla="*/ 516731 w 1531144"/>
                <a:gd name="connsiteY73" fmla="*/ 871537 h 1042987"/>
                <a:gd name="connsiteX74" fmla="*/ 561975 w 1531144"/>
                <a:gd name="connsiteY74" fmla="*/ 845344 h 1042987"/>
                <a:gd name="connsiteX75" fmla="*/ 592931 w 1531144"/>
                <a:gd name="connsiteY75" fmla="*/ 840581 h 1042987"/>
                <a:gd name="connsiteX76" fmla="*/ 619125 w 1531144"/>
                <a:gd name="connsiteY76" fmla="*/ 833437 h 1042987"/>
                <a:gd name="connsiteX77" fmla="*/ 633413 w 1531144"/>
                <a:gd name="connsiteY77" fmla="*/ 857250 h 1042987"/>
                <a:gd name="connsiteX78" fmla="*/ 638175 w 1531144"/>
                <a:gd name="connsiteY78" fmla="*/ 895350 h 1042987"/>
                <a:gd name="connsiteX79" fmla="*/ 628650 w 1531144"/>
                <a:gd name="connsiteY79" fmla="*/ 923925 h 1042987"/>
                <a:gd name="connsiteX80" fmla="*/ 642938 w 1531144"/>
                <a:gd name="connsiteY80" fmla="*/ 931069 h 1042987"/>
                <a:gd name="connsiteX81" fmla="*/ 676275 w 1531144"/>
                <a:gd name="connsiteY81" fmla="*/ 926306 h 1042987"/>
                <a:gd name="connsiteX82" fmla="*/ 704850 w 1531144"/>
                <a:gd name="connsiteY82" fmla="*/ 926306 h 1042987"/>
                <a:gd name="connsiteX83" fmla="*/ 738188 w 1531144"/>
                <a:gd name="connsiteY83" fmla="*/ 959644 h 1042987"/>
                <a:gd name="connsiteX84" fmla="*/ 742950 w 1531144"/>
                <a:gd name="connsiteY84" fmla="*/ 988219 h 1042987"/>
                <a:gd name="connsiteX85" fmla="*/ 819150 w 1531144"/>
                <a:gd name="connsiteY85" fmla="*/ 985837 h 1042987"/>
                <a:gd name="connsiteX86" fmla="*/ 869156 w 1531144"/>
                <a:gd name="connsiteY86" fmla="*/ 1014412 h 1042987"/>
                <a:gd name="connsiteX87" fmla="*/ 897731 w 1531144"/>
                <a:gd name="connsiteY87" fmla="*/ 1021556 h 1042987"/>
                <a:gd name="connsiteX88" fmla="*/ 916781 w 1531144"/>
                <a:gd name="connsiteY88" fmla="*/ 1042987 h 1042987"/>
                <a:gd name="connsiteX89" fmla="*/ 945356 w 1531144"/>
                <a:gd name="connsiteY89" fmla="*/ 1033462 h 1042987"/>
                <a:gd name="connsiteX90" fmla="*/ 988219 w 1531144"/>
                <a:gd name="connsiteY90" fmla="*/ 1012031 h 1042987"/>
                <a:gd name="connsiteX91" fmla="*/ 1026319 w 1531144"/>
                <a:gd name="connsiteY91" fmla="*/ 995362 h 1042987"/>
                <a:gd name="connsiteX92" fmla="*/ 1088231 w 1531144"/>
                <a:gd name="connsiteY92" fmla="*/ 985837 h 1042987"/>
                <a:gd name="connsiteX93" fmla="*/ 1147763 w 1531144"/>
                <a:gd name="connsiteY93" fmla="*/ 933450 h 1042987"/>
                <a:gd name="connsiteX94" fmla="*/ 1173956 w 1531144"/>
                <a:gd name="connsiteY94" fmla="*/ 878681 h 1042987"/>
                <a:gd name="connsiteX95" fmla="*/ 1193006 w 1531144"/>
                <a:gd name="connsiteY95" fmla="*/ 840581 h 1042987"/>
                <a:gd name="connsiteX96" fmla="*/ 1209675 w 1531144"/>
                <a:gd name="connsiteY96" fmla="*/ 802481 h 1042987"/>
                <a:gd name="connsiteX97" fmla="*/ 1193006 w 1531144"/>
                <a:gd name="connsiteY97" fmla="*/ 790575 h 1042987"/>
                <a:gd name="connsiteX98" fmla="*/ 1216819 w 1531144"/>
                <a:gd name="connsiteY98" fmla="*/ 754856 h 1042987"/>
                <a:gd name="connsiteX99" fmla="*/ 1202531 w 1531144"/>
                <a:gd name="connsiteY99" fmla="*/ 719137 h 1042987"/>
                <a:gd name="connsiteX100" fmla="*/ 1181100 w 1531144"/>
                <a:gd name="connsiteY100" fmla="*/ 690562 h 1042987"/>
                <a:gd name="connsiteX101" fmla="*/ 1176338 w 1531144"/>
                <a:gd name="connsiteY101" fmla="*/ 666750 h 1042987"/>
                <a:gd name="connsiteX102" fmla="*/ 1147763 w 1531144"/>
                <a:gd name="connsiteY102" fmla="*/ 640556 h 1042987"/>
                <a:gd name="connsiteX103" fmla="*/ 1169194 w 1531144"/>
                <a:gd name="connsiteY103" fmla="*/ 614362 h 1042987"/>
                <a:gd name="connsiteX104" fmla="*/ 1197769 w 1531144"/>
                <a:gd name="connsiteY104" fmla="*/ 588169 h 1042987"/>
                <a:gd name="connsiteX105" fmla="*/ 1216819 w 1531144"/>
                <a:gd name="connsiteY105" fmla="*/ 576262 h 1042987"/>
                <a:gd name="connsiteX106" fmla="*/ 1195388 w 1531144"/>
                <a:gd name="connsiteY106" fmla="*/ 569119 h 1042987"/>
                <a:gd name="connsiteX107" fmla="*/ 1166813 w 1531144"/>
                <a:gd name="connsiteY107" fmla="*/ 573881 h 1042987"/>
                <a:gd name="connsiteX108" fmla="*/ 1145381 w 1531144"/>
                <a:gd name="connsiteY108" fmla="*/ 578644 h 1042987"/>
                <a:gd name="connsiteX109" fmla="*/ 1133475 w 1531144"/>
                <a:gd name="connsiteY109" fmla="*/ 561975 h 1042987"/>
                <a:gd name="connsiteX110" fmla="*/ 1109663 w 1531144"/>
                <a:gd name="connsiteY110" fmla="*/ 552450 h 1042987"/>
                <a:gd name="connsiteX111" fmla="*/ 1107281 w 1531144"/>
                <a:gd name="connsiteY111" fmla="*/ 528637 h 1042987"/>
                <a:gd name="connsiteX112" fmla="*/ 1133475 w 1531144"/>
                <a:gd name="connsiteY112" fmla="*/ 523875 h 1042987"/>
                <a:gd name="connsiteX113" fmla="*/ 1166813 w 1531144"/>
                <a:gd name="connsiteY113" fmla="*/ 507206 h 1042987"/>
                <a:gd name="connsiteX114" fmla="*/ 1181100 w 1531144"/>
                <a:gd name="connsiteY114" fmla="*/ 492919 h 1042987"/>
                <a:gd name="connsiteX115" fmla="*/ 1200150 w 1531144"/>
                <a:gd name="connsiteY115" fmla="*/ 454819 h 1042987"/>
                <a:gd name="connsiteX116" fmla="*/ 1233488 w 1531144"/>
                <a:gd name="connsiteY116" fmla="*/ 464344 h 1042987"/>
                <a:gd name="connsiteX117" fmla="*/ 1223963 w 1531144"/>
                <a:gd name="connsiteY117" fmla="*/ 492919 h 1042987"/>
                <a:gd name="connsiteX118" fmla="*/ 1212056 w 1531144"/>
                <a:gd name="connsiteY118" fmla="*/ 511969 h 1042987"/>
                <a:gd name="connsiteX119" fmla="*/ 1214438 w 1531144"/>
                <a:gd name="connsiteY119" fmla="*/ 526256 h 1042987"/>
                <a:gd name="connsiteX120" fmla="*/ 1245394 w 1531144"/>
                <a:gd name="connsiteY120" fmla="*/ 495300 h 1042987"/>
                <a:gd name="connsiteX121" fmla="*/ 1257300 w 1531144"/>
                <a:gd name="connsiteY121" fmla="*/ 469106 h 1042987"/>
                <a:gd name="connsiteX122" fmla="*/ 1297781 w 1531144"/>
                <a:gd name="connsiteY122" fmla="*/ 464344 h 1042987"/>
                <a:gd name="connsiteX123" fmla="*/ 1333500 w 1531144"/>
                <a:gd name="connsiteY123" fmla="*/ 445294 h 1042987"/>
                <a:gd name="connsiteX124" fmla="*/ 1366838 w 1531144"/>
                <a:gd name="connsiteY124" fmla="*/ 433387 h 1042987"/>
                <a:gd name="connsiteX125" fmla="*/ 1404938 w 1531144"/>
                <a:gd name="connsiteY125" fmla="*/ 407194 h 1042987"/>
                <a:gd name="connsiteX126" fmla="*/ 1426369 w 1531144"/>
                <a:gd name="connsiteY126" fmla="*/ 390525 h 1042987"/>
                <a:gd name="connsiteX127" fmla="*/ 1445419 w 1531144"/>
                <a:gd name="connsiteY127" fmla="*/ 388144 h 1042987"/>
                <a:gd name="connsiteX128" fmla="*/ 1445419 w 1531144"/>
                <a:gd name="connsiteY128" fmla="*/ 323850 h 1042987"/>
                <a:gd name="connsiteX129" fmla="*/ 1464469 w 1531144"/>
                <a:gd name="connsiteY129" fmla="*/ 307181 h 1042987"/>
                <a:gd name="connsiteX130" fmla="*/ 1488281 w 1531144"/>
                <a:gd name="connsiteY130" fmla="*/ 328612 h 1042987"/>
                <a:gd name="connsiteX131" fmla="*/ 1516856 w 1531144"/>
                <a:gd name="connsiteY131" fmla="*/ 238125 h 1042987"/>
                <a:gd name="connsiteX132" fmla="*/ 1531144 w 1531144"/>
                <a:gd name="connsiteY132" fmla="*/ 200025 h 1042987"/>
                <a:gd name="connsiteX133" fmla="*/ 1469231 w 1531144"/>
                <a:gd name="connsiteY133" fmla="*/ 216694 h 1042987"/>
                <a:gd name="connsiteX134" fmla="*/ 1454944 w 1531144"/>
                <a:gd name="connsiteY134" fmla="*/ 226219 h 1042987"/>
                <a:gd name="connsiteX135" fmla="*/ 1428750 w 1531144"/>
                <a:gd name="connsiteY135" fmla="*/ 188119 h 1042987"/>
                <a:gd name="connsiteX136" fmla="*/ 1373981 w 1531144"/>
                <a:gd name="connsiteY136" fmla="*/ 161925 h 1042987"/>
                <a:gd name="connsiteX137" fmla="*/ 1362075 w 1531144"/>
                <a:gd name="connsiteY137" fmla="*/ 130969 h 1042987"/>
                <a:gd name="connsiteX138" fmla="*/ 1343025 w 1531144"/>
                <a:gd name="connsiteY138" fmla="*/ 61912 h 1042987"/>
                <a:gd name="connsiteX139" fmla="*/ 1283494 w 1531144"/>
                <a:gd name="connsiteY139" fmla="*/ 7144 h 1042987"/>
                <a:gd name="connsiteX140" fmla="*/ 1216819 w 1531144"/>
                <a:gd name="connsiteY140" fmla="*/ 0 h 1042987"/>
                <a:gd name="connsiteX141" fmla="*/ 1190625 w 1531144"/>
                <a:gd name="connsiteY141" fmla="*/ 0 h 1042987"/>
                <a:gd name="connsiteX142" fmla="*/ 1171575 w 1531144"/>
                <a:gd name="connsiteY142" fmla="*/ 30956 h 1042987"/>
                <a:gd name="connsiteX143" fmla="*/ 1181100 w 1531144"/>
                <a:gd name="connsiteY143" fmla="*/ 42862 h 1042987"/>
                <a:gd name="connsiteX144" fmla="*/ 1150144 w 1531144"/>
                <a:gd name="connsiteY144" fmla="*/ 130969 h 104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531144" h="1042987">
                  <a:moveTo>
                    <a:pt x="1150144" y="130969"/>
                  </a:moveTo>
                  <a:lnTo>
                    <a:pt x="1083469" y="164306"/>
                  </a:lnTo>
                  <a:lnTo>
                    <a:pt x="1064419" y="207169"/>
                  </a:lnTo>
                  <a:lnTo>
                    <a:pt x="1097756" y="219075"/>
                  </a:lnTo>
                  <a:lnTo>
                    <a:pt x="1119188" y="211931"/>
                  </a:lnTo>
                  <a:lnTo>
                    <a:pt x="1147763" y="230981"/>
                  </a:lnTo>
                  <a:lnTo>
                    <a:pt x="1173956" y="247650"/>
                  </a:lnTo>
                  <a:lnTo>
                    <a:pt x="1169194" y="269081"/>
                  </a:lnTo>
                  <a:lnTo>
                    <a:pt x="1135856" y="271462"/>
                  </a:lnTo>
                  <a:lnTo>
                    <a:pt x="1090613" y="283369"/>
                  </a:lnTo>
                  <a:lnTo>
                    <a:pt x="1059656" y="321469"/>
                  </a:lnTo>
                  <a:lnTo>
                    <a:pt x="1035844" y="314325"/>
                  </a:lnTo>
                  <a:lnTo>
                    <a:pt x="1000125" y="345281"/>
                  </a:lnTo>
                  <a:lnTo>
                    <a:pt x="969169" y="330994"/>
                  </a:lnTo>
                  <a:lnTo>
                    <a:pt x="978694" y="369094"/>
                  </a:lnTo>
                  <a:lnTo>
                    <a:pt x="971550" y="385762"/>
                  </a:lnTo>
                  <a:lnTo>
                    <a:pt x="907256" y="414337"/>
                  </a:lnTo>
                  <a:lnTo>
                    <a:pt x="835819" y="431006"/>
                  </a:lnTo>
                  <a:lnTo>
                    <a:pt x="797719" y="442912"/>
                  </a:lnTo>
                  <a:lnTo>
                    <a:pt x="771525" y="431006"/>
                  </a:lnTo>
                  <a:lnTo>
                    <a:pt x="742950" y="431006"/>
                  </a:lnTo>
                  <a:lnTo>
                    <a:pt x="692944" y="407194"/>
                  </a:lnTo>
                  <a:lnTo>
                    <a:pt x="631031" y="409575"/>
                  </a:lnTo>
                  <a:lnTo>
                    <a:pt x="592931" y="411956"/>
                  </a:lnTo>
                  <a:lnTo>
                    <a:pt x="561975" y="383381"/>
                  </a:lnTo>
                  <a:lnTo>
                    <a:pt x="540544" y="357187"/>
                  </a:lnTo>
                  <a:lnTo>
                    <a:pt x="521494" y="340519"/>
                  </a:lnTo>
                  <a:lnTo>
                    <a:pt x="483394" y="335756"/>
                  </a:lnTo>
                  <a:lnTo>
                    <a:pt x="457200" y="330994"/>
                  </a:lnTo>
                  <a:lnTo>
                    <a:pt x="447675" y="304800"/>
                  </a:lnTo>
                  <a:lnTo>
                    <a:pt x="445294" y="259556"/>
                  </a:lnTo>
                  <a:lnTo>
                    <a:pt x="421481" y="230981"/>
                  </a:lnTo>
                  <a:lnTo>
                    <a:pt x="395288" y="207169"/>
                  </a:lnTo>
                  <a:lnTo>
                    <a:pt x="373856" y="176212"/>
                  </a:lnTo>
                  <a:lnTo>
                    <a:pt x="333375" y="202406"/>
                  </a:lnTo>
                  <a:lnTo>
                    <a:pt x="314325" y="219075"/>
                  </a:lnTo>
                  <a:lnTo>
                    <a:pt x="323850" y="238125"/>
                  </a:lnTo>
                  <a:lnTo>
                    <a:pt x="314325" y="259556"/>
                  </a:lnTo>
                  <a:lnTo>
                    <a:pt x="292894" y="266700"/>
                  </a:lnTo>
                  <a:lnTo>
                    <a:pt x="269081" y="247650"/>
                  </a:lnTo>
                  <a:lnTo>
                    <a:pt x="247650" y="261937"/>
                  </a:lnTo>
                  <a:lnTo>
                    <a:pt x="247650" y="283369"/>
                  </a:lnTo>
                  <a:lnTo>
                    <a:pt x="242888" y="314325"/>
                  </a:lnTo>
                  <a:lnTo>
                    <a:pt x="235744" y="326231"/>
                  </a:lnTo>
                  <a:lnTo>
                    <a:pt x="209550" y="321469"/>
                  </a:lnTo>
                  <a:lnTo>
                    <a:pt x="190500" y="333375"/>
                  </a:lnTo>
                  <a:lnTo>
                    <a:pt x="192881" y="359569"/>
                  </a:lnTo>
                  <a:lnTo>
                    <a:pt x="195263" y="402431"/>
                  </a:lnTo>
                  <a:lnTo>
                    <a:pt x="195263" y="402431"/>
                  </a:lnTo>
                  <a:lnTo>
                    <a:pt x="171450" y="452437"/>
                  </a:lnTo>
                  <a:lnTo>
                    <a:pt x="154781" y="473869"/>
                  </a:lnTo>
                  <a:lnTo>
                    <a:pt x="92869" y="481012"/>
                  </a:lnTo>
                  <a:lnTo>
                    <a:pt x="73819" y="492919"/>
                  </a:lnTo>
                  <a:lnTo>
                    <a:pt x="50006" y="471487"/>
                  </a:lnTo>
                  <a:lnTo>
                    <a:pt x="30956" y="509587"/>
                  </a:lnTo>
                  <a:lnTo>
                    <a:pt x="28575" y="535781"/>
                  </a:lnTo>
                  <a:lnTo>
                    <a:pt x="52388" y="561975"/>
                  </a:lnTo>
                  <a:lnTo>
                    <a:pt x="52388" y="561975"/>
                  </a:lnTo>
                  <a:lnTo>
                    <a:pt x="38100" y="578644"/>
                  </a:lnTo>
                  <a:lnTo>
                    <a:pt x="0" y="595312"/>
                  </a:lnTo>
                  <a:lnTo>
                    <a:pt x="50006" y="638175"/>
                  </a:lnTo>
                  <a:lnTo>
                    <a:pt x="73819" y="664369"/>
                  </a:lnTo>
                  <a:lnTo>
                    <a:pt x="78581" y="719137"/>
                  </a:lnTo>
                  <a:lnTo>
                    <a:pt x="104775" y="709612"/>
                  </a:lnTo>
                  <a:lnTo>
                    <a:pt x="142875" y="714375"/>
                  </a:lnTo>
                  <a:lnTo>
                    <a:pt x="171450" y="742950"/>
                  </a:lnTo>
                  <a:lnTo>
                    <a:pt x="204788" y="781050"/>
                  </a:lnTo>
                  <a:lnTo>
                    <a:pt x="254794" y="800100"/>
                  </a:lnTo>
                  <a:lnTo>
                    <a:pt x="326231" y="838200"/>
                  </a:lnTo>
                  <a:lnTo>
                    <a:pt x="383381" y="852487"/>
                  </a:lnTo>
                  <a:lnTo>
                    <a:pt x="426244" y="852487"/>
                  </a:lnTo>
                  <a:lnTo>
                    <a:pt x="464344" y="854869"/>
                  </a:lnTo>
                  <a:lnTo>
                    <a:pt x="495300" y="869156"/>
                  </a:lnTo>
                  <a:lnTo>
                    <a:pt x="516731" y="871537"/>
                  </a:lnTo>
                  <a:lnTo>
                    <a:pt x="561975" y="845344"/>
                  </a:lnTo>
                  <a:lnTo>
                    <a:pt x="592931" y="840581"/>
                  </a:lnTo>
                  <a:lnTo>
                    <a:pt x="619125" y="833437"/>
                  </a:lnTo>
                  <a:lnTo>
                    <a:pt x="633413" y="857250"/>
                  </a:lnTo>
                  <a:lnTo>
                    <a:pt x="638175" y="895350"/>
                  </a:lnTo>
                  <a:lnTo>
                    <a:pt x="628650" y="923925"/>
                  </a:lnTo>
                  <a:lnTo>
                    <a:pt x="642938" y="931069"/>
                  </a:lnTo>
                  <a:lnTo>
                    <a:pt x="676275" y="926306"/>
                  </a:lnTo>
                  <a:lnTo>
                    <a:pt x="704850" y="926306"/>
                  </a:lnTo>
                  <a:lnTo>
                    <a:pt x="738188" y="959644"/>
                  </a:lnTo>
                  <a:lnTo>
                    <a:pt x="742950" y="988219"/>
                  </a:lnTo>
                  <a:lnTo>
                    <a:pt x="819150" y="985837"/>
                  </a:lnTo>
                  <a:lnTo>
                    <a:pt x="869156" y="1014412"/>
                  </a:lnTo>
                  <a:lnTo>
                    <a:pt x="897731" y="1021556"/>
                  </a:lnTo>
                  <a:lnTo>
                    <a:pt x="916781" y="1042987"/>
                  </a:lnTo>
                  <a:lnTo>
                    <a:pt x="945356" y="1033462"/>
                  </a:lnTo>
                  <a:lnTo>
                    <a:pt x="988219" y="1012031"/>
                  </a:lnTo>
                  <a:lnTo>
                    <a:pt x="1026319" y="995362"/>
                  </a:lnTo>
                  <a:lnTo>
                    <a:pt x="1088231" y="985837"/>
                  </a:lnTo>
                  <a:lnTo>
                    <a:pt x="1147763" y="933450"/>
                  </a:lnTo>
                  <a:lnTo>
                    <a:pt x="1173956" y="878681"/>
                  </a:lnTo>
                  <a:lnTo>
                    <a:pt x="1193006" y="840581"/>
                  </a:lnTo>
                  <a:lnTo>
                    <a:pt x="1209675" y="802481"/>
                  </a:lnTo>
                  <a:lnTo>
                    <a:pt x="1193006" y="790575"/>
                  </a:lnTo>
                  <a:lnTo>
                    <a:pt x="1216819" y="754856"/>
                  </a:lnTo>
                  <a:lnTo>
                    <a:pt x="1202531" y="719137"/>
                  </a:lnTo>
                  <a:lnTo>
                    <a:pt x="1181100" y="690562"/>
                  </a:lnTo>
                  <a:lnTo>
                    <a:pt x="1176338" y="666750"/>
                  </a:lnTo>
                  <a:lnTo>
                    <a:pt x="1147763" y="640556"/>
                  </a:lnTo>
                  <a:lnTo>
                    <a:pt x="1169194" y="614362"/>
                  </a:lnTo>
                  <a:lnTo>
                    <a:pt x="1197769" y="588169"/>
                  </a:lnTo>
                  <a:lnTo>
                    <a:pt x="1216819" y="576262"/>
                  </a:lnTo>
                  <a:lnTo>
                    <a:pt x="1195388" y="569119"/>
                  </a:lnTo>
                  <a:lnTo>
                    <a:pt x="1166813" y="573881"/>
                  </a:lnTo>
                  <a:lnTo>
                    <a:pt x="1145381" y="578644"/>
                  </a:lnTo>
                  <a:lnTo>
                    <a:pt x="1133475" y="561975"/>
                  </a:lnTo>
                  <a:lnTo>
                    <a:pt x="1109663" y="552450"/>
                  </a:lnTo>
                  <a:lnTo>
                    <a:pt x="1107281" y="528637"/>
                  </a:lnTo>
                  <a:lnTo>
                    <a:pt x="1133475" y="523875"/>
                  </a:lnTo>
                  <a:lnTo>
                    <a:pt x="1166813" y="507206"/>
                  </a:lnTo>
                  <a:lnTo>
                    <a:pt x="1181100" y="492919"/>
                  </a:lnTo>
                  <a:lnTo>
                    <a:pt x="1200150" y="454819"/>
                  </a:lnTo>
                  <a:lnTo>
                    <a:pt x="1233488" y="464344"/>
                  </a:lnTo>
                  <a:lnTo>
                    <a:pt x="1223963" y="492919"/>
                  </a:lnTo>
                  <a:lnTo>
                    <a:pt x="1212056" y="511969"/>
                  </a:lnTo>
                  <a:lnTo>
                    <a:pt x="1214438" y="526256"/>
                  </a:lnTo>
                  <a:lnTo>
                    <a:pt x="1245394" y="495300"/>
                  </a:lnTo>
                  <a:lnTo>
                    <a:pt x="1257300" y="469106"/>
                  </a:lnTo>
                  <a:lnTo>
                    <a:pt x="1297781" y="464344"/>
                  </a:lnTo>
                  <a:lnTo>
                    <a:pt x="1333500" y="445294"/>
                  </a:lnTo>
                  <a:lnTo>
                    <a:pt x="1366838" y="433387"/>
                  </a:lnTo>
                  <a:lnTo>
                    <a:pt x="1404938" y="407194"/>
                  </a:lnTo>
                  <a:lnTo>
                    <a:pt x="1426369" y="390525"/>
                  </a:lnTo>
                  <a:lnTo>
                    <a:pt x="1445419" y="388144"/>
                  </a:lnTo>
                  <a:lnTo>
                    <a:pt x="1445419" y="323850"/>
                  </a:lnTo>
                  <a:lnTo>
                    <a:pt x="1464469" y="307181"/>
                  </a:lnTo>
                  <a:lnTo>
                    <a:pt x="1488281" y="328612"/>
                  </a:lnTo>
                  <a:lnTo>
                    <a:pt x="1516856" y="238125"/>
                  </a:lnTo>
                  <a:lnTo>
                    <a:pt x="1531144" y="200025"/>
                  </a:lnTo>
                  <a:lnTo>
                    <a:pt x="1469231" y="216694"/>
                  </a:lnTo>
                  <a:lnTo>
                    <a:pt x="1454944" y="226219"/>
                  </a:lnTo>
                  <a:lnTo>
                    <a:pt x="1428750" y="188119"/>
                  </a:lnTo>
                  <a:lnTo>
                    <a:pt x="1373981" y="161925"/>
                  </a:lnTo>
                  <a:lnTo>
                    <a:pt x="1362075" y="130969"/>
                  </a:lnTo>
                  <a:lnTo>
                    <a:pt x="1343025" y="61912"/>
                  </a:lnTo>
                  <a:lnTo>
                    <a:pt x="1283494" y="7144"/>
                  </a:lnTo>
                  <a:lnTo>
                    <a:pt x="1216819" y="0"/>
                  </a:lnTo>
                  <a:lnTo>
                    <a:pt x="1190625" y="0"/>
                  </a:lnTo>
                  <a:lnTo>
                    <a:pt x="1171575" y="30956"/>
                  </a:lnTo>
                  <a:lnTo>
                    <a:pt x="1181100" y="42862"/>
                  </a:lnTo>
                  <a:lnTo>
                    <a:pt x="1150144" y="13096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70" name="Freeform: Shape 1086">
              <a:extLst>
                <a:ext uri="{FF2B5EF4-FFF2-40B4-BE49-F238E27FC236}">
                  <a16:creationId xmlns:a16="http://schemas.microsoft.com/office/drawing/2014/main" id="{89D51F0E-ED63-A0CE-6B38-7261FC15DBF9}"/>
                </a:ext>
              </a:extLst>
            </p:cNvPr>
            <p:cNvSpPr>
              <a:spLocks/>
            </p:cNvSpPr>
            <p:nvPr/>
          </p:nvSpPr>
          <p:spPr bwMode="auto">
            <a:xfrm>
              <a:off x="6450806" y="3188494"/>
              <a:ext cx="800100" cy="376237"/>
            </a:xfrm>
            <a:custGeom>
              <a:avLst/>
              <a:gdLst>
                <a:gd name="connsiteX0" fmla="*/ 0 w 800100"/>
                <a:gd name="connsiteY0" fmla="*/ 111919 h 376237"/>
                <a:gd name="connsiteX1" fmla="*/ 71438 w 800100"/>
                <a:gd name="connsiteY1" fmla="*/ 183356 h 376237"/>
                <a:gd name="connsiteX2" fmla="*/ 71438 w 800100"/>
                <a:gd name="connsiteY2" fmla="*/ 245269 h 376237"/>
                <a:gd name="connsiteX3" fmla="*/ 88107 w 800100"/>
                <a:gd name="connsiteY3" fmla="*/ 269081 h 376237"/>
                <a:gd name="connsiteX4" fmla="*/ 150019 w 800100"/>
                <a:gd name="connsiteY4" fmla="*/ 280987 h 376237"/>
                <a:gd name="connsiteX5" fmla="*/ 223838 w 800100"/>
                <a:gd name="connsiteY5" fmla="*/ 350044 h 376237"/>
                <a:gd name="connsiteX6" fmla="*/ 311944 w 800100"/>
                <a:gd name="connsiteY6" fmla="*/ 340519 h 376237"/>
                <a:gd name="connsiteX7" fmla="*/ 373857 w 800100"/>
                <a:gd name="connsiteY7" fmla="*/ 364331 h 376237"/>
                <a:gd name="connsiteX8" fmla="*/ 395288 w 800100"/>
                <a:gd name="connsiteY8" fmla="*/ 366712 h 376237"/>
                <a:gd name="connsiteX9" fmla="*/ 407194 w 800100"/>
                <a:gd name="connsiteY9" fmla="*/ 376237 h 376237"/>
                <a:gd name="connsiteX10" fmla="*/ 559594 w 800100"/>
                <a:gd name="connsiteY10" fmla="*/ 342900 h 376237"/>
                <a:gd name="connsiteX11" fmla="*/ 597694 w 800100"/>
                <a:gd name="connsiteY11" fmla="*/ 311944 h 376237"/>
                <a:gd name="connsiteX12" fmla="*/ 595313 w 800100"/>
                <a:gd name="connsiteY12" fmla="*/ 259556 h 376237"/>
                <a:gd name="connsiteX13" fmla="*/ 631032 w 800100"/>
                <a:gd name="connsiteY13" fmla="*/ 278606 h 376237"/>
                <a:gd name="connsiteX14" fmla="*/ 664369 w 800100"/>
                <a:gd name="connsiteY14" fmla="*/ 250031 h 376237"/>
                <a:gd name="connsiteX15" fmla="*/ 681038 w 800100"/>
                <a:gd name="connsiteY15" fmla="*/ 257175 h 376237"/>
                <a:gd name="connsiteX16" fmla="*/ 707232 w 800100"/>
                <a:gd name="connsiteY16" fmla="*/ 219075 h 376237"/>
                <a:gd name="connsiteX17" fmla="*/ 764382 w 800100"/>
                <a:gd name="connsiteY17" fmla="*/ 204787 h 376237"/>
                <a:gd name="connsiteX18" fmla="*/ 795338 w 800100"/>
                <a:gd name="connsiteY18" fmla="*/ 195262 h 376237"/>
                <a:gd name="connsiteX19" fmla="*/ 800100 w 800100"/>
                <a:gd name="connsiteY19" fmla="*/ 178594 h 376237"/>
                <a:gd name="connsiteX20" fmla="*/ 752475 w 800100"/>
                <a:gd name="connsiteY20" fmla="*/ 145256 h 376237"/>
                <a:gd name="connsiteX21" fmla="*/ 723900 w 800100"/>
                <a:gd name="connsiteY21" fmla="*/ 150019 h 376237"/>
                <a:gd name="connsiteX22" fmla="*/ 695325 w 800100"/>
                <a:gd name="connsiteY22" fmla="*/ 145256 h 376237"/>
                <a:gd name="connsiteX23" fmla="*/ 704850 w 800100"/>
                <a:gd name="connsiteY23" fmla="*/ 102394 h 376237"/>
                <a:gd name="connsiteX24" fmla="*/ 728663 w 800100"/>
                <a:gd name="connsiteY24" fmla="*/ 83344 h 376237"/>
                <a:gd name="connsiteX25" fmla="*/ 657225 w 800100"/>
                <a:gd name="connsiteY25" fmla="*/ 59531 h 376237"/>
                <a:gd name="connsiteX26" fmla="*/ 595313 w 800100"/>
                <a:gd name="connsiteY26" fmla="*/ 95250 h 376237"/>
                <a:gd name="connsiteX27" fmla="*/ 569119 w 800100"/>
                <a:gd name="connsiteY27" fmla="*/ 104775 h 376237"/>
                <a:gd name="connsiteX28" fmla="*/ 533400 w 800100"/>
                <a:gd name="connsiteY28" fmla="*/ 107156 h 376237"/>
                <a:gd name="connsiteX29" fmla="*/ 511969 w 800100"/>
                <a:gd name="connsiteY29" fmla="*/ 85725 h 376237"/>
                <a:gd name="connsiteX30" fmla="*/ 442913 w 800100"/>
                <a:gd name="connsiteY30" fmla="*/ 52387 h 376237"/>
                <a:gd name="connsiteX31" fmla="*/ 416719 w 800100"/>
                <a:gd name="connsiteY31" fmla="*/ 66675 h 376237"/>
                <a:gd name="connsiteX32" fmla="*/ 378619 w 800100"/>
                <a:gd name="connsiteY32" fmla="*/ 59531 h 376237"/>
                <a:gd name="connsiteX33" fmla="*/ 366713 w 800100"/>
                <a:gd name="connsiteY33" fmla="*/ 28575 h 376237"/>
                <a:gd name="connsiteX34" fmla="*/ 292894 w 800100"/>
                <a:gd name="connsiteY34" fmla="*/ 0 h 376237"/>
                <a:gd name="connsiteX35" fmla="*/ 254794 w 800100"/>
                <a:gd name="connsiteY35" fmla="*/ 19050 h 376237"/>
                <a:gd name="connsiteX36" fmla="*/ 254794 w 800100"/>
                <a:gd name="connsiteY36" fmla="*/ 28575 h 376237"/>
                <a:gd name="connsiteX37" fmla="*/ 257175 w 800100"/>
                <a:gd name="connsiteY37" fmla="*/ 52387 h 376237"/>
                <a:gd name="connsiteX38" fmla="*/ 240507 w 800100"/>
                <a:gd name="connsiteY38" fmla="*/ 73819 h 376237"/>
                <a:gd name="connsiteX39" fmla="*/ 183357 w 800100"/>
                <a:gd name="connsiteY39" fmla="*/ 76200 h 376237"/>
                <a:gd name="connsiteX40" fmla="*/ 164307 w 800100"/>
                <a:gd name="connsiteY40" fmla="*/ 57150 h 376237"/>
                <a:gd name="connsiteX41" fmla="*/ 109538 w 800100"/>
                <a:gd name="connsiteY41" fmla="*/ 45244 h 376237"/>
                <a:gd name="connsiteX42" fmla="*/ 78582 w 800100"/>
                <a:gd name="connsiteY42" fmla="*/ 45244 h 376237"/>
                <a:gd name="connsiteX43" fmla="*/ 0 w 800100"/>
                <a:gd name="connsiteY43" fmla="*/ 111919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0100" h="376237">
                  <a:moveTo>
                    <a:pt x="0" y="111919"/>
                  </a:moveTo>
                  <a:lnTo>
                    <a:pt x="71438" y="183356"/>
                  </a:lnTo>
                  <a:lnTo>
                    <a:pt x="71438" y="245269"/>
                  </a:lnTo>
                  <a:lnTo>
                    <a:pt x="88107" y="269081"/>
                  </a:lnTo>
                  <a:lnTo>
                    <a:pt x="150019" y="280987"/>
                  </a:lnTo>
                  <a:lnTo>
                    <a:pt x="223838" y="350044"/>
                  </a:lnTo>
                  <a:lnTo>
                    <a:pt x="311944" y="340519"/>
                  </a:lnTo>
                  <a:lnTo>
                    <a:pt x="373857" y="364331"/>
                  </a:lnTo>
                  <a:lnTo>
                    <a:pt x="395288" y="366712"/>
                  </a:lnTo>
                  <a:lnTo>
                    <a:pt x="407194" y="376237"/>
                  </a:lnTo>
                  <a:lnTo>
                    <a:pt x="559594" y="342900"/>
                  </a:lnTo>
                  <a:lnTo>
                    <a:pt x="597694" y="311944"/>
                  </a:lnTo>
                  <a:lnTo>
                    <a:pt x="595313" y="259556"/>
                  </a:lnTo>
                  <a:lnTo>
                    <a:pt x="631032" y="278606"/>
                  </a:lnTo>
                  <a:lnTo>
                    <a:pt x="664369" y="250031"/>
                  </a:lnTo>
                  <a:lnTo>
                    <a:pt x="681038" y="257175"/>
                  </a:lnTo>
                  <a:lnTo>
                    <a:pt x="707232" y="219075"/>
                  </a:lnTo>
                  <a:lnTo>
                    <a:pt x="764382" y="204787"/>
                  </a:lnTo>
                  <a:lnTo>
                    <a:pt x="795338" y="195262"/>
                  </a:lnTo>
                  <a:lnTo>
                    <a:pt x="800100" y="178594"/>
                  </a:lnTo>
                  <a:lnTo>
                    <a:pt x="752475" y="145256"/>
                  </a:lnTo>
                  <a:lnTo>
                    <a:pt x="723900" y="150019"/>
                  </a:lnTo>
                  <a:lnTo>
                    <a:pt x="695325" y="145256"/>
                  </a:lnTo>
                  <a:lnTo>
                    <a:pt x="704850" y="102394"/>
                  </a:lnTo>
                  <a:lnTo>
                    <a:pt x="728663" y="83344"/>
                  </a:lnTo>
                  <a:lnTo>
                    <a:pt x="657225" y="59531"/>
                  </a:lnTo>
                  <a:lnTo>
                    <a:pt x="595313" y="95250"/>
                  </a:lnTo>
                  <a:lnTo>
                    <a:pt x="569119" y="104775"/>
                  </a:lnTo>
                  <a:lnTo>
                    <a:pt x="533400" y="107156"/>
                  </a:lnTo>
                  <a:lnTo>
                    <a:pt x="511969" y="85725"/>
                  </a:lnTo>
                  <a:lnTo>
                    <a:pt x="442913" y="52387"/>
                  </a:lnTo>
                  <a:lnTo>
                    <a:pt x="416719" y="66675"/>
                  </a:lnTo>
                  <a:lnTo>
                    <a:pt x="378619" y="59531"/>
                  </a:lnTo>
                  <a:lnTo>
                    <a:pt x="366713" y="28575"/>
                  </a:lnTo>
                  <a:lnTo>
                    <a:pt x="292894" y="0"/>
                  </a:lnTo>
                  <a:lnTo>
                    <a:pt x="254794" y="19050"/>
                  </a:lnTo>
                  <a:lnTo>
                    <a:pt x="254794" y="28575"/>
                  </a:lnTo>
                  <a:lnTo>
                    <a:pt x="257175" y="52387"/>
                  </a:lnTo>
                  <a:lnTo>
                    <a:pt x="240507" y="73819"/>
                  </a:lnTo>
                  <a:lnTo>
                    <a:pt x="183357" y="76200"/>
                  </a:lnTo>
                  <a:lnTo>
                    <a:pt x="164307" y="57150"/>
                  </a:lnTo>
                  <a:lnTo>
                    <a:pt x="109538" y="45244"/>
                  </a:lnTo>
                  <a:lnTo>
                    <a:pt x="78582" y="45244"/>
                  </a:lnTo>
                  <a:lnTo>
                    <a:pt x="0" y="11191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71" name="Freeform: Shape 258">
              <a:extLst>
                <a:ext uri="{FF2B5EF4-FFF2-40B4-BE49-F238E27FC236}">
                  <a16:creationId xmlns:a16="http://schemas.microsoft.com/office/drawing/2014/main" id="{03440680-FB93-A340-AA88-A0D57D73FCA6}"/>
                </a:ext>
              </a:extLst>
            </p:cNvPr>
            <p:cNvSpPr>
              <a:spLocks/>
            </p:cNvSpPr>
            <p:nvPr/>
          </p:nvSpPr>
          <p:spPr bwMode="auto">
            <a:xfrm>
              <a:off x="6105525" y="3733800"/>
              <a:ext cx="40481" cy="119063"/>
            </a:xfrm>
            <a:custGeom>
              <a:avLst/>
              <a:gdLst>
                <a:gd name="connsiteX0" fmla="*/ 0 w 40481"/>
                <a:gd name="connsiteY0" fmla="*/ 0 h 119063"/>
                <a:gd name="connsiteX1" fmla="*/ 40481 w 40481"/>
                <a:gd name="connsiteY1" fmla="*/ 42863 h 119063"/>
                <a:gd name="connsiteX2" fmla="*/ 40481 w 40481"/>
                <a:gd name="connsiteY2" fmla="*/ 119063 h 119063"/>
                <a:gd name="connsiteX3" fmla="*/ 9525 w 40481"/>
                <a:gd name="connsiteY3" fmla="*/ 66675 h 119063"/>
                <a:gd name="connsiteX4" fmla="*/ 0 w 40481"/>
                <a:gd name="connsiteY4" fmla="*/ 0 h 119063"/>
                <a:gd name="connsiteX0" fmla="*/ 0 w 40481"/>
                <a:gd name="connsiteY0" fmla="*/ 0 h 119063"/>
                <a:gd name="connsiteX1" fmla="*/ 40481 w 40481"/>
                <a:gd name="connsiteY1" fmla="*/ 42863 h 119063"/>
                <a:gd name="connsiteX2" fmla="*/ 40481 w 40481"/>
                <a:gd name="connsiteY2" fmla="*/ 119063 h 119063"/>
                <a:gd name="connsiteX3" fmla="*/ 9525 w 40481"/>
                <a:gd name="connsiteY3" fmla="*/ 66675 h 119063"/>
                <a:gd name="connsiteX4" fmla="*/ 4763 w 40481"/>
                <a:gd name="connsiteY4" fmla="*/ 35719 h 119063"/>
                <a:gd name="connsiteX5" fmla="*/ 0 w 40481"/>
                <a:gd name="connsiteY5" fmla="*/ 0 h 119063"/>
                <a:gd name="connsiteX0" fmla="*/ 0 w 40481"/>
                <a:gd name="connsiteY0" fmla="*/ 0 h 119063"/>
                <a:gd name="connsiteX1" fmla="*/ 40481 w 40481"/>
                <a:gd name="connsiteY1" fmla="*/ 42863 h 119063"/>
                <a:gd name="connsiteX2" fmla="*/ 40481 w 40481"/>
                <a:gd name="connsiteY2" fmla="*/ 119063 h 119063"/>
                <a:gd name="connsiteX3" fmla="*/ 9525 w 40481"/>
                <a:gd name="connsiteY3" fmla="*/ 66675 h 119063"/>
                <a:gd name="connsiteX4" fmla="*/ 21432 w 40481"/>
                <a:gd name="connsiteY4" fmla="*/ 52388 h 119063"/>
                <a:gd name="connsiteX5" fmla="*/ 0 w 40481"/>
                <a:gd name="connsiteY5" fmla="*/ 0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1" h="119063">
                  <a:moveTo>
                    <a:pt x="0" y="0"/>
                  </a:moveTo>
                  <a:lnTo>
                    <a:pt x="40481" y="42863"/>
                  </a:lnTo>
                  <a:lnTo>
                    <a:pt x="40481" y="119063"/>
                  </a:lnTo>
                  <a:lnTo>
                    <a:pt x="9525" y="66675"/>
                  </a:lnTo>
                  <a:lnTo>
                    <a:pt x="21432" y="52388"/>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72" name="Freeform: Shape 260">
              <a:extLst>
                <a:ext uri="{FF2B5EF4-FFF2-40B4-BE49-F238E27FC236}">
                  <a16:creationId xmlns:a16="http://schemas.microsoft.com/office/drawing/2014/main" id="{9719E629-C81C-120C-3827-4763F8C196D5}"/>
                </a:ext>
              </a:extLst>
            </p:cNvPr>
            <p:cNvSpPr>
              <a:spLocks/>
            </p:cNvSpPr>
            <p:nvPr/>
          </p:nvSpPr>
          <p:spPr bwMode="auto">
            <a:xfrm>
              <a:off x="5800725" y="3729038"/>
              <a:ext cx="340519" cy="352425"/>
            </a:xfrm>
            <a:custGeom>
              <a:avLst/>
              <a:gdLst>
                <a:gd name="connsiteX0" fmla="*/ 0 w 340519"/>
                <a:gd name="connsiteY0" fmla="*/ 195262 h 352425"/>
                <a:gd name="connsiteX1" fmla="*/ 40481 w 340519"/>
                <a:gd name="connsiteY1" fmla="*/ 240506 h 352425"/>
                <a:gd name="connsiteX2" fmla="*/ 54769 w 340519"/>
                <a:gd name="connsiteY2" fmla="*/ 273843 h 352425"/>
                <a:gd name="connsiteX3" fmla="*/ 19050 w 340519"/>
                <a:gd name="connsiteY3" fmla="*/ 297656 h 352425"/>
                <a:gd name="connsiteX4" fmla="*/ 14288 w 340519"/>
                <a:gd name="connsiteY4" fmla="*/ 319087 h 352425"/>
                <a:gd name="connsiteX5" fmla="*/ 64294 w 340519"/>
                <a:gd name="connsiteY5" fmla="*/ 321468 h 352425"/>
                <a:gd name="connsiteX6" fmla="*/ 126206 w 340519"/>
                <a:gd name="connsiteY6" fmla="*/ 314325 h 352425"/>
                <a:gd name="connsiteX7" fmla="*/ 142875 w 340519"/>
                <a:gd name="connsiteY7" fmla="*/ 338137 h 352425"/>
                <a:gd name="connsiteX8" fmla="*/ 157163 w 340519"/>
                <a:gd name="connsiteY8" fmla="*/ 352425 h 352425"/>
                <a:gd name="connsiteX9" fmla="*/ 171450 w 340519"/>
                <a:gd name="connsiteY9" fmla="*/ 352425 h 352425"/>
                <a:gd name="connsiteX10" fmla="*/ 185738 w 340519"/>
                <a:gd name="connsiteY10" fmla="*/ 342900 h 352425"/>
                <a:gd name="connsiteX11" fmla="*/ 233363 w 340519"/>
                <a:gd name="connsiteY11" fmla="*/ 338137 h 352425"/>
                <a:gd name="connsiteX12" fmla="*/ 214313 w 340519"/>
                <a:gd name="connsiteY12" fmla="*/ 311943 h 352425"/>
                <a:gd name="connsiteX13" fmla="*/ 207169 w 340519"/>
                <a:gd name="connsiteY13" fmla="*/ 266700 h 352425"/>
                <a:gd name="connsiteX14" fmla="*/ 214313 w 340519"/>
                <a:gd name="connsiteY14" fmla="*/ 257175 h 352425"/>
                <a:gd name="connsiteX15" fmla="*/ 261938 w 340519"/>
                <a:gd name="connsiteY15" fmla="*/ 254793 h 352425"/>
                <a:gd name="connsiteX16" fmla="*/ 278606 w 340519"/>
                <a:gd name="connsiteY16" fmla="*/ 223837 h 352425"/>
                <a:gd name="connsiteX17" fmla="*/ 319088 w 340519"/>
                <a:gd name="connsiteY17" fmla="*/ 171450 h 352425"/>
                <a:gd name="connsiteX18" fmla="*/ 333375 w 340519"/>
                <a:gd name="connsiteY18" fmla="*/ 140493 h 352425"/>
                <a:gd name="connsiteX19" fmla="*/ 340519 w 340519"/>
                <a:gd name="connsiteY19" fmla="*/ 121443 h 352425"/>
                <a:gd name="connsiteX20" fmla="*/ 314325 w 340519"/>
                <a:gd name="connsiteY20" fmla="*/ 78581 h 352425"/>
                <a:gd name="connsiteX21" fmla="*/ 323850 w 340519"/>
                <a:gd name="connsiteY21" fmla="*/ 54768 h 352425"/>
                <a:gd name="connsiteX22" fmla="*/ 302419 w 340519"/>
                <a:gd name="connsiteY22" fmla="*/ 9525 h 352425"/>
                <a:gd name="connsiteX23" fmla="*/ 285750 w 340519"/>
                <a:gd name="connsiteY23" fmla="*/ 0 h 352425"/>
                <a:gd name="connsiteX24" fmla="*/ 269081 w 340519"/>
                <a:gd name="connsiteY24" fmla="*/ 35718 h 352425"/>
                <a:gd name="connsiteX25" fmla="*/ 252413 w 340519"/>
                <a:gd name="connsiteY25" fmla="*/ 73818 h 352425"/>
                <a:gd name="connsiteX26" fmla="*/ 216694 w 340519"/>
                <a:gd name="connsiteY26" fmla="*/ 92868 h 352425"/>
                <a:gd name="connsiteX27" fmla="*/ 221456 w 340519"/>
                <a:gd name="connsiteY27" fmla="*/ 109537 h 352425"/>
                <a:gd name="connsiteX28" fmla="*/ 214313 w 340519"/>
                <a:gd name="connsiteY28" fmla="*/ 123825 h 352425"/>
                <a:gd name="connsiteX29" fmla="*/ 180975 w 340519"/>
                <a:gd name="connsiteY29" fmla="*/ 138112 h 352425"/>
                <a:gd name="connsiteX30" fmla="*/ 147638 w 340519"/>
                <a:gd name="connsiteY30" fmla="*/ 142875 h 352425"/>
                <a:gd name="connsiteX31" fmla="*/ 138113 w 340519"/>
                <a:gd name="connsiteY31" fmla="*/ 171450 h 352425"/>
                <a:gd name="connsiteX32" fmla="*/ 114300 w 340519"/>
                <a:gd name="connsiteY32" fmla="*/ 188118 h 352425"/>
                <a:gd name="connsiteX33" fmla="*/ 57150 w 340519"/>
                <a:gd name="connsiteY33" fmla="*/ 202406 h 352425"/>
                <a:gd name="connsiteX34" fmla="*/ 0 w 340519"/>
                <a:gd name="connsiteY34" fmla="*/ 195262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0519" h="352425">
                  <a:moveTo>
                    <a:pt x="0" y="195262"/>
                  </a:moveTo>
                  <a:lnTo>
                    <a:pt x="40481" y="240506"/>
                  </a:lnTo>
                  <a:lnTo>
                    <a:pt x="54769" y="273843"/>
                  </a:lnTo>
                  <a:lnTo>
                    <a:pt x="19050" y="297656"/>
                  </a:lnTo>
                  <a:lnTo>
                    <a:pt x="14288" y="319087"/>
                  </a:lnTo>
                  <a:lnTo>
                    <a:pt x="64294" y="321468"/>
                  </a:lnTo>
                  <a:lnTo>
                    <a:pt x="126206" y="314325"/>
                  </a:lnTo>
                  <a:lnTo>
                    <a:pt x="142875" y="338137"/>
                  </a:lnTo>
                  <a:lnTo>
                    <a:pt x="157163" y="352425"/>
                  </a:lnTo>
                  <a:lnTo>
                    <a:pt x="171450" y="352425"/>
                  </a:lnTo>
                  <a:lnTo>
                    <a:pt x="185738" y="342900"/>
                  </a:lnTo>
                  <a:lnTo>
                    <a:pt x="233363" y="338137"/>
                  </a:lnTo>
                  <a:lnTo>
                    <a:pt x="214313" y="311943"/>
                  </a:lnTo>
                  <a:lnTo>
                    <a:pt x="207169" y="266700"/>
                  </a:lnTo>
                  <a:lnTo>
                    <a:pt x="214313" y="257175"/>
                  </a:lnTo>
                  <a:lnTo>
                    <a:pt x="261938" y="254793"/>
                  </a:lnTo>
                  <a:lnTo>
                    <a:pt x="278606" y="223837"/>
                  </a:lnTo>
                  <a:lnTo>
                    <a:pt x="319088" y="171450"/>
                  </a:lnTo>
                  <a:lnTo>
                    <a:pt x="333375" y="140493"/>
                  </a:lnTo>
                  <a:lnTo>
                    <a:pt x="340519" y="121443"/>
                  </a:lnTo>
                  <a:lnTo>
                    <a:pt x="314325" y="78581"/>
                  </a:lnTo>
                  <a:lnTo>
                    <a:pt x="323850" y="54768"/>
                  </a:lnTo>
                  <a:lnTo>
                    <a:pt x="302419" y="9525"/>
                  </a:lnTo>
                  <a:lnTo>
                    <a:pt x="285750" y="0"/>
                  </a:lnTo>
                  <a:lnTo>
                    <a:pt x="269081" y="35718"/>
                  </a:lnTo>
                  <a:lnTo>
                    <a:pt x="252413" y="73818"/>
                  </a:lnTo>
                  <a:lnTo>
                    <a:pt x="216694" y="92868"/>
                  </a:lnTo>
                  <a:lnTo>
                    <a:pt x="221456" y="109537"/>
                  </a:lnTo>
                  <a:lnTo>
                    <a:pt x="214313" y="123825"/>
                  </a:lnTo>
                  <a:lnTo>
                    <a:pt x="180975" y="138112"/>
                  </a:lnTo>
                  <a:lnTo>
                    <a:pt x="147638" y="142875"/>
                  </a:lnTo>
                  <a:lnTo>
                    <a:pt x="138113" y="171450"/>
                  </a:lnTo>
                  <a:lnTo>
                    <a:pt x="114300" y="188118"/>
                  </a:lnTo>
                  <a:lnTo>
                    <a:pt x="57150" y="202406"/>
                  </a:lnTo>
                  <a:lnTo>
                    <a:pt x="0" y="195262"/>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73" name="Freeform: Shape 261">
              <a:extLst>
                <a:ext uri="{FF2B5EF4-FFF2-40B4-BE49-F238E27FC236}">
                  <a16:creationId xmlns:a16="http://schemas.microsoft.com/office/drawing/2014/main" id="{66BC90C6-64BC-9650-2D66-064DD29D7256}"/>
                </a:ext>
              </a:extLst>
            </p:cNvPr>
            <p:cNvSpPr>
              <a:spLocks/>
            </p:cNvSpPr>
            <p:nvPr/>
          </p:nvSpPr>
          <p:spPr bwMode="auto">
            <a:xfrm>
              <a:off x="5967413" y="3833813"/>
              <a:ext cx="509587" cy="673893"/>
            </a:xfrm>
            <a:custGeom>
              <a:avLst/>
              <a:gdLst>
                <a:gd name="connsiteX0" fmla="*/ 250031 w 509587"/>
                <a:gd name="connsiteY0" fmla="*/ 0 h 673893"/>
                <a:gd name="connsiteX1" fmla="*/ 188118 w 509587"/>
                <a:gd name="connsiteY1" fmla="*/ 9525 h 673893"/>
                <a:gd name="connsiteX2" fmla="*/ 171450 w 509587"/>
                <a:gd name="connsiteY2" fmla="*/ 26193 h 673893"/>
                <a:gd name="connsiteX3" fmla="*/ 138112 w 509587"/>
                <a:gd name="connsiteY3" fmla="*/ 83343 h 673893"/>
                <a:gd name="connsiteX4" fmla="*/ 92868 w 509587"/>
                <a:gd name="connsiteY4" fmla="*/ 147637 h 673893"/>
                <a:gd name="connsiteX5" fmla="*/ 45243 w 509587"/>
                <a:gd name="connsiteY5" fmla="*/ 152400 h 673893"/>
                <a:gd name="connsiteX6" fmla="*/ 45243 w 509587"/>
                <a:gd name="connsiteY6" fmla="*/ 188118 h 673893"/>
                <a:gd name="connsiteX7" fmla="*/ 61912 w 509587"/>
                <a:gd name="connsiteY7" fmla="*/ 233362 h 673893"/>
                <a:gd name="connsiteX8" fmla="*/ 19050 w 509587"/>
                <a:gd name="connsiteY8" fmla="*/ 233362 h 673893"/>
                <a:gd name="connsiteX9" fmla="*/ 0 w 509587"/>
                <a:gd name="connsiteY9" fmla="*/ 257175 h 673893"/>
                <a:gd name="connsiteX10" fmla="*/ 23812 w 509587"/>
                <a:gd name="connsiteY10" fmla="*/ 276225 h 673893"/>
                <a:gd name="connsiteX11" fmla="*/ 59531 w 509587"/>
                <a:gd name="connsiteY11" fmla="*/ 276225 h 673893"/>
                <a:gd name="connsiteX12" fmla="*/ 45243 w 509587"/>
                <a:gd name="connsiteY12" fmla="*/ 300037 h 673893"/>
                <a:gd name="connsiteX13" fmla="*/ 45243 w 509587"/>
                <a:gd name="connsiteY13" fmla="*/ 300037 h 673893"/>
                <a:gd name="connsiteX14" fmla="*/ 57150 w 509587"/>
                <a:gd name="connsiteY14" fmla="*/ 340518 h 673893"/>
                <a:gd name="connsiteX15" fmla="*/ 88106 w 509587"/>
                <a:gd name="connsiteY15" fmla="*/ 328612 h 673893"/>
                <a:gd name="connsiteX16" fmla="*/ 104775 w 509587"/>
                <a:gd name="connsiteY16" fmla="*/ 285750 h 673893"/>
                <a:gd name="connsiteX17" fmla="*/ 119062 w 509587"/>
                <a:gd name="connsiteY17" fmla="*/ 371475 h 673893"/>
                <a:gd name="connsiteX18" fmla="*/ 159543 w 509587"/>
                <a:gd name="connsiteY18" fmla="*/ 519112 h 673893"/>
                <a:gd name="connsiteX19" fmla="*/ 216693 w 509587"/>
                <a:gd name="connsiteY19" fmla="*/ 650081 h 673893"/>
                <a:gd name="connsiteX20" fmla="*/ 228600 w 509587"/>
                <a:gd name="connsiteY20" fmla="*/ 673893 h 673893"/>
                <a:gd name="connsiteX21" fmla="*/ 247650 w 509587"/>
                <a:gd name="connsiteY21" fmla="*/ 633412 h 673893"/>
                <a:gd name="connsiteX22" fmla="*/ 285750 w 509587"/>
                <a:gd name="connsiteY22" fmla="*/ 595312 h 673893"/>
                <a:gd name="connsiteX23" fmla="*/ 300037 w 509587"/>
                <a:gd name="connsiteY23" fmla="*/ 519112 h 673893"/>
                <a:gd name="connsiteX24" fmla="*/ 300037 w 509587"/>
                <a:gd name="connsiteY24" fmla="*/ 471487 h 673893"/>
                <a:gd name="connsiteX25" fmla="*/ 330993 w 509587"/>
                <a:gd name="connsiteY25" fmla="*/ 442912 h 673893"/>
                <a:gd name="connsiteX26" fmla="*/ 402431 w 509587"/>
                <a:gd name="connsiteY26" fmla="*/ 402431 h 673893"/>
                <a:gd name="connsiteX27" fmla="*/ 419100 w 509587"/>
                <a:gd name="connsiteY27" fmla="*/ 361950 h 673893"/>
                <a:gd name="connsiteX28" fmla="*/ 438150 w 509587"/>
                <a:gd name="connsiteY28" fmla="*/ 354806 h 673893"/>
                <a:gd name="connsiteX29" fmla="*/ 454818 w 509587"/>
                <a:gd name="connsiteY29" fmla="*/ 333375 h 673893"/>
                <a:gd name="connsiteX30" fmla="*/ 464343 w 509587"/>
                <a:gd name="connsiteY30" fmla="*/ 309562 h 673893"/>
                <a:gd name="connsiteX31" fmla="*/ 500062 w 509587"/>
                <a:gd name="connsiteY31" fmla="*/ 307181 h 673893"/>
                <a:gd name="connsiteX32" fmla="*/ 509587 w 509587"/>
                <a:gd name="connsiteY32" fmla="*/ 292893 h 673893"/>
                <a:gd name="connsiteX33" fmla="*/ 507206 w 509587"/>
                <a:gd name="connsiteY33" fmla="*/ 271462 h 673893"/>
                <a:gd name="connsiteX34" fmla="*/ 502443 w 509587"/>
                <a:gd name="connsiteY34" fmla="*/ 240506 h 673893"/>
                <a:gd name="connsiteX35" fmla="*/ 500062 w 509587"/>
                <a:gd name="connsiteY35" fmla="*/ 211931 h 673893"/>
                <a:gd name="connsiteX36" fmla="*/ 500062 w 509587"/>
                <a:gd name="connsiteY36" fmla="*/ 197643 h 673893"/>
                <a:gd name="connsiteX37" fmla="*/ 442912 w 509587"/>
                <a:gd name="connsiteY37" fmla="*/ 185737 h 673893"/>
                <a:gd name="connsiteX38" fmla="*/ 404812 w 509587"/>
                <a:gd name="connsiteY38" fmla="*/ 169068 h 673893"/>
                <a:gd name="connsiteX39" fmla="*/ 359568 w 509587"/>
                <a:gd name="connsiteY39" fmla="*/ 169068 h 673893"/>
                <a:gd name="connsiteX40" fmla="*/ 335756 w 509587"/>
                <a:gd name="connsiteY40" fmla="*/ 169068 h 673893"/>
                <a:gd name="connsiteX41" fmla="*/ 328612 w 509587"/>
                <a:gd name="connsiteY41" fmla="*/ 140493 h 673893"/>
                <a:gd name="connsiteX42" fmla="*/ 295275 w 509587"/>
                <a:gd name="connsiteY42" fmla="*/ 121443 h 673893"/>
                <a:gd name="connsiteX43" fmla="*/ 295275 w 509587"/>
                <a:gd name="connsiteY43" fmla="*/ 90487 h 673893"/>
                <a:gd name="connsiteX44" fmla="*/ 302418 w 509587"/>
                <a:gd name="connsiteY44" fmla="*/ 73818 h 673893"/>
                <a:gd name="connsiteX45" fmla="*/ 278606 w 509587"/>
                <a:gd name="connsiteY45" fmla="*/ 45243 h 673893"/>
                <a:gd name="connsiteX46" fmla="*/ 250031 w 509587"/>
                <a:gd name="connsiteY46" fmla="*/ 0 h 673893"/>
                <a:gd name="connsiteX0" fmla="*/ 250031 w 509587"/>
                <a:gd name="connsiteY0" fmla="*/ 0 h 673893"/>
                <a:gd name="connsiteX1" fmla="*/ 188118 w 509587"/>
                <a:gd name="connsiteY1" fmla="*/ 9525 h 673893"/>
                <a:gd name="connsiteX2" fmla="*/ 171450 w 509587"/>
                <a:gd name="connsiteY2" fmla="*/ 26193 h 673893"/>
                <a:gd name="connsiteX3" fmla="*/ 138112 w 509587"/>
                <a:gd name="connsiteY3" fmla="*/ 83343 h 673893"/>
                <a:gd name="connsiteX4" fmla="*/ 92868 w 509587"/>
                <a:gd name="connsiteY4" fmla="*/ 147637 h 673893"/>
                <a:gd name="connsiteX5" fmla="*/ 45243 w 509587"/>
                <a:gd name="connsiteY5" fmla="*/ 152400 h 673893"/>
                <a:gd name="connsiteX6" fmla="*/ 45243 w 509587"/>
                <a:gd name="connsiteY6" fmla="*/ 188118 h 673893"/>
                <a:gd name="connsiteX7" fmla="*/ 61912 w 509587"/>
                <a:gd name="connsiteY7" fmla="*/ 233362 h 673893"/>
                <a:gd name="connsiteX8" fmla="*/ 19050 w 509587"/>
                <a:gd name="connsiteY8" fmla="*/ 233362 h 673893"/>
                <a:gd name="connsiteX9" fmla="*/ 0 w 509587"/>
                <a:gd name="connsiteY9" fmla="*/ 257175 h 673893"/>
                <a:gd name="connsiteX10" fmla="*/ 23812 w 509587"/>
                <a:gd name="connsiteY10" fmla="*/ 276225 h 673893"/>
                <a:gd name="connsiteX11" fmla="*/ 59531 w 509587"/>
                <a:gd name="connsiteY11" fmla="*/ 276225 h 673893"/>
                <a:gd name="connsiteX12" fmla="*/ 45243 w 509587"/>
                <a:gd name="connsiteY12" fmla="*/ 300037 h 673893"/>
                <a:gd name="connsiteX13" fmla="*/ 45243 w 509587"/>
                <a:gd name="connsiteY13" fmla="*/ 300037 h 673893"/>
                <a:gd name="connsiteX14" fmla="*/ 57150 w 509587"/>
                <a:gd name="connsiteY14" fmla="*/ 340518 h 673893"/>
                <a:gd name="connsiteX15" fmla="*/ 88106 w 509587"/>
                <a:gd name="connsiteY15" fmla="*/ 328612 h 673893"/>
                <a:gd name="connsiteX16" fmla="*/ 104775 w 509587"/>
                <a:gd name="connsiteY16" fmla="*/ 285750 h 673893"/>
                <a:gd name="connsiteX17" fmla="*/ 119062 w 509587"/>
                <a:gd name="connsiteY17" fmla="*/ 371475 h 673893"/>
                <a:gd name="connsiteX18" fmla="*/ 159543 w 509587"/>
                <a:gd name="connsiteY18" fmla="*/ 519112 h 673893"/>
                <a:gd name="connsiteX19" fmla="*/ 216693 w 509587"/>
                <a:gd name="connsiteY19" fmla="*/ 650081 h 673893"/>
                <a:gd name="connsiteX20" fmla="*/ 228600 w 509587"/>
                <a:gd name="connsiteY20" fmla="*/ 673893 h 673893"/>
                <a:gd name="connsiteX21" fmla="*/ 247650 w 509587"/>
                <a:gd name="connsiteY21" fmla="*/ 633412 h 673893"/>
                <a:gd name="connsiteX22" fmla="*/ 285750 w 509587"/>
                <a:gd name="connsiteY22" fmla="*/ 595312 h 673893"/>
                <a:gd name="connsiteX23" fmla="*/ 300037 w 509587"/>
                <a:gd name="connsiteY23" fmla="*/ 519112 h 673893"/>
                <a:gd name="connsiteX24" fmla="*/ 300037 w 509587"/>
                <a:gd name="connsiteY24" fmla="*/ 471487 h 673893"/>
                <a:gd name="connsiteX25" fmla="*/ 330993 w 509587"/>
                <a:gd name="connsiteY25" fmla="*/ 442912 h 673893"/>
                <a:gd name="connsiteX26" fmla="*/ 402431 w 509587"/>
                <a:gd name="connsiteY26" fmla="*/ 402431 h 673893"/>
                <a:gd name="connsiteX27" fmla="*/ 419100 w 509587"/>
                <a:gd name="connsiteY27" fmla="*/ 361950 h 673893"/>
                <a:gd name="connsiteX28" fmla="*/ 438150 w 509587"/>
                <a:gd name="connsiteY28" fmla="*/ 354806 h 673893"/>
                <a:gd name="connsiteX29" fmla="*/ 454818 w 509587"/>
                <a:gd name="connsiteY29" fmla="*/ 333375 h 673893"/>
                <a:gd name="connsiteX30" fmla="*/ 464343 w 509587"/>
                <a:gd name="connsiteY30" fmla="*/ 309562 h 673893"/>
                <a:gd name="connsiteX31" fmla="*/ 500062 w 509587"/>
                <a:gd name="connsiteY31" fmla="*/ 307181 h 673893"/>
                <a:gd name="connsiteX32" fmla="*/ 509587 w 509587"/>
                <a:gd name="connsiteY32" fmla="*/ 292893 h 673893"/>
                <a:gd name="connsiteX33" fmla="*/ 507206 w 509587"/>
                <a:gd name="connsiteY33" fmla="*/ 271462 h 673893"/>
                <a:gd name="connsiteX34" fmla="*/ 502443 w 509587"/>
                <a:gd name="connsiteY34" fmla="*/ 240506 h 673893"/>
                <a:gd name="connsiteX35" fmla="*/ 500062 w 509587"/>
                <a:gd name="connsiteY35" fmla="*/ 211931 h 673893"/>
                <a:gd name="connsiteX36" fmla="*/ 500062 w 509587"/>
                <a:gd name="connsiteY36" fmla="*/ 197643 h 673893"/>
                <a:gd name="connsiteX37" fmla="*/ 442912 w 509587"/>
                <a:gd name="connsiteY37" fmla="*/ 185737 h 673893"/>
                <a:gd name="connsiteX38" fmla="*/ 404812 w 509587"/>
                <a:gd name="connsiteY38" fmla="*/ 169068 h 673893"/>
                <a:gd name="connsiteX39" fmla="*/ 359568 w 509587"/>
                <a:gd name="connsiteY39" fmla="*/ 169068 h 673893"/>
                <a:gd name="connsiteX40" fmla="*/ 335756 w 509587"/>
                <a:gd name="connsiteY40" fmla="*/ 169068 h 673893"/>
                <a:gd name="connsiteX41" fmla="*/ 328612 w 509587"/>
                <a:gd name="connsiteY41" fmla="*/ 140493 h 673893"/>
                <a:gd name="connsiteX42" fmla="*/ 295275 w 509587"/>
                <a:gd name="connsiteY42" fmla="*/ 121443 h 673893"/>
                <a:gd name="connsiteX43" fmla="*/ 295275 w 509587"/>
                <a:gd name="connsiteY43" fmla="*/ 90487 h 673893"/>
                <a:gd name="connsiteX44" fmla="*/ 302418 w 509587"/>
                <a:gd name="connsiteY44" fmla="*/ 73818 h 673893"/>
                <a:gd name="connsiteX45" fmla="*/ 288131 w 509587"/>
                <a:gd name="connsiteY45" fmla="*/ 38100 h 673893"/>
                <a:gd name="connsiteX46" fmla="*/ 250031 w 509587"/>
                <a:gd name="connsiteY46" fmla="*/ 0 h 673893"/>
                <a:gd name="connsiteX0" fmla="*/ 250031 w 509587"/>
                <a:gd name="connsiteY0" fmla="*/ 0 h 673893"/>
                <a:gd name="connsiteX1" fmla="*/ 188118 w 509587"/>
                <a:gd name="connsiteY1" fmla="*/ 9525 h 673893"/>
                <a:gd name="connsiteX2" fmla="*/ 171450 w 509587"/>
                <a:gd name="connsiteY2" fmla="*/ 26193 h 673893"/>
                <a:gd name="connsiteX3" fmla="*/ 138112 w 509587"/>
                <a:gd name="connsiteY3" fmla="*/ 83343 h 673893"/>
                <a:gd name="connsiteX4" fmla="*/ 92868 w 509587"/>
                <a:gd name="connsiteY4" fmla="*/ 147637 h 673893"/>
                <a:gd name="connsiteX5" fmla="*/ 45243 w 509587"/>
                <a:gd name="connsiteY5" fmla="*/ 152400 h 673893"/>
                <a:gd name="connsiteX6" fmla="*/ 45243 w 509587"/>
                <a:gd name="connsiteY6" fmla="*/ 188118 h 673893"/>
                <a:gd name="connsiteX7" fmla="*/ 61912 w 509587"/>
                <a:gd name="connsiteY7" fmla="*/ 233362 h 673893"/>
                <a:gd name="connsiteX8" fmla="*/ 19050 w 509587"/>
                <a:gd name="connsiteY8" fmla="*/ 233362 h 673893"/>
                <a:gd name="connsiteX9" fmla="*/ 0 w 509587"/>
                <a:gd name="connsiteY9" fmla="*/ 257175 h 673893"/>
                <a:gd name="connsiteX10" fmla="*/ 23812 w 509587"/>
                <a:gd name="connsiteY10" fmla="*/ 276225 h 673893"/>
                <a:gd name="connsiteX11" fmla="*/ 59531 w 509587"/>
                <a:gd name="connsiteY11" fmla="*/ 276225 h 673893"/>
                <a:gd name="connsiteX12" fmla="*/ 45243 w 509587"/>
                <a:gd name="connsiteY12" fmla="*/ 300037 h 673893"/>
                <a:gd name="connsiteX13" fmla="*/ 45243 w 509587"/>
                <a:gd name="connsiteY13" fmla="*/ 300037 h 673893"/>
                <a:gd name="connsiteX14" fmla="*/ 57150 w 509587"/>
                <a:gd name="connsiteY14" fmla="*/ 340518 h 673893"/>
                <a:gd name="connsiteX15" fmla="*/ 88106 w 509587"/>
                <a:gd name="connsiteY15" fmla="*/ 328612 h 673893"/>
                <a:gd name="connsiteX16" fmla="*/ 104775 w 509587"/>
                <a:gd name="connsiteY16" fmla="*/ 285750 h 673893"/>
                <a:gd name="connsiteX17" fmla="*/ 119062 w 509587"/>
                <a:gd name="connsiteY17" fmla="*/ 371475 h 673893"/>
                <a:gd name="connsiteX18" fmla="*/ 159543 w 509587"/>
                <a:gd name="connsiteY18" fmla="*/ 519112 h 673893"/>
                <a:gd name="connsiteX19" fmla="*/ 216693 w 509587"/>
                <a:gd name="connsiteY19" fmla="*/ 650081 h 673893"/>
                <a:gd name="connsiteX20" fmla="*/ 228600 w 509587"/>
                <a:gd name="connsiteY20" fmla="*/ 673893 h 673893"/>
                <a:gd name="connsiteX21" fmla="*/ 247650 w 509587"/>
                <a:gd name="connsiteY21" fmla="*/ 633412 h 673893"/>
                <a:gd name="connsiteX22" fmla="*/ 285750 w 509587"/>
                <a:gd name="connsiteY22" fmla="*/ 595312 h 673893"/>
                <a:gd name="connsiteX23" fmla="*/ 300037 w 509587"/>
                <a:gd name="connsiteY23" fmla="*/ 519112 h 673893"/>
                <a:gd name="connsiteX24" fmla="*/ 300037 w 509587"/>
                <a:gd name="connsiteY24" fmla="*/ 471487 h 673893"/>
                <a:gd name="connsiteX25" fmla="*/ 330993 w 509587"/>
                <a:gd name="connsiteY25" fmla="*/ 442912 h 673893"/>
                <a:gd name="connsiteX26" fmla="*/ 402431 w 509587"/>
                <a:gd name="connsiteY26" fmla="*/ 402431 h 673893"/>
                <a:gd name="connsiteX27" fmla="*/ 419100 w 509587"/>
                <a:gd name="connsiteY27" fmla="*/ 361950 h 673893"/>
                <a:gd name="connsiteX28" fmla="*/ 438150 w 509587"/>
                <a:gd name="connsiteY28" fmla="*/ 354806 h 673893"/>
                <a:gd name="connsiteX29" fmla="*/ 454818 w 509587"/>
                <a:gd name="connsiteY29" fmla="*/ 333375 h 673893"/>
                <a:gd name="connsiteX30" fmla="*/ 464343 w 509587"/>
                <a:gd name="connsiteY30" fmla="*/ 309562 h 673893"/>
                <a:gd name="connsiteX31" fmla="*/ 500062 w 509587"/>
                <a:gd name="connsiteY31" fmla="*/ 307181 h 673893"/>
                <a:gd name="connsiteX32" fmla="*/ 509587 w 509587"/>
                <a:gd name="connsiteY32" fmla="*/ 292893 h 673893"/>
                <a:gd name="connsiteX33" fmla="*/ 507206 w 509587"/>
                <a:gd name="connsiteY33" fmla="*/ 271462 h 673893"/>
                <a:gd name="connsiteX34" fmla="*/ 502443 w 509587"/>
                <a:gd name="connsiteY34" fmla="*/ 240506 h 673893"/>
                <a:gd name="connsiteX35" fmla="*/ 500062 w 509587"/>
                <a:gd name="connsiteY35" fmla="*/ 211931 h 673893"/>
                <a:gd name="connsiteX36" fmla="*/ 500062 w 509587"/>
                <a:gd name="connsiteY36" fmla="*/ 197643 h 673893"/>
                <a:gd name="connsiteX37" fmla="*/ 442912 w 509587"/>
                <a:gd name="connsiteY37" fmla="*/ 185737 h 673893"/>
                <a:gd name="connsiteX38" fmla="*/ 404812 w 509587"/>
                <a:gd name="connsiteY38" fmla="*/ 169068 h 673893"/>
                <a:gd name="connsiteX39" fmla="*/ 359568 w 509587"/>
                <a:gd name="connsiteY39" fmla="*/ 169068 h 673893"/>
                <a:gd name="connsiteX40" fmla="*/ 335756 w 509587"/>
                <a:gd name="connsiteY40" fmla="*/ 169068 h 673893"/>
                <a:gd name="connsiteX41" fmla="*/ 328612 w 509587"/>
                <a:gd name="connsiteY41" fmla="*/ 140493 h 673893"/>
                <a:gd name="connsiteX42" fmla="*/ 295275 w 509587"/>
                <a:gd name="connsiteY42" fmla="*/ 121443 h 673893"/>
                <a:gd name="connsiteX43" fmla="*/ 295275 w 509587"/>
                <a:gd name="connsiteY43" fmla="*/ 90487 h 673893"/>
                <a:gd name="connsiteX44" fmla="*/ 309561 w 509587"/>
                <a:gd name="connsiteY44" fmla="*/ 69056 h 673893"/>
                <a:gd name="connsiteX45" fmla="*/ 288131 w 509587"/>
                <a:gd name="connsiteY45" fmla="*/ 38100 h 673893"/>
                <a:gd name="connsiteX46" fmla="*/ 250031 w 509587"/>
                <a:gd name="connsiteY46" fmla="*/ 0 h 67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09587" h="673893">
                  <a:moveTo>
                    <a:pt x="250031" y="0"/>
                  </a:moveTo>
                  <a:lnTo>
                    <a:pt x="188118" y="9525"/>
                  </a:lnTo>
                  <a:lnTo>
                    <a:pt x="171450" y="26193"/>
                  </a:lnTo>
                  <a:lnTo>
                    <a:pt x="138112" y="83343"/>
                  </a:lnTo>
                  <a:lnTo>
                    <a:pt x="92868" y="147637"/>
                  </a:lnTo>
                  <a:lnTo>
                    <a:pt x="45243" y="152400"/>
                  </a:lnTo>
                  <a:lnTo>
                    <a:pt x="45243" y="188118"/>
                  </a:lnTo>
                  <a:lnTo>
                    <a:pt x="61912" y="233362"/>
                  </a:lnTo>
                  <a:lnTo>
                    <a:pt x="19050" y="233362"/>
                  </a:lnTo>
                  <a:lnTo>
                    <a:pt x="0" y="257175"/>
                  </a:lnTo>
                  <a:lnTo>
                    <a:pt x="23812" y="276225"/>
                  </a:lnTo>
                  <a:lnTo>
                    <a:pt x="59531" y="276225"/>
                  </a:lnTo>
                  <a:lnTo>
                    <a:pt x="45243" y="300037"/>
                  </a:lnTo>
                  <a:lnTo>
                    <a:pt x="45243" y="300037"/>
                  </a:lnTo>
                  <a:lnTo>
                    <a:pt x="57150" y="340518"/>
                  </a:lnTo>
                  <a:lnTo>
                    <a:pt x="88106" y="328612"/>
                  </a:lnTo>
                  <a:lnTo>
                    <a:pt x="104775" y="285750"/>
                  </a:lnTo>
                  <a:lnTo>
                    <a:pt x="119062" y="371475"/>
                  </a:lnTo>
                  <a:lnTo>
                    <a:pt x="159543" y="519112"/>
                  </a:lnTo>
                  <a:lnTo>
                    <a:pt x="216693" y="650081"/>
                  </a:lnTo>
                  <a:lnTo>
                    <a:pt x="228600" y="673893"/>
                  </a:lnTo>
                  <a:lnTo>
                    <a:pt x="247650" y="633412"/>
                  </a:lnTo>
                  <a:lnTo>
                    <a:pt x="285750" y="595312"/>
                  </a:lnTo>
                  <a:lnTo>
                    <a:pt x="300037" y="519112"/>
                  </a:lnTo>
                  <a:lnTo>
                    <a:pt x="300037" y="471487"/>
                  </a:lnTo>
                  <a:lnTo>
                    <a:pt x="330993" y="442912"/>
                  </a:lnTo>
                  <a:lnTo>
                    <a:pt x="402431" y="402431"/>
                  </a:lnTo>
                  <a:lnTo>
                    <a:pt x="419100" y="361950"/>
                  </a:lnTo>
                  <a:lnTo>
                    <a:pt x="438150" y="354806"/>
                  </a:lnTo>
                  <a:lnTo>
                    <a:pt x="454818" y="333375"/>
                  </a:lnTo>
                  <a:lnTo>
                    <a:pt x="464343" y="309562"/>
                  </a:lnTo>
                  <a:lnTo>
                    <a:pt x="500062" y="307181"/>
                  </a:lnTo>
                  <a:lnTo>
                    <a:pt x="509587" y="292893"/>
                  </a:lnTo>
                  <a:lnTo>
                    <a:pt x="507206" y="271462"/>
                  </a:lnTo>
                  <a:lnTo>
                    <a:pt x="502443" y="240506"/>
                  </a:lnTo>
                  <a:lnTo>
                    <a:pt x="500062" y="211931"/>
                  </a:lnTo>
                  <a:lnTo>
                    <a:pt x="500062" y="197643"/>
                  </a:lnTo>
                  <a:lnTo>
                    <a:pt x="442912" y="185737"/>
                  </a:lnTo>
                  <a:lnTo>
                    <a:pt x="404812" y="169068"/>
                  </a:lnTo>
                  <a:lnTo>
                    <a:pt x="359568" y="169068"/>
                  </a:lnTo>
                  <a:lnTo>
                    <a:pt x="335756" y="169068"/>
                  </a:lnTo>
                  <a:lnTo>
                    <a:pt x="328612" y="140493"/>
                  </a:lnTo>
                  <a:lnTo>
                    <a:pt x="295275" y="121443"/>
                  </a:lnTo>
                  <a:lnTo>
                    <a:pt x="295275" y="90487"/>
                  </a:lnTo>
                  <a:lnTo>
                    <a:pt x="309561" y="69056"/>
                  </a:lnTo>
                  <a:lnTo>
                    <a:pt x="288131" y="38100"/>
                  </a:lnTo>
                  <a:lnTo>
                    <a:pt x="250031" y="0"/>
                  </a:lnTo>
                  <a:close/>
                </a:path>
              </a:pathLst>
            </a:custGeom>
            <a:solidFill>
              <a:srgbClr val="5D87A3"/>
            </a:solid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74" name="Freeform: Shape 262">
              <a:extLst>
                <a:ext uri="{FF2B5EF4-FFF2-40B4-BE49-F238E27FC236}">
                  <a16:creationId xmlns:a16="http://schemas.microsoft.com/office/drawing/2014/main" id="{17435253-3485-A0EE-517F-4EA6CDA41CBB}"/>
                </a:ext>
              </a:extLst>
            </p:cNvPr>
            <p:cNvSpPr>
              <a:spLocks/>
            </p:cNvSpPr>
            <p:nvPr/>
          </p:nvSpPr>
          <p:spPr bwMode="auto">
            <a:xfrm>
              <a:off x="6253163" y="4464844"/>
              <a:ext cx="42862" cy="71437"/>
            </a:xfrm>
            <a:custGeom>
              <a:avLst/>
              <a:gdLst>
                <a:gd name="connsiteX0" fmla="*/ 0 w 42862"/>
                <a:gd name="connsiteY0" fmla="*/ 0 h 71437"/>
                <a:gd name="connsiteX1" fmla="*/ 2381 w 42862"/>
                <a:gd name="connsiteY1" fmla="*/ 71437 h 71437"/>
                <a:gd name="connsiteX2" fmla="*/ 42862 w 42862"/>
                <a:gd name="connsiteY2" fmla="*/ 57150 h 71437"/>
                <a:gd name="connsiteX3" fmla="*/ 0 w 42862"/>
                <a:gd name="connsiteY3" fmla="*/ 0 h 71437"/>
              </a:gdLst>
              <a:ahLst/>
              <a:cxnLst>
                <a:cxn ang="0">
                  <a:pos x="connsiteX0" y="connsiteY0"/>
                </a:cxn>
                <a:cxn ang="0">
                  <a:pos x="connsiteX1" y="connsiteY1"/>
                </a:cxn>
                <a:cxn ang="0">
                  <a:pos x="connsiteX2" y="connsiteY2"/>
                </a:cxn>
                <a:cxn ang="0">
                  <a:pos x="connsiteX3" y="connsiteY3"/>
                </a:cxn>
              </a:cxnLst>
              <a:rect l="l" t="t" r="r" b="b"/>
              <a:pathLst>
                <a:path w="42862" h="71437">
                  <a:moveTo>
                    <a:pt x="0" y="0"/>
                  </a:moveTo>
                  <a:cubicBezTo>
                    <a:pt x="794" y="23812"/>
                    <a:pt x="1587" y="47625"/>
                    <a:pt x="2381" y="71437"/>
                  </a:cubicBezTo>
                  <a:lnTo>
                    <a:pt x="42862" y="57150"/>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75" name="Freeform: Shape 263">
              <a:extLst>
                <a:ext uri="{FF2B5EF4-FFF2-40B4-BE49-F238E27FC236}">
                  <a16:creationId xmlns:a16="http://schemas.microsoft.com/office/drawing/2014/main" id="{384FE517-887B-6BAD-3189-1C4FF7A252E6}"/>
                </a:ext>
              </a:extLst>
            </p:cNvPr>
            <p:cNvSpPr>
              <a:spLocks/>
            </p:cNvSpPr>
            <p:nvPr/>
          </p:nvSpPr>
          <p:spPr bwMode="auto">
            <a:xfrm>
              <a:off x="6465094" y="3979069"/>
              <a:ext cx="116681" cy="166687"/>
            </a:xfrm>
            <a:custGeom>
              <a:avLst/>
              <a:gdLst>
                <a:gd name="connsiteX0" fmla="*/ 7144 w 116681"/>
                <a:gd name="connsiteY0" fmla="*/ 161925 h 166687"/>
                <a:gd name="connsiteX1" fmla="*/ 57150 w 116681"/>
                <a:gd name="connsiteY1" fmla="*/ 138112 h 166687"/>
                <a:gd name="connsiteX2" fmla="*/ 88106 w 116681"/>
                <a:gd name="connsiteY2" fmla="*/ 152400 h 166687"/>
                <a:gd name="connsiteX3" fmla="*/ 95250 w 116681"/>
                <a:gd name="connsiteY3" fmla="*/ 166687 h 166687"/>
                <a:gd name="connsiteX4" fmla="*/ 116681 w 116681"/>
                <a:gd name="connsiteY4" fmla="*/ 154781 h 166687"/>
                <a:gd name="connsiteX5" fmla="*/ 95250 w 116681"/>
                <a:gd name="connsiteY5" fmla="*/ 121444 h 166687"/>
                <a:gd name="connsiteX6" fmla="*/ 73819 w 116681"/>
                <a:gd name="connsiteY6" fmla="*/ 126206 h 166687"/>
                <a:gd name="connsiteX7" fmla="*/ 78581 w 116681"/>
                <a:gd name="connsiteY7" fmla="*/ 97631 h 166687"/>
                <a:gd name="connsiteX8" fmla="*/ 97631 w 116681"/>
                <a:gd name="connsiteY8" fmla="*/ 80962 h 166687"/>
                <a:gd name="connsiteX9" fmla="*/ 54769 w 116681"/>
                <a:gd name="connsiteY9" fmla="*/ 73819 h 166687"/>
                <a:gd name="connsiteX10" fmla="*/ 35719 w 116681"/>
                <a:gd name="connsiteY10" fmla="*/ 50006 h 166687"/>
                <a:gd name="connsiteX11" fmla="*/ 11906 w 116681"/>
                <a:gd name="connsiteY11" fmla="*/ 30956 h 166687"/>
                <a:gd name="connsiteX12" fmla="*/ 0 w 116681"/>
                <a:gd name="connsiteY12" fmla="*/ 0 h 166687"/>
                <a:gd name="connsiteX13" fmla="*/ 2381 w 116681"/>
                <a:gd name="connsiteY13" fmla="*/ 52387 h 166687"/>
                <a:gd name="connsiteX14" fmla="*/ 7144 w 116681"/>
                <a:gd name="connsiteY14" fmla="*/ 161925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681" h="166687">
                  <a:moveTo>
                    <a:pt x="7144" y="161925"/>
                  </a:moveTo>
                  <a:lnTo>
                    <a:pt x="57150" y="138112"/>
                  </a:lnTo>
                  <a:lnTo>
                    <a:pt x="88106" y="152400"/>
                  </a:lnTo>
                  <a:lnTo>
                    <a:pt x="95250" y="166687"/>
                  </a:lnTo>
                  <a:lnTo>
                    <a:pt x="116681" y="154781"/>
                  </a:lnTo>
                  <a:lnTo>
                    <a:pt x="95250" y="121444"/>
                  </a:lnTo>
                  <a:lnTo>
                    <a:pt x="73819" y="126206"/>
                  </a:lnTo>
                  <a:lnTo>
                    <a:pt x="78581" y="97631"/>
                  </a:lnTo>
                  <a:lnTo>
                    <a:pt x="97631" y="80962"/>
                  </a:lnTo>
                  <a:lnTo>
                    <a:pt x="54769" y="73819"/>
                  </a:lnTo>
                  <a:lnTo>
                    <a:pt x="35719" y="50006"/>
                  </a:lnTo>
                  <a:lnTo>
                    <a:pt x="11906" y="30956"/>
                  </a:lnTo>
                  <a:lnTo>
                    <a:pt x="0" y="0"/>
                  </a:lnTo>
                  <a:lnTo>
                    <a:pt x="2381" y="52387"/>
                  </a:lnTo>
                  <a:lnTo>
                    <a:pt x="7144" y="161925"/>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76" name="Freeform: Shape 264">
              <a:extLst>
                <a:ext uri="{FF2B5EF4-FFF2-40B4-BE49-F238E27FC236}">
                  <a16:creationId xmlns:a16="http://schemas.microsoft.com/office/drawing/2014/main" id="{D967A34A-3724-ED20-2348-2645592864E2}"/>
                </a:ext>
              </a:extLst>
            </p:cNvPr>
            <p:cNvSpPr>
              <a:spLocks/>
            </p:cNvSpPr>
            <p:nvPr/>
          </p:nvSpPr>
          <p:spPr bwMode="auto">
            <a:xfrm>
              <a:off x="4812506" y="3002756"/>
              <a:ext cx="119063" cy="100013"/>
            </a:xfrm>
            <a:custGeom>
              <a:avLst/>
              <a:gdLst>
                <a:gd name="connsiteX0" fmla="*/ 0 w 119063"/>
                <a:gd name="connsiteY0" fmla="*/ 21432 h 107157"/>
                <a:gd name="connsiteX1" fmla="*/ 38100 w 119063"/>
                <a:gd name="connsiteY1" fmla="*/ 57150 h 107157"/>
                <a:gd name="connsiteX2" fmla="*/ 47625 w 119063"/>
                <a:gd name="connsiteY2" fmla="*/ 76200 h 107157"/>
                <a:gd name="connsiteX3" fmla="*/ 50007 w 119063"/>
                <a:gd name="connsiteY3" fmla="*/ 107157 h 107157"/>
                <a:gd name="connsiteX4" fmla="*/ 69057 w 119063"/>
                <a:gd name="connsiteY4" fmla="*/ 100013 h 107157"/>
                <a:gd name="connsiteX5" fmla="*/ 109538 w 119063"/>
                <a:gd name="connsiteY5" fmla="*/ 95250 h 107157"/>
                <a:gd name="connsiteX6" fmla="*/ 102394 w 119063"/>
                <a:gd name="connsiteY6" fmla="*/ 73819 h 107157"/>
                <a:gd name="connsiteX7" fmla="*/ 119063 w 119063"/>
                <a:gd name="connsiteY7" fmla="*/ 40482 h 107157"/>
                <a:gd name="connsiteX8" fmla="*/ 80963 w 119063"/>
                <a:gd name="connsiteY8" fmla="*/ 0 h 107157"/>
                <a:gd name="connsiteX9" fmla="*/ 61913 w 119063"/>
                <a:gd name="connsiteY9" fmla="*/ 4763 h 107157"/>
                <a:gd name="connsiteX10" fmla="*/ 0 w 119063"/>
                <a:gd name="connsiteY10" fmla="*/ 21432 h 107157"/>
                <a:gd name="connsiteX0" fmla="*/ 0 w 119063"/>
                <a:gd name="connsiteY0" fmla="*/ 21432 h 100013"/>
                <a:gd name="connsiteX1" fmla="*/ 38100 w 119063"/>
                <a:gd name="connsiteY1" fmla="*/ 57150 h 100013"/>
                <a:gd name="connsiteX2" fmla="*/ 47625 w 119063"/>
                <a:gd name="connsiteY2" fmla="*/ 76200 h 100013"/>
                <a:gd name="connsiteX3" fmla="*/ 40482 w 119063"/>
                <a:gd name="connsiteY3" fmla="*/ 95251 h 100013"/>
                <a:gd name="connsiteX4" fmla="*/ 69057 w 119063"/>
                <a:gd name="connsiteY4" fmla="*/ 100013 h 100013"/>
                <a:gd name="connsiteX5" fmla="*/ 109538 w 119063"/>
                <a:gd name="connsiteY5" fmla="*/ 95250 h 100013"/>
                <a:gd name="connsiteX6" fmla="*/ 102394 w 119063"/>
                <a:gd name="connsiteY6" fmla="*/ 73819 h 100013"/>
                <a:gd name="connsiteX7" fmla="*/ 119063 w 119063"/>
                <a:gd name="connsiteY7" fmla="*/ 40482 h 100013"/>
                <a:gd name="connsiteX8" fmla="*/ 80963 w 119063"/>
                <a:gd name="connsiteY8" fmla="*/ 0 h 100013"/>
                <a:gd name="connsiteX9" fmla="*/ 61913 w 119063"/>
                <a:gd name="connsiteY9" fmla="*/ 4763 h 100013"/>
                <a:gd name="connsiteX10" fmla="*/ 0 w 119063"/>
                <a:gd name="connsiteY10" fmla="*/ 21432 h 10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3" h="100013">
                  <a:moveTo>
                    <a:pt x="0" y="21432"/>
                  </a:moveTo>
                  <a:lnTo>
                    <a:pt x="38100" y="57150"/>
                  </a:lnTo>
                  <a:lnTo>
                    <a:pt x="47625" y="76200"/>
                  </a:lnTo>
                  <a:lnTo>
                    <a:pt x="40482" y="95251"/>
                  </a:lnTo>
                  <a:lnTo>
                    <a:pt x="69057" y="100013"/>
                  </a:lnTo>
                  <a:lnTo>
                    <a:pt x="109538" y="95250"/>
                  </a:lnTo>
                  <a:lnTo>
                    <a:pt x="102394" y="73819"/>
                  </a:lnTo>
                  <a:lnTo>
                    <a:pt x="119063" y="40482"/>
                  </a:lnTo>
                  <a:lnTo>
                    <a:pt x="80963" y="0"/>
                  </a:lnTo>
                  <a:lnTo>
                    <a:pt x="61913" y="4763"/>
                  </a:lnTo>
                  <a:lnTo>
                    <a:pt x="0" y="21432"/>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77" name="Freeform: Shape 265">
              <a:extLst>
                <a:ext uri="{FF2B5EF4-FFF2-40B4-BE49-F238E27FC236}">
                  <a16:creationId xmlns:a16="http://schemas.microsoft.com/office/drawing/2014/main" id="{88D40B92-7269-ACF5-A045-8E9FDA50E970}"/>
                </a:ext>
              </a:extLst>
            </p:cNvPr>
            <p:cNvSpPr>
              <a:spLocks/>
            </p:cNvSpPr>
            <p:nvPr/>
          </p:nvSpPr>
          <p:spPr bwMode="auto">
            <a:xfrm>
              <a:off x="4869656" y="2864644"/>
              <a:ext cx="97632" cy="80962"/>
            </a:xfrm>
            <a:custGeom>
              <a:avLst/>
              <a:gdLst>
                <a:gd name="connsiteX0" fmla="*/ 97632 w 97632"/>
                <a:gd name="connsiteY0" fmla="*/ 0 h 80962"/>
                <a:gd name="connsiteX1" fmla="*/ 9525 w 97632"/>
                <a:gd name="connsiteY1" fmla="*/ 4762 h 80962"/>
                <a:gd name="connsiteX2" fmla="*/ 0 w 97632"/>
                <a:gd name="connsiteY2" fmla="*/ 16669 h 80962"/>
                <a:gd name="connsiteX3" fmla="*/ 16669 w 97632"/>
                <a:gd name="connsiteY3" fmla="*/ 35719 h 80962"/>
                <a:gd name="connsiteX4" fmla="*/ 26194 w 97632"/>
                <a:gd name="connsiteY4" fmla="*/ 47625 h 80962"/>
                <a:gd name="connsiteX5" fmla="*/ 21432 w 97632"/>
                <a:gd name="connsiteY5" fmla="*/ 69056 h 80962"/>
                <a:gd name="connsiteX6" fmla="*/ 45244 w 97632"/>
                <a:gd name="connsiteY6" fmla="*/ 66675 h 80962"/>
                <a:gd name="connsiteX7" fmla="*/ 64294 w 97632"/>
                <a:gd name="connsiteY7" fmla="*/ 73819 h 80962"/>
                <a:gd name="connsiteX8" fmla="*/ 95250 w 97632"/>
                <a:gd name="connsiteY8" fmla="*/ 80962 h 80962"/>
                <a:gd name="connsiteX9" fmla="*/ 97632 w 97632"/>
                <a:gd name="connsiteY9" fmla="*/ 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32" h="80962">
                  <a:moveTo>
                    <a:pt x="97632" y="0"/>
                  </a:moveTo>
                  <a:lnTo>
                    <a:pt x="9525" y="4762"/>
                  </a:lnTo>
                  <a:lnTo>
                    <a:pt x="0" y="16669"/>
                  </a:lnTo>
                  <a:lnTo>
                    <a:pt x="16669" y="35719"/>
                  </a:lnTo>
                  <a:lnTo>
                    <a:pt x="26194" y="47625"/>
                  </a:lnTo>
                  <a:lnTo>
                    <a:pt x="21432" y="69056"/>
                  </a:lnTo>
                  <a:lnTo>
                    <a:pt x="45244" y="66675"/>
                  </a:lnTo>
                  <a:lnTo>
                    <a:pt x="64294" y="73819"/>
                  </a:lnTo>
                  <a:lnTo>
                    <a:pt x="95250" y="80962"/>
                  </a:lnTo>
                  <a:cubicBezTo>
                    <a:pt x="94456" y="56356"/>
                    <a:pt x="93663" y="31750"/>
                    <a:pt x="97632" y="0"/>
                  </a:cubicBezTo>
                  <a:close/>
                </a:path>
              </a:pathLst>
            </a:custGeom>
            <a:grpFill/>
            <a:ln w="9525">
              <a:solidFill>
                <a:schemeClr val="bg1"/>
              </a:solidFill>
              <a:round/>
              <a:headEnd/>
              <a:tailEnd/>
            </a:ln>
          </p:spPr>
          <p:txBody>
            <a:bodyPr/>
            <a:lstStyle/>
            <a:p>
              <a:endParaRPr lang="en-GB" sz="3600"/>
            </a:p>
          </p:txBody>
        </p:sp>
        <p:sp>
          <p:nvSpPr>
            <p:cNvPr id="1678" name="Freeform: Shape 266">
              <a:extLst>
                <a:ext uri="{FF2B5EF4-FFF2-40B4-BE49-F238E27FC236}">
                  <a16:creationId xmlns:a16="http://schemas.microsoft.com/office/drawing/2014/main" id="{EA9AB756-9FCD-20F3-12C4-3FFBD7B9F6E5}"/>
                </a:ext>
              </a:extLst>
            </p:cNvPr>
            <p:cNvSpPr>
              <a:spLocks/>
            </p:cNvSpPr>
            <p:nvPr/>
          </p:nvSpPr>
          <p:spPr bwMode="auto">
            <a:xfrm>
              <a:off x="4812506" y="2928938"/>
              <a:ext cx="166688" cy="114300"/>
            </a:xfrm>
            <a:custGeom>
              <a:avLst/>
              <a:gdLst>
                <a:gd name="connsiteX0" fmla="*/ 116682 w 166688"/>
                <a:gd name="connsiteY0" fmla="*/ 114300 h 114300"/>
                <a:gd name="connsiteX1" fmla="*/ 166688 w 166688"/>
                <a:gd name="connsiteY1" fmla="*/ 80962 h 114300"/>
                <a:gd name="connsiteX2" fmla="*/ 166688 w 166688"/>
                <a:gd name="connsiteY2" fmla="*/ 59531 h 114300"/>
                <a:gd name="connsiteX3" fmla="*/ 145257 w 166688"/>
                <a:gd name="connsiteY3" fmla="*/ 21431 h 114300"/>
                <a:gd name="connsiteX4" fmla="*/ 100013 w 166688"/>
                <a:gd name="connsiteY4" fmla="*/ 0 h 114300"/>
                <a:gd name="connsiteX5" fmla="*/ 76200 w 166688"/>
                <a:gd name="connsiteY5" fmla="*/ 7143 h 114300"/>
                <a:gd name="connsiteX6" fmla="*/ 76200 w 166688"/>
                <a:gd name="connsiteY6" fmla="*/ 45243 h 114300"/>
                <a:gd name="connsiteX7" fmla="*/ 52388 w 166688"/>
                <a:gd name="connsiteY7" fmla="*/ 57150 h 114300"/>
                <a:gd name="connsiteX8" fmla="*/ 35719 w 166688"/>
                <a:gd name="connsiteY8" fmla="*/ 33337 h 114300"/>
                <a:gd name="connsiteX9" fmla="*/ 23813 w 166688"/>
                <a:gd name="connsiteY9" fmla="*/ 16668 h 114300"/>
                <a:gd name="connsiteX10" fmla="*/ 9525 w 166688"/>
                <a:gd name="connsiteY10" fmla="*/ 38100 h 114300"/>
                <a:gd name="connsiteX11" fmla="*/ 4763 w 166688"/>
                <a:gd name="connsiteY11" fmla="*/ 59531 h 114300"/>
                <a:gd name="connsiteX12" fmla="*/ 0 w 166688"/>
                <a:gd name="connsiteY12" fmla="*/ 95250 h 114300"/>
                <a:gd name="connsiteX13" fmla="*/ 78582 w 166688"/>
                <a:gd name="connsiteY13" fmla="*/ 76200 h 114300"/>
                <a:gd name="connsiteX14" fmla="*/ 116682 w 166688"/>
                <a:gd name="connsiteY14"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6688" h="114300">
                  <a:moveTo>
                    <a:pt x="116682" y="114300"/>
                  </a:moveTo>
                  <a:lnTo>
                    <a:pt x="166688" y="80962"/>
                  </a:lnTo>
                  <a:lnTo>
                    <a:pt x="166688" y="59531"/>
                  </a:lnTo>
                  <a:lnTo>
                    <a:pt x="145257" y="21431"/>
                  </a:lnTo>
                  <a:lnTo>
                    <a:pt x="100013" y="0"/>
                  </a:lnTo>
                  <a:lnTo>
                    <a:pt x="76200" y="7143"/>
                  </a:lnTo>
                  <a:lnTo>
                    <a:pt x="76200" y="45243"/>
                  </a:lnTo>
                  <a:lnTo>
                    <a:pt x="52388" y="57150"/>
                  </a:lnTo>
                  <a:lnTo>
                    <a:pt x="35719" y="33337"/>
                  </a:lnTo>
                  <a:lnTo>
                    <a:pt x="23813" y="16668"/>
                  </a:lnTo>
                  <a:lnTo>
                    <a:pt x="9525" y="38100"/>
                  </a:lnTo>
                  <a:lnTo>
                    <a:pt x="4763" y="59531"/>
                  </a:lnTo>
                  <a:lnTo>
                    <a:pt x="0" y="95250"/>
                  </a:lnTo>
                  <a:lnTo>
                    <a:pt x="78582" y="76200"/>
                  </a:lnTo>
                  <a:lnTo>
                    <a:pt x="116682" y="11430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79" name="Freeform: Shape 268">
              <a:extLst>
                <a:ext uri="{FF2B5EF4-FFF2-40B4-BE49-F238E27FC236}">
                  <a16:creationId xmlns:a16="http://schemas.microsoft.com/office/drawing/2014/main" id="{4731547F-3497-5065-8A73-370E30B0D9A3}"/>
                </a:ext>
              </a:extLst>
            </p:cNvPr>
            <p:cNvSpPr>
              <a:spLocks/>
            </p:cNvSpPr>
            <p:nvPr/>
          </p:nvSpPr>
          <p:spPr bwMode="auto">
            <a:xfrm>
              <a:off x="4772025" y="3028950"/>
              <a:ext cx="85725" cy="50006"/>
            </a:xfrm>
            <a:custGeom>
              <a:avLst/>
              <a:gdLst>
                <a:gd name="connsiteX0" fmla="*/ 50006 w 85725"/>
                <a:gd name="connsiteY0" fmla="*/ 0 h 50006"/>
                <a:gd name="connsiteX1" fmla="*/ 4763 w 85725"/>
                <a:gd name="connsiteY1" fmla="*/ 26194 h 50006"/>
                <a:gd name="connsiteX2" fmla="*/ 0 w 85725"/>
                <a:gd name="connsiteY2" fmla="*/ 50006 h 50006"/>
                <a:gd name="connsiteX3" fmla="*/ 76200 w 85725"/>
                <a:gd name="connsiteY3" fmla="*/ 47625 h 50006"/>
                <a:gd name="connsiteX4" fmla="*/ 85725 w 85725"/>
                <a:gd name="connsiteY4" fmla="*/ 42863 h 50006"/>
                <a:gd name="connsiteX5" fmla="*/ 50006 w 85725"/>
                <a:gd name="connsiteY5" fmla="*/ 0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50006">
                  <a:moveTo>
                    <a:pt x="50006" y="0"/>
                  </a:moveTo>
                  <a:lnTo>
                    <a:pt x="4763" y="26194"/>
                  </a:lnTo>
                  <a:lnTo>
                    <a:pt x="0" y="50006"/>
                  </a:lnTo>
                  <a:lnTo>
                    <a:pt x="76200" y="47625"/>
                  </a:lnTo>
                  <a:lnTo>
                    <a:pt x="85725" y="42863"/>
                  </a:lnTo>
                  <a:lnTo>
                    <a:pt x="50006"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80" name="Freeform: Shape 270">
              <a:extLst>
                <a:ext uri="{FF2B5EF4-FFF2-40B4-BE49-F238E27FC236}">
                  <a16:creationId xmlns:a16="http://schemas.microsoft.com/office/drawing/2014/main" id="{30B6E454-DED5-9DE7-C69B-8BD414836AA0}"/>
                </a:ext>
              </a:extLst>
            </p:cNvPr>
            <p:cNvSpPr>
              <a:spLocks/>
            </p:cNvSpPr>
            <p:nvPr/>
          </p:nvSpPr>
          <p:spPr bwMode="auto">
            <a:xfrm>
              <a:off x="4583906" y="3240881"/>
              <a:ext cx="164307" cy="76200"/>
            </a:xfrm>
            <a:custGeom>
              <a:avLst/>
              <a:gdLst>
                <a:gd name="connsiteX0" fmla="*/ 57150 w 164307"/>
                <a:gd name="connsiteY0" fmla="*/ 0 h 76200"/>
                <a:gd name="connsiteX1" fmla="*/ 0 w 164307"/>
                <a:gd name="connsiteY1" fmla="*/ 23813 h 76200"/>
                <a:gd name="connsiteX2" fmla="*/ 33338 w 164307"/>
                <a:gd name="connsiteY2" fmla="*/ 69057 h 76200"/>
                <a:gd name="connsiteX3" fmla="*/ 59532 w 164307"/>
                <a:gd name="connsiteY3" fmla="*/ 73819 h 76200"/>
                <a:gd name="connsiteX4" fmla="*/ 64294 w 164307"/>
                <a:gd name="connsiteY4" fmla="*/ 61913 h 76200"/>
                <a:gd name="connsiteX5" fmla="*/ 102394 w 164307"/>
                <a:gd name="connsiteY5" fmla="*/ 66675 h 76200"/>
                <a:gd name="connsiteX6" fmla="*/ 126207 w 164307"/>
                <a:gd name="connsiteY6" fmla="*/ 76200 h 76200"/>
                <a:gd name="connsiteX7" fmla="*/ 164307 w 164307"/>
                <a:gd name="connsiteY7" fmla="*/ 45244 h 76200"/>
                <a:gd name="connsiteX8" fmla="*/ 116682 w 164307"/>
                <a:gd name="connsiteY8" fmla="*/ 19050 h 76200"/>
                <a:gd name="connsiteX9" fmla="*/ 57150 w 164307"/>
                <a:gd name="connsiteY9"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307" h="76200">
                  <a:moveTo>
                    <a:pt x="57150" y="0"/>
                  </a:moveTo>
                  <a:lnTo>
                    <a:pt x="0" y="23813"/>
                  </a:lnTo>
                  <a:lnTo>
                    <a:pt x="33338" y="69057"/>
                  </a:lnTo>
                  <a:lnTo>
                    <a:pt x="59532" y="73819"/>
                  </a:lnTo>
                  <a:lnTo>
                    <a:pt x="64294" y="61913"/>
                  </a:lnTo>
                  <a:lnTo>
                    <a:pt x="102394" y="66675"/>
                  </a:lnTo>
                  <a:lnTo>
                    <a:pt x="126207" y="76200"/>
                  </a:lnTo>
                  <a:lnTo>
                    <a:pt x="164307" y="45244"/>
                  </a:lnTo>
                  <a:lnTo>
                    <a:pt x="116682" y="19050"/>
                  </a:lnTo>
                  <a:lnTo>
                    <a:pt x="5715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81" name="Freeform: Shape 271">
              <a:extLst>
                <a:ext uri="{FF2B5EF4-FFF2-40B4-BE49-F238E27FC236}">
                  <a16:creationId xmlns:a16="http://schemas.microsoft.com/office/drawing/2014/main" id="{9BF0D34D-3FA1-280B-63BA-70F840DE18C4}"/>
                </a:ext>
              </a:extLst>
            </p:cNvPr>
            <p:cNvSpPr>
              <a:spLocks/>
            </p:cNvSpPr>
            <p:nvPr/>
          </p:nvSpPr>
          <p:spPr bwMode="auto">
            <a:xfrm>
              <a:off x="4953000" y="3324225"/>
              <a:ext cx="73819" cy="102394"/>
            </a:xfrm>
            <a:custGeom>
              <a:avLst/>
              <a:gdLst>
                <a:gd name="connsiteX0" fmla="*/ 0 w 73819"/>
                <a:gd name="connsiteY0" fmla="*/ 0 h 102394"/>
                <a:gd name="connsiteX1" fmla="*/ 30956 w 73819"/>
                <a:gd name="connsiteY1" fmla="*/ 66675 h 102394"/>
                <a:gd name="connsiteX2" fmla="*/ 26194 w 73819"/>
                <a:gd name="connsiteY2" fmla="*/ 102394 h 102394"/>
                <a:gd name="connsiteX3" fmla="*/ 50006 w 73819"/>
                <a:gd name="connsiteY3" fmla="*/ 73819 h 102394"/>
                <a:gd name="connsiteX4" fmla="*/ 73819 w 73819"/>
                <a:gd name="connsiteY4" fmla="*/ 66675 h 102394"/>
                <a:gd name="connsiteX5" fmla="*/ 59531 w 73819"/>
                <a:gd name="connsiteY5" fmla="*/ 52388 h 102394"/>
                <a:gd name="connsiteX6" fmla="*/ 50006 w 73819"/>
                <a:gd name="connsiteY6" fmla="*/ 19050 h 102394"/>
                <a:gd name="connsiteX7" fmla="*/ 0 w 73819"/>
                <a:gd name="connsiteY7" fmla="*/ 0 h 1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19" h="102394">
                  <a:moveTo>
                    <a:pt x="0" y="0"/>
                  </a:moveTo>
                  <a:lnTo>
                    <a:pt x="30956" y="66675"/>
                  </a:lnTo>
                  <a:lnTo>
                    <a:pt x="26194" y="102394"/>
                  </a:lnTo>
                  <a:lnTo>
                    <a:pt x="50006" y="73819"/>
                  </a:lnTo>
                  <a:lnTo>
                    <a:pt x="73819" y="66675"/>
                  </a:lnTo>
                  <a:lnTo>
                    <a:pt x="59531" y="52388"/>
                  </a:lnTo>
                  <a:lnTo>
                    <a:pt x="50006" y="19050"/>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82" name="Freeform: Shape 272">
              <a:extLst>
                <a:ext uri="{FF2B5EF4-FFF2-40B4-BE49-F238E27FC236}">
                  <a16:creationId xmlns:a16="http://schemas.microsoft.com/office/drawing/2014/main" id="{C77F0354-260E-1793-96FB-40E7A73D78E2}"/>
                </a:ext>
              </a:extLst>
            </p:cNvPr>
            <p:cNvSpPr>
              <a:spLocks/>
            </p:cNvSpPr>
            <p:nvPr/>
          </p:nvSpPr>
          <p:spPr bwMode="auto">
            <a:xfrm>
              <a:off x="4793456" y="3338513"/>
              <a:ext cx="202407" cy="161925"/>
            </a:xfrm>
            <a:custGeom>
              <a:avLst/>
              <a:gdLst>
                <a:gd name="connsiteX0" fmla="*/ 59532 w 202407"/>
                <a:gd name="connsiteY0" fmla="*/ 0 h 161925"/>
                <a:gd name="connsiteX1" fmla="*/ 0 w 202407"/>
                <a:gd name="connsiteY1" fmla="*/ 66675 h 161925"/>
                <a:gd name="connsiteX2" fmla="*/ 19050 w 202407"/>
                <a:gd name="connsiteY2" fmla="*/ 102393 h 161925"/>
                <a:gd name="connsiteX3" fmla="*/ 28575 w 202407"/>
                <a:gd name="connsiteY3" fmla="*/ 123825 h 161925"/>
                <a:gd name="connsiteX4" fmla="*/ 52388 w 202407"/>
                <a:gd name="connsiteY4" fmla="*/ 121443 h 161925"/>
                <a:gd name="connsiteX5" fmla="*/ 78582 w 202407"/>
                <a:gd name="connsiteY5" fmla="*/ 152400 h 161925"/>
                <a:gd name="connsiteX6" fmla="*/ 114300 w 202407"/>
                <a:gd name="connsiteY6" fmla="*/ 157162 h 161925"/>
                <a:gd name="connsiteX7" fmla="*/ 154782 w 202407"/>
                <a:gd name="connsiteY7" fmla="*/ 145256 h 161925"/>
                <a:gd name="connsiteX8" fmla="*/ 190500 w 202407"/>
                <a:gd name="connsiteY8" fmla="*/ 161925 h 161925"/>
                <a:gd name="connsiteX9" fmla="*/ 202407 w 202407"/>
                <a:gd name="connsiteY9" fmla="*/ 111918 h 161925"/>
                <a:gd name="connsiteX10" fmla="*/ 192882 w 202407"/>
                <a:gd name="connsiteY10" fmla="*/ 85725 h 161925"/>
                <a:gd name="connsiteX11" fmla="*/ 185738 w 202407"/>
                <a:gd name="connsiteY11" fmla="*/ 54768 h 161925"/>
                <a:gd name="connsiteX12" fmla="*/ 157163 w 202407"/>
                <a:gd name="connsiteY12" fmla="*/ 2381 h 161925"/>
                <a:gd name="connsiteX13" fmla="*/ 116682 w 202407"/>
                <a:gd name="connsiteY13" fmla="*/ 19050 h 161925"/>
                <a:gd name="connsiteX14" fmla="*/ 59532 w 202407"/>
                <a:gd name="connsiteY14" fmla="*/ 0 h 161925"/>
                <a:gd name="connsiteX0" fmla="*/ 59532 w 202407"/>
                <a:gd name="connsiteY0" fmla="*/ 0 h 161925"/>
                <a:gd name="connsiteX1" fmla="*/ 0 w 202407"/>
                <a:gd name="connsiteY1" fmla="*/ 66675 h 161925"/>
                <a:gd name="connsiteX2" fmla="*/ 19050 w 202407"/>
                <a:gd name="connsiteY2" fmla="*/ 102393 h 161925"/>
                <a:gd name="connsiteX3" fmla="*/ 28575 w 202407"/>
                <a:gd name="connsiteY3" fmla="*/ 123825 h 161925"/>
                <a:gd name="connsiteX4" fmla="*/ 52388 w 202407"/>
                <a:gd name="connsiteY4" fmla="*/ 121443 h 161925"/>
                <a:gd name="connsiteX5" fmla="*/ 64294 w 202407"/>
                <a:gd name="connsiteY5" fmla="*/ 152400 h 161925"/>
                <a:gd name="connsiteX6" fmla="*/ 114300 w 202407"/>
                <a:gd name="connsiteY6" fmla="*/ 157162 h 161925"/>
                <a:gd name="connsiteX7" fmla="*/ 154782 w 202407"/>
                <a:gd name="connsiteY7" fmla="*/ 145256 h 161925"/>
                <a:gd name="connsiteX8" fmla="*/ 190500 w 202407"/>
                <a:gd name="connsiteY8" fmla="*/ 161925 h 161925"/>
                <a:gd name="connsiteX9" fmla="*/ 202407 w 202407"/>
                <a:gd name="connsiteY9" fmla="*/ 111918 h 161925"/>
                <a:gd name="connsiteX10" fmla="*/ 192882 w 202407"/>
                <a:gd name="connsiteY10" fmla="*/ 85725 h 161925"/>
                <a:gd name="connsiteX11" fmla="*/ 185738 w 202407"/>
                <a:gd name="connsiteY11" fmla="*/ 54768 h 161925"/>
                <a:gd name="connsiteX12" fmla="*/ 157163 w 202407"/>
                <a:gd name="connsiteY12" fmla="*/ 2381 h 161925"/>
                <a:gd name="connsiteX13" fmla="*/ 116682 w 202407"/>
                <a:gd name="connsiteY13" fmla="*/ 19050 h 161925"/>
                <a:gd name="connsiteX14" fmla="*/ 59532 w 202407"/>
                <a:gd name="connsiteY14"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407" h="161925">
                  <a:moveTo>
                    <a:pt x="59532" y="0"/>
                  </a:moveTo>
                  <a:lnTo>
                    <a:pt x="0" y="66675"/>
                  </a:lnTo>
                  <a:lnTo>
                    <a:pt x="19050" y="102393"/>
                  </a:lnTo>
                  <a:lnTo>
                    <a:pt x="28575" y="123825"/>
                  </a:lnTo>
                  <a:lnTo>
                    <a:pt x="52388" y="121443"/>
                  </a:lnTo>
                  <a:lnTo>
                    <a:pt x="64294" y="152400"/>
                  </a:lnTo>
                  <a:lnTo>
                    <a:pt x="114300" y="157162"/>
                  </a:lnTo>
                  <a:lnTo>
                    <a:pt x="154782" y="145256"/>
                  </a:lnTo>
                  <a:lnTo>
                    <a:pt x="190500" y="161925"/>
                  </a:lnTo>
                  <a:lnTo>
                    <a:pt x="202407" y="111918"/>
                  </a:lnTo>
                  <a:lnTo>
                    <a:pt x="192882" y="85725"/>
                  </a:lnTo>
                  <a:lnTo>
                    <a:pt x="185738" y="54768"/>
                  </a:lnTo>
                  <a:lnTo>
                    <a:pt x="157163" y="2381"/>
                  </a:lnTo>
                  <a:lnTo>
                    <a:pt x="116682" y="19050"/>
                  </a:lnTo>
                  <a:lnTo>
                    <a:pt x="59532"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83" name="Freeform: Shape 1">
              <a:extLst>
                <a:ext uri="{FF2B5EF4-FFF2-40B4-BE49-F238E27FC236}">
                  <a16:creationId xmlns:a16="http://schemas.microsoft.com/office/drawing/2014/main" id="{8AEC69D6-BBEB-82DB-48AF-3BD35BAF55F0}"/>
                </a:ext>
              </a:extLst>
            </p:cNvPr>
            <p:cNvSpPr>
              <a:spLocks/>
            </p:cNvSpPr>
            <p:nvPr/>
          </p:nvSpPr>
          <p:spPr bwMode="auto">
            <a:xfrm>
              <a:off x="7662863" y="1716881"/>
              <a:ext cx="152400" cy="150019"/>
            </a:xfrm>
            <a:custGeom>
              <a:avLst/>
              <a:gdLst>
                <a:gd name="connsiteX0" fmla="*/ 7143 w 152400"/>
                <a:gd name="connsiteY0" fmla="*/ 19050 h 150019"/>
                <a:gd name="connsiteX1" fmla="*/ 0 w 152400"/>
                <a:gd name="connsiteY1" fmla="*/ 80963 h 150019"/>
                <a:gd name="connsiteX2" fmla="*/ 16668 w 152400"/>
                <a:gd name="connsiteY2" fmla="*/ 109538 h 150019"/>
                <a:gd name="connsiteX3" fmla="*/ 40481 w 152400"/>
                <a:gd name="connsiteY3" fmla="*/ 138113 h 150019"/>
                <a:gd name="connsiteX4" fmla="*/ 61912 w 152400"/>
                <a:gd name="connsiteY4" fmla="*/ 150019 h 150019"/>
                <a:gd name="connsiteX5" fmla="*/ 69056 w 152400"/>
                <a:gd name="connsiteY5" fmla="*/ 111919 h 150019"/>
                <a:gd name="connsiteX6" fmla="*/ 90487 w 152400"/>
                <a:gd name="connsiteY6" fmla="*/ 121444 h 150019"/>
                <a:gd name="connsiteX7" fmla="*/ 123825 w 152400"/>
                <a:gd name="connsiteY7" fmla="*/ 116682 h 150019"/>
                <a:gd name="connsiteX8" fmla="*/ 152400 w 152400"/>
                <a:gd name="connsiteY8" fmla="*/ 119063 h 150019"/>
                <a:gd name="connsiteX9" fmla="*/ 135731 w 152400"/>
                <a:gd name="connsiteY9" fmla="*/ 100013 h 150019"/>
                <a:gd name="connsiteX10" fmla="*/ 135731 w 152400"/>
                <a:gd name="connsiteY10" fmla="*/ 47625 h 150019"/>
                <a:gd name="connsiteX11" fmla="*/ 119062 w 152400"/>
                <a:gd name="connsiteY11" fmla="*/ 19050 h 150019"/>
                <a:gd name="connsiteX12" fmla="*/ 116681 w 152400"/>
                <a:gd name="connsiteY12" fmla="*/ 0 h 150019"/>
                <a:gd name="connsiteX13" fmla="*/ 102393 w 152400"/>
                <a:gd name="connsiteY13" fmla="*/ 40482 h 150019"/>
                <a:gd name="connsiteX14" fmla="*/ 95250 w 152400"/>
                <a:gd name="connsiteY14" fmla="*/ 54769 h 150019"/>
                <a:gd name="connsiteX15" fmla="*/ 76200 w 152400"/>
                <a:gd name="connsiteY15" fmla="*/ 40482 h 150019"/>
                <a:gd name="connsiteX16" fmla="*/ 7143 w 152400"/>
                <a:gd name="connsiteY16" fmla="*/ 19050 h 150019"/>
                <a:gd name="connsiteX0" fmla="*/ 7143 w 152400"/>
                <a:gd name="connsiteY0" fmla="*/ 19050 h 150019"/>
                <a:gd name="connsiteX1" fmla="*/ 0 w 152400"/>
                <a:gd name="connsiteY1" fmla="*/ 80963 h 150019"/>
                <a:gd name="connsiteX2" fmla="*/ 16668 w 152400"/>
                <a:gd name="connsiteY2" fmla="*/ 109538 h 150019"/>
                <a:gd name="connsiteX3" fmla="*/ 40481 w 152400"/>
                <a:gd name="connsiteY3" fmla="*/ 138113 h 150019"/>
                <a:gd name="connsiteX4" fmla="*/ 61912 w 152400"/>
                <a:gd name="connsiteY4" fmla="*/ 150019 h 150019"/>
                <a:gd name="connsiteX5" fmla="*/ 69056 w 152400"/>
                <a:gd name="connsiteY5" fmla="*/ 111919 h 150019"/>
                <a:gd name="connsiteX6" fmla="*/ 90487 w 152400"/>
                <a:gd name="connsiteY6" fmla="*/ 121444 h 150019"/>
                <a:gd name="connsiteX7" fmla="*/ 123825 w 152400"/>
                <a:gd name="connsiteY7" fmla="*/ 116682 h 150019"/>
                <a:gd name="connsiteX8" fmla="*/ 152400 w 152400"/>
                <a:gd name="connsiteY8" fmla="*/ 119063 h 150019"/>
                <a:gd name="connsiteX9" fmla="*/ 135731 w 152400"/>
                <a:gd name="connsiteY9" fmla="*/ 100013 h 150019"/>
                <a:gd name="connsiteX10" fmla="*/ 135731 w 152400"/>
                <a:gd name="connsiteY10" fmla="*/ 47625 h 150019"/>
                <a:gd name="connsiteX11" fmla="*/ 119062 w 152400"/>
                <a:gd name="connsiteY11" fmla="*/ 19050 h 150019"/>
                <a:gd name="connsiteX12" fmla="*/ 116681 w 152400"/>
                <a:gd name="connsiteY12" fmla="*/ 0 h 150019"/>
                <a:gd name="connsiteX13" fmla="*/ 102393 w 152400"/>
                <a:gd name="connsiteY13" fmla="*/ 40482 h 150019"/>
                <a:gd name="connsiteX14" fmla="*/ 95250 w 152400"/>
                <a:gd name="connsiteY14" fmla="*/ 54769 h 150019"/>
                <a:gd name="connsiteX15" fmla="*/ 76200 w 152400"/>
                <a:gd name="connsiteY15" fmla="*/ 40482 h 150019"/>
                <a:gd name="connsiteX16" fmla="*/ 42862 w 152400"/>
                <a:gd name="connsiteY16" fmla="*/ 23813 h 150019"/>
                <a:gd name="connsiteX17" fmla="*/ 7143 w 152400"/>
                <a:gd name="connsiteY17" fmla="*/ 19050 h 150019"/>
                <a:gd name="connsiteX0" fmla="*/ 7143 w 152400"/>
                <a:gd name="connsiteY0" fmla="*/ 19050 h 150019"/>
                <a:gd name="connsiteX1" fmla="*/ 0 w 152400"/>
                <a:gd name="connsiteY1" fmla="*/ 80963 h 150019"/>
                <a:gd name="connsiteX2" fmla="*/ 16668 w 152400"/>
                <a:gd name="connsiteY2" fmla="*/ 109538 h 150019"/>
                <a:gd name="connsiteX3" fmla="*/ 40481 w 152400"/>
                <a:gd name="connsiteY3" fmla="*/ 138113 h 150019"/>
                <a:gd name="connsiteX4" fmla="*/ 61912 w 152400"/>
                <a:gd name="connsiteY4" fmla="*/ 150019 h 150019"/>
                <a:gd name="connsiteX5" fmla="*/ 69056 w 152400"/>
                <a:gd name="connsiteY5" fmla="*/ 111919 h 150019"/>
                <a:gd name="connsiteX6" fmla="*/ 90487 w 152400"/>
                <a:gd name="connsiteY6" fmla="*/ 121444 h 150019"/>
                <a:gd name="connsiteX7" fmla="*/ 123825 w 152400"/>
                <a:gd name="connsiteY7" fmla="*/ 116682 h 150019"/>
                <a:gd name="connsiteX8" fmla="*/ 152400 w 152400"/>
                <a:gd name="connsiteY8" fmla="*/ 119063 h 150019"/>
                <a:gd name="connsiteX9" fmla="*/ 135731 w 152400"/>
                <a:gd name="connsiteY9" fmla="*/ 100013 h 150019"/>
                <a:gd name="connsiteX10" fmla="*/ 135731 w 152400"/>
                <a:gd name="connsiteY10" fmla="*/ 47625 h 150019"/>
                <a:gd name="connsiteX11" fmla="*/ 119062 w 152400"/>
                <a:gd name="connsiteY11" fmla="*/ 19050 h 150019"/>
                <a:gd name="connsiteX12" fmla="*/ 116681 w 152400"/>
                <a:gd name="connsiteY12" fmla="*/ 0 h 150019"/>
                <a:gd name="connsiteX13" fmla="*/ 102393 w 152400"/>
                <a:gd name="connsiteY13" fmla="*/ 40482 h 150019"/>
                <a:gd name="connsiteX14" fmla="*/ 95250 w 152400"/>
                <a:gd name="connsiteY14" fmla="*/ 54769 h 150019"/>
                <a:gd name="connsiteX15" fmla="*/ 76200 w 152400"/>
                <a:gd name="connsiteY15" fmla="*/ 40482 h 150019"/>
                <a:gd name="connsiteX16" fmla="*/ 47625 w 152400"/>
                <a:gd name="connsiteY16" fmla="*/ 4763 h 150019"/>
                <a:gd name="connsiteX17" fmla="*/ 7143 w 152400"/>
                <a:gd name="connsiteY17" fmla="*/ 1905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400" h="150019">
                  <a:moveTo>
                    <a:pt x="7143" y="19050"/>
                  </a:moveTo>
                  <a:lnTo>
                    <a:pt x="0" y="80963"/>
                  </a:lnTo>
                  <a:lnTo>
                    <a:pt x="16668" y="109538"/>
                  </a:lnTo>
                  <a:lnTo>
                    <a:pt x="40481" y="138113"/>
                  </a:lnTo>
                  <a:lnTo>
                    <a:pt x="61912" y="150019"/>
                  </a:lnTo>
                  <a:lnTo>
                    <a:pt x="69056" y="111919"/>
                  </a:lnTo>
                  <a:lnTo>
                    <a:pt x="90487" y="121444"/>
                  </a:lnTo>
                  <a:lnTo>
                    <a:pt x="123825" y="116682"/>
                  </a:lnTo>
                  <a:lnTo>
                    <a:pt x="152400" y="119063"/>
                  </a:lnTo>
                  <a:lnTo>
                    <a:pt x="135731" y="100013"/>
                  </a:lnTo>
                  <a:lnTo>
                    <a:pt x="135731" y="47625"/>
                  </a:lnTo>
                  <a:lnTo>
                    <a:pt x="119062" y="19050"/>
                  </a:lnTo>
                  <a:lnTo>
                    <a:pt x="116681" y="0"/>
                  </a:lnTo>
                  <a:lnTo>
                    <a:pt x="102393" y="40482"/>
                  </a:lnTo>
                  <a:lnTo>
                    <a:pt x="95250" y="54769"/>
                  </a:lnTo>
                  <a:lnTo>
                    <a:pt x="76200" y="40482"/>
                  </a:lnTo>
                  <a:lnTo>
                    <a:pt x="47625" y="4763"/>
                  </a:lnTo>
                  <a:lnTo>
                    <a:pt x="7143" y="1905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84" name="Freeform: Shape 2">
              <a:extLst>
                <a:ext uri="{FF2B5EF4-FFF2-40B4-BE49-F238E27FC236}">
                  <a16:creationId xmlns:a16="http://schemas.microsoft.com/office/drawing/2014/main" id="{0DC66EE6-7A1D-EC3F-A2BC-4604CFB9EF3F}"/>
                </a:ext>
              </a:extLst>
            </p:cNvPr>
            <p:cNvSpPr>
              <a:spLocks/>
            </p:cNvSpPr>
            <p:nvPr/>
          </p:nvSpPr>
          <p:spPr bwMode="auto">
            <a:xfrm>
              <a:off x="7743825" y="1940719"/>
              <a:ext cx="85725" cy="42862"/>
            </a:xfrm>
            <a:custGeom>
              <a:avLst/>
              <a:gdLst>
                <a:gd name="connsiteX0" fmla="*/ 0 w 85725"/>
                <a:gd name="connsiteY0" fmla="*/ 40481 h 42862"/>
                <a:gd name="connsiteX1" fmla="*/ 85725 w 85725"/>
                <a:gd name="connsiteY1" fmla="*/ 42862 h 42862"/>
                <a:gd name="connsiteX2" fmla="*/ 50006 w 85725"/>
                <a:gd name="connsiteY2" fmla="*/ 0 h 42862"/>
                <a:gd name="connsiteX3" fmla="*/ 0 w 85725"/>
                <a:gd name="connsiteY3" fmla="*/ 40481 h 42862"/>
                <a:gd name="connsiteX0" fmla="*/ 0 w 85725"/>
                <a:gd name="connsiteY0" fmla="*/ 40481 h 42862"/>
                <a:gd name="connsiteX1" fmla="*/ 85725 w 85725"/>
                <a:gd name="connsiteY1" fmla="*/ 42862 h 42862"/>
                <a:gd name="connsiteX2" fmla="*/ 50006 w 85725"/>
                <a:gd name="connsiteY2" fmla="*/ 0 h 42862"/>
                <a:gd name="connsiteX3" fmla="*/ 26194 w 85725"/>
                <a:gd name="connsiteY3" fmla="*/ 16669 h 42862"/>
                <a:gd name="connsiteX4" fmla="*/ 0 w 85725"/>
                <a:gd name="connsiteY4" fmla="*/ 40481 h 42862"/>
                <a:gd name="connsiteX0" fmla="*/ 0 w 85725"/>
                <a:gd name="connsiteY0" fmla="*/ 40481 h 42862"/>
                <a:gd name="connsiteX1" fmla="*/ 85725 w 85725"/>
                <a:gd name="connsiteY1" fmla="*/ 42862 h 42862"/>
                <a:gd name="connsiteX2" fmla="*/ 50006 w 85725"/>
                <a:gd name="connsiteY2" fmla="*/ 0 h 42862"/>
                <a:gd name="connsiteX3" fmla="*/ 11906 w 85725"/>
                <a:gd name="connsiteY3" fmla="*/ 11907 h 42862"/>
                <a:gd name="connsiteX4" fmla="*/ 0 w 85725"/>
                <a:gd name="connsiteY4" fmla="*/ 40481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42862">
                  <a:moveTo>
                    <a:pt x="0" y="40481"/>
                  </a:moveTo>
                  <a:lnTo>
                    <a:pt x="85725" y="42862"/>
                  </a:lnTo>
                  <a:lnTo>
                    <a:pt x="50006" y="0"/>
                  </a:lnTo>
                  <a:lnTo>
                    <a:pt x="11906" y="11907"/>
                  </a:lnTo>
                  <a:lnTo>
                    <a:pt x="0" y="40481"/>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85" name="Freeform: Shape 6">
              <a:extLst>
                <a:ext uri="{FF2B5EF4-FFF2-40B4-BE49-F238E27FC236}">
                  <a16:creationId xmlns:a16="http://schemas.microsoft.com/office/drawing/2014/main" id="{AE3B0E42-5067-B088-8E58-AE1AB4259F7F}"/>
                </a:ext>
              </a:extLst>
            </p:cNvPr>
            <p:cNvSpPr>
              <a:spLocks/>
            </p:cNvSpPr>
            <p:nvPr/>
          </p:nvSpPr>
          <p:spPr bwMode="auto">
            <a:xfrm>
              <a:off x="7884319" y="1778794"/>
              <a:ext cx="126206" cy="78581"/>
            </a:xfrm>
            <a:custGeom>
              <a:avLst/>
              <a:gdLst>
                <a:gd name="connsiteX0" fmla="*/ 0 w 126206"/>
                <a:gd name="connsiteY0" fmla="*/ 0 h 78581"/>
                <a:gd name="connsiteX1" fmla="*/ 59531 w 126206"/>
                <a:gd name="connsiteY1" fmla="*/ 78581 h 78581"/>
                <a:gd name="connsiteX2" fmla="*/ 126206 w 126206"/>
                <a:gd name="connsiteY2" fmla="*/ 52387 h 78581"/>
                <a:gd name="connsiteX3" fmla="*/ 85725 w 126206"/>
                <a:gd name="connsiteY3" fmla="*/ 33337 h 78581"/>
                <a:gd name="connsiteX4" fmla="*/ 61912 w 126206"/>
                <a:gd name="connsiteY4" fmla="*/ 38100 h 78581"/>
                <a:gd name="connsiteX5" fmla="*/ 52387 w 126206"/>
                <a:gd name="connsiteY5" fmla="*/ 19050 h 78581"/>
                <a:gd name="connsiteX6" fmla="*/ 0 w 126206"/>
                <a:gd name="connsiteY6" fmla="*/ 0 h 78581"/>
                <a:gd name="connsiteX0" fmla="*/ 0 w 126206"/>
                <a:gd name="connsiteY0" fmla="*/ 0 h 78581"/>
                <a:gd name="connsiteX1" fmla="*/ 59531 w 126206"/>
                <a:gd name="connsiteY1" fmla="*/ 78581 h 78581"/>
                <a:gd name="connsiteX2" fmla="*/ 126206 w 126206"/>
                <a:gd name="connsiteY2" fmla="*/ 52387 h 78581"/>
                <a:gd name="connsiteX3" fmla="*/ 85725 w 126206"/>
                <a:gd name="connsiteY3" fmla="*/ 33337 h 78581"/>
                <a:gd name="connsiteX4" fmla="*/ 61912 w 126206"/>
                <a:gd name="connsiteY4" fmla="*/ 38100 h 78581"/>
                <a:gd name="connsiteX5" fmla="*/ 52387 w 126206"/>
                <a:gd name="connsiteY5" fmla="*/ 19050 h 78581"/>
                <a:gd name="connsiteX6" fmla="*/ 33337 w 126206"/>
                <a:gd name="connsiteY6" fmla="*/ 7144 h 78581"/>
                <a:gd name="connsiteX7" fmla="*/ 0 w 126206"/>
                <a:gd name="connsiteY7" fmla="*/ 0 h 78581"/>
                <a:gd name="connsiteX0" fmla="*/ 0 w 126206"/>
                <a:gd name="connsiteY0" fmla="*/ 0 h 78581"/>
                <a:gd name="connsiteX1" fmla="*/ 59531 w 126206"/>
                <a:gd name="connsiteY1" fmla="*/ 78581 h 78581"/>
                <a:gd name="connsiteX2" fmla="*/ 126206 w 126206"/>
                <a:gd name="connsiteY2" fmla="*/ 52387 h 78581"/>
                <a:gd name="connsiteX3" fmla="*/ 85725 w 126206"/>
                <a:gd name="connsiteY3" fmla="*/ 33337 h 78581"/>
                <a:gd name="connsiteX4" fmla="*/ 61912 w 126206"/>
                <a:gd name="connsiteY4" fmla="*/ 38100 h 78581"/>
                <a:gd name="connsiteX5" fmla="*/ 52387 w 126206"/>
                <a:gd name="connsiteY5" fmla="*/ 19050 h 78581"/>
                <a:gd name="connsiteX6" fmla="*/ 33337 w 126206"/>
                <a:gd name="connsiteY6" fmla="*/ 26194 h 78581"/>
                <a:gd name="connsiteX7" fmla="*/ 0 w 126206"/>
                <a:gd name="connsiteY7" fmla="*/ 0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206" h="78581">
                  <a:moveTo>
                    <a:pt x="0" y="0"/>
                  </a:moveTo>
                  <a:lnTo>
                    <a:pt x="59531" y="78581"/>
                  </a:lnTo>
                  <a:lnTo>
                    <a:pt x="126206" y="52387"/>
                  </a:lnTo>
                  <a:lnTo>
                    <a:pt x="85725" y="33337"/>
                  </a:lnTo>
                  <a:lnTo>
                    <a:pt x="61912" y="38100"/>
                  </a:lnTo>
                  <a:lnTo>
                    <a:pt x="52387" y="19050"/>
                  </a:lnTo>
                  <a:lnTo>
                    <a:pt x="33337" y="26194"/>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86" name="Freeform: Shape 8">
              <a:extLst>
                <a:ext uri="{FF2B5EF4-FFF2-40B4-BE49-F238E27FC236}">
                  <a16:creationId xmlns:a16="http://schemas.microsoft.com/office/drawing/2014/main" id="{59DB05EF-7684-9043-95EB-F946A62DBDC1}"/>
                </a:ext>
              </a:extLst>
            </p:cNvPr>
            <p:cNvSpPr>
              <a:spLocks/>
            </p:cNvSpPr>
            <p:nvPr/>
          </p:nvSpPr>
          <p:spPr bwMode="auto">
            <a:xfrm>
              <a:off x="7810500" y="1747838"/>
              <a:ext cx="50006" cy="73818"/>
            </a:xfrm>
            <a:custGeom>
              <a:avLst/>
              <a:gdLst>
                <a:gd name="connsiteX0" fmla="*/ 23812 w 42862"/>
                <a:gd name="connsiteY0" fmla="*/ 73818 h 73818"/>
                <a:gd name="connsiteX1" fmla="*/ 42862 w 42862"/>
                <a:gd name="connsiteY1" fmla="*/ 23812 h 73818"/>
                <a:gd name="connsiteX2" fmla="*/ 19050 w 42862"/>
                <a:gd name="connsiteY2" fmla="*/ 0 h 73818"/>
                <a:gd name="connsiteX3" fmla="*/ 0 w 42862"/>
                <a:gd name="connsiteY3" fmla="*/ 14287 h 73818"/>
                <a:gd name="connsiteX4" fmla="*/ 23812 w 42862"/>
                <a:gd name="connsiteY4" fmla="*/ 73818 h 73818"/>
                <a:gd name="connsiteX0" fmla="*/ 23812 w 42862"/>
                <a:gd name="connsiteY0" fmla="*/ 73818 h 73818"/>
                <a:gd name="connsiteX1" fmla="*/ 42862 w 42862"/>
                <a:gd name="connsiteY1" fmla="*/ 23812 h 73818"/>
                <a:gd name="connsiteX2" fmla="*/ 19050 w 42862"/>
                <a:gd name="connsiteY2" fmla="*/ 0 h 73818"/>
                <a:gd name="connsiteX3" fmla="*/ 0 w 42862"/>
                <a:gd name="connsiteY3" fmla="*/ 14287 h 73818"/>
                <a:gd name="connsiteX4" fmla="*/ 11906 w 42862"/>
                <a:gd name="connsiteY4" fmla="*/ 38100 h 73818"/>
                <a:gd name="connsiteX5" fmla="*/ 23812 w 42862"/>
                <a:gd name="connsiteY5" fmla="*/ 73818 h 73818"/>
                <a:gd name="connsiteX0" fmla="*/ 30956 w 50006"/>
                <a:gd name="connsiteY0" fmla="*/ 73818 h 73818"/>
                <a:gd name="connsiteX1" fmla="*/ 50006 w 50006"/>
                <a:gd name="connsiteY1" fmla="*/ 23812 h 73818"/>
                <a:gd name="connsiteX2" fmla="*/ 26194 w 50006"/>
                <a:gd name="connsiteY2" fmla="*/ 0 h 73818"/>
                <a:gd name="connsiteX3" fmla="*/ 7144 w 50006"/>
                <a:gd name="connsiteY3" fmla="*/ 14287 h 73818"/>
                <a:gd name="connsiteX4" fmla="*/ 0 w 50006"/>
                <a:gd name="connsiteY4" fmla="*/ 42863 h 73818"/>
                <a:gd name="connsiteX5" fmla="*/ 30956 w 50006"/>
                <a:gd name="connsiteY5" fmla="*/ 73818 h 7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73818">
                  <a:moveTo>
                    <a:pt x="30956" y="73818"/>
                  </a:moveTo>
                  <a:lnTo>
                    <a:pt x="50006" y="23812"/>
                  </a:lnTo>
                  <a:lnTo>
                    <a:pt x="26194" y="0"/>
                  </a:lnTo>
                  <a:lnTo>
                    <a:pt x="7144" y="14287"/>
                  </a:lnTo>
                  <a:lnTo>
                    <a:pt x="0" y="42863"/>
                  </a:lnTo>
                  <a:lnTo>
                    <a:pt x="30956" y="73818"/>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87" name="Freeform: Shape 183">
              <a:extLst>
                <a:ext uri="{FF2B5EF4-FFF2-40B4-BE49-F238E27FC236}">
                  <a16:creationId xmlns:a16="http://schemas.microsoft.com/office/drawing/2014/main" id="{1B25DB3B-715A-95C8-15B7-95FAB4EFCCC8}"/>
                </a:ext>
              </a:extLst>
            </p:cNvPr>
            <p:cNvSpPr>
              <a:spLocks/>
            </p:cNvSpPr>
            <p:nvPr/>
          </p:nvSpPr>
          <p:spPr bwMode="auto">
            <a:xfrm>
              <a:off x="6500813" y="1057277"/>
              <a:ext cx="64294" cy="45719"/>
            </a:xfrm>
            <a:custGeom>
              <a:avLst/>
              <a:gdLst>
                <a:gd name="connsiteX0" fmla="*/ 16669 w 57150"/>
                <a:gd name="connsiteY0" fmla="*/ 0 h 71437"/>
                <a:gd name="connsiteX1" fmla="*/ 0 w 57150"/>
                <a:gd name="connsiteY1" fmla="*/ 52387 h 71437"/>
                <a:gd name="connsiteX2" fmla="*/ 45244 w 57150"/>
                <a:gd name="connsiteY2" fmla="*/ 71437 h 71437"/>
                <a:gd name="connsiteX3" fmla="*/ 57150 w 57150"/>
                <a:gd name="connsiteY3" fmla="*/ 38100 h 71437"/>
                <a:gd name="connsiteX4" fmla="*/ 16669 w 57150"/>
                <a:gd name="connsiteY4" fmla="*/ 0 h 71437"/>
                <a:gd name="connsiteX0" fmla="*/ 16669 w 57150"/>
                <a:gd name="connsiteY0" fmla="*/ 0 h 71437"/>
                <a:gd name="connsiteX1" fmla="*/ 0 w 57150"/>
                <a:gd name="connsiteY1" fmla="*/ 52387 h 71437"/>
                <a:gd name="connsiteX2" fmla="*/ 45244 w 57150"/>
                <a:gd name="connsiteY2" fmla="*/ 71437 h 71437"/>
                <a:gd name="connsiteX3" fmla="*/ 57150 w 57150"/>
                <a:gd name="connsiteY3" fmla="*/ 38100 h 71437"/>
                <a:gd name="connsiteX4" fmla="*/ 35719 w 57150"/>
                <a:gd name="connsiteY4" fmla="*/ 21431 h 71437"/>
                <a:gd name="connsiteX5" fmla="*/ 16669 w 57150"/>
                <a:gd name="connsiteY5" fmla="*/ 0 h 71437"/>
                <a:gd name="connsiteX0" fmla="*/ 16669 w 64294"/>
                <a:gd name="connsiteY0" fmla="*/ 0 h 71437"/>
                <a:gd name="connsiteX1" fmla="*/ 0 w 64294"/>
                <a:gd name="connsiteY1" fmla="*/ 52387 h 71437"/>
                <a:gd name="connsiteX2" fmla="*/ 45244 w 64294"/>
                <a:gd name="connsiteY2" fmla="*/ 71437 h 71437"/>
                <a:gd name="connsiteX3" fmla="*/ 57150 w 64294"/>
                <a:gd name="connsiteY3" fmla="*/ 38100 h 71437"/>
                <a:gd name="connsiteX4" fmla="*/ 64294 w 64294"/>
                <a:gd name="connsiteY4" fmla="*/ 14288 h 71437"/>
                <a:gd name="connsiteX5" fmla="*/ 16669 w 64294"/>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71437">
                  <a:moveTo>
                    <a:pt x="16669" y="0"/>
                  </a:moveTo>
                  <a:lnTo>
                    <a:pt x="0" y="52387"/>
                  </a:lnTo>
                  <a:lnTo>
                    <a:pt x="45244" y="71437"/>
                  </a:lnTo>
                  <a:lnTo>
                    <a:pt x="57150" y="38100"/>
                  </a:lnTo>
                  <a:lnTo>
                    <a:pt x="64294" y="14288"/>
                  </a:lnTo>
                  <a:lnTo>
                    <a:pt x="16669"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88" name="Freeform: Shape 185">
              <a:extLst>
                <a:ext uri="{FF2B5EF4-FFF2-40B4-BE49-F238E27FC236}">
                  <a16:creationId xmlns:a16="http://schemas.microsoft.com/office/drawing/2014/main" id="{BDAE0458-D642-E3CC-8DDE-10FAFC3097FF}"/>
                </a:ext>
              </a:extLst>
            </p:cNvPr>
            <p:cNvSpPr>
              <a:spLocks/>
            </p:cNvSpPr>
            <p:nvPr/>
          </p:nvSpPr>
          <p:spPr bwMode="auto">
            <a:xfrm>
              <a:off x="7027863" y="1868806"/>
              <a:ext cx="64294" cy="45719"/>
            </a:xfrm>
            <a:custGeom>
              <a:avLst/>
              <a:gdLst>
                <a:gd name="connsiteX0" fmla="*/ 16669 w 57150"/>
                <a:gd name="connsiteY0" fmla="*/ 0 h 71437"/>
                <a:gd name="connsiteX1" fmla="*/ 0 w 57150"/>
                <a:gd name="connsiteY1" fmla="*/ 52387 h 71437"/>
                <a:gd name="connsiteX2" fmla="*/ 45244 w 57150"/>
                <a:gd name="connsiteY2" fmla="*/ 71437 h 71437"/>
                <a:gd name="connsiteX3" fmla="*/ 57150 w 57150"/>
                <a:gd name="connsiteY3" fmla="*/ 38100 h 71437"/>
                <a:gd name="connsiteX4" fmla="*/ 16669 w 57150"/>
                <a:gd name="connsiteY4" fmla="*/ 0 h 71437"/>
                <a:gd name="connsiteX0" fmla="*/ 16669 w 57150"/>
                <a:gd name="connsiteY0" fmla="*/ 0 h 71437"/>
                <a:gd name="connsiteX1" fmla="*/ 0 w 57150"/>
                <a:gd name="connsiteY1" fmla="*/ 52387 h 71437"/>
                <a:gd name="connsiteX2" fmla="*/ 45244 w 57150"/>
                <a:gd name="connsiteY2" fmla="*/ 71437 h 71437"/>
                <a:gd name="connsiteX3" fmla="*/ 57150 w 57150"/>
                <a:gd name="connsiteY3" fmla="*/ 38100 h 71437"/>
                <a:gd name="connsiteX4" fmla="*/ 35719 w 57150"/>
                <a:gd name="connsiteY4" fmla="*/ 21431 h 71437"/>
                <a:gd name="connsiteX5" fmla="*/ 16669 w 57150"/>
                <a:gd name="connsiteY5" fmla="*/ 0 h 71437"/>
                <a:gd name="connsiteX0" fmla="*/ 16669 w 64294"/>
                <a:gd name="connsiteY0" fmla="*/ 0 h 71437"/>
                <a:gd name="connsiteX1" fmla="*/ 0 w 64294"/>
                <a:gd name="connsiteY1" fmla="*/ 52387 h 71437"/>
                <a:gd name="connsiteX2" fmla="*/ 45244 w 64294"/>
                <a:gd name="connsiteY2" fmla="*/ 71437 h 71437"/>
                <a:gd name="connsiteX3" fmla="*/ 57150 w 64294"/>
                <a:gd name="connsiteY3" fmla="*/ 38100 h 71437"/>
                <a:gd name="connsiteX4" fmla="*/ 64294 w 64294"/>
                <a:gd name="connsiteY4" fmla="*/ 14288 h 71437"/>
                <a:gd name="connsiteX5" fmla="*/ 16669 w 64294"/>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71437">
                  <a:moveTo>
                    <a:pt x="16669" y="0"/>
                  </a:moveTo>
                  <a:lnTo>
                    <a:pt x="0" y="52387"/>
                  </a:lnTo>
                  <a:lnTo>
                    <a:pt x="45244" y="71437"/>
                  </a:lnTo>
                  <a:lnTo>
                    <a:pt x="57150" y="38100"/>
                  </a:lnTo>
                  <a:lnTo>
                    <a:pt x="64294" y="14288"/>
                  </a:lnTo>
                  <a:lnTo>
                    <a:pt x="16669"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89" name="Freeform: Shape 16">
              <a:extLst>
                <a:ext uri="{FF2B5EF4-FFF2-40B4-BE49-F238E27FC236}">
                  <a16:creationId xmlns:a16="http://schemas.microsoft.com/office/drawing/2014/main" id="{1ADFEA39-5C75-CF39-2865-F671BC71F824}"/>
                </a:ext>
              </a:extLst>
            </p:cNvPr>
            <p:cNvSpPr>
              <a:spLocks/>
            </p:cNvSpPr>
            <p:nvPr/>
          </p:nvSpPr>
          <p:spPr bwMode="auto">
            <a:xfrm>
              <a:off x="8698706" y="2124075"/>
              <a:ext cx="100013" cy="52388"/>
            </a:xfrm>
            <a:custGeom>
              <a:avLst/>
              <a:gdLst>
                <a:gd name="connsiteX0" fmla="*/ 19050 w 100013"/>
                <a:gd name="connsiteY0" fmla="*/ 0 h 52388"/>
                <a:gd name="connsiteX1" fmla="*/ 100013 w 100013"/>
                <a:gd name="connsiteY1" fmla="*/ 16669 h 52388"/>
                <a:gd name="connsiteX2" fmla="*/ 69057 w 100013"/>
                <a:gd name="connsiteY2" fmla="*/ 47625 h 52388"/>
                <a:gd name="connsiteX3" fmla="*/ 0 w 100013"/>
                <a:gd name="connsiteY3" fmla="*/ 52388 h 52388"/>
                <a:gd name="connsiteX4" fmla="*/ 19050 w 100013"/>
                <a:gd name="connsiteY4" fmla="*/ 0 h 5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3" h="52388">
                  <a:moveTo>
                    <a:pt x="19050" y="0"/>
                  </a:moveTo>
                  <a:lnTo>
                    <a:pt x="100013" y="16669"/>
                  </a:lnTo>
                  <a:lnTo>
                    <a:pt x="69057" y="47625"/>
                  </a:lnTo>
                  <a:lnTo>
                    <a:pt x="0" y="52388"/>
                  </a:lnTo>
                  <a:lnTo>
                    <a:pt x="1905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90" name="Freeform: Shape 17">
              <a:extLst>
                <a:ext uri="{FF2B5EF4-FFF2-40B4-BE49-F238E27FC236}">
                  <a16:creationId xmlns:a16="http://schemas.microsoft.com/office/drawing/2014/main" id="{4CA6DF4F-DB4B-FD75-BBBC-273AEDE6FF31}"/>
                </a:ext>
              </a:extLst>
            </p:cNvPr>
            <p:cNvSpPr>
              <a:spLocks/>
            </p:cNvSpPr>
            <p:nvPr/>
          </p:nvSpPr>
          <p:spPr bwMode="auto">
            <a:xfrm>
              <a:off x="8955881" y="2662238"/>
              <a:ext cx="73819" cy="23812"/>
            </a:xfrm>
            <a:custGeom>
              <a:avLst/>
              <a:gdLst>
                <a:gd name="connsiteX0" fmla="*/ 0 w 73819"/>
                <a:gd name="connsiteY0" fmla="*/ 0 h 23812"/>
                <a:gd name="connsiteX1" fmla="*/ 73819 w 73819"/>
                <a:gd name="connsiteY1" fmla="*/ 23812 h 23812"/>
                <a:gd name="connsiteX2" fmla="*/ 66675 w 73819"/>
                <a:gd name="connsiteY2" fmla="*/ 0 h 23812"/>
                <a:gd name="connsiteX3" fmla="*/ 0 w 73819"/>
                <a:gd name="connsiteY3" fmla="*/ 0 h 23812"/>
              </a:gdLst>
              <a:ahLst/>
              <a:cxnLst>
                <a:cxn ang="0">
                  <a:pos x="connsiteX0" y="connsiteY0"/>
                </a:cxn>
                <a:cxn ang="0">
                  <a:pos x="connsiteX1" y="connsiteY1"/>
                </a:cxn>
                <a:cxn ang="0">
                  <a:pos x="connsiteX2" y="connsiteY2"/>
                </a:cxn>
                <a:cxn ang="0">
                  <a:pos x="connsiteX3" y="connsiteY3"/>
                </a:cxn>
              </a:cxnLst>
              <a:rect l="l" t="t" r="r" b="b"/>
              <a:pathLst>
                <a:path w="73819" h="23812">
                  <a:moveTo>
                    <a:pt x="0" y="0"/>
                  </a:moveTo>
                  <a:lnTo>
                    <a:pt x="73819" y="23812"/>
                  </a:lnTo>
                  <a:lnTo>
                    <a:pt x="66675" y="0"/>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91" name="Freeform: Shape 36">
              <a:extLst>
                <a:ext uri="{FF2B5EF4-FFF2-40B4-BE49-F238E27FC236}">
                  <a16:creationId xmlns:a16="http://schemas.microsoft.com/office/drawing/2014/main" id="{22E1D39D-D1F6-24C7-00DA-F60EC9C7CDDA}"/>
                </a:ext>
              </a:extLst>
            </p:cNvPr>
            <p:cNvSpPr>
              <a:spLocks/>
            </p:cNvSpPr>
            <p:nvPr/>
          </p:nvSpPr>
          <p:spPr bwMode="auto">
            <a:xfrm>
              <a:off x="7369969" y="3500438"/>
              <a:ext cx="150019" cy="185737"/>
            </a:xfrm>
            <a:custGeom>
              <a:avLst/>
              <a:gdLst>
                <a:gd name="connsiteX0" fmla="*/ 145256 w 145256"/>
                <a:gd name="connsiteY0" fmla="*/ 0 h 150019"/>
                <a:gd name="connsiteX1" fmla="*/ 95250 w 145256"/>
                <a:gd name="connsiteY1" fmla="*/ 66675 h 150019"/>
                <a:gd name="connsiteX2" fmla="*/ 59531 w 145256"/>
                <a:gd name="connsiteY2" fmla="*/ 92869 h 150019"/>
                <a:gd name="connsiteX3" fmla="*/ 73819 w 145256"/>
                <a:gd name="connsiteY3" fmla="*/ 116682 h 150019"/>
                <a:gd name="connsiteX4" fmla="*/ 42862 w 145256"/>
                <a:gd name="connsiteY4" fmla="*/ 150019 h 150019"/>
                <a:gd name="connsiteX5" fmla="*/ 14287 w 145256"/>
                <a:gd name="connsiteY5" fmla="*/ 138113 h 150019"/>
                <a:gd name="connsiteX6" fmla="*/ 0 w 145256"/>
                <a:gd name="connsiteY6" fmla="*/ 138113 h 150019"/>
                <a:gd name="connsiteX7" fmla="*/ 16669 w 145256"/>
                <a:gd name="connsiteY7" fmla="*/ 100013 h 150019"/>
                <a:gd name="connsiteX8" fmla="*/ 30956 w 145256"/>
                <a:gd name="connsiteY8" fmla="*/ 61913 h 150019"/>
                <a:gd name="connsiteX9" fmla="*/ 40481 w 145256"/>
                <a:gd name="connsiteY9" fmla="*/ 40482 h 150019"/>
                <a:gd name="connsiteX10" fmla="*/ 47625 w 145256"/>
                <a:gd name="connsiteY10" fmla="*/ 30957 h 150019"/>
                <a:gd name="connsiteX11" fmla="*/ 145256 w 145256"/>
                <a:gd name="connsiteY11" fmla="*/ 0 h 150019"/>
                <a:gd name="connsiteX0" fmla="*/ 150019 w 150019"/>
                <a:gd name="connsiteY0" fmla="*/ 0 h 185737"/>
                <a:gd name="connsiteX1" fmla="*/ 95250 w 150019"/>
                <a:gd name="connsiteY1" fmla="*/ 102393 h 185737"/>
                <a:gd name="connsiteX2" fmla="*/ 59531 w 150019"/>
                <a:gd name="connsiteY2" fmla="*/ 128587 h 185737"/>
                <a:gd name="connsiteX3" fmla="*/ 73819 w 150019"/>
                <a:gd name="connsiteY3" fmla="*/ 152400 h 185737"/>
                <a:gd name="connsiteX4" fmla="*/ 42862 w 150019"/>
                <a:gd name="connsiteY4" fmla="*/ 185737 h 185737"/>
                <a:gd name="connsiteX5" fmla="*/ 14287 w 150019"/>
                <a:gd name="connsiteY5" fmla="*/ 173831 h 185737"/>
                <a:gd name="connsiteX6" fmla="*/ 0 w 150019"/>
                <a:gd name="connsiteY6" fmla="*/ 173831 h 185737"/>
                <a:gd name="connsiteX7" fmla="*/ 16669 w 150019"/>
                <a:gd name="connsiteY7" fmla="*/ 135731 h 185737"/>
                <a:gd name="connsiteX8" fmla="*/ 30956 w 150019"/>
                <a:gd name="connsiteY8" fmla="*/ 97631 h 185737"/>
                <a:gd name="connsiteX9" fmla="*/ 40481 w 150019"/>
                <a:gd name="connsiteY9" fmla="*/ 76200 h 185737"/>
                <a:gd name="connsiteX10" fmla="*/ 47625 w 150019"/>
                <a:gd name="connsiteY10" fmla="*/ 66675 h 185737"/>
                <a:gd name="connsiteX11" fmla="*/ 150019 w 150019"/>
                <a:gd name="connsiteY11" fmla="*/ 0 h 185737"/>
                <a:gd name="connsiteX0" fmla="*/ 150019 w 150019"/>
                <a:gd name="connsiteY0" fmla="*/ 0 h 185737"/>
                <a:gd name="connsiteX1" fmla="*/ 116681 w 150019"/>
                <a:gd name="connsiteY1" fmla="*/ 66675 h 185737"/>
                <a:gd name="connsiteX2" fmla="*/ 95250 w 150019"/>
                <a:gd name="connsiteY2" fmla="*/ 102393 h 185737"/>
                <a:gd name="connsiteX3" fmla="*/ 59531 w 150019"/>
                <a:gd name="connsiteY3" fmla="*/ 128587 h 185737"/>
                <a:gd name="connsiteX4" fmla="*/ 73819 w 150019"/>
                <a:gd name="connsiteY4" fmla="*/ 152400 h 185737"/>
                <a:gd name="connsiteX5" fmla="*/ 42862 w 150019"/>
                <a:gd name="connsiteY5" fmla="*/ 185737 h 185737"/>
                <a:gd name="connsiteX6" fmla="*/ 14287 w 150019"/>
                <a:gd name="connsiteY6" fmla="*/ 173831 h 185737"/>
                <a:gd name="connsiteX7" fmla="*/ 0 w 150019"/>
                <a:gd name="connsiteY7" fmla="*/ 173831 h 185737"/>
                <a:gd name="connsiteX8" fmla="*/ 16669 w 150019"/>
                <a:gd name="connsiteY8" fmla="*/ 135731 h 185737"/>
                <a:gd name="connsiteX9" fmla="*/ 30956 w 150019"/>
                <a:gd name="connsiteY9" fmla="*/ 97631 h 185737"/>
                <a:gd name="connsiteX10" fmla="*/ 40481 w 150019"/>
                <a:gd name="connsiteY10" fmla="*/ 76200 h 185737"/>
                <a:gd name="connsiteX11" fmla="*/ 47625 w 150019"/>
                <a:gd name="connsiteY11" fmla="*/ 66675 h 185737"/>
                <a:gd name="connsiteX12" fmla="*/ 150019 w 150019"/>
                <a:gd name="connsiteY12" fmla="*/ 0 h 185737"/>
                <a:gd name="connsiteX0" fmla="*/ 150019 w 150019"/>
                <a:gd name="connsiteY0" fmla="*/ 0 h 185737"/>
                <a:gd name="connsiteX1" fmla="*/ 150019 w 150019"/>
                <a:gd name="connsiteY1" fmla="*/ 19050 h 185737"/>
                <a:gd name="connsiteX2" fmla="*/ 95250 w 150019"/>
                <a:gd name="connsiteY2" fmla="*/ 102393 h 185737"/>
                <a:gd name="connsiteX3" fmla="*/ 59531 w 150019"/>
                <a:gd name="connsiteY3" fmla="*/ 128587 h 185737"/>
                <a:gd name="connsiteX4" fmla="*/ 73819 w 150019"/>
                <a:gd name="connsiteY4" fmla="*/ 152400 h 185737"/>
                <a:gd name="connsiteX5" fmla="*/ 42862 w 150019"/>
                <a:gd name="connsiteY5" fmla="*/ 185737 h 185737"/>
                <a:gd name="connsiteX6" fmla="*/ 14287 w 150019"/>
                <a:gd name="connsiteY6" fmla="*/ 173831 h 185737"/>
                <a:gd name="connsiteX7" fmla="*/ 0 w 150019"/>
                <a:gd name="connsiteY7" fmla="*/ 173831 h 185737"/>
                <a:gd name="connsiteX8" fmla="*/ 16669 w 150019"/>
                <a:gd name="connsiteY8" fmla="*/ 135731 h 185737"/>
                <a:gd name="connsiteX9" fmla="*/ 30956 w 150019"/>
                <a:gd name="connsiteY9" fmla="*/ 97631 h 185737"/>
                <a:gd name="connsiteX10" fmla="*/ 40481 w 150019"/>
                <a:gd name="connsiteY10" fmla="*/ 76200 h 185737"/>
                <a:gd name="connsiteX11" fmla="*/ 47625 w 150019"/>
                <a:gd name="connsiteY11" fmla="*/ 66675 h 185737"/>
                <a:gd name="connsiteX12" fmla="*/ 150019 w 150019"/>
                <a:gd name="connsiteY12" fmla="*/ 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019" h="185737">
                  <a:moveTo>
                    <a:pt x="150019" y="0"/>
                  </a:moveTo>
                  <a:lnTo>
                    <a:pt x="150019" y="19050"/>
                  </a:lnTo>
                  <a:lnTo>
                    <a:pt x="95250" y="102393"/>
                  </a:lnTo>
                  <a:lnTo>
                    <a:pt x="59531" y="128587"/>
                  </a:lnTo>
                  <a:lnTo>
                    <a:pt x="73819" y="152400"/>
                  </a:lnTo>
                  <a:lnTo>
                    <a:pt x="42862" y="185737"/>
                  </a:lnTo>
                  <a:lnTo>
                    <a:pt x="14287" y="173831"/>
                  </a:lnTo>
                  <a:lnTo>
                    <a:pt x="0" y="173831"/>
                  </a:lnTo>
                  <a:lnTo>
                    <a:pt x="16669" y="135731"/>
                  </a:lnTo>
                  <a:lnTo>
                    <a:pt x="30956" y="97631"/>
                  </a:lnTo>
                  <a:lnTo>
                    <a:pt x="40481" y="76200"/>
                  </a:lnTo>
                  <a:lnTo>
                    <a:pt x="47625" y="66675"/>
                  </a:lnTo>
                  <a:lnTo>
                    <a:pt x="150019"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92" name="Freeform: Shape 37">
              <a:extLst>
                <a:ext uri="{FF2B5EF4-FFF2-40B4-BE49-F238E27FC236}">
                  <a16:creationId xmlns:a16="http://schemas.microsoft.com/office/drawing/2014/main" id="{02DB22FD-80E9-FC6D-5A9D-58763ABE6D53}"/>
                </a:ext>
              </a:extLst>
            </p:cNvPr>
            <p:cNvSpPr>
              <a:spLocks/>
            </p:cNvSpPr>
            <p:nvPr/>
          </p:nvSpPr>
          <p:spPr bwMode="auto">
            <a:xfrm>
              <a:off x="7400925" y="3650456"/>
              <a:ext cx="71438" cy="135732"/>
            </a:xfrm>
            <a:custGeom>
              <a:avLst/>
              <a:gdLst>
                <a:gd name="connsiteX0" fmla="*/ 9525 w 71438"/>
                <a:gd name="connsiteY0" fmla="*/ 0 h 104775"/>
                <a:gd name="connsiteX1" fmla="*/ 0 w 71438"/>
                <a:gd name="connsiteY1" fmla="*/ 104775 h 104775"/>
                <a:gd name="connsiteX2" fmla="*/ 50006 w 71438"/>
                <a:gd name="connsiteY2" fmla="*/ 85725 h 104775"/>
                <a:gd name="connsiteX3" fmla="*/ 71438 w 71438"/>
                <a:gd name="connsiteY3" fmla="*/ 26193 h 104775"/>
                <a:gd name="connsiteX4" fmla="*/ 9525 w 71438"/>
                <a:gd name="connsiteY4" fmla="*/ 0 h 104775"/>
                <a:gd name="connsiteX0" fmla="*/ 9525 w 71438"/>
                <a:gd name="connsiteY0" fmla="*/ 0 h 104775"/>
                <a:gd name="connsiteX1" fmla="*/ 0 w 71438"/>
                <a:gd name="connsiteY1" fmla="*/ 104775 h 104775"/>
                <a:gd name="connsiteX2" fmla="*/ 50006 w 71438"/>
                <a:gd name="connsiteY2" fmla="*/ 85725 h 104775"/>
                <a:gd name="connsiteX3" fmla="*/ 71438 w 71438"/>
                <a:gd name="connsiteY3" fmla="*/ 26193 h 104775"/>
                <a:gd name="connsiteX4" fmla="*/ 35719 w 71438"/>
                <a:gd name="connsiteY4" fmla="*/ 14287 h 104775"/>
                <a:gd name="connsiteX5" fmla="*/ 9525 w 71438"/>
                <a:gd name="connsiteY5" fmla="*/ 0 h 104775"/>
                <a:gd name="connsiteX0" fmla="*/ 9525 w 71438"/>
                <a:gd name="connsiteY0" fmla="*/ 30957 h 135732"/>
                <a:gd name="connsiteX1" fmla="*/ 0 w 71438"/>
                <a:gd name="connsiteY1" fmla="*/ 135732 h 135732"/>
                <a:gd name="connsiteX2" fmla="*/ 50006 w 71438"/>
                <a:gd name="connsiteY2" fmla="*/ 116682 h 135732"/>
                <a:gd name="connsiteX3" fmla="*/ 71438 w 71438"/>
                <a:gd name="connsiteY3" fmla="*/ 57150 h 135732"/>
                <a:gd name="connsiteX4" fmla="*/ 47625 w 71438"/>
                <a:gd name="connsiteY4" fmla="*/ 0 h 135732"/>
                <a:gd name="connsiteX5" fmla="*/ 9525 w 71438"/>
                <a:gd name="connsiteY5" fmla="*/ 30957 h 13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8" h="135732">
                  <a:moveTo>
                    <a:pt x="9525" y="30957"/>
                  </a:moveTo>
                  <a:lnTo>
                    <a:pt x="0" y="135732"/>
                  </a:lnTo>
                  <a:lnTo>
                    <a:pt x="50006" y="116682"/>
                  </a:lnTo>
                  <a:lnTo>
                    <a:pt x="71438" y="57150"/>
                  </a:lnTo>
                  <a:lnTo>
                    <a:pt x="47625" y="0"/>
                  </a:lnTo>
                  <a:lnTo>
                    <a:pt x="9525" y="3095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93" name="Freeform: Shape 38">
              <a:extLst>
                <a:ext uri="{FF2B5EF4-FFF2-40B4-BE49-F238E27FC236}">
                  <a16:creationId xmlns:a16="http://schemas.microsoft.com/office/drawing/2014/main" id="{351FD833-22FB-A57E-2511-1C775CF4A944}"/>
                </a:ext>
              </a:extLst>
            </p:cNvPr>
            <p:cNvSpPr>
              <a:spLocks/>
            </p:cNvSpPr>
            <p:nvPr/>
          </p:nvSpPr>
          <p:spPr bwMode="auto">
            <a:xfrm>
              <a:off x="6822281" y="4107656"/>
              <a:ext cx="152400" cy="373857"/>
            </a:xfrm>
            <a:custGeom>
              <a:avLst/>
              <a:gdLst>
                <a:gd name="connsiteX0" fmla="*/ 116682 w 152400"/>
                <a:gd name="connsiteY0" fmla="*/ 26194 h 373857"/>
                <a:gd name="connsiteX1" fmla="*/ 71438 w 152400"/>
                <a:gd name="connsiteY1" fmla="*/ 0 h 373857"/>
                <a:gd name="connsiteX2" fmla="*/ 0 w 152400"/>
                <a:gd name="connsiteY2" fmla="*/ 0 h 373857"/>
                <a:gd name="connsiteX3" fmla="*/ 2382 w 152400"/>
                <a:gd name="connsiteY3" fmla="*/ 47625 h 373857"/>
                <a:gd name="connsiteX4" fmla="*/ 16669 w 152400"/>
                <a:gd name="connsiteY4" fmla="*/ 61913 h 373857"/>
                <a:gd name="connsiteX5" fmla="*/ 33338 w 152400"/>
                <a:gd name="connsiteY5" fmla="*/ 57150 h 373857"/>
                <a:gd name="connsiteX6" fmla="*/ 45244 w 152400"/>
                <a:gd name="connsiteY6" fmla="*/ 88107 h 373857"/>
                <a:gd name="connsiteX7" fmla="*/ 45244 w 152400"/>
                <a:gd name="connsiteY7" fmla="*/ 88107 h 373857"/>
                <a:gd name="connsiteX8" fmla="*/ 116682 w 152400"/>
                <a:gd name="connsiteY8" fmla="*/ 204788 h 373857"/>
                <a:gd name="connsiteX9" fmla="*/ 107157 w 152400"/>
                <a:gd name="connsiteY9" fmla="*/ 254794 h 373857"/>
                <a:gd name="connsiteX10" fmla="*/ 45244 w 152400"/>
                <a:gd name="connsiteY10" fmla="*/ 323850 h 373857"/>
                <a:gd name="connsiteX11" fmla="*/ 45244 w 152400"/>
                <a:gd name="connsiteY11" fmla="*/ 373857 h 373857"/>
                <a:gd name="connsiteX12" fmla="*/ 95250 w 152400"/>
                <a:gd name="connsiteY12" fmla="*/ 338138 h 373857"/>
                <a:gd name="connsiteX13" fmla="*/ 121444 w 152400"/>
                <a:gd name="connsiteY13" fmla="*/ 321469 h 373857"/>
                <a:gd name="connsiteX14" fmla="*/ 152400 w 152400"/>
                <a:gd name="connsiteY14" fmla="*/ 273844 h 373857"/>
                <a:gd name="connsiteX15" fmla="*/ 150019 w 152400"/>
                <a:gd name="connsiteY15" fmla="*/ 221457 h 373857"/>
                <a:gd name="connsiteX16" fmla="*/ 126207 w 152400"/>
                <a:gd name="connsiteY16" fmla="*/ 185738 h 373857"/>
                <a:gd name="connsiteX17" fmla="*/ 69057 w 152400"/>
                <a:gd name="connsiteY17" fmla="*/ 114300 h 373857"/>
                <a:gd name="connsiteX18" fmla="*/ 76200 w 152400"/>
                <a:gd name="connsiteY18" fmla="*/ 78582 h 373857"/>
                <a:gd name="connsiteX19" fmla="*/ 116682 w 152400"/>
                <a:gd name="connsiteY19" fmla="*/ 26194 h 37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00" h="373857">
                  <a:moveTo>
                    <a:pt x="116682" y="26194"/>
                  </a:moveTo>
                  <a:lnTo>
                    <a:pt x="71438" y="0"/>
                  </a:lnTo>
                  <a:lnTo>
                    <a:pt x="0" y="0"/>
                  </a:lnTo>
                  <a:lnTo>
                    <a:pt x="2382" y="47625"/>
                  </a:lnTo>
                  <a:lnTo>
                    <a:pt x="16669" y="61913"/>
                  </a:lnTo>
                  <a:lnTo>
                    <a:pt x="33338" y="57150"/>
                  </a:lnTo>
                  <a:lnTo>
                    <a:pt x="45244" y="88107"/>
                  </a:lnTo>
                  <a:lnTo>
                    <a:pt x="45244" y="88107"/>
                  </a:lnTo>
                  <a:lnTo>
                    <a:pt x="116682" y="204788"/>
                  </a:lnTo>
                  <a:lnTo>
                    <a:pt x="107157" y="254794"/>
                  </a:lnTo>
                  <a:lnTo>
                    <a:pt x="45244" y="323850"/>
                  </a:lnTo>
                  <a:lnTo>
                    <a:pt x="45244" y="373857"/>
                  </a:lnTo>
                  <a:lnTo>
                    <a:pt x="95250" y="338138"/>
                  </a:lnTo>
                  <a:lnTo>
                    <a:pt x="121444" y="321469"/>
                  </a:lnTo>
                  <a:lnTo>
                    <a:pt x="152400" y="273844"/>
                  </a:lnTo>
                  <a:lnTo>
                    <a:pt x="150019" y="221457"/>
                  </a:lnTo>
                  <a:lnTo>
                    <a:pt x="126207" y="185738"/>
                  </a:lnTo>
                  <a:lnTo>
                    <a:pt x="69057" y="114300"/>
                  </a:lnTo>
                  <a:lnTo>
                    <a:pt x="76200" y="78582"/>
                  </a:lnTo>
                  <a:lnTo>
                    <a:pt x="116682" y="26194"/>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94" name="Freeform: Shape 39">
              <a:extLst>
                <a:ext uri="{FF2B5EF4-FFF2-40B4-BE49-F238E27FC236}">
                  <a16:creationId xmlns:a16="http://schemas.microsoft.com/office/drawing/2014/main" id="{F1253C10-A553-F67B-08E3-8C4C0A0669C3}"/>
                </a:ext>
              </a:extLst>
            </p:cNvPr>
            <p:cNvSpPr>
              <a:spLocks/>
            </p:cNvSpPr>
            <p:nvPr/>
          </p:nvSpPr>
          <p:spPr bwMode="auto">
            <a:xfrm>
              <a:off x="6765131" y="4119563"/>
              <a:ext cx="173832" cy="221456"/>
            </a:xfrm>
            <a:custGeom>
              <a:avLst/>
              <a:gdLst>
                <a:gd name="connsiteX0" fmla="*/ 50007 w 173832"/>
                <a:gd name="connsiteY0" fmla="*/ 0 h 221456"/>
                <a:gd name="connsiteX1" fmla="*/ 0 w 173832"/>
                <a:gd name="connsiteY1" fmla="*/ 57150 h 221456"/>
                <a:gd name="connsiteX2" fmla="*/ 14288 w 173832"/>
                <a:gd name="connsiteY2" fmla="*/ 88106 h 221456"/>
                <a:gd name="connsiteX3" fmla="*/ 14288 w 173832"/>
                <a:gd name="connsiteY3" fmla="*/ 138112 h 221456"/>
                <a:gd name="connsiteX4" fmla="*/ 45244 w 173832"/>
                <a:gd name="connsiteY4" fmla="*/ 123825 h 221456"/>
                <a:gd name="connsiteX5" fmla="*/ 59532 w 173832"/>
                <a:gd name="connsiteY5" fmla="*/ 121443 h 221456"/>
                <a:gd name="connsiteX6" fmla="*/ 78582 w 173832"/>
                <a:gd name="connsiteY6" fmla="*/ 100012 h 221456"/>
                <a:gd name="connsiteX7" fmla="*/ 102394 w 173832"/>
                <a:gd name="connsiteY7" fmla="*/ 135731 h 221456"/>
                <a:gd name="connsiteX8" fmla="*/ 121444 w 173832"/>
                <a:gd name="connsiteY8" fmla="*/ 176212 h 221456"/>
                <a:gd name="connsiteX9" fmla="*/ 130969 w 173832"/>
                <a:gd name="connsiteY9" fmla="*/ 219075 h 221456"/>
                <a:gd name="connsiteX10" fmla="*/ 169069 w 173832"/>
                <a:gd name="connsiteY10" fmla="*/ 221456 h 221456"/>
                <a:gd name="connsiteX11" fmla="*/ 173832 w 173832"/>
                <a:gd name="connsiteY11" fmla="*/ 195262 h 221456"/>
                <a:gd name="connsiteX12" fmla="*/ 133350 w 173832"/>
                <a:gd name="connsiteY12" fmla="*/ 135731 h 221456"/>
                <a:gd name="connsiteX13" fmla="*/ 90488 w 173832"/>
                <a:gd name="connsiteY13" fmla="*/ 47625 h 221456"/>
                <a:gd name="connsiteX14" fmla="*/ 78582 w 173832"/>
                <a:gd name="connsiteY14" fmla="*/ 50006 h 221456"/>
                <a:gd name="connsiteX15" fmla="*/ 50007 w 173832"/>
                <a:gd name="connsiteY15" fmla="*/ 0 h 221456"/>
                <a:gd name="connsiteX0" fmla="*/ 50007 w 173832"/>
                <a:gd name="connsiteY0" fmla="*/ 0 h 221456"/>
                <a:gd name="connsiteX1" fmla="*/ 0 w 173832"/>
                <a:gd name="connsiteY1" fmla="*/ 57150 h 221456"/>
                <a:gd name="connsiteX2" fmla="*/ 14288 w 173832"/>
                <a:gd name="connsiteY2" fmla="*/ 88106 h 221456"/>
                <a:gd name="connsiteX3" fmla="*/ 14288 w 173832"/>
                <a:gd name="connsiteY3" fmla="*/ 138112 h 221456"/>
                <a:gd name="connsiteX4" fmla="*/ 45244 w 173832"/>
                <a:gd name="connsiteY4" fmla="*/ 123825 h 221456"/>
                <a:gd name="connsiteX5" fmla="*/ 59532 w 173832"/>
                <a:gd name="connsiteY5" fmla="*/ 121443 h 221456"/>
                <a:gd name="connsiteX6" fmla="*/ 78582 w 173832"/>
                <a:gd name="connsiteY6" fmla="*/ 100012 h 221456"/>
                <a:gd name="connsiteX7" fmla="*/ 102394 w 173832"/>
                <a:gd name="connsiteY7" fmla="*/ 135731 h 221456"/>
                <a:gd name="connsiteX8" fmla="*/ 121444 w 173832"/>
                <a:gd name="connsiteY8" fmla="*/ 176212 h 221456"/>
                <a:gd name="connsiteX9" fmla="*/ 130969 w 173832"/>
                <a:gd name="connsiteY9" fmla="*/ 219075 h 221456"/>
                <a:gd name="connsiteX10" fmla="*/ 169069 w 173832"/>
                <a:gd name="connsiteY10" fmla="*/ 221456 h 221456"/>
                <a:gd name="connsiteX11" fmla="*/ 173832 w 173832"/>
                <a:gd name="connsiteY11" fmla="*/ 195262 h 221456"/>
                <a:gd name="connsiteX12" fmla="*/ 133350 w 173832"/>
                <a:gd name="connsiteY12" fmla="*/ 135731 h 221456"/>
                <a:gd name="connsiteX13" fmla="*/ 90488 w 173832"/>
                <a:gd name="connsiteY13" fmla="*/ 47625 h 221456"/>
                <a:gd name="connsiteX14" fmla="*/ 78582 w 173832"/>
                <a:gd name="connsiteY14" fmla="*/ 50006 h 221456"/>
                <a:gd name="connsiteX15" fmla="*/ 61913 w 173832"/>
                <a:gd name="connsiteY15" fmla="*/ 28575 h 221456"/>
                <a:gd name="connsiteX16" fmla="*/ 50007 w 173832"/>
                <a:gd name="connsiteY16" fmla="*/ 0 h 221456"/>
                <a:gd name="connsiteX0" fmla="*/ 50007 w 173832"/>
                <a:gd name="connsiteY0" fmla="*/ 0 h 221456"/>
                <a:gd name="connsiteX1" fmla="*/ 0 w 173832"/>
                <a:gd name="connsiteY1" fmla="*/ 57150 h 221456"/>
                <a:gd name="connsiteX2" fmla="*/ 14288 w 173832"/>
                <a:gd name="connsiteY2" fmla="*/ 88106 h 221456"/>
                <a:gd name="connsiteX3" fmla="*/ 14288 w 173832"/>
                <a:gd name="connsiteY3" fmla="*/ 138112 h 221456"/>
                <a:gd name="connsiteX4" fmla="*/ 45244 w 173832"/>
                <a:gd name="connsiteY4" fmla="*/ 123825 h 221456"/>
                <a:gd name="connsiteX5" fmla="*/ 59532 w 173832"/>
                <a:gd name="connsiteY5" fmla="*/ 121443 h 221456"/>
                <a:gd name="connsiteX6" fmla="*/ 78582 w 173832"/>
                <a:gd name="connsiteY6" fmla="*/ 100012 h 221456"/>
                <a:gd name="connsiteX7" fmla="*/ 102394 w 173832"/>
                <a:gd name="connsiteY7" fmla="*/ 135731 h 221456"/>
                <a:gd name="connsiteX8" fmla="*/ 121444 w 173832"/>
                <a:gd name="connsiteY8" fmla="*/ 176212 h 221456"/>
                <a:gd name="connsiteX9" fmla="*/ 130969 w 173832"/>
                <a:gd name="connsiteY9" fmla="*/ 219075 h 221456"/>
                <a:gd name="connsiteX10" fmla="*/ 169069 w 173832"/>
                <a:gd name="connsiteY10" fmla="*/ 221456 h 221456"/>
                <a:gd name="connsiteX11" fmla="*/ 173832 w 173832"/>
                <a:gd name="connsiteY11" fmla="*/ 195262 h 221456"/>
                <a:gd name="connsiteX12" fmla="*/ 133350 w 173832"/>
                <a:gd name="connsiteY12" fmla="*/ 135731 h 221456"/>
                <a:gd name="connsiteX13" fmla="*/ 90488 w 173832"/>
                <a:gd name="connsiteY13" fmla="*/ 47625 h 221456"/>
                <a:gd name="connsiteX14" fmla="*/ 78582 w 173832"/>
                <a:gd name="connsiteY14" fmla="*/ 50006 h 221456"/>
                <a:gd name="connsiteX15" fmla="*/ 54769 w 173832"/>
                <a:gd name="connsiteY15" fmla="*/ 42863 h 221456"/>
                <a:gd name="connsiteX16" fmla="*/ 50007 w 173832"/>
                <a:gd name="connsiteY16" fmla="*/ 0 h 221456"/>
                <a:gd name="connsiteX0" fmla="*/ 50007 w 173832"/>
                <a:gd name="connsiteY0" fmla="*/ 0 h 221456"/>
                <a:gd name="connsiteX1" fmla="*/ 0 w 173832"/>
                <a:gd name="connsiteY1" fmla="*/ 57150 h 221456"/>
                <a:gd name="connsiteX2" fmla="*/ 14288 w 173832"/>
                <a:gd name="connsiteY2" fmla="*/ 88106 h 221456"/>
                <a:gd name="connsiteX3" fmla="*/ 14288 w 173832"/>
                <a:gd name="connsiteY3" fmla="*/ 138112 h 221456"/>
                <a:gd name="connsiteX4" fmla="*/ 45244 w 173832"/>
                <a:gd name="connsiteY4" fmla="*/ 123825 h 221456"/>
                <a:gd name="connsiteX5" fmla="*/ 59532 w 173832"/>
                <a:gd name="connsiteY5" fmla="*/ 121443 h 221456"/>
                <a:gd name="connsiteX6" fmla="*/ 78582 w 173832"/>
                <a:gd name="connsiteY6" fmla="*/ 100012 h 221456"/>
                <a:gd name="connsiteX7" fmla="*/ 102394 w 173832"/>
                <a:gd name="connsiteY7" fmla="*/ 135731 h 221456"/>
                <a:gd name="connsiteX8" fmla="*/ 121444 w 173832"/>
                <a:gd name="connsiteY8" fmla="*/ 176212 h 221456"/>
                <a:gd name="connsiteX9" fmla="*/ 130969 w 173832"/>
                <a:gd name="connsiteY9" fmla="*/ 219075 h 221456"/>
                <a:gd name="connsiteX10" fmla="*/ 169069 w 173832"/>
                <a:gd name="connsiteY10" fmla="*/ 221456 h 221456"/>
                <a:gd name="connsiteX11" fmla="*/ 173832 w 173832"/>
                <a:gd name="connsiteY11" fmla="*/ 195262 h 221456"/>
                <a:gd name="connsiteX12" fmla="*/ 133350 w 173832"/>
                <a:gd name="connsiteY12" fmla="*/ 135731 h 221456"/>
                <a:gd name="connsiteX13" fmla="*/ 90488 w 173832"/>
                <a:gd name="connsiteY13" fmla="*/ 47625 h 221456"/>
                <a:gd name="connsiteX14" fmla="*/ 73820 w 173832"/>
                <a:gd name="connsiteY14" fmla="*/ 69056 h 221456"/>
                <a:gd name="connsiteX15" fmla="*/ 54769 w 173832"/>
                <a:gd name="connsiteY15" fmla="*/ 42863 h 221456"/>
                <a:gd name="connsiteX16" fmla="*/ 50007 w 173832"/>
                <a:gd name="connsiteY16" fmla="*/ 0 h 221456"/>
                <a:gd name="connsiteX0" fmla="*/ 50007 w 173832"/>
                <a:gd name="connsiteY0" fmla="*/ 0 h 221456"/>
                <a:gd name="connsiteX1" fmla="*/ 0 w 173832"/>
                <a:gd name="connsiteY1" fmla="*/ 57150 h 221456"/>
                <a:gd name="connsiteX2" fmla="*/ 14288 w 173832"/>
                <a:gd name="connsiteY2" fmla="*/ 88106 h 221456"/>
                <a:gd name="connsiteX3" fmla="*/ 14288 w 173832"/>
                <a:gd name="connsiteY3" fmla="*/ 138112 h 221456"/>
                <a:gd name="connsiteX4" fmla="*/ 45244 w 173832"/>
                <a:gd name="connsiteY4" fmla="*/ 123825 h 221456"/>
                <a:gd name="connsiteX5" fmla="*/ 59532 w 173832"/>
                <a:gd name="connsiteY5" fmla="*/ 121443 h 221456"/>
                <a:gd name="connsiteX6" fmla="*/ 78582 w 173832"/>
                <a:gd name="connsiteY6" fmla="*/ 100012 h 221456"/>
                <a:gd name="connsiteX7" fmla="*/ 102394 w 173832"/>
                <a:gd name="connsiteY7" fmla="*/ 135731 h 221456"/>
                <a:gd name="connsiteX8" fmla="*/ 121444 w 173832"/>
                <a:gd name="connsiteY8" fmla="*/ 176212 h 221456"/>
                <a:gd name="connsiteX9" fmla="*/ 130969 w 173832"/>
                <a:gd name="connsiteY9" fmla="*/ 219075 h 221456"/>
                <a:gd name="connsiteX10" fmla="*/ 169069 w 173832"/>
                <a:gd name="connsiteY10" fmla="*/ 221456 h 221456"/>
                <a:gd name="connsiteX11" fmla="*/ 173832 w 173832"/>
                <a:gd name="connsiteY11" fmla="*/ 195262 h 221456"/>
                <a:gd name="connsiteX12" fmla="*/ 133350 w 173832"/>
                <a:gd name="connsiteY12" fmla="*/ 135731 h 221456"/>
                <a:gd name="connsiteX13" fmla="*/ 90488 w 173832"/>
                <a:gd name="connsiteY13" fmla="*/ 47625 h 221456"/>
                <a:gd name="connsiteX14" fmla="*/ 76201 w 173832"/>
                <a:gd name="connsiteY14" fmla="*/ 52387 h 221456"/>
                <a:gd name="connsiteX15" fmla="*/ 54769 w 173832"/>
                <a:gd name="connsiteY15" fmla="*/ 42863 h 221456"/>
                <a:gd name="connsiteX16" fmla="*/ 50007 w 173832"/>
                <a:gd name="connsiteY16" fmla="*/ 0 h 22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832" h="221456">
                  <a:moveTo>
                    <a:pt x="50007" y="0"/>
                  </a:moveTo>
                  <a:lnTo>
                    <a:pt x="0" y="57150"/>
                  </a:lnTo>
                  <a:lnTo>
                    <a:pt x="14288" y="88106"/>
                  </a:lnTo>
                  <a:lnTo>
                    <a:pt x="14288" y="138112"/>
                  </a:lnTo>
                  <a:lnTo>
                    <a:pt x="45244" y="123825"/>
                  </a:lnTo>
                  <a:lnTo>
                    <a:pt x="59532" y="121443"/>
                  </a:lnTo>
                  <a:lnTo>
                    <a:pt x="78582" y="100012"/>
                  </a:lnTo>
                  <a:lnTo>
                    <a:pt x="102394" y="135731"/>
                  </a:lnTo>
                  <a:lnTo>
                    <a:pt x="121444" y="176212"/>
                  </a:lnTo>
                  <a:lnTo>
                    <a:pt x="130969" y="219075"/>
                  </a:lnTo>
                  <a:lnTo>
                    <a:pt x="169069" y="221456"/>
                  </a:lnTo>
                  <a:lnTo>
                    <a:pt x="173832" y="195262"/>
                  </a:lnTo>
                  <a:lnTo>
                    <a:pt x="133350" y="135731"/>
                  </a:lnTo>
                  <a:lnTo>
                    <a:pt x="90488" y="47625"/>
                  </a:lnTo>
                  <a:lnTo>
                    <a:pt x="76201" y="52387"/>
                  </a:lnTo>
                  <a:lnTo>
                    <a:pt x="54769" y="42863"/>
                  </a:lnTo>
                  <a:lnTo>
                    <a:pt x="50007"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95" name="Freeform: Shape 40">
              <a:extLst>
                <a:ext uri="{FF2B5EF4-FFF2-40B4-BE49-F238E27FC236}">
                  <a16:creationId xmlns:a16="http://schemas.microsoft.com/office/drawing/2014/main" id="{85C5493B-1F6B-07B0-D128-453BBA1B8C5E}"/>
                </a:ext>
              </a:extLst>
            </p:cNvPr>
            <p:cNvSpPr>
              <a:spLocks/>
            </p:cNvSpPr>
            <p:nvPr/>
          </p:nvSpPr>
          <p:spPr bwMode="auto">
            <a:xfrm>
              <a:off x="6686549" y="4048125"/>
              <a:ext cx="130970" cy="114300"/>
            </a:xfrm>
            <a:custGeom>
              <a:avLst/>
              <a:gdLst>
                <a:gd name="connsiteX0" fmla="*/ 0 w 107156"/>
                <a:gd name="connsiteY0" fmla="*/ 0 h 114300"/>
                <a:gd name="connsiteX1" fmla="*/ 19050 w 107156"/>
                <a:gd name="connsiteY1" fmla="*/ 54769 h 114300"/>
                <a:gd name="connsiteX2" fmla="*/ 50006 w 107156"/>
                <a:gd name="connsiteY2" fmla="*/ 92869 h 114300"/>
                <a:gd name="connsiteX3" fmla="*/ 66675 w 107156"/>
                <a:gd name="connsiteY3" fmla="*/ 114300 h 114300"/>
                <a:gd name="connsiteX4" fmla="*/ 107156 w 107156"/>
                <a:gd name="connsiteY4" fmla="*/ 76200 h 114300"/>
                <a:gd name="connsiteX5" fmla="*/ 107156 w 107156"/>
                <a:gd name="connsiteY5" fmla="*/ 47625 h 114300"/>
                <a:gd name="connsiteX6" fmla="*/ 71437 w 107156"/>
                <a:gd name="connsiteY6" fmla="*/ 0 h 114300"/>
                <a:gd name="connsiteX7" fmla="*/ 0 w 107156"/>
                <a:gd name="connsiteY7" fmla="*/ 0 h 114300"/>
                <a:gd name="connsiteX0" fmla="*/ 0 w 107156"/>
                <a:gd name="connsiteY0" fmla="*/ 0 h 114300"/>
                <a:gd name="connsiteX1" fmla="*/ 7143 w 107156"/>
                <a:gd name="connsiteY1" fmla="*/ 23813 h 114300"/>
                <a:gd name="connsiteX2" fmla="*/ 19050 w 107156"/>
                <a:gd name="connsiteY2" fmla="*/ 54769 h 114300"/>
                <a:gd name="connsiteX3" fmla="*/ 50006 w 107156"/>
                <a:gd name="connsiteY3" fmla="*/ 92869 h 114300"/>
                <a:gd name="connsiteX4" fmla="*/ 66675 w 107156"/>
                <a:gd name="connsiteY4" fmla="*/ 114300 h 114300"/>
                <a:gd name="connsiteX5" fmla="*/ 107156 w 107156"/>
                <a:gd name="connsiteY5" fmla="*/ 76200 h 114300"/>
                <a:gd name="connsiteX6" fmla="*/ 107156 w 107156"/>
                <a:gd name="connsiteY6" fmla="*/ 47625 h 114300"/>
                <a:gd name="connsiteX7" fmla="*/ 71437 w 107156"/>
                <a:gd name="connsiteY7" fmla="*/ 0 h 114300"/>
                <a:gd name="connsiteX8" fmla="*/ 0 w 107156"/>
                <a:gd name="connsiteY8" fmla="*/ 0 h 114300"/>
                <a:gd name="connsiteX0" fmla="*/ 23814 w 130970"/>
                <a:gd name="connsiteY0" fmla="*/ 0 h 114300"/>
                <a:gd name="connsiteX1" fmla="*/ 0 w 130970"/>
                <a:gd name="connsiteY1" fmla="*/ 21432 h 114300"/>
                <a:gd name="connsiteX2" fmla="*/ 42864 w 130970"/>
                <a:gd name="connsiteY2" fmla="*/ 54769 h 114300"/>
                <a:gd name="connsiteX3" fmla="*/ 73820 w 130970"/>
                <a:gd name="connsiteY3" fmla="*/ 92869 h 114300"/>
                <a:gd name="connsiteX4" fmla="*/ 90489 w 130970"/>
                <a:gd name="connsiteY4" fmla="*/ 114300 h 114300"/>
                <a:gd name="connsiteX5" fmla="*/ 130970 w 130970"/>
                <a:gd name="connsiteY5" fmla="*/ 76200 h 114300"/>
                <a:gd name="connsiteX6" fmla="*/ 130970 w 130970"/>
                <a:gd name="connsiteY6" fmla="*/ 47625 h 114300"/>
                <a:gd name="connsiteX7" fmla="*/ 95251 w 130970"/>
                <a:gd name="connsiteY7" fmla="*/ 0 h 114300"/>
                <a:gd name="connsiteX8" fmla="*/ 23814 w 130970"/>
                <a:gd name="connsiteY8"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970" h="114300">
                  <a:moveTo>
                    <a:pt x="23814" y="0"/>
                  </a:moveTo>
                  <a:lnTo>
                    <a:pt x="0" y="21432"/>
                  </a:lnTo>
                  <a:lnTo>
                    <a:pt x="42864" y="54769"/>
                  </a:lnTo>
                  <a:lnTo>
                    <a:pt x="73820" y="92869"/>
                  </a:lnTo>
                  <a:lnTo>
                    <a:pt x="90489" y="114300"/>
                  </a:lnTo>
                  <a:lnTo>
                    <a:pt x="130970" y="76200"/>
                  </a:lnTo>
                  <a:lnTo>
                    <a:pt x="130970" y="47625"/>
                  </a:lnTo>
                  <a:lnTo>
                    <a:pt x="95251" y="0"/>
                  </a:lnTo>
                  <a:lnTo>
                    <a:pt x="23814"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96" name="Freeform: Shape 41">
              <a:extLst>
                <a:ext uri="{FF2B5EF4-FFF2-40B4-BE49-F238E27FC236}">
                  <a16:creationId xmlns:a16="http://schemas.microsoft.com/office/drawing/2014/main" id="{C9BB609B-CA2B-9EE3-4C43-B30A8DE8DA3D}"/>
                </a:ext>
              </a:extLst>
            </p:cNvPr>
            <p:cNvSpPr>
              <a:spLocks/>
            </p:cNvSpPr>
            <p:nvPr/>
          </p:nvSpPr>
          <p:spPr bwMode="auto">
            <a:xfrm>
              <a:off x="6562725" y="3950494"/>
              <a:ext cx="180975" cy="476250"/>
            </a:xfrm>
            <a:custGeom>
              <a:avLst/>
              <a:gdLst>
                <a:gd name="connsiteX0" fmla="*/ 145256 w 180975"/>
                <a:gd name="connsiteY0" fmla="*/ 95250 h 381000"/>
                <a:gd name="connsiteX1" fmla="*/ 142875 w 180975"/>
                <a:gd name="connsiteY1" fmla="*/ 23812 h 381000"/>
                <a:gd name="connsiteX2" fmla="*/ 126206 w 180975"/>
                <a:gd name="connsiteY2" fmla="*/ 0 h 381000"/>
                <a:gd name="connsiteX3" fmla="*/ 107156 w 180975"/>
                <a:gd name="connsiteY3" fmla="*/ 50006 h 381000"/>
                <a:gd name="connsiteX4" fmla="*/ 64294 w 180975"/>
                <a:gd name="connsiteY4" fmla="*/ 61912 h 381000"/>
                <a:gd name="connsiteX5" fmla="*/ 64294 w 180975"/>
                <a:gd name="connsiteY5" fmla="*/ 88106 h 381000"/>
                <a:gd name="connsiteX6" fmla="*/ 42863 w 180975"/>
                <a:gd name="connsiteY6" fmla="*/ 128587 h 381000"/>
                <a:gd name="connsiteX7" fmla="*/ 26194 w 180975"/>
                <a:gd name="connsiteY7" fmla="*/ 157162 h 381000"/>
                <a:gd name="connsiteX8" fmla="*/ 14288 w 180975"/>
                <a:gd name="connsiteY8" fmla="*/ 176212 h 381000"/>
                <a:gd name="connsiteX9" fmla="*/ 9525 w 180975"/>
                <a:gd name="connsiteY9" fmla="*/ 200025 h 381000"/>
                <a:gd name="connsiteX10" fmla="*/ 0 w 180975"/>
                <a:gd name="connsiteY10" fmla="*/ 223837 h 381000"/>
                <a:gd name="connsiteX11" fmla="*/ 30956 w 180975"/>
                <a:gd name="connsiteY11" fmla="*/ 247650 h 381000"/>
                <a:gd name="connsiteX12" fmla="*/ 54769 w 180975"/>
                <a:gd name="connsiteY12" fmla="*/ 292894 h 381000"/>
                <a:gd name="connsiteX13" fmla="*/ 54769 w 180975"/>
                <a:gd name="connsiteY13" fmla="*/ 342900 h 381000"/>
                <a:gd name="connsiteX14" fmla="*/ 76200 w 180975"/>
                <a:gd name="connsiteY14" fmla="*/ 357187 h 381000"/>
                <a:gd name="connsiteX15" fmla="*/ 80963 w 180975"/>
                <a:gd name="connsiteY15" fmla="*/ 333375 h 381000"/>
                <a:gd name="connsiteX16" fmla="*/ 95250 w 180975"/>
                <a:gd name="connsiteY16" fmla="*/ 333375 h 381000"/>
                <a:gd name="connsiteX17" fmla="*/ 121444 w 180975"/>
                <a:gd name="connsiteY17" fmla="*/ 321469 h 381000"/>
                <a:gd name="connsiteX18" fmla="*/ 138113 w 180975"/>
                <a:gd name="connsiteY18" fmla="*/ 333375 h 381000"/>
                <a:gd name="connsiteX19" fmla="*/ 138113 w 180975"/>
                <a:gd name="connsiteY19" fmla="*/ 381000 h 381000"/>
                <a:gd name="connsiteX20" fmla="*/ 152400 w 180975"/>
                <a:gd name="connsiteY20" fmla="*/ 323850 h 381000"/>
                <a:gd name="connsiteX21" fmla="*/ 138113 w 180975"/>
                <a:gd name="connsiteY21" fmla="*/ 295275 h 381000"/>
                <a:gd name="connsiteX22" fmla="*/ 130969 w 180975"/>
                <a:gd name="connsiteY22" fmla="*/ 257175 h 381000"/>
                <a:gd name="connsiteX23" fmla="*/ 147638 w 180975"/>
                <a:gd name="connsiteY23" fmla="*/ 247650 h 381000"/>
                <a:gd name="connsiteX24" fmla="*/ 176213 w 180975"/>
                <a:gd name="connsiteY24" fmla="*/ 240506 h 381000"/>
                <a:gd name="connsiteX25" fmla="*/ 180975 w 180975"/>
                <a:gd name="connsiteY25" fmla="*/ 223837 h 381000"/>
                <a:gd name="connsiteX26" fmla="*/ 180975 w 180975"/>
                <a:gd name="connsiteY26" fmla="*/ 190500 h 381000"/>
                <a:gd name="connsiteX27" fmla="*/ 176213 w 180975"/>
                <a:gd name="connsiteY27" fmla="*/ 171450 h 381000"/>
                <a:gd name="connsiteX28" fmla="*/ 145256 w 180975"/>
                <a:gd name="connsiteY28" fmla="*/ 95250 h 381000"/>
                <a:gd name="connsiteX0" fmla="*/ 145256 w 180975"/>
                <a:gd name="connsiteY0" fmla="*/ 95250 h 381000"/>
                <a:gd name="connsiteX1" fmla="*/ 142875 w 180975"/>
                <a:gd name="connsiteY1" fmla="*/ 23812 h 381000"/>
                <a:gd name="connsiteX2" fmla="*/ 126206 w 180975"/>
                <a:gd name="connsiteY2" fmla="*/ 0 h 381000"/>
                <a:gd name="connsiteX3" fmla="*/ 107156 w 180975"/>
                <a:gd name="connsiteY3" fmla="*/ 50006 h 381000"/>
                <a:gd name="connsiteX4" fmla="*/ 64294 w 180975"/>
                <a:gd name="connsiteY4" fmla="*/ 61912 h 381000"/>
                <a:gd name="connsiteX5" fmla="*/ 64294 w 180975"/>
                <a:gd name="connsiteY5" fmla="*/ 88106 h 381000"/>
                <a:gd name="connsiteX6" fmla="*/ 42863 w 180975"/>
                <a:gd name="connsiteY6" fmla="*/ 128587 h 381000"/>
                <a:gd name="connsiteX7" fmla="*/ 26194 w 180975"/>
                <a:gd name="connsiteY7" fmla="*/ 157162 h 381000"/>
                <a:gd name="connsiteX8" fmla="*/ 14288 w 180975"/>
                <a:gd name="connsiteY8" fmla="*/ 176212 h 381000"/>
                <a:gd name="connsiteX9" fmla="*/ 9525 w 180975"/>
                <a:gd name="connsiteY9" fmla="*/ 200025 h 381000"/>
                <a:gd name="connsiteX10" fmla="*/ 0 w 180975"/>
                <a:gd name="connsiteY10" fmla="*/ 223837 h 381000"/>
                <a:gd name="connsiteX11" fmla="*/ 30956 w 180975"/>
                <a:gd name="connsiteY11" fmla="*/ 247650 h 381000"/>
                <a:gd name="connsiteX12" fmla="*/ 54769 w 180975"/>
                <a:gd name="connsiteY12" fmla="*/ 292894 h 381000"/>
                <a:gd name="connsiteX13" fmla="*/ 54769 w 180975"/>
                <a:gd name="connsiteY13" fmla="*/ 342900 h 381000"/>
                <a:gd name="connsiteX14" fmla="*/ 76200 w 180975"/>
                <a:gd name="connsiteY14" fmla="*/ 357187 h 381000"/>
                <a:gd name="connsiteX15" fmla="*/ 80963 w 180975"/>
                <a:gd name="connsiteY15" fmla="*/ 333375 h 381000"/>
                <a:gd name="connsiteX16" fmla="*/ 95250 w 180975"/>
                <a:gd name="connsiteY16" fmla="*/ 333375 h 381000"/>
                <a:gd name="connsiteX17" fmla="*/ 121444 w 180975"/>
                <a:gd name="connsiteY17" fmla="*/ 321469 h 381000"/>
                <a:gd name="connsiteX18" fmla="*/ 138113 w 180975"/>
                <a:gd name="connsiteY18" fmla="*/ 333375 h 381000"/>
                <a:gd name="connsiteX19" fmla="*/ 138113 w 180975"/>
                <a:gd name="connsiteY19" fmla="*/ 381000 h 381000"/>
                <a:gd name="connsiteX20" fmla="*/ 152400 w 180975"/>
                <a:gd name="connsiteY20" fmla="*/ 323850 h 381000"/>
                <a:gd name="connsiteX21" fmla="*/ 138113 w 180975"/>
                <a:gd name="connsiteY21" fmla="*/ 295275 h 381000"/>
                <a:gd name="connsiteX22" fmla="*/ 130969 w 180975"/>
                <a:gd name="connsiteY22" fmla="*/ 257175 h 381000"/>
                <a:gd name="connsiteX23" fmla="*/ 147638 w 180975"/>
                <a:gd name="connsiteY23" fmla="*/ 247650 h 381000"/>
                <a:gd name="connsiteX24" fmla="*/ 176213 w 180975"/>
                <a:gd name="connsiteY24" fmla="*/ 240506 h 381000"/>
                <a:gd name="connsiteX25" fmla="*/ 180975 w 180975"/>
                <a:gd name="connsiteY25" fmla="*/ 223837 h 381000"/>
                <a:gd name="connsiteX26" fmla="*/ 180975 w 180975"/>
                <a:gd name="connsiteY26" fmla="*/ 190500 h 381000"/>
                <a:gd name="connsiteX27" fmla="*/ 176213 w 180975"/>
                <a:gd name="connsiteY27" fmla="*/ 171450 h 381000"/>
                <a:gd name="connsiteX28" fmla="*/ 154781 w 180975"/>
                <a:gd name="connsiteY28" fmla="*/ 135731 h 381000"/>
                <a:gd name="connsiteX29" fmla="*/ 145256 w 180975"/>
                <a:gd name="connsiteY29" fmla="*/ 95250 h 381000"/>
                <a:gd name="connsiteX0" fmla="*/ 145256 w 180975"/>
                <a:gd name="connsiteY0" fmla="*/ 95250 h 381000"/>
                <a:gd name="connsiteX1" fmla="*/ 142875 w 180975"/>
                <a:gd name="connsiteY1" fmla="*/ 23812 h 381000"/>
                <a:gd name="connsiteX2" fmla="*/ 126206 w 180975"/>
                <a:gd name="connsiteY2" fmla="*/ 0 h 381000"/>
                <a:gd name="connsiteX3" fmla="*/ 107156 w 180975"/>
                <a:gd name="connsiteY3" fmla="*/ 50006 h 381000"/>
                <a:gd name="connsiteX4" fmla="*/ 64294 w 180975"/>
                <a:gd name="connsiteY4" fmla="*/ 61912 h 381000"/>
                <a:gd name="connsiteX5" fmla="*/ 64294 w 180975"/>
                <a:gd name="connsiteY5" fmla="*/ 88106 h 381000"/>
                <a:gd name="connsiteX6" fmla="*/ 42863 w 180975"/>
                <a:gd name="connsiteY6" fmla="*/ 128587 h 381000"/>
                <a:gd name="connsiteX7" fmla="*/ 26194 w 180975"/>
                <a:gd name="connsiteY7" fmla="*/ 157162 h 381000"/>
                <a:gd name="connsiteX8" fmla="*/ 14288 w 180975"/>
                <a:gd name="connsiteY8" fmla="*/ 176212 h 381000"/>
                <a:gd name="connsiteX9" fmla="*/ 9525 w 180975"/>
                <a:gd name="connsiteY9" fmla="*/ 200025 h 381000"/>
                <a:gd name="connsiteX10" fmla="*/ 0 w 180975"/>
                <a:gd name="connsiteY10" fmla="*/ 223837 h 381000"/>
                <a:gd name="connsiteX11" fmla="*/ 30956 w 180975"/>
                <a:gd name="connsiteY11" fmla="*/ 247650 h 381000"/>
                <a:gd name="connsiteX12" fmla="*/ 54769 w 180975"/>
                <a:gd name="connsiteY12" fmla="*/ 292894 h 381000"/>
                <a:gd name="connsiteX13" fmla="*/ 54769 w 180975"/>
                <a:gd name="connsiteY13" fmla="*/ 342900 h 381000"/>
                <a:gd name="connsiteX14" fmla="*/ 76200 w 180975"/>
                <a:gd name="connsiteY14" fmla="*/ 357187 h 381000"/>
                <a:gd name="connsiteX15" fmla="*/ 80963 w 180975"/>
                <a:gd name="connsiteY15" fmla="*/ 333375 h 381000"/>
                <a:gd name="connsiteX16" fmla="*/ 95250 w 180975"/>
                <a:gd name="connsiteY16" fmla="*/ 333375 h 381000"/>
                <a:gd name="connsiteX17" fmla="*/ 121444 w 180975"/>
                <a:gd name="connsiteY17" fmla="*/ 321469 h 381000"/>
                <a:gd name="connsiteX18" fmla="*/ 138113 w 180975"/>
                <a:gd name="connsiteY18" fmla="*/ 333375 h 381000"/>
                <a:gd name="connsiteX19" fmla="*/ 138113 w 180975"/>
                <a:gd name="connsiteY19" fmla="*/ 381000 h 381000"/>
                <a:gd name="connsiteX20" fmla="*/ 152400 w 180975"/>
                <a:gd name="connsiteY20" fmla="*/ 323850 h 381000"/>
                <a:gd name="connsiteX21" fmla="*/ 138113 w 180975"/>
                <a:gd name="connsiteY21" fmla="*/ 295275 h 381000"/>
                <a:gd name="connsiteX22" fmla="*/ 130969 w 180975"/>
                <a:gd name="connsiteY22" fmla="*/ 257175 h 381000"/>
                <a:gd name="connsiteX23" fmla="*/ 147638 w 180975"/>
                <a:gd name="connsiteY23" fmla="*/ 247650 h 381000"/>
                <a:gd name="connsiteX24" fmla="*/ 176213 w 180975"/>
                <a:gd name="connsiteY24" fmla="*/ 240506 h 381000"/>
                <a:gd name="connsiteX25" fmla="*/ 180975 w 180975"/>
                <a:gd name="connsiteY25" fmla="*/ 223837 h 381000"/>
                <a:gd name="connsiteX26" fmla="*/ 180975 w 180975"/>
                <a:gd name="connsiteY26" fmla="*/ 190500 h 381000"/>
                <a:gd name="connsiteX27" fmla="*/ 176213 w 180975"/>
                <a:gd name="connsiteY27" fmla="*/ 171450 h 381000"/>
                <a:gd name="connsiteX28" fmla="*/ 142875 w 180975"/>
                <a:gd name="connsiteY28" fmla="*/ 135731 h 381000"/>
                <a:gd name="connsiteX29" fmla="*/ 145256 w 180975"/>
                <a:gd name="connsiteY29" fmla="*/ 95250 h 381000"/>
                <a:gd name="connsiteX0" fmla="*/ 145256 w 180975"/>
                <a:gd name="connsiteY0" fmla="*/ 95250 h 381000"/>
                <a:gd name="connsiteX1" fmla="*/ 142875 w 180975"/>
                <a:gd name="connsiteY1" fmla="*/ 23812 h 381000"/>
                <a:gd name="connsiteX2" fmla="*/ 126206 w 180975"/>
                <a:gd name="connsiteY2" fmla="*/ 0 h 381000"/>
                <a:gd name="connsiteX3" fmla="*/ 107156 w 180975"/>
                <a:gd name="connsiteY3" fmla="*/ 50006 h 381000"/>
                <a:gd name="connsiteX4" fmla="*/ 64294 w 180975"/>
                <a:gd name="connsiteY4" fmla="*/ 61912 h 381000"/>
                <a:gd name="connsiteX5" fmla="*/ 64294 w 180975"/>
                <a:gd name="connsiteY5" fmla="*/ 88106 h 381000"/>
                <a:gd name="connsiteX6" fmla="*/ 42863 w 180975"/>
                <a:gd name="connsiteY6" fmla="*/ 128587 h 381000"/>
                <a:gd name="connsiteX7" fmla="*/ 26194 w 180975"/>
                <a:gd name="connsiteY7" fmla="*/ 157162 h 381000"/>
                <a:gd name="connsiteX8" fmla="*/ 14288 w 180975"/>
                <a:gd name="connsiteY8" fmla="*/ 176212 h 381000"/>
                <a:gd name="connsiteX9" fmla="*/ 9525 w 180975"/>
                <a:gd name="connsiteY9" fmla="*/ 200025 h 381000"/>
                <a:gd name="connsiteX10" fmla="*/ 0 w 180975"/>
                <a:gd name="connsiteY10" fmla="*/ 223837 h 381000"/>
                <a:gd name="connsiteX11" fmla="*/ 30956 w 180975"/>
                <a:gd name="connsiteY11" fmla="*/ 247650 h 381000"/>
                <a:gd name="connsiteX12" fmla="*/ 54769 w 180975"/>
                <a:gd name="connsiteY12" fmla="*/ 292894 h 381000"/>
                <a:gd name="connsiteX13" fmla="*/ 54769 w 180975"/>
                <a:gd name="connsiteY13" fmla="*/ 342900 h 381000"/>
                <a:gd name="connsiteX14" fmla="*/ 76200 w 180975"/>
                <a:gd name="connsiteY14" fmla="*/ 357187 h 381000"/>
                <a:gd name="connsiteX15" fmla="*/ 80963 w 180975"/>
                <a:gd name="connsiteY15" fmla="*/ 333375 h 381000"/>
                <a:gd name="connsiteX16" fmla="*/ 95250 w 180975"/>
                <a:gd name="connsiteY16" fmla="*/ 333375 h 381000"/>
                <a:gd name="connsiteX17" fmla="*/ 121444 w 180975"/>
                <a:gd name="connsiteY17" fmla="*/ 321469 h 381000"/>
                <a:gd name="connsiteX18" fmla="*/ 138113 w 180975"/>
                <a:gd name="connsiteY18" fmla="*/ 333375 h 381000"/>
                <a:gd name="connsiteX19" fmla="*/ 138113 w 180975"/>
                <a:gd name="connsiteY19" fmla="*/ 381000 h 381000"/>
                <a:gd name="connsiteX20" fmla="*/ 152400 w 180975"/>
                <a:gd name="connsiteY20" fmla="*/ 323850 h 381000"/>
                <a:gd name="connsiteX21" fmla="*/ 138113 w 180975"/>
                <a:gd name="connsiteY21" fmla="*/ 295275 h 381000"/>
                <a:gd name="connsiteX22" fmla="*/ 130969 w 180975"/>
                <a:gd name="connsiteY22" fmla="*/ 257175 h 381000"/>
                <a:gd name="connsiteX23" fmla="*/ 147638 w 180975"/>
                <a:gd name="connsiteY23" fmla="*/ 247650 h 381000"/>
                <a:gd name="connsiteX24" fmla="*/ 176213 w 180975"/>
                <a:gd name="connsiteY24" fmla="*/ 240506 h 381000"/>
                <a:gd name="connsiteX25" fmla="*/ 180975 w 180975"/>
                <a:gd name="connsiteY25" fmla="*/ 223837 h 381000"/>
                <a:gd name="connsiteX26" fmla="*/ 180975 w 180975"/>
                <a:gd name="connsiteY26" fmla="*/ 190500 h 381000"/>
                <a:gd name="connsiteX27" fmla="*/ 176213 w 180975"/>
                <a:gd name="connsiteY27" fmla="*/ 171450 h 381000"/>
                <a:gd name="connsiteX28" fmla="*/ 142875 w 180975"/>
                <a:gd name="connsiteY28" fmla="*/ 135731 h 381000"/>
                <a:gd name="connsiteX29" fmla="*/ 145256 w 180975"/>
                <a:gd name="connsiteY29" fmla="*/ 95250 h 381000"/>
                <a:gd name="connsiteX0" fmla="*/ 145256 w 180975"/>
                <a:gd name="connsiteY0" fmla="*/ 95250 h 457200"/>
                <a:gd name="connsiteX1" fmla="*/ 142875 w 180975"/>
                <a:gd name="connsiteY1" fmla="*/ 23812 h 457200"/>
                <a:gd name="connsiteX2" fmla="*/ 126206 w 180975"/>
                <a:gd name="connsiteY2" fmla="*/ 0 h 457200"/>
                <a:gd name="connsiteX3" fmla="*/ 107156 w 180975"/>
                <a:gd name="connsiteY3" fmla="*/ 50006 h 457200"/>
                <a:gd name="connsiteX4" fmla="*/ 64294 w 180975"/>
                <a:gd name="connsiteY4" fmla="*/ 61912 h 457200"/>
                <a:gd name="connsiteX5" fmla="*/ 64294 w 180975"/>
                <a:gd name="connsiteY5" fmla="*/ 88106 h 457200"/>
                <a:gd name="connsiteX6" fmla="*/ 42863 w 180975"/>
                <a:gd name="connsiteY6" fmla="*/ 128587 h 457200"/>
                <a:gd name="connsiteX7" fmla="*/ 26194 w 180975"/>
                <a:gd name="connsiteY7" fmla="*/ 157162 h 457200"/>
                <a:gd name="connsiteX8" fmla="*/ 14288 w 180975"/>
                <a:gd name="connsiteY8" fmla="*/ 176212 h 457200"/>
                <a:gd name="connsiteX9" fmla="*/ 9525 w 180975"/>
                <a:gd name="connsiteY9" fmla="*/ 200025 h 457200"/>
                <a:gd name="connsiteX10" fmla="*/ 0 w 180975"/>
                <a:gd name="connsiteY10" fmla="*/ 223837 h 457200"/>
                <a:gd name="connsiteX11" fmla="*/ 30956 w 180975"/>
                <a:gd name="connsiteY11" fmla="*/ 247650 h 457200"/>
                <a:gd name="connsiteX12" fmla="*/ 54769 w 180975"/>
                <a:gd name="connsiteY12" fmla="*/ 292894 h 457200"/>
                <a:gd name="connsiteX13" fmla="*/ 54769 w 180975"/>
                <a:gd name="connsiteY13" fmla="*/ 342900 h 457200"/>
                <a:gd name="connsiteX14" fmla="*/ 76200 w 180975"/>
                <a:gd name="connsiteY14" fmla="*/ 357187 h 457200"/>
                <a:gd name="connsiteX15" fmla="*/ 80963 w 180975"/>
                <a:gd name="connsiteY15" fmla="*/ 333375 h 457200"/>
                <a:gd name="connsiteX16" fmla="*/ 95250 w 180975"/>
                <a:gd name="connsiteY16" fmla="*/ 333375 h 457200"/>
                <a:gd name="connsiteX17" fmla="*/ 121444 w 180975"/>
                <a:gd name="connsiteY17" fmla="*/ 321469 h 457200"/>
                <a:gd name="connsiteX18" fmla="*/ 138113 w 180975"/>
                <a:gd name="connsiteY18" fmla="*/ 333375 h 457200"/>
                <a:gd name="connsiteX19" fmla="*/ 169069 w 180975"/>
                <a:gd name="connsiteY19" fmla="*/ 457200 h 457200"/>
                <a:gd name="connsiteX20" fmla="*/ 152400 w 180975"/>
                <a:gd name="connsiteY20" fmla="*/ 323850 h 457200"/>
                <a:gd name="connsiteX21" fmla="*/ 138113 w 180975"/>
                <a:gd name="connsiteY21" fmla="*/ 295275 h 457200"/>
                <a:gd name="connsiteX22" fmla="*/ 130969 w 180975"/>
                <a:gd name="connsiteY22" fmla="*/ 257175 h 457200"/>
                <a:gd name="connsiteX23" fmla="*/ 147638 w 180975"/>
                <a:gd name="connsiteY23" fmla="*/ 247650 h 457200"/>
                <a:gd name="connsiteX24" fmla="*/ 176213 w 180975"/>
                <a:gd name="connsiteY24" fmla="*/ 240506 h 457200"/>
                <a:gd name="connsiteX25" fmla="*/ 180975 w 180975"/>
                <a:gd name="connsiteY25" fmla="*/ 223837 h 457200"/>
                <a:gd name="connsiteX26" fmla="*/ 180975 w 180975"/>
                <a:gd name="connsiteY26" fmla="*/ 190500 h 457200"/>
                <a:gd name="connsiteX27" fmla="*/ 176213 w 180975"/>
                <a:gd name="connsiteY27" fmla="*/ 171450 h 457200"/>
                <a:gd name="connsiteX28" fmla="*/ 142875 w 180975"/>
                <a:gd name="connsiteY28" fmla="*/ 135731 h 457200"/>
                <a:gd name="connsiteX29" fmla="*/ 145256 w 180975"/>
                <a:gd name="connsiteY29" fmla="*/ 95250 h 457200"/>
                <a:gd name="connsiteX0" fmla="*/ 145256 w 180975"/>
                <a:gd name="connsiteY0" fmla="*/ 95250 h 457200"/>
                <a:gd name="connsiteX1" fmla="*/ 142875 w 180975"/>
                <a:gd name="connsiteY1" fmla="*/ 23812 h 457200"/>
                <a:gd name="connsiteX2" fmla="*/ 126206 w 180975"/>
                <a:gd name="connsiteY2" fmla="*/ 0 h 457200"/>
                <a:gd name="connsiteX3" fmla="*/ 107156 w 180975"/>
                <a:gd name="connsiteY3" fmla="*/ 50006 h 457200"/>
                <a:gd name="connsiteX4" fmla="*/ 64294 w 180975"/>
                <a:gd name="connsiteY4" fmla="*/ 61912 h 457200"/>
                <a:gd name="connsiteX5" fmla="*/ 64294 w 180975"/>
                <a:gd name="connsiteY5" fmla="*/ 88106 h 457200"/>
                <a:gd name="connsiteX6" fmla="*/ 42863 w 180975"/>
                <a:gd name="connsiteY6" fmla="*/ 128587 h 457200"/>
                <a:gd name="connsiteX7" fmla="*/ 26194 w 180975"/>
                <a:gd name="connsiteY7" fmla="*/ 157162 h 457200"/>
                <a:gd name="connsiteX8" fmla="*/ 14288 w 180975"/>
                <a:gd name="connsiteY8" fmla="*/ 176212 h 457200"/>
                <a:gd name="connsiteX9" fmla="*/ 9525 w 180975"/>
                <a:gd name="connsiteY9" fmla="*/ 200025 h 457200"/>
                <a:gd name="connsiteX10" fmla="*/ 0 w 180975"/>
                <a:gd name="connsiteY10" fmla="*/ 223837 h 457200"/>
                <a:gd name="connsiteX11" fmla="*/ 30956 w 180975"/>
                <a:gd name="connsiteY11" fmla="*/ 247650 h 457200"/>
                <a:gd name="connsiteX12" fmla="*/ 54769 w 180975"/>
                <a:gd name="connsiteY12" fmla="*/ 292894 h 457200"/>
                <a:gd name="connsiteX13" fmla="*/ 54769 w 180975"/>
                <a:gd name="connsiteY13" fmla="*/ 342900 h 457200"/>
                <a:gd name="connsiteX14" fmla="*/ 76200 w 180975"/>
                <a:gd name="connsiteY14" fmla="*/ 357187 h 457200"/>
                <a:gd name="connsiteX15" fmla="*/ 80963 w 180975"/>
                <a:gd name="connsiteY15" fmla="*/ 333375 h 457200"/>
                <a:gd name="connsiteX16" fmla="*/ 95250 w 180975"/>
                <a:gd name="connsiteY16" fmla="*/ 333375 h 457200"/>
                <a:gd name="connsiteX17" fmla="*/ 121444 w 180975"/>
                <a:gd name="connsiteY17" fmla="*/ 321469 h 457200"/>
                <a:gd name="connsiteX18" fmla="*/ 138113 w 180975"/>
                <a:gd name="connsiteY18" fmla="*/ 333375 h 457200"/>
                <a:gd name="connsiteX19" fmla="*/ 169069 w 180975"/>
                <a:gd name="connsiteY19" fmla="*/ 457200 h 457200"/>
                <a:gd name="connsiteX20" fmla="*/ 130968 w 180975"/>
                <a:gd name="connsiteY20" fmla="*/ 340519 h 457200"/>
                <a:gd name="connsiteX21" fmla="*/ 138113 w 180975"/>
                <a:gd name="connsiteY21" fmla="*/ 295275 h 457200"/>
                <a:gd name="connsiteX22" fmla="*/ 130969 w 180975"/>
                <a:gd name="connsiteY22" fmla="*/ 257175 h 457200"/>
                <a:gd name="connsiteX23" fmla="*/ 147638 w 180975"/>
                <a:gd name="connsiteY23" fmla="*/ 247650 h 457200"/>
                <a:gd name="connsiteX24" fmla="*/ 176213 w 180975"/>
                <a:gd name="connsiteY24" fmla="*/ 240506 h 457200"/>
                <a:gd name="connsiteX25" fmla="*/ 180975 w 180975"/>
                <a:gd name="connsiteY25" fmla="*/ 223837 h 457200"/>
                <a:gd name="connsiteX26" fmla="*/ 180975 w 180975"/>
                <a:gd name="connsiteY26" fmla="*/ 190500 h 457200"/>
                <a:gd name="connsiteX27" fmla="*/ 176213 w 180975"/>
                <a:gd name="connsiteY27" fmla="*/ 171450 h 457200"/>
                <a:gd name="connsiteX28" fmla="*/ 142875 w 180975"/>
                <a:gd name="connsiteY28" fmla="*/ 135731 h 457200"/>
                <a:gd name="connsiteX29" fmla="*/ 145256 w 180975"/>
                <a:gd name="connsiteY29" fmla="*/ 95250 h 457200"/>
                <a:gd name="connsiteX0" fmla="*/ 145256 w 180975"/>
                <a:gd name="connsiteY0" fmla="*/ 95250 h 457200"/>
                <a:gd name="connsiteX1" fmla="*/ 142875 w 180975"/>
                <a:gd name="connsiteY1" fmla="*/ 23812 h 457200"/>
                <a:gd name="connsiteX2" fmla="*/ 126206 w 180975"/>
                <a:gd name="connsiteY2" fmla="*/ 0 h 457200"/>
                <a:gd name="connsiteX3" fmla="*/ 107156 w 180975"/>
                <a:gd name="connsiteY3" fmla="*/ 50006 h 457200"/>
                <a:gd name="connsiteX4" fmla="*/ 64294 w 180975"/>
                <a:gd name="connsiteY4" fmla="*/ 61912 h 457200"/>
                <a:gd name="connsiteX5" fmla="*/ 64294 w 180975"/>
                <a:gd name="connsiteY5" fmla="*/ 88106 h 457200"/>
                <a:gd name="connsiteX6" fmla="*/ 42863 w 180975"/>
                <a:gd name="connsiteY6" fmla="*/ 128587 h 457200"/>
                <a:gd name="connsiteX7" fmla="*/ 26194 w 180975"/>
                <a:gd name="connsiteY7" fmla="*/ 157162 h 457200"/>
                <a:gd name="connsiteX8" fmla="*/ 14288 w 180975"/>
                <a:gd name="connsiteY8" fmla="*/ 176212 h 457200"/>
                <a:gd name="connsiteX9" fmla="*/ 9525 w 180975"/>
                <a:gd name="connsiteY9" fmla="*/ 200025 h 457200"/>
                <a:gd name="connsiteX10" fmla="*/ 0 w 180975"/>
                <a:gd name="connsiteY10" fmla="*/ 223837 h 457200"/>
                <a:gd name="connsiteX11" fmla="*/ 30956 w 180975"/>
                <a:gd name="connsiteY11" fmla="*/ 247650 h 457200"/>
                <a:gd name="connsiteX12" fmla="*/ 54769 w 180975"/>
                <a:gd name="connsiteY12" fmla="*/ 292894 h 457200"/>
                <a:gd name="connsiteX13" fmla="*/ 54769 w 180975"/>
                <a:gd name="connsiteY13" fmla="*/ 342900 h 457200"/>
                <a:gd name="connsiteX14" fmla="*/ 76200 w 180975"/>
                <a:gd name="connsiteY14" fmla="*/ 357187 h 457200"/>
                <a:gd name="connsiteX15" fmla="*/ 80963 w 180975"/>
                <a:gd name="connsiteY15" fmla="*/ 333375 h 457200"/>
                <a:gd name="connsiteX16" fmla="*/ 95250 w 180975"/>
                <a:gd name="connsiteY16" fmla="*/ 333375 h 457200"/>
                <a:gd name="connsiteX17" fmla="*/ 121444 w 180975"/>
                <a:gd name="connsiteY17" fmla="*/ 321469 h 457200"/>
                <a:gd name="connsiteX18" fmla="*/ 138113 w 180975"/>
                <a:gd name="connsiteY18" fmla="*/ 333375 h 457200"/>
                <a:gd name="connsiteX19" fmla="*/ 169069 w 180975"/>
                <a:gd name="connsiteY19" fmla="*/ 457200 h 457200"/>
                <a:gd name="connsiteX20" fmla="*/ 142874 w 180975"/>
                <a:gd name="connsiteY20" fmla="*/ 345281 h 457200"/>
                <a:gd name="connsiteX21" fmla="*/ 138113 w 180975"/>
                <a:gd name="connsiteY21" fmla="*/ 295275 h 457200"/>
                <a:gd name="connsiteX22" fmla="*/ 130969 w 180975"/>
                <a:gd name="connsiteY22" fmla="*/ 257175 h 457200"/>
                <a:gd name="connsiteX23" fmla="*/ 147638 w 180975"/>
                <a:gd name="connsiteY23" fmla="*/ 247650 h 457200"/>
                <a:gd name="connsiteX24" fmla="*/ 176213 w 180975"/>
                <a:gd name="connsiteY24" fmla="*/ 240506 h 457200"/>
                <a:gd name="connsiteX25" fmla="*/ 180975 w 180975"/>
                <a:gd name="connsiteY25" fmla="*/ 223837 h 457200"/>
                <a:gd name="connsiteX26" fmla="*/ 180975 w 180975"/>
                <a:gd name="connsiteY26" fmla="*/ 190500 h 457200"/>
                <a:gd name="connsiteX27" fmla="*/ 176213 w 180975"/>
                <a:gd name="connsiteY27" fmla="*/ 171450 h 457200"/>
                <a:gd name="connsiteX28" fmla="*/ 142875 w 180975"/>
                <a:gd name="connsiteY28" fmla="*/ 135731 h 457200"/>
                <a:gd name="connsiteX29" fmla="*/ 145256 w 180975"/>
                <a:gd name="connsiteY29" fmla="*/ 95250 h 457200"/>
                <a:gd name="connsiteX0" fmla="*/ 145256 w 180975"/>
                <a:gd name="connsiteY0" fmla="*/ 95250 h 457200"/>
                <a:gd name="connsiteX1" fmla="*/ 142875 w 180975"/>
                <a:gd name="connsiteY1" fmla="*/ 23812 h 457200"/>
                <a:gd name="connsiteX2" fmla="*/ 126206 w 180975"/>
                <a:gd name="connsiteY2" fmla="*/ 0 h 457200"/>
                <a:gd name="connsiteX3" fmla="*/ 107156 w 180975"/>
                <a:gd name="connsiteY3" fmla="*/ 50006 h 457200"/>
                <a:gd name="connsiteX4" fmla="*/ 64294 w 180975"/>
                <a:gd name="connsiteY4" fmla="*/ 61912 h 457200"/>
                <a:gd name="connsiteX5" fmla="*/ 64294 w 180975"/>
                <a:gd name="connsiteY5" fmla="*/ 88106 h 457200"/>
                <a:gd name="connsiteX6" fmla="*/ 42863 w 180975"/>
                <a:gd name="connsiteY6" fmla="*/ 128587 h 457200"/>
                <a:gd name="connsiteX7" fmla="*/ 26194 w 180975"/>
                <a:gd name="connsiteY7" fmla="*/ 157162 h 457200"/>
                <a:gd name="connsiteX8" fmla="*/ 14288 w 180975"/>
                <a:gd name="connsiteY8" fmla="*/ 176212 h 457200"/>
                <a:gd name="connsiteX9" fmla="*/ 9525 w 180975"/>
                <a:gd name="connsiteY9" fmla="*/ 200025 h 457200"/>
                <a:gd name="connsiteX10" fmla="*/ 0 w 180975"/>
                <a:gd name="connsiteY10" fmla="*/ 223837 h 457200"/>
                <a:gd name="connsiteX11" fmla="*/ 30956 w 180975"/>
                <a:gd name="connsiteY11" fmla="*/ 247650 h 457200"/>
                <a:gd name="connsiteX12" fmla="*/ 54769 w 180975"/>
                <a:gd name="connsiteY12" fmla="*/ 292894 h 457200"/>
                <a:gd name="connsiteX13" fmla="*/ 54769 w 180975"/>
                <a:gd name="connsiteY13" fmla="*/ 342900 h 457200"/>
                <a:gd name="connsiteX14" fmla="*/ 76200 w 180975"/>
                <a:gd name="connsiteY14" fmla="*/ 357187 h 457200"/>
                <a:gd name="connsiteX15" fmla="*/ 80963 w 180975"/>
                <a:gd name="connsiteY15" fmla="*/ 333375 h 457200"/>
                <a:gd name="connsiteX16" fmla="*/ 95250 w 180975"/>
                <a:gd name="connsiteY16" fmla="*/ 333375 h 457200"/>
                <a:gd name="connsiteX17" fmla="*/ 121444 w 180975"/>
                <a:gd name="connsiteY17" fmla="*/ 321469 h 457200"/>
                <a:gd name="connsiteX18" fmla="*/ 154781 w 180975"/>
                <a:gd name="connsiteY18" fmla="*/ 330994 h 457200"/>
                <a:gd name="connsiteX19" fmla="*/ 169069 w 180975"/>
                <a:gd name="connsiteY19" fmla="*/ 457200 h 457200"/>
                <a:gd name="connsiteX20" fmla="*/ 142874 w 180975"/>
                <a:gd name="connsiteY20" fmla="*/ 345281 h 457200"/>
                <a:gd name="connsiteX21" fmla="*/ 138113 w 180975"/>
                <a:gd name="connsiteY21" fmla="*/ 295275 h 457200"/>
                <a:gd name="connsiteX22" fmla="*/ 130969 w 180975"/>
                <a:gd name="connsiteY22" fmla="*/ 257175 h 457200"/>
                <a:gd name="connsiteX23" fmla="*/ 147638 w 180975"/>
                <a:gd name="connsiteY23" fmla="*/ 247650 h 457200"/>
                <a:gd name="connsiteX24" fmla="*/ 176213 w 180975"/>
                <a:gd name="connsiteY24" fmla="*/ 240506 h 457200"/>
                <a:gd name="connsiteX25" fmla="*/ 180975 w 180975"/>
                <a:gd name="connsiteY25" fmla="*/ 223837 h 457200"/>
                <a:gd name="connsiteX26" fmla="*/ 180975 w 180975"/>
                <a:gd name="connsiteY26" fmla="*/ 190500 h 457200"/>
                <a:gd name="connsiteX27" fmla="*/ 176213 w 180975"/>
                <a:gd name="connsiteY27" fmla="*/ 171450 h 457200"/>
                <a:gd name="connsiteX28" fmla="*/ 142875 w 180975"/>
                <a:gd name="connsiteY28" fmla="*/ 135731 h 457200"/>
                <a:gd name="connsiteX29" fmla="*/ 145256 w 180975"/>
                <a:gd name="connsiteY29" fmla="*/ 95250 h 457200"/>
                <a:gd name="connsiteX0" fmla="*/ 145256 w 180975"/>
                <a:gd name="connsiteY0" fmla="*/ 95250 h 457200"/>
                <a:gd name="connsiteX1" fmla="*/ 142875 w 180975"/>
                <a:gd name="connsiteY1" fmla="*/ 23812 h 457200"/>
                <a:gd name="connsiteX2" fmla="*/ 126206 w 180975"/>
                <a:gd name="connsiteY2" fmla="*/ 0 h 457200"/>
                <a:gd name="connsiteX3" fmla="*/ 107156 w 180975"/>
                <a:gd name="connsiteY3" fmla="*/ 50006 h 457200"/>
                <a:gd name="connsiteX4" fmla="*/ 64294 w 180975"/>
                <a:gd name="connsiteY4" fmla="*/ 61912 h 457200"/>
                <a:gd name="connsiteX5" fmla="*/ 64294 w 180975"/>
                <a:gd name="connsiteY5" fmla="*/ 88106 h 457200"/>
                <a:gd name="connsiteX6" fmla="*/ 42863 w 180975"/>
                <a:gd name="connsiteY6" fmla="*/ 128587 h 457200"/>
                <a:gd name="connsiteX7" fmla="*/ 26194 w 180975"/>
                <a:gd name="connsiteY7" fmla="*/ 157162 h 457200"/>
                <a:gd name="connsiteX8" fmla="*/ 14288 w 180975"/>
                <a:gd name="connsiteY8" fmla="*/ 176212 h 457200"/>
                <a:gd name="connsiteX9" fmla="*/ 9525 w 180975"/>
                <a:gd name="connsiteY9" fmla="*/ 200025 h 457200"/>
                <a:gd name="connsiteX10" fmla="*/ 0 w 180975"/>
                <a:gd name="connsiteY10" fmla="*/ 223837 h 457200"/>
                <a:gd name="connsiteX11" fmla="*/ 30956 w 180975"/>
                <a:gd name="connsiteY11" fmla="*/ 247650 h 457200"/>
                <a:gd name="connsiteX12" fmla="*/ 54769 w 180975"/>
                <a:gd name="connsiteY12" fmla="*/ 292894 h 457200"/>
                <a:gd name="connsiteX13" fmla="*/ 54769 w 180975"/>
                <a:gd name="connsiteY13" fmla="*/ 342900 h 457200"/>
                <a:gd name="connsiteX14" fmla="*/ 76200 w 180975"/>
                <a:gd name="connsiteY14" fmla="*/ 357187 h 457200"/>
                <a:gd name="connsiteX15" fmla="*/ 80963 w 180975"/>
                <a:gd name="connsiteY15" fmla="*/ 333375 h 457200"/>
                <a:gd name="connsiteX16" fmla="*/ 95250 w 180975"/>
                <a:gd name="connsiteY16" fmla="*/ 333375 h 457200"/>
                <a:gd name="connsiteX17" fmla="*/ 121444 w 180975"/>
                <a:gd name="connsiteY17" fmla="*/ 321469 h 457200"/>
                <a:gd name="connsiteX18" fmla="*/ 154781 w 180975"/>
                <a:gd name="connsiteY18" fmla="*/ 330994 h 457200"/>
                <a:gd name="connsiteX19" fmla="*/ 169069 w 180975"/>
                <a:gd name="connsiteY19" fmla="*/ 457200 h 457200"/>
                <a:gd name="connsiteX20" fmla="*/ 130967 w 180975"/>
                <a:gd name="connsiteY20" fmla="*/ 357188 h 457200"/>
                <a:gd name="connsiteX21" fmla="*/ 138113 w 180975"/>
                <a:gd name="connsiteY21" fmla="*/ 295275 h 457200"/>
                <a:gd name="connsiteX22" fmla="*/ 130969 w 180975"/>
                <a:gd name="connsiteY22" fmla="*/ 257175 h 457200"/>
                <a:gd name="connsiteX23" fmla="*/ 147638 w 180975"/>
                <a:gd name="connsiteY23" fmla="*/ 247650 h 457200"/>
                <a:gd name="connsiteX24" fmla="*/ 176213 w 180975"/>
                <a:gd name="connsiteY24" fmla="*/ 240506 h 457200"/>
                <a:gd name="connsiteX25" fmla="*/ 180975 w 180975"/>
                <a:gd name="connsiteY25" fmla="*/ 223837 h 457200"/>
                <a:gd name="connsiteX26" fmla="*/ 180975 w 180975"/>
                <a:gd name="connsiteY26" fmla="*/ 190500 h 457200"/>
                <a:gd name="connsiteX27" fmla="*/ 176213 w 180975"/>
                <a:gd name="connsiteY27" fmla="*/ 171450 h 457200"/>
                <a:gd name="connsiteX28" fmla="*/ 142875 w 180975"/>
                <a:gd name="connsiteY28" fmla="*/ 135731 h 457200"/>
                <a:gd name="connsiteX29" fmla="*/ 145256 w 180975"/>
                <a:gd name="connsiteY29" fmla="*/ 95250 h 457200"/>
                <a:gd name="connsiteX0" fmla="*/ 145256 w 192880"/>
                <a:gd name="connsiteY0" fmla="*/ 95250 h 457200"/>
                <a:gd name="connsiteX1" fmla="*/ 142875 w 192880"/>
                <a:gd name="connsiteY1" fmla="*/ 23812 h 457200"/>
                <a:gd name="connsiteX2" fmla="*/ 126206 w 192880"/>
                <a:gd name="connsiteY2" fmla="*/ 0 h 457200"/>
                <a:gd name="connsiteX3" fmla="*/ 107156 w 192880"/>
                <a:gd name="connsiteY3" fmla="*/ 50006 h 457200"/>
                <a:gd name="connsiteX4" fmla="*/ 64294 w 192880"/>
                <a:gd name="connsiteY4" fmla="*/ 61912 h 457200"/>
                <a:gd name="connsiteX5" fmla="*/ 64294 w 192880"/>
                <a:gd name="connsiteY5" fmla="*/ 88106 h 457200"/>
                <a:gd name="connsiteX6" fmla="*/ 42863 w 192880"/>
                <a:gd name="connsiteY6" fmla="*/ 128587 h 457200"/>
                <a:gd name="connsiteX7" fmla="*/ 26194 w 192880"/>
                <a:gd name="connsiteY7" fmla="*/ 157162 h 457200"/>
                <a:gd name="connsiteX8" fmla="*/ 14288 w 192880"/>
                <a:gd name="connsiteY8" fmla="*/ 176212 h 457200"/>
                <a:gd name="connsiteX9" fmla="*/ 9525 w 192880"/>
                <a:gd name="connsiteY9" fmla="*/ 200025 h 457200"/>
                <a:gd name="connsiteX10" fmla="*/ 0 w 192880"/>
                <a:gd name="connsiteY10" fmla="*/ 223837 h 457200"/>
                <a:gd name="connsiteX11" fmla="*/ 30956 w 192880"/>
                <a:gd name="connsiteY11" fmla="*/ 247650 h 457200"/>
                <a:gd name="connsiteX12" fmla="*/ 54769 w 192880"/>
                <a:gd name="connsiteY12" fmla="*/ 292894 h 457200"/>
                <a:gd name="connsiteX13" fmla="*/ 54769 w 192880"/>
                <a:gd name="connsiteY13" fmla="*/ 342900 h 457200"/>
                <a:gd name="connsiteX14" fmla="*/ 76200 w 192880"/>
                <a:gd name="connsiteY14" fmla="*/ 357187 h 457200"/>
                <a:gd name="connsiteX15" fmla="*/ 80963 w 192880"/>
                <a:gd name="connsiteY15" fmla="*/ 333375 h 457200"/>
                <a:gd name="connsiteX16" fmla="*/ 95250 w 192880"/>
                <a:gd name="connsiteY16" fmla="*/ 333375 h 457200"/>
                <a:gd name="connsiteX17" fmla="*/ 121444 w 192880"/>
                <a:gd name="connsiteY17" fmla="*/ 321469 h 457200"/>
                <a:gd name="connsiteX18" fmla="*/ 154781 w 192880"/>
                <a:gd name="connsiteY18" fmla="*/ 330994 h 457200"/>
                <a:gd name="connsiteX19" fmla="*/ 169069 w 192880"/>
                <a:gd name="connsiteY19" fmla="*/ 457200 h 457200"/>
                <a:gd name="connsiteX20" fmla="*/ 192880 w 192880"/>
                <a:gd name="connsiteY20" fmla="*/ 347663 h 457200"/>
                <a:gd name="connsiteX21" fmla="*/ 138113 w 192880"/>
                <a:gd name="connsiteY21" fmla="*/ 295275 h 457200"/>
                <a:gd name="connsiteX22" fmla="*/ 130969 w 192880"/>
                <a:gd name="connsiteY22" fmla="*/ 257175 h 457200"/>
                <a:gd name="connsiteX23" fmla="*/ 147638 w 192880"/>
                <a:gd name="connsiteY23" fmla="*/ 247650 h 457200"/>
                <a:gd name="connsiteX24" fmla="*/ 176213 w 192880"/>
                <a:gd name="connsiteY24" fmla="*/ 240506 h 457200"/>
                <a:gd name="connsiteX25" fmla="*/ 180975 w 192880"/>
                <a:gd name="connsiteY25" fmla="*/ 223837 h 457200"/>
                <a:gd name="connsiteX26" fmla="*/ 180975 w 192880"/>
                <a:gd name="connsiteY26" fmla="*/ 190500 h 457200"/>
                <a:gd name="connsiteX27" fmla="*/ 176213 w 192880"/>
                <a:gd name="connsiteY27" fmla="*/ 171450 h 457200"/>
                <a:gd name="connsiteX28" fmla="*/ 142875 w 192880"/>
                <a:gd name="connsiteY28" fmla="*/ 135731 h 457200"/>
                <a:gd name="connsiteX29" fmla="*/ 145256 w 192880"/>
                <a:gd name="connsiteY29" fmla="*/ 95250 h 457200"/>
                <a:gd name="connsiteX0" fmla="*/ 145256 w 192880"/>
                <a:gd name="connsiteY0" fmla="*/ 95250 h 457200"/>
                <a:gd name="connsiteX1" fmla="*/ 142875 w 192880"/>
                <a:gd name="connsiteY1" fmla="*/ 23812 h 457200"/>
                <a:gd name="connsiteX2" fmla="*/ 126206 w 192880"/>
                <a:gd name="connsiteY2" fmla="*/ 0 h 457200"/>
                <a:gd name="connsiteX3" fmla="*/ 107156 w 192880"/>
                <a:gd name="connsiteY3" fmla="*/ 50006 h 457200"/>
                <a:gd name="connsiteX4" fmla="*/ 64294 w 192880"/>
                <a:gd name="connsiteY4" fmla="*/ 61912 h 457200"/>
                <a:gd name="connsiteX5" fmla="*/ 64294 w 192880"/>
                <a:gd name="connsiteY5" fmla="*/ 88106 h 457200"/>
                <a:gd name="connsiteX6" fmla="*/ 42863 w 192880"/>
                <a:gd name="connsiteY6" fmla="*/ 128587 h 457200"/>
                <a:gd name="connsiteX7" fmla="*/ 26194 w 192880"/>
                <a:gd name="connsiteY7" fmla="*/ 157162 h 457200"/>
                <a:gd name="connsiteX8" fmla="*/ 14288 w 192880"/>
                <a:gd name="connsiteY8" fmla="*/ 176212 h 457200"/>
                <a:gd name="connsiteX9" fmla="*/ 9525 w 192880"/>
                <a:gd name="connsiteY9" fmla="*/ 200025 h 457200"/>
                <a:gd name="connsiteX10" fmla="*/ 0 w 192880"/>
                <a:gd name="connsiteY10" fmla="*/ 223837 h 457200"/>
                <a:gd name="connsiteX11" fmla="*/ 30956 w 192880"/>
                <a:gd name="connsiteY11" fmla="*/ 247650 h 457200"/>
                <a:gd name="connsiteX12" fmla="*/ 54769 w 192880"/>
                <a:gd name="connsiteY12" fmla="*/ 292894 h 457200"/>
                <a:gd name="connsiteX13" fmla="*/ 54769 w 192880"/>
                <a:gd name="connsiteY13" fmla="*/ 342900 h 457200"/>
                <a:gd name="connsiteX14" fmla="*/ 76200 w 192880"/>
                <a:gd name="connsiteY14" fmla="*/ 357187 h 457200"/>
                <a:gd name="connsiteX15" fmla="*/ 80963 w 192880"/>
                <a:gd name="connsiteY15" fmla="*/ 333375 h 457200"/>
                <a:gd name="connsiteX16" fmla="*/ 95250 w 192880"/>
                <a:gd name="connsiteY16" fmla="*/ 333375 h 457200"/>
                <a:gd name="connsiteX17" fmla="*/ 121444 w 192880"/>
                <a:gd name="connsiteY17" fmla="*/ 321469 h 457200"/>
                <a:gd name="connsiteX18" fmla="*/ 135731 w 192880"/>
                <a:gd name="connsiteY18" fmla="*/ 357187 h 457200"/>
                <a:gd name="connsiteX19" fmla="*/ 169069 w 192880"/>
                <a:gd name="connsiteY19" fmla="*/ 457200 h 457200"/>
                <a:gd name="connsiteX20" fmla="*/ 192880 w 192880"/>
                <a:gd name="connsiteY20" fmla="*/ 347663 h 457200"/>
                <a:gd name="connsiteX21" fmla="*/ 138113 w 192880"/>
                <a:gd name="connsiteY21" fmla="*/ 295275 h 457200"/>
                <a:gd name="connsiteX22" fmla="*/ 130969 w 192880"/>
                <a:gd name="connsiteY22" fmla="*/ 257175 h 457200"/>
                <a:gd name="connsiteX23" fmla="*/ 147638 w 192880"/>
                <a:gd name="connsiteY23" fmla="*/ 247650 h 457200"/>
                <a:gd name="connsiteX24" fmla="*/ 176213 w 192880"/>
                <a:gd name="connsiteY24" fmla="*/ 240506 h 457200"/>
                <a:gd name="connsiteX25" fmla="*/ 180975 w 192880"/>
                <a:gd name="connsiteY25" fmla="*/ 223837 h 457200"/>
                <a:gd name="connsiteX26" fmla="*/ 180975 w 192880"/>
                <a:gd name="connsiteY26" fmla="*/ 190500 h 457200"/>
                <a:gd name="connsiteX27" fmla="*/ 176213 w 192880"/>
                <a:gd name="connsiteY27" fmla="*/ 171450 h 457200"/>
                <a:gd name="connsiteX28" fmla="*/ 142875 w 192880"/>
                <a:gd name="connsiteY28" fmla="*/ 135731 h 457200"/>
                <a:gd name="connsiteX29" fmla="*/ 145256 w 192880"/>
                <a:gd name="connsiteY29" fmla="*/ 95250 h 457200"/>
                <a:gd name="connsiteX0" fmla="*/ 145256 w 180975"/>
                <a:gd name="connsiteY0" fmla="*/ 95250 h 457200"/>
                <a:gd name="connsiteX1" fmla="*/ 142875 w 180975"/>
                <a:gd name="connsiteY1" fmla="*/ 23812 h 457200"/>
                <a:gd name="connsiteX2" fmla="*/ 126206 w 180975"/>
                <a:gd name="connsiteY2" fmla="*/ 0 h 457200"/>
                <a:gd name="connsiteX3" fmla="*/ 107156 w 180975"/>
                <a:gd name="connsiteY3" fmla="*/ 50006 h 457200"/>
                <a:gd name="connsiteX4" fmla="*/ 64294 w 180975"/>
                <a:gd name="connsiteY4" fmla="*/ 61912 h 457200"/>
                <a:gd name="connsiteX5" fmla="*/ 64294 w 180975"/>
                <a:gd name="connsiteY5" fmla="*/ 88106 h 457200"/>
                <a:gd name="connsiteX6" fmla="*/ 42863 w 180975"/>
                <a:gd name="connsiteY6" fmla="*/ 128587 h 457200"/>
                <a:gd name="connsiteX7" fmla="*/ 26194 w 180975"/>
                <a:gd name="connsiteY7" fmla="*/ 157162 h 457200"/>
                <a:gd name="connsiteX8" fmla="*/ 14288 w 180975"/>
                <a:gd name="connsiteY8" fmla="*/ 176212 h 457200"/>
                <a:gd name="connsiteX9" fmla="*/ 9525 w 180975"/>
                <a:gd name="connsiteY9" fmla="*/ 200025 h 457200"/>
                <a:gd name="connsiteX10" fmla="*/ 0 w 180975"/>
                <a:gd name="connsiteY10" fmla="*/ 223837 h 457200"/>
                <a:gd name="connsiteX11" fmla="*/ 30956 w 180975"/>
                <a:gd name="connsiteY11" fmla="*/ 247650 h 457200"/>
                <a:gd name="connsiteX12" fmla="*/ 54769 w 180975"/>
                <a:gd name="connsiteY12" fmla="*/ 292894 h 457200"/>
                <a:gd name="connsiteX13" fmla="*/ 54769 w 180975"/>
                <a:gd name="connsiteY13" fmla="*/ 342900 h 457200"/>
                <a:gd name="connsiteX14" fmla="*/ 76200 w 180975"/>
                <a:gd name="connsiteY14" fmla="*/ 357187 h 457200"/>
                <a:gd name="connsiteX15" fmla="*/ 80963 w 180975"/>
                <a:gd name="connsiteY15" fmla="*/ 333375 h 457200"/>
                <a:gd name="connsiteX16" fmla="*/ 95250 w 180975"/>
                <a:gd name="connsiteY16" fmla="*/ 333375 h 457200"/>
                <a:gd name="connsiteX17" fmla="*/ 121444 w 180975"/>
                <a:gd name="connsiteY17" fmla="*/ 321469 h 457200"/>
                <a:gd name="connsiteX18" fmla="*/ 135731 w 180975"/>
                <a:gd name="connsiteY18" fmla="*/ 357187 h 457200"/>
                <a:gd name="connsiteX19" fmla="*/ 169069 w 180975"/>
                <a:gd name="connsiteY19" fmla="*/ 457200 h 457200"/>
                <a:gd name="connsiteX20" fmla="*/ 154780 w 180975"/>
                <a:gd name="connsiteY20" fmla="*/ 307181 h 457200"/>
                <a:gd name="connsiteX21" fmla="*/ 138113 w 180975"/>
                <a:gd name="connsiteY21" fmla="*/ 295275 h 457200"/>
                <a:gd name="connsiteX22" fmla="*/ 130969 w 180975"/>
                <a:gd name="connsiteY22" fmla="*/ 257175 h 457200"/>
                <a:gd name="connsiteX23" fmla="*/ 147638 w 180975"/>
                <a:gd name="connsiteY23" fmla="*/ 247650 h 457200"/>
                <a:gd name="connsiteX24" fmla="*/ 176213 w 180975"/>
                <a:gd name="connsiteY24" fmla="*/ 240506 h 457200"/>
                <a:gd name="connsiteX25" fmla="*/ 180975 w 180975"/>
                <a:gd name="connsiteY25" fmla="*/ 223837 h 457200"/>
                <a:gd name="connsiteX26" fmla="*/ 180975 w 180975"/>
                <a:gd name="connsiteY26" fmla="*/ 190500 h 457200"/>
                <a:gd name="connsiteX27" fmla="*/ 176213 w 180975"/>
                <a:gd name="connsiteY27" fmla="*/ 171450 h 457200"/>
                <a:gd name="connsiteX28" fmla="*/ 142875 w 180975"/>
                <a:gd name="connsiteY28" fmla="*/ 135731 h 457200"/>
                <a:gd name="connsiteX29" fmla="*/ 145256 w 180975"/>
                <a:gd name="connsiteY29" fmla="*/ 95250 h 457200"/>
                <a:gd name="connsiteX0" fmla="*/ 145256 w 180975"/>
                <a:gd name="connsiteY0" fmla="*/ 95250 h 483394"/>
                <a:gd name="connsiteX1" fmla="*/ 142875 w 180975"/>
                <a:gd name="connsiteY1" fmla="*/ 23812 h 483394"/>
                <a:gd name="connsiteX2" fmla="*/ 126206 w 180975"/>
                <a:gd name="connsiteY2" fmla="*/ 0 h 483394"/>
                <a:gd name="connsiteX3" fmla="*/ 107156 w 180975"/>
                <a:gd name="connsiteY3" fmla="*/ 50006 h 483394"/>
                <a:gd name="connsiteX4" fmla="*/ 64294 w 180975"/>
                <a:gd name="connsiteY4" fmla="*/ 61912 h 483394"/>
                <a:gd name="connsiteX5" fmla="*/ 64294 w 180975"/>
                <a:gd name="connsiteY5" fmla="*/ 88106 h 483394"/>
                <a:gd name="connsiteX6" fmla="*/ 42863 w 180975"/>
                <a:gd name="connsiteY6" fmla="*/ 128587 h 483394"/>
                <a:gd name="connsiteX7" fmla="*/ 26194 w 180975"/>
                <a:gd name="connsiteY7" fmla="*/ 157162 h 483394"/>
                <a:gd name="connsiteX8" fmla="*/ 14288 w 180975"/>
                <a:gd name="connsiteY8" fmla="*/ 176212 h 483394"/>
                <a:gd name="connsiteX9" fmla="*/ 9525 w 180975"/>
                <a:gd name="connsiteY9" fmla="*/ 200025 h 483394"/>
                <a:gd name="connsiteX10" fmla="*/ 0 w 180975"/>
                <a:gd name="connsiteY10" fmla="*/ 223837 h 483394"/>
                <a:gd name="connsiteX11" fmla="*/ 30956 w 180975"/>
                <a:gd name="connsiteY11" fmla="*/ 247650 h 483394"/>
                <a:gd name="connsiteX12" fmla="*/ 54769 w 180975"/>
                <a:gd name="connsiteY12" fmla="*/ 292894 h 483394"/>
                <a:gd name="connsiteX13" fmla="*/ 54769 w 180975"/>
                <a:gd name="connsiteY13" fmla="*/ 342900 h 483394"/>
                <a:gd name="connsiteX14" fmla="*/ 76200 w 180975"/>
                <a:gd name="connsiteY14" fmla="*/ 357187 h 483394"/>
                <a:gd name="connsiteX15" fmla="*/ 80963 w 180975"/>
                <a:gd name="connsiteY15" fmla="*/ 333375 h 483394"/>
                <a:gd name="connsiteX16" fmla="*/ 95250 w 180975"/>
                <a:gd name="connsiteY16" fmla="*/ 333375 h 483394"/>
                <a:gd name="connsiteX17" fmla="*/ 121444 w 180975"/>
                <a:gd name="connsiteY17" fmla="*/ 321469 h 483394"/>
                <a:gd name="connsiteX18" fmla="*/ 135731 w 180975"/>
                <a:gd name="connsiteY18" fmla="*/ 357187 h 483394"/>
                <a:gd name="connsiteX19" fmla="*/ 150019 w 180975"/>
                <a:gd name="connsiteY19" fmla="*/ 483394 h 483394"/>
                <a:gd name="connsiteX20" fmla="*/ 154780 w 180975"/>
                <a:gd name="connsiteY20" fmla="*/ 307181 h 483394"/>
                <a:gd name="connsiteX21" fmla="*/ 138113 w 180975"/>
                <a:gd name="connsiteY21" fmla="*/ 295275 h 483394"/>
                <a:gd name="connsiteX22" fmla="*/ 130969 w 180975"/>
                <a:gd name="connsiteY22" fmla="*/ 257175 h 483394"/>
                <a:gd name="connsiteX23" fmla="*/ 147638 w 180975"/>
                <a:gd name="connsiteY23" fmla="*/ 247650 h 483394"/>
                <a:gd name="connsiteX24" fmla="*/ 176213 w 180975"/>
                <a:gd name="connsiteY24" fmla="*/ 240506 h 483394"/>
                <a:gd name="connsiteX25" fmla="*/ 180975 w 180975"/>
                <a:gd name="connsiteY25" fmla="*/ 223837 h 483394"/>
                <a:gd name="connsiteX26" fmla="*/ 180975 w 180975"/>
                <a:gd name="connsiteY26" fmla="*/ 190500 h 483394"/>
                <a:gd name="connsiteX27" fmla="*/ 176213 w 180975"/>
                <a:gd name="connsiteY27" fmla="*/ 171450 h 483394"/>
                <a:gd name="connsiteX28" fmla="*/ 142875 w 180975"/>
                <a:gd name="connsiteY28" fmla="*/ 135731 h 483394"/>
                <a:gd name="connsiteX29" fmla="*/ 145256 w 180975"/>
                <a:gd name="connsiteY29" fmla="*/ 95250 h 483394"/>
                <a:gd name="connsiteX0" fmla="*/ 145256 w 180975"/>
                <a:gd name="connsiteY0" fmla="*/ 95250 h 483394"/>
                <a:gd name="connsiteX1" fmla="*/ 142875 w 180975"/>
                <a:gd name="connsiteY1" fmla="*/ 23812 h 483394"/>
                <a:gd name="connsiteX2" fmla="*/ 126206 w 180975"/>
                <a:gd name="connsiteY2" fmla="*/ 0 h 483394"/>
                <a:gd name="connsiteX3" fmla="*/ 107156 w 180975"/>
                <a:gd name="connsiteY3" fmla="*/ 50006 h 483394"/>
                <a:gd name="connsiteX4" fmla="*/ 64294 w 180975"/>
                <a:gd name="connsiteY4" fmla="*/ 61912 h 483394"/>
                <a:gd name="connsiteX5" fmla="*/ 64294 w 180975"/>
                <a:gd name="connsiteY5" fmla="*/ 88106 h 483394"/>
                <a:gd name="connsiteX6" fmla="*/ 42863 w 180975"/>
                <a:gd name="connsiteY6" fmla="*/ 128587 h 483394"/>
                <a:gd name="connsiteX7" fmla="*/ 26194 w 180975"/>
                <a:gd name="connsiteY7" fmla="*/ 157162 h 483394"/>
                <a:gd name="connsiteX8" fmla="*/ 14288 w 180975"/>
                <a:gd name="connsiteY8" fmla="*/ 176212 h 483394"/>
                <a:gd name="connsiteX9" fmla="*/ 9525 w 180975"/>
                <a:gd name="connsiteY9" fmla="*/ 200025 h 483394"/>
                <a:gd name="connsiteX10" fmla="*/ 0 w 180975"/>
                <a:gd name="connsiteY10" fmla="*/ 223837 h 483394"/>
                <a:gd name="connsiteX11" fmla="*/ 30956 w 180975"/>
                <a:gd name="connsiteY11" fmla="*/ 247650 h 483394"/>
                <a:gd name="connsiteX12" fmla="*/ 54769 w 180975"/>
                <a:gd name="connsiteY12" fmla="*/ 292894 h 483394"/>
                <a:gd name="connsiteX13" fmla="*/ 54769 w 180975"/>
                <a:gd name="connsiteY13" fmla="*/ 342900 h 483394"/>
                <a:gd name="connsiteX14" fmla="*/ 76200 w 180975"/>
                <a:gd name="connsiteY14" fmla="*/ 357187 h 483394"/>
                <a:gd name="connsiteX15" fmla="*/ 80963 w 180975"/>
                <a:gd name="connsiteY15" fmla="*/ 333375 h 483394"/>
                <a:gd name="connsiteX16" fmla="*/ 95250 w 180975"/>
                <a:gd name="connsiteY16" fmla="*/ 333375 h 483394"/>
                <a:gd name="connsiteX17" fmla="*/ 121444 w 180975"/>
                <a:gd name="connsiteY17" fmla="*/ 321469 h 483394"/>
                <a:gd name="connsiteX18" fmla="*/ 121443 w 180975"/>
                <a:gd name="connsiteY18" fmla="*/ 373856 h 483394"/>
                <a:gd name="connsiteX19" fmla="*/ 150019 w 180975"/>
                <a:gd name="connsiteY19" fmla="*/ 483394 h 483394"/>
                <a:gd name="connsiteX20" fmla="*/ 154780 w 180975"/>
                <a:gd name="connsiteY20" fmla="*/ 307181 h 483394"/>
                <a:gd name="connsiteX21" fmla="*/ 138113 w 180975"/>
                <a:gd name="connsiteY21" fmla="*/ 295275 h 483394"/>
                <a:gd name="connsiteX22" fmla="*/ 130969 w 180975"/>
                <a:gd name="connsiteY22" fmla="*/ 257175 h 483394"/>
                <a:gd name="connsiteX23" fmla="*/ 147638 w 180975"/>
                <a:gd name="connsiteY23" fmla="*/ 247650 h 483394"/>
                <a:gd name="connsiteX24" fmla="*/ 176213 w 180975"/>
                <a:gd name="connsiteY24" fmla="*/ 240506 h 483394"/>
                <a:gd name="connsiteX25" fmla="*/ 180975 w 180975"/>
                <a:gd name="connsiteY25" fmla="*/ 223837 h 483394"/>
                <a:gd name="connsiteX26" fmla="*/ 180975 w 180975"/>
                <a:gd name="connsiteY26" fmla="*/ 190500 h 483394"/>
                <a:gd name="connsiteX27" fmla="*/ 176213 w 180975"/>
                <a:gd name="connsiteY27" fmla="*/ 171450 h 483394"/>
                <a:gd name="connsiteX28" fmla="*/ 142875 w 180975"/>
                <a:gd name="connsiteY28" fmla="*/ 135731 h 483394"/>
                <a:gd name="connsiteX29" fmla="*/ 145256 w 180975"/>
                <a:gd name="connsiteY29" fmla="*/ 95250 h 483394"/>
                <a:gd name="connsiteX0" fmla="*/ 145256 w 180975"/>
                <a:gd name="connsiteY0" fmla="*/ 95250 h 483394"/>
                <a:gd name="connsiteX1" fmla="*/ 142875 w 180975"/>
                <a:gd name="connsiteY1" fmla="*/ 23812 h 483394"/>
                <a:gd name="connsiteX2" fmla="*/ 126206 w 180975"/>
                <a:gd name="connsiteY2" fmla="*/ 0 h 483394"/>
                <a:gd name="connsiteX3" fmla="*/ 107156 w 180975"/>
                <a:gd name="connsiteY3" fmla="*/ 50006 h 483394"/>
                <a:gd name="connsiteX4" fmla="*/ 64294 w 180975"/>
                <a:gd name="connsiteY4" fmla="*/ 61912 h 483394"/>
                <a:gd name="connsiteX5" fmla="*/ 64294 w 180975"/>
                <a:gd name="connsiteY5" fmla="*/ 88106 h 483394"/>
                <a:gd name="connsiteX6" fmla="*/ 42863 w 180975"/>
                <a:gd name="connsiteY6" fmla="*/ 128587 h 483394"/>
                <a:gd name="connsiteX7" fmla="*/ 26194 w 180975"/>
                <a:gd name="connsiteY7" fmla="*/ 157162 h 483394"/>
                <a:gd name="connsiteX8" fmla="*/ 14288 w 180975"/>
                <a:gd name="connsiteY8" fmla="*/ 176212 h 483394"/>
                <a:gd name="connsiteX9" fmla="*/ 9525 w 180975"/>
                <a:gd name="connsiteY9" fmla="*/ 200025 h 483394"/>
                <a:gd name="connsiteX10" fmla="*/ 0 w 180975"/>
                <a:gd name="connsiteY10" fmla="*/ 223837 h 483394"/>
                <a:gd name="connsiteX11" fmla="*/ 30956 w 180975"/>
                <a:gd name="connsiteY11" fmla="*/ 247650 h 483394"/>
                <a:gd name="connsiteX12" fmla="*/ 54769 w 180975"/>
                <a:gd name="connsiteY12" fmla="*/ 292894 h 483394"/>
                <a:gd name="connsiteX13" fmla="*/ 54769 w 180975"/>
                <a:gd name="connsiteY13" fmla="*/ 342900 h 483394"/>
                <a:gd name="connsiteX14" fmla="*/ 76200 w 180975"/>
                <a:gd name="connsiteY14" fmla="*/ 357187 h 483394"/>
                <a:gd name="connsiteX15" fmla="*/ 80963 w 180975"/>
                <a:gd name="connsiteY15" fmla="*/ 333375 h 483394"/>
                <a:gd name="connsiteX16" fmla="*/ 95250 w 180975"/>
                <a:gd name="connsiteY16" fmla="*/ 333375 h 483394"/>
                <a:gd name="connsiteX17" fmla="*/ 121444 w 180975"/>
                <a:gd name="connsiteY17" fmla="*/ 321469 h 483394"/>
                <a:gd name="connsiteX18" fmla="*/ 121443 w 180975"/>
                <a:gd name="connsiteY18" fmla="*/ 373856 h 483394"/>
                <a:gd name="connsiteX19" fmla="*/ 150019 w 180975"/>
                <a:gd name="connsiteY19" fmla="*/ 483394 h 483394"/>
                <a:gd name="connsiteX20" fmla="*/ 150019 w 180975"/>
                <a:gd name="connsiteY20" fmla="*/ 376237 h 483394"/>
                <a:gd name="connsiteX21" fmla="*/ 154780 w 180975"/>
                <a:gd name="connsiteY21" fmla="*/ 307181 h 483394"/>
                <a:gd name="connsiteX22" fmla="*/ 138113 w 180975"/>
                <a:gd name="connsiteY22" fmla="*/ 295275 h 483394"/>
                <a:gd name="connsiteX23" fmla="*/ 130969 w 180975"/>
                <a:gd name="connsiteY23" fmla="*/ 257175 h 483394"/>
                <a:gd name="connsiteX24" fmla="*/ 147638 w 180975"/>
                <a:gd name="connsiteY24" fmla="*/ 247650 h 483394"/>
                <a:gd name="connsiteX25" fmla="*/ 176213 w 180975"/>
                <a:gd name="connsiteY25" fmla="*/ 240506 h 483394"/>
                <a:gd name="connsiteX26" fmla="*/ 180975 w 180975"/>
                <a:gd name="connsiteY26" fmla="*/ 223837 h 483394"/>
                <a:gd name="connsiteX27" fmla="*/ 180975 w 180975"/>
                <a:gd name="connsiteY27" fmla="*/ 190500 h 483394"/>
                <a:gd name="connsiteX28" fmla="*/ 176213 w 180975"/>
                <a:gd name="connsiteY28" fmla="*/ 171450 h 483394"/>
                <a:gd name="connsiteX29" fmla="*/ 142875 w 180975"/>
                <a:gd name="connsiteY29" fmla="*/ 135731 h 483394"/>
                <a:gd name="connsiteX30" fmla="*/ 145256 w 180975"/>
                <a:gd name="connsiteY30" fmla="*/ 95250 h 483394"/>
                <a:gd name="connsiteX0" fmla="*/ 145256 w 180975"/>
                <a:gd name="connsiteY0" fmla="*/ 95250 h 483394"/>
                <a:gd name="connsiteX1" fmla="*/ 142875 w 180975"/>
                <a:gd name="connsiteY1" fmla="*/ 23812 h 483394"/>
                <a:gd name="connsiteX2" fmla="*/ 126206 w 180975"/>
                <a:gd name="connsiteY2" fmla="*/ 0 h 483394"/>
                <a:gd name="connsiteX3" fmla="*/ 107156 w 180975"/>
                <a:gd name="connsiteY3" fmla="*/ 50006 h 483394"/>
                <a:gd name="connsiteX4" fmla="*/ 64294 w 180975"/>
                <a:gd name="connsiteY4" fmla="*/ 61912 h 483394"/>
                <a:gd name="connsiteX5" fmla="*/ 64294 w 180975"/>
                <a:gd name="connsiteY5" fmla="*/ 88106 h 483394"/>
                <a:gd name="connsiteX6" fmla="*/ 42863 w 180975"/>
                <a:gd name="connsiteY6" fmla="*/ 128587 h 483394"/>
                <a:gd name="connsiteX7" fmla="*/ 26194 w 180975"/>
                <a:gd name="connsiteY7" fmla="*/ 157162 h 483394"/>
                <a:gd name="connsiteX8" fmla="*/ 14288 w 180975"/>
                <a:gd name="connsiteY8" fmla="*/ 176212 h 483394"/>
                <a:gd name="connsiteX9" fmla="*/ 9525 w 180975"/>
                <a:gd name="connsiteY9" fmla="*/ 200025 h 483394"/>
                <a:gd name="connsiteX10" fmla="*/ 0 w 180975"/>
                <a:gd name="connsiteY10" fmla="*/ 223837 h 483394"/>
                <a:gd name="connsiteX11" fmla="*/ 30956 w 180975"/>
                <a:gd name="connsiteY11" fmla="*/ 247650 h 483394"/>
                <a:gd name="connsiteX12" fmla="*/ 54769 w 180975"/>
                <a:gd name="connsiteY12" fmla="*/ 292894 h 483394"/>
                <a:gd name="connsiteX13" fmla="*/ 54769 w 180975"/>
                <a:gd name="connsiteY13" fmla="*/ 342900 h 483394"/>
                <a:gd name="connsiteX14" fmla="*/ 76200 w 180975"/>
                <a:gd name="connsiteY14" fmla="*/ 357187 h 483394"/>
                <a:gd name="connsiteX15" fmla="*/ 80963 w 180975"/>
                <a:gd name="connsiteY15" fmla="*/ 333375 h 483394"/>
                <a:gd name="connsiteX16" fmla="*/ 95250 w 180975"/>
                <a:gd name="connsiteY16" fmla="*/ 333375 h 483394"/>
                <a:gd name="connsiteX17" fmla="*/ 121444 w 180975"/>
                <a:gd name="connsiteY17" fmla="*/ 321469 h 483394"/>
                <a:gd name="connsiteX18" fmla="*/ 121443 w 180975"/>
                <a:gd name="connsiteY18" fmla="*/ 373856 h 483394"/>
                <a:gd name="connsiteX19" fmla="*/ 150019 w 180975"/>
                <a:gd name="connsiteY19" fmla="*/ 483394 h 483394"/>
                <a:gd name="connsiteX20" fmla="*/ 142876 w 180975"/>
                <a:gd name="connsiteY20" fmla="*/ 381000 h 483394"/>
                <a:gd name="connsiteX21" fmla="*/ 154780 w 180975"/>
                <a:gd name="connsiteY21" fmla="*/ 307181 h 483394"/>
                <a:gd name="connsiteX22" fmla="*/ 138113 w 180975"/>
                <a:gd name="connsiteY22" fmla="*/ 295275 h 483394"/>
                <a:gd name="connsiteX23" fmla="*/ 130969 w 180975"/>
                <a:gd name="connsiteY23" fmla="*/ 257175 h 483394"/>
                <a:gd name="connsiteX24" fmla="*/ 147638 w 180975"/>
                <a:gd name="connsiteY24" fmla="*/ 247650 h 483394"/>
                <a:gd name="connsiteX25" fmla="*/ 176213 w 180975"/>
                <a:gd name="connsiteY25" fmla="*/ 240506 h 483394"/>
                <a:gd name="connsiteX26" fmla="*/ 180975 w 180975"/>
                <a:gd name="connsiteY26" fmla="*/ 223837 h 483394"/>
                <a:gd name="connsiteX27" fmla="*/ 180975 w 180975"/>
                <a:gd name="connsiteY27" fmla="*/ 190500 h 483394"/>
                <a:gd name="connsiteX28" fmla="*/ 176213 w 180975"/>
                <a:gd name="connsiteY28" fmla="*/ 171450 h 483394"/>
                <a:gd name="connsiteX29" fmla="*/ 142875 w 180975"/>
                <a:gd name="connsiteY29" fmla="*/ 135731 h 483394"/>
                <a:gd name="connsiteX30" fmla="*/ 145256 w 180975"/>
                <a:gd name="connsiteY30" fmla="*/ 95250 h 483394"/>
                <a:gd name="connsiteX0" fmla="*/ 145256 w 180975"/>
                <a:gd name="connsiteY0" fmla="*/ 95250 h 483394"/>
                <a:gd name="connsiteX1" fmla="*/ 142875 w 180975"/>
                <a:gd name="connsiteY1" fmla="*/ 23812 h 483394"/>
                <a:gd name="connsiteX2" fmla="*/ 126206 w 180975"/>
                <a:gd name="connsiteY2" fmla="*/ 0 h 483394"/>
                <a:gd name="connsiteX3" fmla="*/ 107156 w 180975"/>
                <a:gd name="connsiteY3" fmla="*/ 50006 h 483394"/>
                <a:gd name="connsiteX4" fmla="*/ 64294 w 180975"/>
                <a:gd name="connsiteY4" fmla="*/ 61912 h 483394"/>
                <a:gd name="connsiteX5" fmla="*/ 64294 w 180975"/>
                <a:gd name="connsiteY5" fmla="*/ 88106 h 483394"/>
                <a:gd name="connsiteX6" fmla="*/ 42863 w 180975"/>
                <a:gd name="connsiteY6" fmla="*/ 128587 h 483394"/>
                <a:gd name="connsiteX7" fmla="*/ 26194 w 180975"/>
                <a:gd name="connsiteY7" fmla="*/ 157162 h 483394"/>
                <a:gd name="connsiteX8" fmla="*/ 14288 w 180975"/>
                <a:gd name="connsiteY8" fmla="*/ 176212 h 483394"/>
                <a:gd name="connsiteX9" fmla="*/ 9525 w 180975"/>
                <a:gd name="connsiteY9" fmla="*/ 200025 h 483394"/>
                <a:gd name="connsiteX10" fmla="*/ 0 w 180975"/>
                <a:gd name="connsiteY10" fmla="*/ 223837 h 483394"/>
                <a:gd name="connsiteX11" fmla="*/ 30956 w 180975"/>
                <a:gd name="connsiteY11" fmla="*/ 247650 h 483394"/>
                <a:gd name="connsiteX12" fmla="*/ 54769 w 180975"/>
                <a:gd name="connsiteY12" fmla="*/ 292894 h 483394"/>
                <a:gd name="connsiteX13" fmla="*/ 54769 w 180975"/>
                <a:gd name="connsiteY13" fmla="*/ 342900 h 483394"/>
                <a:gd name="connsiteX14" fmla="*/ 76200 w 180975"/>
                <a:gd name="connsiteY14" fmla="*/ 357187 h 483394"/>
                <a:gd name="connsiteX15" fmla="*/ 80963 w 180975"/>
                <a:gd name="connsiteY15" fmla="*/ 333375 h 483394"/>
                <a:gd name="connsiteX16" fmla="*/ 95250 w 180975"/>
                <a:gd name="connsiteY16" fmla="*/ 333375 h 483394"/>
                <a:gd name="connsiteX17" fmla="*/ 121444 w 180975"/>
                <a:gd name="connsiteY17" fmla="*/ 321469 h 483394"/>
                <a:gd name="connsiteX18" fmla="*/ 121443 w 180975"/>
                <a:gd name="connsiteY18" fmla="*/ 373856 h 483394"/>
                <a:gd name="connsiteX19" fmla="*/ 150019 w 180975"/>
                <a:gd name="connsiteY19" fmla="*/ 483394 h 483394"/>
                <a:gd name="connsiteX20" fmla="*/ 142876 w 180975"/>
                <a:gd name="connsiteY20" fmla="*/ 381000 h 483394"/>
                <a:gd name="connsiteX21" fmla="*/ 140494 w 180975"/>
                <a:gd name="connsiteY21" fmla="*/ 395287 h 483394"/>
                <a:gd name="connsiteX22" fmla="*/ 154780 w 180975"/>
                <a:gd name="connsiteY22" fmla="*/ 307181 h 483394"/>
                <a:gd name="connsiteX23" fmla="*/ 138113 w 180975"/>
                <a:gd name="connsiteY23" fmla="*/ 295275 h 483394"/>
                <a:gd name="connsiteX24" fmla="*/ 130969 w 180975"/>
                <a:gd name="connsiteY24" fmla="*/ 257175 h 483394"/>
                <a:gd name="connsiteX25" fmla="*/ 147638 w 180975"/>
                <a:gd name="connsiteY25" fmla="*/ 247650 h 483394"/>
                <a:gd name="connsiteX26" fmla="*/ 176213 w 180975"/>
                <a:gd name="connsiteY26" fmla="*/ 240506 h 483394"/>
                <a:gd name="connsiteX27" fmla="*/ 180975 w 180975"/>
                <a:gd name="connsiteY27" fmla="*/ 223837 h 483394"/>
                <a:gd name="connsiteX28" fmla="*/ 180975 w 180975"/>
                <a:gd name="connsiteY28" fmla="*/ 190500 h 483394"/>
                <a:gd name="connsiteX29" fmla="*/ 176213 w 180975"/>
                <a:gd name="connsiteY29" fmla="*/ 171450 h 483394"/>
                <a:gd name="connsiteX30" fmla="*/ 142875 w 180975"/>
                <a:gd name="connsiteY30" fmla="*/ 135731 h 483394"/>
                <a:gd name="connsiteX31" fmla="*/ 145256 w 180975"/>
                <a:gd name="connsiteY31" fmla="*/ 95250 h 483394"/>
                <a:gd name="connsiteX0" fmla="*/ 145256 w 180975"/>
                <a:gd name="connsiteY0" fmla="*/ 95250 h 483394"/>
                <a:gd name="connsiteX1" fmla="*/ 142875 w 180975"/>
                <a:gd name="connsiteY1" fmla="*/ 23812 h 483394"/>
                <a:gd name="connsiteX2" fmla="*/ 126206 w 180975"/>
                <a:gd name="connsiteY2" fmla="*/ 0 h 483394"/>
                <a:gd name="connsiteX3" fmla="*/ 107156 w 180975"/>
                <a:gd name="connsiteY3" fmla="*/ 50006 h 483394"/>
                <a:gd name="connsiteX4" fmla="*/ 64294 w 180975"/>
                <a:gd name="connsiteY4" fmla="*/ 61912 h 483394"/>
                <a:gd name="connsiteX5" fmla="*/ 64294 w 180975"/>
                <a:gd name="connsiteY5" fmla="*/ 88106 h 483394"/>
                <a:gd name="connsiteX6" fmla="*/ 42863 w 180975"/>
                <a:gd name="connsiteY6" fmla="*/ 128587 h 483394"/>
                <a:gd name="connsiteX7" fmla="*/ 26194 w 180975"/>
                <a:gd name="connsiteY7" fmla="*/ 157162 h 483394"/>
                <a:gd name="connsiteX8" fmla="*/ 14288 w 180975"/>
                <a:gd name="connsiteY8" fmla="*/ 176212 h 483394"/>
                <a:gd name="connsiteX9" fmla="*/ 9525 w 180975"/>
                <a:gd name="connsiteY9" fmla="*/ 200025 h 483394"/>
                <a:gd name="connsiteX10" fmla="*/ 0 w 180975"/>
                <a:gd name="connsiteY10" fmla="*/ 223837 h 483394"/>
                <a:gd name="connsiteX11" fmla="*/ 30956 w 180975"/>
                <a:gd name="connsiteY11" fmla="*/ 247650 h 483394"/>
                <a:gd name="connsiteX12" fmla="*/ 54769 w 180975"/>
                <a:gd name="connsiteY12" fmla="*/ 292894 h 483394"/>
                <a:gd name="connsiteX13" fmla="*/ 54769 w 180975"/>
                <a:gd name="connsiteY13" fmla="*/ 342900 h 483394"/>
                <a:gd name="connsiteX14" fmla="*/ 76200 w 180975"/>
                <a:gd name="connsiteY14" fmla="*/ 357187 h 483394"/>
                <a:gd name="connsiteX15" fmla="*/ 80963 w 180975"/>
                <a:gd name="connsiteY15" fmla="*/ 333375 h 483394"/>
                <a:gd name="connsiteX16" fmla="*/ 95250 w 180975"/>
                <a:gd name="connsiteY16" fmla="*/ 333375 h 483394"/>
                <a:gd name="connsiteX17" fmla="*/ 121444 w 180975"/>
                <a:gd name="connsiteY17" fmla="*/ 321469 h 483394"/>
                <a:gd name="connsiteX18" fmla="*/ 121443 w 180975"/>
                <a:gd name="connsiteY18" fmla="*/ 373856 h 483394"/>
                <a:gd name="connsiteX19" fmla="*/ 150019 w 180975"/>
                <a:gd name="connsiteY19" fmla="*/ 483394 h 483394"/>
                <a:gd name="connsiteX20" fmla="*/ 142876 w 180975"/>
                <a:gd name="connsiteY20" fmla="*/ 381000 h 483394"/>
                <a:gd name="connsiteX21" fmla="*/ 152400 w 180975"/>
                <a:gd name="connsiteY21" fmla="*/ 345281 h 483394"/>
                <a:gd name="connsiteX22" fmla="*/ 154780 w 180975"/>
                <a:gd name="connsiteY22" fmla="*/ 307181 h 483394"/>
                <a:gd name="connsiteX23" fmla="*/ 138113 w 180975"/>
                <a:gd name="connsiteY23" fmla="*/ 295275 h 483394"/>
                <a:gd name="connsiteX24" fmla="*/ 130969 w 180975"/>
                <a:gd name="connsiteY24" fmla="*/ 257175 h 483394"/>
                <a:gd name="connsiteX25" fmla="*/ 147638 w 180975"/>
                <a:gd name="connsiteY25" fmla="*/ 247650 h 483394"/>
                <a:gd name="connsiteX26" fmla="*/ 176213 w 180975"/>
                <a:gd name="connsiteY26" fmla="*/ 240506 h 483394"/>
                <a:gd name="connsiteX27" fmla="*/ 180975 w 180975"/>
                <a:gd name="connsiteY27" fmla="*/ 223837 h 483394"/>
                <a:gd name="connsiteX28" fmla="*/ 180975 w 180975"/>
                <a:gd name="connsiteY28" fmla="*/ 190500 h 483394"/>
                <a:gd name="connsiteX29" fmla="*/ 176213 w 180975"/>
                <a:gd name="connsiteY29" fmla="*/ 171450 h 483394"/>
                <a:gd name="connsiteX30" fmla="*/ 142875 w 180975"/>
                <a:gd name="connsiteY30" fmla="*/ 135731 h 483394"/>
                <a:gd name="connsiteX31" fmla="*/ 145256 w 180975"/>
                <a:gd name="connsiteY31" fmla="*/ 95250 h 483394"/>
                <a:gd name="connsiteX0" fmla="*/ 145256 w 180975"/>
                <a:gd name="connsiteY0" fmla="*/ 95250 h 483394"/>
                <a:gd name="connsiteX1" fmla="*/ 142875 w 180975"/>
                <a:gd name="connsiteY1" fmla="*/ 23812 h 483394"/>
                <a:gd name="connsiteX2" fmla="*/ 126206 w 180975"/>
                <a:gd name="connsiteY2" fmla="*/ 0 h 483394"/>
                <a:gd name="connsiteX3" fmla="*/ 107156 w 180975"/>
                <a:gd name="connsiteY3" fmla="*/ 50006 h 483394"/>
                <a:gd name="connsiteX4" fmla="*/ 64294 w 180975"/>
                <a:gd name="connsiteY4" fmla="*/ 61912 h 483394"/>
                <a:gd name="connsiteX5" fmla="*/ 64294 w 180975"/>
                <a:gd name="connsiteY5" fmla="*/ 88106 h 483394"/>
                <a:gd name="connsiteX6" fmla="*/ 42863 w 180975"/>
                <a:gd name="connsiteY6" fmla="*/ 128587 h 483394"/>
                <a:gd name="connsiteX7" fmla="*/ 26194 w 180975"/>
                <a:gd name="connsiteY7" fmla="*/ 157162 h 483394"/>
                <a:gd name="connsiteX8" fmla="*/ 14288 w 180975"/>
                <a:gd name="connsiteY8" fmla="*/ 176212 h 483394"/>
                <a:gd name="connsiteX9" fmla="*/ 9525 w 180975"/>
                <a:gd name="connsiteY9" fmla="*/ 200025 h 483394"/>
                <a:gd name="connsiteX10" fmla="*/ 0 w 180975"/>
                <a:gd name="connsiteY10" fmla="*/ 223837 h 483394"/>
                <a:gd name="connsiteX11" fmla="*/ 30956 w 180975"/>
                <a:gd name="connsiteY11" fmla="*/ 247650 h 483394"/>
                <a:gd name="connsiteX12" fmla="*/ 54769 w 180975"/>
                <a:gd name="connsiteY12" fmla="*/ 292894 h 483394"/>
                <a:gd name="connsiteX13" fmla="*/ 54769 w 180975"/>
                <a:gd name="connsiteY13" fmla="*/ 342900 h 483394"/>
                <a:gd name="connsiteX14" fmla="*/ 76200 w 180975"/>
                <a:gd name="connsiteY14" fmla="*/ 357187 h 483394"/>
                <a:gd name="connsiteX15" fmla="*/ 80963 w 180975"/>
                <a:gd name="connsiteY15" fmla="*/ 333375 h 483394"/>
                <a:gd name="connsiteX16" fmla="*/ 95250 w 180975"/>
                <a:gd name="connsiteY16" fmla="*/ 333375 h 483394"/>
                <a:gd name="connsiteX17" fmla="*/ 121444 w 180975"/>
                <a:gd name="connsiteY17" fmla="*/ 321469 h 483394"/>
                <a:gd name="connsiteX18" fmla="*/ 121443 w 180975"/>
                <a:gd name="connsiteY18" fmla="*/ 373856 h 483394"/>
                <a:gd name="connsiteX19" fmla="*/ 150019 w 180975"/>
                <a:gd name="connsiteY19" fmla="*/ 483394 h 483394"/>
                <a:gd name="connsiteX20" fmla="*/ 176213 w 180975"/>
                <a:gd name="connsiteY20" fmla="*/ 385763 h 483394"/>
                <a:gd name="connsiteX21" fmla="*/ 152400 w 180975"/>
                <a:gd name="connsiteY21" fmla="*/ 345281 h 483394"/>
                <a:gd name="connsiteX22" fmla="*/ 154780 w 180975"/>
                <a:gd name="connsiteY22" fmla="*/ 307181 h 483394"/>
                <a:gd name="connsiteX23" fmla="*/ 138113 w 180975"/>
                <a:gd name="connsiteY23" fmla="*/ 295275 h 483394"/>
                <a:gd name="connsiteX24" fmla="*/ 130969 w 180975"/>
                <a:gd name="connsiteY24" fmla="*/ 257175 h 483394"/>
                <a:gd name="connsiteX25" fmla="*/ 147638 w 180975"/>
                <a:gd name="connsiteY25" fmla="*/ 247650 h 483394"/>
                <a:gd name="connsiteX26" fmla="*/ 176213 w 180975"/>
                <a:gd name="connsiteY26" fmla="*/ 240506 h 483394"/>
                <a:gd name="connsiteX27" fmla="*/ 180975 w 180975"/>
                <a:gd name="connsiteY27" fmla="*/ 223837 h 483394"/>
                <a:gd name="connsiteX28" fmla="*/ 180975 w 180975"/>
                <a:gd name="connsiteY28" fmla="*/ 190500 h 483394"/>
                <a:gd name="connsiteX29" fmla="*/ 176213 w 180975"/>
                <a:gd name="connsiteY29" fmla="*/ 171450 h 483394"/>
                <a:gd name="connsiteX30" fmla="*/ 142875 w 180975"/>
                <a:gd name="connsiteY30" fmla="*/ 135731 h 483394"/>
                <a:gd name="connsiteX31" fmla="*/ 145256 w 180975"/>
                <a:gd name="connsiteY31" fmla="*/ 95250 h 483394"/>
                <a:gd name="connsiteX0" fmla="*/ 145256 w 180975"/>
                <a:gd name="connsiteY0" fmla="*/ 95250 h 483394"/>
                <a:gd name="connsiteX1" fmla="*/ 142875 w 180975"/>
                <a:gd name="connsiteY1" fmla="*/ 23812 h 483394"/>
                <a:gd name="connsiteX2" fmla="*/ 126206 w 180975"/>
                <a:gd name="connsiteY2" fmla="*/ 0 h 483394"/>
                <a:gd name="connsiteX3" fmla="*/ 107156 w 180975"/>
                <a:gd name="connsiteY3" fmla="*/ 50006 h 483394"/>
                <a:gd name="connsiteX4" fmla="*/ 64294 w 180975"/>
                <a:gd name="connsiteY4" fmla="*/ 61912 h 483394"/>
                <a:gd name="connsiteX5" fmla="*/ 64294 w 180975"/>
                <a:gd name="connsiteY5" fmla="*/ 88106 h 483394"/>
                <a:gd name="connsiteX6" fmla="*/ 42863 w 180975"/>
                <a:gd name="connsiteY6" fmla="*/ 128587 h 483394"/>
                <a:gd name="connsiteX7" fmla="*/ 26194 w 180975"/>
                <a:gd name="connsiteY7" fmla="*/ 157162 h 483394"/>
                <a:gd name="connsiteX8" fmla="*/ 14288 w 180975"/>
                <a:gd name="connsiteY8" fmla="*/ 176212 h 483394"/>
                <a:gd name="connsiteX9" fmla="*/ 9525 w 180975"/>
                <a:gd name="connsiteY9" fmla="*/ 200025 h 483394"/>
                <a:gd name="connsiteX10" fmla="*/ 0 w 180975"/>
                <a:gd name="connsiteY10" fmla="*/ 223837 h 483394"/>
                <a:gd name="connsiteX11" fmla="*/ 30956 w 180975"/>
                <a:gd name="connsiteY11" fmla="*/ 247650 h 483394"/>
                <a:gd name="connsiteX12" fmla="*/ 54769 w 180975"/>
                <a:gd name="connsiteY12" fmla="*/ 292894 h 483394"/>
                <a:gd name="connsiteX13" fmla="*/ 54769 w 180975"/>
                <a:gd name="connsiteY13" fmla="*/ 342900 h 483394"/>
                <a:gd name="connsiteX14" fmla="*/ 76200 w 180975"/>
                <a:gd name="connsiteY14" fmla="*/ 357187 h 483394"/>
                <a:gd name="connsiteX15" fmla="*/ 80963 w 180975"/>
                <a:gd name="connsiteY15" fmla="*/ 333375 h 483394"/>
                <a:gd name="connsiteX16" fmla="*/ 95250 w 180975"/>
                <a:gd name="connsiteY16" fmla="*/ 333375 h 483394"/>
                <a:gd name="connsiteX17" fmla="*/ 121444 w 180975"/>
                <a:gd name="connsiteY17" fmla="*/ 321469 h 483394"/>
                <a:gd name="connsiteX18" fmla="*/ 121443 w 180975"/>
                <a:gd name="connsiteY18" fmla="*/ 373856 h 483394"/>
                <a:gd name="connsiteX19" fmla="*/ 150019 w 180975"/>
                <a:gd name="connsiteY19" fmla="*/ 483394 h 483394"/>
                <a:gd name="connsiteX20" fmla="*/ 176213 w 180975"/>
                <a:gd name="connsiteY20" fmla="*/ 385763 h 483394"/>
                <a:gd name="connsiteX21" fmla="*/ 145257 w 180975"/>
                <a:gd name="connsiteY21" fmla="*/ 383381 h 483394"/>
                <a:gd name="connsiteX22" fmla="*/ 154780 w 180975"/>
                <a:gd name="connsiteY22" fmla="*/ 307181 h 483394"/>
                <a:gd name="connsiteX23" fmla="*/ 138113 w 180975"/>
                <a:gd name="connsiteY23" fmla="*/ 295275 h 483394"/>
                <a:gd name="connsiteX24" fmla="*/ 130969 w 180975"/>
                <a:gd name="connsiteY24" fmla="*/ 257175 h 483394"/>
                <a:gd name="connsiteX25" fmla="*/ 147638 w 180975"/>
                <a:gd name="connsiteY25" fmla="*/ 247650 h 483394"/>
                <a:gd name="connsiteX26" fmla="*/ 176213 w 180975"/>
                <a:gd name="connsiteY26" fmla="*/ 240506 h 483394"/>
                <a:gd name="connsiteX27" fmla="*/ 180975 w 180975"/>
                <a:gd name="connsiteY27" fmla="*/ 223837 h 483394"/>
                <a:gd name="connsiteX28" fmla="*/ 180975 w 180975"/>
                <a:gd name="connsiteY28" fmla="*/ 190500 h 483394"/>
                <a:gd name="connsiteX29" fmla="*/ 176213 w 180975"/>
                <a:gd name="connsiteY29" fmla="*/ 171450 h 483394"/>
                <a:gd name="connsiteX30" fmla="*/ 142875 w 180975"/>
                <a:gd name="connsiteY30" fmla="*/ 135731 h 483394"/>
                <a:gd name="connsiteX31" fmla="*/ 145256 w 180975"/>
                <a:gd name="connsiteY31" fmla="*/ 95250 h 483394"/>
                <a:gd name="connsiteX0" fmla="*/ 145256 w 180975"/>
                <a:gd name="connsiteY0" fmla="*/ 95250 h 476250"/>
                <a:gd name="connsiteX1" fmla="*/ 142875 w 180975"/>
                <a:gd name="connsiteY1" fmla="*/ 23812 h 476250"/>
                <a:gd name="connsiteX2" fmla="*/ 126206 w 180975"/>
                <a:gd name="connsiteY2" fmla="*/ 0 h 476250"/>
                <a:gd name="connsiteX3" fmla="*/ 107156 w 180975"/>
                <a:gd name="connsiteY3" fmla="*/ 50006 h 476250"/>
                <a:gd name="connsiteX4" fmla="*/ 64294 w 180975"/>
                <a:gd name="connsiteY4" fmla="*/ 61912 h 476250"/>
                <a:gd name="connsiteX5" fmla="*/ 64294 w 180975"/>
                <a:gd name="connsiteY5" fmla="*/ 88106 h 476250"/>
                <a:gd name="connsiteX6" fmla="*/ 42863 w 180975"/>
                <a:gd name="connsiteY6" fmla="*/ 128587 h 476250"/>
                <a:gd name="connsiteX7" fmla="*/ 26194 w 180975"/>
                <a:gd name="connsiteY7" fmla="*/ 157162 h 476250"/>
                <a:gd name="connsiteX8" fmla="*/ 14288 w 180975"/>
                <a:gd name="connsiteY8" fmla="*/ 176212 h 476250"/>
                <a:gd name="connsiteX9" fmla="*/ 9525 w 180975"/>
                <a:gd name="connsiteY9" fmla="*/ 200025 h 476250"/>
                <a:gd name="connsiteX10" fmla="*/ 0 w 180975"/>
                <a:gd name="connsiteY10" fmla="*/ 223837 h 476250"/>
                <a:gd name="connsiteX11" fmla="*/ 30956 w 180975"/>
                <a:gd name="connsiteY11" fmla="*/ 247650 h 476250"/>
                <a:gd name="connsiteX12" fmla="*/ 54769 w 180975"/>
                <a:gd name="connsiteY12" fmla="*/ 292894 h 476250"/>
                <a:gd name="connsiteX13" fmla="*/ 54769 w 180975"/>
                <a:gd name="connsiteY13" fmla="*/ 342900 h 476250"/>
                <a:gd name="connsiteX14" fmla="*/ 76200 w 180975"/>
                <a:gd name="connsiteY14" fmla="*/ 357187 h 476250"/>
                <a:gd name="connsiteX15" fmla="*/ 80963 w 180975"/>
                <a:gd name="connsiteY15" fmla="*/ 333375 h 476250"/>
                <a:gd name="connsiteX16" fmla="*/ 95250 w 180975"/>
                <a:gd name="connsiteY16" fmla="*/ 333375 h 476250"/>
                <a:gd name="connsiteX17" fmla="*/ 121444 w 180975"/>
                <a:gd name="connsiteY17" fmla="*/ 321469 h 476250"/>
                <a:gd name="connsiteX18" fmla="*/ 121443 w 180975"/>
                <a:gd name="connsiteY18" fmla="*/ 373856 h 476250"/>
                <a:gd name="connsiteX19" fmla="*/ 164307 w 180975"/>
                <a:gd name="connsiteY19" fmla="*/ 476250 h 476250"/>
                <a:gd name="connsiteX20" fmla="*/ 176213 w 180975"/>
                <a:gd name="connsiteY20" fmla="*/ 385763 h 476250"/>
                <a:gd name="connsiteX21" fmla="*/ 145257 w 180975"/>
                <a:gd name="connsiteY21" fmla="*/ 383381 h 476250"/>
                <a:gd name="connsiteX22" fmla="*/ 154780 w 180975"/>
                <a:gd name="connsiteY22" fmla="*/ 307181 h 476250"/>
                <a:gd name="connsiteX23" fmla="*/ 138113 w 180975"/>
                <a:gd name="connsiteY23" fmla="*/ 295275 h 476250"/>
                <a:gd name="connsiteX24" fmla="*/ 130969 w 180975"/>
                <a:gd name="connsiteY24" fmla="*/ 257175 h 476250"/>
                <a:gd name="connsiteX25" fmla="*/ 147638 w 180975"/>
                <a:gd name="connsiteY25" fmla="*/ 247650 h 476250"/>
                <a:gd name="connsiteX26" fmla="*/ 176213 w 180975"/>
                <a:gd name="connsiteY26" fmla="*/ 240506 h 476250"/>
                <a:gd name="connsiteX27" fmla="*/ 180975 w 180975"/>
                <a:gd name="connsiteY27" fmla="*/ 223837 h 476250"/>
                <a:gd name="connsiteX28" fmla="*/ 180975 w 180975"/>
                <a:gd name="connsiteY28" fmla="*/ 190500 h 476250"/>
                <a:gd name="connsiteX29" fmla="*/ 176213 w 180975"/>
                <a:gd name="connsiteY29" fmla="*/ 171450 h 476250"/>
                <a:gd name="connsiteX30" fmla="*/ 142875 w 180975"/>
                <a:gd name="connsiteY30" fmla="*/ 135731 h 476250"/>
                <a:gd name="connsiteX31" fmla="*/ 145256 w 180975"/>
                <a:gd name="connsiteY31" fmla="*/ 95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 h="476250">
                  <a:moveTo>
                    <a:pt x="145256" y="95250"/>
                  </a:moveTo>
                  <a:cubicBezTo>
                    <a:pt x="144462" y="71437"/>
                    <a:pt x="143669" y="47625"/>
                    <a:pt x="142875" y="23812"/>
                  </a:cubicBezTo>
                  <a:lnTo>
                    <a:pt x="126206" y="0"/>
                  </a:lnTo>
                  <a:lnTo>
                    <a:pt x="107156" y="50006"/>
                  </a:lnTo>
                  <a:lnTo>
                    <a:pt x="64294" y="61912"/>
                  </a:lnTo>
                  <a:lnTo>
                    <a:pt x="64294" y="88106"/>
                  </a:lnTo>
                  <a:lnTo>
                    <a:pt x="42863" y="128587"/>
                  </a:lnTo>
                  <a:lnTo>
                    <a:pt x="26194" y="157162"/>
                  </a:lnTo>
                  <a:lnTo>
                    <a:pt x="14288" y="176212"/>
                  </a:lnTo>
                  <a:lnTo>
                    <a:pt x="9525" y="200025"/>
                  </a:lnTo>
                  <a:lnTo>
                    <a:pt x="0" y="223837"/>
                  </a:lnTo>
                  <a:lnTo>
                    <a:pt x="30956" y="247650"/>
                  </a:lnTo>
                  <a:lnTo>
                    <a:pt x="54769" y="292894"/>
                  </a:lnTo>
                  <a:lnTo>
                    <a:pt x="54769" y="342900"/>
                  </a:lnTo>
                  <a:lnTo>
                    <a:pt x="76200" y="357187"/>
                  </a:lnTo>
                  <a:lnTo>
                    <a:pt x="80963" y="333375"/>
                  </a:lnTo>
                  <a:lnTo>
                    <a:pt x="95250" y="333375"/>
                  </a:lnTo>
                  <a:lnTo>
                    <a:pt x="121444" y="321469"/>
                  </a:lnTo>
                  <a:cubicBezTo>
                    <a:pt x="121444" y="338931"/>
                    <a:pt x="121443" y="356394"/>
                    <a:pt x="121443" y="373856"/>
                  </a:cubicBezTo>
                  <a:lnTo>
                    <a:pt x="164307" y="476250"/>
                  </a:lnTo>
                  <a:lnTo>
                    <a:pt x="176213" y="385763"/>
                  </a:lnTo>
                  <a:lnTo>
                    <a:pt x="145257" y="383381"/>
                  </a:lnTo>
                  <a:lnTo>
                    <a:pt x="154780" y="307181"/>
                  </a:lnTo>
                  <a:lnTo>
                    <a:pt x="138113" y="295275"/>
                  </a:lnTo>
                  <a:lnTo>
                    <a:pt x="130969" y="257175"/>
                  </a:lnTo>
                  <a:lnTo>
                    <a:pt x="147638" y="247650"/>
                  </a:lnTo>
                  <a:lnTo>
                    <a:pt x="176213" y="240506"/>
                  </a:lnTo>
                  <a:lnTo>
                    <a:pt x="180975" y="223837"/>
                  </a:lnTo>
                  <a:lnTo>
                    <a:pt x="180975" y="190500"/>
                  </a:lnTo>
                  <a:lnTo>
                    <a:pt x="176213" y="171450"/>
                  </a:lnTo>
                  <a:lnTo>
                    <a:pt x="142875" y="135731"/>
                  </a:lnTo>
                  <a:lnTo>
                    <a:pt x="145256" y="9525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97" name="Freeform: Shape 42">
              <a:extLst>
                <a:ext uri="{FF2B5EF4-FFF2-40B4-BE49-F238E27FC236}">
                  <a16:creationId xmlns:a16="http://schemas.microsoft.com/office/drawing/2014/main" id="{D9BAD63B-3E48-E1A3-B098-64B0AC7D7D74}"/>
                </a:ext>
              </a:extLst>
            </p:cNvPr>
            <p:cNvSpPr>
              <a:spLocks/>
            </p:cNvSpPr>
            <p:nvPr/>
          </p:nvSpPr>
          <p:spPr bwMode="auto">
            <a:xfrm>
              <a:off x="6255544" y="3907631"/>
              <a:ext cx="209550" cy="121444"/>
            </a:xfrm>
            <a:custGeom>
              <a:avLst/>
              <a:gdLst>
                <a:gd name="connsiteX0" fmla="*/ 209550 w 209550"/>
                <a:gd name="connsiteY0" fmla="*/ 121444 h 121444"/>
                <a:gd name="connsiteX1" fmla="*/ 209550 w 209550"/>
                <a:gd name="connsiteY1" fmla="*/ 64294 h 121444"/>
                <a:gd name="connsiteX2" fmla="*/ 147637 w 209550"/>
                <a:gd name="connsiteY2" fmla="*/ 57150 h 121444"/>
                <a:gd name="connsiteX3" fmla="*/ 21431 w 209550"/>
                <a:gd name="connsiteY3" fmla="*/ 0 h 121444"/>
                <a:gd name="connsiteX4" fmla="*/ 0 w 209550"/>
                <a:gd name="connsiteY4" fmla="*/ 19050 h 121444"/>
                <a:gd name="connsiteX5" fmla="*/ 2381 w 209550"/>
                <a:gd name="connsiteY5" fmla="*/ 45244 h 121444"/>
                <a:gd name="connsiteX6" fmla="*/ 35719 w 209550"/>
                <a:gd name="connsiteY6" fmla="*/ 66675 h 121444"/>
                <a:gd name="connsiteX7" fmla="*/ 50006 w 209550"/>
                <a:gd name="connsiteY7" fmla="*/ 97632 h 121444"/>
                <a:gd name="connsiteX8" fmla="*/ 121444 w 209550"/>
                <a:gd name="connsiteY8" fmla="*/ 92869 h 121444"/>
                <a:gd name="connsiteX9" fmla="*/ 145256 w 209550"/>
                <a:gd name="connsiteY9" fmla="*/ 111919 h 121444"/>
                <a:gd name="connsiteX10" fmla="*/ 209550 w 209550"/>
                <a:gd name="connsiteY10" fmla="*/ 121444 h 121444"/>
                <a:gd name="connsiteX0" fmla="*/ 209550 w 209550"/>
                <a:gd name="connsiteY0" fmla="*/ 121444 h 121444"/>
                <a:gd name="connsiteX1" fmla="*/ 209550 w 209550"/>
                <a:gd name="connsiteY1" fmla="*/ 64294 h 121444"/>
                <a:gd name="connsiteX2" fmla="*/ 147637 w 209550"/>
                <a:gd name="connsiteY2" fmla="*/ 57150 h 121444"/>
                <a:gd name="connsiteX3" fmla="*/ 76200 w 209550"/>
                <a:gd name="connsiteY3" fmla="*/ 26194 h 121444"/>
                <a:gd name="connsiteX4" fmla="*/ 21431 w 209550"/>
                <a:gd name="connsiteY4" fmla="*/ 0 h 121444"/>
                <a:gd name="connsiteX5" fmla="*/ 0 w 209550"/>
                <a:gd name="connsiteY5" fmla="*/ 19050 h 121444"/>
                <a:gd name="connsiteX6" fmla="*/ 2381 w 209550"/>
                <a:gd name="connsiteY6" fmla="*/ 45244 h 121444"/>
                <a:gd name="connsiteX7" fmla="*/ 35719 w 209550"/>
                <a:gd name="connsiteY7" fmla="*/ 66675 h 121444"/>
                <a:gd name="connsiteX8" fmla="*/ 50006 w 209550"/>
                <a:gd name="connsiteY8" fmla="*/ 97632 h 121444"/>
                <a:gd name="connsiteX9" fmla="*/ 121444 w 209550"/>
                <a:gd name="connsiteY9" fmla="*/ 92869 h 121444"/>
                <a:gd name="connsiteX10" fmla="*/ 145256 w 209550"/>
                <a:gd name="connsiteY10" fmla="*/ 111919 h 121444"/>
                <a:gd name="connsiteX11" fmla="*/ 209550 w 209550"/>
                <a:gd name="connsiteY11" fmla="*/ 121444 h 121444"/>
                <a:gd name="connsiteX0" fmla="*/ 209550 w 209550"/>
                <a:gd name="connsiteY0" fmla="*/ 121444 h 121444"/>
                <a:gd name="connsiteX1" fmla="*/ 209550 w 209550"/>
                <a:gd name="connsiteY1" fmla="*/ 64294 h 121444"/>
                <a:gd name="connsiteX2" fmla="*/ 147637 w 209550"/>
                <a:gd name="connsiteY2" fmla="*/ 57150 h 121444"/>
                <a:gd name="connsiteX3" fmla="*/ 71437 w 209550"/>
                <a:gd name="connsiteY3" fmla="*/ 14288 h 121444"/>
                <a:gd name="connsiteX4" fmla="*/ 21431 w 209550"/>
                <a:gd name="connsiteY4" fmla="*/ 0 h 121444"/>
                <a:gd name="connsiteX5" fmla="*/ 0 w 209550"/>
                <a:gd name="connsiteY5" fmla="*/ 19050 h 121444"/>
                <a:gd name="connsiteX6" fmla="*/ 2381 w 209550"/>
                <a:gd name="connsiteY6" fmla="*/ 45244 h 121444"/>
                <a:gd name="connsiteX7" fmla="*/ 35719 w 209550"/>
                <a:gd name="connsiteY7" fmla="*/ 66675 h 121444"/>
                <a:gd name="connsiteX8" fmla="*/ 50006 w 209550"/>
                <a:gd name="connsiteY8" fmla="*/ 97632 h 121444"/>
                <a:gd name="connsiteX9" fmla="*/ 121444 w 209550"/>
                <a:gd name="connsiteY9" fmla="*/ 92869 h 121444"/>
                <a:gd name="connsiteX10" fmla="*/ 145256 w 209550"/>
                <a:gd name="connsiteY10" fmla="*/ 111919 h 121444"/>
                <a:gd name="connsiteX11" fmla="*/ 209550 w 209550"/>
                <a:gd name="connsiteY11"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550" h="121444">
                  <a:moveTo>
                    <a:pt x="209550" y="121444"/>
                  </a:moveTo>
                  <a:lnTo>
                    <a:pt x="209550" y="64294"/>
                  </a:lnTo>
                  <a:lnTo>
                    <a:pt x="147637" y="57150"/>
                  </a:lnTo>
                  <a:lnTo>
                    <a:pt x="71437" y="14288"/>
                  </a:lnTo>
                  <a:lnTo>
                    <a:pt x="21431" y="0"/>
                  </a:lnTo>
                  <a:lnTo>
                    <a:pt x="0" y="19050"/>
                  </a:lnTo>
                  <a:lnTo>
                    <a:pt x="2381" y="45244"/>
                  </a:lnTo>
                  <a:lnTo>
                    <a:pt x="35719" y="66675"/>
                  </a:lnTo>
                  <a:lnTo>
                    <a:pt x="50006" y="97632"/>
                  </a:lnTo>
                  <a:lnTo>
                    <a:pt x="121444" y="92869"/>
                  </a:lnTo>
                  <a:lnTo>
                    <a:pt x="145256" y="111919"/>
                  </a:lnTo>
                  <a:lnTo>
                    <a:pt x="209550" y="121444"/>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98" name="Freeform: Shape 44">
              <a:extLst>
                <a:ext uri="{FF2B5EF4-FFF2-40B4-BE49-F238E27FC236}">
                  <a16:creationId xmlns:a16="http://schemas.microsoft.com/office/drawing/2014/main" id="{D3FACB8D-E307-C7F5-DF5B-5C4FA542A2E3}"/>
                </a:ext>
              </a:extLst>
            </p:cNvPr>
            <p:cNvSpPr>
              <a:spLocks/>
            </p:cNvSpPr>
            <p:nvPr/>
          </p:nvSpPr>
          <p:spPr bwMode="auto">
            <a:xfrm>
              <a:off x="6457950" y="3955256"/>
              <a:ext cx="226220" cy="171450"/>
            </a:xfrm>
            <a:custGeom>
              <a:avLst/>
              <a:gdLst>
                <a:gd name="connsiteX0" fmla="*/ 209550 w 209550"/>
                <a:gd name="connsiteY0" fmla="*/ 23812 h 150018"/>
                <a:gd name="connsiteX1" fmla="*/ 166688 w 209550"/>
                <a:gd name="connsiteY1" fmla="*/ 64293 h 150018"/>
                <a:gd name="connsiteX2" fmla="*/ 111919 w 209550"/>
                <a:gd name="connsiteY2" fmla="*/ 150018 h 150018"/>
                <a:gd name="connsiteX3" fmla="*/ 97631 w 209550"/>
                <a:gd name="connsiteY3" fmla="*/ 128587 h 150018"/>
                <a:gd name="connsiteX4" fmla="*/ 80963 w 209550"/>
                <a:gd name="connsiteY4" fmla="*/ 123825 h 150018"/>
                <a:gd name="connsiteX5" fmla="*/ 83344 w 209550"/>
                <a:gd name="connsiteY5" fmla="*/ 95250 h 150018"/>
                <a:gd name="connsiteX6" fmla="*/ 100013 w 209550"/>
                <a:gd name="connsiteY6" fmla="*/ 83343 h 150018"/>
                <a:gd name="connsiteX7" fmla="*/ 69056 w 209550"/>
                <a:gd name="connsiteY7" fmla="*/ 76200 h 150018"/>
                <a:gd name="connsiteX8" fmla="*/ 30956 w 209550"/>
                <a:gd name="connsiteY8" fmla="*/ 42862 h 150018"/>
                <a:gd name="connsiteX9" fmla="*/ 0 w 209550"/>
                <a:gd name="connsiteY9" fmla="*/ 0 h 150018"/>
                <a:gd name="connsiteX10" fmla="*/ 26194 w 209550"/>
                <a:gd name="connsiteY10" fmla="*/ 0 h 150018"/>
                <a:gd name="connsiteX11" fmla="*/ 40481 w 209550"/>
                <a:gd name="connsiteY11" fmla="*/ 33337 h 150018"/>
                <a:gd name="connsiteX12" fmla="*/ 71438 w 209550"/>
                <a:gd name="connsiteY12" fmla="*/ 40481 h 150018"/>
                <a:gd name="connsiteX13" fmla="*/ 102394 w 209550"/>
                <a:gd name="connsiteY13" fmla="*/ 16668 h 150018"/>
                <a:gd name="connsiteX14" fmla="*/ 130969 w 209550"/>
                <a:gd name="connsiteY14" fmla="*/ 19050 h 150018"/>
                <a:gd name="connsiteX15" fmla="*/ 209550 w 209550"/>
                <a:gd name="connsiteY15" fmla="*/ 23812 h 150018"/>
                <a:gd name="connsiteX0" fmla="*/ 209550 w 209550"/>
                <a:gd name="connsiteY0" fmla="*/ 23812 h 150018"/>
                <a:gd name="connsiteX1" fmla="*/ 166688 w 209550"/>
                <a:gd name="connsiteY1" fmla="*/ 64293 h 150018"/>
                <a:gd name="connsiteX2" fmla="*/ 111919 w 209550"/>
                <a:gd name="connsiteY2" fmla="*/ 150018 h 150018"/>
                <a:gd name="connsiteX3" fmla="*/ 97631 w 209550"/>
                <a:gd name="connsiteY3" fmla="*/ 128587 h 150018"/>
                <a:gd name="connsiteX4" fmla="*/ 80963 w 209550"/>
                <a:gd name="connsiteY4" fmla="*/ 123825 h 150018"/>
                <a:gd name="connsiteX5" fmla="*/ 83344 w 209550"/>
                <a:gd name="connsiteY5" fmla="*/ 95250 h 150018"/>
                <a:gd name="connsiteX6" fmla="*/ 100013 w 209550"/>
                <a:gd name="connsiteY6" fmla="*/ 83343 h 150018"/>
                <a:gd name="connsiteX7" fmla="*/ 69056 w 209550"/>
                <a:gd name="connsiteY7" fmla="*/ 76200 h 150018"/>
                <a:gd name="connsiteX8" fmla="*/ 30956 w 209550"/>
                <a:gd name="connsiteY8" fmla="*/ 42862 h 150018"/>
                <a:gd name="connsiteX9" fmla="*/ 0 w 209550"/>
                <a:gd name="connsiteY9" fmla="*/ 0 h 150018"/>
                <a:gd name="connsiteX10" fmla="*/ 26194 w 209550"/>
                <a:gd name="connsiteY10" fmla="*/ 0 h 150018"/>
                <a:gd name="connsiteX11" fmla="*/ 40481 w 209550"/>
                <a:gd name="connsiteY11" fmla="*/ 33337 h 150018"/>
                <a:gd name="connsiteX12" fmla="*/ 71438 w 209550"/>
                <a:gd name="connsiteY12" fmla="*/ 40481 h 150018"/>
                <a:gd name="connsiteX13" fmla="*/ 102394 w 209550"/>
                <a:gd name="connsiteY13" fmla="*/ 16668 h 150018"/>
                <a:gd name="connsiteX14" fmla="*/ 130969 w 209550"/>
                <a:gd name="connsiteY14" fmla="*/ 19050 h 150018"/>
                <a:gd name="connsiteX15" fmla="*/ 166688 w 209550"/>
                <a:gd name="connsiteY15" fmla="*/ 19050 h 150018"/>
                <a:gd name="connsiteX16" fmla="*/ 209550 w 209550"/>
                <a:gd name="connsiteY16" fmla="*/ 23812 h 150018"/>
                <a:gd name="connsiteX0" fmla="*/ 209550 w 209550"/>
                <a:gd name="connsiteY0" fmla="*/ 38100 h 164306"/>
                <a:gd name="connsiteX1" fmla="*/ 166688 w 209550"/>
                <a:gd name="connsiteY1" fmla="*/ 78581 h 164306"/>
                <a:gd name="connsiteX2" fmla="*/ 111919 w 209550"/>
                <a:gd name="connsiteY2" fmla="*/ 164306 h 164306"/>
                <a:gd name="connsiteX3" fmla="*/ 97631 w 209550"/>
                <a:gd name="connsiteY3" fmla="*/ 142875 h 164306"/>
                <a:gd name="connsiteX4" fmla="*/ 80963 w 209550"/>
                <a:gd name="connsiteY4" fmla="*/ 138113 h 164306"/>
                <a:gd name="connsiteX5" fmla="*/ 83344 w 209550"/>
                <a:gd name="connsiteY5" fmla="*/ 109538 h 164306"/>
                <a:gd name="connsiteX6" fmla="*/ 100013 w 209550"/>
                <a:gd name="connsiteY6" fmla="*/ 97631 h 164306"/>
                <a:gd name="connsiteX7" fmla="*/ 69056 w 209550"/>
                <a:gd name="connsiteY7" fmla="*/ 90488 h 164306"/>
                <a:gd name="connsiteX8" fmla="*/ 30956 w 209550"/>
                <a:gd name="connsiteY8" fmla="*/ 57150 h 164306"/>
                <a:gd name="connsiteX9" fmla="*/ 0 w 209550"/>
                <a:gd name="connsiteY9" fmla="*/ 14288 h 164306"/>
                <a:gd name="connsiteX10" fmla="*/ 26194 w 209550"/>
                <a:gd name="connsiteY10" fmla="*/ 14288 h 164306"/>
                <a:gd name="connsiteX11" fmla="*/ 40481 w 209550"/>
                <a:gd name="connsiteY11" fmla="*/ 47625 h 164306"/>
                <a:gd name="connsiteX12" fmla="*/ 71438 w 209550"/>
                <a:gd name="connsiteY12" fmla="*/ 54769 h 164306"/>
                <a:gd name="connsiteX13" fmla="*/ 102394 w 209550"/>
                <a:gd name="connsiteY13" fmla="*/ 30956 h 164306"/>
                <a:gd name="connsiteX14" fmla="*/ 130969 w 209550"/>
                <a:gd name="connsiteY14" fmla="*/ 33338 h 164306"/>
                <a:gd name="connsiteX15" fmla="*/ 176213 w 209550"/>
                <a:gd name="connsiteY15" fmla="*/ 0 h 164306"/>
                <a:gd name="connsiteX16" fmla="*/ 209550 w 209550"/>
                <a:gd name="connsiteY16" fmla="*/ 38100 h 164306"/>
                <a:gd name="connsiteX0" fmla="*/ 209550 w 209550"/>
                <a:gd name="connsiteY0" fmla="*/ 38100 h 164306"/>
                <a:gd name="connsiteX1" fmla="*/ 188119 w 209550"/>
                <a:gd name="connsiteY1" fmla="*/ 23813 h 164306"/>
                <a:gd name="connsiteX2" fmla="*/ 166688 w 209550"/>
                <a:gd name="connsiteY2" fmla="*/ 78581 h 164306"/>
                <a:gd name="connsiteX3" fmla="*/ 111919 w 209550"/>
                <a:gd name="connsiteY3" fmla="*/ 164306 h 164306"/>
                <a:gd name="connsiteX4" fmla="*/ 97631 w 209550"/>
                <a:gd name="connsiteY4" fmla="*/ 142875 h 164306"/>
                <a:gd name="connsiteX5" fmla="*/ 80963 w 209550"/>
                <a:gd name="connsiteY5" fmla="*/ 138113 h 164306"/>
                <a:gd name="connsiteX6" fmla="*/ 83344 w 209550"/>
                <a:gd name="connsiteY6" fmla="*/ 109538 h 164306"/>
                <a:gd name="connsiteX7" fmla="*/ 100013 w 209550"/>
                <a:gd name="connsiteY7" fmla="*/ 97631 h 164306"/>
                <a:gd name="connsiteX8" fmla="*/ 69056 w 209550"/>
                <a:gd name="connsiteY8" fmla="*/ 90488 h 164306"/>
                <a:gd name="connsiteX9" fmla="*/ 30956 w 209550"/>
                <a:gd name="connsiteY9" fmla="*/ 57150 h 164306"/>
                <a:gd name="connsiteX10" fmla="*/ 0 w 209550"/>
                <a:gd name="connsiteY10" fmla="*/ 14288 h 164306"/>
                <a:gd name="connsiteX11" fmla="*/ 26194 w 209550"/>
                <a:gd name="connsiteY11" fmla="*/ 14288 h 164306"/>
                <a:gd name="connsiteX12" fmla="*/ 40481 w 209550"/>
                <a:gd name="connsiteY12" fmla="*/ 47625 h 164306"/>
                <a:gd name="connsiteX13" fmla="*/ 71438 w 209550"/>
                <a:gd name="connsiteY13" fmla="*/ 54769 h 164306"/>
                <a:gd name="connsiteX14" fmla="*/ 102394 w 209550"/>
                <a:gd name="connsiteY14" fmla="*/ 30956 h 164306"/>
                <a:gd name="connsiteX15" fmla="*/ 130969 w 209550"/>
                <a:gd name="connsiteY15" fmla="*/ 33338 h 164306"/>
                <a:gd name="connsiteX16" fmla="*/ 176213 w 209550"/>
                <a:gd name="connsiteY16" fmla="*/ 0 h 164306"/>
                <a:gd name="connsiteX17" fmla="*/ 209550 w 209550"/>
                <a:gd name="connsiteY17" fmla="*/ 38100 h 164306"/>
                <a:gd name="connsiteX0" fmla="*/ 209550 w 228600"/>
                <a:gd name="connsiteY0" fmla="*/ 50005 h 176211"/>
                <a:gd name="connsiteX1" fmla="*/ 228600 w 228600"/>
                <a:gd name="connsiteY1" fmla="*/ 0 h 176211"/>
                <a:gd name="connsiteX2" fmla="*/ 166688 w 228600"/>
                <a:gd name="connsiteY2" fmla="*/ 90486 h 176211"/>
                <a:gd name="connsiteX3" fmla="*/ 111919 w 228600"/>
                <a:gd name="connsiteY3" fmla="*/ 176211 h 176211"/>
                <a:gd name="connsiteX4" fmla="*/ 97631 w 228600"/>
                <a:gd name="connsiteY4" fmla="*/ 154780 h 176211"/>
                <a:gd name="connsiteX5" fmla="*/ 80963 w 228600"/>
                <a:gd name="connsiteY5" fmla="*/ 150018 h 176211"/>
                <a:gd name="connsiteX6" fmla="*/ 83344 w 228600"/>
                <a:gd name="connsiteY6" fmla="*/ 121443 h 176211"/>
                <a:gd name="connsiteX7" fmla="*/ 100013 w 228600"/>
                <a:gd name="connsiteY7" fmla="*/ 109536 h 176211"/>
                <a:gd name="connsiteX8" fmla="*/ 69056 w 228600"/>
                <a:gd name="connsiteY8" fmla="*/ 102393 h 176211"/>
                <a:gd name="connsiteX9" fmla="*/ 30956 w 228600"/>
                <a:gd name="connsiteY9" fmla="*/ 69055 h 176211"/>
                <a:gd name="connsiteX10" fmla="*/ 0 w 228600"/>
                <a:gd name="connsiteY10" fmla="*/ 26193 h 176211"/>
                <a:gd name="connsiteX11" fmla="*/ 26194 w 228600"/>
                <a:gd name="connsiteY11" fmla="*/ 26193 h 176211"/>
                <a:gd name="connsiteX12" fmla="*/ 40481 w 228600"/>
                <a:gd name="connsiteY12" fmla="*/ 59530 h 176211"/>
                <a:gd name="connsiteX13" fmla="*/ 71438 w 228600"/>
                <a:gd name="connsiteY13" fmla="*/ 66674 h 176211"/>
                <a:gd name="connsiteX14" fmla="*/ 102394 w 228600"/>
                <a:gd name="connsiteY14" fmla="*/ 42861 h 176211"/>
                <a:gd name="connsiteX15" fmla="*/ 130969 w 228600"/>
                <a:gd name="connsiteY15" fmla="*/ 45243 h 176211"/>
                <a:gd name="connsiteX16" fmla="*/ 176213 w 228600"/>
                <a:gd name="connsiteY16" fmla="*/ 11905 h 176211"/>
                <a:gd name="connsiteX17" fmla="*/ 209550 w 228600"/>
                <a:gd name="connsiteY17" fmla="*/ 50005 h 176211"/>
                <a:gd name="connsiteX0" fmla="*/ 204787 w 228600"/>
                <a:gd name="connsiteY0" fmla="*/ 4761 h 176211"/>
                <a:gd name="connsiteX1" fmla="*/ 228600 w 228600"/>
                <a:gd name="connsiteY1" fmla="*/ 0 h 176211"/>
                <a:gd name="connsiteX2" fmla="*/ 166688 w 228600"/>
                <a:gd name="connsiteY2" fmla="*/ 90486 h 176211"/>
                <a:gd name="connsiteX3" fmla="*/ 111919 w 228600"/>
                <a:gd name="connsiteY3" fmla="*/ 176211 h 176211"/>
                <a:gd name="connsiteX4" fmla="*/ 97631 w 228600"/>
                <a:gd name="connsiteY4" fmla="*/ 154780 h 176211"/>
                <a:gd name="connsiteX5" fmla="*/ 80963 w 228600"/>
                <a:gd name="connsiteY5" fmla="*/ 150018 h 176211"/>
                <a:gd name="connsiteX6" fmla="*/ 83344 w 228600"/>
                <a:gd name="connsiteY6" fmla="*/ 121443 h 176211"/>
                <a:gd name="connsiteX7" fmla="*/ 100013 w 228600"/>
                <a:gd name="connsiteY7" fmla="*/ 109536 h 176211"/>
                <a:gd name="connsiteX8" fmla="*/ 69056 w 228600"/>
                <a:gd name="connsiteY8" fmla="*/ 102393 h 176211"/>
                <a:gd name="connsiteX9" fmla="*/ 30956 w 228600"/>
                <a:gd name="connsiteY9" fmla="*/ 69055 h 176211"/>
                <a:gd name="connsiteX10" fmla="*/ 0 w 228600"/>
                <a:gd name="connsiteY10" fmla="*/ 26193 h 176211"/>
                <a:gd name="connsiteX11" fmla="*/ 26194 w 228600"/>
                <a:gd name="connsiteY11" fmla="*/ 26193 h 176211"/>
                <a:gd name="connsiteX12" fmla="*/ 40481 w 228600"/>
                <a:gd name="connsiteY12" fmla="*/ 59530 h 176211"/>
                <a:gd name="connsiteX13" fmla="*/ 71438 w 228600"/>
                <a:gd name="connsiteY13" fmla="*/ 66674 h 176211"/>
                <a:gd name="connsiteX14" fmla="*/ 102394 w 228600"/>
                <a:gd name="connsiteY14" fmla="*/ 42861 h 176211"/>
                <a:gd name="connsiteX15" fmla="*/ 130969 w 228600"/>
                <a:gd name="connsiteY15" fmla="*/ 45243 h 176211"/>
                <a:gd name="connsiteX16" fmla="*/ 176213 w 228600"/>
                <a:gd name="connsiteY16" fmla="*/ 11905 h 176211"/>
                <a:gd name="connsiteX17" fmla="*/ 204787 w 228600"/>
                <a:gd name="connsiteY17" fmla="*/ 4761 h 176211"/>
                <a:gd name="connsiteX0" fmla="*/ 204787 w 211931"/>
                <a:gd name="connsiteY0" fmla="*/ 0 h 171450"/>
                <a:gd name="connsiteX1" fmla="*/ 211931 w 211931"/>
                <a:gd name="connsiteY1" fmla="*/ 47627 h 171450"/>
                <a:gd name="connsiteX2" fmla="*/ 166688 w 211931"/>
                <a:gd name="connsiteY2" fmla="*/ 85725 h 171450"/>
                <a:gd name="connsiteX3" fmla="*/ 111919 w 211931"/>
                <a:gd name="connsiteY3" fmla="*/ 171450 h 171450"/>
                <a:gd name="connsiteX4" fmla="*/ 97631 w 211931"/>
                <a:gd name="connsiteY4" fmla="*/ 150019 h 171450"/>
                <a:gd name="connsiteX5" fmla="*/ 80963 w 211931"/>
                <a:gd name="connsiteY5" fmla="*/ 145257 h 171450"/>
                <a:gd name="connsiteX6" fmla="*/ 83344 w 211931"/>
                <a:gd name="connsiteY6" fmla="*/ 116682 h 171450"/>
                <a:gd name="connsiteX7" fmla="*/ 100013 w 211931"/>
                <a:gd name="connsiteY7" fmla="*/ 104775 h 171450"/>
                <a:gd name="connsiteX8" fmla="*/ 69056 w 211931"/>
                <a:gd name="connsiteY8" fmla="*/ 97632 h 171450"/>
                <a:gd name="connsiteX9" fmla="*/ 30956 w 211931"/>
                <a:gd name="connsiteY9" fmla="*/ 64294 h 171450"/>
                <a:gd name="connsiteX10" fmla="*/ 0 w 211931"/>
                <a:gd name="connsiteY10" fmla="*/ 21432 h 171450"/>
                <a:gd name="connsiteX11" fmla="*/ 26194 w 211931"/>
                <a:gd name="connsiteY11" fmla="*/ 21432 h 171450"/>
                <a:gd name="connsiteX12" fmla="*/ 40481 w 211931"/>
                <a:gd name="connsiteY12" fmla="*/ 54769 h 171450"/>
                <a:gd name="connsiteX13" fmla="*/ 71438 w 211931"/>
                <a:gd name="connsiteY13" fmla="*/ 61913 h 171450"/>
                <a:gd name="connsiteX14" fmla="*/ 102394 w 211931"/>
                <a:gd name="connsiteY14" fmla="*/ 38100 h 171450"/>
                <a:gd name="connsiteX15" fmla="*/ 130969 w 211931"/>
                <a:gd name="connsiteY15" fmla="*/ 40482 h 171450"/>
                <a:gd name="connsiteX16" fmla="*/ 176213 w 211931"/>
                <a:gd name="connsiteY16" fmla="*/ 7144 h 171450"/>
                <a:gd name="connsiteX17" fmla="*/ 204787 w 211931"/>
                <a:gd name="connsiteY17" fmla="*/ 0 h 171450"/>
                <a:gd name="connsiteX0" fmla="*/ 204787 w 211931"/>
                <a:gd name="connsiteY0" fmla="*/ 0 h 171450"/>
                <a:gd name="connsiteX1" fmla="*/ 209551 w 211931"/>
                <a:gd name="connsiteY1" fmla="*/ 23813 h 171450"/>
                <a:gd name="connsiteX2" fmla="*/ 211931 w 211931"/>
                <a:gd name="connsiteY2" fmla="*/ 47627 h 171450"/>
                <a:gd name="connsiteX3" fmla="*/ 166688 w 211931"/>
                <a:gd name="connsiteY3" fmla="*/ 85725 h 171450"/>
                <a:gd name="connsiteX4" fmla="*/ 111919 w 211931"/>
                <a:gd name="connsiteY4" fmla="*/ 171450 h 171450"/>
                <a:gd name="connsiteX5" fmla="*/ 97631 w 211931"/>
                <a:gd name="connsiteY5" fmla="*/ 150019 h 171450"/>
                <a:gd name="connsiteX6" fmla="*/ 80963 w 211931"/>
                <a:gd name="connsiteY6" fmla="*/ 145257 h 171450"/>
                <a:gd name="connsiteX7" fmla="*/ 83344 w 211931"/>
                <a:gd name="connsiteY7" fmla="*/ 116682 h 171450"/>
                <a:gd name="connsiteX8" fmla="*/ 100013 w 211931"/>
                <a:gd name="connsiteY8" fmla="*/ 104775 h 171450"/>
                <a:gd name="connsiteX9" fmla="*/ 69056 w 211931"/>
                <a:gd name="connsiteY9" fmla="*/ 97632 h 171450"/>
                <a:gd name="connsiteX10" fmla="*/ 30956 w 211931"/>
                <a:gd name="connsiteY10" fmla="*/ 64294 h 171450"/>
                <a:gd name="connsiteX11" fmla="*/ 0 w 211931"/>
                <a:gd name="connsiteY11" fmla="*/ 21432 h 171450"/>
                <a:gd name="connsiteX12" fmla="*/ 26194 w 211931"/>
                <a:gd name="connsiteY12" fmla="*/ 21432 h 171450"/>
                <a:gd name="connsiteX13" fmla="*/ 40481 w 211931"/>
                <a:gd name="connsiteY13" fmla="*/ 54769 h 171450"/>
                <a:gd name="connsiteX14" fmla="*/ 71438 w 211931"/>
                <a:gd name="connsiteY14" fmla="*/ 61913 h 171450"/>
                <a:gd name="connsiteX15" fmla="*/ 102394 w 211931"/>
                <a:gd name="connsiteY15" fmla="*/ 38100 h 171450"/>
                <a:gd name="connsiteX16" fmla="*/ 130969 w 211931"/>
                <a:gd name="connsiteY16" fmla="*/ 40482 h 171450"/>
                <a:gd name="connsiteX17" fmla="*/ 176213 w 211931"/>
                <a:gd name="connsiteY17" fmla="*/ 7144 h 171450"/>
                <a:gd name="connsiteX18" fmla="*/ 204787 w 211931"/>
                <a:gd name="connsiteY18" fmla="*/ 0 h 171450"/>
                <a:gd name="connsiteX0" fmla="*/ 204787 w 226220"/>
                <a:gd name="connsiteY0" fmla="*/ 0 h 171450"/>
                <a:gd name="connsiteX1" fmla="*/ 226220 w 226220"/>
                <a:gd name="connsiteY1" fmla="*/ 4763 h 171450"/>
                <a:gd name="connsiteX2" fmla="*/ 211931 w 226220"/>
                <a:gd name="connsiteY2" fmla="*/ 47627 h 171450"/>
                <a:gd name="connsiteX3" fmla="*/ 166688 w 226220"/>
                <a:gd name="connsiteY3" fmla="*/ 85725 h 171450"/>
                <a:gd name="connsiteX4" fmla="*/ 111919 w 226220"/>
                <a:gd name="connsiteY4" fmla="*/ 171450 h 171450"/>
                <a:gd name="connsiteX5" fmla="*/ 97631 w 226220"/>
                <a:gd name="connsiteY5" fmla="*/ 150019 h 171450"/>
                <a:gd name="connsiteX6" fmla="*/ 80963 w 226220"/>
                <a:gd name="connsiteY6" fmla="*/ 145257 h 171450"/>
                <a:gd name="connsiteX7" fmla="*/ 83344 w 226220"/>
                <a:gd name="connsiteY7" fmla="*/ 116682 h 171450"/>
                <a:gd name="connsiteX8" fmla="*/ 100013 w 226220"/>
                <a:gd name="connsiteY8" fmla="*/ 104775 h 171450"/>
                <a:gd name="connsiteX9" fmla="*/ 69056 w 226220"/>
                <a:gd name="connsiteY9" fmla="*/ 97632 h 171450"/>
                <a:gd name="connsiteX10" fmla="*/ 30956 w 226220"/>
                <a:gd name="connsiteY10" fmla="*/ 64294 h 171450"/>
                <a:gd name="connsiteX11" fmla="*/ 0 w 226220"/>
                <a:gd name="connsiteY11" fmla="*/ 21432 h 171450"/>
                <a:gd name="connsiteX12" fmla="*/ 26194 w 226220"/>
                <a:gd name="connsiteY12" fmla="*/ 21432 h 171450"/>
                <a:gd name="connsiteX13" fmla="*/ 40481 w 226220"/>
                <a:gd name="connsiteY13" fmla="*/ 54769 h 171450"/>
                <a:gd name="connsiteX14" fmla="*/ 71438 w 226220"/>
                <a:gd name="connsiteY14" fmla="*/ 61913 h 171450"/>
                <a:gd name="connsiteX15" fmla="*/ 102394 w 226220"/>
                <a:gd name="connsiteY15" fmla="*/ 38100 h 171450"/>
                <a:gd name="connsiteX16" fmla="*/ 130969 w 226220"/>
                <a:gd name="connsiteY16" fmla="*/ 40482 h 171450"/>
                <a:gd name="connsiteX17" fmla="*/ 176213 w 226220"/>
                <a:gd name="connsiteY17" fmla="*/ 7144 h 171450"/>
                <a:gd name="connsiteX18" fmla="*/ 204787 w 226220"/>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220" h="171450">
                  <a:moveTo>
                    <a:pt x="204787" y="0"/>
                  </a:moveTo>
                  <a:lnTo>
                    <a:pt x="226220" y="4763"/>
                  </a:lnTo>
                  <a:lnTo>
                    <a:pt x="211931" y="47627"/>
                  </a:lnTo>
                  <a:lnTo>
                    <a:pt x="166688" y="85725"/>
                  </a:lnTo>
                  <a:lnTo>
                    <a:pt x="111919" y="171450"/>
                  </a:lnTo>
                  <a:lnTo>
                    <a:pt x="97631" y="150019"/>
                  </a:lnTo>
                  <a:lnTo>
                    <a:pt x="80963" y="145257"/>
                  </a:lnTo>
                  <a:lnTo>
                    <a:pt x="83344" y="116682"/>
                  </a:lnTo>
                  <a:lnTo>
                    <a:pt x="100013" y="104775"/>
                  </a:lnTo>
                  <a:lnTo>
                    <a:pt x="69056" y="97632"/>
                  </a:lnTo>
                  <a:lnTo>
                    <a:pt x="30956" y="64294"/>
                  </a:lnTo>
                  <a:lnTo>
                    <a:pt x="0" y="21432"/>
                  </a:lnTo>
                  <a:lnTo>
                    <a:pt x="26194" y="21432"/>
                  </a:lnTo>
                  <a:lnTo>
                    <a:pt x="40481" y="54769"/>
                  </a:lnTo>
                  <a:lnTo>
                    <a:pt x="71438" y="61913"/>
                  </a:lnTo>
                  <a:lnTo>
                    <a:pt x="102394" y="38100"/>
                  </a:lnTo>
                  <a:lnTo>
                    <a:pt x="130969" y="40482"/>
                  </a:lnTo>
                  <a:lnTo>
                    <a:pt x="176213" y="7144"/>
                  </a:lnTo>
                  <a:lnTo>
                    <a:pt x="204787"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699" name="Freeform: Shape 45">
              <a:extLst>
                <a:ext uri="{FF2B5EF4-FFF2-40B4-BE49-F238E27FC236}">
                  <a16:creationId xmlns:a16="http://schemas.microsoft.com/office/drawing/2014/main" id="{08CC5BA1-4642-A449-D2C8-6C2C130D8016}"/>
                </a:ext>
              </a:extLst>
            </p:cNvPr>
            <p:cNvSpPr>
              <a:spLocks/>
            </p:cNvSpPr>
            <p:nvPr/>
          </p:nvSpPr>
          <p:spPr bwMode="auto">
            <a:xfrm>
              <a:off x="6474619" y="3974306"/>
              <a:ext cx="85725" cy="40481"/>
            </a:xfrm>
            <a:custGeom>
              <a:avLst/>
              <a:gdLst>
                <a:gd name="connsiteX0" fmla="*/ 85725 w 85725"/>
                <a:gd name="connsiteY0" fmla="*/ 14288 h 33338"/>
                <a:gd name="connsiteX1" fmla="*/ 0 w 85725"/>
                <a:gd name="connsiteY1" fmla="*/ 0 h 33338"/>
                <a:gd name="connsiteX2" fmla="*/ 21431 w 85725"/>
                <a:gd name="connsiteY2" fmla="*/ 33338 h 33338"/>
                <a:gd name="connsiteX3" fmla="*/ 85725 w 85725"/>
                <a:gd name="connsiteY3" fmla="*/ 14288 h 33338"/>
                <a:gd name="connsiteX0" fmla="*/ 85725 w 85725"/>
                <a:gd name="connsiteY0" fmla="*/ 14288 h 33338"/>
                <a:gd name="connsiteX1" fmla="*/ 0 w 85725"/>
                <a:gd name="connsiteY1" fmla="*/ 0 h 33338"/>
                <a:gd name="connsiteX2" fmla="*/ 21431 w 85725"/>
                <a:gd name="connsiteY2" fmla="*/ 33338 h 33338"/>
                <a:gd name="connsiteX3" fmla="*/ 47625 w 85725"/>
                <a:gd name="connsiteY3" fmla="*/ 26194 h 33338"/>
                <a:gd name="connsiteX4" fmla="*/ 85725 w 85725"/>
                <a:gd name="connsiteY4" fmla="*/ 14288 h 33338"/>
                <a:gd name="connsiteX0" fmla="*/ 85725 w 85725"/>
                <a:gd name="connsiteY0" fmla="*/ 14288 h 40481"/>
                <a:gd name="connsiteX1" fmla="*/ 0 w 85725"/>
                <a:gd name="connsiteY1" fmla="*/ 0 h 40481"/>
                <a:gd name="connsiteX2" fmla="*/ 21431 w 85725"/>
                <a:gd name="connsiteY2" fmla="*/ 33338 h 40481"/>
                <a:gd name="connsiteX3" fmla="*/ 61912 w 85725"/>
                <a:gd name="connsiteY3" fmla="*/ 40481 h 40481"/>
                <a:gd name="connsiteX4" fmla="*/ 85725 w 85725"/>
                <a:gd name="connsiteY4" fmla="*/ 14288 h 40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40481">
                  <a:moveTo>
                    <a:pt x="85725" y="14288"/>
                  </a:moveTo>
                  <a:lnTo>
                    <a:pt x="0" y="0"/>
                  </a:lnTo>
                  <a:lnTo>
                    <a:pt x="21431" y="33338"/>
                  </a:lnTo>
                  <a:lnTo>
                    <a:pt x="61912" y="40481"/>
                  </a:lnTo>
                  <a:lnTo>
                    <a:pt x="85725" y="14288"/>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00" name="Freeform: Shape 46">
              <a:extLst>
                <a:ext uri="{FF2B5EF4-FFF2-40B4-BE49-F238E27FC236}">
                  <a16:creationId xmlns:a16="http://schemas.microsoft.com/office/drawing/2014/main" id="{E8F4FB21-43BA-44B9-CAEA-31FB69BB55F8}"/>
                </a:ext>
              </a:extLst>
            </p:cNvPr>
            <p:cNvSpPr>
              <a:spLocks/>
            </p:cNvSpPr>
            <p:nvPr/>
          </p:nvSpPr>
          <p:spPr bwMode="auto">
            <a:xfrm>
              <a:off x="6815138" y="4331494"/>
              <a:ext cx="116681" cy="109537"/>
            </a:xfrm>
            <a:custGeom>
              <a:avLst/>
              <a:gdLst>
                <a:gd name="connsiteX0" fmla="*/ 80962 w 116681"/>
                <a:gd name="connsiteY0" fmla="*/ 0 h 109537"/>
                <a:gd name="connsiteX1" fmla="*/ 0 w 116681"/>
                <a:gd name="connsiteY1" fmla="*/ 7144 h 109537"/>
                <a:gd name="connsiteX2" fmla="*/ 0 w 116681"/>
                <a:gd name="connsiteY2" fmla="*/ 57150 h 109537"/>
                <a:gd name="connsiteX3" fmla="*/ 38100 w 116681"/>
                <a:gd name="connsiteY3" fmla="*/ 109537 h 109537"/>
                <a:gd name="connsiteX4" fmla="*/ 76200 w 116681"/>
                <a:gd name="connsiteY4" fmla="*/ 69056 h 109537"/>
                <a:gd name="connsiteX5" fmla="*/ 116681 w 116681"/>
                <a:gd name="connsiteY5" fmla="*/ 38100 h 109537"/>
                <a:gd name="connsiteX6" fmla="*/ 80962 w 116681"/>
                <a:gd name="connsiteY6" fmla="*/ 0 h 109537"/>
                <a:gd name="connsiteX0" fmla="*/ 80962 w 116681"/>
                <a:gd name="connsiteY0" fmla="*/ 0 h 109537"/>
                <a:gd name="connsiteX1" fmla="*/ 0 w 116681"/>
                <a:gd name="connsiteY1" fmla="*/ 7144 h 109537"/>
                <a:gd name="connsiteX2" fmla="*/ 0 w 116681"/>
                <a:gd name="connsiteY2" fmla="*/ 57150 h 109537"/>
                <a:gd name="connsiteX3" fmla="*/ 38100 w 116681"/>
                <a:gd name="connsiteY3" fmla="*/ 109537 h 109537"/>
                <a:gd name="connsiteX4" fmla="*/ 76200 w 116681"/>
                <a:gd name="connsiteY4" fmla="*/ 69056 h 109537"/>
                <a:gd name="connsiteX5" fmla="*/ 116681 w 116681"/>
                <a:gd name="connsiteY5" fmla="*/ 38100 h 109537"/>
                <a:gd name="connsiteX6" fmla="*/ 97631 w 116681"/>
                <a:gd name="connsiteY6" fmla="*/ 21431 h 109537"/>
                <a:gd name="connsiteX7" fmla="*/ 80962 w 116681"/>
                <a:gd name="connsiteY7" fmla="*/ 0 h 109537"/>
                <a:gd name="connsiteX0" fmla="*/ 80962 w 116681"/>
                <a:gd name="connsiteY0" fmla="*/ 0 h 109537"/>
                <a:gd name="connsiteX1" fmla="*/ 0 w 116681"/>
                <a:gd name="connsiteY1" fmla="*/ 7144 h 109537"/>
                <a:gd name="connsiteX2" fmla="*/ 0 w 116681"/>
                <a:gd name="connsiteY2" fmla="*/ 57150 h 109537"/>
                <a:gd name="connsiteX3" fmla="*/ 38100 w 116681"/>
                <a:gd name="connsiteY3" fmla="*/ 109537 h 109537"/>
                <a:gd name="connsiteX4" fmla="*/ 76200 w 116681"/>
                <a:gd name="connsiteY4" fmla="*/ 69056 h 109537"/>
                <a:gd name="connsiteX5" fmla="*/ 116681 w 116681"/>
                <a:gd name="connsiteY5" fmla="*/ 38100 h 109537"/>
                <a:gd name="connsiteX6" fmla="*/ 114300 w 116681"/>
                <a:gd name="connsiteY6" fmla="*/ 16668 h 109537"/>
                <a:gd name="connsiteX7" fmla="*/ 80962 w 116681"/>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81" h="109537">
                  <a:moveTo>
                    <a:pt x="80962" y="0"/>
                  </a:moveTo>
                  <a:lnTo>
                    <a:pt x="0" y="7144"/>
                  </a:lnTo>
                  <a:lnTo>
                    <a:pt x="0" y="57150"/>
                  </a:lnTo>
                  <a:lnTo>
                    <a:pt x="38100" y="109537"/>
                  </a:lnTo>
                  <a:lnTo>
                    <a:pt x="76200" y="69056"/>
                  </a:lnTo>
                  <a:lnTo>
                    <a:pt x="116681" y="38100"/>
                  </a:lnTo>
                  <a:lnTo>
                    <a:pt x="114300" y="16668"/>
                  </a:lnTo>
                  <a:lnTo>
                    <a:pt x="80962"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01" name="Freeform: Shape 48">
              <a:extLst>
                <a:ext uri="{FF2B5EF4-FFF2-40B4-BE49-F238E27FC236}">
                  <a16:creationId xmlns:a16="http://schemas.microsoft.com/office/drawing/2014/main" id="{15E16C0D-2238-3892-54AA-0253BFCF6E2C}"/>
                </a:ext>
              </a:extLst>
            </p:cNvPr>
            <p:cNvSpPr>
              <a:spLocks/>
            </p:cNvSpPr>
            <p:nvPr/>
          </p:nvSpPr>
          <p:spPr bwMode="auto">
            <a:xfrm>
              <a:off x="7774781" y="3136106"/>
              <a:ext cx="71438" cy="302419"/>
            </a:xfrm>
            <a:custGeom>
              <a:avLst/>
              <a:gdLst>
                <a:gd name="connsiteX0" fmla="*/ 19050 w 71438"/>
                <a:gd name="connsiteY0" fmla="*/ 0 h 302419"/>
                <a:gd name="connsiteX1" fmla="*/ 45244 w 71438"/>
                <a:gd name="connsiteY1" fmla="*/ 111919 h 302419"/>
                <a:gd name="connsiteX2" fmla="*/ 71438 w 71438"/>
                <a:gd name="connsiteY2" fmla="*/ 211932 h 302419"/>
                <a:gd name="connsiteX3" fmla="*/ 35719 w 71438"/>
                <a:gd name="connsiteY3" fmla="*/ 190500 h 302419"/>
                <a:gd name="connsiteX4" fmla="*/ 33338 w 71438"/>
                <a:gd name="connsiteY4" fmla="*/ 207169 h 302419"/>
                <a:gd name="connsiteX5" fmla="*/ 30957 w 71438"/>
                <a:gd name="connsiteY5" fmla="*/ 269082 h 302419"/>
                <a:gd name="connsiteX6" fmla="*/ 33338 w 71438"/>
                <a:gd name="connsiteY6" fmla="*/ 302419 h 302419"/>
                <a:gd name="connsiteX7" fmla="*/ 19050 w 71438"/>
                <a:gd name="connsiteY7" fmla="*/ 283369 h 302419"/>
                <a:gd name="connsiteX8" fmla="*/ 2382 w 71438"/>
                <a:gd name="connsiteY8" fmla="*/ 300038 h 302419"/>
                <a:gd name="connsiteX9" fmla="*/ 2382 w 71438"/>
                <a:gd name="connsiteY9" fmla="*/ 300038 h 302419"/>
                <a:gd name="connsiteX10" fmla="*/ 4763 w 71438"/>
                <a:gd name="connsiteY10" fmla="*/ 235744 h 302419"/>
                <a:gd name="connsiteX11" fmla="*/ 2382 w 71438"/>
                <a:gd name="connsiteY11" fmla="*/ 209550 h 302419"/>
                <a:gd name="connsiteX12" fmla="*/ 2382 w 71438"/>
                <a:gd name="connsiteY12" fmla="*/ 150019 h 302419"/>
                <a:gd name="connsiteX13" fmla="*/ 19050 w 71438"/>
                <a:gd name="connsiteY13" fmla="*/ 111919 h 302419"/>
                <a:gd name="connsiteX14" fmla="*/ 0 w 71438"/>
                <a:gd name="connsiteY14" fmla="*/ 85725 h 302419"/>
                <a:gd name="connsiteX15" fmla="*/ 19050 w 71438"/>
                <a:gd name="connsiteY15" fmla="*/ 0 h 3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38" h="302419">
                  <a:moveTo>
                    <a:pt x="19050" y="0"/>
                  </a:moveTo>
                  <a:lnTo>
                    <a:pt x="45244" y="111919"/>
                  </a:lnTo>
                  <a:lnTo>
                    <a:pt x="71438" y="211932"/>
                  </a:lnTo>
                  <a:lnTo>
                    <a:pt x="35719" y="190500"/>
                  </a:lnTo>
                  <a:lnTo>
                    <a:pt x="33338" y="207169"/>
                  </a:lnTo>
                  <a:cubicBezTo>
                    <a:pt x="32544" y="227807"/>
                    <a:pt x="31751" y="248444"/>
                    <a:pt x="30957" y="269082"/>
                  </a:cubicBezTo>
                  <a:lnTo>
                    <a:pt x="33338" y="302419"/>
                  </a:lnTo>
                  <a:lnTo>
                    <a:pt x="19050" y="283369"/>
                  </a:lnTo>
                  <a:lnTo>
                    <a:pt x="2382" y="300038"/>
                  </a:lnTo>
                  <a:lnTo>
                    <a:pt x="2382" y="300038"/>
                  </a:lnTo>
                  <a:cubicBezTo>
                    <a:pt x="3176" y="278607"/>
                    <a:pt x="3969" y="257175"/>
                    <a:pt x="4763" y="235744"/>
                  </a:cubicBezTo>
                  <a:lnTo>
                    <a:pt x="2382" y="209550"/>
                  </a:lnTo>
                  <a:lnTo>
                    <a:pt x="2382" y="150019"/>
                  </a:lnTo>
                  <a:lnTo>
                    <a:pt x="19050" y="111919"/>
                  </a:lnTo>
                  <a:lnTo>
                    <a:pt x="0" y="85725"/>
                  </a:lnTo>
                  <a:lnTo>
                    <a:pt x="1905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02" name="Freeform: Shape 49">
              <a:extLst>
                <a:ext uri="{FF2B5EF4-FFF2-40B4-BE49-F238E27FC236}">
                  <a16:creationId xmlns:a16="http://schemas.microsoft.com/office/drawing/2014/main" id="{CFDE3BB3-9CCE-97C4-A2E8-89DBDA2959FF}"/>
                </a:ext>
              </a:extLst>
            </p:cNvPr>
            <p:cNvSpPr>
              <a:spLocks/>
            </p:cNvSpPr>
            <p:nvPr/>
          </p:nvSpPr>
          <p:spPr bwMode="auto">
            <a:xfrm>
              <a:off x="7736681" y="3462338"/>
              <a:ext cx="123825" cy="135731"/>
            </a:xfrm>
            <a:custGeom>
              <a:avLst/>
              <a:gdLst>
                <a:gd name="connsiteX0" fmla="*/ 42863 w 123825"/>
                <a:gd name="connsiteY0" fmla="*/ 0 h 135731"/>
                <a:gd name="connsiteX1" fmla="*/ 83344 w 123825"/>
                <a:gd name="connsiteY1" fmla="*/ 50006 h 135731"/>
                <a:gd name="connsiteX2" fmla="*/ 116682 w 123825"/>
                <a:gd name="connsiteY2" fmla="*/ 61912 h 135731"/>
                <a:gd name="connsiteX3" fmla="*/ 123825 w 123825"/>
                <a:gd name="connsiteY3" fmla="*/ 80962 h 135731"/>
                <a:gd name="connsiteX4" fmla="*/ 95250 w 123825"/>
                <a:gd name="connsiteY4" fmla="*/ 102393 h 135731"/>
                <a:gd name="connsiteX5" fmla="*/ 80963 w 123825"/>
                <a:gd name="connsiteY5" fmla="*/ 126206 h 135731"/>
                <a:gd name="connsiteX6" fmla="*/ 57150 w 123825"/>
                <a:gd name="connsiteY6" fmla="*/ 100012 h 135731"/>
                <a:gd name="connsiteX7" fmla="*/ 21432 w 123825"/>
                <a:gd name="connsiteY7" fmla="*/ 107156 h 135731"/>
                <a:gd name="connsiteX8" fmla="*/ 33338 w 123825"/>
                <a:gd name="connsiteY8" fmla="*/ 121443 h 135731"/>
                <a:gd name="connsiteX9" fmla="*/ 33338 w 123825"/>
                <a:gd name="connsiteY9" fmla="*/ 135731 h 135731"/>
                <a:gd name="connsiteX10" fmla="*/ 0 w 123825"/>
                <a:gd name="connsiteY10" fmla="*/ 135731 h 135731"/>
                <a:gd name="connsiteX11" fmla="*/ 7144 w 123825"/>
                <a:gd name="connsiteY11" fmla="*/ 92868 h 135731"/>
                <a:gd name="connsiteX12" fmla="*/ 19050 w 123825"/>
                <a:gd name="connsiteY12" fmla="*/ 69056 h 135731"/>
                <a:gd name="connsiteX13" fmla="*/ 40482 w 123825"/>
                <a:gd name="connsiteY13" fmla="*/ 73818 h 135731"/>
                <a:gd name="connsiteX14" fmla="*/ 42863 w 123825"/>
                <a:gd name="connsiteY14" fmla="*/ 0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825" h="135731">
                  <a:moveTo>
                    <a:pt x="42863" y="0"/>
                  </a:moveTo>
                  <a:lnTo>
                    <a:pt x="83344" y="50006"/>
                  </a:lnTo>
                  <a:lnTo>
                    <a:pt x="116682" y="61912"/>
                  </a:lnTo>
                  <a:lnTo>
                    <a:pt x="123825" y="80962"/>
                  </a:lnTo>
                  <a:lnTo>
                    <a:pt x="95250" y="102393"/>
                  </a:lnTo>
                  <a:lnTo>
                    <a:pt x="80963" y="126206"/>
                  </a:lnTo>
                  <a:lnTo>
                    <a:pt x="57150" y="100012"/>
                  </a:lnTo>
                  <a:lnTo>
                    <a:pt x="21432" y="107156"/>
                  </a:lnTo>
                  <a:lnTo>
                    <a:pt x="33338" y="121443"/>
                  </a:lnTo>
                  <a:lnTo>
                    <a:pt x="33338" y="135731"/>
                  </a:lnTo>
                  <a:lnTo>
                    <a:pt x="0" y="135731"/>
                  </a:lnTo>
                  <a:lnTo>
                    <a:pt x="7144" y="92868"/>
                  </a:lnTo>
                  <a:lnTo>
                    <a:pt x="19050" y="69056"/>
                  </a:lnTo>
                  <a:lnTo>
                    <a:pt x="40482" y="73818"/>
                  </a:lnTo>
                  <a:cubicBezTo>
                    <a:pt x="41276" y="49212"/>
                    <a:pt x="42069" y="24606"/>
                    <a:pt x="42863" y="0"/>
                  </a:cubicBez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03" name="Freeform: Shape 50">
              <a:extLst>
                <a:ext uri="{FF2B5EF4-FFF2-40B4-BE49-F238E27FC236}">
                  <a16:creationId xmlns:a16="http://schemas.microsoft.com/office/drawing/2014/main" id="{456F562E-5652-D662-DB56-0107498D74B2}"/>
                </a:ext>
              </a:extLst>
            </p:cNvPr>
            <p:cNvSpPr>
              <a:spLocks/>
            </p:cNvSpPr>
            <p:nvPr/>
          </p:nvSpPr>
          <p:spPr bwMode="auto">
            <a:xfrm>
              <a:off x="7560469" y="3709988"/>
              <a:ext cx="219075" cy="114300"/>
            </a:xfrm>
            <a:custGeom>
              <a:avLst/>
              <a:gdLst>
                <a:gd name="connsiteX0" fmla="*/ 216694 w 219075"/>
                <a:gd name="connsiteY0" fmla="*/ 80962 h 114300"/>
                <a:gd name="connsiteX1" fmla="*/ 219075 w 219075"/>
                <a:gd name="connsiteY1" fmla="*/ 2381 h 114300"/>
                <a:gd name="connsiteX2" fmla="*/ 147637 w 219075"/>
                <a:gd name="connsiteY2" fmla="*/ 11906 h 114300"/>
                <a:gd name="connsiteX3" fmla="*/ 121444 w 219075"/>
                <a:gd name="connsiteY3" fmla="*/ 23812 h 114300"/>
                <a:gd name="connsiteX4" fmla="*/ 116681 w 219075"/>
                <a:gd name="connsiteY4" fmla="*/ 0 h 114300"/>
                <a:gd name="connsiteX5" fmla="*/ 107156 w 219075"/>
                <a:gd name="connsiteY5" fmla="*/ 40481 h 114300"/>
                <a:gd name="connsiteX6" fmla="*/ 80962 w 219075"/>
                <a:gd name="connsiteY6" fmla="*/ 59531 h 114300"/>
                <a:gd name="connsiteX7" fmla="*/ 19050 w 219075"/>
                <a:gd name="connsiteY7" fmla="*/ 45243 h 114300"/>
                <a:gd name="connsiteX8" fmla="*/ 0 w 219075"/>
                <a:gd name="connsiteY8" fmla="*/ 90487 h 114300"/>
                <a:gd name="connsiteX9" fmla="*/ 0 w 219075"/>
                <a:gd name="connsiteY9" fmla="*/ 90487 h 114300"/>
                <a:gd name="connsiteX10" fmla="*/ 52387 w 219075"/>
                <a:gd name="connsiteY10" fmla="*/ 88106 h 114300"/>
                <a:gd name="connsiteX11" fmla="*/ 97631 w 219075"/>
                <a:gd name="connsiteY11" fmla="*/ 88106 h 114300"/>
                <a:gd name="connsiteX12" fmla="*/ 92869 w 219075"/>
                <a:gd name="connsiteY12" fmla="*/ 114300 h 114300"/>
                <a:gd name="connsiteX13" fmla="*/ 111919 w 219075"/>
                <a:gd name="connsiteY13" fmla="*/ 102393 h 114300"/>
                <a:gd name="connsiteX14" fmla="*/ 128587 w 219075"/>
                <a:gd name="connsiteY14" fmla="*/ 90487 h 114300"/>
                <a:gd name="connsiteX15" fmla="*/ 216694 w 219075"/>
                <a:gd name="connsiteY15" fmla="*/ 8096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075" h="114300">
                  <a:moveTo>
                    <a:pt x="216694" y="80962"/>
                  </a:moveTo>
                  <a:cubicBezTo>
                    <a:pt x="217488" y="54768"/>
                    <a:pt x="218281" y="28575"/>
                    <a:pt x="219075" y="2381"/>
                  </a:cubicBezTo>
                  <a:lnTo>
                    <a:pt x="147637" y="11906"/>
                  </a:lnTo>
                  <a:lnTo>
                    <a:pt x="121444" y="23812"/>
                  </a:lnTo>
                  <a:lnTo>
                    <a:pt x="116681" y="0"/>
                  </a:lnTo>
                  <a:lnTo>
                    <a:pt x="107156" y="40481"/>
                  </a:lnTo>
                  <a:lnTo>
                    <a:pt x="80962" y="59531"/>
                  </a:lnTo>
                  <a:lnTo>
                    <a:pt x="19050" y="45243"/>
                  </a:lnTo>
                  <a:lnTo>
                    <a:pt x="0" y="90487"/>
                  </a:lnTo>
                  <a:lnTo>
                    <a:pt x="0" y="90487"/>
                  </a:lnTo>
                  <a:lnTo>
                    <a:pt x="52387" y="88106"/>
                  </a:lnTo>
                  <a:lnTo>
                    <a:pt x="97631" y="88106"/>
                  </a:lnTo>
                  <a:lnTo>
                    <a:pt x="92869" y="114300"/>
                  </a:lnTo>
                  <a:lnTo>
                    <a:pt x="111919" y="102393"/>
                  </a:lnTo>
                  <a:lnTo>
                    <a:pt x="128587" y="90487"/>
                  </a:lnTo>
                  <a:lnTo>
                    <a:pt x="216694" y="80962"/>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04" name="Freeform: Shape 52">
              <a:extLst>
                <a:ext uri="{FF2B5EF4-FFF2-40B4-BE49-F238E27FC236}">
                  <a16:creationId xmlns:a16="http://schemas.microsoft.com/office/drawing/2014/main" id="{BF4E69E6-8BC8-2F0A-E8E3-54B80C1BC6F9}"/>
                </a:ext>
              </a:extLst>
            </p:cNvPr>
            <p:cNvSpPr>
              <a:spLocks/>
            </p:cNvSpPr>
            <p:nvPr/>
          </p:nvSpPr>
          <p:spPr bwMode="auto">
            <a:xfrm>
              <a:off x="7743825" y="3600450"/>
              <a:ext cx="71438" cy="66675"/>
            </a:xfrm>
            <a:custGeom>
              <a:avLst/>
              <a:gdLst>
                <a:gd name="connsiteX0" fmla="*/ 71438 w 71438"/>
                <a:gd name="connsiteY0" fmla="*/ 42863 h 47625"/>
                <a:gd name="connsiteX1" fmla="*/ 23813 w 71438"/>
                <a:gd name="connsiteY1" fmla="*/ 0 h 47625"/>
                <a:gd name="connsiteX2" fmla="*/ 0 w 71438"/>
                <a:gd name="connsiteY2" fmla="*/ 26194 h 47625"/>
                <a:gd name="connsiteX3" fmla="*/ 9525 w 71438"/>
                <a:gd name="connsiteY3" fmla="*/ 47625 h 47625"/>
                <a:gd name="connsiteX4" fmla="*/ 71438 w 71438"/>
                <a:gd name="connsiteY4" fmla="*/ 42863 h 47625"/>
                <a:gd name="connsiteX0" fmla="*/ 71438 w 71438"/>
                <a:gd name="connsiteY0" fmla="*/ 42863 h 47625"/>
                <a:gd name="connsiteX1" fmla="*/ 23813 w 71438"/>
                <a:gd name="connsiteY1" fmla="*/ 0 h 47625"/>
                <a:gd name="connsiteX2" fmla="*/ 0 w 71438"/>
                <a:gd name="connsiteY2" fmla="*/ 26194 h 47625"/>
                <a:gd name="connsiteX3" fmla="*/ 9525 w 71438"/>
                <a:gd name="connsiteY3" fmla="*/ 47625 h 47625"/>
                <a:gd name="connsiteX4" fmla="*/ 35719 w 71438"/>
                <a:gd name="connsiteY4" fmla="*/ 42863 h 47625"/>
                <a:gd name="connsiteX5" fmla="*/ 71438 w 71438"/>
                <a:gd name="connsiteY5" fmla="*/ 42863 h 47625"/>
                <a:gd name="connsiteX0" fmla="*/ 71438 w 71438"/>
                <a:gd name="connsiteY0" fmla="*/ 42863 h 66675"/>
                <a:gd name="connsiteX1" fmla="*/ 23813 w 71438"/>
                <a:gd name="connsiteY1" fmla="*/ 0 h 66675"/>
                <a:gd name="connsiteX2" fmla="*/ 0 w 71438"/>
                <a:gd name="connsiteY2" fmla="*/ 26194 h 66675"/>
                <a:gd name="connsiteX3" fmla="*/ 9525 w 71438"/>
                <a:gd name="connsiteY3" fmla="*/ 47625 h 66675"/>
                <a:gd name="connsiteX4" fmla="*/ 42863 w 71438"/>
                <a:gd name="connsiteY4" fmla="*/ 66675 h 66675"/>
                <a:gd name="connsiteX5" fmla="*/ 71438 w 71438"/>
                <a:gd name="connsiteY5" fmla="*/ 4286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8" h="66675">
                  <a:moveTo>
                    <a:pt x="71438" y="42863"/>
                  </a:moveTo>
                  <a:lnTo>
                    <a:pt x="23813" y="0"/>
                  </a:lnTo>
                  <a:lnTo>
                    <a:pt x="0" y="26194"/>
                  </a:lnTo>
                  <a:lnTo>
                    <a:pt x="9525" y="47625"/>
                  </a:lnTo>
                  <a:lnTo>
                    <a:pt x="42863" y="66675"/>
                  </a:lnTo>
                  <a:lnTo>
                    <a:pt x="71438" y="42863"/>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05" name="Freeform: Shape 53">
              <a:extLst>
                <a:ext uri="{FF2B5EF4-FFF2-40B4-BE49-F238E27FC236}">
                  <a16:creationId xmlns:a16="http://schemas.microsoft.com/office/drawing/2014/main" id="{9462774B-84D9-6BF4-B6B6-CBAC5C2F6ACA}"/>
                </a:ext>
              </a:extLst>
            </p:cNvPr>
            <p:cNvSpPr>
              <a:spLocks/>
            </p:cNvSpPr>
            <p:nvPr/>
          </p:nvSpPr>
          <p:spPr bwMode="auto">
            <a:xfrm>
              <a:off x="7517607" y="3800475"/>
              <a:ext cx="54768" cy="109538"/>
            </a:xfrm>
            <a:custGeom>
              <a:avLst/>
              <a:gdLst>
                <a:gd name="connsiteX0" fmla="*/ 2381 w 47625"/>
                <a:gd name="connsiteY0" fmla="*/ 0 h 109538"/>
                <a:gd name="connsiteX1" fmla="*/ 47625 w 47625"/>
                <a:gd name="connsiteY1" fmla="*/ 47625 h 109538"/>
                <a:gd name="connsiteX2" fmla="*/ 19050 w 47625"/>
                <a:gd name="connsiteY2" fmla="*/ 109538 h 109538"/>
                <a:gd name="connsiteX3" fmla="*/ 0 w 47625"/>
                <a:gd name="connsiteY3" fmla="*/ 90488 h 109538"/>
                <a:gd name="connsiteX4" fmla="*/ 16669 w 47625"/>
                <a:gd name="connsiteY4" fmla="*/ 57150 h 109538"/>
                <a:gd name="connsiteX5" fmla="*/ 2381 w 47625"/>
                <a:gd name="connsiteY5" fmla="*/ 0 h 109538"/>
                <a:gd name="connsiteX0" fmla="*/ 2381 w 47625"/>
                <a:gd name="connsiteY0" fmla="*/ 0 h 109538"/>
                <a:gd name="connsiteX1" fmla="*/ 47625 w 47625"/>
                <a:gd name="connsiteY1" fmla="*/ 47625 h 109538"/>
                <a:gd name="connsiteX2" fmla="*/ 19050 w 47625"/>
                <a:gd name="connsiteY2" fmla="*/ 109538 h 109538"/>
                <a:gd name="connsiteX3" fmla="*/ 0 w 47625"/>
                <a:gd name="connsiteY3" fmla="*/ 90488 h 109538"/>
                <a:gd name="connsiteX4" fmla="*/ 16669 w 47625"/>
                <a:gd name="connsiteY4" fmla="*/ 57150 h 109538"/>
                <a:gd name="connsiteX5" fmla="*/ 4763 w 47625"/>
                <a:gd name="connsiteY5" fmla="*/ 26194 h 109538"/>
                <a:gd name="connsiteX6" fmla="*/ 2381 w 47625"/>
                <a:gd name="connsiteY6" fmla="*/ 0 h 109538"/>
                <a:gd name="connsiteX0" fmla="*/ 9524 w 54768"/>
                <a:gd name="connsiteY0" fmla="*/ 0 h 109538"/>
                <a:gd name="connsiteX1" fmla="*/ 54768 w 54768"/>
                <a:gd name="connsiteY1" fmla="*/ 47625 h 109538"/>
                <a:gd name="connsiteX2" fmla="*/ 26193 w 54768"/>
                <a:gd name="connsiteY2" fmla="*/ 109538 h 109538"/>
                <a:gd name="connsiteX3" fmla="*/ 7143 w 54768"/>
                <a:gd name="connsiteY3" fmla="*/ 90488 h 109538"/>
                <a:gd name="connsiteX4" fmla="*/ 23812 w 54768"/>
                <a:gd name="connsiteY4" fmla="*/ 57150 h 109538"/>
                <a:gd name="connsiteX5" fmla="*/ 0 w 54768"/>
                <a:gd name="connsiteY5" fmla="*/ 26194 h 109538"/>
                <a:gd name="connsiteX6" fmla="*/ 9524 w 54768"/>
                <a:gd name="connsiteY6"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68" h="109538">
                  <a:moveTo>
                    <a:pt x="9524" y="0"/>
                  </a:moveTo>
                  <a:lnTo>
                    <a:pt x="54768" y="47625"/>
                  </a:lnTo>
                  <a:lnTo>
                    <a:pt x="26193" y="109538"/>
                  </a:lnTo>
                  <a:lnTo>
                    <a:pt x="7143" y="90488"/>
                  </a:lnTo>
                  <a:lnTo>
                    <a:pt x="23812" y="57150"/>
                  </a:lnTo>
                  <a:lnTo>
                    <a:pt x="0" y="26194"/>
                  </a:lnTo>
                  <a:lnTo>
                    <a:pt x="9524"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06" name="Freeform: Shape 57">
              <a:extLst>
                <a:ext uri="{FF2B5EF4-FFF2-40B4-BE49-F238E27FC236}">
                  <a16:creationId xmlns:a16="http://schemas.microsoft.com/office/drawing/2014/main" id="{71D50C8C-9E3A-E503-2D33-88BC932CFF11}"/>
                </a:ext>
              </a:extLst>
            </p:cNvPr>
            <p:cNvSpPr>
              <a:spLocks/>
            </p:cNvSpPr>
            <p:nvPr/>
          </p:nvSpPr>
          <p:spPr bwMode="auto">
            <a:xfrm>
              <a:off x="7581900" y="3800475"/>
              <a:ext cx="50006" cy="52388"/>
            </a:xfrm>
            <a:custGeom>
              <a:avLst/>
              <a:gdLst>
                <a:gd name="connsiteX0" fmla="*/ 0 w 42862"/>
                <a:gd name="connsiteY0" fmla="*/ 52388 h 52388"/>
                <a:gd name="connsiteX1" fmla="*/ 42862 w 42862"/>
                <a:gd name="connsiteY1" fmla="*/ 21431 h 52388"/>
                <a:gd name="connsiteX2" fmla="*/ 21431 w 42862"/>
                <a:gd name="connsiteY2" fmla="*/ 0 h 52388"/>
                <a:gd name="connsiteX3" fmla="*/ 0 w 42862"/>
                <a:gd name="connsiteY3" fmla="*/ 52388 h 52388"/>
                <a:gd name="connsiteX0" fmla="*/ 0 w 42862"/>
                <a:gd name="connsiteY0" fmla="*/ 52388 h 52388"/>
                <a:gd name="connsiteX1" fmla="*/ 42862 w 42862"/>
                <a:gd name="connsiteY1" fmla="*/ 21431 h 52388"/>
                <a:gd name="connsiteX2" fmla="*/ 21431 w 42862"/>
                <a:gd name="connsiteY2" fmla="*/ 0 h 52388"/>
                <a:gd name="connsiteX3" fmla="*/ 9525 w 42862"/>
                <a:gd name="connsiteY3" fmla="*/ 26194 h 52388"/>
                <a:gd name="connsiteX4" fmla="*/ 0 w 42862"/>
                <a:gd name="connsiteY4" fmla="*/ 52388 h 52388"/>
                <a:gd name="connsiteX0" fmla="*/ 7144 w 50006"/>
                <a:gd name="connsiteY0" fmla="*/ 52388 h 52388"/>
                <a:gd name="connsiteX1" fmla="*/ 50006 w 50006"/>
                <a:gd name="connsiteY1" fmla="*/ 21431 h 52388"/>
                <a:gd name="connsiteX2" fmla="*/ 28575 w 50006"/>
                <a:gd name="connsiteY2" fmla="*/ 0 h 52388"/>
                <a:gd name="connsiteX3" fmla="*/ 0 w 50006"/>
                <a:gd name="connsiteY3" fmla="*/ 26194 h 52388"/>
                <a:gd name="connsiteX4" fmla="*/ 7144 w 50006"/>
                <a:gd name="connsiteY4" fmla="*/ 52388 h 5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6" h="52388">
                  <a:moveTo>
                    <a:pt x="7144" y="52388"/>
                  </a:moveTo>
                  <a:lnTo>
                    <a:pt x="50006" y="21431"/>
                  </a:lnTo>
                  <a:lnTo>
                    <a:pt x="28575" y="0"/>
                  </a:lnTo>
                  <a:lnTo>
                    <a:pt x="0" y="26194"/>
                  </a:lnTo>
                  <a:lnTo>
                    <a:pt x="7144" y="52388"/>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07" name="Freeform: Shape 58">
              <a:extLst>
                <a:ext uri="{FF2B5EF4-FFF2-40B4-BE49-F238E27FC236}">
                  <a16:creationId xmlns:a16="http://schemas.microsoft.com/office/drawing/2014/main" id="{7786187F-5C0C-1F3E-8BB3-52161C4E2B2A}"/>
                </a:ext>
              </a:extLst>
            </p:cNvPr>
            <p:cNvSpPr>
              <a:spLocks/>
            </p:cNvSpPr>
            <p:nvPr/>
          </p:nvSpPr>
          <p:spPr bwMode="auto">
            <a:xfrm>
              <a:off x="7472363" y="4707731"/>
              <a:ext cx="423862" cy="207169"/>
            </a:xfrm>
            <a:custGeom>
              <a:avLst/>
              <a:gdLst>
                <a:gd name="connsiteX0" fmla="*/ 423862 w 423862"/>
                <a:gd name="connsiteY0" fmla="*/ 207169 h 207169"/>
                <a:gd name="connsiteX1" fmla="*/ 311943 w 423862"/>
                <a:gd name="connsiteY1" fmla="*/ 92869 h 207169"/>
                <a:gd name="connsiteX2" fmla="*/ 271462 w 423862"/>
                <a:gd name="connsiteY2" fmla="*/ 59532 h 207169"/>
                <a:gd name="connsiteX3" fmla="*/ 209550 w 423862"/>
                <a:gd name="connsiteY3" fmla="*/ 28575 h 207169"/>
                <a:gd name="connsiteX4" fmla="*/ 200025 w 423862"/>
                <a:gd name="connsiteY4" fmla="*/ 42863 h 207169"/>
                <a:gd name="connsiteX5" fmla="*/ 157162 w 423862"/>
                <a:gd name="connsiteY5" fmla="*/ 23813 h 207169"/>
                <a:gd name="connsiteX6" fmla="*/ 114300 w 423862"/>
                <a:gd name="connsiteY6" fmla="*/ 47625 h 207169"/>
                <a:gd name="connsiteX7" fmla="*/ 97631 w 423862"/>
                <a:gd name="connsiteY7" fmla="*/ 66675 h 207169"/>
                <a:gd name="connsiteX8" fmla="*/ 59531 w 423862"/>
                <a:gd name="connsiteY8" fmla="*/ 26194 h 207169"/>
                <a:gd name="connsiteX9" fmla="*/ 64293 w 423862"/>
                <a:gd name="connsiteY9" fmla="*/ 11907 h 207169"/>
                <a:gd name="connsiteX10" fmla="*/ 21431 w 423862"/>
                <a:gd name="connsiteY10" fmla="*/ 0 h 207169"/>
                <a:gd name="connsiteX11" fmla="*/ 0 w 423862"/>
                <a:gd name="connsiteY11" fmla="*/ 19050 h 207169"/>
                <a:gd name="connsiteX12" fmla="*/ 38100 w 423862"/>
                <a:gd name="connsiteY12" fmla="*/ 40482 h 207169"/>
                <a:gd name="connsiteX13" fmla="*/ 33337 w 423862"/>
                <a:gd name="connsiteY13" fmla="*/ 54769 h 207169"/>
                <a:gd name="connsiteX14" fmla="*/ 78581 w 423862"/>
                <a:gd name="connsiteY14" fmla="*/ 83344 h 207169"/>
                <a:gd name="connsiteX15" fmla="*/ 140493 w 423862"/>
                <a:gd name="connsiteY15" fmla="*/ 104775 h 207169"/>
                <a:gd name="connsiteX16" fmla="*/ 171450 w 423862"/>
                <a:gd name="connsiteY16" fmla="*/ 130969 h 207169"/>
                <a:gd name="connsiteX17" fmla="*/ 154781 w 423862"/>
                <a:gd name="connsiteY17" fmla="*/ 190500 h 207169"/>
                <a:gd name="connsiteX18" fmla="*/ 180975 w 423862"/>
                <a:gd name="connsiteY18" fmla="*/ 169069 h 207169"/>
                <a:gd name="connsiteX19" fmla="*/ 223837 w 423862"/>
                <a:gd name="connsiteY19" fmla="*/ 188119 h 207169"/>
                <a:gd name="connsiteX20" fmla="*/ 254793 w 423862"/>
                <a:gd name="connsiteY20" fmla="*/ 202407 h 207169"/>
                <a:gd name="connsiteX21" fmla="*/ 280987 w 423862"/>
                <a:gd name="connsiteY21" fmla="*/ 173832 h 207169"/>
                <a:gd name="connsiteX22" fmla="*/ 314325 w 423862"/>
                <a:gd name="connsiteY22" fmla="*/ 164307 h 207169"/>
                <a:gd name="connsiteX23" fmla="*/ 364331 w 423862"/>
                <a:gd name="connsiteY23" fmla="*/ 197644 h 207169"/>
                <a:gd name="connsiteX24" fmla="*/ 423862 w 423862"/>
                <a:gd name="connsiteY24" fmla="*/ 207169 h 2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3862" h="207169">
                  <a:moveTo>
                    <a:pt x="423862" y="207169"/>
                  </a:moveTo>
                  <a:lnTo>
                    <a:pt x="311943" y="92869"/>
                  </a:lnTo>
                  <a:lnTo>
                    <a:pt x="271462" y="59532"/>
                  </a:lnTo>
                  <a:lnTo>
                    <a:pt x="209550" y="28575"/>
                  </a:lnTo>
                  <a:lnTo>
                    <a:pt x="200025" y="42863"/>
                  </a:lnTo>
                  <a:lnTo>
                    <a:pt x="157162" y="23813"/>
                  </a:lnTo>
                  <a:lnTo>
                    <a:pt x="114300" y="47625"/>
                  </a:lnTo>
                  <a:lnTo>
                    <a:pt x="97631" y="66675"/>
                  </a:lnTo>
                  <a:lnTo>
                    <a:pt x="59531" y="26194"/>
                  </a:lnTo>
                  <a:lnTo>
                    <a:pt x="64293" y="11907"/>
                  </a:lnTo>
                  <a:lnTo>
                    <a:pt x="21431" y="0"/>
                  </a:lnTo>
                  <a:lnTo>
                    <a:pt x="0" y="19050"/>
                  </a:lnTo>
                  <a:lnTo>
                    <a:pt x="38100" y="40482"/>
                  </a:lnTo>
                  <a:lnTo>
                    <a:pt x="33337" y="54769"/>
                  </a:lnTo>
                  <a:lnTo>
                    <a:pt x="78581" y="83344"/>
                  </a:lnTo>
                  <a:lnTo>
                    <a:pt x="140493" y="104775"/>
                  </a:lnTo>
                  <a:lnTo>
                    <a:pt x="171450" y="130969"/>
                  </a:lnTo>
                  <a:lnTo>
                    <a:pt x="154781" y="190500"/>
                  </a:lnTo>
                  <a:lnTo>
                    <a:pt x="180975" y="169069"/>
                  </a:lnTo>
                  <a:lnTo>
                    <a:pt x="223837" y="188119"/>
                  </a:lnTo>
                  <a:lnTo>
                    <a:pt x="254793" y="202407"/>
                  </a:lnTo>
                  <a:lnTo>
                    <a:pt x="280987" y="173832"/>
                  </a:lnTo>
                  <a:lnTo>
                    <a:pt x="314325" y="164307"/>
                  </a:lnTo>
                  <a:lnTo>
                    <a:pt x="364331" y="197644"/>
                  </a:lnTo>
                  <a:lnTo>
                    <a:pt x="423862" y="20716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08" name="Freeform: Shape 59">
              <a:extLst>
                <a:ext uri="{FF2B5EF4-FFF2-40B4-BE49-F238E27FC236}">
                  <a16:creationId xmlns:a16="http://schemas.microsoft.com/office/drawing/2014/main" id="{3A132F43-3FE7-DC04-6190-F52C5032EF25}"/>
                </a:ext>
              </a:extLst>
            </p:cNvPr>
            <p:cNvSpPr>
              <a:spLocks/>
            </p:cNvSpPr>
            <p:nvPr/>
          </p:nvSpPr>
          <p:spPr bwMode="auto">
            <a:xfrm>
              <a:off x="6824663" y="4819650"/>
              <a:ext cx="223837" cy="73819"/>
            </a:xfrm>
            <a:custGeom>
              <a:avLst/>
              <a:gdLst>
                <a:gd name="connsiteX0" fmla="*/ 223837 w 223837"/>
                <a:gd name="connsiteY0" fmla="*/ 73819 h 73819"/>
                <a:gd name="connsiteX1" fmla="*/ 107156 w 223837"/>
                <a:gd name="connsiteY1" fmla="*/ 52388 h 73819"/>
                <a:gd name="connsiteX2" fmla="*/ 59531 w 223837"/>
                <a:gd name="connsiteY2" fmla="*/ 38100 h 73819"/>
                <a:gd name="connsiteX3" fmla="*/ 0 w 223837"/>
                <a:gd name="connsiteY3" fmla="*/ 19050 h 73819"/>
                <a:gd name="connsiteX4" fmla="*/ 19050 w 223837"/>
                <a:gd name="connsiteY4" fmla="*/ 0 h 73819"/>
                <a:gd name="connsiteX5" fmla="*/ 92868 w 223837"/>
                <a:gd name="connsiteY5" fmla="*/ 23813 h 73819"/>
                <a:gd name="connsiteX6" fmla="*/ 161925 w 223837"/>
                <a:gd name="connsiteY6" fmla="*/ 23813 h 73819"/>
                <a:gd name="connsiteX7" fmla="*/ 223837 w 223837"/>
                <a:gd name="connsiteY7" fmla="*/ 73819 h 7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837" h="73819">
                  <a:moveTo>
                    <a:pt x="223837" y="73819"/>
                  </a:moveTo>
                  <a:lnTo>
                    <a:pt x="107156" y="52388"/>
                  </a:lnTo>
                  <a:lnTo>
                    <a:pt x="59531" y="38100"/>
                  </a:lnTo>
                  <a:lnTo>
                    <a:pt x="0" y="19050"/>
                  </a:lnTo>
                  <a:lnTo>
                    <a:pt x="19050" y="0"/>
                  </a:lnTo>
                  <a:lnTo>
                    <a:pt x="92868" y="23813"/>
                  </a:lnTo>
                  <a:lnTo>
                    <a:pt x="161925" y="23813"/>
                  </a:lnTo>
                  <a:lnTo>
                    <a:pt x="223837" y="7381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09" name="Freeform: Shape 60">
              <a:extLst>
                <a:ext uri="{FF2B5EF4-FFF2-40B4-BE49-F238E27FC236}">
                  <a16:creationId xmlns:a16="http://schemas.microsoft.com/office/drawing/2014/main" id="{3A893C5C-3912-E5A8-3827-7589C9F051B3}"/>
                </a:ext>
              </a:extLst>
            </p:cNvPr>
            <p:cNvSpPr>
              <a:spLocks/>
            </p:cNvSpPr>
            <p:nvPr/>
          </p:nvSpPr>
          <p:spPr bwMode="auto">
            <a:xfrm>
              <a:off x="6934200" y="4548188"/>
              <a:ext cx="273844" cy="242887"/>
            </a:xfrm>
            <a:custGeom>
              <a:avLst/>
              <a:gdLst>
                <a:gd name="connsiteX0" fmla="*/ 0 w 273844"/>
                <a:gd name="connsiteY0" fmla="*/ 119062 h 242887"/>
                <a:gd name="connsiteX1" fmla="*/ 23813 w 273844"/>
                <a:gd name="connsiteY1" fmla="*/ 188118 h 242887"/>
                <a:gd name="connsiteX2" fmla="*/ 42863 w 273844"/>
                <a:gd name="connsiteY2" fmla="*/ 230981 h 242887"/>
                <a:gd name="connsiteX3" fmla="*/ 102394 w 273844"/>
                <a:gd name="connsiteY3" fmla="*/ 226218 h 242887"/>
                <a:gd name="connsiteX4" fmla="*/ 147638 w 273844"/>
                <a:gd name="connsiteY4" fmla="*/ 242887 h 242887"/>
                <a:gd name="connsiteX5" fmla="*/ 183356 w 273844"/>
                <a:gd name="connsiteY5" fmla="*/ 221456 h 242887"/>
                <a:gd name="connsiteX6" fmla="*/ 204788 w 273844"/>
                <a:gd name="connsiteY6" fmla="*/ 173831 h 242887"/>
                <a:gd name="connsiteX7" fmla="*/ 240506 w 273844"/>
                <a:gd name="connsiteY7" fmla="*/ 147637 h 242887"/>
                <a:gd name="connsiteX8" fmla="*/ 238125 w 273844"/>
                <a:gd name="connsiteY8" fmla="*/ 114300 h 242887"/>
                <a:gd name="connsiteX9" fmla="*/ 219075 w 273844"/>
                <a:gd name="connsiteY9" fmla="*/ 76200 h 242887"/>
                <a:gd name="connsiteX10" fmla="*/ 242888 w 273844"/>
                <a:gd name="connsiteY10" fmla="*/ 57150 h 242887"/>
                <a:gd name="connsiteX11" fmla="*/ 273844 w 273844"/>
                <a:gd name="connsiteY11" fmla="*/ 38100 h 242887"/>
                <a:gd name="connsiteX12" fmla="*/ 202406 w 273844"/>
                <a:gd name="connsiteY12" fmla="*/ 0 h 242887"/>
                <a:gd name="connsiteX13" fmla="*/ 178594 w 273844"/>
                <a:gd name="connsiteY13" fmla="*/ 38100 h 242887"/>
                <a:gd name="connsiteX14" fmla="*/ 161925 w 273844"/>
                <a:gd name="connsiteY14" fmla="*/ 45243 h 242887"/>
                <a:gd name="connsiteX15" fmla="*/ 102394 w 273844"/>
                <a:gd name="connsiteY15" fmla="*/ 88106 h 242887"/>
                <a:gd name="connsiteX16" fmla="*/ 76200 w 273844"/>
                <a:gd name="connsiteY16" fmla="*/ 88106 h 242887"/>
                <a:gd name="connsiteX17" fmla="*/ 50006 w 273844"/>
                <a:gd name="connsiteY17" fmla="*/ 119062 h 242887"/>
                <a:gd name="connsiteX18" fmla="*/ 0 w 273844"/>
                <a:gd name="connsiteY18" fmla="*/ 119062 h 242887"/>
                <a:gd name="connsiteX0" fmla="*/ 0 w 273844"/>
                <a:gd name="connsiteY0" fmla="*/ 119062 h 242887"/>
                <a:gd name="connsiteX1" fmla="*/ 23813 w 273844"/>
                <a:gd name="connsiteY1" fmla="*/ 188118 h 242887"/>
                <a:gd name="connsiteX2" fmla="*/ 42863 w 273844"/>
                <a:gd name="connsiteY2" fmla="*/ 230981 h 242887"/>
                <a:gd name="connsiteX3" fmla="*/ 102394 w 273844"/>
                <a:gd name="connsiteY3" fmla="*/ 226218 h 242887"/>
                <a:gd name="connsiteX4" fmla="*/ 147638 w 273844"/>
                <a:gd name="connsiteY4" fmla="*/ 242887 h 242887"/>
                <a:gd name="connsiteX5" fmla="*/ 183356 w 273844"/>
                <a:gd name="connsiteY5" fmla="*/ 221456 h 242887"/>
                <a:gd name="connsiteX6" fmla="*/ 204788 w 273844"/>
                <a:gd name="connsiteY6" fmla="*/ 173831 h 242887"/>
                <a:gd name="connsiteX7" fmla="*/ 240506 w 273844"/>
                <a:gd name="connsiteY7" fmla="*/ 147637 h 242887"/>
                <a:gd name="connsiteX8" fmla="*/ 238125 w 273844"/>
                <a:gd name="connsiteY8" fmla="*/ 114300 h 242887"/>
                <a:gd name="connsiteX9" fmla="*/ 219075 w 273844"/>
                <a:gd name="connsiteY9" fmla="*/ 76200 h 242887"/>
                <a:gd name="connsiteX10" fmla="*/ 242888 w 273844"/>
                <a:gd name="connsiteY10" fmla="*/ 57150 h 242887"/>
                <a:gd name="connsiteX11" fmla="*/ 273844 w 273844"/>
                <a:gd name="connsiteY11" fmla="*/ 38100 h 242887"/>
                <a:gd name="connsiteX12" fmla="*/ 202406 w 273844"/>
                <a:gd name="connsiteY12" fmla="*/ 0 h 242887"/>
                <a:gd name="connsiteX13" fmla="*/ 178594 w 273844"/>
                <a:gd name="connsiteY13" fmla="*/ 38100 h 242887"/>
                <a:gd name="connsiteX14" fmla="*/ 161925 w 273844"/>
                <a:gd name="connsiteY14" fmla="*/ 45243 h 242887"/>
                <a:gd name="connsiteX15" fmla="*/ 102394 w 273844"/>
                <a:gd name="connsiteY15" fmla="*/ 88106 h 242887"/>
                <a:gd name="connsiteX16" fmla="*/ 76200 w 273844"/>
                <a:gd name="connsiteY16" fmla="*/ 88106 h 242887"/>
                <a:gd name="connsiteX17" fmla="*/ 50006 w 273844"/>
                <a:gd name="connsiteY17" fmla="*/ 119062 h 242887"/>
                <a:gd name="connsiteX18" fmla="*/ 21431 w 273844"/>
                <a:gd name="connsiteY18" fmla="*/ 116681 h 242887"/>
                <a:gd name="connsiteX19" fmla="*/ 0 w 273844"/>
                <a:gd name="connsiteY19" fmla="*/ 119062 h 242887"/>
                <a:gd name="connsiteX0" fmla="*/ 0 w 273844"/>
                <a:gd name="connsiteY0" fmla="*/ 119062 h 242887"/>
                <a:gd name="connsiteX1" fmla="*/ 23813 w 273844"/>
                <a:gd name="connsiteY1" fmla="*/ 188118 h 242887"/>
                <a:gd name="connsiteX2" fmla="*/ 42863 w 273844"/>
                <a:gd name="connsiteY2" fmla="*/ 230981 h 242887"/>
                <a:gd name="connsiteX3" fmla="*/ 102394 w 273844"/>
                <a:gd name="connsiteY3" fmla="*/ 226218 h 242887"/>
                <a:gd name="connsiteX4" fmla="*/ 147638 w 273844"/>
                <a:gd name="connsiteY4" fmla="*/ 242887 h 242887"/>
                <a:gd name="connsiteX5" fmla="*/ 183356 w 273844"/>
                <a:gd name="connsiteY5" fmla="*/ 221456 h 242887"/>
                <a:gd name="connsiteX6" fmla="*/ 204788 w 273844"/>
                <a:gd name="connsiteY6" fmla="*/ 173831 h 242887"/>
                <a:gd name="connsiteX7" fmla="*/ 240506 w 273844"/>
                <a:gd name="connsiteY7" fmla="*/ 147637 h 242887"/>
                <a:gd name="connsiteX8" fmla="*/ 238125 w 273844"/>
                <a:gd name="connsiteY8" fmla="*/ 114300 h 242887"/>
                <a:gd name="connsiteX9" fmla="*/ 219075 w 273844"/>
                <a:gd name="connsiteY9" fmla="*/ 76200 h 242887"/>
                <a:gd name="connsiteX10" fmla="*/ 242888 w 273844"/>
                <a:gd name="connsiteY10" fmla="*/ 57150 h 242887"/>
                <a:gd name="connsiteX11" fmla="*/ 273844 w 273844"/>
                <a:gd name="connsiteY11" fmla="*/ 38100 h 242887"/>
                <a:gd name="connsiteX12" fmla="*/ 202406 w 273844"/>
                <a:gd name="connsiteY12" fmla="*/ 0 h 242887"/>
                <a:gd name="connsiteX13" fmla="*/ 178594 w 273844"/>
                <a:gd name="connsiteY13" fmla="*/ 38100 h 242887"/>
                <a:gd name="connsiteX14" fmla="*/ 161925 w 273844"/>
                <a:gd name="connsiteY14" fmla="*/ 45243 h 242887"/>
                <a:gd name="connsiteX15" fmla="*/ 102394 w 273844"/>
                <a:gd name="connsiteY15" fmla="*/ 88106 h 242887"/>
                <a:gd name="connsiteX16" fmla="*/ 76200 w 273844"/>
                <a:gd name="connsiteY16" fmla="*/ 88106 h 242887"/>
                <a:gd name="connsiteX17" fmla="*/ 50006 w 273844"/>
                <a:gd name="connsiteY17" fmla="*/ 119062 h 242887"/>
                <a:gd name="connsiteX18" fmla="*/ 21431 w 273844"/>
                <a:gd name="connsiteY18" fmla="*/ 104775 h 242887"/>
                <a:gd name="connsiteX19" fmla="*/ 0 w 273844"/>
                <a:gd name="connsiteY19" fmla="*/ 119062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3844" h="242887">
                  <a:moveTo>
                    <a:pt x="0" y="119062"/>
                  </a:moveTo>
                  <a:lnTo>
                    <a:pt x="23813" y="188118"/>
                  </a:lnTo>
                  <a:lnTo>
                    <a:pt x="42863" y="230981"/>
                  </a:lnTo>
                  <a:lnTo>
                    <a:pt x="102394" y="226218"/>
                  </a:lnTo>
                  <a:lnTo>
                    <a:pt x="147638" y="242887"/>
                  </a:lnTo>
                  <a:lnTo>
                    <a:pt x="183356" y="221456"/>
                  </a:lnTo>
                  <a:lnTo>
                    <a:pt x="204788" y="173831"/>
                  </a:lnTo>
                  <a:lnTo>
                    <a:pt x="240506" y="147637"/>
                  </a:lnTo>
                  <a:lnTo>
                    <a:pt x="238125" y="114300"/>
                  </a:lnTo>
                  <a:lnTo>
                    <a:pt x="219075" y="76200"/>
                  </a:lnTo>
                  <a:lnTo>
                    <a:pt x="242888" y="57150"/>
                  </a:lnTo>
                  <a:lnTo>
                    <a:pt x="273844" y="38100"/>
                  </a:lnTo>
                  <a:lnTo>
                    <a:pt x="202406" y="0"/>
                  </a:lnTo>
                  <a:lnTo>
                    <a:pt x="178594" y="38100"/>
                  </a:lnTo>
                  <a:lnTo>
                    <a:pt x="161925" y="45243"/>
                  </a:lnTo>
                  <a:lnTo>
                    <a:pt x="102394" y="88106"/>
                  </a:lnTo>
                  <a:lnTo>
                    <a:pt x="76200" y="88106"/>
                  </a:lnTo>
                  <a:lnTo>
                    <a:pt x="50006" y="119062"/>
                  </a:lnTo>
                  <a:lnTo>
                    <a:pt x="21431" y="104775"/>
                  </a:lnTo>
                  <a:lnTo>
                    <a:pt x="0" y="119062"/>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10" name="Freeform: Shape 267">
              <a:extLst>
                <a:ext uri="{FF2B5EF4-FFF2-40B4-BE49-F238E27FC236}">
                  <a16:creationId xmlns:a16="http://schemas.microsoft.com/office/drawing/2014/main" id="{FD911090-CD82-F765-FD70-A4C65275D7DF}"/>
                </a:ext>
              </a:extLst>
            </p:cNvPr>
            <p:cNvSpPr>
              <a:spLocks/>
            </p:cNvSpPr>
            <p:nvPr/>
          </p:nvSpPr>
          <p:spPr bwMode="auto">
            <a:xfrm>
              <a:off x="6622256" y="4507706"/>
              <a:ext cx="214313" cy="302419"/>
            </a:xfrm>
            <a:custGeom>
              <a:avLst/>
              <a:gdLst>
                <a:gd name="connsiteX0" fmla="*/ 0 w 214313"/>
                <a:gd name="connsiteY0" fmla="*/ 0 h 302419"/>
                <a:gd name="connsiteX1" fmla="*/ 92869 w 214313"/>
                <a:gd name="connsiteY1" fmla="*/ 166688 h 302419"/>
                <a:gd name="connsiteX2" fmla="*/ 126207 w 214313"/>
                <a:gd name="connsiteY2" fmla="*/ 250032 h 302419"/>
                <a:gd name="connsiteX3" fmla="*/ 178594 w 214313"/>
                <a:gd name="connsiteY3" fmla="*/ 302419 h 302419"/>
                <a:gd name="connsiteX4" fmla="*/ 207169 w 214313"/>
                <a:gd name="connsiteY4" fmla="*/ 292894 h 302419"/>
                <a:gd name="connsiteX5" fmla="*/ 214313 w 214313"/>
                <a:gd name="connsiteY5" fmla="*/ 235744 h 302419"/>
                <a:gd name="connsiteX6" fmla="*/ 180975 w 214313"/>
                <a:gd name="connsiteY6" fmla="*/ 200025 h 302419"/>
                <a:gd name="connsiteX7" fmla="*/ 180975 w 214313"/>
                <a:gd name="connsiteY7" fmla="*/ 166688 h 302419"/>
                <a:gd name="connsiteX8" fmla="*/ 157163 w 214313"/>
                <a:gd name="connsiteY8" fmla="*/ 140494 h 302419"/>
                <a:gd name="connsiteX9" fmla="*/ 109538 w 214313"/>
                <a:gd name="connsiteY9" fmla="*/ 102394 h 302419"/>
                <a:gd name="connsiteX10" fmla="*/ 88107 w 214313"/>
                <a:gd name="connsiteY10" fmla="*/ 64294 h 302419"/>
                <a:gd name="connsiteX11" fmla="*/ 64294 w 214313"/>
                <a:gd name="connsiteY11" fmla="*/ 45244 h 302419"/>
                <a:gd name="connsiteX12" fmla="*/ 0 w 214313"/>
                <a:gd name="connsiteY12" fmla="*/ 0 h 302419"/>
                <a:gd name="connsiteX0" fmla="*/ 0 w 214313"/>
                <a:gd name="connsiteY0" fmla="*/ 0 h 302419"/>
                <a:gd name="connsiteX1" fmla="*/ 92869 w 214313"/>
                <a:gd name="connsiteY1" fmla="*/ 166688 h 302419"/>
                <a:gd name="connsiteX2" fmla="*/ 126207 w 214313"/>
                <a:gd name="connsiteY2" fmla="*/ 250032 h 302419"/>
                <a:gd name="connsiteX3" fmla="*/ 178594 w 214313"/>
                <a:gd name="connsiteY3" fmla="*/ 302419 h 302419"/>
                <a:gd name="connsiteX4" fmla="*/ 207169 w 214313"/>
                <a:gd name="connsiteY4" fmla="*/ 292894 h 302419"/>
                <a:gd name="connsiteX5" fmla="*/ 214313 w 214313"/>
                <a:gd name="connsiteY5" fmla="*/ 235744 h 302419"/>
                <a:gd name="connsiteX6" fmla="*/ 180975 w 214313"/>
                <a:gd name="connsiteY6" fmla="*/ 200025 h 302419"/>
                <a:gd name="connsiteX7" fmla="*/ 180975 w 214313"/>
                <a:gd name="connsiteY7" fmla="*/ 166688 h 302419"/>
                <a:gd name="connsiteX8" fmla="*/ 157163 w 214313"/>
                <a:gd name="connsiteY8" fmla="*/ 140494 h 302419"/>
                <a:gd name="connsiteX9" fmla="*/ 109538 w 214313"/>
                <a:gd name="connsiteY9" fmla="*/ 102394 h 302419"/>
                <a:gd name="connsiteX10" fmla="*/ 88107 w 214313"/>
                <a:gd name="connsiteY10" fmla="*/ 64294 h 302419"/>
                <a:gd name="connsiteX11" fmla="*/ 64294 w 214313"/>
                <a:gd name="connsiteY11" fmla="*/ 45244 h 302419"/>
                <a:gd name="connsiteX12" fmla="*/ 33338 w 214313"/>
                <a:gd name="connsiteY12" fmla="*/ 28575 h 302419"/>
                <a:gd name="connsiteX13" fmla="*/ 0 w 214313"/>
                <a:gd name="connsiteY13" fmla="*/ 0 h 302419"/>
                <a:gd name="connsiteX0" fmla="*/ 0 w 214313"/>
                <a:gd name="connsiteY0" fmla="*/ 0 h 302419"/>
                <a:gd name="connsiteX1" fmla="*/ 92869 w 214313"/>
                <a:gd name="connsiteY1" fmla="*/ 166688 h 302419"/>
                <a:gd name="connsiteX2" fmla="*/ 126207 w 214313"/>
                <a:gd name="connsiteY2" fmla="*/ 250032 h 302419"/>
                <a:gd name="connsiteX3" fmla="*/ 178594 w 214313"/>
                <a:gd name="connsiteY3" fmla="*/ 302419 h 302419"/>
                <a:gd name="connsiteX4" fmla="*/ 207169 w 214313"/>
                <a:gd name="connsiteY4" fmla="*/ 292894 h 302419"/>
                <a:gd name="connsiteX5" fmla="*/ 214313 w 214313"/>
                <a:gd name="connsiteY5" fmla="*/ 235744 h 302419"/>
                <a:gd name="connsiteX6" fmla="*/ 180975 w 214313"/>
                <a:gd name="connsiteY6" fmla="*/ 200025 h 302419"/>
                <a:gd name="connsiteX7" fmla="*/ 180975 w 214313"/>
                <a:gd name="connsiteY7" fmla="*/ 166688 h 302419"/>
                <a:gd name="connsiteX8" fmla="*/ 157163 w 214313"/>
                <a:gd name="connsiteY8" fmla="*/ 140494 h 302419"/>
                <a:gd name="connsiteX9" fmla="*/ 109538 w 214313"/>
                <a:gd name="connsiteY9" fmla="*/ 102394 h 302419"/>
                <a:gd name="connsiteX10" fmla="*/ 88107 w 214313"/>
                <a:gd name="connsiteY10" fmla="*/ 64294 h 302419"/>
                <a:gd name="connsiteX11" fmla="*/ 64294 w 214313"/>
                <a:gd name="connsiteY11" fmla="*/ 45244 h 302419"/>
                <a:gd name="connsiteX12" fmla="*/ 52388 w 214313"/>
                <a:gd name="connsiteY12" fmla="*/ 23813 h 302419"/>
                <a:gd name="connsiteX13" fmla="*/ 0 w 214313"/>
                <a:gd name="connsiteY13" fmla="*/ 0 h 3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4313" h="302419">
                  <a:moveTo>
                    <a:pt x="0" y="0"/>
                  </a:moveTo>
                  <a:lnTo>
                    <a:pt x="92869" y="166688"/>
                  </a:lnTo>
                  <a:lnTo>
                    <a:pt x="126207" y="250032"/>
                  </a:lnTo>
                  <a:lnTo>
                    <a:pt x="178594" y="302419"/>
                  </a:lnTo>
                  <a:lnTo>
                    <a:pt x="207169" y="292894"/>
                  </a:lnTo>
                  <a:lnTo>
                    <a:pt x="214313" y="235744"/>
                  </a:lnTo>
                  <a:lnTo>
                    <a:pt x="180975" y="200025"/>
                  </a:lnTo>
                  <a:lnTo>
                    <a:pt x="180975" y="166688"/>
                  </a:lnTo>
                  <a:lnTo>
                    <a:pt x="157163" y="140494"/>
                  </a:lnTo>
                  <a:lnTo>
                    <a:pt x="109538" y="102394"/>
                  </a:lnTo>
                  <a:lnTo>
                    <a:pt x="88107" y="64294"/>
                  </a:lnTo>
                  <a:lnTo>
                    <a:pt x="64294" y="45244"/>
                  </a:lnTo>
                  <a:lnTo>
                    <a:pt x="52388" y="23813"/>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11" name="Freeform: Shape 273">
              <a:extLst>
                <a:ext uri="{FF2B5EF4-FFF2-40B4-BE49-F238E27FC236}">
                  <a16:creationId xmlns:a16="http://schemas.microsoft.com/office/drawing/2014/main" id="{78E5CF06-448A-C127-AB9D-1CF050ECD4E7}"/>
                </a:ext>
              </a:extLst>
            </p:cNvPr>
            <p:cNvSpPr>
              <a:spLocks/>
            </p:cNvSpPr>
            <p:nvPr/>
          </p:nvSpPr>
          <p:spPr bwMode="auto">
            <a:xfrm>
              <a:off x="7248525" y="4036219"/>
              <a:ext cx="61913" cy="97631"/>
            </a:xfrm>
            <a:custGeom>
              <a:avLst/>
              <a:gdLst>
                <a:gd name="connsiteX0" fmla="*/ 61913 w 61913"/>
                <a:gd name="connsiteY0" fmla="*/ 0 h 97631"/>
                <a:gd name="connsiteX1" fmla="*/ 61913 w 61913"/>
                <a:gd name="connsiteY1" fmla="*/ 0 h 97631"/>
                <a:gd name="connsiteX2" fmla="*/ 16669 w 61913"/>
                <a:gd name="connsiteY2" fmla="*/ 97631 h 97631"/>
                <a:gd name="connsiteX3" fmla="*/ 0 w 61913"/>
                <a:gd name="connsiteY3" fmla="*/ 69056 h 97631"/>
                <a:gd name="connsiteX4" fmla="*/ 61913 w 61913"/>
                <a:gd name="connsiteY4" fmla="*/ 0 h 9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3" h="97631">
                  <a:moveTo>
                    <a:pt x="61913" y="0"/>
                  </a:moveTo>
                  <a:lnTo>
                    <a:pt x="61913" y="0"/>
                  </a:lnTo>
                  <a:lnTo>
                    <a:pt x="16669" y="97631"/>
                  </a:lnTo>
                  <a:lnTo>
                    <a:pt x="0" y="69056"/>
                  </a:lnTo>
                  <a:lnTo>
                    <a:pt x="61913"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12" name="Freeform: Shape 274">
              <a:extLst>
                <a:ext uri="{FF2B5EF4-FFF2-40B4-BE49-F238E27FC236}">
                  <a16:creationId xmlns:a16="http://schemas.microsoft.com/office/drawing/2014/main" id="{AE0A9C7B-3419-FE0A-DBBA-D25BCBB00EDA}"/>
                </a:ext>
              </a:extLst>
            </p:cNvPr>
            <p:cNvSpPr>
              <a:spLocks/>
            </p:cNvSpPr>
            <p:nvPr/>
          </p:nvSpPr>
          <p:spPr bwMode="auto">
            <a:xfrm>
              <a:off x="7210425" y="4264819"/>
              <a:ext cx="42863" cy="92869"/>
            </a:xfrm>
            <a:custGeom>
              <a:avLst/>
              <a:gdLst>
                <a:gd name="connsiteX0" fmla="*/ 42863 w 42863"/>
                <a:gd name="connsiteY0" fmla="*/ 0 h 92869"/>
                <a:gd name="connsiteX1" fmla="*/ 35719 w 42863"/>
                <a:gd name="connsiteY1" fmla="*/ 92869 h 92869"/>
                <a:gd name="connsiteX2" fmla="*/ 0 w 42863"/>
                <a:gd name="connsiteY2" fmla="*/ 78581 h 92869"/>
                <a:gd name="connsiteX3" fmla="*/ 7144 w 42863"/>
                <a:gd name="connsiteY3" fmla="*/ 54769 h 92869"/>
                <a:gd name="connsiteX4" fmla="*/ 42863 w 42863"/>
                <a:gd name="connsiteY4" fmla="*/ 0 h 92869"/>
                <a:gd name="connsiteX0" fmla="*/ 42863 w 42863"/>
                <a:gd name="connsiteY0" fmla="*/ 0 h 92869"/>
                <a:gd name="connsiteX1" fmla="*/ 35719 w 42863"/>
                <a:gd name="connsiteY1" fmla="*/ 92869 h 92869"/>
                <a:gd name="connsiteX2" fmla="*/ 0 w 42863"/>
                <a:gd name="connsiteY2" fmla="*/ 78581 h 92869"/>
                <a:gd name="connsiteX3" fmla="*/ 7144 w 42863"/>
                <a:gd name="connsiteY3" fmla="*/ 54769 h 92869"/>
                <a:gd name="connsiteX4" fmla="*/ 14288 w 42863"/>
                <a:gd name="connsiteY4" fmla="*/ 33337 h 92869"/>
                <a:gd name="connsiteX5" fmla="*/ 42863 w 42863"/>
                <a:gd name="connsiteY5" fmla="*/ 0 h 92869"/>
                <a:gd name="connsiteX0" fmla="*/ 42863 w 42863"/>
                <a:gd name="connsiteY0" fmla="*/ 0 h 92869"/>
                <a:gd name="connsiteX1" fmla="*/ 35719 w 42863"/>
                <a:gd name="connsiteY1" fmla="*/ 92869 h 92869"/>
                <a:gd name="connsiteX2" fmla="*/ 0 w 42863"/>
                <a:gd name="connsiteY2" fmla="*/ 78581 h 92869"/>
                <a:gd name="connsiteX3" fmla="*/ 7144 w 42863"/>
                <a:gd name="connsiteY3" fmla="*/ 54769 h 92869"/>
                <a:gd name="connsiteX4" fmla="*/ 9526 w 42863"/>
                <a:gd name="connsiteY4" fmla="*/ 4762 h 92869"/>
                <a:gd name="connsiteX5" fmla="*/ 42863 w 42863"/>
                <a:gd name="connsiteY5" fmla="*/ 0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3" h="92869">
                  <a:moveTo>
                    <a:pt x="42863" y="0"/>
                  </a:moveTo>
                  <a:lnTo>
                    <a:pt x="35719" y="92869"/>
                  </a:lnTo>
                  <a:lnTo>
                    <a:pt x="0" y="78581"/>
                  </a:lnTo>
                  <a:lnTo>
                    <a:pt x="7144" y="54769"/>
                  </a:lnTo>
                  <a:lnTo>
                    <a:pt x="9526" y="4762"/>
                  </a:lnTo>
                  <a:lnTo>
                    <a:pt x="42863"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13" name="Freeform: Shape 275">
              <a:extLst>
                <a:ext uri="{FF2B5EF4-FFF2-40B4-BE49-F238E27FC236}">
                  <a16:creationId xmlns:a16="http://schemas.microsoft.com/office/drawing/2014/main" id="{71B54D81-6D60-C840-7F4A-40EA9E1BCFD9}"/>
                </a:ext>
              </a:extLst>
            </p:cNvPr>
            <p:cNvSpPr>
              <a:spLocks/>
            </p:cNvSpPr>
            <p:nvPr/>
          </p:nvSpPr>
          <p:spPr bwMode="auto">
            <a:xfrm>
              <a:off x="7248525" y="4491038"/>
              <a:ext cx="140494" cy="100012"/>
            </a:xfrm>
            <a:custGeom>
              <a:avLst/>
              <a:gdLst>
                <a:gd name="connsiteX0" fmla="*/ 140494 w 140494"/>
                <a:gd name="connsiteY0" fmla="*/ 57150 h 100012"/>
                <a:gd name="connsiteX1" fmla="*/ 140494 w 140494"/>
                <a:gd name="connsiteY1" fmla="*/ 57150 h 100012"/>
                <a:gd name="connsiteX2" fmla="*/ 119063 w 140494"/>
                <a:gd name="connsiteY2" fmla="*/ 0 h 100012"/>
                <a:gd name="connsiteX3" fmla="*/ 69056 w 140494"/>
                <a:gd name="connsiteY3" fmla="*/ 33337 h 100012"/>
                <a:gd name="connsiteX4" fmla="*/ 30956 w 140494"/>
                <a:gd name="connsiteY4" fmla="*/ 28575 h 100012"/>
                <a:gd name="connsiteX5" fmla="*/ 0 w 140494"/>
                <a:gd name="connsiteY5" fmla="*/ 52387 h 100012"/>
                <a:gd name="connsiteX6" fmla="*/ 59531 w 140494"/>
                <a:gd name="connsiteY6" fmla="*/ 47625 h 100012"/>
                <a:gd name="connsiteX7" fmla="*/ 83344 w 140494"/>
                <a:gd name="connsiteY7" fmla="*/ 73818 h 100012"/>
                <a:gd name="connsiteX8" fmla="*/ 111919 w 140494"/>
                <a:gd name="connsiteY8" fmla="*/ 100012 h 100012"/>
                <a:gd name="connsiteX9" fmla="*/ 140494 w 140494"/>
                <a:gd name="connsiteY9" fmla="*/ 57150 h 100012"/>
                <a:gd name="connsiteX0" fmla="*/ 140494 w 140494"/>
                <a:gd name="connsiteY0" fmla="*/ 57150 h 100012"/>
                <a:gd name="connsiteX1" fmla="*/ 140494 w 140494"/>
                <a:gd name="connsiteY1" fmla="*/ 57150 h 100012"/>
                <a:gd name="connsiteX2" fmla="*/ 119063 w 140494"/>
                <a:gd name="connsiteY2" fmla="*/ 0 h 100012"/>
                <a:gd name="connsiteX3" fmla="*/ 69056 w 140494"/>
                <a:gd name="connsiteY3" fmla="*/ 33337 h 100012"/>
                <a:gd name="connsiteX4" fmla="*/ 30956 w 140494"/>
                <a:gd name="connsiteY4" fmla="*/ 28575 h 100012"/>
                <a:gd name="connsiteX5" fmla="*/ 0 w 140494"/>
                <a:gd name="connsiteY5" fmla="*/ 52387 h 100012"/>
                <a:gd name="connsiteX6" fmla="*/ 59531 w 140494"/>
                <a:gd name="connsiteY6" fmla="*/ 47625 h 100012"/>
                <a:gd name="connsiteX7" fmla="*/ 83344 w 140494"/>
                <a:gd name="connsiteY7" fmla="*/ 73818 h 100012"/>
                <a:gd name="connsiteX8" fmla="*/ 111919 w 140494"/>
                <a:gd name="connsiteY8" fmla="*/ 100012 h 100012"/>
                <a:gd name="connsiteX9" fmla="*/ 123825 w 140494"/>
                <a:gd name="connsiteY9" fmla="*/ 76200 h 100012"/>
                <a:gd name="connsiteX10" fmla="*/ 140494 w 140494"/>
                <a:gd name="connsiteY10" fmla="*/ 57150 h 100012"/>
                <a:gd name="connsiteX0" fmla="*/ 140494 w 140494"/>
                <a:gd name="connsiteY0" fmla="*/ 57150 h 100012"/>
                <a:gd name="connsiteX1" fmla="*/ 140494 w 140494"/>
                <a:gd name="connsiteY1" fmla="*/ 57150 h 100012"/>
                <a:gd name="connsiteX2" fmla="*/ 119063 w 140494"/>
                <a:gd name="connsiteY2" fmla="*/ 0 h 100012"/>
                <a:gd name="connsiteX3" fmla="*/ 69056 w 140494"/>
                <a:gd name="connsiteY3" fmla="*/ 33337 h 100012"/>
                <a:gd name="connsiteX4" fmla="*/ 30956 w 140494"/>
                <a:gd name="connsiteY4" fmla="*/ 28575 h 100012"/>
                <a:gd name="connsiteX5" fmla="*/ 0 w 140494"/>
                <a:gd name="connsiteY5" fmla="*/ 52387 h 100012"/>
                <a:gd name="connsiteX6" fmla="*/ 59531 w 140494"/>
                <a:gd name="connsiteY6" fmla="*/ 47625 h 100012"/>
                <a:gd name="connsiteX7" fmla="*/ 83344 w 140494"/>
                <a:gd name="connsiteY7" fmla="*/ 73818 h 100012"/>
                <a:gd name="connsiteX8" fmla="*/ 111919 w 140494"/>
                <a:gd name="connsiteY8" fmla="*/ 100012 h 100012"/>
                <a:gd name="connsiteX9" fmla="*/ 97631 w 140494"/>
                <a:gd name="connsiteY9" fmla="*/ 52388 h 100012"/>
                <a:gd name="connsiteX10" fmla="*/ 140494 w 140494"/>
                <a:gd name="connsiteY10" fmla="*/ 5715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4" h="100012">
                  <a:moveTo>
                    <a:pt x="140494" y="57150"/>
                  </a:moveTo>
                  <a:lnTo>
                    <a:pt x="140494" y="57150"/>
                  </a:lnTo>
                  <a:lnTo>
                    <a:pt x="119063" y="0"/>
                  </a:lnTo>
                  <a:lnTo>
                    <a:pt x="69056" y="33337"/>
                  </a:lnTo>
                  <a:lnTo>
                    <a:pt x="30956" y="28575"/>
                  </a:lnTo>
                  <a:lnTo>
                    <a:pt x="0" y="52387"/>
                  </a:lnTo>
                  <a:lnTo>
                    <a:pt x="59531" y="47625"/>
                  </a:lnTo>
                  <a:lnTo>
                    <a:pt x="83344" y="73818"/>
                  </a:lnTo>
                  <a:lnTo>
                    <a:pt x="111919" y="100012"/>
                  </a:lnTo>
                  <a:lnTo>
                    <a:pt x="97631" y="52388"/>
                  </a:lnTo>
                  <a:lnTo>
                    <a:pt x="140494" y="5715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14" name="Freeform: Shape 276">
              <a:extLst>
                <a:ext uri="{FF2B5EF4-FFF2-40B4-BE49-F238E27FC236}">
                  <a16:creationId xmlns:a16="http://schemas.microsoft.com/office/drawing/2014/main" id="{B8984B91-F988-7983-22E3-54DBD70E9BEA}"/>
                </a:ext>
              </a:extLst>
            </p:cNvPr>
            <p:cNvSpPr>
              <a:spLocks/>
            </p:cNvSpPr>
            <p:nvPr/>
          </p:nvSpPr>
          <p:spPr bwMode="auto">
            <a:xfrm>
              <a:off x="7172325" y="4755356"/>
              <a:ext cx="114300" cy="83344"/>
            </a:xfrm>
            <a:custGeom>
              <a:avLst/>
              <a:gdLst>
                <a:gd name="connsiteX0" fmla="*/ 114300 w 114300"/>
                <a:gd name="connsiteY0" fmla="*/ 50007 h 83344"/>
                <a:gd name="connsiteX1" fmla="*/ 71438 w 114300"/>
                <a:gd name="connsiteY1" fmla="*/ 0 h 83344"/>
                <a:gd name="connsiteX2" fmla="*/ 0 w 114300"/>
                <a:gd name="connsiteY2" fmla="*/ 2382 h 83344"/>
                <a:gd name="connsiteX3" fmla="*/ 16669 w 114300"/>
                <a:gd name="connsiteY3" fmla="*/ 30957 h 83344"/>
                <a:gd name="connsiteX4" fmla="*/ 21431 w 114300"/>
                <a:gd name="connsiteY4" fmla="*/ 83344 h 83344"/>
                <a:gd name="connsiteX5" fmla="*/ 45244 w 114300"/>
                <a:gd name="connsiteY5" fmla="*/ 76200 h 83344"/>
                <a:gd name="connsiteX6" fmla="*/ 35719 w 114300"/>
                <a:gd name="connsiteY6" fmla="*/ 35719 h 83344"/>
                <a:gd name="connsiteX7" fmla="*/ 47625 w 114300"/>
                <a:gd name="connsiteY7" fmla="*/ 11907 h 83344"/>
                <a:gd name="connsiteX8" fmla="*/ 114300 w 114300"/>
                <a:gd name="connsiteY8" fmla="*/ 50007 h 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83344">
                  <a:moveTo>
                    <a:pt x="114300" y="50007"/>
                  </a:moveTo>
                  <a:lnTo>
                    <a:pt x="71438" y="0"/>
                  </a:lnTo>
                  <a:lnTo>
                    <a:pt x="0" y="2382"/>
                  </a:lnTo>
                  <a:lnTo>
                    <a:pt x="16669" y="30957"/>
                  </a:lnTo>
                  <a:lnTo>
                    <a:pt x="21431" y="83344"/>
                  </a:lnTo>
                  <a:lnTo>
                    <a:pt x="45244" y="76200"/>
                  </a:lnTo>
                  <a:lnTo>
                    <a:pt x="35719" y="35719"/>
                  </a:lnTo>
                  <a:lnTo>
                    <a:pt x="47625" y="11907"/>
                  </a:lnTo>
                  <a:lnTo>
                    <a:pt x="114300" y="5000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15" name="Freeform: Shape 277">
              <a:extLst>
                <a:ext uri="{FF2B5EF4-FFF2-40B4-BE49-F238E27FC236}">
                  <a16:creationId xmlns:a16="http://schemas.microsoft.com/office/drawing/2014/main" id="{056D66FD-C4F5-A2A7-4CA1-96A416BD5C09}"/>
                </a:ext>
              </a:extLst>
            </p:cNvPr>
            <p:cNvSpPr>
              <a:spLocks/>
            </p:cNvSpPr>
            <p:nvPr/>
          </p:nvSpPr>
          <p:spPr bwMode="auto">
            <a:xfrm>
              <a:off x="6755606" y="4521994"/>
              <a:ext cx="92869" cy="150019"/>
            </a:xfrm>
            <a:custGeom>
              <a:avLst/>
              <a:gdLst>
                <a:gd name="connsiteX0" fmla="*/ 0 w 92869"/>
                <a:gd name="connsiteY0" fmla="*/ 0 h 150019"/>
                <a:gd name="connsiteX1" fmla="*/ 14288 w 92869"/>
                <a:gd name="connsiteY1" fmla="*/ 69056 h 150019"/>
                <a:gd name="connsiteX2" fmla="*/ 92869 w 92869"/>
                <a:gd name="connsiteY2" fmla="*/ 150019 h 150019"/>
                <a:gd name="connsiteX3" fmla="*/ 80963 w 92869"/>
                <a:gd name="connsiteY3" fmla="*/ 119062 h 150019"/>
                <a:gd name="connsiteX4" fmla="*/ 83344 w 92869"/>
                <a:gd name="connsiteY4" fmla="*/ 52387 h 150019"/>
                <a:gd name="connsiteX5" fmla="*/ 0 w 92869"/>
                <a:gd name="connsiteY5" fmla="*/ 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9" h="150019">
                  <a:moveTo>
                    <a:pt x="0" y="0"/>
                  </a:moveTo>
                  <a:lnTo>
                    <a:pt x="14288" y="69056"/>
                  </a:lnTo>
                  <a:lnTo>
                    <a:pt x="92869" y="150019"/>
                  </a:lnTo>
                  <a:lnTo>
                    <a:pt x="80963" y="119062"/>
                  </a:lnTo>
                  <a:cubicBezTo>
                    <a:pt x="81757" y="96837"/>
                    <a:pt x="82550" y="74612"/>
                    <a:pt x="83344" y="52387"/>
                  </a:cubicBez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16" name="Freeform: Shape 47">
              <a:extLst>
                <a:ext uri="{FF2B5EF4-FFF2-40B4-BE49-F238E27FC236}">
                  <a16:creationId xmlns:a16="http://schemas.microsoft.com/office/drawing/2014/main" id="{FB709906-17CD-F6C8-6A5A-89DB69D79C81}"/>
                </a:ext>
              </a:extLst>
            </p:cNvPr>
            <p:cNvSpPr>
              <a:spLocks/>
            </p:cNvSpPr>
            <p:nvPr/>
          </p:nvSpPr>
          <p:spPr bwMode="auto">
            <a:xfrm>
              <a:off x="6696075" y="4126706"/>
              <a:ext cx="195263" cy="426244"/>
            </a:xfrm>
            <a:custGeom>
              <a:avLst/>
              <a:gdLst>
                <a:gd name="connsiteX0" fmla="*/ 78581 w 195263"/>
                <a:gd name="connsiteY0" fmla="*/ 0 h 238125"/>
                <a:gd name="connsiteX1" fmla="*/ 0 w 195263"/>
                <a:gd name="connsiteY1" fmla="*/ 50006 h 238125"/>
                <a:gd name="connsiteX2" fmla="*/ 19050 w 195263"/>
                <a:gd name="connsiteY2" fmla="*/ 109537 h 238125"/>
                <a:gd name="connsiteX3" fmla="*/ 9525 w 195263"/>
                <a:gd name="connsiteY3" fmla="*/ 176212 h 238125"/>
                <a:gd name="connsiteX4" fmla="*/ 42863 w 195263"/>
                <a:gd name="connsiteY4" fmla="*/ 188118 h 238125"/>
                <a:gd name="connsiteX5" fmla="*/ 52388 w 195263"/>
                <a:gd name="connsiteY5" fmla="*/ 238125 h 238125"/>
                <a:gd name="connsiteX6" fmla="*/ 64294 w 195263"/>
                <a:gd name="connsiteY6" fmla="*/ 197643 h 238125"/>
                <a:gd name="connsiteX7" fmla="*/ 83344 w 195263"/>
                <a:gd name="connsiteY7" fmla="*/ 209550 h 238125"/>
                <a:gd name="connsiteX8" fmla="*/ 100013 w 195263"/>
                <a:gd name="connsiteY8" fmla="*/ 223837 h 238125"/>
                <a:gd name="connsiteX9" fmla="*/ 119063 w 195263"/>
                <a:gd name="connsiteY9" fmla="*/ 226218 h 238125"/>
                <a:gd name="connsiteX10" fmla="*/ 121444 w 195263"/>
                <a:gd name="connsiteY10" fmla="*/ 183356 h 238125"/>
                <a:gd name="connsiteX11" fmla="*/ 195263 w 195263"/>
                <a:gd name="connsiteY11" fmla="*/ 173831 h 238125"/>
                <a:gd name="connsiteX12" fmla="*/ 192881 w 195263"/>
                <a:gd name="connsiteY12" fmla="*/ 140493 h 238125"/>
                <a:gd name="connsiteX13" fmla="*/ 147638 w 195263"/>
                <a:gd name="connsiteY13" fmla="*/ 66675 h 238125"/>
                <a:gd name="connsiteX14" fmla="*/ 126206 w 195263"/>
                <a:gd name="connsiteY14" fmla="*/ 85725 h 238125"/>
                <a:gd name="connsiteX15" fmla="*/ 78581 w 195263"/>
                <a:gd name="connsiteY15" fmla="*/ 102393 h 238125"/>
                <a:gd name="connsiteX16" fmla="*/ 83344 w 195263"/>
                <a:gd name="connsiteY16" fmla="*/ 59531 h 238125"/>
                <a:gd name="connsiteX17" fmla="*/ 78581 w 195263"/>
                <a:gd name="connsiteY17" fmla="*/ 0 h 238125"/>
                <a:gd name="connsiteX0" fmla="*/ 78581 w 195263"/>
                <a:gd name="connsiteY0" fmla="*/ 0 h 238125"/>
                <a:gd name="connsiteX1" fmla="*/ 57150 w 195263"/>
                <a:gd name="connsiteY1" fmla="*/ 11906 h 238125"/>
                <a:gd name="connsiteX2" fmla="*/ 0 w 195263"/>
                <a:gd name="connsiteY2" fmla="*/ 50006 h 238125"/>
                <a:gd name="connsiteX3" fmla="*/ 19050 w 195263"/>
                <a:gd name="connsiteY3" fmla="*/ 109537 h 238125"/>
                <a:gd name="connsiteX4" fmla="*/ 9525 w 195263"/>
                <a:gd name="connsiteY4" fmla="*/ 176212 h 238125"/>
                <a:gd name="connsiteX5" fmla="*/ 42863 w 195263"/>
                <a:gd name="connsiteY5" fmla="*/ 188118 h 238125"/>
                <a:gd name="connsiteX6" fmla="*/ 52388 w 195263"/>
                <a:gd name="connsiteY6" fmla="*/ 238125 h 238125"/>
                <a:gd name="connsiteX7" fmla="*/ 64294 w 195263"/>
                <a:gd name="connsiteY7" fmla="*/ 197643 h 238125"/>
                <a:gd name="connsiteX8" fmla="*/ 83344 w 195263"/>
                <a:gd name="connsiteY8" fmla="*/ 209550 h 238125"/>
                <a:gd name="connsiteX9" fmla="*/ 100013 w 195263"/>
                <a:gd name="connsiteY9" fmla="*/ 223837 h 238125"/>
                <a:gd name="connsiteX10" fmla="*/ 119063 w 195263"/>
                <a:gd name="connsiteY10" fmla="*/ 226218 h 238125"/>
                <a:gd name="connsiteX11" fmla="*/ 121444 w 195263"/>
                <a:gd name="connsiteY11" fmla="*/ 183356 h 238125"/>
                <a:gd name="connsiteX12" fmla="*/ 195263 w 195263"/>
                <a:gd name="connsiteY12" fmla="*/ 173831 h 238125"/>
                <a:gd name="connsiteX13" fmla="*/ 192881 w 195263"/>
                <a:gd name="connsiteY13" fmla="*/ 140493 h 238125"/>
                <a:gd name="connsiteX14" fmla="*/ 147638 w 195263"/>
                <a:gd name="connsiteY14" fmla="*/ 66675 h 238125"/>
                <a:gd name="connsiteX15" fmla="*/ 126206 w 195263"/>
                <a:gd name="connsiteY15" fmla="*/ 85725 h 238125"/>
                <a:gd name="connsiteX16" fmla="*/ 78581 w 195263"/>
                <a:gd name="connsiteY16" fmla="*/ 102393 h 238125"/>
                <a:gd name="connsiteX17" fmla="*/ 83344 w 195263"/>
                <a:gd name="connsiteY17" fmla="*/ 59531 h 238125"/>
                <a:gd name="connsiteX18" fmla="*/ 78581 w 195263"/>
                <a:gd name="connsiteY18" fmla="*/ 0 h 238125"/>
                <a:gd name="connsiteX0" fmla="*/ 78581 w 195263"/>
                <a:gd name="connsiteY0" fmla="*/ 30957 h 269082"/>
                <a:gd name="connsiteX1" fmla="*/ 54768 w 195263"/>
                <a:gd name="connsiteY1" fmla="*/ 0 h 269082"/>
                <a:gd name="connsiteX2" fmla="*/ 0 w 195263"/>
                <a:gd name="connsiteY2" fmla="*/ 80963 h 269082"/>
                <a:gd name="connsiteX3" fmla="*/ 19050 w 195263"/>
                <a:gd name="connsiteY3" fmla="*/ 140494 h 269082"/>
                <a:gd name="connsiteX4" fmla="*/ 9525 w 195263"/>
                <a:gd name="connsiteY4" fmla="*/ 207169 h 269082"/>
                <a:gd name="connsiteX5" fmla="*/ 42863 w 195263"/>
                <a:gd name="connsiteY5" fmla="*/ 219075 h 269082"/>
                <a:gd name="connsiteX6" fmla="*/ 52388 w 195263"/>
                <a:gd name="connsiteY6" fmla="*/ 269082 h 269082"/>
                <a:gd name="connsiteX7" fmla="*/ 64294 w 195263"/>
                <a:gd name="connsiteY7" fmla="*/ 228600 h 269082"/>
                <a:gd name="connsiteX8" fmla="*/ 83344 w 195263"/>
                <a:gd name="connsiteY8" fmla="*/ 240507 h 269082"/>
                <a:gd name="connsiteX9" fmla="*/ 100013 w 195263"/>
                <a:gd name="connsiteY9" fmla="*/ 254794 h 269082"/>
                <a:gd name="connsiteX10" fmla="*/ 119063 w 195263"/>
                <a:gd name="connsiteY10" fmla="*/ 257175 h 269082"/>
                <a:gd name="connsiteX11" fmla="*/ 121444 w 195263"/>
                <a:gd name="connsiteY11" fmla="*/ 214313 h 269082"/>
                <a:gd name="connsiteX12" fmla="*/ 195263 w 195263"/>
                <a:gd name="connsiteY12" fmla="*/ 204788 h 269082"/>
                <a:gd name="connsiteX13" fmla="*/ 192881 w 195263"/>
                <a:gd name="connsiteY13" fmla="*/ 171450 h 269082"/>
                <a:gd name="connsiteX14" fmla="*/ 147638 w 195263"/>
                <a:gd name="connsiteY14" fmla="*/ 97632 h 269082"/>
                <a:gd name="connsiteX15" fmla="*/ 126206 w 195263"/>
                <a:gd name="connsiteY15" fmla="*/ 116682 h 269082"/>
                <a:gd name="connsiteX16" fmla="*/ 78581 w 195263"/>
                <a:gd name="connsiteY16" fmla="*/ 133350 h 269082"/>
                <a:gd name="connsiteX17" fmla="*/ 83344 w 195263"/>
                <a:gd name="connsiteY17" fmla="*/ 90488 h 269082"/>
                <a:gd name="connsiteX18" fmla="*/ 78581 w 195263"/>
                <a:gd name="connsiteY18" fmla="*/ 30957 h 269082"/>
                <a:gd name="connsiteX0" fmla="*/ 78581 w 195263"/>
                <a:gd name="connsiteY0" fmla="*/ 30957 h 269082"/>
                <a:gd name="connsiteX1" fmla="*/ 54768 w 195263"/>
                <a:gd name="connsiteY1" fmla="*/ 0 h 269082"/>
                <a:gd name="connsiteX2" fmla="*/ 21431 w 195263"/>
                <a:gd name="connsiteY2" fmla="*/ 50007 h 269082"/>
                <a:gd name="connsiteX3" fmla="*/ 0 w 195263"/>
                <a:gd name="connsiteY3" fmla="*/ 80963 h 269082"/>
                <a:gd name="connsiteX4" fmla="*/ 19050 w 195263"/>
                <a:gd name="connsiteY4" fmla="*/ 140494 h 269082"/>
                <a:gd name="connsiteX5" fmla="*/ 9525 w 195263"/>
                <a:gd name="connsiteY5" fmla="*/ 207169 h 269082"/>
                <a:gd name="connsiteX6" fmla="*/ 42863 w 195263"/>
                <a:gd name="connsiteY6" fmla="*/ 219075 h 269082"/>
                <a:gd name="connsiteX7" fmla="*/ 52388 w 195263"/>
                <a:gd name="connsiteY7" fmla="*/ 269082 h 269082"/>
                <a:gd name="connsiteX8" fmla="*/ 64294 w 195263"/>
                <a:gd name="connsiteY8" fmla="*/ 228600 h 269082"/>
                <a:gd name="connsiteX9" fmla="*/ 83344 w 195263"/>
                <a:gd name="connsiteY9" fmla="*/ 240507 h 269082"/>
                <a:gd name="connsiteX10" fmla="*/ 100013 w 195263"/>
                <a:gd name="connsiteY10" fmla="*/ 254794 h 269082"/>
                <a:gd name="connsiteX11" fmla="*/ 119063 w 195263"/>
                <a:gd name="connsiteY11" fmla="*/ 257175 h 269082"/>
                <a:gd name="connsiteX12" fmla="*/ 121444 w 195263"/>
                <a:gd name="connsiteY12" fmla="*/ 214313 h 269082"/>
                <a:gd name="connsiteX13" fmla="*/ 195263 w 195263"/>
                <a:gd name="connsiteY13" fmla="*/ 204788 h 269082"/>
                <a:gd name="connsiteX14" fmla="*/ 192881 w 195263"/>
                <a:gd name="connsiteY14" fmla="*/ 171450 h 269082"/>
                <a:gd name="connsiteX15" fmla="*/ 147638 w 195263"/>
                <a:gd name="connsiteY15" fmla="*/ 97632 h 269082"/>
                <a:gd name="connsiteX16" fmla="*/ 126206 w 195263"/>
                <a:gd name="connsiteY16" fmla="*/ 116682 h 269082"/>
                <a:gd name="connsiteX17" fmla="*/ 78581 w 195263"/>
                <a:gd name="connsiteY17" fmla="*/ 133350 h 269082"/>
                <a:gd name="connsiteX18" fmla="*/ 83344 w 195263"/>
                <a:gd name="connsiteY18" fmla="*/ 90488 h 269082"/>
                <a:gd name="connsiteX19" fmla="*/ 78581 w 195263"/>
                <a:gd name="connsiteY19" fmla="*/ 30957 h 269082"/>
                <a:gd name="connsiteX0" fmla="*/ 78581 w 195263"/>
                <a:gd name="connsiteY0" fmla="*/ 30957 h 269082"/>
                <a:gd name="connsiteX1" fmla="*/ 54768 w 195263"/>
                <a:gd name="connsiteY1" fmla="*/ 0 h 269082"/>
                <a:gd name="connsiteX2" fmla="*/ 40481 w 195263"/>
                <a:gd name="connsiteY2" fmla="*/ 61913 h 269082"/>
                <a:gd name="connsiteX3" fmla="*/ 0 w 195263"/>
                <a:gd name="connsiteY3" fmla="*/ 80963 h 269082"/>
                <a:gd name="connsiteX4" fmla="*/ 19050 w 195263"/>
                <a:gd name="connsiteY4" fmla="*/ 140494 h 269082"/>
                <a:gd name="connsiteX5" fmla="*/ 9525 w 195263"/>
                <a:gd name="connsiteY5" fmla="*/ 207169 h 269082"/>
                <a:gd name="connsiteX6" fmla="*/ 42863 w 195263"/>
                <a:gd name="connsiteY6" fmla="*/ 219075 h 269082"/>
                <a:gd name="connsiteX7" fmla="*/ 52388 w 195263"/>
                <a:gd name="connsiteY7" fmla="*/ 269082 h 269082"/>
                <a:gd name="connsiteX8" fmla="*/ 64294 w 195263"/>
                <a:gd name="connsiteY8" fmla="*/ 228600 h 269082"/>
                <a:gd name="connsiteX9" fmla="*/ 83344 w 195263"/>
                <a:gd name="connsiteY9" fmla="*/ 240507 h 269082"/>
                <a:gd name="connsiteX10" fmla="*/ 100013 w 195263"/>
                <a:gd name="connsiteY10" fmla="*/ 254794 h 269082"/>
                <a:gd name="connsiteX11" fmla="*/ 119063 w 195263"/>
                <a:gd name="connsiteY11" fmla="*/ 257175 h 269082"/>
                <a:gd name="connsiteX12" fmla="*/ 121444 w 195263"/>
                <a:gd name="connsiteY12" fmla="*/ 214313 h 269082"/>
                <a:gd name="connsiteX13" fmla="*/ 195263 w 195263"/>
                <a:gd name="connsiteY13" fmla="*/ 204788 h 269082"/>
                <a:gd name="connsiteX14" fmla="*/ 192881 w 195263"/>
                <a:gd name="connsiteY14" fmla="*/ 171450 h 269082"/>
                <a:gd name="connsiteX15" fmla="*/ 147638 w 195263"/>
                <a:gd name="connsiteY15" fmla="*/ 97632 h 269082"/>
                <a:gd name="connsiteX16" fmla="*/ 126206 w 195263"/>
                <a:gd name="connsiteY16" fmla="*/ 116682 h 269082"/>
                <a:gd name="connsiteX17" fmla="*/ 78581 w 195263"/>
                <a:gd name="connsiteY17" fmla="*/ 133350 h 269082"/>
                <a:gd name="connsiteX18" fmla="*/ 83344 w 195263"/>
                <a:gd name="connsiteY18" fmla="*/ 90488 h 269082"/>
                <a:gd name="connsiteX19" fmla="*/ 78581 w 195263"/>
                <a:gd name="connsiteY19" fmla="*/ 30957 h 269082"/>
                <a:gd name="connsiteX0" fmla="*/ 78581 w 195263"/>
                <a:gd name="connsiteY0" fmla="*/ 30957 h 269082"/>
                <a:gd name="connsiteX1" fmla="*/ 54768 w 195263"/>
                <a:gd name="connsiteY1" fmla="*/ 0 h 269082"/>
                <a:gd name="connsiteX2" fmla="*/ 40481 w 195263"/>
                <a:gd name="connsiteY2" fmla="*/ 61913 h 269082"/>
                <a:gd name="connsiteX3" fmla="*/ 0 w 195263"/>
                <a:gd name="connsiteY3" fmla="*/ 80963 h 269082"/>
                <a:gd name="connsiteX4" fmla="*/ 19050 w 195263"/>
                <a:gd name="connsiteY4" fmla="*/ 140494 h 269082"/>
                <a:gd name="connsiteX5" fmla="*/ 9525 w 195263"/>
                <a:gd name="connsiteY5" fmla="*/ 207169 h 269082"/>
                <a:gd name="connsiteX6" fmla="*/ 42863 w 195263"/>
                <a:gd name="connsiteY6" fmla="*/ 219075 h 269082"/>
                <a:gd name="connsiteX7" fmla="*/ 40482 w 195263"/>
                <a:gd name="connsiteY7" fmla="*/ 269082 h 269082"/>
                <a:gd name="connsiteX8" fmla="*/ 64294 w 195263"/>
                <a:gd name="connsiteY8" fmla="*/ 228600 h 269082"/>
                <a:gd name="connsiteX9" fmla="*/ 83344 w 195263"/>
                <a:gd name="connsiteY9" fmla="*/ 240507 h 269082"/>
                <a:gd name="connsiteX10" fmla="*/ 100013 w 195263"/>
                <a:gd name="connsiteY10" fmla="*/ 254794 h 269082"/>
                <a:gd name="connsiteX11" fmla="*/ 119063 w 195263"/>
                <a:gd name="connsiteY11" fmla="*/ 257175 h 269082"/>
                <a:gd name="connsiteX12" fmla="*/ 121444 w 195263"/>
                <a:gd name="connsiteY12" fmla="*/ 214313 h 269082"/>
                <a:gd name="connsiteX13" fmla="*/ 195263 w 195263"/>
                <a:gd name="connsiteY13" fmla="*/ 204788 h 269082"/>
                <a:gd name="connsiteX14" fmla="*/ 192881 w 195263"/>
                <a:gd name="connsiteY14" fmla="*/ 171450 h 269082"/>
                <a:gd name="connsiteX15" fmla="*/ 147638 w 195263"/>
                <a:gd name="connsiteY15" fmla="*/ 97632 h 269082"/>
                <a:gd name="connsiteX16" fmla="*/ 126206 w 195263"/>
                <a:gd name="connsiteY16" fmla="*/ 116682 h 269082"/>
                <a:gd name="connsiteX17" fmla="*/ 78581 w 195263"/>
                <a:gd name="connsiteY17" fmla="*/ 133350 h 269082"/>
                <a:gd name="connsiteX18" fmla="*/ 83344 w 195263"/>
                <a:gd name="connsiteY18" fmla="*/ 90488 h 269082"/>
                <a:gd name="connsiteX19" fmla="*/ 78581 w 195263"/>
                <a:gd name="connsiteY19" fmla="*/ 30957 h 269082"/>
                <a:gd name="connsiteX0" fmla="*/ 78581 w 195263"/>
                <a:gd name="connsiteY0" fmla="*/ 30957 h 357188"/>
                <a:gd name="connsiteX1" fmla="*/ 54768 w 195263"/>
                <a:gd name="connsiteY1" fmla="*/ 0 h 357188"/>
                <a:gd name="connsiteX2" fmla="*/ 40481 w 195263"/>
                <a:gd name="connsiteY2" fmla="*/ 61913 h 357188"/>
                <a:gd name="connsiteX3" fmla="*/ 0 w 195263"/>
                <a:gd name="connsiteY3" fmla="*/ 80963 h 357188"/>
                <a:gd name="connsiteX4" fmla="*/ 19050 w 195263"/>
                <a:gd name="connsiteY4" fmla="*/ 140494 h 357188"/>
                <a:gd name="connsiteX5" fmla="*/ 9525 w 195263"/>
                <a:gd name="connsiteY5" fmla="*/ 207169 h 357188"/>
                <a:gd name="connsiteX6" fmla="*/ 42863 w 195263"/>
                <a:gd name="connsiteY6" fmla="*/ 219075 h 357188"/>
                <a:gd name="connsiteX7" fmla="*/ 21432 w 195263"/>
                <a:gd name="connsiteY7" fmla="*/ 357188 h 357188"/>
                <a:gd name="connsiteX8" fmla="*/ 64294 w 195263"/>
                <a:gd name="connsiteY8" fmla="*/ 228600 h 357188"/>
                <a:gd name="connsiteX9" fmla="*/ 83344 w 195263"/>
                <a:gd name="connsiteY9" fmla="*/ 240507 h 357188"/>
                <a:gd name="connsiteX10" fmla="*/ 100013 w 195263"/>
                <a:gd name="connsiteY10" fmla="*/ 254794 h 357188"/>
                <a:gd name="connsiteX11" fmla="*/ 119063 w 195263"/>
                <a:gd name="connsiteY11" fmla="*/ 257175 h 357188"/>
                <a:gd name="connsiteX12" fmla="*/ 121444 w 195263"/>
                <a:gd name="connsiteY12" fmla="*/ 214313 h 357188"/>
                <a:gd name="connsiteX13" fmla="*/ 195263 w 195263"/>
                <a:gd name="connsiteY13" fmla="*/ 204788 h 357188"/>
                <a:gd name="connsiteX14" fmla="*/ 192881 w 195263"/>
                <a:gd name="connsiteY14" fmla="*/ 171450 h 357188"/>
                <a:gd name="connsiteX15" fmla="*/ 147638 w 195263"/>
                <a:gd name="connsiteY15" fmla="*/ 97632 h 357188"/>
                <a:gd name="connsiteX16" fmla="*/ 126206 w 195263"/>
                <a:gd name="connsiteY16" fmla="*/ 116682 h 357188"/>
                <a:gd name="connsiteX17" fmla="*/ 78581 w 195263"/>
                <a:gd name="connsiteY17" fmla="*/ 133350 h 357188"/>
                <a:gd name="connsiteX18" fmla="*/ 83344 w 195263"/>
                <a:gd name="connsiteY18" fmla="*/ 90488 h 357188"/>
                <a:gd name="connsiteX19" fmla="*/ 78581 w 195263"/>
                <a:gd name="connsiteY19" fmla="*/ 30957 h 357188"/>
                <a:gd name="connsiteX0" fmla="*/ 78581 w 195263"/>
                <a:gd name="connsiteY0" fmla="*/ 30957 h 357188"/>
                <a:gd name="connsiteX1" fmla="*/ 54768 w 195263"/>
                <a:gd name="connsiteY1" fmla="*/ 0 h 357188"/>
                <a:gd name="connsiteX2" fmla="*/ 40481 w 195263"/>
                <a:gd name="connsiteY2" fmla="*/ 61913 h 357188"/>
                <a:gd name="connsiteX3" fmla="*/ 0 w 195263"/>
                <a:gd name="connsiteY3" fmla="*/ 80963 h 357188"/>
                <a:gd name="connsiteX4" fmla="*/ 19050 w 195263"/>
                <a:gd name="connsiteY4" fmla="*/ 140494 h 357188"/>
                <a:gd name="connsiteX5" fmla="*/ 9525 w 195263"/>
                <a:gd name="connsiteY5" fmla="*/ 207169 h 357188"/>
                <a:gd name="connsiteX6" fmla="*/ 42863 w 195263"/>
                <a:gd name="connsiteY6" fmla="*/ 219075 h 357188"/>
                <a:gd name="connsiteX7" fmla="*/ 21432 w 195263"/>
                <a:gd name="connsiteY7" fmla="*/ 357188 h 357188"/>
                <a:gd name="connsiteX8" fmla="*/ 52388 w 195263"/>
                <a:gd name="connsiteY8" fmla="*/ 278607 h 357188"/>
                <a:gd name="connsiteX9" fmla="*/ 64294 w 195263"/>
                <a:gd name="connsiteY9" fmla="*/ 228600 h 357188"/>
                <a:gd name="connsiteX10" fmla="*/ 83344 w 195263"/>
                <a:gd name="connsiteY10" fmla="*/ 240507 h 357188"/>
                <a:gd name="connsiteX11" fmla="*/ 100013 w 195263"/>
                <a:gd name="connsiteY11" fmla="*/ 254794 h 357188"/>
                <a:gd name="connsiteX12" fmla="*/ 119063 w 195263"/>
                <a:gd name="connsiteY12" fmla="*/ 257175 h 357188"/>
                <a:gd name="connsiteX13" fmla="*/ 121444 w 195263"/>
                <a:gd name="connsiteY13" fmla="*/ 214313 h 357188"/>
                <a:gd name="connsiteX14" fmla="*/ 195263 w 195263"/>
                <a:gd name="connsiteY14" fmla="*/ 204788 h 357188"/>
                <a:gd name="connsiteX15" fmla="*/ 192881 w 195263"/>
                <a:gd name="connsiteY15" fmla="*/ 171450 h 357188"/>
                <a:gd name="connsiteX16" fmla="*/ 147638 w 195263"/>
                <a:gd name="connsiteY16" fmla="*/ 97632 h 357188"/>
                <a:gd name="connsiteX17" fmla="*/ 126206 w 195263"/>
                <a:gd name="connsiteY17" fmla="*/ 116682 h 357188"/>
                <a:gd name="connsiteX18" fmla="*/ 78581 w 195263"/>
                <a:gd name="connsiteY18" fmla="*/ 133350 h 357188"/>
                <a:gd name="connsiteX19" fmla="*/ 83344 w 195263"/>
                <a:gd name="connsiteY19" fmla="*/ 90488 h 357188"/>
                <a:gd name="connsiteX20" fmla="*/ 78581 w 195263"/>
                <a:gd name="connsiteY20" fmla="*/ 30957 h 357188"/>
                <a:gd name="connsiteX0" fmla="*/ 78581 w 195263"/>
                <a:gd name="connsiteY0" fmla="*/ 30957 h 357188"/>
                <a:gd name="connsiteX1" fmla="*/ 54768 w 195263"/>
                <a:gd name="connsiteY1" fmla="*/ 0 h 357188"/>
                <a:gd name="connsiteX2" fmla="*/ 40481 w 195263"/>
                <a:gd name="connsiteY2" fmla="*/ 61913 h 357188"/>
                <a:gd name="connsiteX3" fmla="*/ 0 w 195263"/>
                <a:gd name="connsiteY3" fmla="*/ 80963 h 357188"/>
                <a:gd name="connsiteX4" fmla="*/ 19050 w 195263"/>
                <a:gd name="connsiteY4" fmla="*/ 140494 h 357188"/>
                <a:gd name="connsiteX5" fmla="*/ 9525 w 195263"/>
                <a:gd name="connsiteY5" fmla="*/ 207169 h 357188"/>
                <a:gd name="connsiteX6" fmla="*/ 42863 w 195263"/>
                <a:gd name="connsiteY6" fmla="*/ 219075 h 357188"/>
                <a:gd name="connsiteX7" fmla="*/ 21432 w 195263"/>
                <a:gd name="connsiteY7" fmla="*/ 357188 h 357188"/>
                <a:gd name="connsiteX8" fmla="*/ 42863 w 195263"/>
                <a:gd name="connsiteY8" fmla="*/ 335757 h 357188"/>
                <a:gd name="connsiteX9" fmla="*/ 64294 w 195263"/>
                <a:gd name="connsiteY9" fmla="*/ 228600 h 357188"/>
                <a:gd name="connsiteX10" fmla="*/ 83344 w 195263"/>
                <a:gd name="connsiteY10" fmla="*/ 240507 h 357188"/>
                <a:gd name="connsiteX11" fmla="*/ 100013 w 195263"/>
                <a:gd name="connsiteY11" fmla="*/ 254794 h 357188"/>
                <a:gd name="connsiteX12" fmla="*/ 119063 w 195263"/>
                <a:gd name="connsiteY12" fmla="*/ 257175 h 357188"/>
                <a:gd name="connsiteX13" fmla="*/ 121444 w 195263"/>
                <a:gd name="connsiteY13" fmla="*/ 214313 h 357188"/>
                <a:gd name="connsiteX14" fmla="*/ 195263 w 195263"/>
                <a:gd name="connsiteY14" fmla="*/ 204788 h 357188"/>
                <a:gd name="connsiteX15" fmla="*/ 192881 w 195263"/>
                <a:gd name="connsiteY15" fmla="*/ 171450 h 357188"/>
                <a:gd name="connsiteX16" fmla="*/ 147638 w 195263"/>
                <a:gd name="connsiteY16" fmla="*/ 97632 h 357188"/>
                <a:gd name="connsiteX17" fmla="*/ 126206 w 195263"/>
                <a:gd name="connsiteY17" fmla="*/ 116682 h 357188"/>
                <a:gd name="connsiteX18" fmla="*/ 78581 w 195263"/>
                <a:gd name="connsiteY18" fmla="*/ 133350 h 357188"/>
                <a:gd name="connsiteX19" fmla="*/ 83344 w 195263"/>
                <a:gd name="connsiteY19" fmla="*/ 90488 h 357188"/>
                <a:gd name="connsiteX20" fmla="*/ 78581 w 195263"/>
                <a:gd name="connsiteY20" fmla="*/ 30957 h 357188"/>
                <a:gd name="connsiteX0" fmla="*/ 78581 w 195263"/>
                <a:gd name="connsiteY0" fmla="*/ 30957 h 357188"/>
                <a:gd name="connsiteX1" fmla="*/ 54768 w 195263"/>
                <a:gd name="connsiteY1" fmla="*/ 0 h 357188"/>
                <a:gd name="connsiteX2" fmla="*/ 40481 w 195263"/>
                <a:gd name="connsiteY2" fmla="*/ 61913 h 357188"/>
                <a:gd name="connsiteX3" fmla="*/ 0 w 195263"/>
                <a:gd name="connsiteY3" fmla="*/ 80963 h 357188"/>
                <a:gd name="connsiteX4" fmla="*/ 19050 w 195263"/>
                <a:gd name="connsiteY4" fmla="*/ 140494 h 357188"/>
                <a:gd name="connsiteX5" fmla="*/ 9525 w 195263"/>
                <a:gd name="connsiteY5" fmla="*/ 207169 h 357188"/>
                <a:gd name="connsiteX6" fmla="*/ 42863 w 195263"/>
                <a:gd name="connsiteY6" fmla="*/ 219075 h 357188"/>
                <a:gd name="connsiteX7" fmla="*/ 21432 w 195263"/>
                <a:gd name="connsiteY7" fmla="*/ 357188 h 357188"/>
                <a:gd name="connsiteX8" fmla="*/ 42863 w 195263"/>
                <a:gd name="connsiteY8" fmla="*/ 335757 h 357188"/>
                <a:gd name="connsiteX9" fmla="*/ 33338 w 195263"/>
                <a:gd name="connsiteY9" fmla="*/ 347663 h 357188"/>
                <a:gd name="connsiteX10" fmla="*/ 64294 w 195263"/>
                <a:gd name="connsiteY10" fmla="*/ 228600 h 357188"/>
                <a:gd name="connsiteX11" fmla="*/ 83344 w 195263"/>
                <a:gd name="connsiteY11" fmla="*/ 240507 h 357188"/>
                <a:gd name="connsiteX12" fmla="*/ 100013 w 195263"/>
                <a:gd name="connsiteY12" fmla="*/ 254794 h 357188"/>
                <a:gd name="connsiteX13" fmla="*/ 119063 w 195263"/>
                <a:gd name="connsiteY13" fmla="*/ 257175 h 357188"/>
                <a:gd name="connsiteX14" fmla="*/ 121444 w 195263"/>
                <a:gd name="connsiteY14" fmla="*/ 214313 h 357188"/>
                <a:gd name="connsiteX15" fmla="*/ 195263 w 195263"/>
                <a:gd name="connsiteY15" fmla="*/ 204788 h 357188"/>
                <a:gd name="connsiteX16" fmla="*/ 192881 w 195263"/>
                <a:gd name="connsiteY16" fmla="*/ 171450 h 357188"/>
                <a:gd name="connsiteX17" fmla="*/ 147638 w 195263"/>
                <a:gd name="connsiteY17" fmla="*/ 97632 h 357188"/>
                <a:gd name="connsiteX18" fmla="*/ 126206 w 195263"/>
                <a:gd name="connsiteY18" fmla="*/ 116682 h 357188"/>
                <a:gd name="connsiteX19" fmla="*/ 78581 w 195263"/>
                <a:gd name="connsiteY19" fmla="*/ 133350 h 357188"/>
                <a:gd name="connsiteX20" fmla="*/ 83344 w 195263"/>
                <a:gd name="connsiteY20" fmla="*/ 90488 h 357188"/>
                <a:gd name="connsiteX21" fmla="*/ 78581 w 195263"/>
                <a:gd name="connsiteY21" fmla="*/ 30957 h 357188"/>
                <a:gd name="connsiteX0" fmla="*/ 78581 w 195263"/>
                <a:gd name="connsiteY0" fmla="*/ 30957 h 390526"/>
                <a:gd name="connsiteX1" fmla="*/ 54768 w 195263"/>
                <a:gd name="connsiteY1" fmla="*/ 0 h 390526"/>
                <a:gd name="connsiteX2" fmla="*/ 40481 w 195263"/>
                <a:gd name="connsiteY2" fmla="*/ 61913 h 390526"/>
                <a:gd name="connsiteX3" fmla="*/ 0 w 195263"/>
                <a:gd name="connsiteY3" fmla="*/ 80963 h 390526"/>
                <a:gd name="connsiteX4" fmla="*/ 19050 w 195263"/>
                <a:gd name="connsiteY4" fmla="*/ 140494 h 390526"/>
                <a:gd name="connsiteX5" fmla="*/ 9525 w 195263"/>
                <a:gd name="connsiteY5" fmla="*/ 207169 h 390526"/>
                <a:gd name="connsiteX6" fmla="*/ 42863 w 195263"/>
                <a:gd name="connsiteY6" fmla="*/ 219075 h 390526"/>
                <a:gd name="connsiteX7" fmla="*/ 21432 w 195263"/>
                <a:gd name="connsiteY7" fmla="*/ 357188 h 390526"/>
                <a:gd name="connsiteX8" fmla="*/ 42863 w 195263"/>
                <a:gd name="connsiteY8" fmla="*/ 335757 h 390526"/>
                <a:gd name="connsiteX9" fmla="*/ 71438 w 195263"/>
                <a:gd name="connsiteY9" fmla="*/ 390526 h 390526"/>
                <a:gd name="connsiteX10" fmla="*/ 64294 w 195263"/>
                <a:gd name="connsiteY10" fmla="*/ 228600 h 390526"/>
                <a:gd name="connsiteX11" fmla="*/ 83344 w 195263"/>
                <a:gd name="connsiteY11" fmla="*/ 240507 h 390526"/>
                <a:gd name="connsiteX12" fmla="*/ 100013 w 195263"/>
                <a:gd name="connsiteY12" fmla="*/ 254794 h 390526"/>
                <a:gd name="connsiteX13" fmla="*/ 119063 w 195263"/>
                <a:gd name="connsiteY13" fmla="*/ 257175 h 390526"/>
                <a:gd name="connsiteX14" fmla="*/ 121444 w 195263"/>
                <a:gd name="connsiteY14" fmla="*/ 214313 h 390526"/>
                <a:gd name="connsiteX15" fmla="*/ 195263 w 195263"/>
                <a:gd name="connsiteY15" fmla="*/ 204788 h 390526"/>
                <a:gd name="connsiteX16" fmla="*/ 192881 w 195263"/>
                <a:gd name="connsiteY16" fmla="*/ 171450 h 390526"/>
                <a:gd name="connsiteX17" fmla="*/ 147638 w 195263"/>
                <a:gd name="connsiteY17" fmla="*/ 97632 h 390526"/>
                <a:gd name="connsiteX18" fmla="*/ 126206 w 195263"/>
                <a:gd name="connsiteY18" fmla="*/ 116682 h 390526"/>
                <a:gd name="connsiteX19" fmla="*/ 78581 w 195263"/>
                <a:gd name="connsiteY19" fmla="*/ 133350 h 390526"/>
                <a:gd name="connsiteX20" fmla="*/ 83344 w 195263"/>
                <a:gd name="connsiteY20" fmla="*/ 90488 h 390526"/>
                <a:gd name="connsiteX21" fmla="*/ 78581 w 195263"/>
                <a:gd name="connsiteY21" fmla="*/ 30957 h 390526"/>
                <a:gd name="connsiteX0" fmla="*/ 78581 w 195263"/>
                <a:gd name="connsiteY0" fmla="*/ 30957 h 426244"/>
                <a:gd name="connsiteX1" fmla="*/ 54768 w 195263"/>
                <a:gd name="connsiteY1" fmla="*/ 0 h 426244"/>
                <a:gd name="connsiteX2" fmla="*/ 40481 w 195263"/>
                <a:gd name="connsiteY2" fmla="*/ 61913 h 426244"/>
                <a:gd name="connsiteX3" fmla="*/ 0 w 195263"/>
                <a:gd name="connsiteY3" fmla="*/ 80963 h 426244"/>
                <a:gd name="connsiteX4" fmla="*/ 19050 w 195263"/>
                <a:gd name="connsiteY4" fmla="*/ 140494 h 426244"/>
                <a:gd name="connsiteX5" fmla="*/ 9525 w 195263"/>
                <a:gd name="connsiteY5" fmla="*/ 207169 h 426244"/>
                <a:gd name="connsiteX6" fmla="*/ 42863 w 195263"/>
                <a:gd name="connsiteY6" fmla="*/ 219075 h 426244"/>
                <a:gd name="connsiteX7" fmla="*/ 21432 w 195263"/>
                <a:gd name="connsiteY7" fmla="*/ 357188 h 426244"/>
                <a:gd name="connsiteX8" fmla="*/ 95250 w 195263"/>
                <a:gd name="connsiteY8" fmla="*/ 426244 h 426244"/>
                <a:gd name="connsiteX9" fmla="*/ 71438 w 195263"/>
                <a:gd name="connsiteY9" fmla="*/ 390526 h 426244"/>
                <a:gd name="connsiteX10" fmla="*/ 64294 w 195263"/>
                <a:gd name="connsiteY10" fmla="*/ 228600 h 426244"/>
                <a:gd name="connsiteX11" fmla="*/ 83344 w 195263"/>
                <a:gd name="connsiteY11" fmla="*/ 240507 h 426244"/>
                <a:gd name="connsiteX12" fmla="*/ 100013 w 195263"/>
                <a:gd name="connsiteY12" fmla="*/ 254794 h 426244"/>
                <a:gd name="connsiteX13" fmla="*/ 119063 w 195263"/>
                <a:gd name="connsiteY13" fmla="*/ 257175 h 426244"/>
                <a:gd name="connsiteX14" fmla="*/ 121444 w 195263"/>
                <a:gd name="connsiteY14" fmla="*/ 214313 h 426244"/>
                <a:gd name="connsiteX15" fmla="*/ 195263 w 195263"/>
                <a:gd name="connsiteY15" fmla="*/ 204788 h 426244"/>
                <a:gd name="connsiteX16" fmla="*/ 192881 w 195263"/>
                <a:gd name="connsiteY16" fmla="*/ 171450 h 426244"/>
                <a:gd name="connsiteX17" fmla="*/ 147638 w 195263"/>
                <a:gd name="connsiteY17" fmla="*/ 97632 h 426244"/>
                <a:gd name="connsiteX18" fmla="*/ 126206 w 195263"/>
                <a:gd name="connsiteY18" fmla="*/ 116682 h 426244"/>
                <a:gd name="connsiteX19" fmla="*/ 78581 w 195263"/>
                <a:gd name="connsiteY19" fmla="*/ 133350 h 426244"/>
                <a:gd name="connsiteX20" fmla="*/ 83344 w 195263"/>
                <a:gd name="connsiteY20" fmla="*/ 90488 h 426244"/>
                <a:gd name="connsiteX21" fmla="*/ 78581 w 195263"/>
                <a:gd name="connsiteY21" fmla="*/ 30957 h 426244"/>
                <a:gd name="connsiteX0" fmla="*/ 78581 w 195263"/>
                <a:gd name="connsiteY0" fmla="*/ 30957 h 426244"/>
                <a:gd name="connsiteX1" fmla="*/ 54768 w 195263"/>
                <a:gd name="connsiteY1" fmla="*/ 0 h 426244"/>
                <a:gd name="connsiteX2" fmla="*/ 40481 w 195263"/>
                <a:gd name="connsiteY2" fmla="*/ 61913 h 426244"/>
                <a:gd name="connsiteX3" fmla="*/ 0 w 195263"/>
                <a:gd name="connsiteY3" fmla="*/ 80963 h 426244"/>
                <a:gd name="connsiteX4" fmla="*/ 19050 w 195263"/>
                <a:gd name="connsiteY4" fmla="*/ 140494 h 426244"/>
                <a:gd name="connsiteX5" fmla="*/ 9525 w 195263"/>
                <a:gd name="connsiteY5" fmla="*/ 207169 h 426244"/>
                <a:gd name="connsiteX6" fmla="*/ 42863 w 195263"/>
                <a:gd name="connsiteY6" fmla="*/ 219075 h 426244"/>
                <a:gd name="connsiteX7" fmla="*/ 21432 w 195263"/>
                <a:gd name="connsiteY7" fmla="*/ 357188 h 426244"/>
                <a:gd name="connsiteX8" fmla="*/ 95250 w 195263"/>
                <a:gd name="connsiteY8" fmla="*/ 426244 h 426244"/>
                <a:gd name="connsiteX9" fmla="*/ 16669 w 195263"/>
                <a:gd name="connsiteY9" fmla="*/ 314326 h 426244"/>
                <a:gd name="connsiteX10" fmla="*/ 64294 w 195263"/>
                <a:gd name="connsiteY10" fmla="*/ 228600 h 426244"/>
                <a:gd name="connsiteX11" fmla="*/ 83344 w 195263"/>
                <a:gd name="connsiteY11" fmla="*/ 240507 h 426244"/>
                <a:gd name="connsiteX12" fmla="*/ 100013 w 195263"/>
                <a:gd name="connsiteY12" fmla="*/ 254794 h 426244"/>
                <a:gd name="connsiteX13" fmla="*/ 119063 w 195263"/>
                <a:gd name="connsiteY13" fmla="*/ 257175 h 426244"/>
                <a:gd name="connsiteX14" fmla="*/ 121444 w 195263"/>
                <a:gd name="connsiteY14" fmla="*/ 214313 h 426244"/>
                <a:gd name="connsiteX15" fmla="*/ 195263 w 195263"/>
                <a:gd name="connsiteY15" fmla="*/ 204788 h 426244"/>
                <a:gd name="connsiteX16" fmla="*/ 192881 w 195263"/>
                <a:gd name="connsiteY16" fmla="*/ 171450 h 426244"/>
                <a:gd name="connsiteX17" fmla="*/ 147638 w 195263"/>
                <a:gd name="connsiteY17" fmla="*/ 97632 h 426244"/>
                <a:gd name="connsiteX18" fmla="*/ 126206 w 195263"/>
                <a:gd name="connsiteY18" fmla="*/ 116682 h 426244"/>
                <a:gd name="connsiteX19" fmla="*/ 78581 w 195263"/>
                <a:gd name="connsiteY19" fmla="*/ 133350 h 426244"/>
                <a:gd name="connsiteX20" fmla="*/ 83344 w 195263"/>
                <a:gd name="connsiteY20" fmla="*/ 90488 h 426244"/>
                <a:gd name="connsiteX21" fmla="*/ 78581 w 195263"/>
                <a:gd name="connsiteY21" fmla="*/ 30957 h 426244"/>
                <a:gd name="connsiteX0" fmla="*/ 78581 w 195263"/>
                <a:gd name="connsiteY0" fmla="*/ 30957 h 426244"/>
                <a:gd name="connsiteX1" fmla="*/ 54768 w 195263"/>
                <a:gd name="connsiteY1" fmla="*/ 0 h 426244"/>
                <a:gd name="connsiteX2" fmla="*/ 40481 w 195263"/>
                <a:gd name="connsiteY2" fmla="*/ 61913 h 426244"/>
                <a:gd name="connsiteX3" fmla="*/ 0 w 195263"/>
                <a:gd name="connsiteY3" fmla="*/ 80963 h 426244"/>
                <a:gd name="connsiteX4" fmla="*/ 19050 w 195263"/>
                <a:gd name="connsiteY4" fmla="*/ 140494 h 426244"/>
                <a:gd name="connsiteX5" fmla="*/ 9525 w 195263"/>
                <a:gd name="connsiteY5" fmla="*/ 207169 h 426244"/>
                <a:gd name="connsiteX6" fmla="*/ 42863 w 195263"/>
                <a:gd name="connsiteY6" fmla="*/ 219075 h 426244"/>
                <a:gd name="connsiteX7" fmla="*/ 21432 w 195263"/>
                <a:gd name="connsiteY7" fmla="*/ 357188 h 426244"/>
                <a:gd name="connsiteX8" fmla="*/ 95250 w 195263"/>
                <a:gd name="connsiteY8" fmla="*/ 426244 h 426244"/>
                <a:gd name="connsiteX9" fmla="*/ 35719 w 195263"/>
                <a:gd name="connsiteY9" fmla="*/ 309563 h 426244"/>
                <a:gd name="connsiteX10" fmla="*/ 64294 w 195263"/>
                <a:gd name="connsiteY10" fmla="*/ 228600 h 426244"/>
                <a:gd name="connsiteX11" fmla="*/ 83344 w 195263"/>
                <a:gd name="connsiteY11" fmla="*/ 240507 h 426244"/>
                <a:gd name="connsiteX12" fmla="*/ 100013 w 195263"/>
                <a:gd name="connsiteY12" fmla="*/ 254794 h 426244"/>
                <a:gd name="connsiteX13" fmla="*/ 119063 w 195263"/>
                <a:gd name="connsiteY13" fmla="*/ 257175 h 426244"/>
                <a:gd name="connsiteX14" fmla="*/ 121444 w 195263"/>
                <a:gd name="connsiteY14" fmla="*/ 214313 h 426244"/>
                <a:gd name="connsiteX15" fmla="*/ 195263 w 195263"/>
                <a:gd name="connsiteY15" fmla="*/ 204788 h 426244"/>
                <a:gd name="connsiteX16" fmla="*/ 192881 w 195263"/>
                <a:gd name="connsiteY16" fmla="*/ 171450 h 426244"/>
                <a:gd name="connsiteX17" fmla="*/ 147638 w 195263"/>
                <a:gd name="connsiteY17" fmla="*/ 97632 h 426244"/>
                <a:gd name="connsiteX18" fmla="*/ 126206 w 195263"/>
                <a:gd name="connsiteY18" fmla="*/ 116682 h 426244"/>
                <a:gd name="connsiteX19" fmla="*/ 78581 w 195263"/>
                <a:gd name="connsiteY19" fmla="*/ 133350 h 426244"/>
                <a:gd name="connsiteX20" fmla="*/ 83344 w 195263"/>
                <a:gd name="connsiteY20" fmla="*/ 90488 h 426244"/>
                <a:gd name="connsiteX21" fmla="*/ 78581 w 195263"/>
                <a:gd name="connsiteY21" fmla="*/ 30957 h 426244"/>
                <a:gd name="connsiteX0" fmla="*/ 78581 w 195263"/>
                <a:gd name="connsiteY0" fmla="*/ 30957 h 426244"/>
                <a:gd name="connsiteX1" fmla="*/ 54768 w 195263"/>
                <a:gd name="connsiteY1" fmla="*/ 0 h 426244"/>
                <a:gd name="connsiteX2" fmla="*/ 40481 w 195263"/>
                <a:gd name="connsiteY2" fmla="*/ 61913 h 426244"/>
                <a:gd name="connsiteX3" fmla="*/ 0 w 195263"/>
                <a:gd name="connsiteY3" fmla="*/ 80963 h 426244"/>
                <a:gd name="connsiteX4" fmla="*/ 19050 w 195263"/>
                <a:gd name="connsiteY4" fmla="*/ 140494 h 426244"/>
                <a:gd name="connsiteX5" fmla="*/ 9525 w 195263"/>
                <a:gd name="connsiteY5" fmla="*/ 207169 h 426244"/>
                <a:gd name="connsiteX6" fmla="*/ 42863 w 195263"/>
                <a:gd name="connsiteY6" fmla="*/ 219075 h 426244"/>
                <a:gd name="connsiteX7" fmla="*/ 21432 w 195263"/>
                <a:gd name="connsiteY7" fmla="*/ 357188 h 426244"/>
                <a:gd name="connsiteX8" fmla="*/ 95250 w 195263"/>
                <a:gd name="connsiteY8" fmla="*/ 426244 h 426244"/>
                <a:gd name="connsiteX9" fmla="*/ 76200 w 195263"/>
                <a:gd name="connsiteY9" fmla="*/ 319088 h 426244"/>
                <a:gd name="connsiteX10" fmla="*/ 64294 w 195263"/>
                <a:gd name="connsiteY10" fmla="*/ 228600 h 426244"/>
                <a:gd name="connsiteX11" fmla="*/ 83344 w 195263"/>
                <a:gd name="connsiteY11" fmla="*/ 240507 h 426244"/>
                <a:gd name="connsiteX12" fmla="*/ 100013 w 195263"/>
                <a:gd name="connsiteY12" fmla="*/ 254794 h 426244"/>
                <a:gd name="connsiteX13" fmla="*/ 119063 w 195263"/>
                <a:gd name="connsiteY13" fmla="*/ 257175 h 426244"/>
                <a:gd name="connsiteX14" fmla="*/ 121444 w 195263"/>
                <a:gd name="connsiteY14" fmla="*/ 214313 h 426244"/>
                <a:gd name="connsiteX15" fmla="*/ 195263 w 195263"/>
                <a:gd name="connsiteY15" fmla="*/ 204788 h 426244"/>
                <a:gd name="connsiteX16" fmla="*/ 192881 w 195263"/>
                <a:gd name="connsiteY16" fmla="*/ 171450 h 426244"/>
                <a:gd name="connsiteX17" fmla="*/ 147638 w 195263"/>
                <a:gd name="connsiteY17" fmla="*/ 97632 h 426244"/>
                <a:gd name="connsiteX18" fmla="*/ 126206 w 195263"/>
                <a:gd name="connsiteY18" fmla="*/ 116682 h 426244"/>
                <a:gd name="connsiteX19" fmla="*/ 78581 w 195263"/>
                <a:gd name="connsiteY19" fmla="*/ 133350 h 426244"/>
                <a:gd name="connsiteX20" fmla="*/ 83344 w 195263"/>
                <a:gd name="connsiteY20" fmla="*/ 90488 h 426244"/>
                <a:gd name="connsiteX21" fmla="*/ 78581 w 195263"/>
                <a:gd name="connsiteY21" fmla="*/ 30957 h 426244"/>
                <a:gd name="connsiteX0" fmla="*/ 78581 w 195263"/>
                <a:gd name="connsiteY0" fmla="*/ 30957 h 426244"/>
                <a:gd name="connsiteX1" fmla="*/ 54768 w 195263"/>
                <a:gd name="connsiteY1" fmla="*/ 0 h 426244"/>
                <a:gd name="connsiteX2" fmla="*/ 40481 w 195263"/>
                <a:gd name="connsiteY2" fmla="*/ 61913 h 426244"/>
                <a:gd name="connsiteX3" fmla="*/ 0 w 195263"/>
                <a:gd name="connsiteY3" fmla="*/ 80963 h 426244"/>
                <a:gd name="connsiteX4" fmla="*/ 19050 w 195263"/>
                <a:gd name="connsiteY4" fmla="*/ 140494 h 426244"/>
                <a:gd name="connsiteX5" fmla="*/ 9525 w 195263"/>
                <a:gd name="connsiteY5" fmla="*/ 207169 h 426244"/>
                <a:gd name="connsiteX6" fmla="*/ 42863 w 195263"/>
                <a:gd name="connsiteY6" fmla="*/ 219075 h 426244"/>
                <a:gd name="connsiteX7" fmla="*/ 21432 w 195263"/>
                <a:gd name="connsiteY7" fmla="*/ 357188 h 426244"/>
                <a:gd name="connsiteX8" fmla="*/ 95250 w 195263"/>
                <a:gd name="connsiteY8" fmla="*/ 426244 h 426244"/>
                <a:gd name="connsiteX9" fmla="*/ 47625 w 195263"/>
                <a:gd name="connsiteY9" fmla="*/ 323851 h 426244"/>
                <a:gd name="connsiteX10" fmla="*/ 64294 w 195263"/>
                <a:gd name="connsiteY10" fmla="*/ 228600 h 426244"/>
                <a:gd name="connsiteX11" fmla="*/ 83344 w 195263"/>
                <a:gd name="connsiteY11" fmla="*/ 240507 h 426244"/>
                <a:gd name="connsiteX12" fmla="*/ 100013 w 195263"/>
                <a:gd name="connsiteY12" fmla="*/ 254794 h 426244"/>
                <a:gd name="connsiteX13" fmla="*/ 119063 w 195263"/>
                <a:gd name="connsiteY13" fmla="*/ 257175 h 426244"/>
                <a:gd name="connsiteX14" fmla="*/ 121444 w 195263"/>
                <a:gd name="connsiteY14" fmla="*/ 214313 h 426244"/>
                <a:gd name="connsiteX15" fmla="*/ 195263 w 195263"/>
                <a:gd name="connsiteY15" fmla="*/ 204788 h 426244"/>
                <a:gd name="connsiteX16" fmla="*/ 192881 w 195263"/>
                <a:gd name="connsiteY16" fmla="*/ 171450 h 426244"/>
                <a:gd name="connsiteX17" fmla="*/ 147638 w 195263"/>
                <a:gd name="connsiteY17" fmla="*/ 97632 h 426244"/>
                <a:gd name="connsiteX18" fmla="*/ 126206 w 195263"/>
                <a:gd name="connsiteY18" fmla="*/ 116682 h 426244"/>
                <a:gd name="connsiteX19" fmla="*/ 78581 w 195263"/>
                <a:gd name="connsiteY19" fmla="*/ 133350 h 426244"/>
                <a:gd name="connsiteX20" fmla="*/ 83344 w 195263"/>
                <a:gd name="connsiteY20" fmla="*/ 90488 h 426244"/>
                <a:gd name="connsiteX21" fmla="*/ 78581 w 195263"/>
                <a:gd name="connsiteY21" fmla="*/ 30957 h 426244"/>
                <a:gd name="connsiteX0" fmla="*/ 78581 w 195263"/>
                <a:gd name="connsiteY0" fmla="*/ 30957 h 426244"/>
                <a:gd name="connsiteX1" fmla="*/ 54768 w 195263"/>
                <a:gd name="connsiteY1" fmla="*/ 0 h 426244"/>
                <a:gd name="connsiteX2" fmla="*/ 40481 w 195263"/>
                <a:gd name="connsiteY2" fmla="*/ 61913 h 426244"/>
                <a:gd name="connsiteX3" fmla="*/ 0 w 195263"/>
                <a:gd name="connsiteY3" fmla="*/ 80963 h 426244"/>
                <a:gd name="connsiteX4" fmla="*/ 19050 w 195263"/>
                <a:gd name="connsiteY4" fmla="*/ 140494 h 426244"/>
                <a:gd name="connsiteX5" fmla="*/ 9525 w 195263"/>
                <a:gd name="connsiteY5" fmla="*/ 207169 h 426244"/>
                <a:gd name="connsiteX6" fmla="*/ 42863 w 195263"/>
                <a:gd name="connsiteY6" fmla="*/ 219075 h 426244"/>
                <a:gd name="connsiteX7" fmla="*/ 21432 w 195263"/>
                <a:gd name="connsiteY7" fmla="*/ 357188 h 426244"/>
                <a:gd name="connsiteX8" fmla="*/ 95250 w 195263"/>
                <a:gd name="connsiteY8" fmla="*/ 426244 h 426244"/>
                <a:gd name="connsiteX9" fmla="*/ 47625 w 195263"/>
                <a:gd name="connsiteY9" fmla="*/ 323851 h 426244"/>
                <a:gd name="connsiteX10" fmla="*/ 64294 w 195263"/>
                <a:gd name="connsiteY10" fmla="*/ 228600 h 426244"/>
                <a:gd name="connsiteX11" fmla="*/ 83344 w 195263"/>
                <a:gd name="connsiteY11" fmla="*/ 240507 h 426244"/>
                <a:gd name="connsiteX12" fmla="*/ 100013 w 195263"/>
                <a:gd name="connsiteY12" fmla="*/ 254794 h 426244"/>
                <a:gd name="connsiteX13" fmla="*/ 119063 w 195263"/>
                <a:gd name="connsiteY13" fmla="*/ 257175 h 426244"/>
                <a:gd name="connsiteX14" fmla="*/ 121444 w 195263"/>
                <a:gd name="connsiteY14" fmla="*/ 214313 h 426244"/>
                <a:gd name="connsiteX15" fmla="*/ 195263 w 195263"/>
                <a:gd name="connsiteY15" fmla="*/ 204788 h 426244"/>
                <a:gd name="connsiteX16" fmla="*/ 192881 w 195263"/>
                <a:gd name="connsiteY16" fmla="*/ 171450 h 426244"/>
                <a:gd name="connsiteX17" fmla="*/ 147638 w 195263"/>
                <a:gd name="connsiteY17" fmla="*/ 97632 h 426244"/>
                <a:gd name="connsiteX18" fmla="*/ 126206 w 195263"/>
                <a:gd name="connsiteY18" fmla="*/ 116682 h 426244"/>
                <a:gd name="connsiteX19" fmla="*/ 78581 w 195263"/>
                <a:gd name="connsiteY19" fmla="*/ 133350 h 426244"/>
                <a:gd name="connsiteX20" fmla="*/ 83344 w 195263"/>
                <a:gd name="connsiteY20" fmla="*/ 90488 h 426244"/>
                <a:gd name="connsiteX21" fmla="*/ 78581 w 195263"/>
                <a:gd name="connsiteY21" fmla="*/ 30957 h 426244"/>
                <a:gd name="connsiteX0" fmla="*/ 78581 w 195263"/>
                <a:gd name="connsiteY0" fmla="*/ 30957 h 426244"/>
                <a:gd name="connsiteX1" fmla="*/ 54768 w 195263"/>
                <a:gd name="connsiteY1" fmla="*/ 0 h 426244"/>
                <a:gd name="connsiteX2" fmla="*/ 40481 w 195263"/>
                <a:gd name="connsiteY2" fmla="*/ 61913 h 426244"/>
                <a:gd name="connsiteX3" fmla="*/ 0 w 195263"/>
                <a:gd name="connsiteY3" fmla="*/ 80963 h 426244"/>
                <a:gd name="connsiteX4" fmla="*/ 19050 w 195263"/>
                <a:gd name="connsiteY4" fmla="*/ 140494 h 426244"/>
                <a:gd name="connsiteX5" fmla="*/ 9525 w 195263"/>
                <a:gd name="connsiteY5" fmla="*/ 207169 h 426244"/>
                <a:gd name="connsiteX6" fmla="*/ 42863 w 195263"/>
                <a:gd name="connsiteY6" fmla="*/ 219075 h 426244"/>
                <a:gd name="connsiteX7" fmla="*/ 21432 w 195263"/>
                <a:gd name="connsiteY7" fmla="*/ 357188 h 426244"/>
                <a:gd name="connsiteX8" fmla="*/ 95250 w 195263"/>
                <a:gd name="connsiteY8" fmla="*/ 426244 h 426244"/>
                <a:gd name="connsiteX9" fmla="*/ 47625 w 195263"/>
                <a:gd name="connsiteY9" fmla="*/ 323851 h 426244"/>
                <a:gd name="connsiteX10" fmla="*/ 64294 w 195263"/>
                <a:gd name="connsiteY10" fmla="*/ 228600 h 426244"/>
                <a:gd name="connsiteX11" fmla="*/ 83344 w 195263"/>
                <a:gd name="connsiteY11" fmla="*/ 240507 h 426244"/>
                <a:gd name="connsiteX12" fmla="*/ 100013 w 195263"/>
                <a:gd name="connsiteY12" fmla="*/ 254794 h 426244"/>
                <a:gd name="connsiteX13" fmla="*/ 119063 w 195263"/>
                <a:gd name="connsiteY13" fmla="*/ 257175 h 426244"/>
                <a:gd name="connsiteX14" fmla="*/ 121444 w 195263"/>
                <a:gd name="connsiteY14" fmla="*/ 214313 h 426244"/>
                <a:gd name="connsiteX15" fmla="*/ 195263 w 195263"/>
                <a:gd name="connsiteY15" fmla="*/ 204788 h 426244"/>
                <a:gd name="connsiteX16" fmla="*/ 192881 w 195263"/>
                <a:gd name="connsiteY16" fmla="*/ 171450 h 426244"/>
                <a:gd name="connsiteX17" fmla="*/ 147638 w 195263"/>
                <a:gd name="connsiteY17" fmla="*/ 97632 h 426244"/>
                <a:gd name="connsiteX18" fmla="*/ 126206 w 195263"/>
                <a:gd name="connsiteY18" fmla="*/ 116682 h 426244"/>
                <a:gd name="connsiteX19" fmla="*/ 78581 w 195263"/>
                <a:gd name="connsiteY19" fmla="*/ 133350 h 426244"/>
                <a:gd name="connsiteX20" fmla="*/ 83344 w 195263"/>
                <a:gd name="connsiteY20" fmla="*/ 90488 h 426244"/>
                <a:gd name="connsiteX21" fmla="*/ 78581 w 195263"/>
                <a:gd name="connsiteY21" fmla="*/ 30957 h 42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263" h="426244">
                  <a:moveTo>
                    <a:pt x="78581" y="30957"/>
                  </a:moveTo>
                  <a:lnTo>
                    <a:pt x="54768" y="0"/>
                  </a:lnTo>
                  <a:lnTo>
                    <a:pt x="40481" y="61913"/>
                  </a:lnTo>
                  <a:lnTo>
                    <a:pt x="0" y="80963"/>
                  </a:lnTo>
                  <a:lnTo>
                    <a:pt x="19050" y="140494"/>
                  </a:lnTo>
                  <a:lnTo>
                    <a:pt x="9525" y="207169"/>
                  </a:lnTo>
                  <a:lnTo>
                    <a:pt x="42863" y="219075"/>
                  </a:lnTo>
                  <a:lnTo>
                    <a:pt x="21432" y="357188"/>
                  </a:lnTo>
                  <a:lnTo>
                    <a:pt x="95250" y="426244"/>
                  </a:lnTo>
                  <a:cubicBezTo>
                    <a:pt x="79375" y="392113"/>
                    <a:pt x="39687" y="353219"/>
                    <a:pt x="47625" y="323851"/>
                  </a:cubicBezTo>
                  <a:cubicBezTo>
                    <a:pt x="46037" y="282576"/>
                    <a:pt x="58738" y="260350"/>
                    <a:pt x="64294" y="228600"/>
                  </a:cubicBezTo>
                  <a:lnTo>
                    <a:pt x="83344" y="240507"/>
                  </a:lnTo>
                  <a:lnTo>
                    <a:pt x="100013" y="254794"/>
                  </a:lnTo>
                  <a:lnTo>
                    <a:pt x="119063" y="257175"/>
                  </a:lnTo>
                  <a:lnTo>
                    <a:pt x="121444" y="214313"/>
                  </a:lnTo>
                  <a:lnTo>
                    <a:pt x="195263" y="204788"/>
                  </a:lnTo>
                  <a:lnTo>
                    <a:pt x="192881" y="171450"/>
                  </a:lnTo>
                  <a:lnTo>
                    <a:pt x="147638" y="97632"/>
                  </a:lnTo>
                  <a:lnTo>
                    <a:pt x="126206" y="116682"/>
                  </a:lnTo>
                  <a:lnTo>
                    <a:pt x="78581" y="133350"/>
                  </a:lnTo>
                  <a:lnTo>
                    <a:pt x="83344" y="90488"/>
                  </a:lnTo>
                  <a:lnTo>
                    <a:pt x="78581" y="3095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17" name="Freeform: Shape 278">
              <a:extLst>
                <a:ext uri="{FF2B5EF4-FFF2-40B4-BE49-F238E27FC236}">
                  <a16:creationId xmlns:a16="http://schemas.microsoft.com/office/drawing/2014/main" id="{32897CC7-C2EF-A52C-8494-6F613C279C2F}"/>
                </a:ext>
              </a:extLst>
            </p:cNvPr>
            <p:cNvSpPr>
              <a:spLocks/>
            </p:cNvSpPr>
            <p:nvPr/>
          </p:nvSpPr>
          <p:spPr bwMode="auto">
            <a:xfrm>
              <a:off x="7310438" y="4881563"/>
              <a:ext cx="78581" cy="42862"/>
            </a:xfrm>
            <a:custGeom>
              <a:avLst/>
              <a:gdLst>
                <a:gd name="connsiteX0" fmla="*/ 0 w 78581"/>
                <a:gd name="connsiteY0" fmla="*/ 42862 h 42862"/>
                <a:gd name="connsiteX1" fmla="*/ 0 w 78581"/>
                <a:gd name="connsiteY1" fmla="*/ 42862 h 42862"/>
                <a:gd name="connsiteX2" fmla="*/ 78581 w 78581"/>
                <a:gd name="connsiteY2" fmla="*/ 9525 h 42862"/>
                <a:gd name="connsiteX3" fmla="*/ 71437 w 78581"/>
                <a:gd name="connsiteY3" fmla="*/ 0 h 42862"/>
                <a:gd name="connsiteX4" fmla="*/ 0 w 78581"/>
                <a:gd name="connsiteY4" fmla="*/ 42862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 h="42862">
                  <a:moveTo>
                    <a:pt x="0" y="42862"/>
                  </a:moveTo>
                  <a:lnTo>
                    <a:pt x="0" y="42862"/>
                  </a:lnTo>
                  <a:lnTo>
                    <a:pt x="78581" y="9525"/>
                  </a:lnTo>
                  <a:lnTo>
                    <a:pt x="71437" y="0"/>
                  </a:lnTo>
                  <a:lnTo>
                    <a:pt x="0" y="42862"/>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18" name="Freeform: Shape 279">
              <a:extLst>
                <a:ext uri="{FF2B5EF4-FFF2-40B4-BE49-F238E27FC236}">
                  <a16:creationId xmlns:a16="http://schemas.microsoft.com/office/drawing/2014/main" id="{79C46A00-DBF1-E4D3-F6DC-3857797ECBEC}"/>
                </a:ext>
              </a:extLst>
            </p:cNvPr>
            <p:cNvSpPr>
              <a:spLocks/>
            </p:cNvSpPr>
            <p:nvPr/>
          </p:nvSpPr>
          <p:spPr bwMode="auto">
            <a:xfrm>
              <a:off x="7255669" y="4433888"/>
              <a:ext cx="33337" cy="64293"/>
            </a:xfrm>
            <a:custGeom>
              <a:avLst/>
              <a:gdLst>
                <a:gd name="connsiteX0" fmla="*/ 0 w 33337"/>
                <a:gd name="connsiteY0" fmla="*/ 0 h 64293"/>
                <a:gd name="connsiteX1" fmla="*/ 33337 w 33337"/>
                <a:gd name="connsiteY1" fmla="*/ 64293 h 64293"/>
                <a:gd name="connsiteX2" fmla="*/ 0 w 33337"/>
                <a:gd name="connsiteY2" fmla="*/ 0 h 64293"/>
              </a:gdLst>
              <a:ahLst/>
              <a:cxnLst>
                <a:cxn ang="0">
                  <a:pos x="connsiteX0" y="connsiteY0"/>
                </a:cxn>
                <a:cxn ang="0">
                  <a:pos x="connsiteX1" y="connsiteY1"/>
                </a:cxn>
                <a:cxn ang="0">
                  <a:pos x="connsiteX2" y="connsiteY2"/>
                </a:cxn>
              </a:cxnLst>
              <a:rect l="l" t="t" r="r" b="b"/>
              <a:pathLst>
                <a:path w="33337" h="64293">
                  <a:moveTo>
                    <a:pt x="0" y="0"/>
                  </a:moveTo>
                  <a:lnTo>
                    <a:pt x="33337" y="64293"/>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19" name="Freeform: Shape 280">
              <a:extLst>
                <a:ext uri="{FF2B5EF4-FFF2-40B4-BE49-F238E27FC236}">
                  <a16:creationId xmlns:a16="http://schemas.microsoft.com/office/drawing/2014/main" id="{F788E6B6-93A2-081E-CA7E-47EBAD240471}"/>
                </a:ext>
              </a:extLst>
            </p:cNvPr>
            <p:cNvSpPr>
              <a:spLocks/>
            </p:cNvSpPr>
            <p:nvPr/>
          </p:nvSpPr>
          <p:spPr bwMode="auto">
            <a:xfrm>
              <a:off x="4833938" y="3178969"/>
              <a:ext cx="442912" cy="264319"/>
            </a:xfrm>
            <a:custGeom>
              <a:avLst/>
              <a:gdLst>
                <a:gd name="connsiteX0" fmla="*/ 397668 w 442912"/>
                <a:gd name="connsiteY0" fmla="*/ 176212 h 264319"/>
                <a:gd name="connsiteX1" fmla="*/ 442912 w 442912"/>
                <a:gd name="connsiteY1" fmla="*/ 100012 h 264319"/>
                <a:gd name="connsiteX2" fmla="*/ 359568 w 442912"/>
                <a:gd name="connsiteY2" fmla="*/ 52387 h 264319"/>
                <a:gd name="connsiteX3" fmla="*/ 328612 w 442912"/>
                <a:gd name="connsiteY3" fmla="*/ 52387 h 264319"/>
                <a:gd name="connsiteX4" fmla="*/ 314325 w 442912"/>
                <a:gd name="connsiteY4" fmla="*/ 21431 h 264319"/>
                <a:gd name="connsiteX5" fmla="*/ 247650 w 442912"/>
                <a:gd name="connsiteY5" fmla="*/ 0 h 264319"/>
                <a:gd name="connsiteX6" fmla="*/ 223837 w 442912"/>
                <a:gd name="connsiteY6" fmla="*/ 0 h 264319"/>
                <a:gd name="connsiteX7" fmla="*/ 200025 w 442912"/>
                <a:gd name="connsiteY7" fmla="*/ 40481 h 264319"/>
                <a:gd name="connsiteX8" fmla="*/ 164306 w 442912"/>
                <a:gd name="connsiteY8" fmla="*/ 33337 h 264319"/>
                <a:gd name="connsiteX9" fmla="*/ 121443 w 442912"/>
                <a:gd name="connsiteY9" fmla="*/ 35719 h 264319"/>
                <a:gd name="connsiteX10" fmla="*/ 64293 w 442912"/>
                <a:gd name="connsiteY10" fmla="*/ 14287 h 264319"/>
                <a:gd name="connsiteX11" fmla="*/ 64293 w 442912"/>
                <a:gd name="connsiteY11" fmla="*/ 14287 h 264319"/>
                <a:gd name="connsiteX12" fmla="*/ 28575 w 442912"/>
                <a:gd name="connsiteY12" fmla="*/ 28575 h 264319"/>
                <a:gd name="connsiteX13" fmla="*/ 28575 w 442912"/>
                <a:gd name="connsiteY13" fmla="*/ 57150 h 264319"/>
                <a:gd name="connsiteX14" fmla="*/ 11906 w 442912"/>
                <a:gd name="connsiteY14" fmla="*/ 83344 h 264319"/>
                <a:gd name="connsiteX15" fmla="*/ 7143 w 442912"/>
                <a:gd name="connsiteY15" fmla="*/ 109537 h 264319"/>
                <a:gd name="connsiteX16" fmla="*/ 0 w 442912"/>
                <a:gd name="connsiteY16" fmla="*/ 150019 h 264319"/>
                <a:gd name="connsiteX17" fmla="*/ 11906 w 442912"/>
                <a:gd name="connsiteY17" fmla="*/ 166687 h 264319"/>
                <a:gd name="connsiteX18" fmla="*/ 19050 w 442912"/>
                <a:gd name="connsiteY18" fmla="*/ 164306 h 264319"/>
                <a:gd name="connsiteX19" fmla="*/ 71437 w 442912"/>
                <a:gd name="connsiteY19" fmla="*/ 176212 h 264319"/>
                <a:gd name="connsiteX20" fmla="*/ 119062 w 442912"/>
                <a:gd name="connsiteY20" fmla="*/ 157162 h 264319"/>
                <a:gd name="connsiteX21" fmla="*/ 119062 w 442912"/>
                <a:gd name="connsiteY21" fmla="*/ 140494 h 264319"/>
                <a:gd name="connsiteX22" fmla="*/ 169068 w 442912"/>
                <a:gd name="connsiteY22" fmla="*/ 164306 h 264319"/>
                <a:gd name="connsiteX23" fmla="*/ 185737 w 442912"/>
                <a:gd name="connsiteY23" fmla="*/ 214312 h 264319"/>
                <a:gd name="connsiteX24" fmla="*/ 176212 w 442912"/>
                <a:gd name="connsiteY24" fmla="*/ 228600 h 264319"/>
                <a:gd name="connsiteX25" fmla="*/ 154781 w 442912"/>
                <a:gd name="connsiteY25" fmla="*/ 242887 h 264319"/>
                <a:gd name="connsiteX26" fmla="*/ 157162 w 442912"/>
                <a:gd name="connsiteY26" fmla="*/ 261937 h 264319"/>
                <a:gd name="connsiteX27" fmla="*/ 176212 w 442912"/>
                <a:gd name="connsiteY27" fmla="*/ 264319 h 264319"/>
                <a:gd name="connsiteX28" fmla="*/ 180975 w 442912"/>
                <a:gd name="connsiteY28" fmla="*/ 252412 h 264319"/>
                <a:gd name="connsiteX29" fmla="*/ 209550 w 442912"/>
                <a:gd name="connsiteY29" fmla="*/ 230981 h 264319"/>
                <a:gd name="connsiteX30" fmla="*/ 214312 w 442912"/>
                <a:gd name="connsiteY30" fmla="*/ 221456 h 264319"/>
                <a:gd name="connsiteX31" fmla="*/ 230981 w 442912"/>
                <a:gd name="connsiteY31" fmla="*/ 221456 h 264319"/>
                <a:gd name="connsiteX32" fmla="*/ 257175 w 442912"/>
                <a:gd name="connsiteY32" fmla="*/ 233362 h 264319"/>
                <a:gd name="connsiteX33" fmla="*/ 278606 w 442912"/>
                <a:gd name="connsiteY33" fmla="*/ 235744 h 264319"/>
                <a:gd name="connsiteX34" fmla="*/ 295275 w 442912"/>
                <a:gd name="connsiteY34" fmla="*/ 235744 h 264319"/>
                <a:gd name="connsiteX35" fmla="*/ 342900 w 442912"/>
                <a:gd name="connsiteY35" fmla="*/ 216694 h 264319"/>
                <a:gd name="connsiteX36" fmla="*/ 397668 w 442912"/>
                <a:gd name="connsiteY36" fmla="*/ 176212 h 264319"/>
                <a:gd name="connsiteX0" fmla="*/ 397668 w 442912"/>
                <a:gd name="connsiteY0" fmla="*/ 176212 h 264319"/>
                <a:gd name="connsiteX1" fmla="*/ 442912 w 442912"/>
                <a:gd name="connsiteY1" fmla="*/ 100012 h 264319"/>
                <a:gd name="connsiteX2" fmla="*/ 359568 w 442912"/>
                <a:gd name="connsiteY2" fmla="*/ 52387 h 264319"/>
                <a:gd name="connsiteX3" fmla="*/ 328612 w 442912"/>
                <a:gd name="connsiteY3" fmla="*/ 52387 h 264319"/>
                <a:gd name="connsiteX4" fmla="*/ 314325 w 442912"/>
                <a:gd name="connsiteY4" fmla="*/ 21431 h 264319"/>
                <a:gd name="connsiteX5" fmla="*/ 247650 w 442912"/>
                <a:gd name="connsiteY5" fmla="*/ 0 h 264319"/>
                <a:gd name="connsiteX6" fmla="*/ 223837 w 442912"/>
                <a:gd name="connsiteY6" fmla="*/ 0 h 264319"/>
                <a:gd name="connsiteX7" fmla="*/ 200025 w 442912"/>
                <a:gd name="connsiteY7" fmla="*/ 40481 h 264319"/>
                <a:gd name="connsiteX8" fmla="*/ 164306 w 442912"/>
                <a:gd name="connsiteY8" fmla="*/ 33337 h 264319"/>
                <a:gd name="connsiteX9" fmla="*/ 121443 w 442912"/>
                <a:gd name="connsiteY9" fmla="*/ 35719 h 264319"/>
                <a:gd name="connsiteX10" fmla="*/ 64293 w 442912"/>
                <a:gd name="connsiteY10" fmla="*/ 14287 h 264319"/>
                <a:gd name="connsiteX11" fmla="*/ 64293 w 442912"/>
                <a:gd name="connsiteY11" fmla="*/ 14287 h 264319"/>
                <a:gd name="connsiteX12" fmla="*/ 28575 w 442912"/>
                <a:gd name="connsiteY12" fmla="*/ 28575 h 264319"/>
                <a:gd name="connsiteX13" fmla="*/ 28575 w 442912"/>
                <a:gd name="connsiteY13" fmla="*/ 57150 h 264319"/>
                <a:gd name="connsiteX14" fmla="*/ 11906 w 442912"/>
                <a:gd name="connsiteY14" fmla="*/ 83344 h 264319"/>
                <a:gd name="connsiteX15" fmla="*/ 7143 w 442912"/>
                <a:gd name="connsiteY15" fmla="*/ 109537 h 264319"/>
                <a:gd name="connsiteX16" fmla="*/ 0 w 442912"/>
                <a:gd name="connsiteY16" fmla="*/ 150019 h 264319"/>
                <a:gd name="connsiteX17" fmla="*/ 11906 w 442912"/>
                <a:gd name="connsiteY17" fmla="*/ 166687 h 264319"/>
                <a:gd name="connsiteX18" fmla="*/ 19050 w 442912"/>
                <a:gd name="connsiteY18" fmla="*/ 164306 h 264319"/>
                <a:gd name="connsiteX19" fmla="*/ 71437 w 442912"/>
                <a:gd name="connsiteY19" fmla="*/ 176212 h 264319"/>
                <a:gd name="connsiteX20" fmla="*/ 119062 w 442912"/>
                <a:gd name="connsiteY20" fmla="*/ 157162 h 264319"/>
                <a:gd name="connsiteX21" fmla="*/ 119062 w 442912"/>
                <a:gd name="connsiteY21" fmla="*/ 140494 h 264319"/>
                <a:gd name="connsiteX22" fmla="*/ 169068 w 442912"/>
                <a:gd name="connsiteY22" fmla="*/ 164306 h 264319"/>
                <a:gd name="connsiteX23" fmla="*/ 185737 w 442912"/>
                <a:gd name="connsiteY23" fmla="*/ 214312 h 264319"/>
                <a:gd name="connsiteX24" fmla="*/ 176212 w 442912"/>
                <a:gd name="connsiteY24" fmla="*/ 228600 h 264319"/>
                <a:gd name="connsiteX25" fmla="*/ 154781 w 442912"/>
                <a:gd name="connsiteY25" fmla="*/ 242887 h 264319"/>
                <a:gd name="connsiteX26" fmla="*/ 157162 w 442912"/>
                <a:gd name="connsiteY26" fmla="*/ 261937 h 264319"/>
                <a:gd name="connsiteX27" fmla="*/ 176212 w 442912"/>
                <a:gd name="connsiteY27" fmla="*/ 264319 h 264319"/>
                <a:gd name="connsiteX28" fmla="*/ 180975 w 442912"/>
                <a:gd name="connsiteY28" fmla="*/ 252412 h 264319"/>
                <a:gd name="connsiteX29" fmla="*/ 209550 w 442912"/>
                <a:gd name="connsiteY29" fmla="*/ 230981 h 264319"/>
                <a:gd name="connsiteX30" fmla="*/ 214312 w 442912"/>
                <a:gd name="connsiteY30" fmla="*/ 221456 h 264319"/>
                <a:gd name="connsiteX31" fmla="*/ 230981 w 442912"/>
                <a:gd name="connsiteY31" fmla="*/ 221456 h 264319"/>
                <a:gd name="connsiteX32" fmla="*/ 257175 w 442912"/>
                <a:gd name="connsiteY32" fmla="*/ 233362 h 264319"/>
                <a:gd name="connsiteX33" fmla="*/ 278606 w 442912"/>
                <a:gd name="connsiteY33" fmla="*/ 235744 h 264319"/>
                <a:gd name="connsiteX34" fmla="*/ 295275 w 442912"/>
                <a:gd name="connsiteY34" fmla="*/ 235744 h 264319"/>
                <a:gd name="connsiteX35" fmla="*/ 342900 w 442912"/>
                <a:gd name="connsiteY35" fmla="*/ 216694 h 264319"/>
                <a:gd name="connsiteX36" fmla="*/ 376237 w 442912"/>
                <a:gd name="connsiteY36" fmla="*/ 183356 h 264319"/>
                <a:gd name="connsiteX37" fmla="*/ 397668 w 442912"/>
                <a:gd name="connsiteY37" fmla="*/ 176212 h 264319"/>
                <a:gd name="connsiteX0" fmla="*/ 397668 w 442912"/>
                <a:gd name="connsiteY0" fmla="*/ 176212 h 264319"/>
                <a:gd name="connsiteX1" fmla="*/ 442912 w 442912"/>
                <a:gd name="connsiteY1" fmla="*/ 100012 h 264319"/>
                <a:gd name="connsiteX2" fmla="*/ 359568 w 442912"/>
                <a:gd name="connsiteY2" fmla="*/ 52387 h 264319"/>
                <a:gd name="connsiteX3" fmla="*/ 328612 w 442912"/>
                <a:gd name="connsiteY3" fmla="*/ 52387 h 264319"/>
                <a:gd name="connsiteX4" fmla="*/ 314325 w 442912"/>
                <a:gd name="connsiteY4" fmla="*/ 21431 h 264319"/>
                <a:gd name="connsiteX5" fmla="*/ 247650 w 442912"/>
                <a:gd name="connsiteY5" fmla="*/ 0 h 264319"/>
                <a:gd name="connsiteX6" fmla="*/ 223837 w 442912"/>
                <a:gd name="connsiteY6" fmla="*/ 0 h 264319"/>
                <a:gd name="connsiteX7" fmla="*/ 200025 w 442912"/>
                <a:gd name="connsiteY7" fmla="*/ 40481 h 264319"/>
                <a:gd name="connsiteX8" fmla="*/ 164306 w 442912"/>
                <a:gd name="connsiteY8" fmla="*/ 33337 h 264319"/>
                <a:gd name="connsiteX9" fmla="*/ 121443 w 442912"/>
                <a:gd name="connsiteY9" fmla="*/ 35719 h 264319"/>
                <a:gd name="connsiteX10" fmla="*/ 64293 w 442912"/>
                <a:gd name="connsiteY10" fmla="*/ 14287 h 264319"/>
                <a:gd name="connsiteX11" fmla="*/ 64293 w 442912"/>
                <a:gd name="connsiteY11" fmla="*/ 14287 h 264319"/>
                <a:gd name="connsiteX12" fmla="*/ 28575 w 442912"/>
                <a:gd name="connsiteY12" fmla="*/ 28575 h 264319"/>
                <a:gd name="connsiteX13" fmla="*/ 28575 w 442912"/>
                <a:gd name="connsiteY13" fmla="*/ 57150 h 264319"/>
                <a:gd name="connsiteX14" fmla="*/ 11906 w 442912"/>
                <a:gd name="connsiteY14" fmla="*/ 83344 h 264319"/>
                <a:gd name="connsiteX15" fmla="*/ 7143 w 442912"/>
                <a:gd name="connsiteY15" fmla="*/ 109537 h 264319"/>
                <a:gd name="connsiteX16" fmla="*/ 0 w 442912"/>
                <a:gd name="connsiteY16" fmla="*/ 150019 h 264319"/>
                <a:gd name="connsiteX17" fmla="*/ 11906 w 442912"/>
                <a:gd name="connsiteY17" fmla="*/ 166687 h 264319"/>
                <a:gd name="connsiteX18" fmla="*/ 19050 w 442912"/>
                <a:gd name="connsiteY18" fmla="*/ 164306 h 264319"/>
                <a:gd name="connsiteX19" fmla="*/ 71437 w 442912"/>
                <a:gd name="connsiteY19" fmla="*/ 176212 h 264319"/>
                <a:gd name="connsiteX20" fmla="*/ 119062 w 442912"/>
                <a:gd name="connsiteY20" fmla="*/ 157162 h 264319"/>
                <a:gd name="connsiteX21" fmla="*/ 119062 w 442912"/>
                <a:gd name="connsiteY21" fmla="*/ 140494 h 264319"/>
                <a:gd name="connsiteX22" fmla="*/ 169068 w 442912"/>
                <a:gd name="connsiteY22" fmla="*/ 164306 h 264319"/>
                <a:gd name="connsiteX23" fmla="*/ 185737 w 442912"/>
                <a:gd name="connsiteY23" fmla="*/ 214312 h 264319"/>
                <a:gd name="connsiteX24" fmla="*/ 176212 w 442912"/>
                <a:gd name="connsiteY24" fmla="*/ 228600 h 264319"/>
                <a:gd name="connsiteX25" fmla="*/ 154781 w 442912"/>
                <a:gd name="connsiteY25" fmla="*/ 242887 h 264319"/>
                <a:gd name="connsiteX26" fmla="*/ 157162 w 442912"/>
                <a:gd name="connsiteY26" fmla="*/ 261937 h 264319"/>
                <a:gd name="connsiteX27" fmla="*/ 176212 w 442912"/>
                <a:gd name="connsiteY27" fmla="*/ 264319 h 264319"/>
                <a:gd name="connsiteX28" fmla="*/ 180975 w 442912"/>
                <a:gd name="connsiteY28" fmla="*/ 252412 h 264319"/>
                <a:gd name="connsiteX29" fmla="*/ 209550 w 442912"/>
                <a:gd name="connsiteY29" fmla="*/ 230981 h 264319"/>
                <a:gd name="connsiteX30" fmla="*/ 214312 w 442912"/>
                <a:gd name="connsiteY30" fmla="*/ 221456 h 264319"/>
                <a:gd name="connsiteX31" fmla="*/ 230981 w 442912"/>
                <a:gd name="connsiteY31" fmla="*/ 221456 h 264319"/>
                <a:gd name="connsiteX32" fmla="*/ 257175 w 442912"/>
                <a:gd name="connsiteY32" fmla="*/ 233362 h 264319"/>
                <a:gd name="connsiteX33" fmla="*/ 278606 w 442912"/>
                <a:gd name="connsiteY33" fmla="*/ 235744 h 264319"/>
                <a:gd name="connsiteX34" fmla="*/ 295275 w 442912"/>
                <a:gd name="connsiteY34" fmla="*/ 235744 h 264319"/>
                <a:gd name="connsiteX35" fmla="*/ 342900 w 442912"/>
                <a:gd name="connsiteY35" fmla="*/ 216694 h 264319"/>
                <a:gd name="connsiteX36" fmla="*/ 397668 w 442912"/>
                <a:gd name="connsiteY36" fmla="*/ 185737 h 264319"/>
                <a:gd name="connsiteX37" fmla="*/ 397668 w 442912"/>
                <a:gd name="connsiteY37" fmla="*/ 176212 h 264319"/>
                <a:gd name="connsiteX0" fmla="*/ 397668 w 442912"/>
                <a:gd name="connsiteY0" fmla="*/ 176212 h 264319"/>
                <a:gd name="connsiteX1" fmla="*/ 423862 w 442912"/>
                <a:gd name="connsiteY1" fmla="*/ 126206 h 264319"/>
                <a:gd name="connsiteX2" fmla="*/ 442912 w 442912"/>
                <a:gd name="connsiteY2" fmla="*/ 100012 h 264319"/>
                <a:gd name="connsiteX3" fmla="*/ 359568 w 442912"/>
                <a:gd name="connsiteY3" fmla="*/ 52387 h 264319"/>
                <a:gd name="connsiteX4" fmla="*/ 328612 w 442912"/>
                <a:gd name="connsiteY4" fmla="*/ 52387 h 264319"/>
                <a:gd name="connsiteX5" fmla="*/ 314325 w 442912"/>
                <a:gd name="connsiteY5" fmla="*/ 21431 h 264319"/>
                <a:gd name="connsiteX6" fmla="*/ 247650 w 442912"/>
                <a:gd name="connsiteY6" fmla="*/ 0 h 264319"/>
                <a:gd name="connsiteX7" fmla="*/ 223837 w 442912"/>
                <a:gd name="connsiteY7" fmla="*/ 0 h 264319"/>
                <a:gd name="connsiteX8" fmla="*/ 200025 w 442912"/>
                <a:gd name="connsiteY8" fmla="*/ 40481 h 264319"/>
                <a:gd name="connsiteX9" fmla="*/ 164306 w 442912"/>
                <a:gd name="connsiteY9" fmla="*/ 33337 h 264319"/>
                <a:gd name="connsiteX10" fmla="*/ 121443 w 442912"/>
                <a:gd name="connsiteY10" fmla="*/ 35719 h 264319"/>
                <a:gd name="connsiteX11" fmla="*/ 64293 w 442912"/>
                <a:gd name="connsiteY11" fmla="*/ 14287 h 264319"/>
                <a:gd name="connsiteX12" fmla="*/ 64293 w 442912"/>
                <a:gd name="connsiteY12" fmla="*/ 14287 h 264319"/>
                <a:gd name="connsiteX13" fmla="*/ 28575 w 442912"/>
                <a:gd name="connsiteY13" fmla="*/ 28575 h 264319"/>
                <a:gd name="connsiteX14" fmla="*/ 28575 w 442912"/>
                <a:gd name="connsiteY14" fmla="*/ 57150 h 264319"/>
                <a:gd name="connsiteX15" fmla="*/ 11906 w 442912"/>
                <a:gd name="connsiteY15" fmla="*/ 83344 h 264319"/>
                <a:gd name="connsiteX16" fmla="*/ 7143 w 442912"/>
                <a:gd name="connsiteY16" fmla="*/ 109537 h 264319"/>
                <a:gd name="connsiteX17" fmla="*/ 0 w 442912"/>
                <a:gd name="connsiteY17" fmla="*/ 150019 h 264319"/>
                <a:gd name="connsiteX18" fmla="*/ 11906 w 442912"/>
                <a:gd name="connsiteY18" fmla="*/ 166687 h 264319"/>
                <a:gd name="connsiteX19" fmla="*/ 19050 w 442912"/>
                <a:gd name="connsiteY19" fmla="*/ 164306 h 264319"/>
                <a:gd name="connsiteX20" fmla="*/ 71437 w 442912"/>
                <a:gd name="connsiteY20" fmla="*/ 176212 h 264319"/>
                <a:gd name="connsiteX21" fmla="*/ 119062 w 442912"/>
                <a:gd name="connsiteY21" fmla="*/ 157162 h 264319"/>
                <a:gd name="connsiteX22" fmla="*/ 119062 w 442912"/>
                <a:gd name="connsiteY22" fmla="*/ 140494 h 264319"/>
                <a:gd name="connsiteX23" fmla="*/ 169068 w 442912"/>
                <a:gd name="connsiteY23" fmla="*/ 164306 h 264319"/>
                <a:gd name="connsiteX24" fmla="*/ 185737 w 442912"/>
                <a:gd name="connsiteY24" fmla="*/ 214312 h 264319"/>
                <a:gd name="connsiteX25" fmla="*/ 176212 w 442912"/>
                <a:gd name="connsiteY25" fmla="*/ 228600 h 264319"/>
                <a:gd name="connsiteX26" fmla="*/ 154781 w 442912"/>
                <a:gd name="connsiteY26" fmla="*/ 242887 h 264319"/>
                <a:gd name="connsiteX27" fmla="*/ 157162 w 442912"/>
                <a:gd name="connsiteY27" fmla="*/ 261937 h 264319"/>
                <a:gd name="connsiteX28" fmla="*/ 176212 w 442912"/>
                <a:gd name="connsiteY28" fmla="*/ 264319 h 264319"/>
                <a:gd name="connsiteX29" fmla="*/ 180975 w 442912"/>
                <a:gd name="connsiteY29" fmla="*/ 252412 h 264319"/>
                <a:gd name="connsiteX30" fmla="*/ 209550 w 442912"/>
                <a:gd name="connsiteY30" fmla="*/ 230981 h 264319"/>
                <a:gd name="connsiteX31" fmla="*/ 214312 w 442912"/>
                <a:gd name="connsiteY31" fmla="*/ 221456 h 264319"/>
                <a:gd name="connsiteX32" fmla="*/ 230981 w 442912"/>
                <a:gd name="connsiteY32" fmla="*/ 221456 h 264319"/>
                <a:gd name="connsiteX33" fmla="*/ 257175 w 442912"/>
                <a:gd name="connsiteY33" fmla="*/ 233362 h 264319"/>
                <a:gd name="connsiteX34" fmla="*/ 278606 w 442912"/>
                <a:gd name="connsiteY34" fmla="*/ 235744 h 264319"/>
                <a:gd name="connsiteX35" fmla="*/ 295275 w 442912"/>
                <a:gd name="connsiteY35" fmla="*/ 235744 h 264319"/>
                <a:gd name="connsiteX36" fmla="*/ 342900 w 442912"/>
                <a:gd name="connsiteY36" fmla="*/ 216694 h 264319"/>
                <a:gd name="connsiteX37" fmla="*/ 397668 w 442912"/>
                <a:gd name="connsiteY37" fmla="*/ 185737 h 264319"/>
                <a:gd name="connsiteX38" fmla="*/ 397668 w 442912"/>
                <a:gd name="connsiteY38" fmla="*/ 176212 h 264319"/>
                <a:gd name="connsiteX0" fmla="*/ 397668 w 442912"/>
                <a:gd name="connsiteY0" fmla="*/ 176212 h 264319"/>
                <a:gd name="connsiteX1" fmla="*/ 438149 w 442912"/>
                <a:gd name="connsiteY1" fmla="*/ 133349 h 264319"/>
                <a:gd name="connsiteX2" fmla="*/ 442912 w 442912"/>
                <a:gd name="connsiteY2" fmla="*/ 100012 h 264319"/>
                <a:gd name="connsiteX3" fmla="*/ 359568 w 442912"/>
                <a:gd name="connsiteY3" fmla="*/ 52387 h 264319"/>
                <a:gd name="connsiteX4" fmla="*/ 328612 w 442912"/>
                <a:gd name="connsiteY4" fmla="*/ 52387 h 264319"/>
                <a:gd name="connsiteX5" fmla="*/ 314325 w 442912"/>
                <a:gd name="connsiteY5" fmla="*/ 21431 h 264319"/>
                <a:gd name="connsiteX6" fmla="*/ 247650 w 442912"/>
                <a:gd name="connsiteY6" fmla="*/ 0 h 264319"/>
                <a:gd name="connsiteX7" fmla="*/ 223837 w 442912"/>
                <a:gd name="connsiteY7" fmla="*/ 0 h 264319"/>
                <a:gd name="connsiteX8" fmla="*/ 200025 w 442912"/>
                <a:gd name="connsiteY8" fmla="*/ 40481 h 264319"/>
                <a:gd name="connsiteX9" fmla="*/ 164306 w 442912"/>
                <a:gd name="connsiteY9" fmla="*/ 33337 h 264319"/>
                <a:gd name="connsiteX10" fmla="*/ 121443 w 442912"/>
                <a:gd name="connsiteY10" fmla="*/ 35719 h 264319"/>
                <a:gd name="connsiteX11" fmla="*/ 64293 w 442912"/>
                <a:gd name="connsiteY11" fmla="*/ 14287 h 264319"/>
                <a:gd name="connsiteX12" fmla="*/ 64293 w 442912"/>
                <a:gd name="connsiteY12" fmla="*/ 14287 h 264319"/>
                <a:gd name="connsiteX13" fmla="*/ 28575 w 442912"/>
                <a:gd name="connsiteY13" fmla="*/ 28575 h 264319"/>
                <a:gd name="connsiteX14" fmla="*/ 28575 w 442912"/>
                <a:gd name="connsiteY14" fmla="*/ 57150 h 264319"/>
                <a:gd name="connsiteX15" fmla="*/ 11906 w 442912"/>
                <a:gd name="connsiteY15" fmla="*/ 83344 h 264319"/>
                <a:gd name="connsiteX16" fmla="*/ 7143 w 442912"/>
                <a:gd name="connsiteY16" fmla="*/ 109537 h 264319"/>
                <a:gd name="connsiteX17" fmla="*/ 0 w 442912"/>
                <a:gd name="connsiteY17" fmla="*/ 150019 h 264319"/>
                <a:gd name="connsiteX18" fmla="*/ 11906 w 442912"/>
                <a:gd name="connsiteY18" fmla="*/ 166687 h 264319"/>
                <a:gd name="connsiteX19" fmla="*/ 19050 w 442912"/>
                <a:gd name="connsiteY19" fmla="*/ 164306 h 264319"/>
                <a:gd name="connsiteX20" fmla="*/ 71437 w 442912"/>
                <a:gd name="connsiteY20" fmla="*/ 176212 h 264319"/>
                <a:gd name="connsiteX21" fmla="*/ 119062 w 442912"/>
                <a:gd name="connsiteY21" fmla="*/ 157162 h 264319"/>
                <a:gd name="connsiteX22" fmla="*/ 119062 w 442912"/>
                <a:gd name="connsiteY22" fmla="*/ 140494 h 264319"/>
                <a:gd name="connsiteX23" fmla="*/ 169068 w 442912"/>
                <a:gd name="connsiteY23" fmla="*/ 164306 h 264319"/>
                <a:gd name="connsiteX24" fmla="*/ 185737 w 442912"/>
                <a:gd name="connsiteY24" fmla="*/ 214312 h 264319"/>
                <a:gd name="connsiteX25" fmla="*/ 176212 w 442912"/>
                <a:gd name="connsiteY25" fmla="*/ 228600 h 264319"/>
                <a:gd name="connsiteX26" fmla="*/ 154781 w 442912"/>
                <a:gd name="connsiteY26" fmla="*/ 242887 h 264319"/>
                <a:gd name="connsiteX27" fmla="*/ 157162 w 442912"/>
                <a:gd name="connsiteY27" fmla="*/ 261937 h 264319"/>
                <a:gd name="connsiteX28" fmla="*/ 176212 w 442912"/>
                <a:gd name="connsiteY28" fmla="*/ 264319 h 264319"/>
                <a:gd name="connsiteX29" fmla="*/ 180975 w 442912"/>
                <a:gd name="connsiteY29" fmla="*/ 252412 h 264319"/>
                <a:gd name="connsiteX30" fmla="*/ 209550 w 442912"/>
                <a:gd name="connsiteY30" fmla="*/ 230981 h 264319"/>
                <a:gd name="connsiteX31" fmla="*/ 214312 w 442912"/>
                <a:gd name="connsiteY31" fmla="*/ 221456 h 264319"/>
                <a:gd name="connsiteX32" fmla="*/ 230981 w 442912"/>
                <a:gd name="connsiteY32" fmla="*/ 221456 h 264319"/>
                <a:gd name="connsiteX33" fmla="*/ 257175 w 442912"/>
                <a:gd name="connsiteY33" fmla="*/ 233362 h 264319"/>
                <a:gd name="connsiteX34" fmla="*/ 278606 w 442912"/>
                <a:gd name="connsiteY34" fmla="*/ 235744 h 264319"/>
                <a:gd name="connsiteX35" fmla="*/ 295275 w 442912"/>
                <a:gd name="connsiteY35" fmla="*/ 235744 h 264319"/>
                <a:gd name="connsiteX36" fmla="*/ 342900 w 442912"/>
                <a:gd name="connsiteY36" fmla="*/ 216694 h 264319"/>
                <a:gd name="connsiteX37" fmla="*/ 397668 w 442912"/>
                <a:gd name="connsiteY37" fmla="*/ 185737 h 264319"/>
                <a:gd name="connsiteX38" fmla="*/ 397668 w 442912"/>
                <a:gd name="connsiteY38" fmla="*/ 176212 h 26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2912" h="264319">
                  <a:moveTo>
                    <a:pt x="397668" y="176212"/>
                  </a:moveTo>
                  <a:lnTo>
                    <a:pt x="438149" y="133349"/>
                  </a:lnTo>
                  <a:lnTo>
                    <a:pt x="442912" y="100012"/>
                  </a:lnTo>
                  <a:lnTo>
                    <a:pt x="359568" y="52387"/>
                  </a:lnTo>
                  <a:lnTo>
                    <a:pt x="328612" y="52387"/>
                  </a:lnTo>
                  <a:lnTo>
                    <a:pt x="314325" y="21431"/>
                  </a:lnTo>
                  <a:lnTo>
                    <a:pt x="247650" y="0"/>
                  </a:lnTo>
                  <a:lnTo>
                    <a:pt x="223837" y="0"/>
                  </a:lnTo>
                  <a:lnTo>
                    <a:pt x="200025" y="40481"/>
                  </a:lnTo>
                  <a:lnTo>
                    <a:pt x="164306" y="33337"/>
                  </a:lnTo>
                  <a:lnTo>
                    <a:pt x="121443" y="35719"/>
                  </a:lnTo>
                  <a:lnTo>
                    <a:pt x="64293" y="14287"/>
                  </a:lnTo>
                  <a:lnTo>
                    <a:pt x="64293" y="14287"/>
                  </a:lnTo>
                  <a:lnTo>
                    <a:pt x="28575" y="28575"/>
                  </a:lnTo>
                  <a:lnTo>
                    <a:pt x="28575" y="57150"/>
                  </a:lnTo>
                  <a:lnTo>
                    <a:pt x="11906" y="83344"/>
                  </a:lnTo>
                  <a:lnTo>
                    <a:pt x="7143" y="109537"/>
                  </a:lnTo>
                  <a:lnTo>
                    <a:pt x="0" y="150019"/>
                  </a:lnTo>
                  <a:lnTo>
                    <a:pt x="11906" y="166687"/>
                  </a:lnTo>
                  <a:lnTo>
                    <a:pt x="19050" y="164306"/>
                  </a:lnTo>
                  <a:lnTo>
                    <a:pt x="71437" y="176212"/>
                  </a:lnTo>
                  <a:lnTo>
                    <a:pt x="119062" y="157162"/>
                  </a:lnTo>
                  <a:lnTo>
                    <a:pt x="119062" y="140494"/>
                  </a:lnTo>
                  <a:lnTo>
                    <a:pt x="169068" y="164306"/>
                  </a:lnTo>
                  <a:lnTo>
                    <a:pt x="185737" y="214312"/>
                  </a:lnTo>
                  <a:lnTo>
                    <a:pt x="176212" y="228600"/>
                  </a:lnTo>
                  <a:lnTo>
                    <a:pt x="154781" y="242887"/>
                  </a:lnTo>
                  <a:lnTo>
                    <a:pt x="157162" y="261937"/>
                  </a:lnTo>
                  <a:lnTo>
                    <a:pt x="176212" y="264319"/>
                  </a:lnTo>
                  <a:lnTo>
                    <a:pt x="180975" y="252412"/>
                  </a:lnTo>
                  <a:lnTo>
                    <a:pt x="209550" y="230981"/>
                  </a:lnTo>
                  <a:lnTo>
                    <a:pt x="214312" y="221456"/>
                  </a:lnTo>
                  <a:lnTo>
                    <a:pt x="230981" y="221456"/>
                  </a:lnTo>
                  <a:lnTo>
                    <a:pt x="257175" y="233362"/>
                  </a:lnTo>
                  <a:lnTo>
                    <a:pt x="278606" y="235744"/>
                  </a:lnTo>
                  <a:lnTo>
                    <a:pt x="295275" y="235744"/>
                  </a:lnTo>
                  <a:lnTo>
                    <a:pt x="342900" y="216694"/>
                  </a:lnTo>
                  <a:lnTo>
                    <a:pt x="397668" y="185737"/>
                  </a:lnTo>
                  <a:lnTo>
                    <a:pt x="397668" y="176212"/>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20" name="Freeform: Shape 281">
              <a:extLst>
                <a:ext uri="{FF2B5EF4-FFF2-40B4-BE49-F238E27FC236}">
                  <a16:creationId xmlns:a16="http://schemas.microsoft.com/office/drawing/2014/main" id="{E2E724B6-68E3-47E3-F536-E805BFA94DA0}"/>
                </a:ext>
              </a:extLst>
            </p:cNvPr>
            <p:cNvSpPr>
              <a:spLocks/>
            </p:cNvSpPr>
            <p:nvPr/>
          </p:nvSpPr>
          <p:spPr bwMode="auto">
            <a:xfrm>
              <a:off x="4893469" y="3855244"/>
              <a:ext cx="257175" cy="273844"/>
            </a:xfrm>
            <a:custGeom>
              <a:avLst/>
              <a:gdLst>
                <a:gd name="connsiteX0" fmla="*/ 0 w 245269"/>
                <a:gd name="connsiteY0" fmla="*/ 0 h 261938"/>
                <a:gd name="connsiteX1" fmla="*/ 4763 w 245269"/>
                <a:gd name="connsiteY1" fmla="*/ 59531 h 261938"/>
                <a:gd name="connsiteX2" fmla="*/ 4763 w 245269"/>
                <a:gd name="connsiteY2" fmla="*/ 250031 h 261938"/>
                <a:gd name="connsiteX3" fmla="*/ 11906 w 245269"/>
                <a:gd name="connsiteY3" fmla="*/ 261938 h 261938"/>
                <a:gd name="connsiteX4" fmla="*/ 21431 w 245269"/>
                <a:gd name="connsiteY4" fmla="*/ 247650 h 261938"/>
                <a:gd name="connsiteX5" fmla="*/ 183356 w 245269"/>
                <a:gd name="connsiteY5" fmla="*/ 240506 h 261938"/>
                <a:gd name="connsiteX6" fmla="*/ 209550 w 245269"/>
                <a:gd name="connsiteY6" fmla="*/ 254794 h 261938"/>
                <a:gd name="connsiteX7" fmla="*/ 245269 w 245269"/>
                <a:gd name="connsiteY7" fmla="*/ 202406 h 261938"/>
                <a:gd name="connsiteX8" fmla="*/ 171450 w 245269"/>
                <a:gd name="connsiteY8" fmla="*/ 54769 h 261938"/>
                <a:gd name="connsiteX9" fmla="*/ 219075 w 245269"/>
                <a:gd name="connsiteY9" fmla="*/ 111919 h 261938"/>
                <a:gd name="connsiteX10" fmla="*/ 223838 w 245269"/>
                <a:gd name="connsiteY10" fmla="*/ 92869 h 261938"/>
                <a:gd name="connsiteX11" fmla="*/ 238125 w 245269"/>
                <a:gd name="connsiteY11" fmla="*/ 45244 h 261938"/>
                <a:gd name="connsiteX12" fmla="*/ 219075 w 245269"/>
                <a:gd name="connsiteY12" fmla="*/ 11906 h 261938"/>
                <a:gd name="connsiteX13" fmla="*/ 185738 w 245269"/>
                <a:gd name="connsiteY13" fmla="*/ 21431 h 261938"/>
                <a:gd name="connsiteX14" fmla="*/ 154781 w 245269"/>
                <a:gd name="connsiteY14" fmla="*/ 4763 h 261938"/>
                <a:gd name="connsiteX15" fmla="*/ 123825 w 245269"/>
                <a:gd name="connsiteY15" fmla="*/ 16669 h 261938"/>
                <a:gd name="connsiteX16" fmla="*/ 95250 w 245269"/>
                <a:gd name="connsiteY16" fmla="*/ 28575 h 261938"/>
                <a:gd name="connsiteX17" fmla="*/ 50006 w 245269"/>
                <a:gd name="connsiteY17" fmla="*/ 4763 h 261938"/>
                <a:gd name="connsiteX18" fmla="*/ 0 w 245269"/>
                <a:gd name="connsiteY18" fmla="*/ 0 h 261938"/>
                <a:gd name="connsiteX0" fmla="*/ 0 w 245269"/>
                <a:gd name="connsiteY0" fmla="*/ 0 h 261938"/>
                <a:gd name="connsiteX1" fmla="*/ 0 w 245269"/>
                <a:gd name="connsiteY1" fmla="*/ 28575 h 261938"/>
                <a:gd name="connsiteX2" fmla="*/ 4763 w 245269"/>
                <a:gd name="connsiteY2" fmla="*/ 59531 h 261938"/>
                <a:gd name="connsiteX3" fmla="*/ 4763 w 245269"/>
                <a:gd name="connsiteY3" fmla="*/ 250031 h 261938"/>
                <a:gd name="connsiteX4" fmla="*/ 11906 w 245269"/>
                <a:gd name="connsiteY4" fmla="*/ 261938 h 261938"/>
                <a:gd name="connsiteX5" fmla="*/ 21431 w 245269"/>
                <a:gd name="connsiteY5" fmla="*/ 247650 h 261938"/>
                <a:gd name="connsiteX6" fmla="*/ 183356 w 245269"/>
                <a:gd name="connsiteY6" fmla="*/ 240506 h 261938"/>
                <a:gd name="connsiteX7" fmla="*/ 209550 w 245269"/>
                <a:gd name="connsiteY7" fmla="*/ 254794 h 261938"/>
                <a:gd name="connsiteX8" fmla="*/ 245269 w 245269"/>
                <a:gd name="connsiteY8" fmla="*/ 202406 h 261938"/>
                <a:gd name="connsiteX9" fmla="*/ 171450 w 245269"/>
                <a:gd name="connsiteY9" fmla="*/ 54769 h 261938"/>
                <a:gd name="connsiteX10" fmla="*/ 219075 w 245269"/>
                <a:gd name="connsiteY10" fmla="*/ 111919 h 261938"/>
                <a:gd name="connsiteX11" fmla="*/ 223838 w 245269"/>
                <a:gd name="connsiteY11" fmla="*/ 92869 h 261938"/>
                <a:gd name="connsiteX12" fmla="*/ 238125 w 245269"/>
                <a:gd name="connsiteY12" fmla="*/ 45244 h 261938"/>
                <a:gd name="connsiteX13" fmla="*/ 219075 w 245269"/>
                <a:gd name="connsiteY13" fmla="*/ 11906 h 261938"/>
                <a:gd name="connsiteX14" fmla="*/ 185738 w 245269"/>
                <a:gd name="connsiteY14" fmla="*/ 21431 h 261938"/>
                <a:gd name="connsiteX15" fmla="*/ 154781 w 245269"/>
                <a:gd name="connsiteY15" fmla="*/ 4763 h 261938"/>
                <a:gd name="connsiteX16" fmla="*/ 123825 w 245269"/>
                <a:gd name="connsiteY16" fmla="*/ 16669 h 261938"/>
                <a:gd name="connsiteX17" fmla="*/ 95250 w 245269"/>
                <a:gd name="connsiteY17" fmla="*/ 28575 h 261938"/>
                <a:gd name="connsiteX18" fmla="*/ 50006 w 245269"/>
                <a:gd name="connsiteY18" fmla="*/ 4763 h 261938"/>
                <a:gd name="connsiteX19" fmla="*/ 0 w 245269"/>
                <a:gd name="connsiteY19" fmla="*/ 0 h 261938"/>
                <a:gd name="connsiteX0" fmla="*/ 11906 w 257175"/>
                <a:gd name="connsiteY0" fmla="*/ 0 h 261938"/>
                <a:gd name="connsiteX1" fmla="*/ 0 w 257175"/>
                <a:gd name="connsiteY1" fmla="*/ 21432 h 261938"/>
                <a:gd name="connsiteX2" fmla="*/ 16669 w 257175"/>
                <a:gd name="connsiteY2" fmla="*/ 59531 h 261938"/>
                <a:gd name="connsiteX3" fmla="*/ 16669 w 257175"/>
                <a:gd name="connsiteY3" fmla="*/ 250031 h 261938"/>
                <a:gd name="connsiteX4" fmla="*/ 23812 w 257175"/>
                <a:gd name="connsiteY4" fmla="*/ 261938 h 261938"/>
                <a:gd name="connsiteX5" fmla="*/ 33337 w 257175"/>
                <a:gd name="connsiteY5" fmla="*/ 247650 h 261938"/>
                <a:gd name="connsiteX6" fmla="*/ 195262 w 257175"/>
                <a:gd name="connsiteY6" fmla="*/ 240506 h 261938"/>
                <a:gd name="connsiteX7" fmla="*/ 221456 w 257175"/>
                <a:gd name="connsiteY7" fmla="*/ 254794 h 261938"/>
                <a:gd name="connsiteX8" fmla="*/ 257175 w 257175"/>
                <a:gd name="connsiteY8" fmla="*/ 202406 h 261938"/>
                <a:gd name="connsiteX9" fmla="*/ 183356 w 257175"/>
                <a:gd name="connsiteY9" fmla="*/ 54769 h 261938"/>
                <a:gd name="connsiteX10" fmla="*/ 230981 w 257175"/>
                <a:gd name="connsiteY10" fmla="*/ 111919 h 261938"/>
                <a:gd name="connsiteX11" fmla="*/ 235744 w 257175"/>
                <a:gd name="connsiteY11" fmla="*/ 92869 h 261938"/>
                <a:gd name="connsiteX12" fmla="*/ 250031 w 257175"/>
                <a:gd name="connsiteY12" fmla="*/ 45244 h 261938"/>
                <a:gd name="connsiteX13" fmla="*/ 230981 w 257175"/>
                <a:gd name="connsiteY13" fmla="*/ 11906 h 261938"/>
                <a:gd name="connsiteX14" fmla="*/ 197644 w 257175"/>
                <a:gd name="connsiteY14" fmla="*/ 21431 h 261938"/>
                <a:gd name="connsiteX15" fmla="*/ 166687 w 257175"/>
                <a:gd name="connsiteY15" fmla="*/ 4763 h 261938"/>
                <a:gd name="connsiteX16" fmla="*/ 135731 w 257175"/>
                <a:gd name="connsiteY16" fmla="*/ 16669 h 261938"/>
                <a:gd name="connsiteX17" fmla="*/ 107156 w 257175"/>
                <a:gd name="connsiteY17" fmla="*/ 28575 h 261938"/>
                <a:gd name="connsiteX18" fmla="*/ 61912 w 257175"/>
                <a:gd name="connsiteY18" fmla="*/ 4763 h 261938"/>
                <a:gd name="connsiteX19" fmla="*/ 11906 w 257175"/>
                <a:gd name="connsiteY19" fmla="*/ 0 h 261938"/>
                <a:gd name="connsiteX0" fmla="*/ 19049 w 257175"/>
                <a:gd name="connsiteY0" fmla="*/ 0 h 273844"/>
                <a:gd name="connsiteX1" fmla="*/ 0 w 257175"/>
                <a:gd name="connsiteY1" fmla="*/ 33338 h 273844"/>
                <a:gd name="connsiteX2" fmla="*/ 16669 w 257175"/>
                <a:gd name="connsiteY2" fmla="*/ 71437 h 273844"/>
                <a:gd name="connsiteX3" fmla="*/ 16669 w 257175"/>
                <a:gd name="connsiteY3" fmla="*/ 261937 h 273844"/>
                <a:gd name="connsiteX4" fmla="*/ 23812 w 257175"/>
                <a:gd name="connsiteY4" fmla="*/ 273844 h 273844"/>
                <a:gd name="connsiteX5" fmla="*/ 33337 w 257175"/>
                <a:gd name="connsiteY5" fmla="*/ 259556 h 273844"/>
                <a:gd name="connsiteX6" fmla="*/ 195262 w 257175"/>
                <a:gd name="connsiteY6" fmla="*/ 252412 h 273844"/>
                <a:gd name="connsiteX7" fmla="*/ 221456 w 257175"/>
                <a:gd name="connsiteY7" fmla="*/ 266700 h 273844"/>
                <a:gd name="connsiteX8" fmla="*/ 257175 w 257175"/>
                <a:gd name="connsiteY8" fmla="*/ 214312 h 273844"/>
                <a:gd name="connsiteX9" fmla="*/ 183356 w 257175"/>
                <a:gd name="connsiteY9" fmla="*/ 66675 h 273844"/>
                <a:gd name="connsiteX10" fmla="*/ 230981 w 257175"/>
                <a:gd name="connsiteY10" fmla="*/ 123825 h 273844"/>
                <a:gd name="connsiteX11" fmla="*/ 235744 w 257175"/>
                <a:gd name="connsiteY11" fmla="*/ 104775 h 273844"/>
                <a:gd name="connsiteX12" fmla="*/ 250031 w 257175"/>
                <a:gd name="connsiteY12" fmla="*/ 57150 h 273844"/>
                <a:gd name="connsiteX13" fmla="*/ 230981 w 257175"/>
                <a:gd name="connsiteY13" fmla="*/ 23812 h 273844"/>
                <a:gd name="connsiteX14" fmla="*/ 197644 w 257175"/>
                <a:gd name="connsiteY14" fmla="*/ 33337 h 273844"/>
                <a:gd name="connsiteX15" fmla="*/ 166687 w 257175"/>
                <a:gd name="connsiteY15" fmla="*/ 16669 h 273844"/>
                <a:gd name="connsiteX16" fmla="*/ 135731 w 257175"/>
                <a:gd name="connsiteY16" fmla="*/ 28575 h 273844"/>
                <a:gd name="connsiteX17" fmla="*/ 107156 w 257175"/>
                <a:gd name="connsiteY17" fmla="*/ 40481 h 273844"/>
                <a:gd name="connsiteX18" fmla="*/ 61912 w 257175"/>
                <a:gd name="connsiteY18" fmla="*/ 16669 h 273844"/>
                <a:gd name="connsiteX19" fmla="*/ 19049 w 257175"/>
                <a:gd name="connsiteY19" fmla="*/ 0 h 27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7175" h="273844">
                  <a:moveTo>
                    <a:pt x="19049" y="0"/>
                  </a:moveTo>
                  <a:lnTo>
                    <a:pt x="0" y="33338"/>
                  </a:lnTo>
                  <a:lnTo>
                    <a:pt x="16669" y="71437"/>
                  </a:lnTo>
                  <a:lnTo>
                    <a:pt x="16669" y="261937"/>
                  </a:lnTo>
                  <a:lnTo>
                    <a:pt x="23812" y="273844"/>
                  </a:lnTo>
                  <a:lnTo>
                    <a:pt x="33337" y="259556"/>
                  </a:lnTo>
                  <a:lnTo>
                    <a:pt x="195262" y="252412"/>
                  </a:lnTo>
                  <a:lnTo>
                    <a:pt x="221456" y="266700"/>
                  </a:lnTo>
                  <a:lnTo>
                    <a:pt x="257175" y="214312"/>
                  </a:lnTo>
                  <a:lnTo>
                    <a:pt x="183356" y="66675"/>
                  </a:lnTo>
                  <a:lnTo>
                    <a:pt x="230981" y="123825"/>
                  </a:lnTo>
                  <a:lnTo>
                    <a:pt x="235744" y="104775"/>
                  </a:lnTo>
                  <a:lnTo>
                    <a:pt x="250031" y="57150"/>
                  </a:lnTo>
                  <a:lnTo>
                    <a:pt x="230981" y="23812"/>
                  </a:lnTo>
                  <a:lnTo>
                    <a:pt x="197644" y="33337"/>
                  </a:lnTo>
                  <a:lnTo>
                    <a:pt x="166687" y="16669"/>
                  </a:lnTo>
                  <a:lnTo>
                    <a:pt x="135731" y="28575"/>
                  </a:lnTo>
                  <a:lnTo>
                    <a:pt x="107156" y="40481"/>
                  </a:lnTo>
                  <a:lnTo>
                    <a:pt x="61912" y="16669"/>
                  </a:lnTo>
                  <a:lnTo>
                    <a:pt x="19049"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21" name="Freeform: Shape 282">
              <a:extLst>
                <a:ext uri="{FF2B5EF4-FFF2-40B4-BE49-F238E27FC236}">
                  <a16:creationId xmlns:a16="http://schemas.microsoft.com/office/drawing/2014/main" id="{04BFD0D0-17C9-B198-6A9B-E85DE8EC16A2}"/>
                </a:ext>
              </a:extLst>
            </p:cNvPr>
            <p:cNvSpPr>
              <a:spLocks/>
            </p:cNvSpPr>
            <p:nvPr/>
          </p:nvSpPr>
          <p:spPr bwMode="auto">
            <a:xfrm>
              <a:off x="4436269" y="3076575"/>
              <a:ext cx="200025" cy="307181"/>
            </a:xfrm>
            <a:custGeom>
              <a:avLst/>
              <a:gdLst>
                <a:gd name="connsiteX0" fmla="*/ 28575 w 200025"/>
                <a:gd name="connsiteY0" fmla="*/ 54769 h 307181"/>
                <a:gd name="connsiteX1" fmla="*/ 0 w 200025"/>
                <a:gd name="connsiteY1" fmla="*/ 130969 h 307181"/>
                <a:gd name="connsiteX2" fmla="*/ 9525 w 200025"/>
                <a:gd name="connsiteY2" fmla="*/ 178594 h 307181"/>
                <a:gd name="connsiteX3" fmla="*/ 4762 w 200025"/>
                <a:gd name="connsiteY3" fmla="*/ 200025 h 307181"/>
                <a:gd name="connsiteX4" fmla="*/ 11906 w 200025"/>
                <a:gd name="connsiteY4" fmla="*/ 221456 h 307181"/>
                <a:gd name="connsiteX5" fmla="*/ 38100 w 200025"/>
                <a:gd name="connsiteY5" fmla="*/ 228600 h 307181"/>
                <a:gd name="connsiteX6" fmla="*/ 23812 w 200025"/>
                <a:gd name="connsiteY6" fmla="*/ 238125 h 307181"/>
                <a:gd name="connsiteX7" fmla="*/ 26194 w 200025"/>
                <a:gd name="connsiteY7" fmla="*/ 264319 h 307181"/>
                <a:gd name="connsiteX8" fmla="*/ 0 w 200025"/>
                <a:gd name="connsiteY8" fmla="*/ 307181 h 307181"/>
                <a:gd name="connsiteX9" fmla="*/ 26194 w 200025"/>
                <a:gd name="connsiteY9" fmla="*/ 288131 h 307181"/>
                <a:gd name="connsiteX10" fmla="*/ 73819 w 200025"/>
                <a:gd name="connsiteY10" fmla="*/ 283369 h 307181"/>
                <a:gd name="connsiteX11" fmla="*/ 100012 w 200025"/>
                <a:gd name="connsiteY11" fmla="*/ 285750 h 307181"/>
                <a:gd name="connsiteX12" fmla="*/ 119062 w 200025"/>
                <a:gd name="connsiteY12" fmla="*/ 285750 h 307181"/>
                <a:gd name="connsiteX13" fmla="*/ 147637 w 200025"/>
                <a:gd name="connsiteY13" fmla="*/ 278606 h 307181"/>
                <a:gd name="connsiteX14" fmla="*/ 166687 w 200025"/>
                <a:gd name="connsiteY14" fmla="*/ 283369 h 307181"/>
                <a:gd name="connsiteX15" fmla="*/ 169069 w 200025"/>
                <a:gd name="connsiteY15" fmla="*/ 261938 h 307181"/>
                <a:gd name="connsiteX16" fmla="*/ 188119 w 200025"/>
                <a:gd name="connsiteY16" fmla="*/ 240506 h 307181"/>
                <a:gd name="connsiteX17" fmla="*/ 152400 w 200025"/>
                <a:gd name="connsiteY17" fmla="*/ 188119 h 307181"/>
                <a:gd name="connsiteX18" fmla="*/ 200025 w 200025"/>
                <a:gd name="connsiteY18" fmla="*/ 164306 h 307181"/>
                <a:gd name="connsiteX19" fmla="*/ 200025 w 200025"/>
                <a:gd name="connsiteY19" fmla="*/ 128588 h 307181"/>
                <a:gd name="connsiteX20" fmla="*/ 192881 w 200025"/>
                <a:gd name="connsiteY20" fmla="*/ 50006 h 307181"/>
                <a:gd name="connsiteX21" fmla="*/ 188119 w 200025"/>
                <a:gd name="connsiteY21" fmla="*/ 14288 h 307181"/>
                <a:gd name="connsiteX22" fmla="*/ 157162 w 200025"/>
                <a:gd name="connsiteY22" fmla="*/ 19050 h 307181"/>
                <a:gd name="connsiteX23" fmla="*/ 116681 w 200025"/>
                <a:gd name="connsiteY23" fmla="*/ 33338 h 307181"/>
                <a:gd name="connsiteX24" fmla="*/ 102394 w 200025"/>
                <a:gd name="connsiteY24" fmla="*/ 19050 h 307181"/>
                <a:gd name="connsiteX25" fmla="*/ 73819 w 200025"/>
                <a:gd name="connsiteY25" fmla="*/ 2381 h 307181"/>
                <a:gd name="connsiteX26" fmla="*/ 57150 w 200025"/>
                <a:gd name="connsiteY26" fmla="*/ 0 h 307181"/>
                <a:gd name="connsiteX27" fmla="*/ 28575 w 200025"/>
                <a:gd name="connsiteY27" fmla="*/ 54769 h 307181"/>
                <a:gd name="connsiteX0" fmla="*/ 28575 w 200025"/>
                <a:gd name="connsiteY0" fmla="*/ 54769 h 307181"/>
                <a:gd name="connsiteX1" fmla="*/ 0 w 200025"/>
                <a:gd name="connsiteY1" fmla="*/ 130969 h 307181"/>
                <a:gd name="connsiteX2" fmla="*/ 9525 w 200025"/>
                <a:gd name="connsiteY2" fmla="*/ 178594 h 307181"/>
                <a:gd name="connsiteX3" fmla="*/ 4762 w 200025"/>
                <a:gd name="connsiteY3" fmla="*/ 200025 h 307181"/>
                <a:gd name="connsiteX4" fmla="*/ 11906 w 200025"/>
                <a:gd name="connsiteY4" fmla="*/ 221456 h 307181"/>
                <a:gd name="connsiteX5" fmla="*/ 38100 w 200025"/>
                <a:gd name="connsiteY5" fmla="*/ 228600 h 307181"/>
                <a:gd name="connsiteX6" fmla="*/ 23812 w 200025"/>
                <a:gd name="connsiteY6" fmla="*/ 238125 h 307181"/>
                <a:gd name="connsiteX7" fmla="*/ 26194 w 200025"/>
                <a:gd name="connsiteY7" fmla="*/ 264319 h 307181"/>
                <a:gd name="connsiteX8" fmla="*/ 0 w 200025"/>
                <a:gd name="connsiteY8" fmla="*/ 307181 h 307181"/>
                <a:gd name="connsiteX9" fmla="*/ 26194 w 200025"/>
                <a:gd name="connsiteY9" fmla="*/ 288131 h 307181"/>
                <a:gd name="connsiteX10" fmla="*/ 73819 w 200025"/>
                <a:gd name="connsiteY10" fmla="*/ 283369 h 307181"/>
                <a:gd name="connsiteX11" fmla="*/ 100012 w 200025"/>
                <a:gd name="connsiteY11" fmla="*/ 285750 h 307181"/>
                <a:gd name="connsiteX12" fmla="*/ 119062 w 200025"/>
                <a:gd name="connsiteY12" fmla="*/ 285750 h 307181"/>
                <a:gd name="connsiteX13" fmla="*/ 147637 w 200025"/>
                <a:gd name="connsiteY13" fmla="*/ 278606 h 307181"/>
                <a:gd name="connsiteX14" fmla="*/ 166687 w 200025"/>
                <a:gd name="connsiteY14" fmla="*/ 283369 h 307181"/>
                <a:gd name="connsiteX15" fmla="*/ 169069 w 200025"/>
                <a:gd name="connsiteY15" fmla="*/ 261938 h 307181"/>
                <a:gd name="connsiteX16" fmla="*/ 188119 w 200025"/>
                <a:gd name="connsiteY16" fmla="*/ 240506 h 307181"/>
                <a:gd name="connsiteX17" fmla="*/ 152400 w 200025"/>
                <a:gd name="connsiteY17" fmla="*/ 188119 h 307181"/>
                <a:gd name="connsiteX18" fmla="*/ 200025 w 200025"/>
                <a:gd name="connsiteY18" fmla="*/ 164306 h 307181"/>
                <a:gd name="connsiteX19" fmla="*/ 200025 w 200025"/>
                <a:gd name="connsiteY19" fmla="*/ 128588 h 307181"/>
                <a:gd name="connsiteX20" fmla="*/ 192881 w 200025"/>
                <a:gd name="connsiteY20" fmla="*/ 50006 h 307181"/>
                <a:gd name="connsiteX21" fmla="*/ 188119 w 200025"/>
                <a:gd name="connsiteY21" fmla="*/ 14288 h 307181"/>
                <a:gd name="connsiteX22" fmla="*/ 157162 w 200025"/>
                <a:gd name="connsiteY22" fmla="*/ 19050 h 307181"/>
                <a:gd name="connsiteX23" fmla="*/ 116681 w 200025"/>
                <a:gd name="connsiteY23" fmla="*/ 33338 h 307181"/>
                <a:gd name="connsiteX24" fmla="*/ 102394 w 200025"/>
                <a:gd name="connsiteY24" fmla="*/ 19050 h 307181"/>
                <a:gd name="connsiteX25" fmla="*/ 73819 w 200025"/>
                <a:gd name="connsiteY25" fmla="*/ 2381 h 307181"/>
                <a:gd name="connsiteX26" fmla="*/ 57150 w 200025"/>
                <a:gd name="connsiteY26" fmla="*/ 0 h 307181"/>
                <a:gd name="connsiteX27" fmla="*/ 35719 w 200025"/>
                <a:gd name="connsiteY27" fmla="*/ 26194 h 307181"/>
                <a:gd name="connsiteX28" fmla="*/ 28575 w 200025"/>
                <a:gd name="connsiteY28" fmla="*/ 54769 h 307181"/>
                <a:gd name="connsiteX0" fmla="*/ 28575 w 200025"/>
                <a:gd name="connsiteY0" fmla="*/ 54769 h 307181"/>
                <a:gd name="connsiteX1" fmla="*/ 0 w 200025"/>
                <a:gd name="connsiteY1" fmla="*/ 130969 h 307181"/>
                <a:gd name="connsiteX2" fmla="*/ 9525 w 200025"/>
                <a:gd name="connsiteY2" fmla="*/ 178594 h 307181"/>
                <a:gd name="connsiteX3" fmla="*/ 4762 w 200025"/>
                <a:gd name="connsiteY3" fmla="*/ 200025 h 307181"/>
                <a:gd name="connsiteX4" fmla="*/ 11906 w 200025"/>
                <a:gd name="connsiteY4" fmla="*/ 221456 h 307181"/>
                <a:gd name="connsiteX5" fmla="*/ 38100 w 200025"/>
                <a:gd name="connsiteY5" fmla="*/ 228600 h 307181"/>
                <a:gd name="connsiteX6" fmla="*/ 23812 w 200025"/>
                <a:gd name="connsiteY6" fmla="*/ 238125 h 307181"/>
                <a:gd name="connsiteX7" fmla="*/ 26194 w 200025"/>
                <a:gd name="connsiteY7" fmla="*/ 264319 h 307181"/>
                <a:gd name="connsiteX8" fmla="*/ 0 w 200025"/>
                <a:gd name="connsiteY8" fmla="*/ 307181 h 307181"/>
                <a:gd name="connsiteX9" fmla="*/ 26194 w 200025"/>
                <a:gd name="connsiteY9" fmla="*/ 288131 h 307181"/>
                <a:gd name="connsiteX10" fmla="*/ 73819 w 200025"/>
                <a:gd name="connsiteY10" fmla="*/ 283369 h 307181"/>
                <a:gd name="connsiteX11" fmla="*/ 100012 w 200025"/>
                <a:gd name="connsiteY11" fmla="*/ 285750 h 307181"/>
                <a:gd name="connsiteX12" fmla="*/ 119062 w 200025"/>
                <a:gd name="connsiteY12" fmla="*/ 285750 h 307181"/>
                <a:gd name="connsiteX13" fmla="*/ 147637 w 200025"/>
                <a:gd name="connsiteY13" fmla="*/ 278606 h 307181"/>
                <a:gd name="connsiteX14" fmla="*/ 166687 w 200025"/>
                <a:gd name="connsiteY14" fmla="*/ 283369 h 307181"/>
                <a:gd name="connsiteX15" fmla="*/ 169069 w 200025"/>
                <a:gd name="connsiteY15" fmla="*/ 261938 h 307181"/>
                <a:gd name="connsiteX16" fmla="*/ 188119 w 200025"/>
                <a:gd name="connsiteY16" fmla="*/ 240506 h 307181"/>
                <a:gd name="connsiteX17" fmla="*/ 152400 w 200025"/>
                <a:gd name="connsiteY17" fmla="*/ 188119 h 307181"/>
                <a:gd name="connsiteX18" fmla="*/ 200025 w 200025"/>
                <a:gd name="connsiteY18" fmla="*/ 164306 h 307181"/>
                <a:gd name="connsiteX19" fmla="*/ 200025 w 200025"/>
                <a:gd name="connsiteY19" fmla="*/ 128588 h 307181"/>
                <a:gd name="connsiteX20" fmla="*/ 192881 w 200025"/>
                <a:gd name="connsiteY20" fmla="*/ 50006 h 307181"/>
                <a:gd name="connsiteX21" fmla="*/ 188119 w 200025"/>
                <a:gd name="connsiteY21" fmla="*/ 14288 h 307181"/>
                <a:gd name="connsiteX22" fmla="*/ 157162 w 200025"/>
                <a:gd name="connsiteY22" fmla="*/ 19050 h 307181"/>
                <a:gd name="connsiteX23" fmla="*/ 116681 w 200025"/>
                <a:gd name="connsiteY23" fmla="*/ 33338 h 307181"/>
                <a:gd name="connsiteX24" fmla="*/ 102394 w 200025"/>
                <a:gd name="connsiteY24" fmla="*/ 19050 h 307181"/>
                <a:gd name="connsiteX25" fmla="*/ 73819 w 200025"/>
                <a:gd name="connsiteY25" fmla="*/ 2381 h 307181"/>
                <a:gd name="connsiteX26" fmla="*/ 57150 w 200025"/>
                <a:gd name="connsiteY26" fmla="*/ 0 h 307181"/>
                <a:gd name="connsiteX27" fmla="*/ 57151 w 200025"/>
                <a:gd name="connsiteY27" fmla="*/ 42863 h 307181"/>
                <a:gd name="connsiteX28" fmla="*/ 28575 w 200025"/>
                <a:gd name="connsiteY28" fmla="*/ 54769 h 307181"/>
                <a:gd name="connsiteX0" fmla="*/ 28575 w 200025"/>
                <a:gd name="connsiteY0" fmla="*/ 54769 h 307181"/>
                <a:gd name="connsiteX1" fmla="*/ 0 w 200025"/>
                <a:gd name="connsiteY1" fmla="*/ 130969 h 307181"/>
                <a:gd name="connsiteX2" fmla="*/ 9525 w 200025"/>
                <a:gd name="connsiteY2" fmla="*/ 178594 h 307181"/>
                <a:gd name="connsiteX3" fmla="*/ 4762 w 200025"/>
                <a:gd name="connsiteY3" fmla="*/ 200025 h 307181"/>
                <a:gd name="connsiteX4" fmla="*/ 11906 w 200025"/>
                <a:gd name="connsiteY4" fmla="*/ 221456 h 307181"/>
                <a:gd name="connsiteX5" fmla="*/ 38100 w 200025"/>
                <a:gd name="connsiteY5" fmla="*/ 228600 h 307181"/>
                <a:gd name="connsiteX6" fmla="*/ 23812 w 200025"/>
                <a:gd name="connsiteY6" fmla="*/ 238125 h 307181"/>
                <a:gd name="connsiteX7" fmla="*/ 26194 w 200025"/>
                <a:gd name="connsiteY7" fmla="*/ 264319 h 307181"/>
                <a:gd name="connsiteX8" fmla="*/ 0 w 200025"/>
                <a:gd name="connsiteY8" fmla="*/ 307181 h 307181"/>
                <a:gd name="connsiteX9" fmla="*/ 26194 w 200025"/>
                <a:gd name="connsiteY9" fmla="*/ 288131 h 307181"/>
                <a:gd name="connsiteX10" fmla="*/ 73819 w 200025"/>
                <a:gd name="connsiteY10" fmla="*/ 283369 h 307181"/>
                <a:gd name="connsiteX11" fmla="*/ 100012 w 200025"/>
                <a:gd name="connsiteY11" fmla="*/ 285750 h 307181"/>
                <a:gd name="connsiteX12" fmla="*/ 119062 w 200025"/>
                <a:gd name="connsiteY12" fmla="*/ 285750 h 307181"/>
                <a:gd name="connsiteX13" fmla="*/ 147637 w 200025"/>
                <a:gd name="connsiteY13" fmla="*/ 278606 h 307181"/>
                <a:gd name="connsiteX14" fmla="*/ 166687 w 200025"/>
                <a:gd name="connsiteY14" fmla="*/ 283369 h 307181"/>
                <a:gd name="connsiteX15" fmla="*/ 169069 w 200025"/>
                <a:gd name="connsiteY15" fmla="*/ 261938 h 307181"/>
                <a:gd name="connsiteX16" fmla="*/ 188119 w 200025"/>
                <a:gd name="connsiteY16" fmla="*/ 240506 h 307181"/>
                <a:gd name="connsiteX17" fmla="*/ 152400 w 200025"/>
                <a:gd name="connsiteY17" fmla="*/ 188119 h 307181"/>
                <a:gd name="connsiteX18" fmla="*/ 200025 w 200025"/>
                <a:gd name="connsiteY18" fmla="*/ 164306 h 307181"/>
                <a:gd name="connsiteX19" fmla="*/ 200025 w 200025"/>
                <a:gd name="connsiteY19" fmla="*/ 128588 h 307181"/>
                <a:gd name="connsiteX20" fmla="*/ 192881 w 200025"/>
                <a:gd name="connsiteY20" fmla="*/ 50006 h 307181"/>
                <a:gd name="connsiteX21" fmla="*/ 188119 w 200025"/>
                <a:gd name="connsiteY21" fmla="*/ 14288 h 307181"/>
                <a:gd name="connsiteX22" fmla="*/ 157162 w 200025"/>
                <a:gd name="connsiteY22" fmla="*/ 19050 h 307181"/>
                <a:gd name="connsiteX23" fmla="*/ 116681 w 200025"/>
                <a:gd name="connsiteY23" fmla="*/ 33338 h 307181"/>
                <a:gd name="connsiteX24" fmla="*/ 102394 w 200025"/>
                <a:gd name="connsiteY24" fmla="*/ 19050 h 307181"/>
                <a:gd name="connsiteX25" fmla="*/ 73819 w 200025"/>
                <a:gd name="connsiteY25" fmla="*/ 2381 h 307181"/>
                <a:gd name="connsiteX26" fmla="*/ 57150 w 200025"/>
                <a:gd name="connsiteY26" fmla="*/ 0 h 307181"/>
                <a:gd name="connsiteX27" fmla="*/ 69058 w 200025"/>
                <a:gd name="connsiteY27" fmla="*/ 47625 h 307181"/>
                <a:gd name="connsiteX28" fmla="*/ 28575 w 200025"/>
                <a:gd name="connsiteY28" fmla="*/ 54769 h 30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0025" h="307181">
                  <a:moveTo>
                    <a:pt x="28575" y="54769"/>
                  </a:moveTo>
                  <a:lnTo>
                    <a:pt x="0" y="130969"/>
                  </a:lnTo>
                  <a:lnTo>
                    <a:pt x="9525" y="178594"/>
                  </a:lnTo>
                  <a:lnTo>
                    <a:pt x="4762" y="200025"/>
                  </a:lnTo>
                  <a:lnTo>
                    <a:pt x="11906" y="221456"/>
                  </a:lnTo>
                  <a:lnTo>
                    <a:pt x="38100" y="228600"/>
                  </a:lnTo>
                  <a:lnTo>
                    <a:pt x="23812" y="238125"/>
                  </a:lnTo>
                  <a:lnTo>
                    <a:pt x="26194" y="264319"/>
                  </a:lnTo>
                  <a:lnTo>
                    <a:pt x="0" y="307181"/>
                  </a:lnTo>
                  <a:lnTo>
                    <a:pt x="26194" y="288131"/>
                  </a:lnTo>
                  <a:lnTo>
                    <a:pt x="73819" y="283369"/>
                  </a:lnTo>
                  <a:lnTo>
                    <a:pt x="100012" y="285750"/>
                  </a:lnTo>
                  <a:lnTo>
                    <a:pt x="119062" y="285750"/>
                  </a:lnTo>
                  <a:lnTo>
                    <a:pt x="147637" y="278606"/>
                  </a:lnTo>
                  <a:lnTo>
                    <a:pt x="166687" y="283369"/>
                  </a:lnTo>
                  <a:lnTo>
                    <a:pt x="169069" y="261938"/>
                  </a:lnTo>
                  <a:lnTo>
                    <a:pt x="188119" y="240506"/>
                  </a:lnTo>
                  <a:lnTo>
                    <a:pt x="152400" y="188119"/>
                  </a:lnTo>
                  <a:lnTo>
                    <a:pt x="200025" y="164306"/>
                  </a:lnTo>
                  <a:lnTo>
                    <a:pt x="200025" y="128588"/>
                  </a:lnTo>
                  <a:lnTo>
                    <a:pt x="192881" y="50006"/>
                  </a:lnTo>
                  <a:lnTo>
                    <a:pt x="188119" y="14288"/>
                  </a:lnTo>
                  <a:lnTo>
                    <a:pt x="157162" y="19050"/>
                  </a:lnTo>
                  <a:lnTo>
                    <a:pt x="116681" y="33338"/>
                  </a:lnTo>
                  <a:lnTo>
                    <a:pt x="102394" y="19050"/>
                  </a:lnTo>
                  <a:lnTo>
                    <a:pt x="73819" y="2381"/>
                  </a:lnTo>
                  <a:lnTo>
                    <a:pt x="57150" y="0"/>
                  </a:lnTo>
                  <a:cubicBezTo>
                    <a:pt x="57150" y="14288"/>
                    <a:pt x="69058" y="33337"/>
                    <a:pt x="69058" y="47625"/>
                  </a:cubicBezTo>
                  <a:lnTo>
                    <a:pt x="28575" y="54769"/>
                  </a:lnTo>
                  <a:close/>
                </a:path>
              </a:pathLst>
            </a:custGeom>
            <a:grpFill/>
            <a:ln w="9525">
              <a:solidFill>
                <a:schemeClr val="bg1"/>
              </a:solidFill>
              <a:round/>
              <a:headEnd/>
              <a:tailEnd/>
            </a:ln>
          </p:spPr>
          <p:txBody>
            <a:bodyPr/>
            <a:lstStyle/>
            <a:p>
              <a:endParaRPr lang="en-GB" sz="3600"/>
            </a:p>
          </p:txBody>
        </p:sp>
        <p:sp>
          <p:nvSpPr>
            <p:cNvPr id="1722" name="Freeform: Shape 283">
              <a:extLst>
                <a:ext uri="{FF2B5EF4-FFF2-40B4-BE49-F238E27FC236}">
                  <a16:creationId xmlns:a16="http://schemas.microsoft.com/office/drawing/2014/main" id="{9A32748F-1EFD-CBF8-BEF8-63D020187348}"/>
                </a:ext>
              </a:extLst>
            </p:cNvPr>
            <p:cNvSpPr>
              <a:spLocks/>
            </p:cNvSpPr>
            <p:nvPr/>
          </p:nvSpPr>
          <p:spPr bwMode="auto">
            <a:xfrm>
              <a:off x="4438650" y="3362325"/>
              <a:ext cx="83344" cy="45244"/>
            </a:xfrm>
            <a:custGeom>
              <a:avLst/>
              <a:gdLst>
                <a:gd name="connsiteX0" fmla="*/ 76200 w 76200"/>
                <a:gd name="connsiteY0" fmla="*/ 0 h 45244"/>
                <a:gd name="connsiteX1" fmla="*/ 26194 w 76200"/>
                <a:gd name="connsiteY1" fmla="*/ 2381 h 45244"/>
                <a:gd name="connsiteX2" fmla="*/ 0 w 76200"/>
                <a:gd name="connsiteY2" fmla="*/ 26194 h 45244"/>
                <a:gd name="connsiteX3" fmla="*/ 0 w 76200"/>
                <a:gd name="connsiteY3" fmla="*/ 26194 h 45244"/>
                <a:gd name="connsiteX4" fmla="*/ 23813 w 76200"/>
                <a:gd name="connsiteY4" fmla="*/ 45244 h 45244"/>
                <a:gd name="connsiteX5" fmla="*/ 40481 w 76200"/>
                <a:gd name="connsiteY5" fmla="*/ 40481 h 45244"/>
                <a:gd name="connsiteX6" fmla="*/ 50006 w 76200"/>
                <a:gd name="connsiteY6" fmla="*/ 45244 h 45244"/>
                <a:gd name="connsiteX7" fmla="*/ 76200 w 76200"/>
                <a:gd name="connsiteY7" fmla="*/ 0 h 45244"/>
                <a:gd name="connsiteX0" fmla="*/ 76200 w 76200"/>
                <a:gd name="connsiteY0" fmla="*/ 0 h 45244"/>
                <a:gd name="connsiteX1" fmla="*/ 26194 w 76200"/>
                <a:gd name="connsiteY1" fmla="*/ 2381 h 45244"/>
                <a:gd name="connsiteX2" fmla="*/ 0 w 76200"/>
                <a:gd name="connsiteY2" fmla="*/ 26194 h 45244"/>
                <a:gd name="connsiteX3" fmla="*/ 0 w 76200"/>
                <a:gd name="connsiteY3" fmla="*/ 26194 h 45244"/>
                <a:gd name="connsiteX4" fmla="*/ 23813 w 76200"/>
                <a:gd name="connsiteY4" fmla="*/ 45244 h 45244"/>
                <a:gd name="connsiteX5" fmla="*/ 40481 w 76200"/>
                <a:gd name="connsiteY5" fmla="*/ 40481 h 45244"/>
                <a:gd name="connsiteX6" fmla="*/ 50006 w 76200"/>
                <a:gd name="connsiteY6" fmla="*/ 45244 h 45244"/>
                <a:gd name="connsiteX7" fmla="*/ 64294 w 76200"/>
                <a:gd name="connsiteY7" fmla="*/ 21431 h 45244"/>
                <a:gd name="connsiteX8" fmla="*/ 76200 w 76200"/>
                <a:gd name="connsiteY8" fmla="*/ 0 h 45244"/>
                <a:gd name="connsiteX0" fmla="*/ 76200 w 83344"/>
                <a:gd name="connsiteY0" fmla="*/ 0 h 45244"/>
                <a:gd name="connsiteX1" fmla="*/ 26194 w 83344"/>
                <a:gd name="connsiteY1" fmla="*/ 2381 h 45244"/>
                <a:gd name="connsiteX2" fmla="*/ 0 w 83344"/>
                <a:gd name="connsiteY2" fmla="*/ 26194 h 45244"/>
                <a:gd name="connsiteX3" fmla="*/ 0 w 83344"/>
                <a:gd name="connsiteY3" fmla="*/ 26194 h 45244"/>
                <a:gd name="connsiteX4" fmla="*/ 23813 w 83344"/>
                <a:gd name="connsiteY4" fmla="*/ 45244 h 45244"/>
                <a:gd name="connsiteX5" fmla="*/ 40481 w 83344"/>
                <a:gd name="connsiteY5" fmla="*/ 40481 h 45244"/>
                <a:gd name="connsiteX6" fmla="*/ 50006 w 83344"/>
                <a:gd name="connsiteY6" fmla="*/ 45244 h 45244"/>
                <a:gd name="connsiteX7" fmla="*/ 83344 w 83344"/>
                <a:gd name="connsiteY7" fmla="*/ 21431 h 45244"/>
                <a:gd name="connsiteX8" fmla="*/ 76200 w 83344"/>
                <a:gd name="connsiteY8" fmla="*/ 0 h 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44" h="45244">
                  <a:moveTo>
                    <a:pt x="76200" y="0"/>
                  </a:moveTo>
                  <a:lnTo>
                    <a:pt x="26194" y="2381"/>
                  </a:lnTo>
                  <a:lnTo>
                    <a:pt x="0" y="26194"/>
                  </a:lnTo>
                  <a:lnTo>
                    <a:pt x="0" y="26194"/>
                  </a:lnTo>
                  <a:lnTo>
                    <a:pt x="23813" y="45244"/>
                  </a:lnTo>
                  <a:lnTo>
                    <a:pt x="40481" y="40481"/>
                  </a:lnTo>
                  <a:lnTo>
                    <a:pt x="50006" y="45244"/>
                  </a:lnTo>
                  <a:lnTo>
                    <a:pt x="83344" y="21431"/>
                  </a:lnTo>
                  <a:lnTo>
                    <a:pt x="7620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23" name="Freeform: Shape 286">
              <a:extLst>
                <a:ext uri="{FF2B5EF4-FFF2-40B4-BE49-F238E27FC236}">
                  <a16:creationId xmlns:a16="http://schemas.microsoft.com/office/drawing/2014/main" id="{D394E44C-C778-F415-6326-9874DB27B16E}"/>
                </a:ext>
              </a:extLst>
            </p:cNvPr>
            <p:cNvSpPr>
              <a:spLocks/>
            </p:cNvSpPr>
            <p:nvPr/>
          </p:nvSpPr>
          <p:spPr bwMode="auto">
            <a:xfrm>
              <a:off x="4371975" y="3131344"/>
              <a:ext cx="95249" cy="111919"/>
            </a:xfrm>
            <a:custGeom>
              <a:avLst/>
              <a:gdLst>
                <a:gd name="connsiteX0" fmla="*/ 83344 w 83344"/>
                <a:gd name="connsiteY0" fmla="*/ 0 h 111919"/>
                <a:gd name="connsiteX1" fmla="*/ 50007 w 83344"/>
                <a:gd name="connsiteY1" fmla="*/ 64294 h 111919"/>
                <a:gd name="connsiteX2" fmla="*/ 52388 w 83344"/>
                <a:gd name="connsiteY2" fmla="*/ 109537 h 111919"/>
                <a:gd name="connsiteX3" fmla="*/ 42863 w 83344"/>
                <a:gd name="connsiteY3" fmla="*/ 111919 h 111919"/>
                <a:gd name="connsiteX4" fmla="*/ 23813 w 83344"/>
                <a:gd name="connsiteY4" fmla="*/ 88106 h 111919"/>
                <a:gd name="connsiteX5" fmla="*/ 14288 w 83344"/>
                <a:gd name="connsiteY5" fmla="*/ 80962 h 111919"/>
                <a:gd name="connsiteX6" fmla="*/ 0 w 83344"/>
                <a:gd name="connsiteY6" fmla="*/ 92869 h 111919"/>
                <a:gd name="connsiteX7" fmla="*/ 0 w 83344"/>
                <a:gd name="connsiteY7" fmla="*/ 92869 h 111919"/>
                <a:gd name="connsiteX8" fmla="*/ 9525 w 83344"/>
                <a:gd name="connsiteY8" fmla="*/ 26194 h 111919"/>
                <a:gd name="connsiteX9" fmla="*/ 30957 w 83344"/>
                <a:gd name="connsiteY9" fmla="*/ 42862 h 111919"/>
                <a:gd name="connsiteX10" fmla="*/ 40482 w 83344"/>
                <a:gd name="connsiteY10" fmla="*/ 28575 h 111919"/>
                <a:gd name="connsiteX11" fmla="*/ 33338 w 83344"/>
                <a:gd name="connsiteY11" fmla="*/ 16669 h 111919"/>
                <a:gd name="connsiteX12" fmla="*/ 83344 w 83344"/>
                <a:gd name="connsiteY12" fmla="*/ 0 h 111919"/>
                <a:gd name="connsiteX0" fmla="*/ 83344 w 83344"/>
                <a:gd name="connsiteY0" fmla="*/ 0 h 111919"/>
                <a:gd name="connsiteX1" fmla="*/ 50007 w 83344"/>
                <a:gd name="connsiteY1" fmla="*/ 64294 h 111919"/>
                <a:gd name="connsiteX2" fmla="*/ 52388 w 83344"/>
                <a:gd name="connsiteY2" fmla="*/ 109537 h 111919"/>
                <a:gd name="connsiteX3" fmla="*/ 42863 w 83344"/>
                <a:gd name="connsiteY3" fmla="*/ 111919 h 111919"/>
                <a:gd name="connsiteX4" fmla="*/ 23813 w 83344"/>
                <a:gd name="connsiteY4" fmla="*/ 88106 h 111919"/>
                <a:gd name="connsiteX5" fmla="*/ 14288 w 83344"/>
                <a:gd name="connsiteY5" fmla="*/ 80962 h 111919"/>
                <a:gd name="connsiteX6" fmla="*/ 2382 w 83344"/>
                <a:gd name="connsiteY6" fmla="*/ 73819 h 111919"/>
                <a:gd name="connsiteX7" fmla="*/ 0 w 83344"/>
                <a:gd name="connsiteY7" fmla="*/ 92869 h 111919"/>
                <a:gd name="connsiteX8" fmla="*/ 0 w 83344"/>
                <a:gd name="connsiteY8" fmla="*/ 92869 h 111919"/>
                <a:gd name="connsiteX9" fmla="*/ 9525 w 83344"/>
                <a:gd name="connsiteY9" fmla="*/ 26194 h 111919"/>
                <a:gd name="connsiteX10" fmla="*/ 30957 w 83344"/>
                <a:gd name="connsiteY10" fmla="*/ 42862 h 111919"/>
                <a:gd name="connsiteX11" fmla="*/ 40482 w 83344"/>
                <a:gd name="connsiteY11" fmla="*/ 28575 h 111919"/>
                <a:gd name="connsiteX12" fmla="*/ 33338 w 83344"/>
                <a:gd name="connsiteY12" fmla="*/ 16669 h 111919"/>
                <a:gd name="connsiteX13" fmla="*/ 83344 w 83344"/>
                <a:gd name="connsiteY13" fmla="*/ 0 h 111919"/>
                <a:gd name="connsiteX0" fmla="*/ 95249 w 95249"/>
                <a:gd name="connsiteY0" fmla="*/ 0 h 111919"/>
                <a:gd name="connsiteX1" fmla="*/ 61912 w 95249"/>
                <a:gd name="connsiteY1" fmla="*/ 64294 h 111919"/>
                <a:gd name="connsiteX2" fmla="*/ 64293 w 95249"/>
                <a:gd name="connsiteY2" fmla="*/ 109537 h 111919"/>
                <a:gd name="connsiteX3" fmla="*/ 54768 w 95249"/>
                <a:gd name="connsiteY3" fmla="*/ 111919 h 111919"/>
                <a:gd name="connsiteX4" fmla="*/ 35718 w 95249"/>
                <a:gd name="connsiteY4" fmla="*/ 88106 h 111919"/>
                <a:gd name="connsiteX5" fmla="*/ 26193 w 95249"/>
                <a:gd name="connsiteY5" fmla="*/ 80962 h 111919"/>
                <a:gd name="connsiteX6" fmla="*/ 0 w 95249"/>
                <a:gd name="connsiteY6" fmla="*/ 83344 h 111919"/>
                <a:gd name="connsiteX7" fmla="*/ 11905 w 95249"/>
                <a:gd name="connsiteY7" fmla="*/ 92869 h 111919"/>
                <a:gd name="connsiteX8" fmla="*/ 11905 w 95249"/>
                <a:gd name="connsiteY8" fmla="*/ 92869 h 111919"/>
                <a:gd name="connsiteX9" fmla="*/ 21430 w 95249"/>
                <a:gd name="connsiteY9" fmla="*/ 26194 h 111919"/>
                <a:gd name="connsiteX10" fmla="*/ 42862 w 95249"/>
                <a:gd name="connsiteY10" fmla="*/ 42862 h 111919"/>
                <a:gd name="connsiteX11" fmla="*/ 52387 w 95249"/>
                <a:gd name="connsiteY11" fmla="*/ 28575 h 111919"/>
                <a:gd name="connsiteX12" fmla="*/ 45243 w 95249"/>
                <a:gd name="connsiteY12" fmla="*/ 16669 h 111919"/>
                <a:gd name="connsiteX13" fmla="*/ 95249 w 95249"/>
                <a:gd name="connsiteY13" fmla="*/ 0 h 11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49" h="111919">
                  <a:moveTo>
                    <a:pt x="95249" y="0"/>
                  </a:moveTo>
                  <a:lnTo>
                    <a:pt x="61912" y="64294"/>
                  </a:lnTo>
                  <a:lnTo>
                    <a:pt x="64293" y="109537"/>
                  </a:lnTo>
                  <a:lnTo>
                    <a:pt x="54768" y="111919"/>
                  </a:lnTo>
                  <a:lnTo>
                    <a:pt x="35718" y="88106"/>
                  </a:lnTo>
                  <a:lnTo>
                    <a:pt x="26193" y="80962"/>
                  </a:lnTo>
                  <a:lnTo>
                    <a:pt x="0" y="83344"/>
                  </a:lnTo>
                  <a:lnTo>
                    <a:pt x="11905" y="92869"/>
                  </a:lnTo>
                  <a:lnTo>
                    <a:pt x="11905" y="92869"/>
                  </a:lnTo>
                  <a:lnTo>
                    <a:pt x="21430" y="26194"/>
                  </a:lnTo>
                  <a:lnTo>
                    <a:pt x="42862" y="42862"/>
                  </a:lnTo>
                  <a:lnTo>
                    <a:pt x="52387" y="28575"/>
                  </a:lnTo>
                  <a:lnTo>
                    <a:pt x="45243" y="16669"/>
                  </a:lnTo>
                  <a:lnTo>
                    <a:pt x="95249"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24" name="Freeform: Shape 289">
              <a:extLst>
                <a:ext uri="{FF2B5EF4-FFF2-40B4-BE49-F238E27FC236}">
                  <a16:creationId xmlns:a16="http://schemas.microsoft.com/office/drawing/2014/main" id="{5B23F617-62F5-2F3D-0FC3-B5194F36E6BC}"/>
                </a:ext>
              </a:extLst>
            </p:cNvPr>
            <p:cNvSpPr>
              <a:spLocks/>
            </p:cNvSpPr>
            <p:nvPr/>
          </p:nvSpPr>
          <p:spPr bwMode="auto">
            <a:xfrm>
              <a:off x="4413409" y="3250451"/>
              <a:ext cx="45719" cy="45719"/>
            </a:xfrm>
            <a:custGeom>
              <a:avLst/>
              <a:gdLst>
                <a:gd name="connsiteX0" fmla="*/ 0 w 61913"/>
                <a:gd name="connsiteY0" fmla="*/ 0 h 80962"/>
                <a:gd name="connsiteX1" fmla="*/ 16669 w 61913"/>
                <a:gd name="connsiteY1" fmla="*/ 80962 h 80962"/>
                <a:gd name="connsiteX2" fmla="*/ 61913 w 61913"/>
                <a:gd name="connsiteY2" fmla="*/ 69056 h 80962"/>
                <a:gd name="connsiteX3" fmla="*/ 0 w 61913"/>
                <a:gd name="connsiteY3" fmla="*/ 0 h 80962"/>
                <a:gd name="connsiteX0" fmla="*/ 0 w 61913"/>
                <a:gd name="connsiteY0" fmla="*/ 0 h 80962"/>
                <a:gd name="connsiteX1" fmla="*/ 16669 w 61913"/>
                <a:gd name="connsiteY1" fmla="*/ 80962 h 80962"/>
                <a:gd name="connsiteX2" fmla="*/ 61913 w 61913"/>
                <a:gd name="connsiteY2" fmla="*/ 69056 h 80962"/>
                <a:gd name="connsiteX3" fmla="*/ 23813 w 61913"/>
                <a:gd name="connsiteY3" fmla="*/ 23812 h 80962"/>
                <a:gd name="connsiteX4" fmla="*/ 0 w 61913"/>
                <a:gd name="connsiteY4" fmla="*/ 0 h 80962"/>
                <a:gd name="connsiteX0" fmla="*/ 0 w 61913"/>
                <a:gd name="connsiteY0" fmla="*/ 9526 h 90488"/>
                <a:gd name="connsiteX1" fmla="*/ 16669 w 61913"/>
                <a:gd name="connsiteY1" fmla="*/ 90488 h 90488"/>
                <a:gd name="connsiteX2" fmla="*/ 61913 w 61913"/>
                <a:gd name="connsiteY2" fmla="*/ 78582 h 90488"/>
                <a:gd name="connsiteX3" fmla="*/ 33338 w 61913"/>
                <a:gd name="connsiteY3" fmla="*/ 0 h 90488"/>
                <a:gd name="connsiteX4" fmla="*/ 0 w 61913"/>
                <a:gd name="connsiteY4" fmla="*/ 9526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3" h="90488">
                  <a:moveTo>
                    <a:pt x="0" y="9526"/>
                  </a:moveTo>
                  <a:lnTo>
                    <a:pt x="16669" y="90488"/>
                  </a:lnTo>
                  <a:lnTo>
                    <a:pt x="61913" y="78582"/>
                  </a:lnTo>
                  <a:lnTo>
                    <a:pt x="33338" y="0"/>
                  </a:lnTo>
                  <a:lnTo>
                    <a:pt x="0" y="9526"/>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25" name="Freeform: Shape 287">
              <a:extLst>
                <a:ext uri="{FF2B5EF4-FFF2-40B4-BE49-F238E27FC236}">
                  <a16:creationId xmlns:a16="http://schemas.microsoft.com/office/drawing/2014/main" id="{C9A597B0-C29C-026E-0EA1-5F9CD717FB2D}"/>
                </a:ext>
              </a:extLst>
            </p:cNvPr>
            <p:cNvSpPr>
              <a:spLocks/>
            </p:cNvSpPr>
            <p:nvPr/>
          </p:nvSpPr>
          <p:spPr bwMode="auto">
            <a:xfrm>
              <a:off x="4336256" y="3214688"/>
              <a:ext cx="107157" cy="73818"/>
            </a:xfrm>
            <a:custGeom>
              <a:avLst/>
              <a:gdLst>
                <a:gd name="connsiteX0" fmla="*/ 0 w 107157"/>
                <a:gd name="connsiteY0" fmla="*/ 11906 h 69056"/>
                <a:gd name="connsiteX1" fmla="*/ 28575 w 107157"/>
                <a:gd name="connsiteY1" fmla="*/ 45244 h 69056"/>
                <a:gd name="connsiteX2" fmla="*/ 59532 w 107157"/>
                <a:gd name="connsiteY2" fmla="*/ 57150 h 69056"/>
                <a:gd name="connsiteX3" fmla="*/ 90488 w 107157"/>
                <a:gd name="connsiteY3" fmla="*/ 69056 h 69056"/>
                <a:gd name="connsiteX4" fmla="*/ 88107 w 107157"/>
                <a:gd name="connsiteY4" fmla="*/ 50006 h 69056"/>
                <a:gd name="connsiteX5" fmla="*/ 102394 w 107157"/>
                <a:gd name="connsiteY5" fmla="*/ 45244 h 69056"/>
                <a:gd name="connsiteX6" fmla="*/ 107157 w 107157"/>
                <a:gd name="connsiteY6" fmla="*/ 21431 h 69056"/>
                <a:gd name="connsiteX7" fmla="*/ 90488 w 107157"/>
                <a:gd name="connsiteY7" fmla="*/ 23813 h 69056"/>
                <a:gd name="connsiteX8" fmla="*/ 66675 w 107157"/>
                <a:gd name="connsiteY8" fmla="*/ 0 h 69056"/>
                <a:gd name="connsiteX9" fmla="*/ 0 w 107157"/>
                <a:gd name="connsiteY9" fmla="*/ 11906 h 69056"/>
                <a:gd name="connsiteX0" fmla="*/ 0 w 107157"/>
                <a:gd name="connsiteY0" fmla="*/ 11906 h 69056"/>
                <a:gd name="connsiteX1" fmla="*/ 28575 w 107157"/>
                <a:gd name="connsiteY1" fmla="*/ 45244 h 69056"/>
                <a:gd name="connsiteX2" fmla="*/ 59532 w 107157"/>
                <a:gd name="connsiteY2" fmla="*/ 57150 h 69056"/>
                <a:gd name="connsiteX3" fmla="*/ 90488 w 107157"/>
                <a:gd name="connsiteY3" fmla="*/ 69056 h 69056"/>
                <a:gd name="connsiteX4" fmla="*/ 88107 w 107157"/>
                <a:gd name="connsiteY4" fmla="*/ 50006 h 69056"/>
                <a:gd name="connsiteX5" fmla="*/ 102394 w 107157"/>
                <a:gd name="connsiteY5" fmla="*/ 45244 h 69056"/>
                <a:gd name="connsiteX6" fmla="*/ 107157 w 107157"/>
                <a:gd name="connsiteY6" fmla="*/ 21431 h 69056"/>
                <a:gd name="connsiteX7" fmla="*/ 90488 w 107157"/>
                <a:gd name="connsiteY7" fmla="*/ 23813 h 69056"/>
                <a:gd name="connsiteX8" fmla="*/ 66675 w 107157"/>
                <a:gd name="connsiteY8" fmla="*/ 0 h 69056"/>
                <a:gd name="connsiteX9" fmla="*/ 40482 w 107157"/>
                <a:gd name="connsiteY9" fmla="*/ 7144 h 69056"/>
                <a:gd name="connsiteX10" fmla="*/ 0 w 107157"/>
                <a:gd name="connsiteY10" fmla="*/ 11906 h 69056"/>
                <a:gd name="connsiteX0" fmla="*/ 0 w 107157"/>
                <a:gd name="connsiteY0" fmla="*/ 16668 h 73818"/>
                <a:gd name="connsiteX1" fmla="*/ 28575 w 107157"/>
                <a:gd name="connsiteY1" fmla="*/ 50006 h 73818"/>
                <a:gd name="connsiteX2" fmla="*/ 59532 w 107157"/>
                <a:gd name="connsiteY2" fmla="*/ 61912 h 73818"/>
                <a:gd name="connsiteX3" fmla="*/ 90488 w 107157"/>
                <a:gd name="connsiteY3" fmla="*/ 73818 h 73818"/>
                <a:gd name="connsiteX4" fmla="*/ 88107 w 107157"/>
                <a:gd name="connsiteY4" fmla="*/ 54768 h 73818"/>
                <a:gd name="connsiteX5" fmla="*/ 102394 w 107157"/>
                <a:gd name="connsiteY5" fmla="*/ 50006 h 73818"/>
                <a:gd name="connsiteX6" fmla="*/ 107157 w 107157"/>
                <a:gd name="connsiteY6" fmla="*/ 26193 h 73818"/>
                <a:gd name="connsiteX7" fmla="*/ 90488 w 107157"/>
                <a:gd name="connsiteY7" fmla="*/ 28575 h 73818"/>
                <a:gd name="connsiteX8" fmla="*/ 66675 w 107157"/>
                <a:gd name="connsiteY8" fmla="*/ 4762 h 73818"/>
                <a:gd name="connsiteX9" fmla="*/ 40482 w 107157"/>
                <a:gd name="connsiteY9" fmla="*/ 0 h 73818"/>
                <a:gd name="connsiteX10" fmla="*/ 0 w 107157"/>
                <a:gd name="connsiteY10" fmla="*/ 16668 h 7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7" h="73818">
                  <a:moveTo>
                    <a:pt x="0" y="16668"/>
                  </a:moveTo>
                  <a:lnTo>
                    <a:pt x="28575" y="50006"/>
                  </a:lnTo>
                  <a:lnTo>
                    <a:pt x="59532" y="61912"/>
                  </a:lnTo>
                  <a:lnTo>
                    <a:pt x="90488" y="73818"/>
                  </a:lnTo>
                  <a:lnTo>
                    <a:pt x="88107" y="54768"/>
                  </a:lnTo>
                  <a:lnTo>
                    <a:pt x="102394" y="50006"/>
                  </a:lnTo>
                  <a:lnTo>
                    <a:pt x="107157" y="26193"/>
                  </a:lnTo>
                  <a:lnTo>
                    <a:pt x="90488" y="28575"/>
                  </a:lnTo>
                  <a:lnTo>
                    <a:pt x="66675" y="4762"/>
                  </a:lnTo>
                  <a:lnTo>
                    <a:pt x="40482" y="0"/>
                  </a:lnTo>
                  <a:lnTo>
                    <a:pt x="0" y="16668"/>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26" name="Freeform: Shape 290">
              <a:extLst>
                <a:ext uri="{FF2B5EF4-FFF2-40B4-BE49-F238E27FC236}">
                  <a16:creationId xmlns:a16="http://schemas.microsoft.com/office/drawing/2014/main" id="{ADE23FE3-EA94-A8FC-8222-3FFB9832EDAB}"/>
                </a:ext>
              </a:extLst>
            </p:cNvPr>
            <p:cNvSpPr>
              <a:spLocks/>
            </p:cNvSpPr>
            <p:nvPr/>
          </p:nvSpPr>
          <p:spPr bwMode="auto">
            <a:xfrm>
              <a:off x="4474369" y="2952750"/>
              <a:ext cx="73819" cy="128587"/>
            </a:xfrm>
            <a:custGeom>
              <a:avLst/>
              <a:gdLst>
                <a:gd name="connsiteX0" fmla="*/ 14287 w 73819"/>
                <a:gd name="connsiteY0" fmla="*/ 114300 h 114300"/>
                <a:gd name="connsiteX1" fmla="*/ 0 w 73819"/>
                <a:gd name="connsiteY1" fmla="*/ 57150 h 114300"/>
                <a:gd name="connsiteX2" fmla="*/ 28575 w 73819"/>
                <a:gd name="connsiteY2" fmla="*/ 19050 h 114300"/>
                <a:gd name="connsiteX3" fmla="*/ 69056 w 73819"/>
                <a:gd name="connsiteY3" fmla="*/ 0 h 114300"/>
                <a:gd name="connsiteX4" fmla="*/ 57150 w 73819"/>
                <a:gd name="connsiteY4" fmla="*/ 40481 h 114300"/>
                <a:gd name="connsiteX5" fmla="*/ 73819 w 73819"/>
                <a:gd name="connsiteY5" fmla="*/ 59531 h 114300"/>
                <a:gd name="connsiteX6" fmla="*/ 52387 w 73819"/>
                <a:gd name="connsiteY6" fmla="*/ 76200 h 114300"/>
                <a:gd name="connsiteX7" fmla="*/ 14287 w 73819"/>
                <a:gd name="connsiteY7" fmla="*/ 114300 h 114300"/>
                <a:gd name="connsiteX0" fmla="*/ 14287 w 73819"/>
                <a:gd name="connsiteY0" fmla="*/ 114300 h 114300"/>
                <a:gd name="connsiteX1" fmla="*/ 0 w 73819"/>
                <a:gd name="connsiteY1" fmla="*/ 57150 h 114300"/>
                <a:gd name="connsiteX2" fmla="*/ 28575 w 73819"/>
                <a:gd name="connsiteY2" fmla="*/ 19050 h 114300"/>
                <a:gd name="connsiteX3" fmla="*/ 69056 w 73819"/>
                <a:gd name="connsiteY3" fmla="*/ 0 h 114300"/>
                <a:gd name="connsiteX4" fmla="*/ 57150 w 73819"/>
                <a:gd name="connsiteY4" fmla="*/ 40481 h 114300"/>
                <a:gd name="connsiteX5" fmla="*/ 73819 w 73819"/>
                <a:gd name="connsiteY5" fmla="*/ 59531 h 114300"/>
                <a:gd name="connsiteX6" fmla="*/ 52387 w 73819"/>
                <a:gd name="connsiteY6" fmla="*/ 76200 h 114300"/>
                <a:gd name="connsiteX7" fmla="*/ 38100 w 73819"/>
                <a:gd name="connsiteY7" fmla="*/ 88106 h 114300"/>
                <a:gd name="connsiteX8" fmla="*/ 14287 w 73819"/>
                <a:gd name="connsiteY8" fmla="*/ 114300 h 114300"/>
                <a:gd name="connsiteX0" fmla="*/ 14287 w 73819"/>
                <a:gd name="connsiteY0" fmla="*/ 114300 h 128587"/>
                <a:gd name="connsiteX1" fmla="*/ 0 w 73819"/>
                <a:gd name="connsiteY1" fmla="*/ 57150 h 128587"/>
                <a:gd name="connsiteX2" fmla="*/ 28575 w 73819"/>
                <a:gd name="connsiteY2" fmla="*/ 19050 h 128587"/>
                <a:gd name="connsiteX3" fmla="*/ 69056 w 73819"/>
                <a:gd name="connsiteY3" fmla="*/ 0 h 128587"/>
                <a:gd name="connsiteX4" fmla="*/ 57150 w 73819"/>
                <a:gd name="connsiteY4" fmla="*/ 40481 h 128587"/>
                <a:gd name="connsiteX5" fmla="*/ 73819 w 73819"/>
                <a:gd name="connsiteY5" fmla="*/ 59531 h 128587"/>
                <a:gd name="connsiteX6" fmla="*/ 52387 w 73819"/>
                <a:gd name="connsiteY6" fmla="*/ 76200 h 128587"/>
                <a:gd name="connsiteX7" fmla="*/ 38100 w 73819"/>
                <a:gd name="connsiteY7" fmla="*/ 128587 h 128587"/>
                <a:gd name="connsiteX8" fmla="*/ 14287 w 73819"/>
                <a:gd name="connsiteY8" fmla="*/ 11430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19" h="128587">
                  <a:moveTo>
                    <a:pt x="14287" y="114300"/>
                  </a:moveTo>
                  <a:lnTo>
                    <a:pt x="0" y="57150"/>
                  </a:lnTo>
                  <a:lnTo>
                    <a:pt x="28575" y="19050"/>
                  </a:lnTo>
                  <a:lnTo>
                    <a:pt x="69056" y="0"/>
                  </a:lnTo>
                  <a:lnTo>
                    <a:pt x="57150" y="40481"/>
                  </a:lnTo>
                  <a:lnTo>
                    <a:pt x="73819" y="59531"/>
                  </a:lnTo>
                  <a:lnTo>
                    <a:pt x="52387" y="76200"/>
                  </a:lnTo>
                  <a:lnTo>
                    <a:pt x="38100" y="128587"/>
                  </a:lnTo>
                  <a:lnTo>
                    <a:pt x="14287" y="114300"/>
                  </a:lnTo>
                  <a:close/>
                </a:path>
              </a:pathLst>
            </a:custGeom>
            <a:grpFill/>
            <a:ln w="9525">
              <a:solidFill>
                <a:schemeClr val="bg1"/>
              </a:solidFill>
              <a:round/>
              <a:headEnd/>
              <a:tailEnd/>
            </a:ln>
          </p:spPr>
          <p:txBody>
            <a:bodyPr/>
            <a:lstStyle/>
            <a:p>
              <a:endParaRPr lang="en-GB" sz="3600"/>
            </a:p>
          </p:txBody>
        </p:sp>
        <p:sp>
          <p:nvSpPr>
            <p:cNvPr id="1727" name="Freeform: Shape 291">
              <a:extLst>
                <a:ext uri="{FF2B5EF4-FFF2-40B4-BE49-F238E27FC236}">
                  <a16:creationId xmlns:a16="http://schemas.microsoft.com/office/drawing/2014/main" id="{28726C0B-8BC7-7B42-3942-65361CF10B48}"/>
                </a:ext>
              </a:extLst>
            </p:cNvPr>
            <p:cNvSpPr>
              <a:spLocks/>
            </p:cNvSpPr>
            <p:nvPr/>
          </p:nvSpPr>
          <p:spPr bwMode="auto">
            <a:xfrm>
              <a:off x="4698206" y="3278981"/>
              <a:ext cx="138113" cy="76200"/>
            </a:xfrm>
            <a:custGeom>
              <a:avLst/>
              <a:gdLst>
                <a:gd name="connsiteX0" fmla="*/ 138113 w 138113"/>
                <a:gd name="connsiteY0" fmla="*/ 11907 h 76200"/>
                <a:gd name="connsiteX1" fmla="*/ 66675 w 138113"/>
                <a:gd name="connsiteY1" fmla="*/ 9525 h 76200"/>
                <a:gd name="connsiteX2" fmla="*/ 45244 w 138113"/>
                <a:gd name="connsiteY2" fmla="*/ 0 h 76200"/>
                <a:gd name="connsiteX3" fmla="*/ 7144 w 138113"/>
                <a:gd name="connsiteY3" fmla="*/ 33338 h 76200"/>
                <a:gd name="connsiteX4" fmla="*/ 0 w 138113"/>
                <a:gd name="connsiteY4" fmla="*/ 50007 h 76200"/>
                <a:gd name="connsiteX5" fmla="*/ 19050 w 138113"/>
                <a:gd name="connsiteY5" fmla="*/ 64294 h 76200"/>
                <a:gd name="connsiteX6" fmla="*/ 38100 w 138113"/>
                <a:gd name="connsiteY6" fmla="*/ 76200 h 76200"/>
                <a:gd name="connsiteX7" fmla="*/ 57150 w 138113"/>
                <a:gd name="connsiteY7" fmla="*/ 64294 h 76200"/>
                <a:gd name="connsiteX8" fmla="*/ 85725 w 138113"/>
                <a:gd name="connsiteY8" fmla="*/ 54769 h 76200"/>
                <a:gd name="connsiteX9" fmla="*/ 90488 w 138113"/>
                <a:gd name="connsiteY9" fmla="*/ 47625 h 76200"/>
                <a:gd name="connsiteX10" fmla="*/ 138113 w 138113"/>
                <a:gd name="connsiteY10" fmla="*/ 11907 h 76200"/>
                <a:gd name="connsiteX0" fmla="*/ 138113 w 138113"/>
                <a:gd name="connsiteY0" fmla="*/ 11907 h 76200"/>
                <a:gd name="connsiteX1" fmla="*/ 66675 w 138113"/>
                <a:gd name="connsiteY1" fmla="*/ 9525 h 76200"/>
                <a:gd name="connsiteX2" fmla="*/ 45244 w 138113"/>
                <a:gd name="connsiteY2" fmla="*/ 0 h 76200"/>
                <a:gd name="connsiteX3" fmla="*/ 7144 w 138113"/>
                <a:gd name="connsiteY3" fmla="*/ 33338 h 76200"/>
                <a:gd name="connsiteX4" fmla="*/ 0 w 138113"/>
                <a:gd name="connsiteY4" fmla="*/ 50007 h 76200"/>
                <a:gd name="connsiteX5" fmla="*/ 19050 w 138113"/>
                <a:gd name="connsiteY5" fmla="*/ 64294 h 76200"/>
                <a:gd name="connsiteX6" fmla="*/ 38100 w 138113"/>
                <a:gd name="connsiteY6" fmla="*/ 76200 h 76200"/>
                <a:gd name="connsiteX7" fmla="*/ 57150 w 138113"/>
                <a:gd name="connsiteY7" fmla="*/ 64294 h 76200"/>
                <a:gd name="connsiteX8" fmla="*/ 85725 w 138113"/>
                <a:gd name="connsiteY8" fmla="*/ 54769 h 76200"/>
                <a:gd name="connsiteX9" fmla="*/ 90488 w 138113"/>
                <a:gd name="connsiteY9" fmla="*/ 47625 h 76200"/>
                <a:gd name="connsiteX10" fmla="*/ 109538 w 138113"/>
                <a:gd name="connsiteY10" fmla="*/ 35719 h 76200"/>
                <a:gd name="connsiteX11" fmla="*/ 138113 w 138113"/>
                <a:gd name="connsiteY11" fmla="*/ 11907 h 76200"/>
                <a:gd name="connsiteX0" fmla="*/ 138113 w 138113"/>
                <a:gd name="connsiteY0" fmla="*/ 11907 h 76200"/>
                <a:gd name="connsiteX1" fmla="*/ 66675 w 138113"/>
                <a:gd name="connsiteY1" fmla="*/ 9525 h 76200"/>
                <a:gd name="connsiteX2" fmla="*/ 45244 w 138113"/>
                <a:gd name="connsiteY2" fmla="*/ 0 h 76200"/>
                <a:gd name="connsiteX3" fmla="*/ 7144 w 138113"/>
                <a:gd name="connsiteY3" fmla="*/ 33338 h 76200"/>
                <a:gd name="connsiteX4" fmla="*/ 0 w 138113"/>
                <a:gd name="connsiteY4" fmla="*/ 50007 h 76200"/>
                <a:gd name="connsiteX5" fmla="*/ 19050 w 138113"/>
                <a:gd name="connsiteY5" fmla="*/ 64294 h 76200"/>
                <a:gd name="connsiteX6" fmla="*/ 38100 w 138113"/>
                <a:gd name="connsiteY6" fmla="*/ 76200 h 76200"/>
                <a:gd name="connsiteX7" fmla="*/ 57150 w 138113"/>
                <a:gd name="connsiteY7" fmla="*/ 64294 h 76200"/>
                <a:gd name="connsiteX8" fmla="*/ 85725 w 138113"/>
                <a:gd name="connsiteY8" fmla="*/ 54769 h 76200"/>
                <a:gd name="connsiteX9" fmla="*/ 90488 w 138113"/>
                <a:gd name="connsiteY9" fmla="*/ 47625 h 76200"/>
                <a:gd name="connsiteX10" fmla="*/ 138113 w 138113"/>
                <a:gd name="connsiteY10" fmla="*/ 52388 h 76200"/>
                <a:gd name="connsiteX11" fmla="*/ 138113 w 138113"/>
                <a:gd name="connsiteY11" fmla="*/ 1190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13" h="76200">
                  <a:moveTo>
                    <a:pt x="138113" y="11907"/>
                  </a:moveTo>
                  <a:lnTo>
                    <a:pt x="66675" y="9525"/>
                  </a:lnTo>
                  <a:lnTo>
                    <a:pt x="45244" y="0"/>
                  </a:lnTo>
                  <a:lnTo>
                    <a:pt x="7144" y="33338"/>
                  </a:lnTo>
                  <a:lnTo>
                    <a:pt x="0" y="50007"/>
                  </a:lnTo>
                  <a:lnTo>
                    <a:pt x="19050" y="64294"/>
                  </a:lnTo>
                  <a:lnTo>
                    <a:pt x="38100" y="76200"/>
                  </a:lnTo>
                  <a:lnTo>
                    <a:pt x="57150" y="64294"/>
                  </a:lnTo>
                  <a:lnTo>
                    <a:pt x="85725" y="54769"/>
                  </a:lnTo>
                  <a:lnTo>
                    <a:pt x="90488" y="47625"/>
                  </a:lnTo>
                  <a:lnTo>
                    <a:pt x="138113" y="52388"/>
                  </a:lnTo>
                  <a:lnTo>
                    <a:pt x="138113" y="1190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28" name="Freeform: Shape 292">
              <a:extLst>
                <a:ext uri="{FF2B5EF4-FFF2-40B4-BE49-F238E27FC236}">
                  <a16:creationId xmlns:a16="http://schemas.microsoft.com/office/drawing/2014/main" id="{FD194CE3-3F51-345A-398E-8CF70ED46174}"/>
                </a:ext>
              </a:extLst>
            </p:cNvPr>
            <p:cNvSpPr>
              <a:spLocks/>
            </p:cNvSpPr>
            <p:nvPr/>
          </p:nvSpPr>
          <p:spPr bwMode="auto">
            <a:xfrm>
              <a:off x="4512469" y="3302794"/>
              <a:ext cx="200025" cy="97631"/>
            </a:xfrm>
            <a:custGeom>
              <a:avLst/>
              <a:gdLst>
                <a:gd name="connsiteX0" fmla="*/ 0 w 188119"/>
                <a:gd name="connsiteY0" fmla="*/ 85725 h 97631"/>
                <a:gd name="connsiteX1" fmla="*/ 83344 w 188119"/>
                <a:gd name="connsiteY1" fmla="*/ 88106 h 97631"/>
                <a:gd name="connsiteX2" fmla="*/ 114300 w 188119"/>
                <a:gd name="connsiteY2" fmla="*/ 97631 h 97631"/>
                <a:gd name="connsiteX3" fmla="*/ 154781 w 188119"/>
                <a:gd name="connsiteY3" fmla="*/ 88106 h 97631"/>
                <a:gd name="connsiteX4" fmla="*/ 164306 w 188119"/>
                <a:gd name="connsiteY4" fmla="*/ 69056 h 97631"/>
                <a:gd name="connsiteX5" fmla="*/ 188119 w 188119"/>
                <a:gd name="connsiteY5" fmla="*/ 40481 h 97631"/>
                <a:gd name="connsiteX6" fmla="*/ 169069 w 188119"/>
                <a:gd name="connsiteY6" fmla="*/ 30956 h 97631"/>
                <a:gd name="connsiteX7" fmla="*/ 173831 w 188119"/>
                <a:gd name="connsiteY7" fmla="*/ 14287 h 97631"/>
                <a:gd name="connsiteX8" fmla="*/ 126206 w 188119"/>
                <a:gd name="connsiteY8" fmla="*/ 0 h 97631"/>
                <a:gd name="connsiteX9" fmla="*/ 119063 w 188119"/>
                <a:gd name="connsiteY9" fmla="*/ 11906 h 97631"/>
                <a:gd name="connsiteX10" fmla="*/ 92869 w 188119"/>
                <a:gd name="connsiteY10" fmla="*/ 9525 h 97631"/>
                <a:gd name="connsiteX11" fmla="*/ 78581 w 188119"/>
                <a:gd name="connsiteY11" fmla="*/ 35719 h 97631"/>
                <a:gd name="connsiteX12" fmla="*/ 78581 w 188119"/>
                <a:gd name="connsiteY12" fmla="*/ 59531 h 97631"/>
                <a:gd name="connsiteX13" fmla="*/ 57150 w 188119"/>
                <a:gd name="connsiteY13" fmla="*/ 50006 h 97631"/>
                <a:gd name="connsiteX14" fmla="*/ 0 w 188119"/>
                <a:gd name="connsiteY14" fmla="*/ 85725 h 97631"/>
                <a:gd name="connsiteX0" fmla="*/ 0 w 188119"/>
                <a:gd name="connsiteY0" fmla="*/ 85725 h 97631"/>
                <a:gd name="connsiteX1" fmla="*/ 83344 w 188119"/>
                <a:gd name="connsiteY1" fmla="*/ 88106 h 97631"/>
                <a:gd name="connsiteX2" fmla="*/ 114300 w 188119"/>
                <a:gd name="connsiteY2" fmla="*/ 97631 h 97631"/>
                <a:gd name="connsiteX3" fmla="*/ 154781 w 188119"/>
                <a:gd name="connsiteY3" fmla="*/ 88106 h 97631"/>
                <a:gd name="connsiteX4" fmla="*/ 164306 w 188119"/>
                <a:gd name="connsiteY4" fmla="*/ 69056 h 97631"/>
                <a:gd name="connsiteX5" fmla="*/ 188119 w 188119"/>
                <a:gd name="connsiteY5" fmla="*/ 40481 h 97631"/>
                <a:gd name="connsiteX6" fmla="*/ 169069 w 188119"/>
                <a:gd name="connsiteY6" fmla="*/ 30956 h 97631"/>
                <a:gd name="connsiteX7" fmla="*/ 173831 w 188119"/>
                <a:gd name="connsiteY7" fmla="*/ 14287 h 97631"/>
                <a:gd name="connsiteX8" fmla="*/ 126206 w 188119"/>
                <a:gd name="connsiteY8" fmla="*/ 0 h 97631"/>
                <a:gd name="connsiteX9" fmla="*/ 119063 w 188119"/>
                <a:gd name="connsiteY9" fmla="*/ 11906 h 97631"/>
                <a:gd name="connsiteX10" fmla="*/ 92869 w 188119"/>
                <a:gd name="connsiteY10" fmla="*/ 9525 h 97631"/>
                <a:gd name="connsiteX11" fmla="*/ 78581 w 188119"/>
                <a:gd name="connsiteY11" fmla="*/ 35719 h 97631"/>
                <a:gd name="connsiteX12" fmla="*/ 78581 w 188119"/>
                <a:gd name="connsiteY12" fmla="*/ 59531 h 97631"/>
                <a:gd name="connsiteX13" fmla="*/ 57150 w 188119"/>
                <a:gd name="connsiteY13" fmla="*/ 50006 h 97631"/>
                <a:gd name="connsiteX14" fmla="*/ 26194 w 188119"/>
                <a:gd name="connsiteY14" fmla="*/ 69056 h 97631"/>
                <a:gd name="connsiteX15" fmla="*/ 0 w 188119"/>
                <a:gd name="connsiteY15" fmla="*/ 85725 h 97631"/>
                <a:gd name="connsiteX0" fmla="*/ 11906 w 200025"/>
                <a:gd name="connsiteY0" fmla="*/ 85725 h 97631"/>
                <a:gd name="connsiteX1" fmla="*/ 95250 w 200025"/>
                <a:gd name="connsiteY1" fmla="*/ 88106 h 97631"/>
                <a:gd name="connsiteX2" fmla="*/ 126206 w 200025"/>
                <a:gd name="connsiteY2" fmla="*/ 97631 h 97631"/>
                <a:gd name="connsiteX3" fmla="*/ 166687 w 200025"/>
                <a:gd name="connsiteY3" fmla="*/ 88106 h 97631"/>
                <a:gd name="connsiteX4" fmla="*/ 176212 w 200025"/>
                <a:gd name="connsiteY4" fmla="*/ 69056 h 97631"/>
                <a:gd name="connsiteX5" fmla="*/ 200025 w 200025"/>
                <a:gd name="connsiteY5" fmla="*/ 40481 h 97631"/>
                <a:gd name="connsiteX6" fmla="*/ 180975 w 200025"/>
                <a:gd name="connsiteY6" fmla="*/ 30956 h 97631"/>
                <a:gd name="connsiteX7" fmla="*/ 185737 w 200025"/>
                <a:gd name="connsiteY7" fmla="*/ 14287 h 97631"/>
                <a:gd name="connsiteX8" fmla="*/ 138112 w 200025"/>
                <a:gd name="connsiteY8" fmla="*/ 0 h 97631"/>
                <a:gd name="connsiteX9" fmla="*/ 130969 w 200025"/>
                <a:gd name="connsiteY9" fmla="*/ 11906 h 97631"/>
                <a:gd name="connsiteX10" fmla="*/ 104775 w 200025"/>
                <a:gd name="connsiteY10" fmla="*/ 9525 h 97631"/>
                <a:gd name="connsiteX11" fmla="*/ 90487 w 200025"/>
                <a:gd name="connsiteY11" fmla="*/ 35719 h 97631"/>
                <a:gd name="connsiteX12" fmla="*/ 90487 w 200025"/>
                <a:gd name="connsiteY12" fmla="*/ 59531 h 97631"/>
                <a:gd name="connsiteX13" fmla="*/ 69056 w 200025"/>
                <a:gd name="connsiteY13" fmla="*/ 50006 h 97631"/>
                <a:gd name="connsiteX14" fmla="*/ 0 w 200025"/>
                <a:gd name="connsiteY14" fmla="*/ 61912 h 97631"/>
                <a:gd name="connsiteX15" fmla="*/ 11906 w 200025"/>
                <a:gd name="connsiteY15" fmla="*/ 85725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97631">
                  <a:moveTo>
                    <a:pt x="11906" y="85725"/>
                  </a:moveTo>
                  <a:lnTo>
                    <a:pt x="95250" y="88106"/>
                  </a:lnTo>
                  <a:lnTo>
                    <a:pt x="126206" y="97631"/>
                  </a:lnTo>
                  <a:lnTo>
                    <a:pt x="166687" y="88106"/>
                  </a:lnTo>
                  <a:lnTo>
                    <a:pt x="176212" y="69056"/>
                  </a:lnTo>
                  <a:lnTo>
                    <a:pt x="200025" y="40481"/>
                  </a:lnTo>
                  <a:lnTo>
                    <a:pt x="180975" y="30956"/>
                  </a:lnTo>
                  <a:lnTo>
                    <a:pt x="185737" y="14287"/>
                  </a:lnTo>
                  <a:lnTo>
                    <a:pt x="138112" y="0"/>
                  </a:lnTo>
                  <a:lnTo>
                    <a:pt x="130969" y="11906"/>
                  </a:lnTo>
                  <a:lnTo>
                    <a:pt x="104775" y="9525"/>
                  </a:lnTo>
                  <a:lnTo>
                    <a:pt x="90487" y="35719"/>
                  </a:lnTo>
                  <a:lnTo>
                    <a:pt x="90487" y="59531"/>
                  </a:lnTo>
                  <a:lnTo>
                    <a:pt x="69056" y="50006"/>
                  </a:lnTo>
                  <a:lnTo>
                    <a:pt x="0" y="61912"/>
                  </a:lnTo>
                  <a:lnTo>
                    <a:pt x="11906" y="85725"/>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29" name="Freeform: Shape 293">
              <a:extLst>
                <a:ext uri="{FF2B5EF4-FFF2-40B4-BE49-F238E27FC236}">
                  <a16:creationId xmlns:a16="http://schemas.microsoft.com/office/drawing/2014/main" id="{890123D7-D04D-9621-81C5-6912077215BB}"/>
                </a:ext>
              </a:extLst>
            </p:cNvPr>
            <p:cNvSpPr>
              <a:spLocks/>
            </p:cNvSpPr>
            <p:nvPr/>
          </p:nvSpPr>
          <p:spPr bwMode="auto">
            <a:xfrm>
              <a:off x="4686300" y="3324225"/>
              <a:ext cx="154781" cy="102394"/>
            </a:xfrm>
            <a:custGeom>
              <a:avLst/>
              <a:gdLst>
                <a:gd name="connsiteX0" fmla="*/ 107156 w 154781"/>
                <a:gd name="connsiteY0" fmla="*/ 80963 h 102394"/>
                <a:gd name="connsiteX1" fmla="*/ 154781 w 154781"/>
                <a:gd name="connsiteY1" fmla="*/ 21431 h 102394"/>
                <a:gd name="connsiteX2" fmla="*/ 145256 w 154781"/>
                <a:gd name="connsiteY2" fmla="*/ 4763 h 102394"/>
                <a:gd name="connsiteX3" fmla="*/ 107156 w 154781"/>
                <a:gd name="connsiteY3" fmla="*/ 0 h 102394"/>
                <a:gd name="connsiteX4" fmla="*/ 100013 w 154781"/>
                <a:gd name="connsiteY4" fmla="*/ 11906 h 102394"/>
                <a:gd name="connsiteX5" fmla="*/ 50006 w 154781"/>
                <a:gd name="connsiteY5" fmla="*/ 26194 h 102394"/>
                <a:gd name="connsiteX6" fmla="*/ 21431 w 154781"/>
                <a:gd name="connsiteY6" fmla="*/ 16669 h 102394"/>
                <a:gd name="connsiteX7" fmla="*/ 0 w 154781"/>
                <a:gd name="connsiteY7" fmla="*/ 64294 h 102394"/>
                <a:gd name="connsiteX8" fmla="*/ 28575 w 154781"/>
                <a:gd name="connsiteY8" fmla="*/ 90488 h 102394"/>
                <a:gd name="connsiteX9" fmla="*/ 50006 w 154781"/>
                <a:gd name="connsiteY9" fmla="*/ 102394 h 102394"/>
                <a:gd name="connsiteX10" fmla="*/ 107156 w 154781"/>
                <a:gd name="connsiteY10" fmla="*/ 80963 h 1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781" h="102394">
                  <a:moveTo>
                    <a:pt x="107156" y="80963"/>
                  </a:moveTo>
                  <a:lnTo>
                    <a:pt x="154781" y="21431"/>
                  </a:lnTo>
                  <a:lnTo>
                    <a:pt x="145256" y="4763"/>
                  </a:lnTo>
                  <a:lnTo>
                    <a:pt x="107156" y="0"/>
                  </a:lnTo>
                  <a:lnTo>
                    <a:pt x="100013" y="11906"/>
                  </a:lnTo>
                  <a:lnTo>
                    <a:pt x="50006" y="26194"/>
                  </a:lnTo>
                  <a:lnTo>
                    <a:pt x="21431" y="16669"/>
                  </a:lnTo>
                  <a:lnTo>
                    <a:pt x="0" y="64294"/>
                  </a:lnTo>
                  <a:lnTo>
                    <a:pt x="28575" y="90488"/>
                  </a:lnTo>
                  <a:lnTo>
                    <a:pt x="50006" y="102394"/>
                  </a:lnTo>
                  <a:lnTo>
                    <a:pt x="107156" y="80963"/>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30" name="Freeform: Shape 294">
              <a:extLst>
                <a:ext uri="{FF2B5EF4-FFF2-40B4-BE49-F238E27FC236}">
                  <a16:creationId xmlns:a16="http://schemas.microsoft.com/office/drawing/2014/main" id="{307E1A3B-AA8C-6ED3-6659-0253FE614CE0}"/>
                </a:ext>
              </a:extLst>
            </p:cNvPr>
            <p:cNvSpPr>
              <a:spLocks/>
            </p:cNvSpPr>
            <p:nvPr/>
          </p:nvSpPr>
          <p:spPr bwMode="auto">
            <a:xfrm>
              <a:off x="4814888" y="3483769"/>
              <a:ext cx="161925" cy="97631"/>
            </a:xfrm>
            <a:custGeom>
              <a:avLst/>
              <a:gdLst>
                <a:gd name="connsiteX0" fmla="*/ 135731 w 142875"/>
                <a:gd name="connsiteY0" fmla="*/ 73819 h 97631"/>
                <a:gd name="connsiteX1" fmla="*/ 142875 w 142875"/>
                <a:gd name="connsiteY1" fmla="*/ 14287 h 97631"/>
                <a:gd name="connsiteX2" fmla="*/ 119062 w 142875"/>
                <a:gd name="connsiteY2" fmla="*/ 0 h 97631"/>
                <a:gd name="connsiteX3" fmla="*/ 57150 w 142875"/>
                <a:gd name="connsiteY3" fmla="*/ 14287 h 97631"/>
                <a:gd name="connsiteX4" fmla="*/ 26193 w 142875"/>
                <a:gd name="connsiteY4" fmla="*/ 11906 h 97631"/>
                <a:gd name="connsiteX5" fmla="*/ 11906 w 142875"/>
                <a:gd name="connsiteY5" fmla="*/ 11906 h 97631"/>
                <a:gd name="connsiteX6" fmla="*/ 4762 w 142875"/>
                <a:gd name="connsiteY6" fmla="*/ 2381 h 97631"/>
                <a:gd name="connsiteX7" fmla="*/ 4762 w 142875"/>
                <a:gd name="connsiteY7" fmla="*/ 16669 h 97631"/>
                <a:gd name="connsiteX8" fmla="*/ 14287 w 142875"/>
                <a:gd name="connsiteY8" fmla="*/ 30956 h 97631"/>
                <a:gd name="connsiteX9" fmla="*/ 0 w 142875"/>
                <a:gd name="connsiteY9" fmla="*/ 50006 h 97631"/>
                <a:gd name="connsiteX10" fmla="*/ 9525 w 142875"/>
                <a:gd name="connsiteY10" fmla="*/ 76200 h 97631"/>
                <a:gd name="connsiteX11" fmla="*/ 19050 w 142875"/>
                <a:gd name="connsiteY11" fmla="*/ 97631 h 97631"/>
                <a:gd name="connsiteX12" fmla="*/ 54768 w 142875"/>
                <a:gd name="connsiteY12" fmla="*/ 90487 h 97631"/>
                <a:gd name="connsiteX13" fmla="*/ 80962 w 142875"/>
                <a:gd name="connsiteY13" fmla="*/ 92869 h 97631"/>
                <a:gd name="connsiteX14" fmla="*/ 135731 w 142875"/>
                <a:gd name="connsiteY14" fmla="*/ 73819 h 97631"/>
                <a:gd name="connsiteX0" fmla="*/ 154781 w 161925"/>
                <a:gd name="connsiteY0" fmla="*/ 73819 h 97631"/>
                <a:gd name="connsiteX1" fmla="*/ 161925 w 161925"/>
                <a:gd name="connsiteY1" fmla="*/ 14287 h 97631"/>
                <a:gd name="connsiteX2" fmla="*/ 138112 w 161925"/>
                <a:gd name="connsiteY2" fmla="*/ 0 h 97631"/>
                <a:gd name="connsiteX3" fmla="*/ 76200 w 161925"/>
                <a:gd name="connsiteY3" fmla="*/ 14287 h 97631"/>
                <a:gd name="connsiteX4" fmla="*/ 45243 w 161925"/>
                <a:gd name="connsiteY4" fmla="*/ 11906 h 97631"/>
                <a:gd name="connsiteX5" fmla="*/ 30956 w 161925"/>
                <a:gd name="connsiteY5" fmla="*/ 11906 h 97631"/>
                <a:gd name="connsiteX6" fmla="*/ 23812 w 161925"/>
                <a:gd name="connsiteY6" fmla="*/ 2381 h 97631"/>
                <a:gd name="connsiteX7" fmla="*/ 23812 w 161925"/>
                <a:gd name="connsiteY7" fmla="*/ 16669 h 97631"/>
                <a:gd name="connsiteX8" fmla="*/ 33337 w 161925"/>
                <a:gd name="connsiteY8" fmla="*/ 30956 h 97631"/>
                <a:gd name="connsiteX9" fmla="*/ 0 w 161925"/>
                <a:gd name="connsiteY9" fmla="*/ 54769 h 97631"/>
                <a:gd name="connsiteX10" fmla="*/ 28575 w 161925"/>
                <a:gd name="connsiteY10" fmla="*/ 76200 h 97631"/>
                <a:gd name="connsiteX11" fmla="*/ 38100 w 161925"/>
                <a:gd name="connsiteY11" fmla="*/ 97631 h 97631"/>
                <a:gd name="connsiteX12" fmla="*/ 73818 w 161925"/>
                <a:gd name="connsiteY12" fmla="*/ 90487 h 97631"/>
                <a:gd name="connsiteX13" fmla="*/ 100012 w 161925"/>
                <a:gd name="connsiteY13" fmla="*/ 92869 h 97631"/>
                <a:gd name="connsiteX14" fmla="*/ 154781 w 161925"/>
                <a:gd name="connsiteY14" fmla="*/ 73819 h 97631"/>
                <a:gd name="connsiteX0" fmla="*/ 154781 w 161925"/>
                <a:gd name="connsiteY0" fmla="*/ 73819 h 97631"/>
                <a:gd name="connsiteX1" fmla="*/ 161925 w 161925"/>
                <a:gd name="connsiteY1" fmla="*/ 14287 h 97631"/>
                <a:gd name="connsiteX2" fmla="*/ 138112 w 161925"/>
                <a:gd name="connsiteY2" fmla="*/ 0 h 97631"/>
                <a:gd name="connsiteX3" fmla="*/ 76200 w 161925"/>
                <a:gd name="connsiteY3" fmla="*/ 14287 h 97631"/>
                <a:gd name="connsiteX4" fmla="*/ 45243 w 161925"/>
                <a:gd name="connsiteY4" fmla="*/ 11906 h 97631"/>
                <a:gd name="connsiteX5" fmla="*/ 30956 w 161925"/>
                <a:gd name="connsiteY5" fmla="*/ 11906 h 97631"/>
                <a:gd name="connsiteX6" fmla="*/ 23812 w 161925"/>
                <a:gd name="connsiteY6" fmla="*/ 2381 h 97631"/>
                <a:gd name="connsiteX7" fmla="*/ 23812 w 161925"/>
                <a:gd name="connsiteY7" fmla="*/ 16669 h 97631"/>
                <a:gd name="connsiteX8" fmla="*/ 33337 w 161925"/>
                <a:gd name="connsiteY8" fmla="*/ 30956 h 97631"/>
                <a:gd name="connsiteX9" fmla="*/ 0 w 161925"/>
                <a:gd name="connsiteY9" fmla="*/ 54769 h 97631"/>
                <a:gd name="connsiteX10" fmla="*/ 23813 w 161925"/>
                <a:gd name="connsiteY10" fmla="*/ 80963 h 97631"/>
                <a:gd name="connsiteX11" fmla="*/ 38100 w 161925"/>
                <a:gd name="connsiteY11" fmla="*/ 97631 h 97631"/>
                <a:gd name="connsiteX12" fmla="*/ 73818 w 161925"/>
                <a:gd name="connsiteY12" fmla="*/ 90487 h 97631"/>
                <a:gd name="connsiteX13" fmla="*/ 100012 w 161925"/>
                <a:gd name="connsiteY13" fmla="*/ 92869 h 97631"/>
                <a:gd name="connsiteX14" fmla="*/ 154781 w 161925"/>
                <a:gd name="connsiteY14" fmla="*/ 73819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925" h="97631">
                  <a:moveTo>
                    <a:pt x="154781" y="73819"/>
                  </a:moveTo>
                  <a:lnTo>
                    <a:pt x="161925" y="14287"/>
                  </a:lnTo>
                  <a:lnTo>
                    <a:pt x="138112" y="0"/>
                  </a:lnTo>
                  <a:lnTo>
                    <a:pt x="76200" y="14287"/>
                  </a:lnTo>
                  <a:lnTo>
                    <a:pt x="45243" y="11906"/>
                  </a:lnTo>
                  <a:lnTo>
                    <a:pt x="30956" y="11906"/>
                  </a:lnTo>
                  <a:lnTo>
                    <a:pt x="23812" y="2381"/>
                  </a:lnTo>
                  <a:lnTo>
                    <a:pt x="23812" y="16669"/>
                  </a:lnTo>
                  <a:lnTo>
                    <a:pt x="33337" y="30956"/>
                  </a:lnTo>
                  <a:lnTo>
                    <a:pt x="0" y="54769"/>
                  </a:lnTo>
                  <a:lnTo>
                    <a:pt x="23813" y="80963"/>
                  </a:lnTo>
                  <a:lnTo>
                    <a:pt x="38100" y="97631"/>
                  </a:lnTo>
                  <a:lnTo>
                    <a:pt x="73818" y="90487"/>
                  </a:lnTo>
                  <a:lnTo>
                    <a:pt x="100012" y="92869"/>
                  </a:lnTo>
                  <a:lnTo>
                    <a:pt x="154781" y="7381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31" name="Freeform: Shape 295">
              <a:extLst>
                <a:ext uri="{FF2B5EF4-FFF2-40B4-BE49-F238E27FC236}">
                  <a16:creationId xmlns:a16="http://schemas.microsoft.com/office/drawing/2014/main" id="{371AEDC1-2FEF-9609-B66D-E404498CFAB4}"/>
                </a:ext>
              </a:extLst>
            </p:cNvPr>
            <p:cNvSpPr>
              <a:spLocks/>
            </p:cNvSpPr>
            <p:nvPr/>
          </p:nvSpPr>
          <p:spPr bwMode="auto">
            <a:xfrm>
              <a:off x="4605338" y="3388519"/>
              <a:ext cx="80962" cy="61912"/>
            </a:xfrm>
            <a:custGeom>
              <a:avLst/>
              <a:gdLst>
                <a:gd name="connsiteX0" fmla="*/ 80962 w 80962"/>
                <a:gd name="connsiteY0" fmla="*/ 0 h 61912"/>
                <a:gd name="connsiteX1" fmla="*/ 26193 w 80962"/>
                <a:gd name="connsiteY1" fmla="*/ 11906 h 61912"/>
                <a:gd name="connsiteX2" fmla="*/ 0 w 80962"/>
                <a:gd name="connsiteY2" fmla="*/ 2381 h 61912"/>
                <a:gd name="connsiteX3" fmla="*/ 2381 w 80962"/>
                <a:gd name="connsiteY3" fmla="*/ 47625 h 61912"/>
                <a:gd name="connsiteX4" fmla="*/ 26193 w 80962"/>
                <a:gd name="connsiteY4" fmla="*/ 61912 h 61912"/>
                <a:gd name="connsiteX5" fmla="*/ 80962 w 80962"/>
                <a:gd name="connsiteY5"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 h="61912">
                  <a:moveTo>
                    <a:pt x="80962" y="0"/>
                  </a:moveTo>
                  <a:lnTo>
                    <a:pt x="26193" y="11906"/>
                  </a:lnTo>
                  <a:lnTo>
                    <a:pt x="0" y="2381"/>
                  </a:lnTo>
                  <a:lnTo>
                    <a:pt x="2381" y="47625"/>
                  </a:lnTo>
                  <a:lnTo>
                    <a:pt x="26193" y="61912"/>
                  </a:lnTo>
                  <a:lnTo>
                    <a:pt x="80962"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32" name="Freeform: Shape 296">
              <a:extLst>
                <a:ext uri="{FF2B5EF4-FFF2-40B4-BE49-F238E27FC236}">
                  <a16:creationId xmlns:a16="http://schemas.microsoft.com/office/drawing/2014/main" id="{028A5FEB-E1DA-AE49-01EA-ABDA7EFDFBE4}"/>
                </a:ext>
              </a:extLst>
            </p:cNvPr>
            <p:cNvSpPr>
              <a:spLocks/>
            </p:cNvSpPr>
            <p:nvPr/>
          </p:nvSpPr>
          <p:spPr bwMode="auto">
            <a:xfrm>
              <a:off x="4633913" y="3388519"/>
              <a:ext cx="121443" cy="140494"/>
            </a:xfrm>
            <a:custGeom>
              <a:avLst/>
              <a:gdLst>
                <a:gd name="connsiteX0" fmla="*/ 52387 w 121443"/>
                <a:gd name="connsiteY0" fmla="*/ 0 h 140494"/>
                <a:gd name="connsiteX1" fmla="*/ 0 w 121443"/>
                <a:gd name="connsiteY1" fmla="*/ 59531 h 140494"/>
                <a:gd name="connsiteX2" fmla="*/ 38100 w 121443"/>
                <a:gd name="connsiteY2" fmla="*/ 100012 h 140494"/>
                <a:gd name="connsiteX3" fmla="*/ 85725 w 121443"/>
                <a:gd name="connsiteY3" fmla="*/ 140494 h 140494"/>
                <a:gd name="connsiteX4" fmla="*/ 42862 w 121443"/>
                <a:gd name="connsiteY4" fmla="*/ 66675 h 140494"/>
                <a:gd name="connsiteX5" fmla="*/ 61912 w 121443"/>
                <a:gd name="connsiteY5" fmla="*/ 57150 h 140494"/>
                <a:gd name="connsiteX6" fmla="*/ 121443 w 121443"/>
                <a:gd name="connsiteY6" fmla="*/ 64294 h 140494"/>
                <a:gd name="connsiteX7" fmla="*/ 121443 w 121443"/>
                <a:gd name="connsiteY7" fmla="*/ 30956 h 140494"/>
                <a:gd name="connsiteX8" fmla="*/ 100012 w 121443"/>
                <a:gd name="connsiteY8" fmla="*/ 42862 h 140494"/>
                <a:gd name="connsiteX9" fmla="*/ 52387 w 121443"/>
                <a:gd name="connsiteY9" fmla="*/ 0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443" h="140494">
                  <a:moveTo>
                    <a:pt x="52387" y="0"/>
                  </a:moveTo>
                  <a:lnTo>
                    <a:pt x="0" y="59531"/>
                  </a:lnTo>
                  <a:lnTo>
                    <a:pt x="38100" y="100012"/>
                  </a:lnTo>
                  <a:lnTo>
                    <a:pt x="85725" y="140494"/>
                  </a:lnTo>
                  <a:lnTo>
                    <a:pt x="42862" y="66675"/>
                  </a:lnTo>
                  <a:lnTo>
                    <a:pt x="61912" y="57150"/>
                  </a:lnTo>
                  <a:lnTo>
                    <a:pt x="121443" y="64294"/>
                  </a:lnTo>
                  <a:lnTo>
                    <a:pt x="121443" y="30956"/>
                  </a:lnTo>
                  <a:lnTo>
                    <a:pt x="100012" y="42862"/>
                  </a:lnTo>
                  <a:lnTo>
                    <a:pt x="52387"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33" name="Freeform: Shape 236">
              <a:extLst>
                <a:ext uri="{FF2B5EF4-FFF2-40B4-BE49-F238E27FC236}">
                  <a16:creationId xmlns:a16="http://schemas.microsoft.com/office/drawing/2014/main" id="{886BFE7B-DB53-6318-7B56-6039AF8B92B1}"/>
                </a:ext>
              </a:extLst>
            </p:cNvPr>
            <p:cNvSpPr>
              <a:spLocks/>
            </p:cNvSpPr>
            <p:nvPr/>
          </p:nvSpPr>
          <p:spPr bwMode="auto">
            <a:xfrm>
              <a:off x="4758488" y="3498294"/>
              <a:ext cx="60007" cy="45719"/>
            </a:xfrm>
            <a:custGeom>
              <a:avLst/>
              <a:gdLst>
                <a:gd name="connsiteX0" fmla="*/ 0 w 61913"/>
                <a:gd name="connsiteY0" fmla="*/ 0 h 80962"/>
                <a:gd name="connsiteX1" fmla="*/ 16669 w 61913"/>
                <a:gd name="connsiteY1" fmla="*/ 80962 h 80962"/>
                <a:gd name="connsiteX2" fmla="*/ 61913 w 61913"/>
                <a:gd name="connsiteY2" fmla="*/ 69056 h 80962"/>
                <a:gd name="connsiteX3" fmla="*/ 0 w 61913"/>
                <a:gd name="connsiteY3" fmla="*/ 0 h 80962"/>
                <a:gd name="connsiteX0" fmla="*/ 0 w 61913"/>
                <a:gd name="connsiteY0" fmla="*/ 0 h 80962"/>
                <a:gd name="connsiteX1" fmla="*/ 16669 w 61913"/>
                <a:gd name="connsiteY1" fmla="*/ 80962 h 80962"/>
                <a:gd name="connsiteX2" fmla="*/ 61913 w 61913"/>
                <a:gd name="connsiteY2" fmla="*/ 69056 h 80962"/>
                <a:gd name="connsiteX3" fmla="*/ 23813 w 61913"/>
                <a:gd name="connsiteY3" fmla="*/ 23812 h 80962"/>
                <a:gd name="connsiteX4" fmla="*/ 0 w 61913"/>
                <a:gd name="connsiteY4" fmla="*/ 0 h 80962"/>
                <a:gd name="connsiteX0" fmla="*/ 0 w 61913"/>
                <a:gd name="connsiteY0" fmla="*/ 9526 h 90488"/>
                <a:gd name="connsiteX1" fmla="*/ 16669 w 61913"/>
                <a:gd name="connsiteY1" fmla="*/ 90488 h 90488"/>
                <a:gd name="connsiteX2" fmla="*/ 61913 w 61913"/>
                <a:gd name="connsiteY2" fmla="*/ 78582 h 90488"/>
                <a:gd name="connsiteX3" fmla="*/ 33338 w 61913"/>
                <a:gd name="connsiteY3" fmla="*/ 0 h 90488"/>
                <a:gd name="connsiteX4" fmla="*/ 0 w 61913"/>
                <a:gd name="connsiteY4" fmla="*/ 9526 h 90488"/>
                <a:gd name="connsiteX0" fmla="*/ 0 w 81262"/>
                <a:gd name="connsiteY0" fmla="*/ 18953 h 90488"/>
                <a:gd name="connsiteX1" fmla="*/ 36018 w 81262"/>
                <a:gd name="connsiteY1" fmla="*/ 90488 h 90488"/>
                <a:gd name="connsiteX2" fmla="*/ 81262 w 81262"/>
                <a:gd name="connsiteY2" fmla="*/ 78582 h 90488"/>
                <a:gd name="connsiteX3" fmla="*/ 52687 w 81262"/>
                <a:gd name="connsiteY3" fmla="*/ 0 h 90488"/>
                <a:gd name="connsiteX4" fmla="*/ 0 w 81262"/>
                <a:gd name="connsiteY4" fmla="*/ 18953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62" h="90488">
                  <a:moveTo>
                    <a:pt x="0" y="18953"/>
                  </a:moveTo>
                  <a:lnTo>
                    <a:pt x="36018" y="90488"/>
                  </a:lnTo>
                  <a:lnTo>
                    <a:pt x="81262" y="78582"/>
                  </a:lnTo>
                  <a:lnTo>
                    <a:pt x="52687" y="0"/>
                  </a:lnTo>
                  <a:lnTo>
                    <a:pt x="0" y="18953"/>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34" name="Freeform: Shape 237">
              <a:extLst>
                <a:ext uri="{FF2B5EF4-FFF2-40B4-BE49-F238E27FC236}">
                  <a16:creationId xmlns:a16="http://schemas.microsoft.com/office/drawing/2014/main" id="{CB694912-31E1-2A3F-CEA3-F0690B707F9D}"/>
                </a:ext>
              </a:extLst>
            </p:cNvPr>
            <p:cNvSpPr>
              <a:spLocks/>
            </p:cNvSpPr>
            <p:nvPr/>
          </p:nvSpPr>
          <p:spPr bwMode="auto">
            <a:xfrm>
              <a:off x="4736993" y="3507344"/>
              <a:ext cx="45719" cy="45719"/>
            </a:xfrm>
            <a:custGeom>
              <a:avLst/>
              <a:gdLst>
                <a:gd name="connsiteX0" fmla="*/ 0 w 61913"/>
                <a:gd name="connsiteY0" fmla="*/ 0 h 80962"/>
                <a:gd name="connsiteX1" fmla="*/ 16669 w 61913"/>
                <a:gd name="connsiteY1" fmla="*/ 80962 h 80962"/>
                <a:gd name="connsiteX2" fmla="*/ 61913 w 61913"/>
                <a:gd name="connsiteY2" fmla="*/ 69056 h 80962"/>
                <a:gd name="connsiteX3" fmla="*/ 0 w 61913"/>
                <a:gd name="connsiteY3" fmla="*/ 0 h 80962"/>
                <a:gd name="connsiteX0" fmla="*/ 0 w 61913"/>
                <a:gd name="connsiteY0" fmla="*/ 0 h 80962"/>
                <a:gd name="connsiteX1" fmla="*/ 16669 w 61913"/>
                <a:gd name="connsiteY1" fmla="*/ 80962 h 80962"/>
                <a:gd name="connsiteX2" fmla="*/ 61913 w 61913"/>
                <a:gd name="connsiteY2" fmla="*/ 69056 h 80962"/>
                <a:gd name="connsiteX3" fmla="*/ 23813 w 61913"/>
                <a:gd name="connsiteY3" fmla="*/ 23812 h 80962"/>
                <a:gd name="connsiteX4" fmla="*/ 0 w 61913"/>
                <a:gd name="connsiteY4" fmla="*/ 0 h 80962"/>
                <a:gd name="connsiteX0" fmla="*/ 0 w 61913"/>
                <a:gd name="connsiteY0" fmla="*/ 9526 h 90488"/>
                <a:gd name="connsiteX1" fmla="*/ 16669 w 61913"/>
                <a:gd name="connsiteY1" fmla="*/ 90488 h 90488"/>
                <a:gd name="connsiteX2" fmla="*/ 61913 w 61913"/>
                <a:gd name="connsiteY2" fmla="*/ 78582 h 90488"/>
                <a:gd name="connsiteX3" fmla="*/ 33338 w 61913"/>
                <a:gd name="connsiteY3" fmla="*/ 0 h 90488"/>
                <a:gd name="connsiteX4" fmla="*/ 0 w 61913"/>
                <a:gd name="connsiteY4" fmla="*/ 9526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3" h="90488">
                  <a:moveTo>
                    <a:pt x="0" y="9526"/>
                  </a:moveTo>
                  <a:lnTo>
                    <a:pt x="16669" y="90488"/>
                  </a:lnTo>
                  <a:lnTo>
                    <a:pt x="61913" y="78582"/>
                  </a:lnTo>
                  <a:lnTo>
                    <a:pt x="33338" y="0"/>
                  </a:lnTo>
                  <a:lnTo>
                    <a:pt x="0" y="9526"/>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35" name="Freeform: Shape 297">
              <a:extLst>
                <a:ext uri="{FF2B5EF4-FFF2-40B4-BE49-F238E27FC236}">
                  <a16:creationId xmlns:a16="http://schemas.microsoft.com/office/drawing/2014/main" id="{A4D02244-1F84-D52E-9218-6459D0909A45}"/>
                </a:ext>
              </a:extLst>
            </p:cNvPr>
            <p:cNvSpPr>
              <a:spLocks/>
            </p:cNvSpPr>
            <p:nvPr/>
          </p:nvSpPr>
          <p:spPr bwMode="auto">
            <a:xfrm>
              <a:off x="4679156" y="3445669"/>
              <a:ext cx="78582" cy="85725"/>
            </a:xfrm>
            <a:custGeom>
              <a:avLst/>
              <a:gdLst>
                <a:gd name="connsiteX0" fmla="*/ 76200 w 78582"/>
                <a:gd name="connsiteY0" fmla="*/ 7144 h 85725"/>
                <a:gd name="connsiteX1" fmla="*/ 19050 w 78582"/>
                <a:gd name="connsiteY1" fmla="*/ 0 h 85725"/>
                <a:gd name="connsiteX2" fmla="*/ 2382 w 78582"/>
                <a:gd name="connsiteY2" fmla="*/ 0 h 85725"/>
                <a:gd name="connsiteX3" fmla="*/ 0 w 78582"/>
                <a:gd name="connsiteY3" fmla="*/ 11906 h 85725"/>
                <a:gd name="connsiteX4" fmla="*/ 45244 w 78582"/>
                <a:gd name="connsiteY4" fmla="*/ 85725 h 85725"/>
                <a:gd name="connsiteX5" fmla="*/ 54769 w 78582"/>
                <a:gd name="connsiteY5" fmla="*/ 83344 h 85725"/>
                <a:gd name="connsiteX6" fmla="*/ 78582 w 78582"/>
                <a:gd name="connsiteY6" fmla="*/ 59531 h 85725"/>
                <a:gd name="connsiteX7" fmla="*/ 76200 w 78582"/>
                <a:gd name="connsiteY7" fmla="*/ 7144 h 85725"/>
                <a:gd name="connsiteX0" fmla="*/ 76200 w 78582"/>
                <a:gd name="connsiteY0" fmla="*/ 7144 h 85725"/>
                <a:gd name="connsiteX1" fmla="*/ 19050 w 78582"/>
                <a:gd name="connsiteY1" fmla="*/ 0 h 85725"/>
                <a:gd name="connsiteX2" fmla="*/ 11907 w 78582"/>
                <a:gd name="connsiteY2" fmla="*/ 4762 h 85725"/>
                <a:gd name="connsiteX3" fmla="*/ 0 w 78582"/>
                <a:gd name="connsiteY3" fmla="*/ 11906 h 85725"/>
                <a:gd name="connsiteX4" fmla="*/ 45244 w 78582"/>
                <a:gd name="connsiteY4" fmla="*/ 85725 h 85725"/>
                <a:gd name="connsiteX5" fmla="*/ 54769 w 78582"/>
                <a:gd name="connsiteY5" fmla="*/ 83344 h 85725"/>
                <a:gd name="connsiteX6" fmla="*/ 78582 w 78582"/>
                <a:gd name="connsiteY6" fmla="*/ 59531 h 85725"/>
                <a:gd name="connsiteX7" fmla="*/ 76200 w 78582"/>
                <a:gd name="connsiteY7"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82" h="85725">
                  <a:moveTo>
                    <a:pt x="76200" y="7144"/>
                  </a:moveTo>
                  <a:lnTo>
                    <a:pt x="19050" y="0"/>
                  </a:lnTo>
                  <a:lnTo>
                    <a:pt x="11907" y="4762"/>
                  </a:lnTo>
                  <a:lnTo>
                    <a:pt x="0" y="11906"/>
                  </a:lnTo>
                  <a:lnTo>
                    <a:pt x="45244" y="85725"/>
                  </a:lnTo>
                  <a:lnTo>
                    <a:pt x="54769" y="83344"/>
                  </a:lnTo>
                  <a:lnTo>
                    <a:pt x="78582" y="59531"/>
                  </a:lnTo>
                  <a:lnTo>
                    <a:pt x="76200" y="7144"/>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36" name="Freeform: Shape 298">
              <a:extLst>
                <a:ext uri="{FF2B5EF4-FFF2-40B4-BE49-F238E27FC236}">
                  <a16:creationId xmlns:a16="http://schemas.microsoft.com/office/drawing/2014/main" id="{EB4063B0-9BB4-97BD-32EB-5C8927067424}"/>
                </a:ext>
              </a:extLst>
            </p:cNvPr>
            <p:cNvSpPr>
              <a:spLocks/>
            </p:cNvSpPr>
            <p:nvPr/>
          </p:nvSpPr>
          <p:spPr bwMode="auto">
            <a:xfrm>
              <a:off x="4755356" y="3400425"/>
              <a:ext cx="104775" cy="138113"/>
            </a:xfrm>
            <a:custGeom>
              <a:avLst/>
              <a:gdLst>
                <a:gd name="connsiteX0" fmla="*/ 0 w 104775"/>
                <a:gd name="connsiteY0" fmla="*/ 0 h 123825"/>
                <a:gd name="connsiteX1" fmla="*/ 4763 w 104775"/>
                <a:gd name="connsiteY1" fmla="*/ 95250 h 123825"/>
                <a:gd name="connsiteX2" fmla="*/ 35719 w 104775"/>
                <a:gd name="connsiteY2" fmla="*/ 83343 h 123825"/>
                <a:gd name="connsiteX3" fmla="*/ 66675 w 104775"/>
                <a:gd name="connsiteY3" fmla="*/ 123825 h 123825"/>
                <a:gd name="connsiteX4" fmla="*/ 92869 w 104775"/>
                <a:gd name="connsiteY4" fmla="*/ 102393 h 123825"/>
                <a:gd name="connsiteX5" fmla="*/ 85725 w 104775"/>
                <a:gd name="connsiteY5" fmla="*/ 69056 h 123825"/>
                <a:gd name="connsiteX6" fmla="*/ 104775 w 104775"/>
                <a:gd name="connsiteY6" fmla="*/ 76200 h 123825"/>
                <a:gd name="connsiteX7" fmla="*/ 90488 w 104775"/>
                <a:gd name="connsiteY7" fmla="*/ 50006 h 123825"/>
                <a:gd name="connsiteX8" fmla="*/ 64294 w 104775"/>
                <a:gd name="connsiteY8" fmla="*/ 45243 h 123825"/>
                <a:gd name="connsiteX9" fmla="*/ 0 w 104775"/>
                <a:gd name="connsiteY9" fmla="*/ 0 h 123825"/>
                <a:gd name="connsiteX0" fmla="*/ 0 w 104775"/>
                <a:gd name="connsiteY0" fmla="*/ 0 h 123825"/>
                <a:gd name="connsiteX1" fmla="*/ 4763 w 104775"/>
                <a:gd name="connsiteY1" fmla="*/ 95250 h 123825"/>
                <a:gd name="connsiteX2" fmla="*/ 35719 w 104775"/>
                <a:gd name="connsiteY2" fmla="*/ 83343 h 123825"/>
                <a:gd name="connsiteX3" fmla="*/ 66675 w 104775"/>
                <a:gd name="connsiteY3" fmla="*/ 123825 h 123825"/>
                <a:gd name="connsiteX4" fmla="*/ 92869 w 104775"/>
                <a:gd name="connsiteY4" fmla="*/ 102393 h 123825"/>
                <a:gd name="connsiteX5" fmla="*/ 85725 w 104775"/>
                <a:gd name="connsiteY5" fmla="*/ 69056 h 123825"/>
                <a:gd name="connsiteX6" fmla="*/ 104775 w 104775"/>
                <a:gd name="connsiteY6" fmla="*/ 76200 h 123825"/>
                <a:gd name="connsiteX7" fmla="*/ 90488 w 104775"/>
                <a:gd name="connsiteY7" fmla="*/ 50006 h 123825"/>
                <a:gd name="connsiteX8" fmla="*/ 64294 w 104775"/>
                <a:gd name="connsiteY8" fmla="*/ 45243 h 123825"/>
                <a:gd name="connsiteX9" fmla="*/ 40482 w 104775"/>
                <a:gd name="connsiteY9" fmla="*/ 33337 h 123825"/>
                <a:gd name="connsiteX10" fmla="*/ 0 w 104775"/>
                <a:gd name="connsiteY10" fmla="*/ 0 h 123825"/>
                <a:gd name="connsiteX0" fmla="*/ 0 w 104775"/>
                <a:gd name="connsiteY0" fmla="*/ 14288 h 138113"/>
                <a:gd name="connsiteX1" fmla="*/ 4763 w 104775"/>
                <a:gd name="connsiteY1" fmla="*/ 109538 h 138113"/>
                <a:gd name="connsiteX2" fmla="*/ 35719 w 104775"/>
                <a:gd name="connsiteY2" fmla="*/ 97631 h 138113"/>
                <a:gd name="connsiteX3" fmla="*/ 66675 w 104775"/>
                <a:gd name="connsiteY3" fmla="*/ 138113 h 138113"/>
                <a:gd name="connsiteX4" fmla="*/ 92869 w 104775"/>
                <a:gd name="connsiteY4" fmla="*/ 116681 h 138113"/>
                <a:gd name="connsiteX5" fmla="*/ 85725 w 104775"/>
                <a:gd name="connsiteY5" fmla="*/ 83344 h 138113"/>
                <a:gd name="connsiteX6" fmla="*/ 104775 w 104775"/>
                <a:gd name="connsiteY6" fmla="*/ 90488 h 138113"/>
                <a:gd name="connsiteX7" fmla="*/ 90488 w 104775"/>
                <a:gd name="connsiteY7" fmla="*/ 64294 h 138113"/>
                <a:gd name="connsiteX8" fmla="*/ 64294 w 104775"/>
                <a:gd name="connsiteY8" fmla="*/ 59531 h 138113"/>
                <a:gd name="connsiteX9" fmla="*/ 47626 w 104775"/>
                <a:gd name="connsiteY9" fmla="*/ 0 h 138113"/>
                <a:gd name="connsiteX10" fmla="*/ 0 w 104775"/>
                <a:gd name="connsiteY10" fmla="*/ 14288 h 13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38113">
                  <a:moveTo>
                    <a:pt x="0" y="14288"/>
                  </a:moveTo>
                  <a:lnTo>
                    <a:pt x="4763" y="109538"/>
                  </a:lnTo>
                  <a:lnTo>
                    <a:pt x="35719" y="97631"/>
                  </a:lnTo>
                  <a:lnTo>
                    <a:pt x="66675" y="138113"/>
                  </a:lnTo>
                  <a:lnTo>
                    <a:pt x="92869" y="116681"/>
                  </a:lnTo>
                  <a:lnTo>
                    <a:pt x="85725" y="83344"/>
                  </a:lnTo>
                  <a:lnTo>
                    <a:pt x="104775" y="90488"/>
                  </a:lnTo>
                  <a:lnTo>
                    <a:pt x="90488" y="64294"/>
                  </a:lnTo>
                  <a:lnTo>
                    <a:pt x="64294" y="59531"/>
                  </a:lnTo>
                  <a:lnTo>
                    <a:pt x="47626" y="0"/>
                  </a:lnTo>
                  <a:lnTo>
                    <a:pt x="0" y="14288"/>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37" name="Freeform: Shape 299">
              <a:extLst>
                <a:ext uri="{FF2B5EF4-FFF2-40B4-BE49-F238E27FC236}">
                  <a16:creationId xmlns:a16="http://schemas.microsoft.com/office/drawing/2014/main" id="{A36BC1A4-2374-F226-99C2-F85C552AFE2F}"/>
                </a:ext>
              </a:extLst>
            </p:cNvPr>
            <p:cNvSpPr>
              <a:spLocks/>
            </p:cNvSpPr>
            <p:nvPr/>
          </p:nvSpPr>
          <p:spPr bwMode="auto">
            <a:xfrm>
              <a:off x="4752975" y="3552825"/>
              <a:ext cx="45244" cy="78581"/>
            </a:xfrm>
            <a:custGeom>
              <a:avLst/>
              <a:gdLst>
                <a:gd name="connsiteX0" fmla="*/ 0 w 45244"/>
                <a:gd name="connsiteY0" fmla="*/ 0 h 78581"/>
                <a:gd name="connsiteX1" fmla="*/ 14288 w 45244"/>
                <a:gd name="connsiteY1" fmla="*/ 78581 h 78581"/>
                <a:gd name="connsiteX2" fmla="*/ 45244 w 45244"/>
                <a:gd name="connsiteY2" fmla="*/ 50006 h 78581"/>
                <a:gd name="connsiteX3" fmla="*/ 0 w 45244"/>
                <a:gd name="connsiteY3" fmla="*/ 0 h 78581"/>
                <a:gd name="connsiteX0" fmla="*/ 0 w 45244"/>
                <a:gd name="connsiteY0" fmla="*/ 0 h 78581"/>
                <a:gd name="connsiteX1" fmla="*/ 14288 w 45244"/>
                <a:gd name="connsiteY1" fmla="*/ 78581 h 78581"/>
                <a:gd name="connsiteX2" fmla="*/ 45244 w 45244"/>
                <a:gd name="connsiteY2" fmla="*/ 50006 h 78581"/>
                <a:gd name="connsiteX3" fmla="*/ 26194 w 45244"/>
                <a:gd name="connsiteY3" fmla="*/ 38100 h 78581"/>
                <a:gd name="connsiteX4" fmla="*/ 0 w 45244"/>
                <a:gd name="connsiteY4" fmla="*/ 0 h 78581"/>
                <a:gd name="connsiteX0" fmla="*/ 0 w 45244"/>
                <a:gd name="connsiteY0" fmla="*/ 0 h 78581"/>
                <a:gd name="connsiteX1" fmla="*/ 14288 w 45244"/>
                <a:gd name="connsiteY1" fmla="*/ 78581 h 78581"/>
                <a:gd name="connsiteX2" fmla="*/ 45244 w 45244"/>
                <a:gd name="connsiteY2" fmla="*/ 50006 h 78581"/>
                <a:gd name="connsiteX3" fmla="*/ 33338 w 45244"/>
                <a:gd name="connsiteY3" fmla="*/ 2381 h 78581"/>
                <a:gd name="connsiteX4" fmla="*/ 0 w 45244"/>
                <a:gd name="connsiteY4" fmla="*/ 0 h 78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44" h="78581">
                  <a:moveTo>
                    <a:pt x="0" y="0"/>
                  </a:moveTo>
                  <a:lnTo>
                    <a:pt x="14288" y="78581"/>
                  </a:lnTo>
                  <a:lnTo>
                    <a:pt x="45244" y="50006"/>
                  </a:lnTo>
                  <a:lnTo>
                    <a:pt x="33338" y="2381"/>
                  </a:lnTo>
                  <a:lnTo>
                    <a:pt x="0"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38" name="Freeform: Shape 300">
              <a:extLst>
                <a:ext uri="{FF2B5EF4-FFF2-40B4-BE49-F238E27FC236}">
                  <a16:creationId xmlns:a16="http://schemas.microsoft.com/office/drawing/2014/main" id="{039A1F45-6CB0-56FA-58DD-20F5A1372C72}"/>
                </a:ext>
              </a:extLst>
            </p:cNvPr>
            <p:cNvSpPr>
              <a:spLocks/>
            </p:cNvSpPr>
            <p:nvPr/>
          </p:nvSpPr>
          <p:spPr bwMode="auto">
            <a:xfrm>
              <a:off x="4779169" y="3536156"/>
              <a:ext cx="66675" cy="61913"/>
            </a:xfrm>
            <a:custGeom>
              <a:avLst/>
              <a:gdLst>
                <a:gd name="connsiteX0" fmla="*/ 66675 w 66675"/>
                <a:gd name="connsiteY0" fmla="*/ 38100 h 61913"/>
                <a:gd name="connsiteX1" fmla="*/ 30956 w 66675"/>
                <a:gd name="connsiteY1" fmla="*/ 0 h 61913"/>
                <a:gd name="connsiteX2" fmla="*/ 0 w 66675"/>
                <a:gd name="connsiteY2" fmla="*/ 16669 h 61913"/>
                <a:gd name="connsiteX3" fmla="*/ 19050 w 66675"/>
                <a:gd name="connsiteY3" fmla="*/ 61913 h 61913"/>
                <a:gd name="connsiteX4" fmla="*/ 66675 w 66675"/>
                <a:gd name="connsiteY4" fmla="*/ 38100 h 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1913">
                  <a:moveTo>
                    <a:pt x="66675" y="38100"/>
                  </a:moveTo>
                  <a:lnTo>
                    <a:pt x="30956" y="0"/>
                  </a:lnTo>
                  <a:lnTo>
                    <a:pt x="0" y="16669"/>
                  </a:lnTo>
                  <a:lnTo>
                    <a:pt x="19050" y="61913"/>
                  </a:lnTo>
                  <a:lnTo>
                    <a:pt x="66675" y="3810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39" name="Freeform: Shape 302">
              <a:extLst>
                <a:ext uri="{FF2B5EF4-FFF2-40B4-BE49-F238E27FC236}">
                  <a16:creationId xmlns:a16="http://schemas.microsoft.com/office/drawing/2014/main" id="{B75CBA37-786C-8173-1B74-48CA0EAE9B86}"/>
                </a:ext>
              </a:extLst>
            </p:cNvPr>
            <p:cNvSpPr>
              <a:spLocks/>
            </p:cNvSpPr>
            <p:nvPr/>
          </p:nvSpPr>
          <p:spPr bwMode="auto">
            <a:xfrm>
              <a:off x="4764881" y="3571875"/>
              <a:ext cx="171450" cy="161925"/>
            </a:xfrm>
            <a:custGeom>
              <a:avLst/>
              <a:gdLst>
                <a:gd name="connsiteX0" fmla="*/ 0 w 171450"/>
                <a:gd name="connsiteY0" fmla="*/ 54769 h 161925"/>
                <a:gd name="connsiteX1" fmla="*/ 47625 w 171450"/>
                <a:gd name="connsiteY1" fmla="*/ 109538 h 161925"/>
                <a:gd name="connsiteX2" fmla="*/ 61913 w 171450"/>
                <a:gd name="connsiteY2" fmla="*/ 95250 h 161925"/>
                <a:gd name="connsiteX3" fmla="*/ 78582 w 171450"/>
                <a:gd name="connsiteY3" fmla="*/ 111919 h 161925"/>
                <a:gd name="connsiteX4" fmla="*/ 47625 w 171450"/>
                <a:gd name="connsiteY4" fmla="*/ 121444 h 161925"/>
                <a:gd name="connsiteX5" fmla="*/ 69057 w 171450"/>
                <a:gd name="connsiteY5" fmla="*/ 161925 h 161925"/>
                <a:gd name="connsiteX6" fmla="*/ 83344 w 171450"/>
                <a:gd name="connsiteY6" fmla="*/ 133350 h 161925"/>
                <a:gd name="connsiteX7" fmla="*/ 123825 w 171450"/>
                <a:gd name="connsiteY7" fmla="*/ 107156 h 161925"/>
                <a:gd name="connsiteX8" fmla="*/ 80963 w 171450"/>
                <a:gd name="connsiteY8" fmla="*/ 78581 h 161925"/>
                <a:gd name="connsiteX9" fmla="*/ 73819 w 171450"/>
                <a:gd name="connsiteY9" fmla="*/ 50006 h 161925"/>
                <a:gd name="connsiteX10" fmla="*/ 73819 w 171450"/>
                <a:gd name="connsiteY10" fmla="*/ 50006 h 161925"/>
                <a:gd name="connsiteX11" fmla="*/ 100013 w 171450"/>
                <a:gd name="connsiteY11" fmla="*/ 40481 h 161925"/>
                <a:gd name="connsiteX12" fmla="*/ 102394 w 171450"/>
                <a:gd name="connsiteY12" fmla="*/ 30956 h 161925"/>
                <a:gd name="connsiteX13" fmla="*/ 121444 w 171450"/>
                <a:gd name="connsiteY13" fmla="*/ 21431 h 161925"/>
                <a:gd name="connsiteX14" fmla="*/ 142875 w 171450"/>
                <a:gd name="connsiteY14" fmla="*/ 19050 h 161925"/>
                <a:gd name="connsiteX15" fmla="*/ 164307 w 171450"/>
                <a:gd name="connsiteY15" fmla="*/ 30956 h 161925"/>
                <a:gd name="connsiteX16" fmla="*/ 171450 w 171450"/>
                <a:gd name="connsiteY16" fmla="*/ 0 h 161925"/>
                <a:gd name="connsiteX17" fmla="*/ 150019 w 171450"/>
                <a:gd name="connsiteY17" fmla="*/ 4763 h 161925"/>
                <a:gd name="connsiteX18" fmla="*/ 116682 w 171450"/>
                <a:gd name="connsiteY18" fmla="*/ 4763 h 161925"/>
                <a:gd name="connsiteX19" fmla="*/ 85725 w 171450"/>
                <a:gd name="connsiteY19" fmla="*/ 9525 h 161925"/>
                <a:gd name="connsiteX20" fmla="*/ 76200 w 171450"/>
                <a:gd name="connsiteY20" fmla="*/ 2381 h 161925"/>
                <a:gd name="connsiteX21" fmla="*/ 0 w 171450"/>
                <a:gd name="connsiteY21" fmla="*/ 54769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50" h="161925">
                  <a:moveTo>
                    <a:pt x="0" y="54769"/>
                  </a:moveTo>
                  <a:lnTo>
                    <a:pt x="47625" y="109538"/>
                  </a:lnTo>
                  <a:lnTo>
                    <a:pt x="61913" y="95250"/>
                  </a:lnTo>
                  <a:lnTo>
                    <a:pt x="78582" y="111919"/>
                  </a:lnTo>
                  <a:lnTo>
                    <a:pt x="47625" y="121444"/>
                  </a:lnTo>
                  <a:lnTo>
                    <a:pt x="69057" y="161925"/>
                  </a:lnTo>
                  <a:lnTo>
                    <a:pt x="83344" y="133350"/>
                  </a:lnTo>
                  <a:lnTo>
                    <a:pt x="123825" y="107156"/>
                  </a:lnTo>
                  <a:lnTo>
                    <a:pt x="80963" y="78581"/>
                  </a:lnTo>
                  <a:lnTo>
                    <a:pt x="73819" y="50006"/>
                  </a:lnTo>
                  <a:lnTo>
                    <a:pt x="73819" y="50006"/>
                  </a:lnTo>
                  <a:lnTo>
                    <a:pt x="100013" y="40481"/>
                  </a:lnTo>
                  <a:lnTo>
                    <a:pt x="102394" y="30956"/>
                  </a:lnTo>
                  <a:lnTo>
                    <a:pt x="121444" y="21431"/>
                  </a:lnTo>
                  <a:lnTo>
                    <a:pt x="142875" y="19050"/>
                  </a:lnTo>
                  <a:lnTo>
                    <a:pt x="164307" y="30956"/>
                  </a:lnTo>
                  <a:lnTo>
                    <a:pt x="171450" y="0"/>
                  </a:lnTo>
                  <a:lnTo>
                    <a:pt x="150019" y="4763"/>
                  </a:lnTo>
                  <a:lnTo>
                    <a:pt x="116682" y="4763"/>
                  </a:lnTo>
                  <a:lnTo>
                    <a:pt x="85725" y="9525"/>
                  </a:lnTo>
                  <a:lnTo>
                    <a:pt x="76200" y="2381"/>
                  </a:lnTo>
                  <a:lnTo>
                    <a:pt x="0" y="5476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40" name="Freeform: Shape 304">
              <a:extLst>
                <a:ext uri="{FF2B5EF4-FFF2-40B4-BE49-F238E27FC236}">
                  <a16:creationId xmlns:a16="http://schemas.microsoft.com/office/drawing/2014/main" id="{60E7D4F5-70EB-8849-332B-BCB3A2CD235D}"/>
                </a:ext>
              </a:extLst>
            </p:cNvPr>
            <p:cNvSpPr>
              <a:spLocks/>
            </p:cNvSpPr>
            <p:nvPr/>
          </p:nvSpPr>
          <p:spPr bwMode="auto">
            <a:xfrm>
              <a:off x="4929316" y="3552825"/>
              <a:ext cx="466597" cy="195263"/>
            </a:xfrm>
            <a:custGeom>
              <a:avLst/>
              <a:gdLst>
                <a:gd name="connsiteX0" fmla="*/ 64294 w 461963"/>
                <a:gd name="connsiteY0" fmla="*/ 42863 h 195263"/>
                <a:gd name="connsiteX1" fmla="*/ 0 w 461963"/>
                <a:gd name="connsiteY1" fmla="*/ 64294 h 195263"/>
                <a:gd name="connsiteX2" fmla="*/ 0 w 461963"/>
                <a:gd name="connsiteY2" fmla="*/ 64294 h 195263"/>
                <a:gd name="connsiteX3" fmla="*/ 11906 w 461963"/>
                <a:gd name="connsiteY3" fmla="*/ 102394 h 195263"/>
                <a:gd name="connsiteX4" fmla="*/ 11906 w 461963"/>
                <a:gd name="connsiteY4" fmla="*/ 133350 h 195263"/>
                <a:gd name="connsiteX5" fmla="*/ 30956 w 461963"/>
                <a:gd name="connsiteY5" fmla="*/ 161925 h 195263"/>
                <a:gd name="connsiteX6" fmla="*/ 90488 w 461963"/>
                <a:gd name="connsiteY6" fmla="*/ 195263 h 195263"/>
                <a:gd name="connsiteX7" fmla="*/ 111919 w 461963"/>
                <a:gd name="connsiteY7" fmla="*/ 173831 h 195263"/>
                <a:gd name="connsiteX8" fmla="*/ 152400 w 461963"/>
                <a:gd name="connsiteY8" fmla="*/ 192881 h 195263"/>
                <a:gd name="connsiteX9" fmla="*/ 195263 w 461963"/>
                <a:gd name="connsiteY9" fmla="*/ 180975 h 195263"/>
                <a:gd name="connsiteX10" fmla="*/ 219075 w 461963"/>
                <a:gd name="connsiteY10" fmla="*/ 171450 h 195263"/>
                <a:gd name="connsiteX11" fmla="*/ 233363 w 461963"/>
                <a:gd name="connsiteY11" fmla="*/ 185738 h 195263"/>
                <a:gd name="connsiteX12" fmla="*/ 252413 w 461963"/>
                <a:gd name="connsiteY12" fmla="*/ 176213 h 195263"/>
                <a:gd name="connsiteX13" fmla="*/ 250031 w 461963"/>
                <a:gd name="connsiteY13" fmla="*/ 161925 h 195263"/>
                <a:gd name="connsiteX14" fmla="*/ 269081 w 461963"/>
                <a:gd name="connsiteY14" fmla="*/ 171450 h 195263"/>
                <a:gd name="connsiteX15" fmla="*/ 290513 w 461963"/>
                <a:gd name="connsiteY15" fmla="*/ 161925 h 195263"/>
                <a:gd name="connsiteX16" fmla="*/ 319088 w 461963"/>
                <a:gd name="connsiteY16" fmla="*/ 173831 h 195263"/>
                <a:gd name="connsiteX17" fmla="*/ 388144 w 461963"/>
                <a:gd name="connsiteY17" fmla="*/ 142875 h 195263"/>
                <a:gd name="connsiteX18" fmla="*/ 400050 w 461963"/>
                <a:gd name="connsiteY18" fmla="*/ 152400 h 195263"/>
                <a:gd name="connsiteX19" fmla="*/ 438150 w 461963"/>
                <a:gd name="connsiteY19" fmla="*/ 154781 h 195263"/>
                <a:gd name="connsiteX20" fmla="*/ 461963 w 461963"/>
                <a:gd name="connsiteY20" fmla="*/ 152400 h 195263"/>
                <a:gd name="connsiteX21" fmla="*/ 450056 w 461963"/>
                <a:gd name="connsiteY21" fmla="*/ 133350 h 195263"/>
                <a:gd name="connsiteX22" fmla="*/ 447675 w 461963"/>
                <a:gd name="connsiteY22" fmla="*/ 71438 h 195263"/>
                <a:gd name="connsiteX23" fmla="*/ 423863 w 461963"/>
                <a:gd name="connsiteY23" fmla="*/ 61913 h 195263"/>
                <a:gd name="connsiteX24" fmla="*/ 409575 w 461963"/>
                <a:gd name="connsiteY24" fmla="*/ 33338 h 195263"/>
                <a:gd name="connsiteX25" fmla="*/ 385763 w 461963"/>
                <a:gd name="connsiteY25" fmla="*/ 16669 h 195263"/>
                <a:gd name="connsiteX26" fmla="*/ 366713 w 461963"/>
                <a:gd name="connsiteY26" fmla="*/ 16669 h 195263"/>
                <a:gd name="connsiteX27" fmla="*/ 335756 w 461963"/>
                <a:gd name="connsiteY27" fmla="*/ 35719 h 195263"/>
                <a:gd name="connsiteX28" fmla="*/ 302419 w 461963"/>
                <a:gd name="connsiteY28" fmla="*/ 33338 h 195263"/>
                <a:gd name="connsiteX29" fmla="*/ 250031 w 461963"/>
                <a:gd name="connsiteY29" fmla="*/ 33338 h 195263"/>
                <a:gd name="connsiteX30" fmla="*/ 223838 w 461963"/>
                <a:gd name="connsiteY30" fmla="*/ 23813 h 195263"/>
                <a:gd name="connsiteX31" fmla="*/ 197644 w 461963"/>
                <a:gd name="connsiteY31" fmla="*/ 0 h 195263"/>
                <a:gd name="connsiteX32" fmla="*/ 164306 w 461963"/>
                <a:gd name="connsiteY32" fmla="*/ 4763 h 195263"/>
                <a:gd name="connsiteX33" fmla="*/ 126206 w 461963"/>
                <a:gd name="connsiteY33" fmla="*/ 21431 h 195263"/>
                <a:gd name="connsiteX34" fmla="*/ 64294 w 461963"/>
                <a:gd name="connsiteY34" fmla="*/ 42863 h 195263"/>
                <a:gd name="connsiteX0" fmla="*/ 45244 w 461963"/>
                <a:gd name="connsiteY0" fmla="*/ 50006 h 195263"/>
                <a:gd name="connsiteX1" fmla="*/ 0 w 461963"/>
                <a:gd name="connsiteY1" fmla="*/ 64294 h 195263"/>
                <a:gd name="connsiteX2" fmla="*/ 0 w 461963"/>
                <a:gd name="connsiteY2" fmla="*/ 64294 h 195263"/>
                <a:gd name="connsiteX3" fmla="*/ 11906 w 461963"/>
                <a:gd name="connsiteY3" fmla="*/ 102394 h 195263"/>
                <a:gd name="connsiteX4" fmla="*/ 11906 w 461963"/>
                <a:gd name="connsiteY4" fmla="*/ 133350 h 195263"/>
                <a:gd name="connsiteX5" fmla="*/ 30956 w 461963"/>
                <a:gd name="connsiteY5" fmla="*/ 161925 h 195263"/>
                <a:gd name="connsiteX6" fmla="*/ 90488 w 461963"/>
                <a:gd name="connsiteY6" fmla="*/ 195263 h 195263"/>
                <a:gd name="connsiteX7" fmla="*/ 111919 w 461963"/>
                <a:gd name="connsiteY7" fmla="*/ 173831 h 195263"/>
                <a:gd name="connsiteX8" fmla="*/ 152400 w 461963"/>
                <a:gd name="connsiteY8" fmla="*/ 192881 h 195263"/>
                <a:gd name="connsiteX9" fmla="*/ 195263 w 461963"/>
                <a:gd name="connsiteY9" fmla="*/ 180975 h 195263"/>
                <a:gd name="connsiteX10" fmla="*/ 219075 w 461963"/>
                <a:gd name="connsiteY10" fmla="*/ 171450 h 195263"/>
                <a:gd name="connsiteX11" fmla="*/ 233363 w 461963"/>
                <a:gd name="connsiteY11" fmla="*/ 185738 h 195263"/>
                <a:gd name="connsiteX12" fmla="*/ 252413 w 461963"/>
                <a:gd name="connsiteY12" fmla="*/ 176213 h 195263"/>
                <a:gd name="connsiteX13" fmla="*/ 250031 w 461963"/>
                <a:gd name="connsiteY13" fmla="*/ 161925 h 195263"/>
                <a:gd name="connsiteX14" fmla="*/ 269081 w 461963"/>
                <a:gd name="connsiteY14" fmla="*/ 171450 h 195263"/>
                <a:gd name="connsiteX15" fmla="*/ 290513 w 461963"/>
                <a:gd name="connsiteY15" fmla="*/ 161925 h 195263"/>
                <a:gd name="connsiteX16" fmla="*/ 319088 w 461963"/>
                <a:gd name="connsiteY16" fmla="*/ 173831 h 195263"/>
                <a:gd name="connsiteX17" fmla="*/ 388144 w 461963"/>
                <a:gd name="connsiteY17" fmla="*/ 142875 h 195263"/>
                <a:gd name="connsiteX18" fmla="*/ 400050 w 461963"/>
                <a:gd name="connsiteY18" fmla="*/ 152400 h 195263"/>
                <a:gd name="connsiteX19" fmla="*/ 438150 w 461963"/>
                <a:gd name="connsiteY19" fmla="*/ 154781 h 195263"/>
                <a:gd name="connsiteX20" fmla="*/ 461963 w 461963"/>
                <a:gd name="connsiteY20" fmla="*/ 152400 h 195263"/>
                <a:gd name="connsiteX21" fmla="*/ 450056 w 461963"/>
                <a:gd name="connsiteY21" fmla="*/ 133350 h 195263"/>
                <a:gd name="connsiteX22" fmla="*/ 447675 w 461963"/>
                <a:gd name="connsiteY22" fmla="*/ 71438 h 195263"/>
                <a:gd name="connsiteX23" fmla="*/ 423863 w 461963"/>
                <a:gd name="connsiteY23" fmla="*/ 61913 h 195263"/>
                <a:gd name="connsiteX24" fmla="*/ 409575 w 461963"/>
                <a:gd name="connsiteY24" fmla="*/ 33338 h 195263"/>
                <a:gd name="connsiteX25" fmla="*/ 385763 w 461963"/>
                <a:gd name="connsiteY25" fmla="*/ 16669 h 195263"/>
                <a:gd name="connsiteX26" fmla="*/ 366713 w 461963"/>
                <a:gd name="connsiteY26" fmla="*/ 16669 h 195263"/>
                <a:gd name="connsiteX27" fmla="*/ 335756 w 461963"/>
                <a:gd name="connsiteY27" fmla="*/ 35719 h 195263"/>
                <a:gd name="connsiteX28" fmla="*/ 302419 w 461963"/>
                <a:gd name="connsiteY28" fmla="*/ 33338 h 195263"/>
                <a:gd name="connsiteX29" fmla="*/ 250031 w 461963"/>
                <a:gd name="connsiteY29" fmla="*/ 33338 h 195263"/>
                <a:gd name="connsiteX30" fmla="*/ 223838 w 461963"/>
                <a:gd name="connsiteY30" fmla="*/ 23813 h 195263"/>
                <a:gd name="connsiteX31" fmla="*/ 197644 w 461963"/>
                <a:gd name="connsiteY31" fmla="*/ 0 h 195263"/>
                <a:gd name="connsiteX32" fmla="*/ 164306 w 461963"/>
                <a:gd name="connsiteY32" fmla="*/ 4763 h 195263"/>
                <a:gd name="connsiteX33" fmla="*/ 126206 w 461963"/>
                <a:gd name="connsiteY33" fmla="*/ 21431 h 195263"/>
                <a:gd name="connsiteX34" fmla="*/ 45244 w 461963"/>
                <a:gd name="connsiteY34" fmla="*/ 50006 h 195263"/>
                <a:gd name="connsiteX0" fmla="*/ 45244 w 461963"/>
                <a:gd name="connsiteY0" fmla="*/ 50006 h 195263"/>
                <a:gd name="connsiteX1" fmla="*/ 0 w 461963"/>
                <a:gd name="connsiteY1" fmla="*/ 64294 h 195263"/>
                <a:gd name="connsiteX2" fmla="*/ 0 w 461963"/>
                <a:gd name="connsiteY2" fmla="*/ 64294 h 195263"/>
                <a:gd name="connsiteX3" fmla="*/ 11906 w 461963"/>
                <a:gd name="connsiteY3" fmla="*/ 102394 h 195263"/>
                <a:gd name="connsiteX4" fmla="*/ 11906 w 461963"/>
                <a:gd name="connsiteY4" fmla="*/ 133350 h 195263"/>
                <a:gd name="connsiteX5" fmla="*/ 30956 w 461963"/>
                <a:gd name="connsiteY5" fmla="*/ 161925 h 195263"/>
                <a:gd name="connsiteX6" fmla="*/ 90488 w 461963"/>
                <a:gd name="connsiteY6" fmla="*/ 195263 h 195263"/>
                <a:gd name="connsiteX7" fmla="*/ 111919 w 461963"/>
                <a:gd name="connsiteY7" fmla="*/ 173831 h 195263"/>
                <a:gd name="connsiteX8" fmla="*/ 152400 w 461963"/>
                <a:gd name="connsiteY8" fmla="*/ 192881 h 195263"/>
                <a:gd name="connsiteX9" fmla="*/ 195263 w 461963"/>
                <a:gd name="connsiteY9" fmla="*/ 180975 h 195263"/>
                <a:gd name="connsiteX10" fmla="*/ 219075 w 461963"/>
                <a:gd name="connsiteY10" fmla="*/ 171450 h 195263"/>
                <a:gd name="connsiteX11" fmla="*/ 233363 w 461963"/>
                <a:gd name="connsiteY11" fmla="*/ 185738 h 195263"/>
                <a:gd name="connsiteX12" fmla="*/ 252413 w 461963"/>
                <a:gd name="connsiteY12" fmla="*/ 176213 h 195263"/>
                <a:gd name="connsiteX13" fmla="*/ 250031 w 461963"/>
                <a:gd name="connsiteY13" fmla="*/ 161925 h 195263"/>
                <a:gd name="connsiteX14" fmla="*/ 269081 w 461963"/>
                <a:gd name="connsiteY14" fmla="*/ 171450 h 195263"/>
                <a:gd name="connsiteX15" fmla="*/ 290513 w 461963"/>
                <a:gd name="connsiteY15" fmla="*/ 161925 h 195263"/>
                <a:gd name="connsiteX16" fmla="*/ 319088 w 461963"/>
                <a:gd name="connsiteY16" fmla="*/ 173831 h 195263"/>
                <a:gd name="connsiteX17" fmla="*/ 388144 w 461963"/>
                <a:gd name="connsiteY17" fmla="*/ 142875 h 195263"/>
                <a:gd name="connsiteX18" fmla="*/ 400050 w 461963"/>
                <a:gd name="connsiteY18" fmla="*/ 152400 h 195263"/>
                <a:gd name="connsiteX19" fmla="*/ 438150 w 461963"/>
                <a:gd name="connsiteY19" fmla="*/ 154781 h 195263"/>
                <a:gd name="connsiteX20" fmla="*/ 461963 w 461963"/>
                <a:gd name="connsiteY20" fmla="*/ 152400 h 195263"/>
                <a:gd name="connsiteX21" fmla="*/ 450056 w 461963"/>
                <a:gd name="connsiteY21" fmla="*/ 133350 h 195263"/>
                <a:gd name="connsiteX22" fmla="*/ 447675 w 461963"/>
                <a:gd name="connsiteY22" fmla="*/ 71438 h 195263"/>
                <a:gd name="connsiteX23" fmla="*/ 423863 w 461963"/>
                <a:gd name="connsiteY23" fmla="*/ 61913 h 195263"/>
                <a:gd name="connsiteX24" fmla="*/ 409575 w 461963"/>
                <a:gd name="connsiteY24" fmla="*/ 33338 h 195263"/>
                <a:gd name="connsiteX25" fmla="*/ 385763 w 461963"/>
                <a:gd name="connsiteY25" fmla="*/ 16669 h 195263"/>
                <a:gd name="connsiteX26" fmla="*/ 366713 w 461963"/>
                <a:gd name="connsiteY26" fmla="*/ 16669 h 195263"/>
                <a:gd name="connsiteX27" fmla="*/ 335756 w 461963"/>
                <a:gd name="connsiteY27" fmla="*/ 35719 h 195263"/>
                <a:gd name="connsiteX28" fmla="*/ 302419 w 461963"/>
                <a:gd name="connsiteY28" fmla="*/ 33338 h 195263"/>
                <a:gd name="connsiteX29" fmla="*/ 250031 w 461963"/>
                <a:gd name="connsiteY29" fmla="*/ 33338 h 195263"/>
                <a:gd name="connsiteX30" fmla="*/ 223838 w 461963"/>
                <a:gd name="connsiteY30" fmla="*/ 23813 h 195263"/>
                <a:gd name="connsiteX31" fmla="*/ 197644 w 461963"/>
                <a:gd name="connsiteY31" fmla="*/ 0 h 195263"/>
                <a:gd name="connsiteX32" fmla="*/ 164306 w 461963"/>
                <a:gd name="connsiteY32" fmla="*/ 4763 h 195263"/>
                <a:gd name="connsiteX33" fmla="*/ 126206 w 461963"/>
                <a:gd name="connsiteY33" fmla="*/ 21431 h 195263"/>
                <a:gd name="connsiteX34" fmla="*/ 78581 w 461963"/>
                <a:gd name="connsiteY34" fmla="*/ 38100 h 195263"/>
                <a:gd name="connsiteX35" fmla="*/ 45244 w 461963"/>
                <a:gd name="connsiteY35" fmla="*/ 50006 h 195263"/>
                <a:gd name="connsiteX0" fmla="*/ 45244 w 461963"/>
                <a:gd name="connsiteY0" fmla="*/ 50006 h 195263"/>
                <a:gd name="connsiteX1" fmla="*/ 0 w 461963"/>
                <a:gd name="connsiteY1" fmla="*/ 64294 h 195263"/>
                <a:gd name="connsiteX2" fmla="*/ 0 w 461963"/>
                <a:gd name="connsiteY2" fmla="*/ 64294 h 195263"/>
                <a:gd name="connsiteX3" fmla="*/ 11906 w 461963"/>
                <a:gd name="connsiteY3" fmla="*/ 102394 h 195263"/>
                <a:gd name="connsiteX4" fmla="*/ 11906 w 461963"/>
                <a:gd name="connsiteY4" fmla="*/ 133350 h 195263"/>
                <a:gd name="connsiteX5" fmla="*/ 30956 w 461963"/>
                <a:gd name="connsiteY5" fmla="*/ 161925 h 195263"/>
                <a:gd name="connsiteX6" fmla="*/ 90488 w 461963"/>
                <a:gd name="connsiteY6" fmla="*/ 195263 h 195263"/>
                <a:gd name="connsiteX7" fmla="*/ 111919 w 461963"/>
                <a:gd name="connsiteY7" fmla="*/ 173831 h 195263"/>
                <a:gd name="connsiteX8" fmla="*/ 152400 w 461963"/>
                <a:gd name="connsiteY8" fmla="*/ 192881 h 195263"/>
                <a:gd name="connsiteX9" fmla="*/ 195263 w 461963"/>
                <a:gd name="connsiteY9" fmla="*/ 180975 h 195263"/>
                <a:gd name="connsiteX10" fmla="*/ 219075 w 461963"/>
                <a:gd name="connsiteY10" fmla="*/ 171450 h 195263"/>
                <a:gd name="connsiteX11" fmla="*/ 233363 w 461963"/>
                <a:gd name="connsiteY11" fmla="*/ 185738 h 195263"/>
                <a:gd name="connsiteX12" fmla="*/ 252413 w 461963"/>
                <a:gd name="connsiteY12" fmla="*/ 176213 h 195263"/>
                <a:gd name="connsiteX13" fmla="*/ 250031 w 461963"/>
                <a:gd name="connsiteY13" fmla="*/ 161925 h 195263"/>
                <a:gd name="connsiteX14" fmla="*/ 269081 w 461963"/>
                <a:gd name="connsiteY14" fmla="*/ 171450 h 195263"/>
                <a:gd name="connsiteX15" fmla="*/ 290513 w 461963"/>
                <a:gd name="connsiteY15" fmla="*/ 161925 h 195263"/>
                <a:gd name="connsiteX16" fmla="*/ 319088 w 461963"/>
                <a:gd name="connsiteY16" fmla="*/ 173831 h 195263"/>
                <a:gd name="connsiteX17" fmla="*/ 388144 w 461963"/>
                <a:gd name="connsiteY17" fmla="*/ 142875 h 195263"/>
                <a:gd name="connsiteX18" fmla="*/ 400050 w 461963"/>
                <a:gd name="connsiteY18" fmla="*/ 152400 h 195263"/>
                <a:gd name="connsiteX19" fmla="*/ 438150 w 461963"/>
                <a:gd name="connsiteY19" fmla="*/ 154781 h 195263"/>
                <a:gd name="connsiteX20" fmla="*/ 461963 w 461963"/>
                <a:gd name="connsiteY20" fmla="*/ 152400 h 195263"/>
                <a:gd name="connsiteX21" fmla="*/ 450056 w 461963"/>
                <a:gd name="connsiteY21" fmla="*/ 133350 h 195263"/>
                <a:gd name="connsiteX22" fmla="*/ 447675 w 461963"/>
                <a:gd name="connsiteY22" fmla="*/ 71438 h 195263"/>
                <a:gd name="connsiteX23" fmla="*/ 423863 w 461963"/>
                <a:gd name="connsiteY23" fmla="*/ 61913 h 195263"/>
                <a:gd name="connsiteX24" fmla="*/ 409575 w 461963"/>
                <a:gd name="connsiteY24" fmla="*/ 33338 h 195263"/>
                <a:gd name="connsiteX25" fmla="*/ 385763 w 461963"/>
                <a:gd name="connsiteY25" fmla="*/ 16669 h 195263"/>
                <a:gd name="connsiteX26" fmla="*/ 366713 w 461963"/>
                <a:gd name="connsiteY26" fmla="*/ 16669 h 195263"/>
                <a:gd name="connsiteX27" fmla="*/ 335756 w 461963"/>
                <a:gd name="connsiteY27" fmla="*/ 35719 h 195263"/>
                <a:gd name="connsiteX28" fmla="*/ 302419 w 461963"/>
                <a:gd name="connsiteY28" fmla="*/ 33338 h 195263"/>
                <a:gd name="connsiteX29" fmla="*/ 250031 w 461963"/>
                <a:gd name="connsiteY29" fmla="*/ 33338 h 195263"/>
                <a:gd name="connsiteX30" fmla="*/ 223838 w 461963"/>
                <a:gd name="connsiteY30" fmla="*/ 23813 h 195263"/>
                <a:gd name="connsiteX31" fmla="*/ 197644 w 461963"/>
                <a:gd name="connsiteY31" fmla="*/ 0 h 195263"/>
                <a:gd name="connsiteX32" fmla="*/ 164306 w 461963"/>
                <a:gd name="connsiteY32" fmla="*/ 4763 h 195263"/>
                <a:gd name="connsiteX33" fmla="*/ 126206 w 461963"/>
                <a:gd name="connsiteY33" fmla="*/ 21431 h 195263"/>
                <a:gd name="connsiteX34" fmla="*/ 69056 w 461963"/>
                <a:gd name="connsiteY34" fmla="*/ 26194 h 195263"/>
                <a:gd name="connsiteX35" fmla="*/ 45244 w 461963"/>
                <a:gd name="connsiteY35" fmla="*/ 50006 h 195263"/>
                <a:gd name="connsiteX0" fmla="*/ 45244 w 461963"/>
                <a:gd name="connsiteY0" fmla="*/ 50006 h 195263"/>
                <a:gd name="connsiteX1" fmla="*/ 0 w 461963"/>
                <a:gd name="connsiteY1" fmla="*/ 64294 h 195263"/>
                <a:gd name="connsiteX2" fmla="*/ 0 w 461963"/>
                <a:gd name="connsiteY2" fmla="*/ 64294 h 195263"/>
                <a:gd name="connsiteX3" fmla="*/ 11906 w 461963"/>
                <a:gd name="connsiteY3" fmla="*/ 102394 h 195263"/>
                <a:gd name="connsiteX4" fmla="*/ 11906 w 461963"/>
                <a:gd name="connsiteY4" fmla="*/ 133350 h 195263"/>
                <a:gd name="connsiteX5" fmla="*/ 30956 w 461963"/>
                <a:gd name="connsiteY5" fmla="*/ 161925 h 195263"/>
                <a:gd name="connsiteX6" fmla="*/ 90488 w 461963"/>
                <a:gd name="connsiteY6" fmla="*/ 195263 h 195263"/>
                <a:gd name="connsiteX7" fmla="*/ 111919 w 461963"/>
                <a:gd name="connsiteY7" fmla="*/ 173831 h 195263"/>
                <a:gd name="connsiteX8" fmla="*/ 152400 w 461963"/>
                <a:gd name="connsiteY8" fmla="*/ 192881 h 195263"/>
                <a:gd name="connsiteX9" fmla="*/ 195263 w 461963"/>
                <a:gd name="connsiteY9" fmla="*/ 180975 h 195263"/>
                <a:gd name="connsiteX10" fmla="*/ 219075 w 461963"/>
                <a:gd name="connsiteY10" fmla="*/ 171450 h 195263"/>
                <a:gd name="connsiteX11" fmla="*/ 233363 w 461963"/>
                <a:gd name="connsiteY11" fmla="*/ 185738 h 195263"/>
                <a:gd name="connsiteX12" fmla="*/ 252413 w 461963"/>
                <a:gd name="connsiteY12" fmla="*/ 176213 h 195263"/>
                <a:gd name="connsiteX13" fmla="*/ 250031 w 461963"/>
                <a:gd name="connsiteY13" fmla="*/ 161925 h 195263"/>
                <a:gd name="connsiteX14" fmla="*/ 269081 w 461963"/>
                <a:gd name="connsiteY14" fmla="*/ 171450 h 195263"/>
                <a:gd name="connsiteX15" fmla="*/ 290513 w 461963"/>
                <a:gd name="connsiteY15" fmla="*/ 161925 h 195263"/>
                <a:gd name="connsiteX16" fmla="*/ 319088 w 461963"/>
                <a:gd name="connsiteY16" fmla="*/ 173831 h 195263"/>
                <a:gd name="connsiteX17" fmla="*/ 388144 w 461963"/>
                <a:gd name="connsiteY17" fmla="*/ 142875 h 195263"/>
                <a:gd name="connsiteX18" fmla="*/ 400050 w 461963"/>
                <a:gd name="connsiteY18" fmla="*/ 152400 h 195263"/>
                <a:gd name="connsiteX19" fmla="*/ 438150 w 461963"/>
                <a:gd name="connsiteY19" fmla="*/ 154781 h 195263"/>
                <a:gd name="connsiteX20" fmla="*/ 461963 w 461963"/>
                <a:gd name="connsiteY20" fmla="*/ 152400 h 195263"/>
                <a:gd name="connsiteX21" fmla="*/ 450056 w 461963"/>
                <a:gd name="connsiteY21" fmla="*/ 133350 h 195263"/>
                <a:gd name="connsiteX22" fmla="*/ 447675 w 461963"/>
                <a:gd name="connsiteY22" fmla="*/ 71438 h 195263"/>
                <a:gd name="connsiteX23" fmla="*/ 423863 w 461963"/>
                <a:gd name="connsiteY23" fmla="*/ 61913 h 195263"/>
                <a:gd name="connsiteX24" fmla="*/ 409575 w 461963"/>
                <a:gd name="connsiteY24" fmla="*/ 33338 h 195263"/>
                <a:gd name="connsiteX25" fmla="*/ 385763 w 461963"/>
                <a:gd name="connsiteY25" fmla="*/ 16669 h 195263"/>
                <a:gd name="connsiteX26" fmla="*/ 366713 w 461963"/>
                <a:gd name="connsiteY26" fmla="*/ 16669 h 195263"/>
                <a:gd name="connsiteX27" fmla="*/ 335756 w 461963"/>
                <a:gd name="connsiteY27" fmla="*/ 35719 h 195263"/>
                <a:gd name="connsiteX28" fmla="*/ 302419 w 461963"/>
                <a:gd name="connsiteY28" fmla="*/ 33338 h 195263"/>
                <a:gd name="connsiteX29" fmla="*/ 250031 w 461963"/>
                <a:gd name="connsiteY29" fmla="*/ 33338 h 195263"/>
                <a:gd name="connsiteX30" fmla="*/ 223838 w 461963"/>
                <a:gd name="connsiteY30" fmla="*/ 23813 h 195263"/>
                <a:gd name="connsiteX31" fmla="*/ 197644 w 461963"/>
                <a:gd name="connsiteY31" fmla="*/ 0 h 195263"/>
                <a:gd name="connsiteX32" fmla="*/ 164306 w 461963"/>
                <a:gd name="connsiteY32" fmla="*/ 4763 h 195263"/>
                <a:gd name="connsiteX33" fmla="*/ 126206 w 461963"/>
                <a:gd name="connsiteY33" fmla="*/ 21431 h 195263"/>
                <a:gd name="connsiteX34" fmla="*/ 33337 w 461963"/>
                <a:gd name="connsiteY34" fmla="*/ 9525 h 195263"/>
                <a:gd name="connsiteX35" fmla="*/ 45244 w 461963"/>
                <a:gd name="connsiteY35" fmla="*/ 50006 h 195263"/>
                <a:gd name="connsiteX0" fmla="*/ 45244 w 461963"/>
                <a:gd name="connsiteY0" fmla="*/ 50006 h 195263"/>
                <a:gd name="connsiteX1" fmla="*/ 40481 w 461963"/>
                <a:gd name="connsiteY1" fmla="*/ 30956 h 195263"/>
                <a:gd name="connsiteX2" fmla="*/ 0 w 461963"/>
                <a:gd name="connsiteY2" fmla="*/ 64294 h 195263"/>
                <a:gd name="connsiteX3" fmla="*/ 0 w 461963"/>
                <a:gd name="connsiteY3" fmla="*/ 64294 h 195263"/>
                <a:gd name="connsiteX4" fmla="*/ 11906 w 461963"/>
                <a:gd name="connsiteY4" fmla="*/ 102394 h 195263"/>
                <a:gd name="connsiteX5" fmla="*/ 11906 w 461963"/>
                <a:gd name="connsiteY5" fmla="*/ 133350 h 195263"/>
                <a:gd name="connsiteX6" fmla="*/ 30956 w 461963"/>
                <a:gd name="connsiteY6" fmla="*/ 161925 h 195263"/>
                <a:gd name="connsiteX7" fmla="*/ 90488 w 461963"/>
                <a:gd name="connsiteY7" fmla="*/ 195263 h 195263"/>
                <a:gd name="connsiteX8" fmla="*/ 111919 w 461963"/>
                <a:gd name="connsiteY8" fmla="*/ 173831 h 195263"/>
                <a:gd name="connsiteX9" fmla="*/ 152400 w 461963"/>
                <a:gd name="connsiteY9" fmla="*/ 192881 h 195263"/>
                <a:gd name="connsiteX10" fmla="*/ 195263 w 461963"/>
                <a:gd name="connsiteY10" fmla="*/ 180975 h 195263"/>
                <a:gd name="connsiteX11" fmla="*/ 219075 w 461963"/>
                <a:gd name="connsiteY11" fmla="*/ 171450 h 195263"/>
                <a:gd name="connsiteX12" fmla="*/ 233363 w 461963"/>
                <a:gd name="connsiteY12" fmla="*/ 185738 h 195263"/>
                <a:gd name="connsiteX13" fmla="*/ 252413 w 461963"/>
                <a:gd name="connsiteY13" fmla="*/ 176213 h 195263"/>
                <a:gd name="connsiteX14" fmla="*/ 250031 w 461963"/>
                <a:gd name="connsiteY14" fmla="*/ 161925 h 195263"/>
                <a:gd name="connsiteX15" fmla="*/ 269081 w 461963"/>
                <a:gd name="connsiteY15" fmla="*/ 171450 h 195263"/>
                <a:gd name="connsiteX16" fmla="*/ 290513 w 461963"/>
                <a:gd name="connsiteY16" fmla="*/ 161925 h 195263"/>
                <a:gd name="connsiteX17" fmla="*/ 319088 w 461963"/>
                <a:gd name="connsiteY17" fmla="*/ 173831 h 195263"/>
                <a:gd name="connsiteX18" fmla="*/ 388144 w 461963"/>
                <a:gd name="connsiteY18" fmla="*/ 142875 h 195263"/>
                <a:gd name="connsiteX19" fmla="*/ 400050 w 461963"/>
                <a:gd name="connsiteY19" fmla="*/ 152400 h 195263"/>
                <a:gd name="connsiteX20" fmla="*/ 438150 w 461963"/>
                <a:gd name="connsiteY20" fmla="*/ 154781 h 195263"/>
                <a:gd name="connsiteX21" fmla="*/ 461963 w 461963"/>
                <a:gd name="connsiteY21" fmla="*/ 152400 h 195263"/>
                <a:gd name="connsiteX22" fmla="*/ 450056 w 461963"/>
                <a:gd name="connsiteY22" fmla="*/ 133350 h 195263"/>
                <a:gd name="connsiteX23" fmla="*/ 447675 w 461963"/>
                <a:gd name="connsiteY23" fmla="*/ 71438 h 195263"/>
                <a:gd name="connsiteX24" fmla="*/ 423863 w 461963"/>
                <a:gd name="connsiteY24" fmla="*/ 61913 h 195263"/>
                <a:gd name="connsiteX25" fmla="*/ 409575 w 461963"/>
                <a:gd name="connsiteY25" fmla="*/ 33338 h 195263"/>
                <a:gd name="connsiteX26" fmla="*/ 385763 w 461963"/>
                <a:gd name="connsiteY26" fmla="*/ 16669 h 195263"/>
                <a:gd name="connsiteX27" fmla="*/ 366713 w 461963"/>
                <a:gd name="connsiteY27" fmla="*/ 16669 h 195263"/>
                <a:gd name="connsiteX28" fmla="*/ 335756 w 461963"/>
                <a:gd name="connsiteY28" fmla="*/ 35719 h 195263"/>
                <a:gd name="connsiteX29" fmla="*/ 302419 w 461963"/>
                <a:gd name="connsiteY29" fmla="*/ 33338 h 195263"/>
                <a:gd name="connsiteX30" fmla="*/ 250031 w 461963"/>
                <a:gd name="connsiteY30" fmla="*/ 33338 h 195263"/>
                <a:gd name="connsiteX31" fmla="*/ 223838 w 461963"/>
                <a:gd name="connsiteY31" fmla="*/ 23813 h 195263"/>
                <a:gd name="connsiteX32" fmla="*/ 197644 w 461963"/>
                <a:gd name="connsiteY32" fmla="*/ 0 h 195263"/>
                <a:gd name="connsiteX33" fmla="*/ 164306 w 461963"/>
                <a:gd name="connsiteY33" fmla="*/ 4763 h 195263"/>
                <a:gd name="connsiteX34" fmla="*/ 126206 w 461963"/>
                <a:gd name="connsiteY34" fmla="*/ 21431 h 195263"/>
                <a:gd name="connsiteX35" fmla="*/ 33337 w 461963"/>
                <a:gd name="connsiteY35" fmla="*/ 9525 h 195263"/>
                <a:gd name="connsiteX36" fmla="*/ 45244 w 461963"/>
                <a:gd name="connsiteY36" fmla="*/ 50006 h 195263"/>
                <a:gd name="connsiteX0" fmla="*/ 45244 w 461963"/>
                <a:gd name="connsiteY0" fmla="*/ 50006 h 195263"/>
                <a:gd name="connsiteX1" fmla="*/ 33338 w 461963"/>
                <a:gd name="connsiteY1" fmla="*/ 57150 h 195263"/>
                <a:gd name="connsiteX2" fmla="*/ 0 w 461963"/>
                <a:gd name="connsiteY2" fmla="*/ 64294 h 195263"/>
                <a:gd name="connsiteX3" fmla="*/ 0 w 461963"/>
                <a:gd name="connsiteY3" fmla="*/ 64294 h 195263"/>
                <a:gd name="connsiteX4" fmla="*/ 11906 w 461963"/>
                <a:gd name="connsiteY4" fmla="*/ 102394 h 195263"/>
                <a:gd name="connsiteX5" fmla="*/ 11906 w 461963"/>
                <a:gd name="connsiteY5" fmla="*/ 133350 h 195263"/>
                <a:gd name="connsiteX6" fmla="*/ 30956 w 461963"/>
                <a:gd name="connsiteY6" fmla="*/ 161925 h 195263"/>
                <a:gd name="connsiteX7" fmla="*/ 90488 w 461963"/>
                <a:gd name="connsiteY7" fmla="*/ 195263 h 195263"/>
                <a:gd name="connsiteX8" fmla="*/ 111919 w 461963"/>
                <a:gd name="connsiteY8" fmla="*/ 173831 h 195263"/>
                <a:gd name="connsiteX9" fmla="*/ 152400 w 461963"/>
                <a:gd name="connsiteY9" fmla="*/ 192881 h 195263"/>
                <a:gd name="connsiteX10" fmla="*/ 195263 w 461963"/>
                <a:gd name="connsiteY10" fmla="*/ 180975 h 195263"/>
                <a:gd name="connsiteX11" fmla="*/ 219075 w 461963"/>
                <a:gd name="connsiteY11" fmla="*/ 171450 h 195263"/>
                <a:gd name="connsiteX12" fmla="*/ 233363 w 461963"/>
                <a:gd name="connsiteY12" fmla="*/ 185738 h 195263"/>
                <a:gd name="connsiteX13" fmla="*/ 252413 w 461963"/>
                <a:gd name="connsiteY13" fmla="*/ 176213 h 195263"/>
                <a:gd name="connsiteX14" fmla="*/ 250031 w 461963"/>
                <a:gd name="connsiteY14" fmla="*/ 161925 h 195263"/>
                <a:gd name="connsiteX15" fmla="*/ 269081 w 461963"/>
                <a:gd name="connsiteY15" fmla="*/ 171450 h 195263"/>
                <a:gd name="connsiteX16" fmla="*/ 290513 w 461963"/>
                <a:gd name="connsiteY16" fmla="*/ 161925 h 195263"/>
                <a:gd name="connsiteX17" fmla="*/ 319088 w 461963"/>
                <a:gd name="connsiteY17" fmla="*/ 173831 h 195263"/>
                <a:gd name="connsiteX18" fmla="*/ 388144 w 461963"/>
                <a:gd name="connsiteY18" fmla="*/ 142875 h 195263"/>
                <a:gd name="connsiteX19" fmla="*/ 400050 w 461963"/>
                <a:gd name="connsiteY19" fmla="*/ 152400 h 195263"/>
                <a:gd name="connsiteX20" fmla="*/ 438150 w 461963"/>
                <a:gd name="connsiteY20" fmla="*/ 154781 h 195263"/>
                <a:gd name="connsiteX21" fmla="*/ 461963 w 461963"/>
                <a:gd name="connsiteY21" fmla="*/ 152400 h 195263"/>
                <a:gd name="connsiteX22" fmla="*/ 450056 w 461963"/>
                <a:gd name="connsiteY22" fmla="*/ 133350 h 195263"/>
                <a:gd name="connsiteX23" fmla="*/ 447675 w 461963"/>
                <a:gd name="connsiteY23" fmla="*/ 71438 h 195263"/>
                <a:gd name="connsiteX24" fmla="*/ 423863 w 461963"/>
                <a:gd name="connsiteY24" fmla="*/ 61913 h 195263"/>
                <a:gd name="connsiteX25" fmla="*/ 409575 w 461963"/>
                <a:gd name="connsiteY25" fmla="*/ 33338 h 195263"/>
                <a:gd name="connsiteX26" fmla="*/ 385763 w 461963"/>
                <a:gd name="connsiteY26" fmla="*/ 16669 h 195263"/>
                <a:gd name="connsiteX27" fmla="*/ 366713 w 461963"/>
                <a:gd name="connsiteY27" fmla="*/ 16669 h 195263"/>
                <a:gd name="connsiteX28" fmla="*/ 335756 w 461963"/>
                <a:gd name="connsiteY28" fmla="*/ 35719 h 195263"/>
                <a:gd name="connsiteX29" fmla="*/ 302419 w 461963"/>
                <a:gd name="connsiteY29" fmla="*/ 33338 h 195263"/>
                <a:gd name="connsiteX30" fmla="*/ 250031 w 461963"/>
                <a:gd name="connsiteY30" fmla="*/ 33338 h 195263"/>
                <a:gd name="connsiteX31" fmla="*/ 223838 w 461963"/>
                <a:gd name="connsiteY31" fmla="*/ 23813 h 195263"/>
                <a:gd name="connsiteX32" fmla="*/ 197644 w 461963"/>
                <a:gd name="connsiteY32" fmla="*/ 0 h 195263"/>
                <a:gd name="connsiteX33" fmla="*/ 164306 w 461963"/>
                <a:gd name="connsiteY33" fmla="*/ 4763 h 195263"/>
                <a:gd name="connsiteX34" fmla="*/ 126206 w 461963"/>
                <a:gd name="connsiteY34" fmla="*/ 21431 h 195263"/>
                <a:gd name="connsiteX35" fmla="*/ 33337 w 461963"/>
                <a:gd name="connsiteY35" fmla="*/ 9525 h 195263"/>
                <a:gd name="connsiteX36" fmla="*/ 45244 w 461963"/>
                <a:gd name="connsiteY36" fmla="*/ 50006 h 195263"/>
                <a:gd name="connsiteX0" fmla="*/ 45244 w 461963"/>
                <a:gd name="connsiteY0" fmla="*/ 38100 h 195263"/>
                <a:gd name="connsiteX1" fmla="*/ 33338 w 461963"/>
                <a:gd name="connsiteY1" fmla="*/ 57150 h 195263"/>
                <a:gd name="connsiteX2" fmla="*/ 0 w 461963"/>
                <a:gd name="connsiteY2" fmla="*/ 64294 h 195263"/>
                <a:gd name="connsiteX3" fmla="*/ 0 w 461963"/>
                <a:gd name="connsiteY3" fmla="*/ 64294 h 195263"/>
                <a:gd name="connsiteX4" fmla="*/ 11906 w 461963"/>
                <a:gd name="connsiteY4" fmla="*/ 102394 h 195263"/>
                <a:gd name="connsiteX5" fmla="*/ 11906 w 461963"/>
                <a:gd name="connsiteY5" fmla="*/ 133350 h 195263"/>
                <a:gd name="connsiteX6" fmla="*/ 30956 w 461963"/>
                <a:gd name="connsiteY6" fmla="*/ 161925 h 195263"/>
                <a:gd name="connsiteX7" fmla="*/ 90488 w 461963"/>
                <a:gd name="connsiteY7" fmla="*/ 195263 h 195263"/>
                <a:gd name="connsiteX8" fmla="*/ 111919 w 461963"/>
                <a:gd name="connsiteY8" fmla="*/ 173831 h 195263"/>
                <a:gd name="connsiteX9" fmla="*/ 152400 w 461963"/>
                <a:gd name="connsiteY9" fmla="*/ 192881 h 195263"/>
                <a:gd name="connsiteX10" fmla="*/ 195263 w 461963"/>
                <a:gd name="connsiteY10" fmla="*/ 180975 h 195263"/>
                <a:gd name="connsiteX11" fmla="*/ 219075 w 461963"/>
                <a:gd name="connsiteY11" fmla="*/ 171450 h 195263"/>
                <a:gd name="connsiteX12" fmla="*/ 233363 w 461963"/>
                <a:gd name="connsiteY12" fmla="*/ 185738 h 195263"/>
                <a:gd name="connsiteX13" fmla="*/ 252413 w 461963"/>
                <a:gd name="connsiteY13" fmla="*/ 176213 h 195263"/>
                <a:gd name="connsiteX14" fmla="*/ 250031 w 461963"/>
                <a:gd name="connsiteY14" fmla="*/ 161925 h 195263"/>
                <a:gd name="connsiteX15" fmla="*/ 269081 w 461963"/>
                <a:gd name="connsiteY15" fmla="*/ 171450 h 195263"/>
                <a:gd name="connsiteX16" fmla="*/ 290513 w 461963"/>
                <a:gd name="connsiteY16" fmla="*/ 161925 h 195263"/>
                <a:gd name="connsiteX17" fmla="*/ 319088 w 461963"/>
                <a:gd name="connsiteY17" fmla="*/ 173831 h 195263"/>
                <a:gd name="connsiteX18" fmla="*/ 388144 w 461963"/>
                <a:gd name="connsiteY18" fmla="*/ 142875 h 195263"/>
                <a:gd name="connsiteX19" fmla="*/ 400050 w 461963"/>
                <a:gd name="connsiteY19" fmla="*/ 152400 h 195263"/>
                <a:gd name="connsiteX20" fmla="*/ 438150 w 461963"/>
                <a:gd name="connsiteY20" fmla="*/ 154781 h 195263"/>
                <a:gd name="connsiteX21" fmla="*/ 461963 w 461963"/>
                <a:gd name="connsiteY21" fmla="*/ 152400 h 195263"/>
                <a:gd name="connsiteX22" fmla="*/ 450056 w 461963"/>
                <a:gd name="connsiteY22" fmla="*/ 133350 h 195263"/>
                <a:gd name="connsiteX23" fmla="*/ 447675 w 461963"/>
                <a:gd name="connsiteY23" fmla="*/ 71438 h 195263"/>
                <a:gd name="connsiteX24" fmla="*/ 423863 w 461963"/>
                <a:gd name="connsiteY24" fmla="*/ 61913 h 195263"/>
                <a:gd name="connsiteX25" fmla="*/ 409575 w 461963"/>
                <a:gd name="connsiteY25" fmla="*/ 33338 h 195263"/>
                <a:gd name="connsiteX26" fmla="*/ 385763 w 461963"/>
                <a:gd name="connsiteY26" fmla="*/ 16669 h 195263"/>
                <a:gd name="connsiteX27" fmla="*/ 366713 w 461963"/>
                <a:gd name="connsiteY27" fmla="*/ 16669 h 195263"/>
                <a:gd name="connsiteX28" fmla="*/ 335756 w 461963"/>
                <a:gd name="connsiteY28" fmla="*/ 35719 h 195263"/>
                <a:gd name="connsiteX29" fmla="*/ 302419 w 461963"/>
                <a:gd name="connsiteY29" fmla="*/ 33338 h 195263"/>
                <a:gd name="connsiteX30" fmla="*/ 250031 w 461963"/>
                <a:gd name="connsiteY30" fmla="*/ 33338 h 195263"/>
                <a:gd name="connsiteX31" fmla="*/ 223838 w 461963"/>
                <a:gd name="connsiteY31" fmla="*/ 23813 h 195263"/>
                <a:gd name="connsiteX32" fmla="*/ 197644 w 461963"/>
                <a:gd name="connsiteY32" fmla="*/ 0 h 195263"/>
                <a:gd name="connsiteX33" fmla="*/ 164306 w 461963"/>
                <a:gd name="connsiteY33" fmla="*/ 4763 h 195263"/>
                <a:gd name="connsiteX34" fmla="*/ 126206 w 461963"/>
                <a:gd name="connsiteY34" fmla="*/ 21431 h 195263"/>
                <a:gd name="connsiteX35" fmla="*/ 33337 w 461963"/>
                <a:gd name="connsiteY35" fmla="*/ 9525 h 195263"/>
                <a:gd name="connsiteX36" fmla="*/ 45244 w 461963"/>
                <a:gd name="connsiteY36" fmla="*/ 38100 h 195263"/>
                <a:gd name="connsiteX0" fmla="*/ 45244 w 461963"/>
                <a:gd name="connsiteY0" fmla="*/ 38100 h 195263"/>
                <a:gd name="connsiteX1" fmla="*/ 40481 w 461963"/>
                <a:gd name="connsiteY1" fmla="*/ 23813 h 195263"/>
                <a:gd name="connsiteX2" fmla="*/ 33338 w 461963"/>
                <a:gd name="connsiteY2" fmla="*/ 57150 h 195263"/>
                <a:gd name="connsiteX3" fmla="*/ 0 w 461963"/>
                <a:gd name="connsiteY3" fmla="*/ 64294 h 195263"/>
                <a:gd name="connsiteX4" fmla="*/ 0 w 461963"/>
                <a:gd name="connsiteY4" fmla="*/ 64294 h 195263"/>
                <a:gd name="connsiteX5" fmla="*/ 11906 w 461963"/>
                <a:gd name="connsiteY5" fmla="*/ 102394 h 195263"/>
                <a:gd name="connsiteX6" fmla="*/ 11906 w 461963"/>
                <a:gd name="connsiteY6" fmla="*/ 133350 h 195263"/>
                <a:gd name="connsiteX7" fmla="*/ 30956 w 461963"/>
                <a:gd name="connsiteY7" fmla="*/ 161925 h 195263"/>
                <a:gd name="connsiteX8" fmla="*/ 90488 w 461963"/>
                <a:gd name="connsiteY8" fmla="*/ 195263 h 195263"/>
                <a:gd name="connsiteX9" fmla="*/ 111919 w 461963"/>
                <a:gd name="connsiteY9" fmla="*/ 173831 h 195263"/>
                <a:gd name="connsiteX10" fmla="*/ 152400 w 461963"/>
                <a:gd name="connsiteY10" fmla="*/ 192881 h 195263"/>
                <a:gd name="connsiteX11" fmla="*/ 195263 w 461963"/>
                <a:gd name="connsiteY11" fmla="*/ 180975 h 195263"/>
                <a:gd name="connsiteX12" fmla="*/ 219075 w 461963"/>
                <a:gd name="connsiteY12" fmla="*/ 171450 h 195263"/>
                <a:gd name="connsiteX13" fmla="*/ 233363 w 461963"/>
                <a:gd name="connsiteY13" fmla="*/ 185738 h 195263"/>
                <a:gd name="connsiteX14" fmla="*/ 252413 w 461963"/>
                <a:gd name="connsiteY14" fmla="*/ 176213 h 195263"/>
                <a:gd name="connsiteX15" fmla="*/ 250031 w 461963"/>
                <a:gd name="connsiteY15" fmla="*/ 161925 h 195263"/>
                <a:gd name="connsiteX16" fmla="*/ 269081 w 461963"/>
                <a:gd name="connsiteY16" fmla="*/ 171450 h 195263"/>
                <a:gd name="connsiteX17" fmla="*/ 290513 w 461963"/>
                <a:gd name="connsiteY17" fmla="*/ 161925 h 195263"/>
                <a:gd name="connsiteX18" fmla="*/ 319088 w 461963"/>
                <a:gd name="connsiteY18" fmla="*/ 173831 h 195263"/>
                <a:gd name="connsiteX19" fmla="*/ 388144 w 461963"/>
                <a:gd name="connsiteY19" fmla="*/ 142875 h 195263"/>
                <a:gd name="connsiteX20" fmla="*/ 400050 w 461963"/>
                <a:gd name="connsiteY20" fmla="*/ 152400 h 195263"/>
                <a:gd name="connsiteX21" fmla="*/ 438150 w 461963"/>
                <a:gd name="connsiteY21" fmla="*/ 154781 h 195263"/>
                <a:gd name="connsiteX22" fmla="*/ 461963 w 461963"/>
                <a:gd name="connsiteY22" fmla="*/ 152400 h 195263"/>
                <a:gd name="connsiteX23" fmla="*/ 450056 w 461963"/>
                <a:gd name="connsiteY23" fmla="*/ 133350 h 195263"/>
                <a:gd name="connsiteX24" fmla="*/ 447675 w 461963"/>
                <a:gd name="connsiteY24" fmla="*/ 71438 h 195263"/>
                <a:gd name="connsiteX25" fmla="*/ 423863 w 461963"/>
                <a:gd name="connsiteY25" fmla="*/ 61913 h 195263"/>
                <a:gd name="connsiteX26" fmla="*/ 409575 w 461963"/>
                <a:gd name="connsiteY26" fmla="*/ 33338 h 195263"/>
                <a:gd name="connsiteX27" fmla="*/ 385763 w 461963"/>
                <a:gd name="connsiteY27" fmla="*/ 16669 h 195263"/>
                <a:gd name="connsiteX28" fmla="*/ 366713 w 461963"/>
                <a:gd name="connsiteY28" fmla="*/ 16669 h 195263"/>
                <a:gd name="connsiteX29" fmla="*/ 335756 w 461963"/>
                <a:gd name="connsiteY29" fmla="*/ 35719 h 195263"/>
                <a:gd name="connsiteX30" fmla="*/ 302419 w 461963"/>
                <a:gd name="connsiteY30" fmla="*/ 33338 h 195263"/>
                <a:gd name="connsiteX31" fmla="*/ 250031 w 461963"/>
                <a:gd name="connsiteY31" fmla="*/ 33338 h 195263"/>
                <a:gd name="connsiteX32" fmla="*/ 223838 w 461963"/>
                <a:gd name="connsiteY32" fmla="*/ 23813 h 195263"/>
                <a:gd name="connsiteX33" fmla="*/ 197644 w 461963"/>
                <a:gd name="connsiteY33" fmla="*/ 0 h 195263"/>
                <a:gd name="connsiteX34" fmla="*/ 164306 w 461963"/>
                <a:gd name="connsiteY34" fmla="*/ 4763 h 195263"/>
                <a:gd name="connsiteX35" fmla="*/ 126206 w 461963"/>
                <a:gd name="connsiteY35" fmla="*/ 21431 h 195263"/>
                <a:gd name="connsiteX36" fmla="*/ 33337 w 461963"/>
                <a:gd name="connsiteY36" fmla="*/ 9525 h 195263"/>
                <a:gd name="connsiteX37" fmla="*/ 45244 w 461963"/>
                <a:gd name="connsiteY37" fmla="*/ 38100 h 195263"/>
                <a:gd name="connsiteX0" fmla="*/ 2382 w 461963"/>
                <a:gd name="connsiteY0" fmla="*/ 38100 h 195263"/>
                <a:gd name="connsiteX1" fmla="*/ 40481 w 461963"/>
                <a:gd name="connsiteY1" fmla="*/ 23813 h 195263"/>
                <a:gd name="connsiteX2" fmla="*/ 33338 w 461963"/>
                <a:gd name="connsiteY2" fmla="*/ 57150 h 195263"/>
                <a:gd name="connsiteX3" fmla="*/ 0 w 461963"/>
                <a:gd name="connsiteY3" fmla="*/ 64294 h 195263"/>
                <a:gd name="connsiteX4" fmla="*/ 0 w 461963"/>
                <a:gd name="connsiteY4" fmla="*/ 64294 h 195263"/>
                <a:gd name="connsiteX5" fmla="*/ 11906 w 461963"/>
                <a:gd name="connsiteY5" fmla="*/ 102394 h 195263"/>
                <a:gd name="connsiteX6" fmla="*/ 11906 w 461963"/>
                <a:gd name="connsiteY6" fmla="*/ 133350 h 195263"/>
                <a:gd name="connsiteX7" fmla="*/ 30956 w 461963"/>
                <a:gd name="connsiteY7" fmla="*/ 161925 h 195263"/>
                <a:gd name="connsiteX8" fmla="*/ 90488 w 461963"/>
                <a:gd name="connsiteY8" fmla="*/ 195263 h 195263"/>
                <a:gd name="connsiteX9" fmla="*/ 111919 w 461963"/>
                <a:gd name="connsiteY9" fmla="*/ 173831 h 195263"/>
                <a:gd name="connsiteX10" fmla="*/ 152400 w 461963"/>
                <a:gd name="connsiteY10" fmla="*/ 192881 h 195263"/>
                <a:gd name="connsiteX11" fmla="*/ 195263 w 461963"/>
                <a:gd name="connsiteY11" fmla="*/ 180975 h 195263"/>
                <a:gd name="connsiteX12" fmla="*/ 219075 w 461963"/>
                <a:gd name="connsiteY12" fmla="*/ 171450 h 195263"/>
                <a:gd name="connsiteX13" fmla="*/ 233363 w 461963"/>
                <a:gd name="connsiteY13" fmla="*/ 185738 h 195263"/>
                <a:gd name="connsiteX14" fmla="*/ 252413 w 461963"/>
                <a:gd name="connsiteY14" fmla="*/ 176213 h 195263"/>
                <a:gd name="connsiteX15" fmla="*/ 250031 w 461963"/>
                <a:gd name="connsiteY15" fmla="*/ 161925 h 195263"/>
                <a:gd name="connsiteX16" fmla="*/ 269081 w 461963"/>
                <a:gd name="connsiteY16" fmla="*/ 171450 h 195263"/>
                <a:gd name="connsiteX17" fmla="*/ 290513 w 461963"/>
                <a:gd name="connsiteY17" fmla="*/ 161925 h 195263"/>
                <a:gd name="connsiteX18" fmla="*/ 319088 w 461963"/>
                <a:gd name="connsiteY18" fmla="*/ 173831 h 195263"/>
                <a:gd name="connsiteX19" fmla="*/ 388144 w 461963"/>
                <a:gd name="connsiteY19" fmla="*/ 142875 h 195263"/>
                <a:gd name="connsiteX20" fmla="*/ 400050 w 461963"/>
                <a:gd name="connsiteY20" fmla="*/ 152400 h 195263"/>
                <a:gd name="connsiteX21" fmla="*/ 438150 w 461963"/>
                <a:gd name="connsiteY21" fmla="*/ 154781 h 195263"/>
                <a:gd name="connsiteX22" fmla="*/ 461963 w 461963"/>
                <a:gd name="connsiteY22" fmla="*/ 152400 h 195263"/>
                <a:gd name="connsiteX23" fmla="*/ 450056 w 461963"/>
                <a:gd name="connsiteY23" fmla="*/ 133350 h 195263"/>
                <a:gd name="connsiteX24" fmla="*/ 447675 w 461963"/>
                <a:gd name="connsiteY24" fmla="*/ 71438 h 195263"/>
                <a:gd name="connsiteX25" fmla="*/ 423863 w 461963"/>
                <a:gd name="connsiteY25" fmla="*/ 61913 h 195263"/>
                <a:gd name="connsiteX26" fmla="*/ 409575 w 461963"/>
                <a:gd name="connsiteY26" fmla="*/ 33338 h 195263"/>
                <a:gd name="connsiteX27" fmla="*/ 385763 w 461963"/>
                <a:gd name="connsiteY27" fmla="*/ 16669 h 195263"/>
                <a:gd name="connsiteX28" fmla="*/ 366713 w 461963"/>
                <a:gd name="connsiteY28" fmla="*/ 16669 h 195263"/>
                <a:gd name="connsiteX29" fmla="*/ 335756 w 461963"/>
                <a:gd name="connsiteY29" fmla="*/ 35719 h 195263"/>
                <a:gd name="connsiteX30" fmla="*/ 302419 w 461963"/>
                <a:gd name="connsiteY30" fmla="*/ 33338 h 195263"/>
                <a:gd name="connsiteX31" fmla="*/ 250031 w 461963"/>
                <a:gd name="connsiteY31" fmla="*/ 33338 h 195263"/>
                <a:gd name="connsiteX32" fmla="*/ 223838 w 461963"/>
                <a:gd name="connsiteY32" fmla="*/ 23813 h 195263"/>
                <a:gd name="connsiteX33" fmla="*/ 197644 w 461963"/>
                <a:gd name="connsiteY33" fmla="*/ 0 h 195263"/>
                <a:gd name="connsiteX34" fmla="*/ 164306 w 461963"/>
                <a:gd name="connsiteY34" fmla="*/ 4763 h 195263"/>
                <a:gd name="connsiteX35" fmla="*/ 126206 w 461963"/>
                <a:gd name="connsiteY35" fmla="*/ 21431 h 195263"/>
                <a:gd name="connsiteX36" fmla="*/ 33337 w 461963"/>
                <a:gd name="connsiteY36" fmla="*/ 9525 h 195263"/>
                <a:gd name="connsiteX37" fmla="*/ 2382 w 461963"/>
                <a:gd name="connsiteY37" fmla="*/ 38100 h 195263"/>
                <a:gd name="connsiteX0" fmla="*/ 2382 w 461963"/>
                <a:gd name="connsiteY0" fmla="*/ 38100 h 195263"/>
                <a:gd name="connsiteX1" fmla="*/ 4762 w 461963"/>
                <a:gd name="connsiteY1" fmla="*/ 45244 h 195263"/>
                <a:gd name="connsiteX2" fmla="*/ 33338 w 461963"/>
                <a:gd name="connsiteY2" fmla="*/ 57150 h 195263"/>
                <a:gd name="connsiteX3" fmla="*/ 0 w 461963"/>
                <a:gd name="connsiteY3" fmla="*/ 64294 h 195263"/>
                <a:gd name="connsiteX4" fmla="*/ 0 w 461963"/>
                <a:gd name="connsiteY4" fmla="*/ 64294 h 195263"/>
                <a:gd name="connsiteX5" fmla="*/ 11906 w 461963"/>
                <a:gd name="connsiteY5" fmla="*/ 102394 h 195263"/>
                <a:gd name="connsiteX6" fmla="*/ 11906 w 461963"/>
                <a:gd name="connsiteY6" fmla="*/ 133350 h 195263"/>
                <a:gd name="connsiteX7" fmla="*/ 30956 w 461963"/>
                <a:gd name="connsiteY7" fmla="*/ 161925 h 195263"/>
                <a:gd name="connsiteX8" fmla="*/ 90488 w 461963"/>
                <a:gd name="connsiteY8" fmla="*/ 195263 h 195263"/>
                <a:gd name="connsiteX9" fmla="*/ 111919 w 461963"/>
                <a:gd name="connsiteY9" fmla="*/ 173831 h 195263"/>
                <a:gd name="connsiteX10" fmla="*/ 152400 w 461963"/>
                <a:gd name="connsiteY10" fmla="*/ 192881 h 195263"/>
                <a:gd name="connsiteX11" fmla="*/ 195263 w 461963"/>
                <a:gd name="connsiteY11" fmla="*/ 180975 h 195263"/>
                <a:gd name="connsiteX12" fmla="*/ 219075 w 461963"/>
                <a:gd name="connsiteY12" fmla="*/ 171450 h 195263"/>
                <a:gd name="connsiteX13" fmla="*/ 233363 w 461963"/>
                <a:gd name="connsiteY13" fmla="*/ 185738 h 195263"/>
                <a:gd name="connsiteX14" fmla="*/ 252413 w 461963"/>
                <a:gd name="connsiteY14" fmla="*/ 176213 h 195263"/>
                <a:gd name="connsiteX15" fmla="*/ 250031 w 461963"/>
                <a:gd name="connsiteY15" fmla="*/ 161925 h 195263"/>
                <a:gd name="connsiteX16" fmla="*/ 269081 w 461963"/>
                <a:gd name="connsiteY16" fmla="*/ 171450 h 195263"/>
                <a:gd name="connsiteX17" fmla="*/ 290513 w 461963"/>
                <a:gd name="connsiteY17" fmla="*/ 161925 h 195263"/>
                <a:gd name="connsiteX18" fmla="*/ 319088 w 461963"/>
                <a:gd name="connsiteY18" fmla="*/ 173831 h 195263"/>
                <a:gd name="connsiteX19" fmla="*/ 388144 w 461963"/>
                <a:gd name="connsiteY19" fmla="*/ 142875 h 195263"/>
                <a:gd name="connsiteX20" fmla="*/ 400050 w 461963"/>
                <a:gd name="connsiteY20" fmla="*/ 152400 h 195263"/>
                <a:gd name="connsiteX21" fmla="*/ 438150 w 461963"/>
                <a:gd name="connsiteY21" fmla="*/ 154781 h 195263"/>
                <a:gd name="connsiteX22" fmla="*/ 461963 w 461963"/>
                <a:gd name="connsiteY22" fmla="*/ 152400 h 195263"/>
                <a:gd name="connsiteX23" fmla="*/ 450056 w 461963"/>
                <a:gd name="connsiteY23" fmla="*/ 133350 h 195263"/>
                <a:gd name="connsiteX24" fmla="*/ 447675 w 461963"/>
                <a:gd name="connsiteY24" fmla="*/ 71438 h 195263"/>
                <a:gd name="connsiteX25" fmla="*/ 423863 w 461963"/>
                <a:gd name="connsiteY25" fmla="*/ 61913 h 195263"/>
                <a:gd name="connsiteX26" fmla="*/ 409575 w 461963"/>
                <a:gd name="connsiteY26" fmla="*/ 33338 h 195263"/>
                <a:gd name="connsiteX27" fmla="*/ 385763 w 461963"/>
                <a:gd name="connsiteY27" fmla="*/ 16669 h 195263"/>
                <a:gd name="connsiteX28" fmla="*/ 366713 w 461963"/>
                <a:gd name="connsiteY28" fmla="*/ 16669 h 195263"/>
                <a:gd name="connsiteX29" fmla="*/ 335756 w 461963"/>
                <a:gd name="connsiteY29" fmla="*/ 35719 h 195263"/>
                <a:gd name="connsiteX30" fmla="*/ 302419 w 461963"/>
                <a:gd name="connsiteY30" fmla="*/ 33338 h 195263"/>
                <a:gd name="connsiteX31" fmla="*/ 250031 w 461963"/>
                <a:gd name="connsiteY31" fmla="*/ 33338 h 195263"/>
                <a:gd name="connsiteX32" fmla="*/ 223838 w 461963"/>
                <a:gd name="connsiteY32" fmla="*/ 23813 h 195263"/>
                <a:gd name="connsiteX33" fmla="*/ 197644 w 461963"/>
                <a:gd name="connsiteY33" fmla="*/ 0 h 195263"/>
                <a:gd name="connsiteX34" fmla="*/ 164306 w 461963"/>
                <a:gd name="connsiteY34" fmla="*/ 4763 h 195263"/>
                <a:gd name="connsiteX35" fmla="*/ 126206 w 461963"/>
                <a:gd name="connsiteY35" fmla="*/ 21431 h 195263"/>
                <a:gd name="connsiteX36" fmla="*/ 33337 w 461963"/>
                <a:gd name="connsiteY36" fmla="*/ 9525 h 195263"/>
                <a:gd name="connsiteX37" fmla="*/ 2382 w 461963"/>
                <a:gd name="connsiteY37" fmla="*/ 38100 h 195263"/>
                <a:gd name="connsiteX0" fmla="*/ 42864 w 461963"/>
                <a:gd name="connsiteY0" fmla="*/ 35719 h 195263"/>
                <a:gd name="connsiteX1" fmla="*/ 4762 w 461963"/>
                <a:gd name="connsiteY1" fmla="*/ 45244 h 195263"/>
                <a:gd name="connsiteX2" fmla="*/ 33338 w 461963"/>
                <a:gd name="connsiteY2" fmla="*/ 57150 h 195263"/>
                <a:gd name="connsiteX3" fmla="*/ 0 w 461963"/>
                <a:gd name="connsiteY3" fmla="*/ 64294 h 195263"/>
                <a:gd name="connsiteX4" fmla="*/ 0 w 461963"/>
                <a:gd name="connsiteY4" fmla="*/ 64294 h 195263"/>
                <a:gd name="connsiteX5" fmla="*/ 11906 w 461963"/>
                <a:gd name="connsiteY5" fmla="*/ 102394 h 195263"/>
                <a:gd name="connsiteX6" fmla="*/ 11906 w 461963"/>
                <a:gd name="connsiteY6" fmla="*/ 133350 h 195263"/>
                <a:gd name="connsiteX7" fmla="*/ 30956 w 461963"/>
                <a:gd name="connsiteY7" fmla="*/ 161925 h 195263"/>
                <a:gd name="connsiteX8" fmla="*/ 90488 w 461963"/>
                <a:gd name="connsiteY8" fmla="*/ 195263 h 195263"/>
                <a:gd name="connsiteX9" fmla="*/ 111919 w 461963"/>
                <a:gd name="connsiteY9" fmla="*/ 173831 h 195263"/>
                <a:gd name="connsiteX10" fmla="*/ 152400 w 461963"/>
                <a:gd name="connsiteY10" fmla="*/ 192881 h 195263"/>
                <a:gd name="connsiteX11" fmla="*/ 195263 w 461963"/>
                <a:gd name="connsiteY11" fmla="*/ 180975 h 195263"/>
                <a:gd name="connsiteX12" fmla="*/ 219075 w 461963"/>
                <a:gd name="connsiteY12" fmla="*/ 171450 h 195263"/>
                <a:gd name="connsiteX13" fmla="*/ 233363 w 461963"/>
                <a:gd name="connsiteY13" fmla="*/ 185738 h 195263"/>
                <a:gd name="connsiteX14" fmla="*/ 252413 w 461963"/>
                <a:gd name="connsiteY14" fmla="*/ 176213 h 195263"/>
                <a:gd name="connsiteX15" fmla="*/ 250031 w 461963"/>
                <a:gd name="connsiteY15" fmla="*/ 161925 h 195263"/>
                <a:gd name="connsiteX16" fmla="*/ 269081 w 461963"/>
                <a:gd name="connsiteY16" fmla="*/ 171450 h 195263"/>
                <a:gd name="connsiteX17" fmla="*/ 290513 w 461963"/>
                <a:gd name="connsiteY17" fmla="*/ 161925 h 195263"/>
                <a:gd name="connsiteX18" fmla="*/ 319088 w 461963"/>
                <a:gd name="connsiteY18" fmla="*/ 173831 h 195263"/>
                <a:gd name="connsiteX19" fmla="*/ 388144 w 461963"/>
                <a:gd name="connsiteY19" fmla="*/ 142875 h 195263"/>
                <a:gd name="connsiteX20" fmla="*/ 400050 w 461963"/>
                <a:gd name="connsiteY20" fmla="*/ 152400 h 195263"/>
                <a:gd name="connsiteX21" fmla="*/ 438150 w 461963"/>
                <a:gd name="connsiteY21" fmla="*/ 154781 h 195263"/>
                <a:gd name="connsiteX22" fmla="*/ 461963 w 461963"/>
                <a:gd name="connsiteY22" fmla="*/ 152400 h 195263"/>
                <a:gd name="connsiteX23" fmla="*/ 450056 w 461963"/>
                <a:gd name="connsiteY23" fmla="*/ 133350 h 195263"/>
                <a:gd name="connsiteX24" fmla="*/ 447675 w 461963"/>
                <a:gd name="connsiteY24" fmla="*/ 71438 h 195263"/>
                <a:gd name="connsiteX25" fmla="*/ 423863 w 461963"/>
                <a:gd name="connsiteY25" fmla="*/ 61913 h 195263"/>
                <a:gd name="connsiteX26" fmla="*/ 409575 w 461963"/>
                <a:gd name="connsiteY26" fmla="*/ 33338 h 195263"/>
                <a:gd name="connsiteX27" fmla="*/ 385763 w 461963"/>
                <a:gd name="connsiteY27" fmla="*/ 16669 h 195263"/>
                <a:gd name="connsiteX28" fmla="*/ 366713 w 461963"/>
                <a:gd name="connsiteY28" fmla="*/ 16669 h 195263"/>
                <a:gd name="connsiteX29" fmla="*/ 335756 w 461963"/>
                <a:gd name="connsiteY29" fmla="*/ 35719 h 195263"/>
                <a:gd name="connsiteX30" fmla="*/ 302419 w 461963"/>
                <a:gd name="connsiteY30" fmla="*/ 33338 h 195263"/>
                <a:gd name="connsiteX31" fmla="*/ 250031 w 461963"/>
                <a:gd name="connsiteY31" fmla="*/ 33338 h 195263"/>
                <a:gd name="connsiteX32" fmla="*/ 223838 w 461963"/>
                <a:gd name="connsiteY32" fmla="*/ 23813 h 195263"/>
                <a:gd name="connsiteX33" fmla="*/ 197644 w 461963"/>
                <a:gd name="connsiteY33" fmla="*/ 0 h 195263"/>
                <a:gd name="connsiteX34" fmla="*/ 164306 w 461963"/>
                <a:gd name="connsiteY34" fmla="*/ 4763 h 195263"/>
                <a:gd name="connsiteX35" fmla="*/ 126206 w 461963"/>
                <a:gd name="connsiteY35" fmla="*/ 21431 h 195263"/>
                <a:gd name="connsiteX36" fmla="*/ 33337 w 461963"/>
                <a:gd name="connsiteY36" fmla="*/ 9525 h 195263"/>
                <a:gd name="connsiteX37" fmla="*/ 42864 w 461963"/>
                <a:gd name="connsiteY37" fmla="*/ 35719 h 195263"/>
                <a:gd name="connsiteX0" fmla="*/ 4764 w 461963"/>
                <a:gd name="connsiteY0" fmla="*/ 16669 h 195263"/>
                <a:gd name="connsiteX1" fmla="*/ 4762 w 461963"/>
                <a:gd name="connsiteY1" fmla="*/ 45244 h 195263"/>
                <a:gd name="connsiteX2" fmla="*/ 33338 w 461963"/>
                <a:gd name="connsiteY2" fmla="*/ 57150 h 195263"/>
                <a:gd name="connsiteX3" fmla="*/ 0 w 461963"/>
                <a:gd name="connsiteY3" fmla="*/ 64294 h 195263"/>
                <a:gd name="connsiteX4" fmla="*/ 0 w 461963"/>
                <a:gd name="connsiteY4" fmla="*/ 64294 h 195263"/>
                <a:gd name="connsiteX5" fmla="*/ 11906 w 461963"/>
                <a:gd name="connsiteY5" fmla="*/ 102394 h 195263"/>
                <a:gd name="connsiteX6" fmla="*/ 11906 w 461963"/>
                <a:gd name="connsiteY6" fmla="*/ 133350 h 195263"/>
                <a:gd name="connsiteX7" fmla="*/ 30956 w 461963"/>
                <a:gd name="connsiteY7" fmla="*/ 161925 h 195263"/>
                <a:gd name="connsiteX8" fmla="*/ 90488 w 461963"/>
                <a:gd name="connsiteY8" fmla="*/ 195263 h 195263"/>
                <a:gd name="connsiteX9" fmla="*/ 111919 w 461963"/>
                <a:gd name="connsiteY9" fmla="*/ 173831 h 195263"/>
                <a:gd name="connsiteX10" fmla="*/ 152400 w 461963"/>
                <a:gd name="connsiteY10" fmla="*/ 192881 h 195263"/>
                <a:gd name="connsiteX11" fmla="*/ 195263 w 461963"/>
                <a:gd name="connsiteY11" fmla="*/ 180975 h 195263"/>
                <a:gd name="connsiteX12" fmla="*/ 219075 w 461963"/>
                <a:gd name="connsiteY12" fmla="*/ 171450 h 195263"/>
                <a:gd name="connsiteX13" fmla="*/ 233363 w 461963"/>
                <a:gd name="connsiteY13" fmla="*/ 185738 h 195263"/>
                <a:gd name="connsiteX14" fmla="*/ 252413 w 461963"/>
                <a:gd name="connsiteY14" fmla="*/ 176213 h 195263"/>
                <a:gd name="connsiteX15" fmla="*/ 250031 w 461963"/>
                <a:gd name="connsiteY15" fmla="*/ 161925 h 195263"/>
                <a:gd name="connsiteX16" fmla="*/ 269081 w 461963"/>
                <a:gd name="connsiteY16" fmla="*/ 171450 h 195263"/>
                <a:gd name="connsiteX17" fmla="*/ 290513 w 461963"/>
                <a:gd name="connsiteY17" fmla="*/ 161925 h 195263"/>
                <a:gd name="connsiteX18" fmla="*/ 319088 w 461963"/>
                <a:gd name="connsiteY18" fmla="*/ 173831 h 195263"/>
                <a:gd name="connsiteX19" fmla="*/ 388144 w 461963"/>
                <a:gd name="connsiteY19" fmla="*/ 142875 h 195263"/>
                <a:gd name="connsiteX20" fmla="*/ 400050 w 461963"/>
                <a:gd name="connsiteY20" fmla="*/ 152400 h 195263"/>
                <a:gd name="connsiteX21" fmla="*/ 438150 w 461963"/>
                <a:gd name="connsiteY21" fmla="*/ 154781 h 195263"/>
                <a:gd name="connsiteX22" fmla="*/ 461963 w 461963"/>
                <a:gd name="connsiteY22" fmla="*/ 152400 h 195263"/>
                <a:gd name="connsiteX23" fmla="*/ 450056 w 461963"/>
                <a:gd name="connsiteY23" fmla="*/ 133350 h 195263"/>
                <a:gd name="connsiteX24" fmla="*/ 447675 w 461963"/>
                <a:gd name="connsiteY24" fmla="*/ 71438 h 195263"/>
                <a:gd name="connsiteX25" fmla="*/ 423863 w 461963"/>
                <a:gd name="connsiteY25" fmla="*/ 61913 h 195263"/>
                <a:gd name="connsiteX26" fmla="*/ 409575 w 461963"/>
                <a:gd name="connsiteY26" fmla="*/ 33338 h 195263"/>
                <a:gd name="connsiteX27" fmla="*/ 385763 w 461963"/>
                <a:gd name="connsiteY27" fmla="*/ 16669 h 195263"/>
                <a:gd name="connsiteX28" fmla="*/ 366713 w 461963"/>
                <a:gd name="connsiteY28" fmla="*/ 16669 h 195263"/>
                <a:gd name="connsiteX29" fmla="*/ 335756 w 461963"/>
                <a:gd name="connsiteY29" fmla="*/ 35719 h 195263"/>
                <a:gd name="connsiteX30" fmla="*/ 302419 w 461963"/>
                <a:gd name="connsiteY30" fmla="*/ 33338 h 195263"/>
                <a:gd name="connsiteX31" fmla="*/ 250031 w 461963"/>
                <a:gd name="connsiteY31" fmla="*/ 33338 h 195263"/>
                <a:gd name="connsiteX32" fmla="*/ 223838 w 461963"/>
                <a:gd name="connsiteY32" fmla="*/ 23813 h 195263"/>
                <a:gd name="connsiteX33" fmla="*/ 197644 w 461963"/>
                <a:gd name="connsiteY33" fmla="*/ 0 h 195263"/>
                <a:gd name="connsiteX34" fmla="*/ 164306 w 461963"/>
                <a:gd name="connsiteY34" fmla="*/ 4763 h 195263"/>
                <a:gd name="connsiteX35" fmla="*/ 126206 w 461963"/>
                <a:gd name="connsiteY35" fmla="*/ 21431 h 195263"/>
                <a:gd name="connsiteX36" fmla="*/ 33337 w 461963"/>
                <a:gd name="connsiteY36" fmla="*/ 9525 h 195263"/>
                <a:gd name="connsiteX37" fmla="*/ 4764 w 461963"/>
                <a:gd name="connsiteY37" fmla="*/ 16669 h 195263"/>
                <a:gd name="connsiteX0" fmla="*/ 4764 w 461963"/>
                <a:gd name="connsiteY0" fmla="*/ 16669 h 195263"/>
                <a:gd name="connsiteX1" fmla="*/ 47625 w 461963"/>
                <a:gd name="connsiteY1" fmla="*/ 42863 h 195263"/>
                <a:gd name="connsiteX2" fmla="*/ 33338 w 461963"/>
                <a:gd name="connsiteY2" fmla="*/ 57150 h 195263"/>
                <a:gd name="connsiteX3" fmla="*/ 0 w 461963"/>
                <a:gd name="connsiteY3" fmla="*/ 64294 h 195263"/>
                <a:gd name="connsiteX4" fmla="*/ 0 w 461963"/>
                <a:gd name="connsiteY4" fmla="*/ 64294 h 195263"/>
                <a:gd name="connsiteX5" fmla="*/ 11906 w 461963"/>
                <a:gd name="connsiteY5" fmla="*/ 102394 h 195263"/>
                <a:gd name="connsiteX6" fmla="*/ 11906 w 461963"/>
                <a:gd name="connsiteY6" fmla="*/ 133350 h 195263"/>
                <a:gd name="connsiteX7" fmla="*/ 30956 w 461963"/>
                <a:gd name="connsiteY7" fmla="*/ 161925 h 195263"/>
                <a:gd name="connsiteX8" fmla="*/ 90488 w 461963"/>
                <a:gd name="connsiteY8" fmla="*/ 195263 h 195263"/>
                <a:gd name="connsiteX9" fmla="*/ 111919 w 461963"/>
                <a:gd name="connsiteY9" fmla="*/ 173831 h 195263"/>
                <a:gd name="connsiteX10" fmla="*/ 152400 w 461963"/>
                <a:gd name="connsiteY10" fmla="*/ 192881 h 195263"/>
                <a:gd name="connsiteX11" fmla="*/ 195263 w 461963"/>
                <a:gd name="connsiteY11" fmla="*/ 180975 h 195263"/>
                <a:gd name="connsiteX12" fmla="*/ 219075 w 461963"/>
                <a:gd name="connsiteY12" fmla="*/ 171450 h 195263"/>
                <a:gd name="connsiteX13" fmla="*/ 233363 w 461963"/>
                <a:gd name="connsiteY13" fmla="*/ 185738 h 195263"/>
                <a:gd name="connsiteX14" fmla="*/ 252413 w 461963"/>
                <a:gd name="connsiteY14" fmla="*/ 176213 h 195263"/>
                <a:gd name="connsiteX15" fmla="*/ 250031 w 461963"/>
                <a:gd name="connsiteY15" fmla="*/ 161925 h 195263"/>
                <a:gd name="connsiteX16" fmla="*/ 269081 w 461963"/>
                <a:gd name="connsiteY16" fmla="*/ 171450 h 195263"/>
                <a:gd name="connsiteX17" fmla="*/ 290513 w 461963"/>
                <a:gd name="connsiteY17" fmla="*/ 161925 h 195263"/>
                <a:gd name="connsiteX18" fmla="*/ 319088 w 461963"/>
                <a:gd name="connsiteY18" fmla="*/ 173831 h 195263"/>
                <a:gd name="connsiteX19" fmla="*/ 388144 w 461963"/>
                <a:gd name="connsiteY19" fmla="*/ 142875 h 195263"/>
                <a:gd name="connsiteX20" fmla="*/ 400050 w 461963"/>
                <a:gd name="connsiteY20" fmla="*/ 152400 h 195263"/>
                <a:gd name="connsiteX21" fmla="*/ 438150 w 461963"/>
                <a:gd name="connsiteY21" fmla="*/ 154781 h 195263"/>
                <a:gd name="connsiteX22" fmla="*/ 461963 w 461963"/>
                <a:gd name="connsiteY22" fmla="*/ 152400 h 195263"/>
                <a:gd name="connsiteX23" fmla="*/ 450056 w 461963"/>
                <a:gd name="connsiteY23" fmla="*/ 133350 h 195263"/>
                <a:gd name="connsiteX24" fmla="*/ 447675 w 461963"/>
                <a:gd name="connsiteY24" fmla="*/ 71438 h 195263"/>
                <a:gd name="connsiteX25" fmla="*/ 423863 w 461963"/>
                <a:gd name="connsiteY25" fmla="*/ 61913 h 195263"/>
                <a:gd name="connsiteX26" fmla="*/ 409575 w 461963"/>
                <a:gd name="connsiteY26" fmla="*/ 33338 h 195263"/>
                <a:gd name="connsiteX27" fmla="*/ 385763 w 461963"/>
                <a:gd name="connsiteY27" fmla="*/ 16669 h 195263"/>
                <a:gd name="connsiteX28" fmla="*/ 366713 w 461963"/>
                <a:gd name="connsiteY28" fmla="*/ 16669 h 195263"/>
                <a:gd name="connsiteX29" fmla="*/ 335756 w 461963"/>
                <a:gd name="connsiteY29" fmla="*/ 35719 h 195263"/>
                <a:gd name="connsiteX30" fmla="*/ 302419 w 461963"/>
                <a:gd name="connsiteY30" fmla="*/ 33338 h 195263"/>
                <a:gd name="connsiteX31" fmla="*/ 250031 w 461963"/>
                <a:gd name="connsiteY31" fmla="*/ 33338 h 195263"/>
                <a:gd name="connsiteX32" fmla="*/ 223838 w 461963"/>
                <a:gd name="connsiteY32" fmla="*/ 23813 h 195263"/>
                <a:gd name="connsiteX33" fmla="*/ 197644 w 461963"/>
                <a:gd name="connsiteY33" fmla="*/ 0 h 195263"/>
                <a:gd name="connsiteX34" fmla="*/ 164306 w 461963"/>
                <a:gd name="connsiteY34" fmla="*/ 4763 h 195263"/>
                <a:gd name="connsiteX35" fmla="*/ 126206 w 461963"/>
                <a:gd name="connsiteY35" fmla="*/ 21431 h 195263"/>
                <a:gd name="connsiteX36" fmla="*/ 33337 w 461963"/>
                <a:gd name="connsiteY36" fmla="*/ 9525 h 195263"/>
                <a:gd name="connsiteX37" fmla="*/ 4764 w 461963"/>
                <a:gd name="connsiteY37" fmla="*/ 16669 h 195263"/>
                <a:gd name="connsiteX0" fmla="*/ 4764 w 461963"/>
                <a:gd name="connsiteY0" fmla="*/ 16669 h 195263"/>
                <a:gd name="connsiteX1" fmla="*/ 19050 w 461963"/>
                <a:gd name="connsiteY1" fmla="*/ 23813 h 195263"/>
                <a:gd name="connsiteX2" fmla="*/ 47625 w 461963"/>
                <a:gd name="connsiteY2" fmla="*/ 42863 h 195263"/>
                <a:gd name="connsiteX3" fmla="*/ 33338 w 461963"/>
                <a:gd name="connsiteY3" fmla="*/ 57150 h 195263"/>
                <a:gd name="connsiteX4" fmla="*/ 0 w 461963"/>
                <a:gd name="connsiteY4" fmla="*/ 64294 h 195263"/>
                <a:gd name="connsiteX5" fmla="*/ 0 w 461963"/>
                <a:gd name="connsiteY5" fmla="*/ 64294 h 195263"/>
                <a:gd name="connsiteX6" fmla="*/ 11906 w 461963"/>
                <a:gd name="connsiteY6" fmla="*/ 102394 h 195263"/>
                <a:gd name="connsiteX7" fmla="*/ 11906 w 461963"/>
                <a:gd name="connsiteY7" fmla="*/ 133350 h 195263"/>
                <a:gd name="connsiteX8" fmla="*/ 30956 w 461963"/>
                <a:gd name="connsiteY8" fmla="*/ 161925 h 195263"/>
                <a:gd name="connsiteX9" fmla="*/ 90488 w 461963"/>
                <a:gd name="connsiteY9" fmla="*/ 195263 h 195263"/>
                <a:gd name="connsiteX10" fmla="*/ 111919 w 461963"/>
                <a:gd name="connsiteY10" fmla="*/ 173831 h 195263"/>
                <a:gd name="connsiteX11" fmla="*/ 152400 w 461963"/>
                <a:gd name="connsiteY11" fmla="*/ 192881 h 195263"/>
                <a:gd name="connsiteX12" fmla="*/ 195263 w 461963"/>
                <a:gd name="connsiteY12" fmla="*/ 180975 h 195263"/>
                <a:gd name="connsiteX13" fmla="*/ 219075 w 461963"/>
                <a:gd name="connsiteY13" fmla="*/ 171450 h 195263"/>
                <a:gd name="connsiteX14" fmla="*/ 233363 w 461963"/>
                <a:gd name="connsiteY14" fmla="*/ 185738 h 195263"/>
                <a:gd name="connsiteX15" fmla="*/ 252413 w 461963"/>
                <a:gd name="connsiteY15" fmla="*/ 176213 h 195263"/>
                <a:gd name="connsiteX16" fmla="*/ 250031 w 461963"/>
                <a:gd name="connsiteY16" fmla="*/ 161925 h 195263"/>
                <a:gd name="connsiteX17" fmla="*/ 269081 w 461963"/>
                <a:gd name="connsiteY17" fmla="*/ 171450 h 195263"/>
                <a:gd name="connsiteX18" fmla="*/ 290513 w 461963"/>
                <a:gd name="connsiteY18" fmla="*/ 161925 h 195263"/>
                <a:gd name="connsiteX19" fmla="*/ 319088 w 461963"/>
                <a:gd name="connsiteY19" fmla="*/ 173831 h 195263"/>
                <a:gd name="connsiteX20" fmla="*/ 388144 w 461963"/>
                <a:gd name="connsiteY20" fmla="*/ 142875 h 195263"/>
                <a:gd name="connsiteX21" fmla="*/ 400050 w 461963"/>
                <a:gd name="connsiteY21" fmla="*/ 152400 h 195263"/>
                <a:gd name="connsiteX22" fmla="*/ 438150 w 461963"/>
                <a:gd name="connsiteY22" fmla="*/ 154781 h 195263"/>
                <a:gd name="connsiteX23" fmla="*/ 461963 w 461963"/>
                <a:gd name="connsiteY23" fmla="*/ 152400 h 195263"/>
                <a:gd name="connsiteX24" fmla="*/ 450056 w 461963"/>
                <a:gd name="connsiteY24" fmla="*/ 133350 h 195263"/>
                <a:gd name="connsiteX25" fmla="*/ 447675 w 461963"/>
                <a:gd name="connsiteY25" fmla="*/ 71438 h 195263"/>
                <a:gd name="connsiteX26" fmla="*/ 423863 w 461963"/>
                <a:gd name="connsiteY26" fmla="*/ 61913 h 195263"/>
                <a:gd name="connsiteX27" fmla="*/ 409575 w 461963"/>
                <a:gd name="connsiteY27" fmla="*/ 33338 h 195263"/>
                <a:gd name="connsiteX28" fmla="*/ 385763 w 461963"/>
                <a:gd name="connsiteY28" fmla="*/ 16669 h 195263"/>
                <a:gd name="connsiteX29" fmla="*/ 366713 w 461963"/>
                <a:gd name="connsiteY29" fmla="*/ 16669 h 195263"/>
                <a:gd name="connsiteX30" fmla="*/ 335756 w 461963"/>
                <a:gd name="connsiteY30" fmla="*/ 35719 h 195263"/>
                <a:gd name="connsiteX31" fmla="*/ 302419 w 461963"/>
                <a:gd name="connsiteY31" fmla="*/ 33338 h 195263"/>
                <a:gd name="connsiteX32" fmla="*/ 250031 w 461963"/>
                <a:gd name="connsiteY32" fmla="*/ 33338 h 195263"/>
                <a:gd name="connsiteX33" fmla="*/ 223838 w 461963"/>
                <a:gd name="connsiteY33" fmla="*/ 23813 h 195263"/>
                <a:gd name="connsiteX34" fmla="*/ 197644 w 461963"/>
                <a:gd name="connsiteY34" fmla="*/ 0 h 195263"/>
                <a:gd name="connsiteX35" fmla="*/ 164306 w 461963"/>
                <a:gd name="connsiteY35" fmla="*/ 4763 h 195263"/>
                <a:gd name="connsiteX36" fmla="*/ 126206 w 461963"/>
                <a:gd name="connsiteY36" fmla="*/ 21431 h 195263"/>
                <a:gd name="connsiteX37" fmla="*/ 33337 w 461963"/>
                <a:gd name="connsiteY37" fmla="*/ 9525 h 195263"/>
                <a:gd name="connsiteX38" fmla="*/ 4764 w 461963"/>
                <a:gd name="connsiteY38" fmla="*/ 16669 h 195263"/>
                <a:gd name="connsiteX0" fmla="*/ 9398 w 466597"/>
                <a:gd name="connsiteY0" fmla="*/ 16669 h 195263"/>
                <a:gd name="connsiteX1" fmla="*/ 2253 w 466597"/>
                <a:gd name="connsiteY1" fmla="*/ 50007 h 195263"/>
                <a:gd name="connsiteX2" fmla="*/ 52259 w 466597"/>
                <a:gd name="connsiteY2" fmla="*/ 42863 h 195263"/>
                <a:gd name="connsiteX3" fmla="*/ 37972 w 466597"/>
                <a:gd name="connsiteY3" fmla="*/ 57150 h 195263"/>
                <a:gd name="connsiteX4" fmla="*/ 4634 w 466597"/>
                <a:gd name="connsiteY4" fmla="*/ 64294 h 195263"/>
                <a:gd name="connsiteX5" fmla="*/ 4634 w 466597"/>
                <a:gd name="connsiteY5" fmla="*/ 64294 h 195263"/>
                <a:gd name="connsiteX6" fmla="*/ 16540 w 466597"/>
                <a:gd name="connsiteY6" fmla="*/ 102394 h 195263"/>
                <a:gd name="connsiteX7" fmla="*/ 16540 w 466597"/>
                <a:gd name="connsiteY7" fmla="*/ 133350 h 195263"/>
                <a:gd name="connsiteX8" fmla="*/ 35590 w 466597"/>
                <a:gd name="connsiteY8" fmla="*/ 161925 h 195263"/>
                <a:gd name="connsiteX9" fmla="*/ 95122 w 466597"/>
                <a:gd name="connsiteY9" fmla="*/ 195263 h 195263"/>
                <a:gd name="connsiteX10" fmla="*/ 116553 w 466597"/>
                <a:gd name="connsiteY10" fmla="*/ 173831 h 195263"/>
                <a:gd name="connsiteX11" fmla="*/ 157034 w 466597"/>
                <a:gd name="connsiteY11" fmla="*/ 192881 h 195263"/>
                <a:gd name="connsiteX12" fmla="*/ 199897 w 466597"/>
                <a:gd name="connsiteY12" fmla="*/ 180975 h 195263"/>
                <a:gd name="connsiteX13" fmla="*/ 223709 w 466597"/>
                <a:gd name="connsiteY13" fmla="*/ 171450 h 195263"/>
                <a:gd name="connsiteX14" fmla="*/ 237997 w 466597"/>
                <a:gd name="connsiteY14" fmla="*/ 185738 h 195263"/>
                <a:gd name="connsiteX15" fmla="*/ 257047 w 466597"/>
                <a:gd name="connsiteY15" fmla="*/ 176213 h 195263"/>
                <a:gd name="connsiteX16" fmla="*/ 254665 w 466597"/>
                <a:gd name="connsiteY16" fmla="*/ 161925 h 195263"/>
                <a:gd name="connsiteX17" fmla="*/ 273715 w 466597"/>
                <a:gd name="connsiteY17" fmla="*/ 171450 h 195263"/>
                <a:gd name="connsiteX18" fmla="*/ 295147 w 466597"/>
                <a:gd name="connsiteY18" fmla="*/ 161925 h 195263"/>
                <a:gd name="connsiteX19" fmla="*/ 323722 w 466597"/>
                <a:gd name="connsiteY19" fmla="*/ 173831 h 195263"/>
                <a:gd name="connsiteX20" fmla="*/ 392778 w 466597"/>
                <a:gd name="connsiteY20" fmla="*/ 142875 h 195263"/>
                <a:gd name="connsiteX21" fmla="*/ 404684 w 466597"/>
                <a:gd name="connsiteY21" fmla="*/ 152400 h 195263"/>
                <a:gd name="connsiteX22" fmla="*/ 442784 w 466597"/>
                <a:gd name="connsiteY22" fmla="*/ 154781 h 195263"/>
                <a:gd name="connsiteX23" fmla="*/ 466597 w 466597"/>
                <a:gd name="connsiteY23" fmla="*/ 152400 h 195263"/>
                <a:gd name="connsiteX24" fmla="*/ 454690 w 466597"/>
                <a:gd name="connsiteY24" fmla="*/ 133350 h 195263"/>
                <a:gd name="connsiteX25" fmla="*/ 452309 w 466597"/>
                <a:gd name="connsiteY25" fmla="*/ 71438 h 195263"/>
                <a:gd name="connsiteX26" fmla="*/ 428497 w 466597"/>
                <a:gd name="connsiteY26" fmla="*/ 61913 h 195263"/>
                <a:gd name="connsiteX27" fmla="*/ 414209 w 466597"/>
                <a:gd name="connsiteY27" fmla="*/ 33338 h 195263"/>
                <a:gd name="connsiteX28" fmla="*/ 390397 w 466597"/>
                <a:gd name="connsiteY28" fmla="*/ 16669 h 195263"/>
                <a:gd name="connsiteX29" fmla="*/ 371347 w 466597"/>
                <a:gd name="connsiteY29" fmla="*/ 16669 h 195263"/>
                <a:gd name="connsiteX30" fmla="*/ 340390 w 466597"/>
                <a:gd name="connsiteY30" fmla="*/ 35719 h 195263"/>
                <a:gd name="connsiteX31" fmla="*/ 307053 w 466597"/>
                <a:gd name="connsiteY31" fmla="*/ 33338 h 195263"/>
                <a:gd name="connsiteX32" fmla="*/ 254665 w 466597"/>
                <a:gd name="connsiteY32" fmla="*/ 33338 h 195263"/>
                <a:gd name="connsiteX33" fmla="*/ 228472 w 466597"/>
                <a:gd name="connsiteY33" fmla="*/ 23813 h 195263"/>
                <a:gd name="connsiteX34" fmla="*/ 202278 w 466597"/>
                <a:gd name="connsiteY34" fmla="*/ 0 h 195263"/>
                <a:gd name="connsiteX35" fmla="*/ 168940 w 466597"/>
                <a:gd name="connsiteY35" fmla="*/ 4763 h 195263"/>
                <a:gd name="connsiteX36" fmla="*/ 130840 w 466597"/>
                <a:gd name="connsiteY36" fmla="*/ 21431 h 195263"/>
                <a:gd name="connsiteX37" fmla="*/ 37971 w 466597"/>
                <a:gd name="connsiteY37" fmla="*/ 9525 h 195263"/>
                <a:gd name="connsiteX38" fmla="*/ 9398 w 466597"/>
                <a:gd name="connsiteY38" fmla="*/ 16669 h 195263"/>
                <a:gd name="connsiteX0" fmla="*/ 9398 w 466597"/>
                <a:gd name="connsiteY0" fmla="*/ 16669 h 195263"/>
                <a:gd name="connsiteX1" fmla="*/ 2253 w 466597"/>
                <a:gd name="connsiteY1" fmla="*/ 42863 h 195263"/>
                <a:gd name="connsiteX2" fmla="*/ 52259 w 466597"/>
                <a:gd name="connsiteY2" fmla="*/ 42863 h 195263"/>
                <a:gd name="connsiteX3" fmla="*/ 37972 w 466597"/>
                <a:gd name="connsiteY3" fmla="*/ 57150 h 195263"/>
                <a:gd name="connsiteX4" fmla="*/ 4634 w 466597"/>
                <a:gd name="connsiteY4" fmla="*/ 64294 h 195263"/>
                <a:gd name="connsiteX5" fmla="*/ 4634 w 466597"/>
                <a:gd name="connsiteY5" fmla="*/ 64294 h 195263"/>
                <a:gd name="connsiteX6" fmla="*/ 16540 w 466597"/>
                <a:gd name="connsiteY6" fmla="*/ 102394 h 195263"/>
                <a:gd name="connsiteX7" fmla="*/ 16540 w 466597"/>
                <a:gd name="connsiteY7" fmla="*/ 133350 h 195263"/>
                <a:gd name="connsiteX8" fmla="*/ 35590 w 466597"/>
                <a:gd name="connsiteY8" fmla="*/ 161925 h 195263"/>
                <a:gd name="connsiteX9" fmla="*/ 95122 w 466597"/>
                <a:gd name="connsiteY9" fmla="*/ 195263 h 195263"/>
                <a:gd name="connsiteX10" fmla="*/ 116553 w 466597"/>
                <a:gd name="connsiteY10" fmla="*/ 173831 h 195263"/>
                <a:gd name="connsiteX11" fmla="*/ 157034 w 466597"/>
                <a:gd name="connsiteY11" fmla="*/ 192881 h 195263"/>
                <a:gd name="connsiteX12" fmla="*/ 199897 w 466597"/>
                <a:gd name="connsiteY12" fmla="*/ 180975 h 195263"/>
                <a:gd name="connsiteX13" fmla="*/ 223709 w 466597"/>
                <a:gd name="connsiteY13" fmla="*/ 171450 h 195263"/>
                <a:gd name="connsiteX14" fmla="*/ 237997 w 466597"/>
                <a:gd name="connsiteY14" fmla="*/ 185738 h 195263"/>
                <a:gd name="connsiteX15" fmla="*/ 257047 w 466597"/>
                <a:gd name="connsiteY15" fmla="*/ 176213 h 195263"/>
                <a:gd name="connsiteX16" fmla="*/ 254665 w 466597"/>
                <a:gd name="connsiteY16" fmla="*/ 161925 h 195263"/>
                <a:gd name="connsiteX17" fmla="*/ 273715 w 466597"/>
                <a:gd name="connsiteY17" fmla="*/ 171450 h 195263"/>
                <a:gd name="connsiteX18" fmla="*/ 295147 w 466597"/>
                <a:gd name="connsiteY18" fmla="*/ 161925 h 195263"/>
                <a:gd name="connsiteX19" fmla="*/ 323722 w 466597"/>
                <a:gd name="connsiteY19" fmla="*/ 173831 h 195263"/>
                <a:gd name="connsiteX20" fmla="*/ 392778 w 466597"/>
                <a:gd name="connsiteY20" fmla="*/ 142875 h 195263"/>
                <a:gd name="connsiteX21" fmla="*/ 404684 w 466597"/>
                <a:gd name="connsiteY21" fmla="*/ 152400 h 195263"/>
                <a:gd name="connsiteX22" fmla="*/ 442784 w 466597"/>
                <a:gd name="connsiteY22" fmla="*/ 154781 h 195263"/>
                <a:gd name="connsiteX23" fmla="*/ 466597 w 466597"/>
                <a:gd name="connsiteY23" fmla="*/ 152400 h 195263"/>
                <a:gd name="connsiteX24" fmla="*/ 454690 w 466597"/>
                <a:gd name="connsiteY24" fmla="*/ 133350 h 195263"/>
                <a:gd name="connsiteX25" fmla="*/ 452309 w 466597"/>
                <a:gd name="connsiteY25" fmla="*/ 71438 h 195263"/>
                <a:gd name="connsiteX26" fmla="*/ 428497 w 466597"/>
                <a:gd name="connsiteY26" fmla="*/ 61913 h 195263"/>
                <a:gd name="connsiteX27" fmla="*/ 414209 w 466597"/>
                <a:gd name="connsiteY27" fmla="*/ 33338 h 195263"/>
                <a:gd name="connsiteX28" fmla="*/ 390397 w 466597"/>
                <a:gd name="connsiteY28" fmla="*/ 16669 h 195263"/>
                <a:gd name="connsiteX29" fmla="*/ 371347 w 466597"/>
                <a:gd name="connsiteY29" fmla="*/ 16669 h 195263"/>
                <a:gd name="connsiteX30" fmla="*/ 340390 w 466597"/>
                <a:gd name="connsiteY30" fmla="*/ 35719 h 195263"/>
                <a:gd name="connsiteX31" fmla="*/ 307053 w 466597"/>
                <a:gd name="connsiteY31" fmla="*/ 33338 h 195263"/>
                <a:gd name="connsiteX32" fmla="*/ 254665 w 466597"/>
                <a:gd name="connsiteY32" fmla="*/ 33338 h 195263"/>
                <a:gd name="connsiteX33" fmla="*/ 228472 w 466597"/>
                <a:gd name="connsiteY33" fmla="*/ 23813 h 195263"/>
                <a:gd name="connsiteX34" fmla="*/ 202278 w 466597"/>
                <a:gd name="connsiteY34" fmla="*/ 0 h 195263"/>
                <a:gd name="connsiteX35" fmla="*/ 168940 w 466597"/>
                <a:gd name="connsiteY35" fmla="*/ 4763 h 195263"/>
                <a:gd name="connsiteX36" fmla="*/ 130840 w 466597"/>
                <a:gd name="connsiteY36" fmla="*/ 21431 h 195263"/>
                <a:gd name="connsiteX37" fmla="*/ 37971 w 466597"/>
                <a:gd name="connsiteY37" fmla="*/ 9525 h 195263"/>
                <a:gd name="connsiteX38" fmla="*/ 9398 w 466597"/>
                <a:gd name="connsiteY38" fmla="*/ 16669 h 19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66597" h="195263">
                  <a:moveTo>
                    <a:pt x="9398" y="16669"/>
                  </a:moveTo>
                  <a:cubicBezTo>
                    <a:pt x="7017" y="19050"/>
                    <a:pt x="-4890" y="38497"/>
                    <a:pt x="2253" y="42863"/>
                  </a:cubicBezTo>
                  <a:cubicBezTo>
                    <a:pt x="9396" y="47229"/>
                    <a:pt x="49878" y="37307"/>
                    <a:pt x="52259" y="42863"/>
                  </a:cubicBezTo>
                  <a:lnTo>
                    <a:pt x="37972" y="57150"/>
                  </a:lnTo>
                  <a:lnTo>
                    <a:pt x="4634" y="64294"/>
                  </a:lnTo>
                  <a:lnTo>
                    <a:pt x="4634" y="64294"/>
                  </a:lnTo>
                  <a:lnTo>
                    <a:pt x="16540" y="102394"/>
                  </a:lnTo>
                  <a:lnTo>
                    <a:pt x="16540" y="133350"/>
                  </a:lnTo>
                  <a:lnTo>
                    <a:pt x="35590" y="161925"/>
                  </a:lnTo>
                  <a:lnTo>
                    <a:pt x="95122" y="195263"/>
                  </a:lnTo>
                  <a:lnTo>
                    <a:pt x="116553" y="173831"/>
                  </a:lnTo>
                  <a:lnTo>
                    <a:pt x="157034" y="192881"/>
                  </a:lnTo>
                  <a:lnTo>
                    <a:pt x="199897" y="180975"/>
                  </a:lnTo>
                  <a:lnTo>
                    <a:pt x="223709" y="171450"/>
                  </a:lnTo>
                  <a:lnTo>
                    <a:pt x="237997" y="185738"/>
                  </a:lnTo>
                  <a:lnTo>
                    <a:pt x="257047" y="176213"/>
                  </a:lnTo>
                  <a:lnTo>
                    <a:pt x="254665" y="161925"/>
                  </a:lnTo>
                  <a:lnTo>
                    <a:pt x="273715" y="171450"/>
                  </a:lnTo>
                  <a:lnTo>
                    <a:pt x="295147" y="161925"/>
                  </a:lnTo>
                  <a:lnTo>
                    <a:pt x="323722" y="173831"/>
                  </a:lnTo>
                  <a:lnTo>
                    <a:pt x="392778" y="142875"/>
                  </a:lnTo>
                  <a:lnTo>
                    <a:pt x="404684" y="152400"/>
                  </a:lnTo>
                  <a:lnTo>
                    <a:pt x="442784" y="154781"/>
                  </a:lnTo>
                  <a:lnTo>
                    <a:pt x="466597" y="152400"/>
                  </a:lnTo>
                  <a:lnTo>
                    <a:pt x="454690" y="133350"/>
                  </a:lnTo>
                  <a:cubicBezTo>
                    <a:pt x="453896" y="112713"/>
                    <a:pt x="453103" y="92075"/>
                    <a:pt x="452309" y="71438"/>
                  </a:cubicBezTo>
                  <a:lnTo>
                    <a:pt x="428497" y="61913"/>
                  </a:lnTo>
                  <a:lnTo>
                    <a:pt x="414209" y="33338"/>
                  </a:lnTo>
                  <a:lnTo>
                    <a:pt x="390397" y="16669"/>
                  </a:lnTo>
                  <a:lnTo>
                    <a:pt x="371347" y="16669"/>
                  </a:lnTo>
                  <a:lnTo>
                    <a:pt x="340390" y="35719"/>
                  </a:lnTo>
                  <a:lnTo>
                    <a:pt x="307053" y="33338"/>
                  </a:lnTo>
                  <a:lnTo>
                    <a:pt x="254665" y="33338"/>
                  </a:lnTo>
                  <a:lnTo>
                    <a:pt x="228472" y="23813"/>
                  </a:lnTo>
                  <a:lnTo>
                    <a:pt x="202278" y="0"/>
                  </a:lnTo>
                  <a:lnTo>
                    <a:pt x="168940" y="4763"/>
                  </a:lnTo>
                  <a:lnTo>
                    <a:pt x="130840" y="21431"/>
                  </a:lnTo>
                  <a:lnTo>
                    <a:pt x="37971" y="9525"/>
                  </a:lnTo>
                  <a:lnTo>
                    <a:pt x="9398" y="1666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41" name="Freeform: Shape 307">
              <a:extLst>
                <a:ext uri="{FF2B5EF4-FFF2-40B4-BE49-F238E27FC236}">
                  <a16:creationId xmlns:a16="http://schemas.microsoft.com/office/drawing/2014/main" id="{8C1DDF2C-8D11-CC01-9B4C-AFE8A2C88234}"/>
                </a:ext>
              </a:extLst>
            </p:cNvPr>
            <p:cNvSpPr>
              <a:spLocks/>
            </p:cNvSpPr>
            <p:nvPr/>
          </p:nvSpPr>
          <p:spPr bwMode="auto">
            <a:xfrm>
              <a:off x="5083969" y="3424237"/>
              <a:ext cx="95250" cy="59531"/>
            </a:xfrm>
            <a:custGeom>
              <a:avLst/>
              <a:gdLst>
                <a:gd name="connsiteX0" fmla="*/ 0 w 95250"/>
                <a:gd name="connsiteY0" fmla="*/ 0 h 50006"/>
                <a:gd name="connsiteX1" fmla="*/ 30956 w 95250"/>
                <a:gd name="connsiteY1" fmla="*/ 50006 h 50006"/>
                <a:gd name="connsiteX2" fmla="*/ 95250 w 95250"/>
                <a:gd name="connsiteY2" fmla="*/ 11906 h 50006"/>
                <a:gd name="connsiteX3" fmla="*/ 57150 w 95250"/>
                <a:gd name="connsiteY3" fmla="*/ 2381 h 50006"/>
                <a:gd name="connsiteX4" fmla="*/ 0 w 95250"/>
                <a:gd name="connsiteY4" fmla="*/ 0 h 50006"/>
                <a:gd name="connsiteX0" fmla="*/ 0 w 95250"/>
                <a:gd name="connsiteY0" fmla="*/ 2382 h 52388"/>
                <a:gd name="connsiteX1" fmla="*/ 30956 w 95250"/>
                <a:gd name="connsiteY1" fmla="*/ 52388 h 52388"/>
                <a:gd name="connsiteX2" fmla="*/ 95250 w 95250"/>
                <a:gd name="connsiteY2" fmla="*/ 14288 h 52388"/>
                <a:gd name="connsiteX3" fmla="*/ 57150 w 95250"/>
                <a:gd name="connsiteY3" fmla="*/ 4763 h 52388"/>
                <a:gd name="connsiteX4" fmla="*/ 30956 w 95250"/>
                <a:gd name="connsiteY4" fmla="*/ 0 h 52388"/>
                <a:gd name="connsiteX5" fmla="*/ 0 w 95250"/>
                <a:gd name="connsiteY5" fmla="*/ 2382 h 52388"/>
                <a:gd name="connsiteX0" fmla="*/ 0 w 95250"/>
                <a:gd name="connsiteY0" fmla="*/ 9525 h 59531"/>
                <a:gd name="connsiteX1" fmla="*/ 30956 w 95250"/>
                <a:gd name="connsiteY1" fmla="*/ 59531 h 59531"/>
                <a:gd name="connsiteX2" fmla="*/ 95250 w 95250"/>
                <a:gd name="connsiteY2" fmla="*/ 21431 h 59531"/>
                <a:gd name="connsiteX3" fmla="*/ 57150 w 95250"/>
                <a:gd name="connsiteY3" fmla="*/ 11906 h 59531"/>
                <a:gd name="connsiteX4" fmla="*/ 35719 w 95250"/>
                <a:gd name="connsiteY4" fmla="*/ 0 h 59531"/>
                <a:gd name="connsiteX5" fmla="*/ 0 w 95250"/>
                <a:gd name="connsiteY5" fmla="*/ 9525 h 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59531">
                  <a:moveTo>
                    <a:pt x="0" y="9525"/>
                  </a:moveTo>
                  <a:lnTo>
                    <a:pt x="30956" y="59531"/>
                  </a:lnTo>
                  <a:lnTo>
                    <a:pt x="95250" y="21431"/>
                  </a:lnTo>
                  <a:lnTo>
                    <a:pt x="57150" y="11906"/>
                  </a:lnTo>
                  <a:lnTo>
                    <a:pt x="35719" y="0"/>
                  </a:lnTo>
                  <a:lnTo>
                    <a:pt x="0" y="9525"/>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42" name="Freeform: Shape 308">
              <a:extLst>
                <a:ext uri="{FF2B5EF4-FFF2-40B4-BE49-F238E27FC236}">
                  <a16:creationId xmlns:a16="http://schemas.microsoft.com/office/drawing/2014/main" id="{FDDF5BA8-4336-C8E8-1556-E29792B45DA7}"/>
                </a:ext>
              </a:extLst>
            </p:cNvPr>
            <p:cNvSpPr>
              <a:spLocks/>
            </p:cNvSpPr>
            <p:nvPr/>
          </p:nvSpPr>
          <p:spPr bwMode="auto">
            <a:xfrm>
              <a:off x="4857750" y="3757613"/>
              <a:ext cx="59531" cy="23812"/>
            </a:xfrm>
            <a:custGeom>
              <a:avLst/>
              <a:gdLst>
                <a:gd name="connsiteX0" fmla="*/ 0 w 59531"/>
                <a:gd name="connsiteY0" fmla="*/ 2381 h 23812"/>
                <a:gd name="connsiteX1" fmla="*/ 59531 w 59531"/>
                <a:gd name="connsiteY1" fmla="*/ 23812 h 23812"/>
                <a:gd name="connsiteX2" fmla="*/ 50006 w 59531"/>
                <a:gd name="connsiteY2" fmla="*/ 0 h 23812"/>
                <a:gd name="connsiteX3" fmla="*/ 0 w 59531"/>
                <a:gd name="connsiteY3" fmla="*/ 2381 h 23812"/>
              </a:gdLst>
              <a:ahLst/>
              <a:cxnLst>
                <a:cxn ang="0">
                  <a:pos x="connsiteX0" y="connsiteY0"/>
                </a:cxn>
                <a:cxn ang="0">
                  <a:pos x="connsiteX1" y="connsiteY1"/>
                </a:cxn>
                <a:cxn ang="0">
                  <a:pos x="connsiteX2" y="connsiteY2"/>
                </a:cxn>
                <a:cxn ang="0">
                  <a:pos x="connsiteX3" y="connsiteY3"/>
                </a:cxn>
              </a:cxnLst>
              <a:rect l="l" t="t" r="r" b="b"/>
              <a:pathLst>
                <a:path w="59531" h="23812">
                  <a:moveTo>
                    <a:pt x="0" y="2381"/>
                  </a:moveTo>
                  <a:lnTo>
                    <a:pt x="59531" y="23812"/>
                  </a:lnTo>
                  <a:lnTo>
                    <a:pt x="50006" y="0"/>
                  </a:lnTo>
                  <a:lnTo>
                    <a:pt x="0" y="2381"/>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43" name="Freeform: Shape 250">
              <a:extLst>
                <a:ext uri="{FF2B5EF4-FFF2-40B4-BE49-F238E27FC236}">
                  <a16:creationId xmlns:a16="http://schemas.microsoft.com/office/drawing/2014/main" id="{446E2096-7FD3-B1AF-5BDD-61BA01397B56}"/>
                </a:ext>
              </a:extLst>
            </p:cNvPr>
            <p:cNvSpPr>
              <a:spLocks/>
            </p:cNvSpPr>
            <p:nvPr/>
          </p:nvSpPr>
          <p:spPr bwMode="auto">
            <a:xfrm rot="18190164">
              <a:off x="5079709" y="3759515"/>
              <a:ext cx="45719" cy="45719"/>
            </a:xfrm>
            <a:custGeom>
              <a:avLst/>
              <a:gdLst>
                <a:gd name="connsiteX0" fmla="*/ 0 w 59531"/>
                <a:gd name="connsiteY0" fmla="*/ 2381 h 23812"/>
                <a:gd name="connsiteX1" fmla="*/ 59531 w 59531"/>
                <a:gd name="connsiteY1" fmla="*/ 23812 h 23812"/>
                <a:gd name="connsiteX2" fmla="*/ 50006 w 59531"/>
                <a:gd name="connsiteY2" fmla="*/ 0 h 23812"/>
                <a:gd name="connsiteX3" fmla="*/ 0 w 59531"/>
                <a:gd name="connsiteY3" fmla="*/ 2381 h 23812"/>
              </a:gdLst>
              <a:ahLst/>
              <a:cxnLst>
                <a:cxn ang="0">
                  <a:pos x="connsiteX0" y="connsiteY0"/>
                </a:cxn>
                <a:cxn ang="0">
                  <a:pos x="connsiteX1" y="connsiteY1"/>
                </a:cxn>
                <a:cxn ang="0">
                  <a:pos x="connsiteX2" y="connsiteY2"/>
                </a:cxn>
                <a:cxn ang="0">
                  <a:pos x="connsiteX3" y="connsiteY3"/>
                </a:cxn>
              </a:cxnLst>
              <a:rect l="l" t="t" r="r" b="b"/>
              <a:pathLst>
                <a:path w="59531" h="23812">
                  <a:moveTo>
                    <a:pt x="0" y="2381"/>
                  </a:moveTo>
                  <a:lnTo>
                    <a:pt x="59531" y="23812"/>
                  </a:lnTo>
                  <a:lnTo>
                    <a:pt x="50006" y="0"/>
                  </a:lnTo>
                  <a:lnTo>
                    <a:pt x="0" y="2381"/>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44" name="Freeform: Shape 312">
              <a:extLst>
                <a:ext uri="{FF2B5EF4-FFF2-40B4-BE49-F238E27FC236}">
                  <a16:creationId xmlns:a16="http://schemas.microsoft.com/office/drawing/2014/main" id="{2F418404-DD20-D787-00AC-5C283CFF02E3}"/>
                </a:ext>
              </a:extLst>
            </p:cNvPr>
            <p:cNvSpPr>
              <a:spLocks/>
            </p:cNvSpPr>
            <p:nvPr/>
          </p:nvSpPr>
          <p:spPr bwMode="auto">
            <a:xfrm>
              <a:off x="5229225" y="3702844"/>
              <a:ext cx="254794" cy="235744"/>
            </a:xfrm>
            <a:custGeom>
              <a:avLst/>
              <a:gdLst>
                <a:gd name="connsiteX0" fmla="*/ 195263 w 254794"/>
                <a:gd name="connsiteY0" fmla="*/ 235744 h 235744"/>
                <a:gd name="connsiteX1" fmla="*/ 147638 w 254794"/>
                <a:gd name="connsiteY1" fmla="*/ 235744 h 235744"/>
                <a:gd name="connsiteX2" fmla="*/ 85725 w 254794"/>
                <a:gd name="connsiteY2" fmla="*/ 178594 h 235744"/>
                <a:gd name="connsiteX3" fmla="*/ 16669 w 254794"/>
                <a:gd name="connsiteY3" fmla="*/ 152400 h 235744"/>
                <a:gd name="connsiteX4" fmla="*/ 0 w 254794"/>
                <a:gd name="connsiteY4" fmla="*/ 114300 h 235744"/>
                <a:gd name="connsiteX5" fmla="*/ 59531 w 254794"/>
                <a:gd name="connsiteY5" fmla="*/ 85725 h 235744"/>
                <a:gd name="connsiteX6" fmla="*/ 73819 w 254794"/>
                <a:gd name="connsiteY6" fmla="*/ 35719 h 235744"/>
                <a:gd name="connsiteX7" fmla="*/ 92869 w 254794"/>
                <a:gd name="connsiteY7" fmla="*/ 4762 h 235744"/>
                <a:gd name="connsiteX8" fmla="*/ 138113 w 254794"/>
                <a:gd name="connsiteY8" fmla="*/ 4762 h 235744"/>
                <a:gd name="connsiteX9" fmla="*/ 164306 w 254794"/>
                <a:gd name="connsiteY9" fmla="*/ 0 h 235744"/>
                <a:gd name="connsiteX10" fmla="*/ 195263 w 254794"/>
                <a:gd name="connsiteY10" fmla="*/ 59531 h 235744"/>
                <a:gd name="connsiteX11" fmla="*/ 188119 w 254794"/>
                <a:gd name="connsiteY11" fmla="*/ 109537 h 235744"/>
                <a:gd name="connsiteX12" fmla="*/ 238125 w 254794"/>
                <a:gd name="connsiteY12" fmla="*/ 145256 h 235744"/>
                <a:gd name="connsiteX13" fmla="*/ 254794 w 254794"/>
                <a:gd name="connsiteY13" fmla="*/ 209550 h 235744"/>
                <a:gd name="connsiteX14" fmla="*/ 195263 w 254794"/>
                <a:gd name="connsiteY14" fmla="*/ 235744 h 235744"/>
                <a:gd name="connsiteX0" fmla="*/ 195263 w 254794"/>
                <a:gd name="connsiteY0" fmla="*/ 235744 h 235744"/>
                <a:gd name="connsiteX1" fmla="*/ 147638 w 254794"/>
                <a:gd name="connsiteY1" fmla="*/ 235744 h 235744"/>
                <a:gd name="connsiteX2" fmla="*/ 85725 w 254794"/>
                <a:gd name="connsiteY2" fmla="*/ 178594 h 235744"/>
                <a:gd name="connsiteX3" fmla="*/ 16669 w 254794"/>
                <a:gd name="connsiteY3" fmla="*/ 152400 h 235744"/>
                <a:gd name="connsiteX4" fmla="*/ 0 w 254794"/>
                <a:gd name="connsiteY4" fmla="*/ 114300 h 235744"/>
                <a:gd name="connsiteX5" fmla="*/ 59531 w 254794"/>
                <a:gd name="connsiteY5" fmla="*/ 85725 h 235744"/>
                <a:gd name="connsiteX6" fmla="*/ 73819 w 254794"/>
                <a:gd name="connsiteY6" fmla="*/ 35719 h 235744"/>
                <a:gd name="connsiteX7" fmla="*/ 92869 w 254794"/>
                <a:gd name="connsiteY7" fmla="*/ 4762 h 235744"/>
                <a:gd name="connsiteX8" fmla="*/ 138113 w 254794"/>
                <a:gd name="connsiteY8" fmla="*/ 4762 h 235744"/>
                <a:gd name="connsiteX9" fmla="*/ 164306 w 254794"/>
                <a:gd name="connsiteY9" fmla="*/ 0 h 235744"/>
                <a:gd name="connsiteX10" fmla="*/ 195263 w 254794"/>
                <a:gd name="connsiteY10" fmla="*/ 59531 h 235744"/>
                <a:gd name="connsiteX11" fmla="*/ 188119 w 254794"/>
                <a:gd name="connsiteY11" fmla="*/ 109537 h 235744"/>
                <a:gd name="connsiteX12" fmla="*/ 238125 w 254794"/>
                <a:gd name="connsiteY12" fmla="*/ 145256 h 235744"/>
                <a:gd name="connsiteX13" fmla="*/ 254794 w 254794"/>
                <a:gd name="connsiteY13" fmla="*/ 209550 h 235744"/>
                <a:gd name="connsiteX14" fmla="*/ 226219 w 254794"/>
                <a:gd name="connsiteY14" fmla="*/ 216694 h 235744"/>
                <a:gd name="connsiteX15" fmla="*/ 195263 w 254794"/>
                <a:gd name="connsiteY15" fmla="*/ 235744 h 235744"/>
                <a:gd name="connsiteX0" fmla="*/ 195263 w 254794"/>
                <a:gd name="connsiteY0" fmla="*/ 235744 h 235744"/>
                <a:gd name="connsiteX1" fmla="*/ 147638 w 254794"/>
                <a:gd name="connsiteY1" fmla="*/ 235744 h 235744"/>
                <a:gd name="connsiteX2" fmla="*/ 85725 w 254794"/>
                <a:gd name="connsiteY2" fmla="*/ 178594 h 235744"/>
                <a:gd name="connsiteX3" fmla="*/ 16669 w 254794"/>
                <a:gd name="connsiteY3" fmla="*/ 152400 h 235744"/>
                <a:gd name="connsiteX4" fmla="*/ 0 w 254794"/>
                <a:gd name="connsiteY4" fmla="*/ 114300 h 235744"/>
                <a:gd name="connsiteX5" fmla="*/ 59531 w 254794"/>
                <a:gd name="connsiteY5" fmla="*/ 85725 h 235744"/>
                <a:gd name="connsiteX6" fmla="*/ 73819 w 254794"/>
                <a:gd name="connsiteY6" fmla="*/ 35719 h 235744"/>
                <a:gd name="connsiteX7" fmla="*/ 92869 w 254794"/>
                <a:gd name="connsiteY7" fmla="*/ 4762 h 235744"/>
                <a:gd name="connsiteX8" fmla="*/ 138113 w 254794"/>
                <a:gd name="connsiteY8" fmla="*/ 4762 h 235744"/>
                <a:gd name="connsiteX9" fmla="*/ 164306 w 254794"/>
                <a:gd name="connsiteY9" fmla="*/ 0 h 235744"/>
                <a:gd name="connsiteX10" fmla="*/ 195263 w 254794"/>
                <a:gd name="connsiteY10" fmla="*/ 59531 h 235744"/>
                <a:gd name="connsiteX11" fmla="*/ 188119 w 254794"/>
                <a:gd name="connsiteY11" fmla="*/ 109537 h 235744"/>
                <a:gd name="connsiteX12" fmla="*/ 238125 w 254794"/>
                <a:gd name="connsiteY12" fmla="*/ 145256 h 235744"/>
                <a:gd name="connsiteX13" fmla="*/ 254794 w 254794"/>
                <a:gd name="connsiteY13" fmla="*/ 209550 h 235744"/>
                <a:gd name="connsiteX14" fmla="*/ 221457 w 254794"/>
                <a:gd name="connsiteY14" fmla="*/ 192882 h 235744"/>
                <a:gd name="connsiteX15" fmla="*/ 195263 w 254794"/>
                <a:gd name="connsiteY15"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794" h="235744">
                  <a:moveTo>
                    <a:pt x="195263" y="235744"/>
                  </a:moveTo>
                  <a:lnTo>
                    <a:pt x="147638" y="235744"/>
                  </a:lnTo>
                  <a:lnTo>
                    <a:pt x="85725" y="178594"/>
                  </a:lnTo>
                  <a:lnTo>
                    <a:pt x="16669" y="152400"/>
                  </a:lnTo>
                  <a:lnTo>
                    <a:pt x="0" y="114300"/>
                  </a:lnTo>
                  <a:lnTo>
                    <a:pt x="59531" y="85725"/>
                  </a:lnTo>
                  <a:lnTo>
                    <a:pt x="73819" y="35719"/>
                  </a:lnTo>
                  <a:lnTo>
                    <a:pt x="92869" y="4762"/>
                  </a:lnTo>
                  <a:lnTo>
                    <a:pt x="138113" y="4762"/>
                  </a:lnTo>
                  <a:lnTo>
                    <a:pt x="164306" y="0"/>
                  </a:lnTo>
                  <a:lnTo>
                    <a:pt x="195263" y="59531"/>
                  </a:lnTo>
                  <a:lnTo>
                    <a:pt x="188119" y="109537"/>
                  </a:lnTo>
                  <a:lnTo>
                    <a:pt x="238125" y="145256"/>
                  </a:lnTo>
                  <a:lnTo>
                    <a:pt x="254794" y="209550"/>
                  </a:lnTo>
                  <a:lnTo>
                    <a:pt x="221457" y="192882"/>
                  </a:lnTo>
                  <a:lnTo>
                    <a:pt x="195263" y="235744"/>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45" name="Freeform: Shape 253">
              <a:extLst>
                <a:ext uri="{FF2B5EF4-FFF2-40B4-BE49-F238E27FC236}">
                  <a16:creationId xmlns:a16="http://schemas.microsoft.com/office/drawing/2014/main" id="{94E214A9-D643-7B6D-F612-AA00180E7A9E}"/>
                </a:ext>
              </a:extLst>
            </p:cNvPr>
            <p:cNvSpPr>
              <a:spLocks/>
            </p:cNvSpPr>
            <p:nvPr/>
          </p:nvSpPr>
          <p:spPr bwMode="auto">
            <a:xfrm rot="2301587">
              <a:off x="5150268" y="3785229"/>
              <a:ext cx="45719" cy="45719"/>
            </a:xfrm>
            <a:custGeom>
              <a:avLst/>
              <a:gdLst>
                <a:gd name="connsiteX0" fmla="*/ 0 w 61913"/>
                <a:gd name="connsiteY0" fmla="*/ 0 h 80962"/>
                <a:gd name="connsiteX1" fmla="*/ 16669 w 61913"/>
                <a:gd name="connsiteY1" fmla="*/ 80962 h 80962"/>
                <a:gd name="connsiteX2" fmla="*/ 61913 w 61913"/>
                <a:gd name="connsiteY2" fmla="*/ 69056 h 80962"/>
                <a:gd name="connsiteX3" fmla="*/ 0 w 61913"/>
                <a:gd name="connsiteY3" fmla="*/ 0 h 80962"/>
                <a:gd name="connsiteX0" fmla="*/ 0 w 61913"/>
                <a:gd name="connsiteY0" fmla="*/ 0 h 80962"/>
                <a:gd name="connsiteX1" fmla="*/ 16669 w 61913"/>
                <a:gd name="connsiteY1" fmla="*/ 80962 h 80962"/>
                <a:gd name="connsiteX2" fmla="*/ 61913 w 61913"/>
                <a:gd name="connsiteY2" fmla="*/ 69056 h 80962"/>
                <a:gd name="connsiteX3" fmla="*/ 23813 w 61913"/>
                <a:gd name="connsiteY3" fmla="*/ 23812 h 80962"/>
                <a:gd name="connsiteX4" fmla="*/ 0 w 61913"/>
                <a:gd name="connsiteY4" fmla="*/ 0 h 80962"/>
                <a:gd name="connsiteX0" fmla="*/ 0 w 61913"/>
                <a:gd name="connsiteY0" fmla="*/ 9526 h 90488"/>
                <a:gd name="connsiteX1" fmla="*/ 16669 w 61913"/>
                <a:gd name="connsiteY1" fmla="*/ 90488 h 90488"/>
                <a:gd name="connsiteX2" fmla="*/ 61913 w 61913"/>
                <a:gd name="connsiteY2" fmla="*/ 78582 h 90488"/>
                <a:gd name="connsiteX3" fmla="*/ 33338 w 61913"/>
                <a:gd name="connsiteY3" fmla="*/ 0 h 90488"/>
                <a:gd name="connsiteX4" fmla="*/ 0 w 61913"/>
                <a:gd name="connsiteY4" fmla="*/ 9526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3" h="90488">
                  <a:moveTo>
                    <a:pt x="0" y="9526"/>
                  </a:moveTo>
                  <a:lnTo>
                    <a:pt x="16669" y="90488"/>
                  </a:lnTo>
                  <a:lnTo>
                    <a:pt x="61913" y="78582"/>
                  </a:lnTo>
                  <a:lnTo>
                    <a:pt x="33338" y="0"/>
                  </a:lnTo>
                  <a:lnTo>
                    <a:pt x="0" y="9526"/>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46" name="Freeform: Shape 254">
              <a:extLst>
                <a:ext uri="{FF2B5EF4-FFF2-40B4-BE49-F238E27FC236}">
                  <a16:creationId xmlns:a16="http://schemas.microsoft.com/office/drawing/2014/main" id="{BF850275-882C-DE3C-865C-BD03D47638FF}"/>
                </a:ext>
              </a:extLst>
            </p:cNvPr>
            <p:cNvSpPr>
              <a:spLocks/>
            </p:cNvSpPr>
            <p:nvPr/>
          </p:nvSpPr>
          <p:spPr bwMode="auto">
            <a:xfrm rot="2301587">
              <a:off x="5130585" y="3833221"/>
              <a:ext cx="38574" cy="71164"/>
            </a:xfrm>
            <a:custGeom>
              <a:avLst/>
              <a:gdLst>
                <a:gd name="connsiteX0" fmla="*/ 0 w 45244"/>
                <a:gd name="connsiteY0" fmla="*/ 0 h 78581"/>
                <a:gd name="connsiteX1" fmla="*/ 14288 w 45244"/>
                <a:gd name="connsiteY1" fmla="*/ 78581 h 78581"/>
                <a:gd name="connsiteX2" fmla="*/ 45244 w 45244"/>
                <a:gd name="connsiteY2" fmla="*/ 50006 h 78581"/>
                <a:gd name="connsiteX3" fmla="*/ 0 w 45244"/>
                <a:gd name="connsiteY3" fmla="*/ 0 h 78581"/>
                <a:gd name="connsiteX0" fmla="*/ 0 w 45244"/>
                <a:gd name="connsiteY0" fmla="*/ 0 h 78581"/>
                <a:gd name="connsiteX1" fmla="*/ 14288 w 45244"/>
                <a:gd name="connsiteY1" fmla="*/ 78581 h 78581"/>
                <a:gd name="connsiteX2" fmla="*/ 45244 w 45244"/>
                <a:gd name="connsiteY2" fmla="*/ 50006 h 78581"/>
                <a:gd name="connsiteX3" fmla="*/ 26194 w 45244"/>
                <a:gd name="connsiteY3" fmla="*/ 38100 h 78581"/>
                <a:gd name="connsiteX4" fmla="*/ 0 w 45244"/>
                <a:gd name="connsiteY4" fmla="*/ 0 h 78581"/>
                <a:gd name="connsiteX0" fmla="*/ 0 w 45244"/>
                <a:gd name="connsiteY0" fmla="*/ 0 h 78581"/>
                <a:gd name="connsiteX1" fmla="*/ 14288 w 45244"/>
                <a:gd name="connsiteY1" fmla="*/ 78581 h 78581"/>
                <a:gd name="connsiteX2" fmla="*/ 45244 w 45244"/>
                <a:gd name="connsiteY2" fmla="*/ 50006 h 78581"/>
                <a:gd name="connsiteX3" fmla="*/ 33338 w 45244"/>
                <a:gd name="connsiteY3" fmla="*/ 2381 h 78581"/>
                <a:gd name="connsiteX4" fmla="*/ 0 w 45244"/>
                <a:gd name="connsiteY4" fmla="*/ 0 h 78581"/>
                <a:gd name="connsiteX0" fmla="*/ 0 w 45244"/>
                <a:gd name="connsiteY0" fmla="*/ 0 h 50006"/>
                <a:gd name="connsiteX1" fmla="*/ 6670 w 45244"/>
                <a:gd name="connsiteY1" fmla="*/ 42097 h 50006"/>
                <a:gd name="connsiteX2" fmla="*/ 45244 w 45244"/>
                <a:gd name="connsiteY2" fmla="*/ 50006 h 50006"/>
                <a:gd name="connsiteX3" fmla="*/ 33338 w 45244"/>
                <a:gd name="connsiteY3" fmla="*/ 2381 h 50006"/>
                <a:gd name="connsiteX4" fmla="*/ 0 w 45244"/>
                <a:gd name="connsiteY4" fmla="*/ 0 h 50006"/>
                <a:gd name="connsiteX0" fmla="*/ 0 w 45244"/>
                <a:gd name="connsiteY0" fmla="*/ 21115 h 71121"/>
                <a:gd name="connsiteX1" fmla="*/ 6670 w 45244"/>
                <a:gd name="connsiteY1" fmla="*/ 63212 h 71121"/>
                <a:gd name="connsiteX2" fmla="*/ 45244 w 45244"/>
                <a:gd name="connsiteY2" fmla="*/ 71121 h 71121"/>
                <a:gd name="connsiteX3" fmla="*/ 20816 w 45244"/>
                <a:gd name="connsiteY3" fmla="*/ 0 h 71121"/>
                <a:gd name="connsiteX4" fmla="*/ 0 w 45244"/>
                <a:gd name="connsiteY4" fmla="*/ 21115 h 71121"/>
                <a:gd name="connsiteX0" fmla="*/ 878 w 38574"/>
                <a:gd name="connsiteY0" fmla="*/ 0 h 71164"/>
                <a:gd name="connsiteX1" fmla="*/ 0 w 38574"/>
                <a:gd name="connsiteY1" fmla="*/ 63255 h 71164"/>
                <a:gd name="connsiteX2" fmla="*/ 38574 w 38574"/>
                <a:gd name="connsiteY2" fmla="*/ 71164 h 71164"/>
                <a:gd name="connsiteX3" fmla="*/ 14146 w 38574"/>
                <a:gd name="connsiteY3" fmla="*/ 43 h 71164"/>
                <a:gd name="connsiteX4" fmla="*/ 878 w 38574"/>
                <a:gd name="connsiteY4" fmla="*/ 0 h 7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4" h="71164">
                  <a:moveTo>
                    <a:pt x="878" y="0"/>
                  </a:moveTo>
                  <a:cubicBezTo>
                    <a:pt x="585" y="21085"/>
                    <a:pt x="293" y="42170"/>
                    <a:pt x="0" y="63255"/>
                  </a:cubicBezTo>
                  <a:lnTo>
                    <a:pt x="38574" y="71164"/>
                  </a:lnTo>
                  <a:lnTo>
                    <a:pt x="14146" y="43"/>
                  </a:lnTo>
                  <a:lnTo>
                    <a:pt x="878"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47" name="Freeform: Shape 311">
              <a:extLst>
                <a:ext uri="{FF2B5EF4-FFF2-40B4-BE49-F238E27FC236}">
                  <a16:creationId xmlns:a16="http://schemas.microsoft.com/office/drawing/2014/main" id="{DF50428B-D540-6E05-9BBE-1195DAEFB22D}"/>
                </a:ext>
              </a:extLst>
            </p:cNvPr>
            <p:cNvSpPr>
              <a:spLocks/>
            </p:cNvSpPr>
            <p:nvPr/>
          </p:nvSpPr>
          <p:spPr bwMode="auto">
            <a:xfrm>
              <a:off x="5160169" y="3695700"/>
              <a:ext cx="171450" cy="152400"/>
            </a:xfrm>
            <a:custGeom>
              <a:avLst/>
              <a:gdLst>
                <a:gd name="connsiteX0" fmla="*/ 0 w 171450"/>
                <a:gd name="connsiteY0" fmla="*/ 40481 h 152400"/>
                <a:gd name="connsiteX1" fmla="*/ 2381 w 171450"/>
                <a:gd name="connsiteY1" fmla="*/ 90488 h 152400"/>
                <a:gd name="connsiteX2" fmla="*/ 19050 w 171450"/>
                <a:gd name="connsiteY2" fmla="*/ 88106 h 152400"/>
                <a:gd name="connsiteX3" fmla="*/ 21431 w 171450"/>
                <a:gd name="connsiteY3" fmla="*/ 104775 h 152400"/>
                <a:gd name="connsiteX4" fmla="*/ 2381 w 171450"/>
                <a:gd name="connsiteY4" fmla="*/ 133350 h 152400"/>
                <a:gd name="connsiteX5" fmla="*/ 7144 w 171450"/>
                <a:gd name="connsiteY5" fmla="*/ 152400 h 152400"/>
                <a:gd name="connsiteX6" fmla="*/ 7144 w 171450"/>
                <a:gd name="connsiteY6" fmla="*/ 152400 h 152400"/>
                <a:gd name="connsiteX7" fmla="*/ 133350 w 171450"/>
                <a:gd name="connsiteY7" fmla="*/ 92869 h 152400"/>
                <a:gd name="connsiteX8" fmla="*/ 142875 w 171450"/>
                <a:gd name="connsiteY8" fmla="*/ 38100 h 152400"/>
                <a:gd name="connsiteX9" fmla="*/ 171450 w 171450"/>
                <a:gd name="connsiteY9" fmla="*/ 7144 h 152400"/>
                <a:gd name="connsiteX10" fmla="*/ 157162 w 171450"/>
                <a:gd name="connsiteY10" fmla="*/ 0 h 152400"/>
                <a:gd name="connsiteX11" fmla="*/ 85725 w 171450"/>
                <a:gd name="connsiteY11" fmla="*/ 28575 h 152400"/>
                <a:gd name="connsiteX12" fmla="*/ 66675 w 171450"/>
                <a:gd name="connsiteY12" fmla="*/ 19050 h 152400"/>
                <a:gd name="connsiteX13" fmla="*/ 0 w 171450"/>
                <a:gd name="connsiteY13" fmla="*/ 40481 h 152400"/>
                <a:gd name="connsiteX0" fmla="*/ 0 w 171450"/>
                <a:gd name="connsiteY0" fmla="*/ 40481 h 152400"/>
                <a:gd name="connsiteX1" fmla="*/ 2381 w 171450"/>
                <a:gd name="connsiteY1" fmla="*/ 90488 h 152400"/>
                <a:gd name="connsiteX2" fmla="*/ 19050 w 171450"/>
                <a:gd name="connsiteY2" fmla="*/ 88106 h 152400"/>
                <a:gd name="connsiteX3" fmla="*/ 21431 w 171450"/>
                <a:gd name="connsiteY3" fmla="*/ 104775 h 152400"/>
                <a:gd name="connsiteX4" fmla="*/ 2381 w 171450"/>
                <a:gd name="connsiteY4" fmla="*/ 133350 h 152400"/>
                <a:gd name="connsiteX5" fmla="*/ 7144 w 171450"/>
                <a:gd name="connsiteY5" fmla="*/ 152400 h 152400"/>
                <a:gd name="connsiteX6" fmla="*/ 7144 w 171450"/>
                <a:gd name="connsiteY6" fmla="*/ 152400 h 152400"/>
                <a:gd name="connsiteX7" fmla="*/ 133350 w 171450"/>
                <a:gd name="connsiteY7" fmla="*/ 92869 h 152400"/>
                <a:gd name="connsiteX8" fmla="*/ 142875 w 171450"/>
                <a:gd name="connsiteY8" fmla="*/ 38100 h 152400"/>
                <a:gd name="connsiteX9" fmla="*/ 171450 w 171450"/>
                <a:gd name="connsiteY9" fmla="*/ 7144 h 152400"/>
                <a:gd name="connsiteX10" fmla="*/ 157162 w 171450"/>
                <a:gd name="connsiteY10" fmla="*/ 0 h 152400"/>
                <a:gd name="connsiteX11" fmla="*/ 85725 w 171450"/>
                <a:gd name="connsiteY11" fmla="*/ 28575 h 152400"/>
                <a:gd name="connsiteX12" fmla="*/ 66675 w 171450"/>
                <a:gd name="connsiteY12" fmla="*/ 19050 h 152400"/>
                <a:gd name="connsiteX13" fmla="*/ 30956 w 171450"/>
                <a:gd name="connsiteY13" fmla="*/ 30956 h 152400"/>
                <a:gd name="connsiteX14" fmla="*/ 0 w 171450"/>
                <a:gd name="connsiteY14" fmla="*/ 40481 h 152400"/>
                <a:gd name="connsiteX0" fmla="*/ 0 w 171450"/>
                <a:gd name="connsiteY0" fmla="*/ 40481 h 152400"/>
                <a:gd name="connsiteX1" fmla="*/ 2381 w 171450"/>
                <a:gd name="connsiteY1" fmla="*/ 90488 h 152400"/>
                <a:gd name="connsiteX2" fmla="*/ 19050 w 171450"/>
                <a:gd name="connsiteY2" fmla="*/ 88106 h 152400"/>
                <a:gd name="connsiteX3" fmla="*/ 21431 w 171450"/>
                <a:gd name="connsiteY3" fmla="*/ 104775 h 152400"/>
                <a:gd name="connsiteX4" fmla="*/ 2381 w 171450"/>
                <a:gd name="connsiteY4" fmla="*/ 133350 h 152400"/>
                <a:gd name="connsiteX5" fmla="*/ 7144 w 171450"/>
                <a:gd name="connsiteY5" fmla="*/ 152400 h 152400"/>
                <a:gd name="connsiteX6" fmla="*/ 7144 w 171450"/>
                <a:gd name="connsiteY6" fmla="*/ 152400 h 152400"/>
                <a:gd name="connsiteX7" fmla="*/ 133350 w 171450"/>
                <a:gd name="connsiteY7" fmla="*/ 92869 h 152400"/>
                <a:gd name="connsiteX8" fmla="*/ 142875 w 171450"/>
                <a:gd name="connsiteY8" fmla="*/ 38100 h 152400"/>
                <a:gd name="connsiteX9" fmla="*/ 171450 w 171450"/>
                <a:gd name="connsiteY9" fmla="*/ 7144 h 152400"/>
                <a:gd name="connsiteX10" fmla="*/ 157162 w 171450"/>
                <a:gd name="connsiteY10" fmla="*/ 0 h 152400"/>
                <a:gd name="connsiteX11" fmla="*/ 85725 w 171450"/>
                <a:gd name="connsiteY11" fmla="*/ 28575 h 152400"/>
                <a:gd name="connsiteX12" fmla="*/ 66675 w 171450"/>
                <a:gd name="connsiteY12" fmla="*/ 19050 h 152400"/>
                <a:gd name="connsiteX13" fmla="*/ 23813 w 171450"/>
                <a:gd name="connsiteY13" fmla="*/ 14288 h 152400"/>
                <a:gd name="connsiteX14" fmla="*/ 0 w 171450"/>
                <a:gd name="connsiteY14" fmla="*/ 40481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450" h="152400">
                  <a:moveTo>
                    <a:pt x="0" y="40481"/>
                  </a:moveTo>
                  <a:lnTo>
                    <a:pt x="2381" y="90488"/>
                  </a:lnTo>
                  <a:lnTo>
                    <a:pt x="19050" y="88106"/>
                  </a:lnTo>
                  <a:lnTo>
                    <a:pt x="21431" y="104775"/>
                  </a:lnTo>
                  <a:lnTo>
                    <a:pt x="2381" y="133350"/>
                  </a:lnTo>
                  <a:lnTo>
                    <a:pt x="7144" y="152400"/>
                  </a:lnTo>
                  <a:lnTo>
                    <a:pt x="7144" y="152400"/>
                  </a:lnTo>
                  <a:lnTo>
                    <a:pt x="133350" y="92869"/>
                  </a:lnTo>
                  <a:lnTo>
                    <a:pt x="142875" y="38100"/>
                  </a:lnTo>
                  <a:lnTo>
                    <a:pt x="171450" y="7144"/>
                  </a:lnTo>
                  <a:lnTo>
                    <a:pt x="157162" y="0"/>
                  </a:lnTo>
                  <a:lnTo>
                    <a:pt x="85725" y="28575"/>
                  </a:lnTo>
                  <a:lnTo>
                    <a:pt x="66675" y="19050"/>
                  </a:lnTo>
                  <a:lnTo>
                    <a:pt x="23813" y="14288"/>
                  </a:lnTo>
                  <a:lnTo>
                    <a:pt x="0" y="40481"/>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48" name="Freeform: Shape 313">
              <a:extLst>
                <a:ext uri="{FF2B5EF4-FFF2-40B4-BE49-F238E27FC236}">
                  <a16:creationId xmlns:a16="http://schemas.microsoft.com/office/drawing/2014/main" id="{C19A10B6-C053-9160-0FC3-127A07B92078}"/>
                </a:ext>
              </a:extLst>
            </p:cNvPr>
            <p:cNvSpPr>
              <a:spLocks/>
            </p:cNvSpPr>
            <p:nvPr/>
          </p:nvSpPr>
          <p:spPr bwMode="auto">
            <a:xfrm>
              <a:off x="5138738" y="3817143"/>
              <a:ext cx="109537" cy="128588"/>
            </a:xfrm>
            <a:custGeom>
              <a:avLst/>
              <a:gdLst>
                <a:gd name="connsiteX0" fmla="*/ 109537 w 109537"/>
                <a:gd name="connsiteY0" fmla="*/ 14287 h 100012"/>
                <a:gd name="connsiteX1" fmla="*/ 50006 w 109537"/>
                <a:gd name="connsiteY1" fmla="*/ 35719 h 100012"/>
                <a:gd name="connsiteX2" fmla="*/ 76200 w 109537"/>
                <a:gd name="connsiteY2" fmla="*/ 57150 h 100012"/>
                <a:gd name="connsiteX3" fmla="*/ 57150 w 109537"/>
                <a:gd name="connsiteY3" fmla="*/ 78581 h 100012"/>
                <a:gd name="connsiteX4" fmla="*/ 40481 w 109537"/>
                <a:gd name="connsiteY4" fmla="*/ 85725 h 100012"/>
                <a:gd name="connsiteX5" fmla="*/ 23812 w 109537"/>
                <a:gd name="connsiteY5" fmla="*/ 100012 h 100012"/>
                <a:gd name="connsiteX6" fmla="*/ 0 w 109537"/>
                <a:gd name="connsiteY6" fmla="*/ 88106 h 100012"/>
                <a:gd name="connsiteX7" fmla="*/ 19050 w 109537"/>
                <a:gd name="connsiteY7" fmla="*/ 0 h 100012"/>
                <a:gd name="connsiteX8" fmla="*/ 109537 w 109537"/>
                <a:gd name="connsiteY8" fmla="*/ 14287 h 100012"/>
                <a:gd name="connsiteX0" fmla="*/ 109537 w 109537"/>
                <a:gd name="connsiteY0" fmla="*/ 14287 h 100012"/>
                <a:gd name="connsiteX1" fmla="*/ 50006 w 109537"/>
                <a:gd name="connsiteY1" fmla="*/ 35719 h 100012"/>
                <a:gd name="connsiteX2" fmla="*/ 76200 w 109537"/>
                <a:gd name="connsiteY2" fmla="*/ 57150 h 100012"/>
                <a:gd name="connsiteX3" fmla="*/ 57150 w 109537"/>
                <a:gd name="connsiteY3" fmla="*/ 78581 h 100012"/>
                <a:gd name="connsiteX4" fmla="*/ 40481 w 109537"/>
                <a:gd name="connsiteY4" fmla="*/ 85725 h 100012"/>
                <a:gd name="connsiteX5" fmla="*/ 23812 w 109537"/>
                <a:gd name="connsiteY5" fmla="*/ 100012 h 100012"/>
                <a:gd name="connsiteX6" fmla="*/ 0 w 109537"/>
                <a:gd name="connsiteY6" fmla="*/ 88106 h 100012"/>
                <a:gd name="connsiteX7" fmla="*/ 19050 w 109537"/>
                <a:gd name="connsiteY7" fmla="*/ 0 h 100012"/>
                <a:gd name="connsiteX8" fmla="*/ 76200 w 109537"/>
                <a:gd name="connsiteY8" fmla="*/ 11906 h 100012"/>
                <a:gd name="connsiteX9" fmla="*/ 109537 w 109537"/>
                <a:gd name="connsiteY9" fmla="*/ 14287 h 100012"/>
                <a:gd name="connsiteX0" fmla="*/ 109537 w 109537"/>
                <a:gd name="connsiteY0" fmla="*/ 42863 h 128588"/>
                <a:gd name="connsiteX1" fmla="*/ 50006 w 109537"/>
                <a:gd name="connsiteY1" fmla="*/ 64295 h 128588"/>
                <a:gd name="connsiteX2" fmla="*/ 76200 w 109537"/>
                <a:gd name="connsiteY2" fmla="*/ 85726 h 128588"/>
                <a:gd name="connsiteX3" fmla="*/ 57150 w 109537"/>
                <a:gd name="connsiteY3" fmla="*/ 107157 h 128588"/>
                <a:gd name="connsiteX4" fmla="*/ 40481 w 109537"/>
                <a:gd name="connsiteY4" fmla="*/ 114301 h 128588"/>
                <a:gd name="connsiteX5" fmla="*/ 23812 w 109537"/>
                <a:gd name="connsiteY5" fmla="*/ 128588 h 128588"/>
                <a:gd name="connsiteX6" fmla="*/ 0 w 109537"/>
                <a:gd name="connsiteY6" fmla="*/ 116682 h 128588"/>
                <a:gd name="connsiteX7" fmla="*/ 19050 w 109537"/>
                <a:gd name="connsiteY7" fmla="*/ 28576 h 128588"/>
                <a:gd name="connsiteX8" fmla="*/ 92869 w 109537"/>
                <a:gd name="connsiteY8" fmla="*/ 0 h 128588"/>
                <a:gd name="connsiteX9" fmla="*/ 109537 w 109537"/>
                <a:gd name="connsiteY9" fmla="*/ 42863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7" h="128588">
                  <a:moveTo>
                    <a:pt x="109537" y="42863"/>
                  </a:moveTo>
                  <a:lnTo>
                    <a:pt x="50006" y="64295"/>
                  </a:lnTo>
                  <a:lnTo>
                    <a:pt x="76200" y="85726"/>
                  </a:lnTo>
                  <a:lnTo>
                    <a:pt x="57150" y="107157"/>
                  </a:lnTo>
                  <a:lnTo>
                    <a:pt x="40481" y="114301"/>
                  </a:lnTo>
                  <a:lnTo>
                    <a:pt x="23812" y="128588"/>
                  </a:lnTo>
                  <a:lnTo>
                    <a:pt x="0" y="116682"/>
                  </a:lnTo>
                  <a:lnTo>
                    <a:pt x="19050" y="28576"/>
                  </a:lnTo>
                  <a:lnTo>
                    <a:pt x="92869" y="0"/>
                  </a:lnTo>
                  <a:lnTo>
                    <a:pt x="109537" y="42863"/>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49" name="Freeform: Shape 316">
              <a:extLst>
                <a:ext uri="{FF2B5EF4-FFF2-40B4-BE49-F238E27FC236}">
                  <a16:creationId xmlns:a16="http://schemas.microsoft.com/office/drawing/2014/main" id="{B52D1659-A552-7B8C-0ADC-1086F2D75920}"/>
                </a:ext>
              </a:extLst>
            </p:cNvPr>
            <p:cNvSpPr>
              <a:spLocks/>
            </p:cNvSpPr>
            <p:nvPr/>
          </p:nvSpPr>
          <p:spPr bwMode="auto">
            <a:xfrm>
              <a:off x="4512469" y="4352925"/>
              <a:ext cx="173831" cy="271463"/>
            </a:xfrm>
            <a:custGeom>
              <a:avLst/>
              <a:gdLst>
                <a:gd name="connsiteX0" fmla="*/ 133350 w 173831"/>
                <a:gd name="connsiteY0" fmla="*/ 0 h 259557"/>
                <a:gd name="connsiteX1" fmla="*/ 97631 w 173831"/>
                <a:gd name="connsiteY1" fmla="*/ 92869 h 259557"/>
                <a:gd name="connsiteX2" fmla="*/ 61912 w 173831"/>
                <a:gd name="connsiteY2" fmla="*/ 142875 h 259557"/>
                <a:gd name="connsiteX3" fmla="*/ 28575 w 173831"/>
                <a:gd name="connsiteY3" fmla="*/ 126207 h 259557"/>
                <a:gd name="connsiteX4" fmla="*/ 7144 w 173831"/>
                <a:gd name="connsiteY4" fmla="*/ 152400 h 259557"/>
                <a:gd name="connsiteX5" fmla="*/ 0 w 173831"/>
                <a:gd name="connsiteY5" fmla="*/ 192882 h 259557"/>
                <a:gd name="connsiteX6" fmla="*/ 23812 w 173831"/>
                <a:gd name="connsiteY6" fmla="*/ 221457 h 259557"/>
                <a:gd name="connsiteX7" fmla="*/ 35719 w 173831"/>
                <a:gd name="connsiteY7" fmla="*/ 254794 h 259557"/>
                <a:gd name="connsiteX8" fmla="*/ 102394 w 173831"/>
                <a:gd name="connsiteY8" fmla="*/ 259557 h 259557"/>
                <a:gd name="connsiteX9" fmla="*/ 107156 w 173831"/>
                <a:gd name="connsiteY9" fmla="*/ 247650 h 259557"/>
                <a:gd name="connsiteX10" fmla="*/ 171450 w 173831"/>
                <a:gd name="connsiteY10" fmla="*/ 259557 h 259557"/>
                <a:gd name="connsiteX11" fmla="*/ 173831 w 173831"/>
                <a:gd name="connsiteY11" fmla="*/ 240507 h 259557"/>
                <a:gd name="connsiteX12" fmla="*/ 142875 w 173831"/>
                <a:gd name="connsiteY12" fmla="*/ 173832 h 259557"/>
                <a:gd name="connsiteX13" fmla="*/ 159544 w 173831"/>
                <a:gd name="connsiteY13" fmla="*/ 111919 h 259557"/>
                <a:gd name="connsiteX14" fmla="*/ 147637 w 173831"/>
                <a:gd name="connsiteY14" fmla="*/ 85725 h 259557"/>
                <a:gd name="connsiteX15" fmla="*/ 130969 w 173831"/>
                <a:gd name="connsiteY15" fmla="*/ 71438 h 259557"/>
                <a:gd name="connsiteX16" fmla="*/ 145256 w 173831"/>
                <a:gd name="connsiteY16" fmla="*/ 61913 h 259557"/>
                <a:gd name="connsiteX17" fmla="*/ 133350 w 173831"/>
                <a:gd name="connsiteY17" fmla="*/ 0 h 259557"/>
                <a:gd name="connsiteX0" fmla="*/ 133350 w 173831"/>
                <a:gd name="connsiteY0" fmla="*/ 0 h 259557"/>
                <a:gd name="connsiteX1" fmla="*/ 97631 w 173831"/>
                <a:gd name="connsiteY1" fmla="*/ 92869 h 259557"/>
                <a:gd name="connsiteX2" fmla="*/ 61912 w 173831"/>
                <a:gd name="connsiteY2" fmla="*/ 142875 h 259557"/>
                <a:gd name="connsiteX3" fmla="*/ 28575 w 173831"/>
                <a:gd name="connsiteY3" fmla="*/ 126207 h 259557"/>
                <a:gd name="connsiteX4" fmla="*/ 7144 w 173831"/>
                <a:gd name="connsiteY4" fmla="*/ 152400 h 259557"/>
                <a:gd name="connsiteX5" fmla="*/ 0 w 173831"/>
                <a:gd name="connsiteY5" fmla="*/ 192882 h 259557"/>
                <a:gd name="connsiteX6" fmla="*/ 23812 w 173831"/>
                <a:gd name="connsiteY6" fmla="*/ 221457 h 259557"/>
                <a:gd name="connsiteX7" fmla="*/ 35719 w 173831"/>
                <a:gd name="connsiteY7" fmla="*/ 254794 h 259557"/>
                <a:gd name="connsiteX8" fmla="*/ 102394 w 173831"/>
                <a:gd name="connsiteY8" fmla="*/ 259557 h 259557"/>
                <a:gd name="connsiteX9" fmla="*/ 107156 w 173831"/>
                <a:gd name="connsiteY9" fmla="*/ 247650 h 259557"/>
                <a:gd name="connsiteX10" fmla="*/ 171450 w 173831"/>
                <a:gd name="connsiteY10" fmla="*/ 259557 h 259557"/>
                <a:gd name="connsiteX11" fmla="*/ 173831 w 173831"/>
                <a:gd name="connsiteY11" fmla="*/ 240507 h 259557"/>
                <a:gd name="connsiteX12" fmla="*/ 142875 w 173831"/>
                <a:gd name="connsiteY12" fmla="*/ 173832 h 259557"/>
                <a:gd name="connsiteX13" fmla="*/ 159544 w 173831"/>
                <a:gd name="connsiteY13" fmla="*/ 111919 h 259557"/>
                <a:gd name="connsiteX14" fmla="*/ 147637 w 173831"/>
                <a:gd name="connsiteY14" fmla="*/ 85725 h 259557"/>
                <a:gd name="connsiteX15" fmla="*/ 130969 w 173831"/>
                <a:gd name="connsiteY15" fmla="*/ 71438 h 259557"/>
                <a:gd name="connsiteX16" fmla="*/ 145256 w 173831"/>
                <a:gd name="connsiteY16" fmla="*/ 61913 h 259557"/>
                <a:gd name="connsiteX17" fmla="*/ 138112 w 173831"/>
                <a:gd name="connsiteY17" fmla="*/ 33338 h 259557"/>
                <a:gd name="connsiteX18" fmla="*/ 133350 w 173831"/>
                <a:gd name="connsiteY18" fmla="*/ 0 h 259557"/>
                <a:gd name="connsiteX0" fmla="*/ 133350 w 173831"/>
                <a:gd name="connsiteY0" fmla="*/ 11906 h 271463"/>
                <a:gd name="connsiteX1" fmla="*/ 97631 w 173831"/>
                <a:gd name="connsiteY1" fmla="*/ 104775 h 271463"/>
                <a:gd name="connsiteX2" fmla="*/ 61912 w 173831"/>
                <a:gd name="connsiteY2" fmla="*/ 154781 h 271463"/>
                <a:gd name="connsiteX3" fmla="*/ 28575 w 173831"/>
                <a:gd name="connsiteY3" fmla="*/ 138113 h 271463"/>
                <a:gd name="connsiteX4" fmla="*/ 7144 w 173831"/>
                <a:gd name="connsiteY4" fmla="*/ 164306 h 271463"/>
                <a:gd name="connsiteX5" fmla="*/ 0 w 173831"/>
                <a:gd name="connsiteY5" fmla="*/ 204788 h 271463"/>
                <a:gd name="connsiteX6" fmla="*/ 23812 w 173831"/>
                <a:gd name="connsiteY6" fmla="*/ 233363 h 271463"/>
                <a:gd name="connsiteX7" fmla="*/ 35719 w 173831"/>
                <a:gd name="connsiteY7" fmla="*/ 266700 h 271463"/>
                <a:gd name="connsiteX8" fmla="*/ 102394 w 173831"/>
                <a:gd name="connsiteY8" fmla="*/ 271463 h 271463"/>
                <a:gd name="connsiteX9" fmla="*/ 107156 w 173831"/>
                <a:gd name="connsiteY9" fmla="*/ 259556 h 271463"/>
                <a:gd name="connsiteX10" fmla="*/ 171450 w 173831"/>
                <a:gd name="connsiteY10" fmla="*/ 271463 h 271463"/>
                <a:gd name="connsiteX11" fmla="*/ 173831 w 173831"/>
                <a:gd name="connsiteY11" fmla="*/ 252413 h 271463"/>
                <a:gd name="connsiteX12" fmla="*/ 142875 w 173831"/>
                <a:gd name="connsiteY12" fmla="*/ 185738 h 271463"/>
                <a:gd name="connsiteX13" fmla="*/ 159544 w 173831"/>
                <a:gd name="connsiteY13" fmla="*/ 123825 h 271463"/>
                <a:gd name="connsiteX14" fmla="*/ 147637 w 173831"/>
                <a:gd name="connsiteY14" fmla="*/ 97631 h 271463"/>
                <a:gd name="connsiteX15" fmla="*/ 130969 w 173831"/>
                <a:gd name="connsiteY15" fmla="*/ 83344 h 271463"/>
                <a:gd name="connsiteX16" fmla="*/ 145256 w 173831"/>
                <a:gd name="connsiteY16" fmla="*/ 73819 h 271463"/>
                <a:gd name="connsiteX17" fmla="*/ 157162 w 173831"/>
                <a:gd name="connsiteY17" fmla="*/ 0 h 271463"/>
                <a:gd name="connsiteX18" fmla="*/ 133350 w 173831"/>
                <a:gd name="connsiteY18" fmla="*/ 11906 h 271463"/>
                <a:gd name="connsiteX0" fmla="*/ 133350 w 173831"/>
                <a:gd name="connsiteY0" fmla="*/ 11906 h 271463"/>
                <a:gd name="connsiteX1" fmla="*/ 97631 w 173831"/>
                <a:gd name="connsiteY1" fmla="*/ 104775 h 271463"/>
                <a:gd name="connsiteX2" fmla="*/ 61912 w 173831"/>
                <a:gd name="connsiteY2" fmla="*/ 154781 h 271463"/>
                <a:gd name="connsiteX3" fmla="*/ 28575 w 173831"/>
                <a:gd name="connsiteY3" fmla="*/ 138113 h 271463"/>
                <a:gd name="connsiteX4" fmla="*/ 7144 w 173831"/>
                <a:gd name="connsiteY4" fmla="*/ 164306 h 271463"/>
                <a:gd name="connsiteX5" fmla="*/ 0 w 173831"/>
                <a:gd name="connsiteY5" fmla="*/ 204788 h 271463"/>
                <a:gd name="connsiteX6" fmla="*/ 23812 w 173831"/>
                <a:gd name="connsiteY6" fmla="*/ 233363 h 271463"/>
                <a:gd name="connsiteX7" fmla="*/ 35719 w 173831"/>
                <a:gd name="connsiteY7" fmla="*/ 266700 h 271463"/>
                <a:gd name="connsiteX8" fmla="*/ 102394 w 173831"/>
                <a:gd name="connsiteY8" fmla="*/ 271463 h 271463"/>
                <a:gd name="connsiteX9" fmla="*/ 107156 w 173831"/>
                <a:gd name="connsiteY9" fmla="*/ 259556 h 271463"/>
                <a:gd name="connsiteX10" fmla="*/ 171450 w 173831"/>
                <a:gd name="connsiteY10" fmla="*/ 271463 h 271463"/>
                <a:gd name="connsiteX11" fmla="*/ 173831 w 173831"/>
                <a:gd name="connsiteY11" fmla="*/ 252413 h 271463"/>
                <a:gd name="connsiteX12" fmla="*/ 142875 w 173831"/>
                <a:gd name="connsiteY12" fmla="*/ 185738 h 271463"/>
                <a:gd name="connsiteX13" fmla="*/ 159544 w 173831"/>
                <a:gd name="connsiteY13" fmla="*/ 123825 h 271463"/>
                <a:gd name="connsiteX14" fmla="*/ 147637 w 173831"/>
                <a:gd name="connsiteY14" fmla="*/ 97631 h 271463"/>
                <a:gd name="connsiteX15" fmla="*/ 130969 w 173831"/>
                <a:gd name="connsiteY15" fmla="*/ 83344 h 271463"/>
                <a:gd name="connsiteX16" fmla="*/ 145256 w 173831"/>
                <a:gd name="connsiteY16" fmla="*/ 73819 h 271463"/>
                <a:gd name="connsiteX17" fmla="*/ 147637 w 173831"/>
                <a:gd name="connsiteY17" fmla="*/ 52388 h 271463"/>
                <a:gd name="connsiteX18" fmla="*/ 157162 w 173831"/>
                <a:gd name="connsiteY18" fmla="*/ 0 h 271463"/>
                <a:gd name="connsiteX19" fmla="*/ 133350 w 173831"/>
                <a:gd name="connsiteY19" fmla="*/ 11906 h 271463"/>
                <a:gd name="connsiteX0" fmla="*/ 133350 w 173831"/>
                <a:gd name="connsiteY0" fmla="*/ 11906 h 271463"/>
                <a:gd name="connsiteX1" fmla="*/ 97631 w 173831"/>
                <a:gd name="connsiteY1" fmla="*/ 104775 h 271463"/>
                <a:gd name="connsiteX2" fmla="*/ 61912 w 173831"/>
                <a:gd name="connsiteY2" fmla="*/ 154781 h 271463"/>
                <a:gd name="connsiteX3" fmla="*/ 28575 w 173831"/>
                <a:gd name="connsiteY3" fmla="*/ 138113 h 271463"/>
                <a:gd name="connsiteX4" fmla="*/ 7144 w 173831"/>
                <a:gd name="connsiteY4" fmla="*/ 164306 h 271463"/>
                <a:gd name="connsiteX5" fmla="*/ 0 w 173831"/>
                <a:gd name="connsiteY5" fmla="*/ 204788 h 271463"/>
                <a:gd name="connsiteX6" fmla="*/ 23812 w 173831"/>
                <a:gd name="connsiteY6" fmla="*/ 233363 h 271463"/>
                <a:gd name="connsiteX7" fmla="*/ 35719 w 173831"/>
                <a:gd name="connsiteY7" fmla="*/ 266700 h 271463"/>
                <a:gd name="connsiteX8" fmla="*/ 102394 w 173831"/>
                <a:gd name="connsiteY8" fmla="*/ 271463 h 271463"/>
                <a:gd name="connsiteX9" fmla="*/ 107156 w 173831"/>
                <a:gd name="connsiteY9" fmla="*/ 259556 h 271463"/>
                <a:gd name="connsiteX10" fmla="*/ 171450 w 173831"/>
                <a:gd name="connsiteY10" fmla="*/ 271463 h 271463"/>
                <a:gd name="connsiteX11" fmla="*/ 173831 w 173831"/>
                <a:gd name="connsiteY11" fmla="*/ 252413 h 271463"/>
                <a:gd name="connsiteX12" fmla="*/ 142875 w 173831"/>
                <a:gd name="connsiteY12" fmla="*/ 185738 h 271463"/>
                <a:gd name="connsiteX13" fmla="*/ 159544 w 173831"/>
                <a:gd name="connsiteY13" fmla="*/ 123825 h 271463"/>
                <a:gd name="connsiteX14" fmla="*/ 147637 w 173831"/>
                <a:gd name="connsiteY14" fmla="*/ 97631 h 271463"/>
                <a:gd name="connsiteX15" fmla="*/ 130969 w 173831"/>
                <a:gd name="connsiteY15" fmla="*/ 83344 h 271463"/>
                <a:gd name="connsiteX16" fmla="*/ 145256 w 173831"/>
                <a:gd name="connsiteY16" fmla="*/ 73819 h 271463"/>
                <a:gd name="connsiteX17" fmla="*/ 159543 w 173831"/>
                <a:gd name="connsiteY17" fmla="*/ 52388 h 271463"/>
                <a:gd name="connsiteX18" fmla="*/ 157162 w 173831"/>
                <a:gd name="connsiteY18" fmla="*/ 0 h 271463"/>
                <a:gd name="connsiteX19" fmla="*/ 133350 w 173831"/>
                <a:gd name="connsiteY19" fmla="*/ 11906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831" h="271463">
                  <a:moveTo>
                    <a:pt x="133350" y="11906"/>
                  </a:moveTo>
                  <a:lnTo>
                    <a:pt x="97631" y="104775"/>
                  </a:lnTo>
                  <a:lnTo>
                    <a:pt x="61912" y="154781"/>
                  </a:lnTo>
                  <a:lnTo>
                    <a:pt x="28575" y="138113"/>
                  </a:lnTo>
                  <a:lnTo>
                    <a:pt x="7144" y="164306"/>
                  </a:lnTo>
                  <a:lnTo>
                    <a:pt x="0" y="204788"/>
                  </a:lnTo>
                  <a:lnTo>
                    <a:pt x="23812" y="233363"/>
                  </a:lnTo>
                  <a:lnTo>
                    <a:pt x="35719" y="266700"/>
                  </a:lnTo>
                  <a:lnTo>
                    <a:pt x="102394" y="271463"/>
                  </a:lnTo>
                  <a:lnTo>
                    <a:pt x="107156" y="259556"/>
                  </a:lnTo>
                  <a:lnTo>
                    <a:pt x="171450" y="271463"/>
                  </a:lnTo>
                  <a:lnTo>
                    <a:pt x="173831" y="252413"/>
                  </a:lnTo>
                  <a:lnTo>
                    <a:pt x="142875" y="185738"/>
                  </a:lnTo>
                  <a:lnTo>
                    <a:pt x="159544" y="123825"/>
                  </a:lnTo>
                  <a:lnTo>
                    <a:pt x="147637" y="97631"/>
                  </a:lnTo>
                  <a:lnTo>
                    <a:pt x="130969" y="83344"/>
                  </a:lnTo>
                  <a:lnTo>
                    <a:pt x="145256" y="73819"/>
                  </a:lnTo>
                  <a:lnTo>
                    <a:pt x="159543" y="52388"/>
                  </a:lnTo>
                  <a:lnTo>
                    <a:pt x="157162" y="0"/>
                  </a:lnTo>
                  <a:lnTo>
                    <a:pt x="133350" y="11906"/>
                  </a:lnTo>
                  <a:close/>
                </a:path>
              </a:pathLst>
            </a:custGeom>
            <a:grpFill/>
            <a:ln w="9525">
              <a:solidFill>
                <a:schemeClr val="bg1"/>
              </a:solidFill>
              <a:round/>
              <a:headEnd/>
              <a:tailEnd/>
            </a:ln>
          </p:spPr>
          <p:txBody>
            <a:bodyPr/>
            <a:lstStyle/>
            <a:p>
              <a:endParaRPr lang="en-GB" sz="3600"/>
            </a:p>
          </p:txBody>
        </p:sp>
        <p:sp>
          <p:nvSpPr>
            <p:cNvPr id="1750" name="Freeform: Shape 317">
              <a:extLst>
                <a:ext uri="{FF2B5EF4-FFF2-40B4-BE49-F238E27FC236}">
                  <a16:creationId xmlns:a16="http://schemas.microsoft.com/office/drawing/2014/main" id="{FBD00D39-5758-7DE3-571D-E26C3BBDF9E5}"/>
                </a:ext>
              </a:extLst>
            </p:cNvPr>
            <p:cNvSpPr>
              <a:spLocks/>
            </p:cNvSpPr>
            <p:nvPr/>
          </p:nvSpPr>
          <p:spPr bwMode="auto">
            <a:xfrm rot="2301587">
              <a:off x="4528865" y="4618682"/>
              <a:ext cx="45719" cy="45719"/>
            </a:xfrm>
            <a:custGeom>
              <a:avLst/>
              <a:gdLst>
                <a:gd name="connsiteX0" fmla="*/ 0 w 61913"/>
                <a:gd name="connsiteY0" fmla="*/ 0 h 80962"/>
                <a:gd name="connsiteX1" fmla="*/ 16669 w 61913"/>
                <a:gd name="connsiteY1" fmla="*/ 80962 h 80962"/>
                <a:gd name="connsiteX2" fmla="*/ 61913 w 61913"/>
                <a:gd name="connsiteY2" fmla="*/ 69056 h 80962"/>
                <a:gd name="connsiteX3" fmla="*/ 0 w 61913"/>
                <a:gd name="connsiteY3" fmla="*/ 0 h 80962"/>
                <a:gd name="connsiteX0" fmla="*/ 0 w 61913"/>
                <a:gd name="connsiteY0" fmla="*/ 0 h 80962"/>
                <a:gd name="connsiteX1" fmla="*/ 16669 w 61913"/>
                <a:gd name="connsiteY1" fmla="*/ 80962 h 80962"/>
                <a:gd name="connsiteX2" fmla="*/ 61913 w 61913"/>
                <a:gd name="connsiteY2" fmla="*/ 69056 h 80962"/>
                <a:gd name="connsiteX3" fmla="*/ 23813 w 61913"/>
                <a:gd name="connsiteY3" fmla="*/ 23812 h 80962"/>
                <a:gd name="connsiteX4" fmla="*/ 0 w 61913"/>
                <a:gd name="connsiteY4" fmla="*/ 0 h 80962"/>
                <a:gd name="connsiteX0" fmla="*/ 0 w 61913"/>
                <a:gd name="connsiteY0" fmla="*/ 9526 h 90488"/>
                <a:gd name="connsiteX1" fmla="*/ 16669 w 61913"/>
                <a:gd name="connsiteY1" fmla="*/ 90488 h 90488"/>
                <a:gd name="connsiteX2" fmla="*/ 61913 w 61913"/>
                <a:gd name="connsiteY2" fmla="*/ 78582 h 90488"/>
                <a:gd name="connsiteX3" fmla="*/ 33338 w 61913"/>
                <a:gd name="connsiteY3" fmla="*/ 0 h 90488"/>
                <a:gd name="connsiteX4" fmla="*/ 0 w 61913"/>
                <a:gd name="connsiteY4" fmla="*/ 9526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3" h="90488">
                  <a:moveTo>
                    <a:pt x="0" y="9526"/>
                  </a:moveTo>
                  <a:lnTo>
                    <a:pt x="16669" y="90488"/>
                  </a:lnTo>
                  <a:lnTo>
                    <a:pt x="61913" y="78582"/>
                  </a:lnTo>
                  <a:lnTo>
                    <a:pt x="33338" y="0"/>
                  </a:lnTo>
                  <a:lnTo>
                    <a:pt x="0" y="9526"/>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51" name="Freeform: Shape 1060">
              <a:extLst>
                <a:ext uri="{FF2B5EF4-FFF2-40B4-BE49-F238E27FC236}">
                  <a16:creationId xmlns:a16="http://schemas.microsoft.com/office/drawing/2014/main" id="{8807208F-E0D8-2C3D-52D9-F9FF0E2563DC}"/>
                </a:ext>
              </a:extLst>
            </p:cNvPr>
            <p:cNvSpPr>
              <a:spLocks/>
            </p:cNvSpPr>
            <p:nvPr/>
          </p:nvSpPr>
          <p:spPr bwMode="auto">
            <a:xfrm>
              <a:off x="4512469" y="4624388"/>
              <a:ext cx="147637" cy="145256"/>
            </a:xfrm>
            <a:custGeom>
              <a:avLst/>
              <a:gdLst>
                <a:gd name="connsiteX0" fmla="*/ 14287 w 147637"/>
                <a:gd name="connsiteY0" fmla="*/ 26193 h 145256"/>
                <a:gd name="connsiteX1" fmla="*/ 0 w 147637"/>
                <a:gd name="connsiteY1" fmla="*/ 78581 h 145256"/>
                <a:gd name="connsiteX2" fmla="*/ 23812 w 147637"/>
                <a:gd name="connsiteY2" fmla="*/ 111918 h 145256"/>
                <a:gd name="connsiteX3" fmla="*/ 54769 w 147637"/>
                <a:gd name="connsiteY3" fmla="*/ 145256 h 145256"/>
                <a:gd name="connsiteX4" fmla="*/ 83344 w 147637"/>
                <a:gd name="connsiteY4" fmla="*/ 140493 h 145256"/>
                <a:gd name="connsiteX5" fmla="*/ 76200 w 147637"/>
                <a:gd name="connsiteY5" fmla="*/ 123825 h 145256"/>
                <a:gd name="connsiteX6" fmla="*/ 90487 w 147637"/>
                <a:gd name="connsiteY6" fmla="*/ 102393 h 145256"/>
                <a:gd name="connsiteX7" fmla="*/ 116681 w 147637"/>
                <a:gd name="connsiteY7" fmla="*/ 109537 h 145256"/>
                <a:gd name="connsiteX8" fmla="*/ 147637 w 147637"/>
                <a:gd name="connsiteY8" fmla="*/ 109537 h 145256"/>
                <a:gd name="connsiteX9" fmla="*/ 145256 w 147637"/>
                <a:gd name="connsiteY9" fmla="*/ 78581 h 145256"/>
                <a:gd name="connsiteX10" fmla="*/ 133350 w 147637"/>
                <a:gd name="connsiteY10" fmla="*/ 47625 h 145256"/>
                <a:gd name="connsiteX11" fmla="*/ 142875 w 147637"/>
                <a:gd name="connsiteY11" fmla="*/ 14287 h 145256"/>
                <a:gd name="connsiteX12" fmla="*/ 104775 w 147637"/>
                <a:gd name="connsiteY12" fmla="*/ 23812 h 145256"/>
                <a:gd name="connsiteX13" fmla="*/ 104775 w 147637"/>
                <a:gd name="connsiteY13" fmla="*/ 0 h 145256"/>
                <a:gd name="connsiteX14" fmla="*/ 64294 w 147637"/>
                <a:gd name="connsiteY14" fmla="*/ 4762 h 145256"/>
                <a:gd name="connsiteX15" fmla="*/ 14287 w 147637"/>
                <a:gd name="connsiteY15" fmla="*/ 26193 h 145256"/>
                <a:gd name="connsiteX0" fmla="*/ 14287 w 147637"/>
                <a:gd name="connsiteY0" fmla="*/ 26193 h 145256"/>
                <a:gd name="connsiteX1" fmla="*/ 0 w 147637"/>
                <a:gd name="connsiteY1" fmla="*/ 78581 h 145256"/>
                <a:gd name="connsiteX2" fmla="*/ 23812 w 147637"/>
                <a:gd name="connsiteY2" fmla="*/ 111918 h 145256"/>
                <a:gd name="connsiteX3" fmla="*/ 54769 w 147637"/>
                <a:gd name="connsiteY3" fmla="*/ 145256 h 145256"/>
                <a:gd name="connsiteX4" fmla="*/ 83344 w 147637"/>
                <a:gd name="connsiteY4" fmla="*/ 140493 h 145256"/>
                <a:gd name="connsiteX5" fmla="*/ 76200 w 147637"/>
                <a:gd name="connsiteY5" fmla="*/ 123825 h 145256"/>
                <a:gd name="connsiteX6" fmla="*/ 90487 w 147637"/>
                <a:gd name="connsiteY6" fmla="*/ 102393 h 145256"/>
                <a:gd name="connsiteX7" fmla="*/ 116681 w 147637"/>
                <a:gd name="connsiteY7" fmla="*/ 109537 h 145256"/>
                <a:gd name="connsiteX8" fmla="*/ 147637 w 147637"/>
                <a:gd name="connsiteY8" fmla="*/ 109537 h 145256"/>
                <a:gd name="connsiteX9" fmla="*/ 145256 w 147637"/>
                <a:gd name="connsiteY9" fmla="*/ 78581 h 145256"/>
                <a:gd name="connsiteX10" fmla="*/ 133350 w 147637"/>
                <a:gd name="connsiteY10" fmla="*/ 47625 h 145256"/>
                <a:gd name="connsiteX11" fmla="*/ 142875 w 147637"/>
                <a:gd name="connsiteY11" fmla="*/ 14287 h 145256"/>
                <a:gd name="connsiteX12" fmla="*/ 104775 w 147637"/>
                <a:gd name="connsiteY12" fmla="*/ 23812 h 145256"/>
                <a:gd name="connsiteX13" fmla="*/ 104775 w 147637"/>
                <a:gd name="connsiteY13" fmla="*/ 0 h 145256"/>
                <a:gd name="connsiteX14" fmla="*/ 64294 w 147637"/>
                <a:gd name="connsiteY14" fmla="*/ 4762 h 145256"/>
                <a:gd name="connsiteX15" fmla="*/ 45244 w 147637"/>
                <a:gd name="connsiteY15" fmla="*/ 14287 h 145256"/>
                <a:gd name="connsiteX16" fmla="*/ 14287 w 147637"/>
                <a:gd name="connsiteY16" fmla="*/ 26193 h 145256"/>
                <a:gd name="connsiteX0" fmla="*/ 14287 w 147637"/>
                <a:gd name="connsiteY0" fmla="*/ 26193 h 145256"/>
                <a:gd name="connsiteX1" fmla="*/ 0 w 147637"/>
                <a:gd name="connsiteY1" fmla="*/ 78581 h 145256"/>
                <a:gd name="connsiteX2" fmla="*/ 23812 w 147637"/>
                <a:gd name="connsiteY2" fmla="*/ 111918 h 145256"/>
                <a:gd name="connsiteX3" fmla="*/ 54769 w 147637"/>
                <a:gd name="connsiteY3" fmla="*/ 145256 h 145256"/>
                <a:gd name="connsiteX4" fmla="*/ 83344 w 147637"/>
                <a:gd name="connsiteY4" fmla="*/ 140493 h 145256"/>
                <a:gd name="connsiteX5" fmla="*/ 76200 w 147637"/>
                <a:gd name="connsiteY5" fmla="*/ 123825 h 145256"/>
                <a:gd name="connsiteX6" fmla="*/ 90487 w 147637"/>
                <a:gd name="connsiteY6" fmla="*/ 102393 h 145256"/>
                <a:gd name="connsiteX7" fmla="*/ 116681 w 147637"/>
                <a:gd name="connsiteY7" fmla="*/ 109537 h 145256"/>
                <a:gd name="connsiteX8" fmla="*/ 147637 w 147637"/>
                <a:gd name="connsiteY8" fmla="*/ 109537 h 145256"/>
                <a:gd name="connsiteX9" fmla="*/ 145256 w 147637"/>
                <a:gd name="connsiteY9" fmla="*/ 78581 h 145256"/>
                <a:gd name="connsiteX10" fmla="*/ 133350 w 147637"/>
                <a:gd name="connsiteY10" fmla="*/ 47625 h 145256"/>
                <a:gd name="connsiteX11" fmla="*/ 142875 w 147637"/>
                <a:gd name="connsiteY11" fmla="*/ 14287 h 145256"/>
                <a:gd name="connsiteX12" fmla="*/ 104775 w 147637"/>
                <a:gd name="connsiteY12" fmla="*/ 23812 h 145256"/>
                <a:gd name="connsiteX13" fmla="*/ 104775 w 147637"/>
                <a:gd name="connsiteY13" fmla="*/ 0 h 145256"/>
                <a:gd name="connsiteX14" fmla="*/ 64294 w 147637"/>
                <a:gd name="connsiteY14" fmla="*/ 4762 h 145256"/>
                <a:gd name="connsiteX15" fmla="*/ 45244 w 147637"/>
                <a:gd name="connsiteY15" fmla="*/ 38100 h 145256"/>
                <a:gd name="connsiteX16" fmla="*/ 14287 w 147637"/>
                <a:gd name="connsiteY16" fmla="*/ 26193 h 145256"/>
                <a:gd name="connsiteX0" fmla="*/ 14287 w 147637"/>
                <a:gd name="connsiteY0" fmla="*/ 26193 h 145256"/>
                <a:gd name="connsiteX1" fmla="*/ 0 w 147637"/>
                <a:gd name="connsiteY1" fmla="*/ 78581 h 145256"/>
                <a:gd name="connsiteX2" fmla="*/ 23812 w 147637"/>
                <a:gd name="connsiteY2" fmla="*/ 111918 h 145256"/>
                <a:gd name="connsiteX3" fmla="*/ 54769 w 147637"/>
                <a:gd name="connsiteY3" fmla="*/ 145256 h 145256"/>
                <a:gd name="connsiteX4" fmla="*/ 83344 w 147637"/>
                <a:gd name="connsiteY4" fmla="*/ 140493 h 145256"/>
                <a:gd name="connsiteX5" fmla="*/ 76200 w 147637"/>
                <a:gd name="connsiteY5" fmla="*/ 123825 h 145256"/>
                <a:gd name="connsiteX6" fmla="*/ 90487 w 147637"/>
                <a:gd name="connsiteY6" fmla="*/ 102393 h 145256"/>
                <a:gd name="connsiteX7" fmla="*/ 116681 w 147637"/>
                <a:gd name="connsiteY7" fmla="*/ 109537 h 145256"/>
                <a:gd name="connsiteX8" fmla="*/ 147637 w 147637"/>
                <a:gd name="connsiteY8" fmla="*/ 109537 h 145256"/>
                <a:gd name="connsiteX9" fmla="*/ 145256 w 147637"/>
                <a:gd name="connsiteY9" fmla="*/ 78581 h 145256"/>
                <a:gd name="connsiteX10" fmla="*/ 133350 w 147637"/>
                <a:gd name="connsiteY10" fmla="*/ 47625 h 145256"/>
                <a:gd name="connsiteX11" fmla="*/ 142875 w 147637"/>
                <a:gd name="connsiteY11" fmla="*/ 14287 h 145256"/>
                <a:gd name="connsiteX12" fmla="*/ 104775 w 147637"/>
                <a:gd name="connsiteY12" fmla="*/ 23812 h 145256"/>
                <a:gd name="connsiteX13" fmla="*/ 104775 w 147637"/>
                <a:gd name="connsiteY13" fmla="*/ 0 h 145256"/>
                <a:gd name="connsiteX14" fmla="*/ 64294 w 147637"/>
                <a:gd name="connsiteY14" fmla="*/ 4762 h 145256"/>
                <a:gd name="connsiteX15" fmla="*/ 45244 w 147637"/>
                <a:gd name="connsiteY15" fmla="*/ 30956 h 145256"/>
                <a:gd name="connsiteX16" fmla="*/ 14287 w 147637"/>
                <a:gd name="connsiteY16" fmla="*/ 26193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37" h="145256">
                  <a:moveTo>
                    <a:pt x="14287" y="26193"/>
                  </a:moveTo>
                  <a:lnTo>
                    <a:pt x="0" y="78581"/>
                  </a:lnTo>
                  <a:lnTo>
                    <a:pt x="23812" y="111918"/>
                  </a:lnTo>
                  <a:lnTo>
                    <a:pt x="54769" y="145256"/>
                  </a:lnTo>
                  <a:lnTo>
                    <a:pt x="83344" y="140493"/>
                  </a:lnTo>
                  <a:lnTo>
                    <a:pt x="76200" y="123825"/>
                  </a:lnTo>
                  <a:lnTo>
                    <a:pt x="90487" y="102393"/>
                  </a:lnTo>
                  <a:lnTo>
                    <a:pt x="116681" y="109537"/>
                  </a:lnTo>
                  <a:lnTo>
                    <a:pt x="147637" y="109537"/>
                  </a:lnTo>
                  <a:lnTo>
                    <a:pt x="145256" y="78581"/>
                  </a:lnTo>
                  <a:lnTo>
                    <a:pt x="133350" y="47625"/>
                  </a:lnTo>
                  <a:lnTo>
                    <a:pt x="142875" y="14287"/>
                  </a:lnTo>
                  <a:lnTo>
                    <a:pt x="104775" y="23812"/>
                  </a:lnTo>
                  <a:lnTo>
                    <a:pt x="104775" y="0"/>
                  </a:lnTo>
                  <a:lnTo>
                    <a:pt x="64294" y="4762"/>
                  </a:lnTo>
                  <a:lnTo>
                    <a:pt x="45244" y="30956"/>
                  </a:lnTo>
                  <a:lnTo>
                    <a:pt x="14287" y="26193"/>
                  </a:lnTo>
                  <a:close/>
                </a:path>
              </a:pathLst>
            </a:custGeom>
            <a:grpFill/>
            <a:ln w="9525">
              <a:solidFill>
                <a:schemeClr val="bg1"/>
              </a:solidFill>
              <a:round/>
              <a:headEnd/>
              <a:tailEnd/>
            </a:ln>
          </p:spPr>
          <p:txBody>
            <a:bodyPr/>
            <a:lstStyle/>
            <a:p>
              <a:endParaRPr lang="en-GB" sz="3600"/>
            </a:p>
          </p:txBody>
        </p:sp>
        <p:sp>
          <p:nvSpPr>
            <p:cNvPr id="1752" name="Freeform: Shape 319">
              <a:extLst>
                <a:ext uri="{FF2B5EF4-FFF2-40B4-BE49-F238E27FC236}">
                  <a16:creationId xmlns:a16="http://schemas.microsoft.com/office/drawing/2014/main" id="{50876BCF-66F7-B564-43E7-8C576ACA4978}"/>
                </a:ext>
              </a:extLst>
            </p:cNvPr>
            <p:cNvSpPr>
              <a:spLocks/>
            </p:cNvSpPr>
            <p:nvPr/>
          </p:nvSpPr>
          <p:spPr bwMode="auto">
            <a:xfrm rot="2301587">
              <a:off x="5021855" y="4692288"/>
              <a:ext cx="45719" cy="45719"/>
            </a:xfrm>
            <a:custGeom>
              <a:avLst/>
              <a:gdLst>
                <a:gd name="connsiteX0" fmla="*/ 0 w 61913"/>
                <a:gd name="connsiteY0" fmla="*/ 0 h 80962"/>
                <a:gd name="connsiteX1" fmla="*/ 16669 w 61913"/>
                <a:gd name="connsiteY1" fmla="*/ 80962 h 80962"/>
                <a:gd name="connsiteX2" fmla="*/ 61913 w 61913"/>
                <a:gd name="connsiteY2" fmla="*/ 69056 h 80962"/>
                <a:gd name="connsiteX3" fmla="*/ 0 w 61913"/>
                <a:gd name="connsiteY3" fmla="*/ 0 h 80962"/>
                <a:gd name="connsiteX0" fmla="*/ 0 w 61913"/>
                <a:gd name="connsiteY0" fmla="*/ 0 h 80962"/>
                <a:gd name="connsiteX1" fmla="*/ 16669 w 61913"/>
                <a:gd name="connsiteY1" fmla="*/ 80962 h 80962"/>
                <a:gd name="connsiteX2" fmla="*/ 61913 w 61913"/>
                <a:gd name="connsiteY2" fmla="*/ 69056 h 80962"/>
                <a:gd name="connsiteX3" fmla="*/ 23813 w 61913"/>
                <a:gd name="connsiteY3" fmla="*/ 23812 h 80962"/>
                <a:gd name="connsiteX4" fmla="*/ 0 w 61913"/>
                <a:gd name="connsiteY4" fmla="*/ 0 h 80962"/>
                <a:gd name="connsiteX0" fmla="*/ 0 w 61913"/>
                <a:gd name="connsiteY0" fmla="*/ 9526 h 90488"/>
                <a:gd name="connsiteX1" fmla="*/ 16669 w 61913"/>
                <a:gd name="connsiteY1" fmla="*/ 90488 h 90488"/>
                <a:gd name="connsiteX2" fmla="*/ 61913 w 61913"/>
                <a:gd name="connsiteY2" fmla="*/ 78582 h 90488"/>
                <a:gd name="connsiteX3" fmla="*/ 33338 w 61913"/>
                <a:gd name="connsiteY3" fmla="*/ 0 h 90488"/>
                <a:gd name="connsiteX4" fmla="*/ 0 w 61913"/>
                <a:gd name="connsiteY4" fmla="*/ 9526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3" h="90488">
                  <a:moveTo>
                    <a:pt x="0" y="9526"/>
                  </a:moveTo>
                  <a:lnTo>
                    <a:pt x="16669" y="90488"/>
                  </a:lnTo>
                  <a:lnTo>
                    <a:pt x="61913" y="78582"/>
                  </a:lnTo>
                  <a:lnTo>
                    <a:pt x="33338" y="0"/>
                  </a:lnTo>
                  <a:lnTo>
                    <a:pt x="0" y="9526"/>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53" name="Freeform: Shape 320">
              <a:extLst>
                <a:ext uri="{FF2B5EF4-FFF2-40B4-BE49-F238E27FC236}">
                  <a16:creationId xmlns:a16="http://schemas.microsoft.com/office/drawing/2014/main" id="{70434BFA-A719-DE32-5DFF-DAE011EF6FA0}"/>
                </a:ext>
              </a:extLst>
            </p:cNvPr>
            <p:cNvSpPr>
              <a:spLocks/>
            </p:cNvSpPr>
            <p:nvPr/>
          </p:nvSpPr>
          <p:spPr bwMode="auto">
            <a:xfrm rot="2301587">
              <a:off x="5017093" y="4740397"/>
              <a:ext cx="45719" cy="45719"/>
            </a:xfrm>
            <a:custGeom>
              <a:avLst/>
              <a:gdLst>
                <a:gd name="connsiteX0" fmla="*/ 0 w 61913"/>
                <a:gd name="connsiteY0" fmla="*/ 0 h 80962"/>
                <a:gd name="connsiteX1" fmla="*/ 16669 w 61913"/>
                <a:gd name="connsiteY1" fmla="*/ 80962 h 80962"/>
                <a:gd name="connsiteX2" fmla="*/ 61913 w 61913"/>
                <a:gd name="connsiteY2" fmla="*/ 69056 h 80962"/>
                <a:gd name="connsiteX3" fmla="*/ 0 w 61913"/>
                <a:gd name="connsiteY3" fmla="*/ 0 h 80962"/>
                <a:gd name="connsiteX0" fmla="*/ 0 w 61913"/>
                <a:gd name="connsiteY0" fmla="*/ 0 h 80962"/>
                <a:gd name="connsiteX1" fmla="*/ 16669 w 61913"/>
                <a:gd name="connsiteY1" fmla="*/ 80962 h 80962"/>
                <a:gd name="connsiteX2" fmla="*/ 61913 w 61913"/>
                <a:gd name="connsiteY2" fmla="*/ 69056 h 80962"/>
                <a:gd name="connsiteX3" fmla="*/ 23813 w 61913"/>
                <a:gd name="connsiteY3" fmla="*/ 23812 h 80962"/>
                <a:gd name="connsiteX4" fmla="*/ 0 w 61913"/>
                <a:gd name="connsiteY4" fmla="*/ 0 h 80962"/>
                <a:gd name="connsiteX0" fmla="*/ 0 w 61913"/>
                <a:gd name="connsiteY0" fmla="*/ 9526 h 90488"/>
                <a:gd name="connsiteX1" fmla="*/ 16669 w 61913"/>
                <a:gd name="connsiteY1" fmla="*/ 90488 h 90488"/>
                <a:gd name="connsiteX2" fmla="*/ 61913 w 61913"/>
                <a:gd name="connsiteY2" fmla="*/ 78582 h 90488"/>
                <a:gd name="connsiteX3" fmla="*/ 33338 w 61913"/>
                <a:gd name="connsiteY3" fmla="*/ 0 h 90488"/>
                <a:gd name="connsiteX4" fmla="*/ 0 w 61913"/>
                <a:gd name="connsiteY4" fmla="*/ 9526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3" h="90488">
                  <a:moveTo>
                    <a:pt x="0" y="9526"/>
                  </a:moveTo>
                  <a:lnTo>
                    <a:pt x="16669" y="90488"/>
                  </a:lnTo>
                  <a:lnTo>
                    <a:pt x="61913" y="78582"/>
                  </a:lnTo>
                  <a:lnTo>
                    <a:pt x="33338" y="0"/>
                  </a:lnTo>
                  <a:lnTo>
                    <a:pt x="0" y="9526"/>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54" name="Freeform: Shape 1072">
              <a:extLst>
                <a:ext uri="{FF2B5EF4-FFF2-40B4-BE49-F238E27FC236}">
                  <a16:creationId xmlns:a16="http://schemas.microsoft.com/office/drawing/2014/main" id="{EC1B1B86-0A86-C12B-4EEF-807DF941EF99}"/>
                </a:ext>
              </a:extLst>
            </p:cNvPr>
            <p:cNvSpPr>
              <a:spLocks/>
            </p:cNvSpPr>
            <p:nvPr/>
          </p:nvSpPr>
          <p:spPr bwMode="auto">
            <a:xfrm>
              <a:off x="5017294" y="4564856"/>
              <a:ext cx="142875" cy="166688"/>
            </a:xfrm>
            <a:custGeom>
              <a:avLst/>
              <a:gdLst>
                <a:gd name="connsiteX0" fmla="*/ 42862 w 142875"/>
                <a:gd name="connsiteY0" fmla="*/ 4763 h 166688"/>
                <a:gd name="connsiteX1" fmla="*/ 38100 w 142875"/>
                <a:gd name="connsiteY1" fmla="*/ 57150 h 166688"/>
                <a:gd name="connsiteX2" fmla="*/ 23812 w 142875"/>
                <a:gd name="connsiteY2" fmla="*/ 83344 h 166688"/>
                <a:gd name="connsiteX3" fmla="*/ 7144 w 142875"/>
                <a:gd name="connsiteY3" fmla="*/ 104775 h 166688"/>
                <a:gd name="connsiteX4" fmla="*/ 0 w 142875"/>
                <a:gd name="connsiteY4" fmla="*/ 147638 h 166688"/>
                <a:gd name="connsiteX5" fmla="*/ 42862 w 142875"/>
                <a:gd name="connsiteY5" fmla="*/ 140494 h 166688"/>
                <a:gd name="connsiteX6" fmla="*/ 61912 w 142875"/>
                <a:gd name="connsiteY6" fmla="*/ 150019 h 166688"/>
                <a:gd name="connsiteX7" fmla="*/ 88106 w 142875"/>
                <a:gd name="connsiteY7" fmla="*/ 166688 h 166688"/>
                <a:gd name="connsiteX8" fmla="*/ 116681 w 142875"/>
                <a:gd name="connsiteY8" fmla="*/ 135732 h 166688"/>
                <a:gd name="connsiteX9" fmla="*/ 123825 w 142875"/>
                <a:gd name="connsiteY9" fmla="*/ 114300 h 166688"/>
                <a:gd name="connsiteX10" fmla="*/ 142875 w 142875"/>
                <a:gd name="connsiteY10" fmla="*/ 64294 h 166688"/>
                <a:gd name="connsiteX11" fmla="*/ 135731 w 142875"/>
                <a:gd name="connsiteY11" fmla="*/ 33338 h 166688"/>
                <a:gd name="connsiteX12" fmla="*/ 114300 w 142875"/>
                <a:gd name="connsiteY12" fmla="*/ 0 h 166688"/>
                <a:gd name="connsiteX13" fmla="*/ 42862 w 142875"/>
                <a:gd name="connsiteY13" fmla="*/ 4763 h 1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 h="166688">
                  <a:moveTo>
                    <a:pt x="42862" y="4763"/>
                  </a:moveTo>
                  <a:lnTo>
                    <a:pt x="38100" y="57150"/>
                  </a:lnTo>
                  <a:lnTo>
                    <a:pt x="23812" y="83344"/>
                  </a:lnTo>
                  <a:lnTo>
                    <a:pt x="7144" y="104775"/>
                  </a:lnTo>
                  <a:lnTo>
                    <a:pt x="0" y="147638"/>
                  </a:lnTo>
                  <a:lnTo>
                    <a:pt x="42862" y="140494"/>
                  </a:lnTo>
                  <a:lnTo>
                    <a:pt x="61912" y="150019"/>
                  </a:lnTo>
                  <a:lnTo>
                    <a:pt x="88106" y="166688"/>
                  </a:lnTo>
                  <a:lnTo>
                    <a:pt x="116681" y="135732"/>
                  </a:lnTo>
                  <a:lnTo>
                    <a:pt x="123825" y="114300"/>
                  </a:lnTo>
                  <a:lnTo>
                    <a:pt x="142875" y="64294"/>
                  </a:lnTo>
                  <a:lnTo>
                    <a:pt x="135731" y="33338"/>
                  </a:lnTo>
                  <a:lnTo>
                    <a:pt x="114300" y="0"/>
                  </a:lnTo>
                  <a:lnTo>
                    <a:pt x="42862" y="4763"/>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55" name="Freeform: Shape 63">
              <a:extLst>
                <a:ext uri="{FF2B5EF4-FFF2-40B4-BE49-F238E27FC236}">
                  <a16:creationId xmlns:a16="http://schemas.microsoft.com/office/drawing/2014/main" id="{0F766C43-7489-4D6D-E8EC-C5FDAF02494D}"/>
                </a:ext>
              </a:extLst>
            </p:cNvPr>
            <p:cNvSpPr>
              <a:spLocks/>
            </p:cNvSpPr>
            <p:nvPr/>
          </p:nvSpPr>
          <p:spPr bwMode="auto">
            <a:xfrm>
              <a:off x="5029200" y="4700588"/>
              <a:ext cx="245269" cy="257175"/>
            </a:xfrm>
            <a:custGeom>
              <a:avLst/>
              <a:gdLst>
                <a:gd name="connsiteX0" fmla="*/ 235744 w 245269"/>
                <a:gd name="connsiteY0" fmla="*/ 71437 h 257175"/>
                <a:gd name="connsiteX1" fmla="*/ 197644 w 245269"/>
                <a:gd name="connsiteY1" fmla="*/ 35718 h 257175"/>
                <a:gd name="connsiteX2" fmla="*/ 114300 w 245269"/>
                <a:gd name="connsiteY2" fmla="*/ 0 h 257175"/>
                <a:gd name="connsiteX3" fmla="*/ 78581 w 245269"/>
                <a:gd name="connsiteY3" fmla="*/ 35718 h 257175"/>
                <a:gd name="connsiteX4" fmla="*/ 30956 w 245269"/>
                <a:gd name="connsiteY4" fmla="*/ 9525 h 257175"/>
                <a:gd name="connsiteX5" fmla="*/ 26194 w 245269"/>
                <a:gd name="connsiteY5" fmla="*/ 45243 h 257175"/>
                <a:gd name="connsiteX6" fmla="*/ 21431 w 245269"/>
                <a:gd name="connsiteY6" fmla="*/ 97631 h 257175"/>
                <a:gd name="connsiteX7" fmla="*/ 0 w 245269"/>
                <a:gd name="connsiteY7" fmla="*/ 85725 h 257175"/>
                <a:gd name="connsiteX8" fmla="*/ 26194 w 245269"/>
                <a:gd name="connsiteY8" fmla="*/ 173831 h 257175"/>
                <a:gd name="connsiteX9" fmla="*/ 14288 w 245269"/>
                <a:gd name="connsiteY9" fmla="*/ 185737 h 257175"/>
                <a:gd name="connsiteX10" fmla="*/ 28575 w 245269"/>
                <a:gd name="connsiteY10" fmla="*/ 207168 h 257175"/>
                <a:gd name="connsiteX11" fmla="*/ 61913 w 245269"/>
                <a:gd name="connsiteY11" fmla="*/ 207168 h 257175"/>
                <a:gd name="connsiteX12" fmla="*/ 78581 w 245269"/>
                <a:gd name="connsiteY12" fmla="*/ 223837 h 257175"/>
                <a:gd name="connsiteX13" fmla="*/ 109538 w 245269"/>
                <a:gd name="connsiteY13" fmla="*/ 211931 h 257175"/>
                <a:gd name="connsiteX14" fmla="*/ 123825 w 245269"/>
                <a:gd name="connsiteY14" fmla="*/ 257175 h 257175"/>
                <a:gd name="connsiteX15" fmla="*/ 245269 w 245269"/>
                <a:gd name="connsiteY15" fmla="*/ 240506 h 257175"/>
                <a:gd name="connsiteX16" fmla="*/ 235744 w 245269"/>
                <a:gd name="connsiteY16" fmla="*/ 71437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269" h="257175">
                  <a:moveTo>
                    <a:pt x="235744" y="71437"/>
                  </a:moveTo>
                  <a:lnTo>
                    <a:pt x="197644" y="35718"/>
                  </a:lnTo>
                  <a:lnTo>
                    <a:pt x="114300" y="0"/>
                  </a:lnTo>
                  <a:lnTo>
                    <a:pt x="78581" y="35718"/>
                  </a:lnTo>
                  <a:lnTo>
                    <a:pt x="30956" y="9525"/>
                  </a:lnTo>
                  <a:lnTo>
                    <a:pt x="26194" y="45243"/>
                  </a:lnTo>
                  <a:lnTo>
                    <a:pt x="21431" y="97631"/>
                  </a:lnTo>
                  <a:lnTo>
                    <a:pt x="0" y="85725"/>
                  </a:lnTo>
                  <a:lnTo>
                    <a:pt x="26194" y="173831"/>
                  </a:lnTo>
                  <a:lnTo>
                    <a:pt x="14288" y="185737"/>
                  </a:lnTo>
                  <a:lnTo>
                    <a:pt x="28575" y="207168"/>
                  </a:lnTo>
                  <a:lnTo>
                    <a:pt x="61913" y="207168"/>
                  </a:lnTo>
                  <a:lnTo>
                    <a:pt x="78581" y="223837"/>
                  </a:lnTo>
                  <a:lnTo>
                    <a:pt x="109538" y="211931"/>
                  </a:lnTo>
                  <a:lnTo>
                    <a:pt x="123825" y="257175"/>
                  </a:lnTo>
                  <a:lnTo>
                    <a:pt x="245269" y="240506"/>
                  </a:lnTo>
                  <a:lnTo>
                    <a:pt x="235744" y="7143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56" name="Freeform: Shape 67">
              <a:extLst>
                <a:ext uri="{FF2B5EF4-FFF2-40B4-BE49-F238E27FC236}">
                  <a16:creationId xmlns:a16="http://schemas.microsoft.com/office/drawing/2014/main" id="{90707330-1295-9B41-BBDB-56B5DD851A8A}"/>
                </a:ext>
              </a:extLst>
            </p:cNvPr>
            <p:cNvSpPr>
              <a:spLocks/>
            </p:cNvSpPr>
            <p:nvPr/>
          </p:nvSpPr>
          <p:spPr bwMode="auto">
            <a:xfrm>
              <a:off x="4696060" y="5231074"/>
              <a:ext cx="392906" cy="352425"/>
            </a:xfrm>
            <a:custGeom>
              <a:avLst/>
              <a:gdLst>
                <a:gd name="connsiteX0" fmla="*/ 0 w 388143"/>
                <a:gd name="connsiteY0" fmla="*/ 188119 h 352425"/>
                <a:gd name="connsiteX1" fmla="*/ 38100 w 388143"/>
                <a:gd name="connsiteY1" fmla="*/ 285750 h 352425"/>
                <a:gd name="connsiteX2" fmla="*/ 28575 w 388143"/>
                <a:gd name="connsiteY2" fmla="*/ 314325 h 352425"/>
                <a:gd name="connsiteX3" fmla="*/ 59531 w 388143"/>
                <a:gd name="connsiteY3" fmla="*/ 352425 h 352425"/>
                <a:gd name="connsiteX4" fmla="*/ 109537 w 388143"/>
                <a:gd name="connsiteY4" fmla="*/ 347662 h 352425"/>
                <a:gd name="connsiteX5" fmla="*/ 183356 w 388143"/>
                <a:gd name="connsiteY5" fmla="*/ 340519 h 352425"/>
                <a:gd name="connsiteX6" fmla="*/ 264318 w 388143"/>
                <a:gd name="connsiteY6" fmla="*/ 323850 h 352425"/>
                <a:gd name="connsiteX7" fmla="*/ 352425 w 388143"/>
                <a:gd name="connsiteY7" fmla="*/ 233362 h 352425"/>
                <a:gd name="connsiteX8" fmla="*/ 388143 w 388143"/>
                <a:gd name="connsiteY8" fmla="*/ 128587 h 352425"/>
                <a:gd name="connsiteX9" fmla="*/ 361950 w 388143"/>
                <a:gd name="connsiteY9" fmla="*/ 123825 h 352425"/>
                <a:gd name="connsiteX10" fmla="*/ 354806 w 388143"/>
                <a:gd name="connsiteY10" fmla="*/ 7144 h 352425"/>
                <a:gd name="connsiteX11" fmla="*/ 292893 w 388143"/>
                <a:gd name="connsiteY11" fmla="*/ 0 h 352425"/>
                <a:gd name="connsiteX12" fmla="*/ 180975 w 388143"/>
                <a:gd name="connsiteY12" fmla="*/ 109537 h 352425"/>
                <a:gd name="connsiteX13" fmla="*/ 152400 w 388143"/>
                <a:gd name="connsiteY13" fmla="*/ 107156 h 352425"/>
                <a:gd name="connsiteX14" fmla="*/ 104775 w 388143"/>
                <a:gd name="connsiteY14" fmla="*/ 140494 h 352425"/>
                <a:gd name="connsiteX15" fmla="*/ 88106 w 388143"/>
                <a:gd name="connsiteY15" fmla="*/ 128587 h 352425"/>
                <a:gd name="connsiteX16" fmla="*/ 80962 w 388143"/>
                <a:gd name="connsiteY16" fmla="*/ 104775 h 352425"/>
                <a:gd name="connsiteX17" fmla="*/ 66675 w 388143"/>
                <a:gd name="connsiteY17" fmla="*/ 188119 h 352425"/>
                <a:gd name="connsiteX18" fmla="*/ 0 w 388143"/>
                <a:gd name="connsiteY18" fmla="*/ 188119 h 352425"/>
                <a:gd name="connsiteX0" fmla="*/ 0 w 388143"/>
                <a:gd name="connsiteY0" fmla="*/ 188119 h 352425"/>
                <a:gd name="connsiteX1" fmla="*/ 38100 w 388143"/>
                <a:gd name="connsiteY1" fmla="*/ 285750 h 352425"/>
                <a:gd name="connsiteX2" fmla="*/ 28575 w 388143"/>
                <a:gd name="connsiteY2" fmla="*/ 314325 h 352425"/>
                <a:gd name="connsiteX3" fmla="*/ 59531 w 388143"/>
                <a:gd name="connsiteY3" fmla="*/ 352425 h 352425"/>
                <a:gd name="connsiteX4" fmla="*/ 109537 w 388143"/>
                <a:gd name="connsiteY4" fmla="*/ 347662 h 352425"/>
                <a:gd name="connsiteX5" fmla="*/ 183356 w 388143"/>
                <a:gd name="connsiteY5" fmla="*/ 340519 h 352425"/>
                <a:gd name="connsiteX6" fmla="*/ 264318 w 388143"/>
                <a:gd name="connsiteY6" fmla="*/ 323850 h 352425"/>
                <a:gd name="connsiteX7" fmla="*/ 352425 w 388143"/>
                <a:gd name="connsiteY7" fmla="*/ 233362 h 352425"/>
                <a:gd name="connsiteX8" fmla="*/ 388143 w 388143"/>
                <a:gd name="connsiteY8" fmla="*/ 128587 h 352425"/>
                <a:gd name="connsiteX9" fmla="*/ 361950 w 388143"/>
                <a:gd name="connsiteY9" fmla="*/ 123825 h 352425"/>
                <a:gd name="connsiteX10" fmla="*/ 354806 w 388143"/>
                <a:gd name="connsiteY10" fmla="*/ 7144 h 352425"/>
                <a:gd name="connsiteX11" fmla="*/ 292893 w 388143"/>
                <a:gd name="connsiteY11" fmla="*/ 0 h 352425"/>
                <a:gd name="connsiteX12" fmla="*/ 180975 w 388143"/>
                <a:gd name="connsiteY12" fmla="*/ 109537 h 352425"/>
                <a:gd name="connsiteX13" fmla="*/ 152400 w 388143"/>
                <a:gd name="connsiteY13" fmla="*/ 107156 h 352425"/>
                <a:gd name="connsiteX14" fmla="*/ 104775 w 388143"/>
                <a:gd name="connsiteY14" fmla="*/ 140494 h 352425"/>
                <a:gd name="connsiteX15" fmla="*/ 88106 w 388143"/>
                <a:gd name="connsiteY15" fmla="*/ 128587 h 352425"/>
                <a:gd name="connsiteX16" fmla="*/ 80962 w 388143"/>
                <a:gd name="connsiteY16" fmla="*/ 104775 h 352425"/>
                <a:gd name="connsiteX17" fmla="*/ 66675 w 388143"/>
                <a:gd name="connsiteY17" fmla="*/ 188119 h 352425"/>
                <a:gd name="connsiteX18" fmla="*/ 38100 w 388143"/>
                <a:gd name="connsiteY18" fmla="*/ 185737 h 352425"/>
                <a:gd name="connsiteX19" fmla="*/ 0 w 388143"/>
                <a:gd name="connsiteY19" fmla="*/ 188119 h 352425"/>
                <a:gd name="connsiteX0" fmla="*/ 0 w 388143"/>
                <a:gd name="connsiteY0" fmla="*/ 188119 h 352425"/>
                <a:gd name="connsiteX1" fmla="*/ 38100 w 388143"/>
                <a:gd name="connsiteY1" fmla="*/ 285750 h 352425"/>
                <a:gd name="connsiteX2" fmla="*/ 28575 w 388143"/>
                <a:gd name="connsiteY2" fmla="*/ 314325 h 352425"/>
                <a:gd name="connsiteX3" fmla="*/ 59531 w 388143"/>
                <a:gd name="connsiteY3" fmla="*/ 352425 h 352425"/>
                <a:gd name="connsiteX4" fmla="*/ 109537 w 388143"/>
                <a:gd name="connsiteY4" fmla="*/ 347662 h 352425"/>
                <a:gd name="connsiteX5" fmla="*/ 183356 w 388143"/>
                <a:gd name="connsiteY5" fmla="*/ 340519 h 352425"/>
                <a:gd name="connsiteX6" fmla="*/ 264318 w 388143"/>
                <a:gd name="connsiteY6" fmla="*/ 323850 h 352425"/>
                <a:gd name="connsiteX7" fmla="*/ 352425 w 388143"/>
                <a:gd name="connsiteY7" fmla="*/ 233362 h 352425"/>
                <a:gd name="connsiteX8" fmla="*/ 388143 w 388143"/>
                <a:gd name="connsiteY8" fmla="*/ 128587 h 352425"/>
                <a:gd name="connsiteX9" fmla="*/ 361950 w 388143"/>
                <a:gd name="connsiteY9" fmla="*/ 123825 h 352425"/>
                <a:gd name="connsiteX10" fmla="*/ 354806 w 388143"/>
                <a:gd name="connsiteY10" fmla="*/ 7144 h 352425"/>
                <a:gd name="connsiteX11" fmla="*/ 292893 w 388143"/>
                <a:gd name="connsiteY11" fmla="*/ 0 h 352425"/>
                <a:gd name="connsiteX12" fmla="*/ 180975 w 388143"/>
                <a:gd name="connsiteY12" fmla="*/ 109537 h 352425"/>
                <a:gd name="connsiteX13" fmla="*/ 152400 w 388143"/>
                <a:gd name="connsiteY13" fmla="*/ 107156 h 352425"/>
                <a:gd name="connsiteX14" fmla="*/ 104775 w 388143"/>
                <a:gd name="connsiteY14" fmla="*/ 140494 h 352425"/>
                <a:gd name="connsiteX15" fmla="*/ 88106 w 388143"/>
                <a:gd name="connsiteY15" fmla="*/ 128587 h 352425"/>
                <a:gd name="connsiteX16" fmla="*/ 80962 w 388143"/>
                <a:gd name="connsiteY16" fmla="*/ 104775 h 352425"/>
                <a:gd name="connsiteX17" fmla="*/ 66675 w 388143"/>
                <a:gd name="connsiteY17" fmla="*/ 188119 h 352425"/>
                <a:gd name="connsiteX18" fmla="*/ 52387 w 388143"/>
                <a:gd name="connsiteY18" fmla="*/ 204787 h 352425"/>
                <a:gd name="connsiteX19" fmla="*/ 0 w 388143"/>
                <a:gd name="connsiteY19" fmla="*/ 188119 h 352425"/>
                <a:gd name="connsiteX0" fmla="*/ 0 w 388143"/>
                <a:gd name="connsiteY0" fmla="*/ 188119 h 352425"/>
                <a:gd name="connsiteX1" fmla="*/ 16668 w 388143"/>
                <a:gd name="connsiteY1" fmla="*/ 197644 h 352425"/>
                <a:gd name="connsiteX2" fmla="*/ 38100 w 388143"/>
                <a:gd name="connsiteY2" fmla="*/ 285750 h 352425"/>
                <a:gd name="connsiteX3" fmla="*/ 28575 w 388143"/>
                <a:gd name="connsiteY3" fmla="*/ 314325 h 352425"/>
                <a:gd name="connsiteX4" fmla="*/ 59531 w 388143"/>
                <a:gd name="connsiteY4" fmla="*/ 352425 h 352425"/>
                <a:gd name="connsiteX5" fmla="*/ 109537 w 388143"/>
                <a:gd name="connsiteY5" fmla="*/ 347662 h 352425"/>
                <a:gd name="connsiteX6" fmla="*/ 183356 w 388143"/>
                <a:gd name="connsiteY6" fmla="*/ 340519 h 352425"/>
                <a:gd name="connsiteX7" fmla="*/ 264318 w 388143"/>
                <a:gd name="connsiteY7" fmla="*/ 323850 h 352425"/>
                <a:gd name="connsiteX8" fmla="*/ 352425 w 388143"/>
                <a:gd name="connsiteY8" fmla="*/ 233362 h 352425"/>
                <a:gd name="connsiteX9" fmla="*/ 388143 w 388143"/>
                <a:gd name="connsiteY9" fmla="*/ 128587 h 352425"/>
                <a:gd name="connsiteX10" fmla="*/ 361950 w 388143"/>
                <a:gd name="connsiteY10" fmla="*/ 123825 h 352425"/>
                <a:gd name="connsiteX11" fmla="*/ 354806 w 388143"/>
                <a:gd name="connsiteY11" fmla="*/ 7144 h 352425"/>
                <a:gd name="connsiteX12" fmla="*/ 292893 w 388143"/>
                <a:gd name="connsiteY12" fmla="*/ 0 h 352425"/>
                <a:gd name="connsiteX13" fmla="*/ 180975 w 388143"/>
                <a:gd name="connsiteY13" fmla="*/ 109537 h 352425"/>
                <a:gd name="connsiteX14" fmla="*/ 152400 w 388143"/>
                <a:gd name="connsiteY14" fmla="*/ 107156 h 352425"/>
                <a:gd name="connsiteX15" fmla="*/ 104775 w 388143"/>
                <a:gd name="connsiteY15" fmla="*/ 140494 h 352425"/>
                <a:gd name="connsiteX16" fmla="*/ 88106 w 388143"/>
                <a:gd name="connsiteY16" fmla="*/ 128587 h 352425"/>
                <a:gd name="connsiteX17" fmla="*/ 80962 w 388143"/>
                <a:gd name="connsiteY17" fmla="*/ 104775 h 352425"/>
                <a:gd name="connsiteX18" fmla="*/ 66675 w 388143"/>
                <a:gd name="connsiteY18" fmla="*/ 188119 h 352425"/>
                <a:gd name="connsiteX19" fmla="*/ 52387 w 388143"/>
                <a:gd name="connsiteY19" fmla="*/ 204787 h 352425"/>
                <a:gd name="connsiteX20" fmla="*/ 0 w 388143"/>
                <a:gd name="connsiteY20" fmla="*/ 188119 h 352425"/>
                <a:gd name="connsiteX0" fmla="*/ 0 w 402431"/>
                <a:gd name="connsiteY0" fmla="*/ 192882 h 352425"/>
                <a:gd name="connsiteX1" fmla="*/ 30956 w 402431"/>
                <a:gd name="connsiteY1" fmla="*/ 197644 h 352425"/>
                <a:gd name="connsiteX2" fmla="*/ 52388 w 402431"/>
                <a:gd name="connsiteY2" fmla="*/ 285750 h 352425"/>
                <a:gd name="connsiteX3" fmla="*/ 42863 w 402431"/>
                <a:gd name="connsiteY3" fmla="*/ 314325 h 352425"/>
                <a:gd name="connsiteX4" fmla="*/ 73819 w 402431"/>
                <a:gd name="connsiteY4" fmla="*/ 352425 h 352425"/>
                <a:gd name="connsiteX5" fmla="*/ 123825 w 402431"/>
                <a:gd name="connsiteY5" fmla="*/ 347662 h 352425"/>
                <a:gd name="connsiteX6" fmla="*/ 197644 w 402431"/>
                <a:gd name="connsiteY6" fmla="*/ 340519 h 352425"/>
                <a:gd name="connsiteX7" fmla="*/ 278606 w 402431"/>
                <a:gd name="connsiteY7" fmla="*/ 323850 h 352425"/>
                <a:gd name="connsiteX8" fmla="*/ 366713 w 402431"/>
                <a:gd name="connsiteY8" fmla="*/ 233362 h 352425"/>
                <a:gd name="connsiteX9" fmla="*/ 402431 w 402431"/>
                <a:gd name="connsiteY9" fmla="*/ 128587 h 352425"/>
                <a:gd name="connsiteX10" fmla="*/ 376238 w 402431"/>
                <a:gd name="connsiteY10" fmla="*/ 123825 h 352425"/>
                <a:gd name="connsiteX11" fmla="*/ 369094 w 402431"/>
                <a:gd name="connsiteY11" fmla="*/ 7144 h 352425"/>
                <a:gd name="connsiteX12" fmla="*/ 307181 w 402431"/>
                <a:gd name="connsiteY12" fmla="*/ 0 h 352425"/>
                <a:gd name="connsiteX13" fmla="*/ 195263 w 402431"/>
                <a:gd name="connsiteY13" fmla="*/ 109537 h 352425"/>
                <a:gd name="connsiteX14" fmla="*/ 166688 w 402431"/>
                <a:gd name="connsiteY14" fmla="*/ 107156 h 352425"/>
                <a:gd name="connsiteX15" fmla="*/ 119063 w 402431"/>
                <a:gd name="connsiteY15" fmla="*/ 140494 h 352425"/>
                <a:gd name="connsiteX16" fmla="*/ 102394 w 402431"/>
                <a:gd name="connsiteY16" fmla="*/ 128587 h 352425"/>
                <a:gd name="connsiteX17" fmla="*/ 95250 w 402431"/>
                <a:gd name="connsiteY17" fmla="*/ 104775 h 352425"/>
                <a:gd name="connsiteX18" fmla="*/ 80963 w 402431"/>
                <a:gd name="connsiteY18" fmla="*/ 188119 h 352425"/>
                <a:gd name="connsiteX19" fmla="*/ 66675 w 402431"/>
                <a:gd name="connsiteY19" fmla="*/ 204787 h 352425"/>
                <a:gd name="connsiteX20" fmla="*/ 0 w 402431"/>
                <a:gd name="connsiteY20" fmla="*/ 192882 h 352425"/>
                <a:gd name="connsiteX0" fmla="*/ 0 w 373856"/>
                <a:gd name="connsiteY0" fmla="*/ 176213 h 352425"/>
                <a:gd name="connsiteX1" fmla="*/ 2381 w 373856"/>
                <a:gd name="connsiteY1" fmla="*/ 197644 h 352425"/>
                <a:gd name="connsiteX2" fmla="*/ 23813 w 373856"/>
                <a:gd name="connsiteY2" fmla="*/ 285750 h 352425"/>
                <a:gd name="connsiteX3" fmla="*/ 14288 w 373856"/>
                <a:gd name="connsiteY3" fmla="*/ 314325 h 352425"/>
                <a:gd name="connsiteX4" fmla="*/ 45244 w 373856"/>
                <a:gd name="connsiteY4" fmla="*/ 352425 h 352425"/>
                <a:gd name="connsiteX5" fmla="*/ 95250 w 373856"/>
                <a:gd name="connsiteY5" fmla="*/ 347662 h 352425"/>
                <a:gd name="connsiteX6" fmla="*/ 169069 w 373856"/>
                <a:gd name="connsiteY6" fmla="*/ 340519 h 352425"/>
                <a:gd name="connsiteX7" fmla="*/ 250031 w 373856"/>
                <a:gd name="connsiteY7" fmla="*/ 323850 h 352425"/>
                <a:gd name="connsiteX8" fmla="*/ 338138 w 373856"/>
                <a:gd name="connsiteY8" fmla="*/ 233362 h 352425"/>
                <a:gd name="connsiteX9" fmla="*/ 373856 w 373856"/>
                <a:gd name="connsiteY9" fmla="*/ 128587 h 352425"/>
                <a:gd name="connsiteX10" fmla="*/ 347663 w 373856"/>
                <a:gd name="connsiteY10" fmla="*/ 123825 h 352425"/>
                <a:gd name="connsiteX11" fmla="*/ 340519 w 373856"/>
                <a:gd name="connsiteY11" fmla="*/ 7144 h 352425"/>
                <a:gd name="connsiteX12" fmla="*/ 278606 w 373856"/>
                <a:gd name="connsiteY12" fmla="*/ 0 h 352425"/>
                <a:gd name="connsiteX13" fmla="*/ 166688 w 373856"/>
                <a:gd name="connsiteY13" fmla="*/ 109537 h 352425"/>
                <a:gd name="connsiteX14" fmla="*/ 138113 w 373856"/>
                <a:gd name="connsiteY14" fmla="*/ 107156 h 352425"/>
                <a:gd name="connsiteX15" fmla="*/ 90488 w 373856"/>
                <a:gd name="connsiteY15" fmla="*/ 140494 h 352425"/>
                <a:gd name="connsiteX16" fmla="*/ 73819 w 373856"/>
                <a:gd name="connsiteY16" fmla="*/ 128587 h 352425"/>
                <a:gd name="connsiteX17" fmla="*/ 66675 w 373856"/>
                <a:gd name="connsiteY17" fmla="*/ 104775 h 352425"/>
                <a:gd name="connsiteX18" fmla="*/ 52388 w 373856"/>
                <a:gd name="connsiteY18" fmla="*/ 188119 h 352425"/>
                <a:gd name="connsiteX19" fmla="*/ 38100 w 373856"/>
                <a:gd name="connsiteY19" fmla="*/ 204787 h 352425"/>
                <a:gd name="connsiteX20" fmla="*/ 0 w 373856"/>
                <a:gd name="connsiteY20" fmla="*/ 176213 h 352425"/>
                <a:gd name="connsiteX0" fmla="*/ 19050 w 392906"/>
                <a:gd name="connsiteY0" fmla="*/ 176213 h 352425"/>
                <a:gd name="connsiteX1" fmla="*/ 0 w 392906"/>
                <a:gd name="connsiteY1" fmla="*/ 188119 h 352425"/>
                <a:gd name="connsiteX2" fmla="*/ 42863 w 392906"/>
                <a:gd name="connsiteY2" fmla="*/ 285750 h 352425"/>
                <a:gd name="connsiteX3" fmla="*/ 33338 w 392906"/>
                <a:gd name="connsiteY3" fmla="*/ 314325 h 352425"/>
                <a:gd name="connsiteX4" fmla="*/ 64294 w 392906"/>
                <a:gd name="connsiteY4" fmla="*/ 352425 h 352425"/>
                <a:gd name="connsiteX5" fmla="*/ 114300 w 392906"/>
                <a:gd name="connsiteY5" fmla="*/ 347662 h 352425"/>
                <a:gd name="connsiteX6" fmla="*/ 188119 w 392906"/>
                <a:gd name="connsiteY6" fmla="*/ 340519 h 352425"/>
                <a:gd name="connsiteX7" fmla="*/ 269081 w 392906"/>
                <a:gd name="connsiteY7" fmla="*/ 323850 h 352425"/>
                <a:gd name="connsiteX8" fmla="*/ 357188 w 392906"/>
                <a:gd name="connsiteY8" fmla="*/ 233362 h 352425"/>
                <a:gd name="connsiteX9" fmla="*/ 392906 w 392906"/>
                <a:gd name="connsiteY9" fmla="*/ 128587 h 352425"/>
                <a:gd name="connsiteX10" fmla="*/ 366713 w 392906"/>
                <a:gd name="connsiteY10" fmla="*/ 123825 h 352425"/>
                <a:gd name="connsiteX11" fmla="*/ 359569 w 392906"/>
                <a:gd name="connsiteY11" fmla="*/ 7144 h 352425"/>
                <a:gd name="connsiteX12" fmla="*/ 297656 w 392906"/>
                <a:gd name="connsiteY12" fmla="*/ 0 h 352425"/>
                <a:gd name="connsiteX13" fmla="*/ 185738 w 392906"/>
                <a:gd name="connsiteY13" fmla="*/ 109537 h 352425"/>
                <a:gd name="connsiteX14" fmla="*/ 157163 w 392906"/>
                <a:gd name="connsiteY14" fmla="*/ 107156 h 352425"/>
                <a:gd name="connsiteX15" fmla="*/ 109538 w 392906"/>
                <a:gd name="connsiteY15" fmla="*/ 140494 h 352425"/>
                <a:gd name="connsiteX16" fmla="*/ 92869 w 392906"/>
                <a:gd name="connsiteY16" fmla="*/ 128587 h 352425"/>
                <a:gd name="connsiteX17" fmla="*/ 85725 w 392906"/>
                <a:gd name="connsiteY17" fmla="*/ 104775 h 352425"/>
                <a:gd name="connsiteX18" fmla="*/ 71438 w 392906"/>
                <a:gd name="connsiteY18" fmla="*/ 188119 h 352425"/>
                <a:gd name="connsiteX19" fmla="*/ 57150 w 392906"/>
                <a:gd name="connsiteY19" fmla="*/ 204787 h 352425"/>
                <a:gd name="connsiteX20" fmla="*/ 19050 w 392906"/>
                <a:gd name="connsiteY20" fmla="*/ 176213 h 352425"/>
                <a:gd name="connsiteX0" fmla="*/ 19050 w 392906"/>
                <a:gd name="connsiteY0" fmla="*/ 176213 h 352425"/>
                <a:gd name="connsiteX1" fmla="*/ 0 w 392906"/>
                <a:gd name="connsiteY1" fmla="*/ 188119 h 352425"/>
                <a:gd name="connsiteX2" fmla="*/ 42863 w 392906"/>
                <a:gd name="connsiteY2" fmla="*/ 285750 h 352425"/>
                <a:gd name="connsiteX3" fmla="*/ 33338 w 392906"/>
                <a:gd name="connsiteY3" fmla="*/ 314325 h 352425"/>
                <a:gd name="connsiteX4" fmla="*/ 64294 w 392906"/>
                <a:gd name="connsiteY4" fmla="*/ 352425 h 352425"/>
                <a:gd name="connsiteX5" fmla="*/ 114300 w 392906"/>
                <a:gd name="connsiteY5" fmla="*/ 347662 h 352425"/>
                <a:gd name="connsiteX6" fmla="*/ 188119 w 392906"/>
                <a:gd name="connsiteY6" fmla="*/ 340519 h 352425"/>
                <a:gd name="connsiteX7" fmla="*/ 269081 w 392906"/>
                <a:gd name="connsiteY7" fmla="*/ 323850 h 352425"/>
                <a:gd name="connsiteX8" fmla="*/ 357188 w 392906"/>
                <a:gd name="connsiteY8" fmla="*/ 233362 h 352425"/>
                <a:gd name="connsiteX9" fmla="*/ 392906 w 392906"/>
                <a:gd name="connsiteY9" fmla="*/ 128587 h 352425"/>
                <a:gd name="connsiteX10" fmla="*/ 366713 w 392906"/>
                <a:gd name="connsiteY10" fmla="*/ 123825 h 352425"/>
                <a:gd name="connsiteX11" fmla="*/ 359569 w 392906"/>
                <a:gd name="connsiteY11" fmla="*/ 7144 h 352425"/>
                <a:gd name="connsiteX12" fmla="*/ 297656 w 392906"/>
                <a:gd name="connsiteY12" fmla="*/ 0 h 352425"/>
                <a:gd name="connsiteX13" fmla="*/ 185738 w 392906"/>
                <a:gd name="connsiteY13" fmla="*/ 109537 h 352425"/>
                <a:gd name="connsiteX14" fmla="*/ 157163 w 392906"/>
                <a:gd name="connsiteY14" fmla="*/ 107156 h 352425"/>
                <a:gd name="connsiteX15" fmla="*/ 109538 w 392906"/>
                <a:gd name="connsiteY15" fmla="*/ 140494 h 352425"/>
                <a:gd name="connsiteX16" fmla="*/ 92869 w 392906"/>
                <a:gd name="connsiteY16" fmla="*/ 128587 h 352425"/>
                <a:gd name="connsiteX17" fmla="*/ 85725 w 392906"/>
                <a:gd name="connsiteY17" fmla="*/ 104775 h 352425"/>
                <a:gd name="connsiteX18" fmla="*/ 71438 w 392906"/>
                <a:gd name="connsiteY18" fmla="*/ 188119 h 352425"/>
                <a:gd name="connsiteX19" fmla="*/ 47625 w 392906"/>
                <a:gd name="connsiteY19" fmla="*/ 183355 h 352425"/>
                <a:gd name="connsiteX20" fmla="*/ 19050 w 392906"/>
                <a:gd name="connsiteY20" fmla="*/ 176213 h 352425"/>
                <a:gd name="connsiteX0" fmla="*/ 19050 w 392906"/>
                <a:gd name="connsiteY0" fmla="*/ 176213 h 352425"/>
                <a:gd name="connsiteX1" fmla="*/ 0 w 392906"/>
                <a:gd name="connsiteY1" fmla="*/ 188119 h 352425"/>
                <a:gd name="connsiteX2" fmla="*/ 42863 w 392906"/>
                <a:gd name="connsiteY2" fmla="*/ 285750 h 352425"/>
                <a:gd name="connsiteX3" fmla="*/ 33338 w 392906"/>
                <a:gd name="connsiteY3" fmla="*/ 314325 h 352425"/>
                <a:gd name="connsiteX4" fmla="*/ 64294 w 392906"/>
                <a:gd name="connsiteY4" fmla="*/ 352425 h 352425"/>
                <a:gd name="connsiteX5" fmla="*/ 114300 w 392906"/>
                <a:gd name="connsiteY5" fmla="*/ 347662 h 352425"/>
                <a:gd name="connsiteX6" fmla="*/ 188119 w 392906"/>
                <a:gd name="connsiteY6" fmla="*/ 340519 h 352425"/>
                <a:gd name="connsiteX7" fmla="*/ 269081 w 392906"/>
                <a:gd name="connsiteY7" fmla="*/ 323850 h 352425"/>
                <a:gd name="connsiteX8" fmla="*/ 357188 w 392906"/>
                <a:gd name="connsiteY8" fmla="*/ 233362 h 352425"/>
                <a:gd name="connsiteX9" fmla="*/ 392906 w 392906"/>
                <a:gd name="connsiteY9" fmla="*/ 128587 h 352425"/>
                <a:gd name="connsiteX10" fmla="*/ 366713 w 392906"/>
                <a:gd name="connsiteY10" fmla="*/ 123825 h 352425"/>
                <a:gd name="connsiteX11" fmla="*/ 359569 w 392906"/>
                <a:gd name="connsiteY11" fmla="*/ 7144 h 352425"/>
                <a:gd name="connsiteX12" fmla="*/ 297656 w 392906"/>
                <a:gd name="connsiteY12" fmla="*/ 0 h 352425"/>
                <a:gd name="connsiteX13" fmla="*/ 185738 w 392906"/>
                <a:gd name="connsiteY13" fmla="*/ 109537 h 352425"/>
                <a:gd name="connsiteX14" fmla="*/ 157163 w 392906"/>
                <a:gd name="connsiteY14" fmla="*/ 107156 h 352425"/>
                <a:gd name="connsiteX15" fmla="*/ 109538 w 392906"/>
                <a:gd name="connsiteY15" fmla="*/ 140494 h 352425"/>
                <a:gd name="connsiteX16" fmla="*/ 92869 w 392906"/>
                <a:gd name="connsiteY16" fmla="*/ 128587 h 352425"/>
                <a:gd name="connsiteX17" fmla="*/ 85725 w 392906"/>
                <a:gd name="connsiteY17" fmla="*/ 104775 h 352425"/>
                <a:gd name="connsiteX18" fmla="*/ 71438 w 392906"/>
                <a:gd name="connsiteY18" fmla="*/ 188119 h 352425"/>
                <a:gd name="connsiteX19" fmla="*/ 47625 w 392906"/>
                <a:gd name="connsiteY19" fmla="*/ 183355 h 352425"/>
                <a:gd name="connsiteX20" fmla="*/ 19050 w 392906"/>
                <a:gd name="connsiteY20" fmla="*/ 17621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06" h="352425">
                  <a:moveTo>
                    <a:pt x="19050" y="176213"/>
                  </a:moveTo>
                  <a:lnTo>
                    <a:pt x="0" y="188119"/>
                  </a:lnTo>
                  <a:lnTo>
                    <a:pt x="42863" y="285750"/>
                  </a:lnTo>
                  <a:lnTo>
                    <a:pt x="33338" y="314325"/>
                  </a:lnTo>
                  <a:lnTo>
                    <a:pt x="64294" y="352425"/>
                  </a:lnTo>
                  <a:lnTo>
                    <a:pt x="114300" y="347662"/>
                  </a:lnTo>
                  <a:lnTo>
                    <a:pt x="188119" y="340519"/>
                  </a:lnTo>
                  <a:lnTo>
                    <a:pt x="269081" y="323850"/>
                  </a:lnTo>
                  <a:lnTo>
                    <a:pt x="357188" y="233362"/>
                  </a:lnTo>
                  <a:lnTo>
                    <a:pt x="392906" y="128587"/>
                  </a:lnTo>
                  <a:lnTo>
                    <a:pt x="366713" y="123825"/>
                  </a:lnTo>
                  <a:lnTo>
                    <a:pt x="359569" y="7144"/>
                  </a:lnTo>
                  <a:lnTo>
                    <a:pt x="297656" y="0"/>
                  </a:lnTo>
                  <a:lnTo>
                    <a:pt x="185738" y="109537"/>
                  </a:lnTo>
                  <a:lnTo>
                    <a:pt x="157163" y="107156"/>
                  </a:lnTo>
                  <a:lnTo>
                    <a:pt x="109538" y="140494"/>
                  </a:lnTo>
                  <a:lnTo>
                    <a:pt x="92869" y="128587"/>
                  </a:lnTo>
                  <a:lnTo>
                    <a:pt x="85725" y="104775"/>
                  </a:lnTo>
                  <a:lnTo>
                    <a:pt x="71438" y="188119"/>
                  </a:lnTo>
                  <a:lnTo>
                    <a:pt x="47625" y="183355"/>
                  </a:lnTo>
                  <a:lnTo>
                    <a:pt x="19050" y="176213"/>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57" name="Freeform: Shape 321">
              <a:extLst>
                <a:ext uri="{FF2B5EF4-FFF2-40B4-BE49-F238E27FC236}">
                  <a16:creationId xmlns:a16="http://schemas.microsoft.com/office/drawing/2014/main" id="{9C2F1A92-4E93-F86B-42E7-5A74CE6D21D1}"/>
                </a:ext>
              </a:extLst>
            </p:cNvPr>
            <p:cNvSpPr>
              <a:spLocks/>
            </p:cNvSpPr>
            <p:nvPr/>
          </p:nvSpPr>
          <p:spPr bwMode="auto">
            <a:xfrm rot="2301587">
              <a:off x="5043715" y="5340943"/>
              <a:ext cx="45719" cy="45719"/>
            </a:xfrm>
            <a:custGeom>
              <a:avLst/>
              <a:gdLst>
                <a:gd name="connsiteX0" fmla="*/ 0 w 61913"/>
                <a:gd name="connsiteY0" fmla="*/ 0 h 80962"/>
                <a:gd name="connsiteX1" fmla="*/ 16669 w 61913"/>
                <a:gd name="connsiteY1" fmla="*/ 80962 h 80962"/>
                <a:gd name="connsiteX2" fmla="*/ 61913 w 61913"/>
                <a:gd name="connsiteY2" fmla="*/ 69056 h 80962"/>
                <a:gd name="connsiteX3" fmla="*/ 0 w 61913"/>
                <a:gd name="connsiteY3" fmla="*/ 0 h 80962"/>
                <a:gd name="connsiteX0" fmla="*/ 0 w 61913"/>
                <a:gd name="connsiteY0" fmla="*/ 0 h 80962"/>
                <a:gd name="connsiteX1" fmla="*/ 16669 w 61913"/>
                <a:gd name="connsiteY1" fmla="*/ 80962 h 80962"/>
                <a:gd name="connsiteX2" fmla="*/ 61913 w 61913"/>
                <a:gd name="connsiteY2" fmla="*/ 69056 h 80962"/>
                <a:gd name="connsiteX3" fmla="*/ 23813 w 61913"/>
                <a:gd name="connsiteY3" fmla="*/ 23812 h 80962"/>
                <a:gd name="connsiteX4" fmla="*/ 0 w 61913"/>
                <a:gd name="connsiteY4" fmla="*/ 0 h 80962"/>
                <a:gd name="connsiteX0" fmla="*/ 0 w 61913"/>
                <a:gd name="connsiteY0" fmla="*/ 9526 h 90488"/>
                <a:gd name="connsiteX1" fmla="*/ 16669 w 61913"/>
                <a:gd name="connsiteY1" fmla="*/ 90488 h 90488"/>
                <a:gd name="connsiteX2" fmla="*/ 61913 w 61913"/>
                <a:gd name="connsiteY2" fmla="*/ 78582 h 90488"/>
                <a:gd name="connsiteX3" fmla="*/ 33338 w 61913"/>
                <a:gd name="connsiteY3" fmla="*/ 0 h 90488"/>
                <a:gd name="connsiteX4" fmla="*/ 0 w 61913"/>
                <a:gd name="connsiteY4" fmla="*/ 9526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3" h="90488">
                  <a:moveTo>
                    <a:pt x="0" y="9526"/>
                  </a:moveTo>
                  <a:lnTo>
                    <a:pt x="16669" y="90488"/>
                  </a:lnTo>
                  <a:lnTo>
                    <a:pt x="61913" y="78582"/>
                  </a:lnTo>
                  <a:lnTo>
                    <a:pt x="33338" y="0"/>
                  </a:lnTo>
                  <a:lnTo>
                    <a:pt x="0" y="9526"/>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58" name="Freeform 374">
              <a:extLst>
                <a:ext uri="{FF2B5EF4-FFF2-40B4-BE49-F238E27FC236}">
                  <a16:creationId xmlns:a16="http://schemas.microsoft.com/office/drawing/2014/main" id="{40170F29-AC7F-BF26-1E66-8A3D197387DA}"/>
                </a:ext>
              </a:extLst>
            </p:cNvPr>
            <p:cNvSpPr>
              <a:spLocks/>
            </p:cNvSpPr>
            <p:nvPr/>
          </p:nvSpPr>
          <p:spPr bwMode="auto">
            <a:xfrm>
              <a:off x="5012187" y="4936801"/>
              <a:ext cx="268288"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grpFill/>
            <a:ln w="9525">
              <a:solidFill>
                <a:schemeClr val="bg1"/>
              </a:solidFill>
              <a:round/>
              <a:headEnd/>
              <a:tailEnd/>
            </a:ln>
          </p:spPr>
          <p:txBody>
            <a:bodyPr/>
            <a:lstStyle/>
            <a:p>
              <a:endParaRPr lang="en-GB" sz="3600"/>
            </a:p>
          </p:txBody>
        </p:sp>
        <p:sp>
          <p:nvSpPr>
            <p:cNvPr id="1759" name="Freeform: Shape 1062">
              <a:extLst>
                <a:ext uri="{FF2B5EF4-FFF2-40B4-BE49-F238E27FC236}">
                  <a16:creationId xmlns:a16="http://schemas.microsoft.com/office/drawing/2014/main" id="{C235BA6D-F9F3-7380-C7DB-E915DD8EA53D}"/>
                </a:ext>
              </a:extLst>
            </p:cNvPr>
            <p:cNvSpPr>
              <a:spLocks/>
            </p:cNvSpPr>
            <p:nvPr/>
          </p:nvSpPr>
          <p:spPr bwMode="auto">
            <a:xfrm>
              <a:off x="4891088" y="5064919"/>
              <a:ext cx="192881" cy="185737"/>
            </a:xfrm>
            <a:custGeom>
              <a:avLst/>
              <a:gdLst>
                <a:gd name="connsiteX0" fmla="*/ 0 w 192881"/>
                <a:gd name="connsiteY0" fmla="*/ 61912 h 185737"/>
                <a:gd name="connsiteX1" fmla="*/ 47625 w 192881"/>
                <a:gd name="connsiteY1" fmla="*/ 128587 h 185737"/>
                <a:gd name="connsiteX2" fmla="*/ 66675 w 192881"/>
                <a:gd name="connsiteY2" fmla="*/ 130969 h 185737"/>
                <a:gd name="connsiteX3" fmla="*/ 69056 w 192881"/>
                <a:gd name="connsiteY3" fmla="*/ 159544 h 185737"/>
                <a:gd name="connsiteX4" fmla="*/ 161925 w 192881"/>
                <a:gd name="connsiteY4" fmla="*/ 185737 h 185737"/>
                <a:gd name="connsiteX5" fmla="*/ 171450 w 192881"/>
                <a:gd name="connsiteY5" fmla="*/ 171450 h 185737"/>
                <a:gd name="connsiteX6" fmla="*/ 183356 w 192881"/>
                <a:gd name="connsiteY6" fmla="*/ 121444 h 185737"/>
                <a:gd name="connsiteX7" fmla="*/ 192881 w 192881"/>
                <a:gd name="connsiteY7" fmla="*/ 85725 h 185737"/>
                <a:gd name="connsiteX8" fmla="*/ 185737 w 192881"/>
                <a:gd name="connsiteY8" fmla="*/ 19050 h 185737"/>
                <a:gd name="connsiteX9" fmla="*/ 133350 w 192881"/>
                <a:gd name="connsiteY9" fmla="*/ 0 h 185737"/>
                <a:gd name="connsiteX10" fmla="*/ 95250 w 192881"/>
                <a:gd name="connsiteY10" fmla="*/ 14287 h 185737"/>
                <a:gd name="connsiteX11" fmla="*/ 97631 w 192881"/>
                <a:gd name="connsiteY11" fmla="*/ 30956 h 185737"/>
                <a:gd name="connsiteX12" fmla="*/ 69056 w 192881"/>
                <a:gd name="connsiteY12" fmla="*/ 57150 h 185737"/>
                <a:gd name="connsiteX13" fmla="*/ 0 w 192881"/>
                <a:gd name="connsiteY13" fmla="*/ 61912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881" h="185737">
                  <a:moveTo>
                    <a:pt x="0" y="61912"/>
                  </a:moveTo>
                  <a:lnTo>
                    <a:pt x="47625" y="128587"/>
                  </a:lnTo>
                  <a:lnTo>
                    <a:pt x="66675" y="130969"/>
                  </a:lnTo>
                  <a:lnTo>
                    <a:pt x="69056" y="159544"/>
                  </a:lnTo>
                  <a:lnTo>
                    <a:pt x="161925" y="185737"/>
                  </a:lnTo>
                  <a:lnTo>
                    <a:pt x="171450" y="171450"/>
                  </a:lnTo>
                  <a:lnTo>
                    <a:pt x="183356" y="121444"/>
                  </a:lnTo>
                  <a:lnTo>
                    <a:pt x="192881" y="85725"/>
                  </a:lnTo>
                  <a:lnTo>
                    <a:pt x="185737" y="19050"/>
                  </a:lnTo>
                  <a:lnTo>
                    <a:pt x="133350" y="0"/>
                  </a:lnTo>
                  <a:lnTo>
                    <a:pt x="95250" y="14287"/>
                  </a:lnTo>
                  <a:lnTo>
                    <a:pt x="97631" y="30956"/>
                  </a:lnTo>
                  <a:lnTo>
                    <a:pt x="69056" y="57150"/>
                  </a:lnTo>
                  <a:lnTo>
                    <a:pt x="0" y="61912"/>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60" name="Freeform: Shape 1064">
              <a:extLst>
                <a:ext uri="{FF2B5EF4-FFF2-40B4-BE49-F238E27FC236}">
                  <a16:creationId xmlns:a16="http://schemas.microsoft.com/office/drawing/2014/main" id="{616C37DC-131E-C5DD-BD9C-901A60D5D3FD}"/>
                </a:ext>
              </a:extLst>
            </p:cNvPr>
            <p:cNvSpPr>
              <a:spLocks/>
            </p:cNvSpPr>
            <p:nvPr/>
          </p:nvSpPr>
          <p:spPr bwMode="auto">
            <a:xfrm>
              <a:off x="4824413" y="4876800"/>
              <a:ext cx="292893" cy="250031"/>
            </a:xfrm>
            <a:custGeom>
              <a:avLst/>
              <a:gdLst>
                <a:gd name="connsiteX0" fmla="*/ 4762 w 292893"/>
                <a:gd name="connsiteY0" fmla="*/ 119063 h 250031"/>
                <a:gd name="connsiteX1" fmla="*/ 0 w 292893"/>
                <a:gd name="connsiteY1" fmla="*/ 209550 h 250031"/>
                <a:gd name="connsiteX2" fmla="*/ 26193 w 292893"/>
                <a:gd name="connsiteY2" fmla="*/ 242888 h 250031"/>
                <a:gd name="connsiteX3" fmla="*/ 76200 w 292893"/>
                <a:gd name="connsiteY3" fmla="*/ 250031 h 250031"/>
                <a:gd name="connsiteX4" fmla="*/ 138112 w 292893"/>
                <a:gd name="connsiteY4" fmla="*/ 245269 h 250031"/>
                <a:gd name="connsiteX5" fmla="*/ 164306 w 292893"/>
                <a:gd name="connsiteY5" fmla="*/ 216694 h 250031"/>
                <a:gd name="connsiteX6" fmla="*/ 157162 w 292893"/>
                <a:gd name="connsiteY6" fmla="*/ 200025 h 250031"/>
                <a:gd name="connsiteX7" fmla="*/ 200025 w 292893"/>
                <a:gd name="connsiteY7" fmla="*/ 185738 h 250031"/>
                <a:gd name="connsiteX8" fmla="*/ 211931 w 292893"/>
                <a:gd name="connsiteY8" fmla="*/ 169069 h 250031"/>
                <a:gd name="connsiteX9" fmla="*/ 252412 w 292893"/>
                <a:gd name="connsiteY9" fmla="*/ 147638 h 250031"/>
                <a:gd name="connsiteX10" fmla="*/ 273843 w 292893"/>
                <a:gd name="connsiteY10" fmla="*/ 147638 h 250031"/>
                <a:gd name="connsiteX11" fmla="*/ 292893 w 292893"/>
                <a:gd name="connsiteY11" fmla="*/ 92869 h 250031"/>
                <a:gd name="connsiteX12" fmla="*/ 273843 w 292893"/>
                <a:gd name="connsiteY12" fmla="*/ 33338 h 250031"/>
                <a:gd name="connsiteX13" fmla="*/ 230981 w 292893"/>
                <a:gd name="connsiteY13" fmla="*/ 21431 h 250031"/>
                <a:gd name="connsiteX14" fmla="*/ 214312 w 292893"/>
                <a:gd name="connsiteY14" fmla="*/ 0 h 250031"/>
                <a:gd name="connsiteX15" fmla="*/ 192881 w 292893"/>
                <a:gd name="connsiteY15" fmla="*/ 11906 h 250031"/>
                <a:gd name="connsiteX16" fmla="*/ 183356 w 292893"/>
                <a:gd name="connsiteY16" fmla="*/ 40481 h 250031"/>
                <a:gd name="connsiteX17" fmla="*/ 176212 w 292893"/>
                <a:gd name="connsiteY17" fmla="*/ 83344 h 250031"/>
                <a:gd name="connsiteX18" fmla="*/ 197643 w 292893"/>
                <a:gd name="connsiteY18" fmla="*/ 119063 h 250031"/>
                <a:gd name="connsiteX19" fmla="*/ 197643 w 292893"/>
                <a:gd name="connsiteY19" fmla="*/ 135731 h 250031"/>
                <a:gd name="connsiteX20" fmla="*/ 166687 w 292893"/>
                <a:gd name="connsiteY20" fmla="*/ 116681 h 250031"/>
                <a:gd name="connsiteX21" fmla="*/ 95250 w 292893"/>
                <a:gd name="connsiteY21" fmla="*/ 85725 h 250031"/>
                <a:gd name="connsiteX22" fmla="*/ 52387 w 292893"/>
                <a:gd name="connsiteY22" fmla="*/ 85725 h 250031"/>
                <a:gd name="connsiteX23" fmla="*/ 57150 w 292893"/>
                <a:gd name="connsiteY23" fmla="*/ 119063 h 250031"/>
                <a:gd name="connsiteX24" fmla="*/ 4762 w 292893"/>
                <a:gd name="connsiteY24" fmla="*/ 119063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2893" h="250031">
                  <a:moveTo>
                    <a:pt x="4762" y="119063"/>
                  </a:moveTo>
                  <a:lnTo>
                    <a:pt x="0" y="209550"/>
                  </a:lnTo>
                  <a:lnTo>
                    <a:pt x="26193" y="242888"/>
                  </a:lnTo>
                  <a:lnTo>
                    <a:pt x="76200" y="250031"/>
                  </a:lnTo>
                  <a:lnTo>
                    <a:pt x="138112" y="245269"/>
                  </a:lnTo>
                  <a:lnTo>
                    <a:pt x="164306" y="216694"/>
                  </a:lnTo>
                  <a:lnTo>
                    <a:pt x="157162" y="200025"/>
                  </a:lnTo>
                  <a:lnTo>
                    <a:pt x="200025" y="185738"/>
                  </a:lnTo>
                  <a:lnTo>
                    <a:pt x="211931" y="169069"/>
                  </a:lnTo>
                  <a:lnTo>
                    <a:pt x="252412" y="147638"/>
                  </a:lnTo>
                  <a:lnTo>
                    <a:pt x="273843" y="147638"/>
                  </a:lnTo>
                  <a:lnTo>
                    <a:pt x="292893" y="92869"/>
                  </a:lnTo>
                  <a:lnTo>
                    <a:pt x="273843" y="33338"/>
                  </a:lnTo>
                  <a:lnTo>
                    <a:pt x="230981" y="21431"/>
                  </a:lnTo>
                  <a:lnTo>
                    <a:pt x="214312" y="0"/>
                  </a:lnTo>
                  <a:lnTo>
                    <a:pt x="192881" y="11906"/>
                  </a:lnTo>
                  <a:lnTo>
                    <a:pt x="183356" y="40481"/>
                  </a:lnTo>
                  <a:lnTo>
                    <a:pt x="176212" y="83344"/>
                  </a:lnTo>
                  <a:lnTo>
                    <a:pt x="197643" y="119063"/>
                  </a:lnTo>
                  <a:lnTo>
                    <a:pt x="197643" y="135731"/>
                  </a:lnTo>
                  <a:lnTo>
                    <a:pt x="166687" y="116681"/>
                  </a:lnTo>
                  <a:lnTo>
                    <a:pt x="95250" y="85725"/>
                  </a:lnTo>
                  <a:lnTo>
                    <a:pt x="52387" y="85725"/>
                  </a:lnTo>
                  <a:lnTo>
                    <a:pt x="57150" y="119063"/>
                  </a:lnTo>
                  <a:lnTo>
                    <a:pt x="4762" y="119063"/>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61" name="Freeform: Shape 318">
              <a:extLst>
                <a:ext uri="{FF2B5EF4-FFF2-40B4-BE49-F238E27FC236}">
                  <a16:creationId xmlns:a16="http://schemas.microsoft.com/office/drawing/2014/main" id="{5E186793-3A98-37DE-C70E-0EC3DEE59234}"/>
                </a:ext>
              </a:extLst>
            </p:cNvPr>
            <p:cNvSpPr>
              <a:spLocks/>
            </p:cNvSpPr>
            <p:nvPr/>
          </p:nvSpPr>
          <p:spPr bwMode="auto">
            <a:xfrm>
              <a:off x="4586288" y="4548188"/>
              <a:ext cx="466725" cy="466725"/>
            </a:xfrm>
            <a:custGeom>
              <a:avLst/>
              <a:gdLst>
                <a:gd name="connsiteX0" fmla="*/ 440531 w 466725"/>
                <a:gd name="connsiteY0" fmla="*/ 123825 h 466725"/>
                <a:gd name="connsiteX1" fmla="*/ 466725 w 466725"/>
                <a:gd name="connsiteY1" fmla="*/ 69056 h 466725"/>
                <a:gd name="connsiteX2" fmla="*/ 466725 w 466725"/>
                <a:gd name="connsiteY2" fmla="*/ 23812 h 466725"/>
                <a:gd name="connsiteX3" fmla="*/ 442912 w 466725"/>
                <a:gd name="connsiteY3" fmla="*/ 19050 h 466725"/>
                <a:gd name="connsiteX4" fmla="*/ 400050 w 466725"/>
                <a:gd name="connsiteY4" fmla="*/ 14287 h 466725"/>
                <a:gd name="connsiteX5" fmla="*/ 383381 w 466725"/>
                <a:gd name="connsiteY5" fmla="*/ 4762 h 466725"/>
                <a:gd name="connsiteX6" fmla="*/ 335756 w 466725"/>
                <a:gd name="connsiteY6" fmla="*/ 4762 h 466725"/>
                <a:gd name="connsiteX7" fmla="*/ 273843 w 466725"/>
                <a:gd name="connsiteY7" fmla="*/ 14287 h 466725"/>
                <a:gd name="connsiteX8" fmla="*/ 252412 w 466725"/>
                <a:gd name="connsiteY8" fmla="*/ 23812 h 466725"/>
                <a:gd name="connsiteX9" fmla="*/ 178593 w 466725"/>
                <a:gd name="connsiteY9" fmla="*/ 0 h 466725"/>
                <a:gd name="connsiteX10" fmla="*/ 154781 w 466725"/>
                <a:gd name="connsiteY10" fmla="*/ 19050 h 466725"/>
                <a:gd name="connsiteX11" fmla="*/ 164306 w 466725"/>
                <a:gd name="connsiteY11" fmla="*/ 50006 h 466725"/>
                <a:gd name="connsiteX12" fmla="*/ 157162 w 466725"/>
                <a:gd name="connsiteY12" fmla="*/ 116681 h 466725"/>
                <a:gd name="connsiteX13" fmla="*/ 100012 w 466725"/>
                <a:gd name="connsiteY13" fmla="*/ 192881 h 466725"/>
                <a:gd name="connsiteX14" fmla="*/ 57150 w 466725"/>
                <a:gd name="connsiteY14" fmla="*/ 261937 h 466725"/>
                <a:gd name="connsiteX15" fmla="*/ 14287 w 466725"/>
                <a:gd name="connsiteY15" fmla="*/ 254793 h 466725"/>
                <a:gd name="connsiteX16" fmla="*/ 7143 w 466725"/>
                <a:gd name="connsiteY16" fmla="*/ 271462 h 466725"/>
                <a:gd name="connsiteX17" fmla="*/ 0 w 466725"/>
                <a:gd name="connsiteY17" fmla="*/ 300037 h 466725"/>
                <a:gd name="connsiteX18" fmla="*/ 30956 w 466725"/>
                <a:gd name="connsiteY18" fmla="*/ 280987 h 466725"/>
                <a:gd name="connsiteX19" fmla="*/ 95250 w 466725"/>
                <a:gd name="connsiteY19" fmla="*/ 278606 h 466725"/>
                <a:gd name="connsiteX20" fmla="*/ 138112 w 466725"/>
                <a:gd name="connsiteY20" fmla="*/ 316706 h 466725"/>
                <a:gd name="connsiteX21" fmla="*/ 161925 w 466725"/>
                <a:gd name="connsiteY21" fmla="*/ 328612 h 466725"/>
                <a:gd name="connsiteX22" fmla="*/ 183356 w 466725"/>
                <a:gd name="connsiteY22" fmla="*/ 307181 h 466725"/>
                <a:gd name="connsiteX23" fmla="*/ 223837 w 466725"/>
                <a:gd name="connsiteY23" fmla="*/ 309562 h 466725"/>
                <a:gd name="connsiteX24" fmla="*/ 250031 w 466725"/>
                <a:gd name="connsiteY24" fmla="*/ 402431 h 466725"/>
                <a:gd name="connsiteX25" fmla="*/ 290512 w 466725"/>
                <a:gd name="connsiteY25" fmla="*/ 414337 h 466725"/>
                <a:gd name="connsiteX26" fmla="*/ 342900 w 466725"/>
                <a:gd name="connsiteY26" fmla="*/ 414337 h 466725"/>
                <a:gd name="connsiteX27" fmla="*/ 440531 w 466725"/>
                <a:gd name="connsiteY27" fmla="*/ 466725 h 466725"/>
                <a:gd name="connsiteX28" fmla="*/ 421481 w 466725"/>
                <a:gd name="connsiteY28" fmla="*/ 416718 h 466725"/>
                <a:gd name="connsiteX29" fmla="*/ 416718 w 466725"/>
                <a:gd name="connsiteY29" fmla="*/ 354806 h 466725"/>
                <a:gd name="connsiteX30" fmla="*/ 440531 w 466725"/>
                <a:gd name="connsiteY30" fmla="*/ 328612 h 466725"/>
                <a:gd name="connsiteX31" fmla="*/ 466725 w 466725"/>
                <a:gd name="connsiteY31" fmla="*/ 323850 h 466725"/>
                <a:gd name="connsiteX32" fmla="*/ 440531 w 466725"/>
                <a:gd name="connsiteY32" fmla="*/ 245268 h 466725"/>
                <a:gd name="connsiteX33" fmla="*/ 440531 w 466725"/>
                <a:gd name="connsiteY33" fmla="*/ 123825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6725" h="466725">
                  <a:moveTo>
                    <a:pt x="440531" y="123825"/>
                  </a:moveTo>
                  <a:lnTo>
                    <a:pt x="466725" y="69056"/>
                  </a:lnTo>
                  <a:lnTo>
                    <a:pt x="466725" y="23812"/>
                  </a:lnTo>
                  <a:lnTo>
                    <a:pt x="442912" y="19050"/>
                  </a:lnTo>
                  <a:lnTo>
                    <a:pt x="400050" y="14287"/>
                  </a:lnTo>
                  <a:lnTo>
                    <a:pt x="383381" y="4762"/>
                  </a:lnTo>
                  <a:lnTo>
                    <a:pt x="335756" y="4762"/>
                  </a:lnTo>
                  <a:lnTo>
                    <a:pt x="273843" y="14287"/>
                  </a:lnTo>
                  <a:lnTo>
                    <a:pt x="252412" y="23812"/>
                  </a:lnTo>
                  <a:lnTo>
                    <a:pt x="178593" y="0"/>
                  </a:lnTo>
                  <a:lnTo>
                    <a:pt x="154781" y="19050"/>
                  </a:lnTo>
                  <a:lnTo>
                    <a:pt x="164306" y="50006"/>
                  </a:lnTo>
                  <a:lnTo>
                    <a:pt x="157162" y="116681"/>
                  </a:lnTo>
                  <a:lnTo>
                    <a:pt x="100012" y="192881"/>
                  </a:lnTo>
                  <a:lnTo>
                    <a:pt x="57150" y="261937"/>
                  </a:lnTo>
                  <a:lnTo>
                    <a:pt x="14287" y="254793"/>
                  </a:lnTo>
                  <a:lnTo>
                    <a:pt x="7143" y="271462"/>
                  </a:lnTo>
                  <a:lnTo>
                    <a:pt x="0" y="300037"/>
                  </a:lnTo>
                  <a:lnTo>
                    <a:pt x="30956" y="280987"/>
                  </a:lnTo>
                  <a:lnTo>
                    <a:pt x="95250" y="278606"/>
                  </a:lnTo>
                  <a:lnTo>
                    <a:pt x="138112" y="316706"/>
                  </a:lnTo>
                  <a:lnTo>
                    <a:pt x="161925" y="328612"/>
                  </a:lnTo>
                  <a:lnTo>
                    <a:pt x="183356" y="307181"/>
                  </a:lnTo>
                  <a:lnTo>
                    <a:pt x="223837" y="309562"/>
                  </a:lnTo>
                  <a:lnTo>
                    <a:pt x="250031" y="402431"/>
                  </a:lnTo>
                  <a:lnTo>
                    <a:pt x="290512" y="414337"/>
                  </a:lnTo>
                  <a:lnTo>
                    <a:pt x="342900" y="414337"/>
                  </a:lnTo>
                  <a:lnTo>
                    <a:pt x="440531" y="466725"/>
                  </a:lnTo>
                  <a:lnTo>
                    <a:pt x="421481" y="416718"/>
                  </a:lnTo>
                  <a:lnTo>
                    <a:pt x="416718" y="354806"/>
                  </a:lnTo>
                  <a:lnTo>
                    <a:pt x="440531" y="328612"/>
                  </a:lnTo>
                  <a:lnTo>
                    <a:pt x="466725" y="323850"/>
                  </a:lnTo>
                  <a:lnTo>
                    <a:pt x="440531" y="245268"/>
                  </a:lnTo>
                  <a:lnTo>
                    <a:pt x="440531" y="123825"/>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62" name="Freeform: Shape 68">
              <a:extLst>
                <a:ext uri="{FF2B5EF4-FFF2-40B4-BE49-F238E27FC236}">
                  <a16:creationId xmlns:a16="http://schemas.microsoft.com/office/drawing/2014/main" id="{D8011B40-0370-BC7A-5F49-F2C82BA55EDA}"/>
                </a:ext>
              </a:extLst>
            </p:cNvPr>
            <p:cNvSpPr>
              <a:spLocks/>
            </p:cNvSpPr>
            <p:nvPr/>
          </p:nvSpPr>
          <p:spPr bwMode="auto">
            <a:xfrm>
              <a:off x="4943475" y="5417344"/>
              <a:ext cx="66675" cy="59531"/>
            </a:xfrm>
            <a:custGeom>
              <a:avLst/>
              <a:gdLst>
                <a:gd name="connsiteX0" fmla="*/ 42863 w 42863"/>
                <a:gd name="connsiteY0" fmla="*/ 0 h 59531"/>
                <a:gd name="connsiteX1" fmla="*/ 0 w 42863"/>
                <a:gd name="connsiteY1" fmla="*/ 33337 h 59531"/>
                <a:gd name="connsiteX2" fmla="*/ 33338 w 42863"/>
                <a:gd name="connsiteY2" fmla="*/ 59531 h 59531"/>
                <a:gd name="connsiteX3" fmla="*/ 42863 w 42863"/>
                <a:gd name="connsiteY3" fmla="*/ 0 h 59531"/>
                <a:gd name="connsiteX0" fmla="*/ 42863 w 42863"/>
                <a:gd name="connsiteY0" fmla="*/ 0 h 59531"/>
                <a:gd name="connsiteX1" fmla="*/ 0 w 42863"/>
                <a:gd name="connsiteY1" fmla="*/ 33337 h 59531"/>
                <a:gd name="connsiteX2" fmla="*/ 33338 w 42863"/>
                <a:gd name="connsiteY2" fmla="*/ 59531 h 59531"/>
                <a:gd name="connsiteX3" fmla="*/ 35719 w 42863"/>
                <a:gd name="connsiteY3" fmla="*/ 28575 h 59531"/>
                <a:gd name="connsiteX4" fmla="*/ 42863 w 42863"/>
                <a:gd name="connsiteY4" fmla="*/ 0 h 59531"/>
                <a:gd name="connsiteX0" fmla="*/ 42863 w 66675"/>
                <a:gd name="connsiteY0" fmla="*/ 0 h 59531"/>
                <a:gd name="connsiteX1" fmla="*/ 0 w 66675"/>
                <a:gd name="connsiteY1" fmla="*/ 33337 h 59531"/>
                <a:gd name="connsiteX2" fmla="*/ 33338 w 66675"/>
                <a:gd name="connsiteY2" fmla="*/ 59531 h 59531"/>
                <a:gd name="connsiteX3" fmla="*/ 66675 w 66675"/>
                <a:gd name="connsiteY3" fmla="*/ 28575 h 59531"/>
                <a:gd name="connsiteX4" fmla="*/ 42863 w 66675"/>
                <a:gd name="connsiteY4" fmla="*/ 0 h 5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59531">
                  <a:moveTo>
                    <a:pt x="42863" y="0"/>
                  </a:moveTo>
                  <a:lnTo>
                    <a:pt x="0" y="33337"/>
                  </a:lnTo>
                  <a:lnTo>
                    <a:pt x="33338" y="59531"/>
                  </a:lnTo>
                  <a:lnTo>
                    <a:pt x="66675" y="28575"/>
                  </a:lnTo>
                  <a:lnTo>
                    <a:pt x="42863"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63" name="Freeform: Shape 71">
              <a:extLst>
                <a:ext uri="{FF2B5EF4-FFF2-40B4-BE49-F238E27FC236}">
                  <a16:creationId xmlns:a16="http://schemas.microsoft.com/office/drawing/2014/main" id="{EF21A717-80FC-5CB4-1285-BEA7380AA4A6}"/>
                </a:ext>
              </a:extLst>
            </p:cNvPr>
            <p:cNvSpPr>
              <a:spLocks/>
            </p:cNvSpPr>
            <p:nvPr/>
          </p:nvSpPr>
          <p:spPr bwMode="auto">
            <a:xfrm>
              <a:off x="5126831" y="3855244"/>
              <a:ext cx="531020" cy="445294"/>
            </a:xfrm>
            <a:custGeom>
              <a:avLst/>
              <a:gdLst>
                <a:gd name="connsiteX0" fmla="*/ 0 w 533400"/>
                <a:gd name="connsiteY0" fmla="*/ 121444 h 445294"/>
                <a:gd name="connsiteX1" fmla="*/ 54769 w 533400"/>
                <a:gd name="connsiteY1" fmla="*/ 157162 h 445294"/>
                <a:gd name="connsiteX2" fmla="*/ 95250 w 533400"/>
                <a:gd name="connsiteY2" fmla="*/ 221456 h 445294"/>
                <a:gd name="connsiteX3" fmla="*/ 147638 w 533400"/>
                <a:gd name="connsiteY3" fmla="*/ 292894 h 445294"/>
                <a:gd name="connsiteX4" fmla="*/ 138113 w 533400"/>
                <a:gd name="connsiteY4" fmla="*/ 302419 h 445294"/>
                <a:gd name="connsiteX5" fmla="*/ 171450 w 533400"/>
                <a:gd name="connsiteY5" fmla="*/ 350044 h 445294"/>
                <a:gd name="connsiteX6" fmla="*/ 209550 w 533400"/>
                <a:gd name="connsiteY6" fmla="*/ 407194 h 445294"/>
                <a:gd name="connsiteX7" fmla="*/ 221456 w 533400"/>
                <a:gd name="connsiteY7" fmla="*/ 445294 h 445294"/>
                <a:gd name="connsiteX8" fmla="*/ 228600 w 533400"/>
                <a:gd name="connsiteY8" fmla="*/ 400050 h 445294"/>
                <a:gd name="connsiteX9" fmla="*/ 259556 w 533400"/>
                <a:gd name="connsiteY9" fmla="*/ 395287 h 445294"/>
                <a:gd name="connsiteX10" fmla="*/ 307181 w 533400"/>
                <a:gd name="connsiteY10" fmla="*/ 402431 h 445294"/>
                <a:gd name="connsiteX11" fmla="*/ 328613 w 533400"/>
                <a:gd name="connsiteY11" fmla="*/ 409575 h 445294"/>
                <a:gd name="connsiteX12" fmla="*/ 352425 w 533400"/>
                <a:gd name="connsiteY12" fmla="*/ 381000 h 445294"/>
                <a:gd name="connsiteX13" fmla="*/ 385763 w 533400"/>
                <a:gd name="connsiteY13" fmla="*/ 371475 h 445294"/>
                <a:gd name="connsiteX14" fmla="*/ 469106 w 533400"/>
                <a:gd name="connsiteY14" fmla="*/ 350044 h 445294"/>
                <a:gd name="connsiteX15" fmla="*/ 521494 w 533400"/>
                <a:gd name="connsiteY15" fmla="*/ 338137 h 445294"/>
                <a:gd name="connsiteX16" fmla="*/ 533400 w 533400"/>
                <a:gd name="connsiteY16" fmla="*/ 290512 h 445294"/>
                <a:gd name="connsiteX17" fmla="*/ 526256 w 533400"/>
                <a:gd name="connsiteY17" fmla="*/ 261937 h 445294"/>
                <a:gd name="connsiteX18" fmla="*/ 466725 w 533400"/>
                <a:gd name="connsiteY18" fmla="*/ 264319 h 445294"/>
                <a:gd name="connsiteX19" fmla="*/ 466725 w 533400"/>
                <a:gd name="connsiteY19" fmla="*/ 264319 h 445294"/>
                <a:gd name="connsiteX20" fmla="*/ 428625 w 533400"/>
                <a:gd name="connsiteY20" fmla="*/ 216694 h 445294"/>
                <a:gd name="connsiteX21" fmla="*/ 409575 w 533400"/>
                <a:gd name="connsiteY21" fmla="*/ 202406 h 445294"/>
                <a:gd name="connsiteX22" fmla="*/ 404813 w 533400"/>
                <a:gd name="connsiteY22" fmla="*/ 185737 h 445294"/>
                <a:gd name="connsiteX23" fmla="*/ 364331 w 533400"/>
                <a:gd name="connsiteY23" fmla="*/ 107156 h 445294"/>
                <a:gd name="connsiteX24" fmla="*/ 345281 w 533400"/>
                <a:gd name="connsiteY24" fmla="*/ 114300 h 445294"/>
                <a:gd name="connsiteX25" fmla="*/ 326231 w 533400"/>
                <a:gd name="connsiteY25" fmla="*/ 92869 h 445294"/>
                <a:gd name="connsiteX26" fmla="*/ 304800 w 533400"/>
                <a:gd name="connsiteY26" fmla="*/ 88106 h 445294"/>
                <a:gd name="connsiteX27" fmla="*/ 250031 w 533400"/>
                <a:gd name="connsiteY27" fmla="*/ 80962 h 445294"/>
                <a:gd name="connsiteX28" fmla="*/ 197644 w 533400"/>
                <a:gd name="connsiteY28" fmla="*/ 30956 h 445294"/>
                <a:gd name="connsiteX29" fmla="*/ 121444 w 533400"/>
                <a:gd name="connsiteY29" fmla="*/ 0 h 445294"/>
                <a:gd name="connsiteX30" fmla="*/ 61913 w 533400"/>
                <a:gd name="connsiteY30" fmla="*/ 28575 h 445294"/>
                <a:gd name="connsiteX31" fmla="*/ 90488 w 533400"/>
                <a:gd name="connsiteY31" fmla="*/ 52387 h 445294"/>
                <a:gd name="connsiteX32" fmla="*/ 64294 w 533400"/>
                <a:gd name="connsiteY32" fmla="*/ 71437 h 445294"/>
                <a:gd name="connsiteX33" fmla="*/ 0 w 533400"/>
                <a:gd name="connsiteY33" fmla="*/ 121444 h 445294"/>
                <a:gd name="connsiteX0" fmla="*/ 0 w 533400"/>
                <a:gd name="connsiteY0" fmla="*/ 121444 h 445294"/>
                <a:gd name="connsiteX1" fmla="*/ 54769 w 533400"/>
                <a:gd name="connsiteY1" fmla="*/ 157162 h 445294"/>
                <a:gd name="connsiteX2" fmla="*/ 95250 w 533400"/>
                <a:gd name="connsiteY2" fmla="*/ 221456 h 445294"/>
                <a:gd name="connsiteX3" fmla="*/ 147638 w 533400"/>
                <a:gd name="connsiteY3" fmla="*/ 292894 h 445294"/>
                <a:gd name="connsiteX4" fmla="*/ 138113 w 533400"/>
                <a:gd name="connsiteY4" fmla="*/ 302419 h 445294"/>
                <a:gd name="connsiteX5" fmla="*/ 171450 w 533400"/>
                <a:gd name="connsiteY5" fmla="*/ 350044 h 445294"/>
                <a:gd name="connsiteX6" fmla="*/ 209550 w 533400"/>
                <a:gd name="connsiteY6" fmla="*/ 407194 h 445294"/>
                <a:gd name="connsiteX7" fmla="*/ 221456 w 533400"/>
                <a:gd name="connsiteY7" fmla="*/ 445294 h 445294"/>
                <a:gd name="connsiteX8" fmla="*/ 228600 w 533400"/>
                <a:gd name="connsiteY8" fmla="*/ 400050 h 445294"/>
                <a:gd name="connsiteX9" fmla="*/ 259556 w 533400"/>
                <a:gd name="connsiteY9" fmla="*/ 395287 h 445294"/>
                <a:gd name="connsiteX10" fmla="*/ 307181 w 533400"/>
                <a:gd name="connsiteY10" fmla="*/ 402431 h 445294"/>
                <a:gd name="connsiteX11" fmla="*/ 328613 w 533400"/>
                <a:gd name="connsiteY11" fmla="*/ 409575 h 445294"/>
                <a:gd name="connsiteX12" fmla="*/ 352425 w 533400"/>
                <a:gd name="connsiteY12" fmla="*/ 381000 h 445294"/>
                <a:gd name="connsiteX13" fmla="*/ 385763 w 533400"/>
                <a:gd name="connsiteY13" fmla="*/ 371475 h 445294"/>
                <a:gd name="connsiteX14" fmla="*/ 469106 w 533400"/>
                <a:gd name="connsiteY14" fmla="*/ 350044 h 445294"/>
                <a:gd name="connsiteX15" fmla="*/ 521494 w 533400"/>
                <a:gd name="connsiteY15" fmla="*/ 338137 h 445294"/>
                <a:gd name="connsiteX16" fmla="*/ 533400 w 533400"/>
                <a:gd name="connsiteY16" fmla="*/ 290512 h 445294"/>
                <a:gd name="connsiteX17" fmla="*/ 526256 w 533400"/>
                <a:gd name="connsiteY17" fmla="*/ 261937 h 445294"/>
                <a:gd name="connsiteX18" fmla="*/ 466725 w 533400"/>
                <a:gd name="connsiteY18" fmla="*/ 264319 h 445294"/>
                <a:gd name="connsiteX19" fmla="*/ 466725 w 533400"/>
                <a:gd name="connsiteY19" fmla="*/ 264319 h 445294"/>
                <a:gd name="connsiteX20" fmla="*/ 428625 w 533400"/>
                <a:gd name="connsiteY20" fmla="*/ 216694 h 445294"/>
                <a:gd name="connsiteX21" fmla="*/ 409575 w 533400"/>
                <a:gd name="connsiteY21" fmla="*/ 202406 h 445294"/>
                <a:gd name="connsiteX22" fmla="*/ 404813 w 533400"/>
                <a:gd name="connsiteY22" fmla="*/ 185737 h 445294"/>
                <a:gd name="connsiteX23" fmla="*/ 364331 w 533400"/>
                <a:gd name="connsiteY23" fmla="*/ 107156 h 445294"/>
                <a:gd name="connsiteX24" fmla="*/ 345281 w 533400"/>
                <a:gd name="connsiteY24" fmla="*/ 114300 h 445294"/>
                <a:gd name="connsiteX25" fmla="*/ 326231 w 533400"/>
                <a:gd name="connsiteY25" fmla="*/ 92869 h 445294"/>
                <a:gd name="connsiteX26" fmla="*/ 304800 w 533400"/>
                <a:gd name="connsiteY26" fmla="*/ 88106 h 445294"/>
                <a:gd name="connsiteX27" fmla="*/ 250031 w 533400"/>
                <a:gd name="connsiteY27" fmla="*/ 80962 h 445294"/>
                <a:gd name="connsiteX28" fmla="*/ 197644 w 533400"/>
                <a:gd name="connsiteY28" fmla="*/ 30956 h 445294"/>
                <a:gd name="connsiteX29" fmla="*/ 121444 w 533400"/>
                <a:gd name="connsiteY29" fmla="*/ 0 h 445294"/>
                <a:gd name="connsiteX30" fmla="*/ 61913 w 533400"/>
                <a:gd name="connsiteY30" fmla="*/ 28575 h 445294"/>
                <a:gd name="connsiteX31" fmla="*/ 90488 w 533400"/>
                <a:gd name="connsiteY31" fmla="*/ 52387 h 445294"/>
                <a:gd name="connsiteX32" fmla="*/ 64294 w 533400"/>
                <a:gd name="connsiteY32" fmla="*/ 71437 h 445294"/>
                <a:gd name="connsiteX33" fmla="*/ 33338 w 533400"/>
                <a:gd name="connsiteY33" fmla="*/ 92869 h 445294"/>
                <a:gd name="connsiteX34" fmla="*/ 0 w 533400"/>
                <a:gd name="connsiteY34" fmla="*/ 121444 h 445294"/>
                <a:gd name="connsiteX0" fmla="*/ 0 w 533400"/>
                <a:gd name="connsiteY0" fmla="*/ 121444 h 445294"/>
                <a:gd name="connsiteX1" fmla="*/ 54769 w 533400"/>
                <a:gd name="connsiteY1" fmla="*/ 157162 h 445294"/>
                <a:gd name="connsiteX2" fmla="*/ 95250 w 533400"/>
                <a:gd name="connsiteY2" fmla="*/ 221456 h 445294"/>
                <a:gd name="connsiteX3" fmla="*/ 147638 w 533400"/>
                <a:gd name="connsiteY3" fmla="*/ 292894 h 445294"/>
                <a:gd name="connsiteX4" fmla="*/ 138113 w 533400"/>
                <a:gd name="connsiteY4" fmla="*/ 302419 h 445294"/>
                <a:gd name="connsiteX5" fmla="*/ 171450 w 533400"/>
                <a:gd name="connsiteY5" fmla="*/ 350044 h 445294"/>
                <a:gd name="connsiteX6" fmla="*/ 209550 w 533400"/>
                <a:gd name="connsiteY6" fmla="*/ 407194 h 445294"/>
                <a:gd name="connsiteX7" fmla="*/ 221456 w 533400"/>
                <a:gd name="connsiteY7" fmla="*/ 445294 h 445294"/>
                <a:gd name="connsiteX8" fmla="*/ 228600 w 533400"/>
                <a:gd name="connsiteY8" fmla="*/ 400050 h 445294"/>
                <a:gd name="connsiteX9" fmla="*/ 259556 w 533400"/>
                <a:gd name="connsiteY9" fmla="*/ 395287 h 445294"/>
                <a:gd name="connsiteX10" fmla="*/ 307181 w 533400"/>
                <a:gd name="connsiteY10" fmla="*/ 402431 h 445294"/>
                <a:gd name="connsiteX11" fmla="*/ 328613 w 533400"/>
                <a:gd name="connsiteY11" fmla="*/ 409575 h 445294"/>
                <a:gd name="connsiteX12" fmla="*/ 352425 w 533400"/>
                <a:gd name="connsiteY12" fmla="*/ 381000 h 445294"/>
                <a:gd name="connsiteX13" fmla="*/ 385763 w 533400"/>
                <a:gd name="connsiteY13" fmla="*/ 371475 h 445294"/>
                <a:gd name="connsiteX14" fmla="*/ 469106 w 533400"/>
                <a:gd name="connsiteY14" fmla="*/ 350044 h 445294"/>
                <a:gd name="connsiteX15" fmla="*/ 521494 w 533400"/>
                <a:gd name="connsiteY15" fmla="*/ 338137 h 445294"/>
                <a:gd name="connsiteX16" fmla="*/ 533400 w 533400"/>
                <a:gd name="connsiteY16" fmla="*/ 290512 h 445294"/>
                <a:gd name="connsiteX17" fmla="*/ 526256 w 533400"/>
                <a:gd name="connsiteY17" fmla="*/ 261937 h 445294"/>
                <a:gd name="connsiteX18" fmla="*/ 466725 w 533400"/>
                <a:gd name="connsiteY18" fmla="*/ 264319 h 445294"/>
                <a:gd name="connsiteX19" fmla="*/ 466725 w 533400"/>
                <a:gd name="connsiteY19" fmla="*/ 264319 h 445294"/>
                <a:gd name="connsiteX20" fmla="*/ 428625 w 533400"/>
                <a:gd name="connsiteY20" fmla="*/ 216694 h 445294"/>
                <a:gd name="connsiteX21" fmla="*/ 409575 w 533400"/>
                <a:gd name="connsiteY21" fmla="*/ 202406 h 445294"/>
                <a:gd name="connsiteX22" fmla="*/ 404813 w 533400"/>
                <a:gd name="connsiteY22" fmla="*/ 185737 h 445294"/>
                <a:gd name="connsiteX23" fmla="*/ 364331 w 533400"/>
                <a:gd name="connsiteY23" fmla="*/ 107156 h 445294"/>
                <a:gd name="connsiteX24" fmla="*/ 345281 w 533400"/>
                <a:gd name="connsiteY24" fmla="*/ 114300 h 445294"/>
                <a:gd name="connsiteX25" fmla="*/ 326231 w 533400"/>
                <a:gd name="connsiteY25" fmla="*/ 92869 h 445294"/>
                <a:gd name="connsiteX26" fmla="*/ 304800 w 533400"/>
                <a:gd name="connsiteY26" fmla="*/ 88106 h 445294"/>
                <a:gd name="connsiteX27" fmla="*/ 250031 w 533400"/>
                <a:gd name="connsiteY27" fmla="*/ 80962 h 445294"/>
                <a:gd name="connsiteX28" fmla="*/ 197644 w 533400"/>
                <a:gd name="connsiteY28" fmla="*/ 30956 h 445294"/>
                <a:gd name="connsiteX29" fmla="*/ 121444 w 533400"/>
                <a:gd name="connsiteY29" fmla="*/ 0 h 445294"/>
                <a:gd name="connsiteX30" fmla="*/ 61913 w 533400"/>
                <a:gd name="connsiteY30" fmla="*/ 28575 h 445294"/>
                <a:gd name="connsiteX31" fmla="*/ 90488 w 533400"/>
                <a:gd name="connsiteY31" fmla="*/ 52387 h 445294"/>
                <a:gd name="connsiteX32" fmla="*/ 64294 w 533400"/>
                <a:gd name="connsiteY32" fmla="*/ 71437 h 445294"/>
                <a:gd name="connsiteX33" fmla="*/ 47625 w 533400"/>
                <a:gd name="connsiteY33" fmla="*/ 97632 h 445294"/>
                <a:gd name="connsiteX34" fmla="*/ 0 w 533400"/>
                <a:gd name="connsiteY34" fmla="*/ 121444 h 445294"/>
                <a:gd name="connsiteX0" fmla="*/ 0 w 533400"/>
                <a:gd name="connsiteY0" fmla="*/ 121444 h 445294"/>
                <a:gd name="connsiteX1" fmla="*/ 26194 w 533400"/>
                <a:gd name="connsiteY1" fmla="*/ 104775 h 445294"/>
                <a:gd name="connsiteX2" fmla="*/ 54769 w 533400"/>
                <a:gd name="connsiteY2" fmla="*/ 157162 h 445294"/>
                <a:gd name="connsiteX3" fmla="*/ 95250 w 533400"/>
                <a:gd name="connsiteY3" fmla="*/ 221456 h 445294"/>
                <a:gd name="connsiteX4" fmla="*/ 147638 w 533400"/>
                <a:gd name="connsiteY4" fmla="*/ 292894 h 445294"/>
                <a:gd name="connsiteX5" fmla="*/ 138113 w 533400"/>
                <a:gd name="connsiteY5" fmla="*/ 302419 h 445294"/>
                <a:gd name="connsiteX6" fmla="*/ 171450 w 533400"/>
                <a:gd name="connsiteY6" fmla="*/ 350044 h 445294"/>
                <a:gd name="connsiteX7" fmla="*/ 209550 w 533400"/>
                <a:gd name="connsiteY7" fmla="*/ 407194 h 445294"/>
                <a:gd name="connsiteX8" fmla="*/ 221456 w 533400"/>
                <a:gd name="connsiteY8" fmla="*/ 445294 h 445294"/>
                <a:gd name="connsiteX9" fmla="*/ 228600 w 533400"/>
                <a:gd name="connsiteY9" fmla="*/ 400050 h 445294"/>
                <a:gd name="connsiteX10" fmla="*/ 259556 w 533400"/>
                <a:gd name="connsiteY10" fmla="*/ 395287 h 445294"/>
                <a:gd name="connsiteX11" fmla="*/ 307181 w 533400"/>
                <a:gd name="connsiteY11" fmla="*/ 402431 h 445294"/>
                <a:gd name="connsiteX12" fmla="*/ 328613 w 533400"/>
                <a:gd name="connsiteY12" fmla="*/ 409575 h 445294"/>
                <a:gd name="connsiteX13" fmla="*/ 352425 w 533400"/>
                <a:gd name="connsiteY13" fmla="*/ 381000 h 445294"/>
                <a:gd name="connsiteX14" fmla="*/ 385763 w 533400"/>
                <a:gd name="connsiteY14" fmla="*/ 371475 h 445294"/>
                <a:gd name="connsiteX15" fmla="*/ 469106 w 533400"/>
                <a:gd name="connsiteY15" fmla="*/ 350044 h 445294"/>
                <a:gd name="connsiteX16" fmla="*/ 521494 w 533400"/>
                <a:gd name="connsiteY16" fmla="*/ 338137 h 445294"/>
                <a:gd name="connsiteX17" fmla="*/ 533400 w 533400"/>
                <a:gd name="connsiteY17" fmla="*/ 290512 h 445294"/>
                <a:gd name="connsiteX18" fmla="*/ 526256 w 533400"/>
                <a:gd name="connsiteY18" fmla="*/ 261937 h 445294"/>
                <a:gd name="connsiteX19" fmla="*/ 466725 w 533400"/>
                <a:gd name="connsiteY19" fmla="*/ 264319 h 445294"/>
                <a:gd name="connsiteX20" fmla="*/ 466725 w 533400"/>
                <a:gd name="connsiteY20" fmla="*/ 264319 h 445294"/>
                <a:gd name="connsiteX21" fmla="*/ 428625 w 533400"/>
                <a:gd name="connsiteY21" fmla="*/ 216694 h 445294"/>
                <a:gd name="connsiteX22" fmla="*/ 409575 w 533400"/>
                <a:gd name="connsiteY22" fmla="*/ 202406 h 445294"/>
                <a:gd name="connsiteX23" fmla="*/ 404813 w 533400"/>
                <a:gd name="connsiteY23" fmla="*/ 185737 h 445294"/>
                <a:gd name="connsiteX24" fmla="*/ 364331 w 533400"/>
                <a:gd name="connsiteY24" fmla="*/ 107156 h 445294"/>
                <a:gd name="connsiteX25" fmla="*/ 345281 w 533400"/>
                <a:gd name="connsiteY25" fmla="*/ 114300 h 445294"/>
                <a:gd name="connsiteX26" fmla="*/ 326231 w 533400"/>
                <a:gd name="connsiteY26" fmla="*/ 92869 h 445294"/>
                <a:gd name="connsiteX27" fmla="*/ 304800 w 533400"/>
                <a:gd name="connsiteY27" fmla="*/ 88106 h 445294"/>
                <a:gd name="connsiteX28" fmla="*/ 250031 w 533400"/>
                <a:gd name="connsiteY28" fmla="*/ 80962 h 445294"/>
                <a:gd name="connsiteX29" fmla="*/ 197644 w 533400"/>
                <a:gd name="connsiteY29" fmla="*/ 30956 h 445294"/>
                <a:gd name="connsiteX30" fmla="*/ 121444 w 533400"/>
                <a:gd name="connsiteY30" fmla="*/ 0 h 445294"/>
                <a:gd name="connsiteX31" fmla="*/ 61913 w 533400"/>
                <a:gd name="connsiteY31" fmla="*/ 28575 h 445294"/>
                <a:gd name="connsiteX32" fmla="*/ 90488 w 533400"/>
                <a:gd name="connsiteY32" fmla="*/ 52387 h 445294"/>
                <a:gd name="connsiteX33" fmla="*/ 64294 w 533400"/>
                <a:gd name="connsiteY33" fmla="*/ 71437 h 445294"/>
                <a:gd name="connsiteX34" fmla="*/ 47625 w 533400"/>
                <a:gd name="connsiteY34" fmla="*/ 97632 h 445294"/>
                <a:gd name="connsiteX35" fmla="*/ 0 w 533400"/>
                <a:gd name="connsiteY35" fmla="*/ 121444 h 445294"/>
                <a:gd name="connsiteX0" fmla="*/ 0 w 533400"/>
                <a:gd name="connsiteY0" fmla="*/ 140494 h 445294"/>
                <a:gd name="connsiteX1" fmla="*/ 26194 w 533400"/>
                <a:gd name="connsiteY1" fmla="*/ 104775 h 445294"/>
                <a:gd name="connsiteX2" fmla="*/ 54769 w 533400"/>
                <a:gd name="connsiteY2" fmla="*/ 157162 h 445294"/>
                <a:gd name="connsiteX3" fmla="*/ 95250 w 533400"/>
                <a:gd name="connsiteY3" fmla="*/ 221456 h 445294"/>
                <a:gd name="connsiteX4" fmla="*/ 147638 w 533400"/>
                <a:gd name="connsiteY4" fmla="*/ 292894 h 445294"/>
                <a:gd name="connsiteX5" fmla="*/ 138113 w 533400"/>
                <a:gd name="connsiteY5" fmla="*/ 302419 h 445294"/>
                <a:gd name="connsiteX6" fmla="*/ 171450 w 533400"/>
                <a:gd name="connsiteY6" fmla="*/ 350044 h 445294"/>
                <a:gd name="connsiteX7" fmla="*/ 209550 w 533400"/>
                <a:gd name="connsiteY7" fmla="*/ 407194 h 445294"/>
                <a:gd name="connsiteX8" fmla="*/ 221456 w 533400"/>
                <a:gd name="connsiteY8" fmla="*/ 445294 h 445294"/>
                <a:gd name="connsiteX9" fmla="*/ 228600 w 533400"/>
                <a:gd name="connsiteY9" fmla="*/ 400050 h 445294"/>
                <a:gd name="connsiteX10" fmla="*/ 259556 w 533400"/>
                <a:gd name="connsiteY10" fmla="*/ 395287 h 445294"/>
                <a:gd name="connsiteX11" fmla="*/ 307181 w 533400"/>
                <a:gd name="connsiteY11" fmla="*/ 402431 h 445294"/>
                <a:gd name="connsiteX12" fmla="*/ 328613 w 533400"/>
                <a:gd name="connsiteY12" fmla="*/ 409575 h 445294"/>
                <a:gd name="connsiteX13" fmla="*/ 352425 w 533400"/>
                <a:gd name="connsiteY13" fmla="*/ 381000 h 445294"/>
                <a:gd name="connsiteX14" fmla="*/ 385763 w 533400"/>
                <a:gd name="connsiteY14" fmla="*/ 371475 h 445294"/>
                <a:gd name="connsiteX15" fmla="*/ 469106 w 533400"/>
                <a:gd name="connsiteY15" fmla="*/ 350044 h 445294"/>
                <a:gd name="connsiteX16" fmla="*/ 521494 w 533400"/>
                <a:gd name="connsiteY16" fmla="*/ 338137 h 445294"/>
                <a:gd name="connsiteX17" fmla="*/ 533400 w 533400"/>
                <a:gd name="connsiteY17" fmla="*/ 290512 h 445294"/>
                <a:gd name="connsiteX18" fmla="*/ 526256 w 533400"/>
                <a:gd name="connsiteY18" fmla="*/ 261937 h 445294"/>
                <a:gd name="connsiteX19" fmla="*/ 466725 w 533400"/>
                <a:gd name="connsiteY19" fmla="*/ 264319 h 445294"/>
                <a:gd name="connsiteX20" fmla="*/ 466725 w 533400"/>
                <a:gd name="connsiteY20" fmla="*/ 264319 h 445294"/>
                <a:gd name="connsiteX21" fmla="*/ 428625 w 533400"/>
                <a:gd name="connsiteY21" fmla="*/ 216694 h 445294"/>
                <a:gd name="connsiteX22" fmla="*/ 409575 w 533400"/>
                <a:gd name="connsiteY22" fmla="*/ 202406 h 445294"/>
                <a:gd name="connsiteX23" fmla="*/ 404813 w 533400"/>
                <a:gd name="connsiteY23" fmla="*/ 185737 h 445294"/>
                <a:gd name="connsiteX24" fmla="*/ 364331 w 533400"/>
                <a:gd name="connsiteY24" fmla="*/ 107156 h 445294"/>
                <a:gd name="connsiteX25" fmla="*/ 345281 w 533400"/>
                <a:gd name="connsiteY25" fmla="*/ 114300 h 445294"/>
                <a:gd name="connsiteX26" fmla="*/ 326231 w 533400"/>
                <a:gd name="connsiteY26" fmla="*/ 92869 h 445294"/>
                <a:gd name="connsiteX27" fmla="*/ 304800 w 533400"/>
                <a:gd name="connsiteY27" fmla="*/ 88106 h 445294"/>
                <a:gd name="connsiteX28" fmla="*/ 250031 w 533400"/>
                <a:gd name="connsiteY28" fmla="*/ 80962 h 445294"/>
                <a:gd name="connsiteX29" fmla="*/ 197644 w 533400"/>
                <a:gd name="connsiteY29" fmla="*/ 30956 h 445294"/>
                <a:gd name="connsiteX30" fmla="*/ 121444 w 533400"/>
                <a:gd name="connsiteY30" fmla="*/ 0 h 445294"/>
                <a:gd name="connsiteX31" fmla="*/ 61913 w 533400"/>
                <a:gd name="connsiteY31" fmla="*/ 28575 h 445294"/>
                <a:gd name="connsiteX32" fmla="*/ 90488 w 533400"/>
                <a:gd name="connsiteY32" fmla="*/ 52387 h 445294"/>
                <a:gd name="connsiteX33" fmla="*/ 64294 w 533400"/>
                <a:gd name="connsiteY33" fmla="*/ 71437 h 445294"/>
                <a:gd name="connsiteX34" fmla="*/ 47625 w 533400"/>
                <a:gd name="connsiteY34" fmla="*/ 97632 h 445294"/>
                <a:gd name="connsiteX35" fmla="*/ 0 w 533400"/>
                <a:gd name="connsiteY35" fmla="*/ 140494 h 445294"/>
                <a:gd name="connsiteX0" fmla="*/ 0 w 533400"/>
                <a:gd name="connsiteY0" fmla="*/ 140494 h 445294"/>
                <a:gd name="connsiteX1" fmla="*/ 9525 w 533400"/>
                <a:gd name="connsiteY1" fmla="*/ 76200 h 445294"/>
                <a:gd name="connsiteX2" fmla="*/ 54769 w 533400"/>
                <a:gd name="connsiteY2" fmla="*/ 157162 h 445294"/>
                <a:gd name="connsiteX3" fmla="*/ 95250 w 533400"/>
                <a:gd name="connsiteY3" fmla="*/ 221456 h 445294"/>
                <a:gd name="connsiteX4" fmla="*/ 147638 w 533400"/>
                <a:gd name="connsiteY4" fmla="*/ 292894 h 445294"/>
                <a:gd name="connsiteX5" fmla="*/ 138113 w 533400"/>
                <a:gd name="connsiteY5" fmla="*/ 302419 h 445294"/>
                <a:gd name="connsiteX6" fmla="*/ 171450 w 533400"/>
                <a:gd name="connsiteY6" fmla="*/ 350044 h 445294"/>
                <a:gd name="connsiteX7" fmla="*/ 209550 w 533400"/>
                <a:gd name="connsiteY7" fmla="*/ 407194 h 445294"/>
                <a:gd name="connsiteX8" fmla="*/ 221456 w 533400"/>
                <a:gd name="connsiteY8" fmla="*/ 445294 h 445294"/>
                <a:gd name="connsiteX9" fmla="*/ 228600 w 533400"/>
                <a:gd name="connsiteY9" fmla="*/ 400050 h 445294"/>
                <a:gd name="connsiteX10" fmla="*/ 259556 w 533400"/>
                <a:gd name="connsiteY10" fmla="*/ 395287 h 445294"/>
                <a:gd name="connsiteX11" fmla="*/ 307181 w 533400"/>
                <a:gd name="connsiteY11" fmla="*/ 402431 h 445294"/>
                <a:gd name="connsiteX12" fmla="*/ 328613 w 533400"/>
                <a:gd name="connsiteY12" fmla="*/ 409575 h 445294"/>
                <a:gd name="connsiteX13" fmla="*/ 352425 w 533400"/>
                <a:gd name="connsiteY13" fmla="*/ 381000 h 445294"/>
                <a:gd name="connsiteX14" fmla="*/ 385763 w 533400"/>
                <a:gd name="connsiteY14" fmla="*/ 371475 h 445294"/>
                <a:gd name="connsiteX15" fmla="*/ 469106 w 533400"/>
                <a:gd name="connsiteY15" fmla="*/ 350044 h 445294"/>
                <a:gd name="connsiteX16" fmla="*/ 521494 w 533400"/>
                <a:gd name="connsiteY16" fmla="*/ 338137 h 445294"/>
                <a:gd name="connsiteX17" fmla="*/ 533400 w 533400"/>
                <a:gd name="connsiteY17" fmla="*/ 290512 h 445294"/>
                <a:gd name="connsiteX18" fmla="*/ 526256 w 533400"/>
                <a:gd name="connsiteY18" fmla="*/ 261937 h 445294"/>
                <a:gd name="connsiteX19" fmla="*/ 466725 w 533400"/>
                <a:gd name="connsiteY19" fmla="*/ 264319 h 445294"/>
                <a:gd name="connsiteX20" fmla="*/ 466725 w 533400"/>
                <a:gd name="connsiteY20" fmla="*/ 264319 h 445294"/>
                <a:gd name="connsiteX21" fmla="*/ 428625 w 533400"/>
                <a:gd name="connsiteY21" fmla="*/ 216694 h 445294"/>
                <a:gd name="connsiteX22" fmla="*/ 409575 w 533400"/>
                <a:gd name="connsiteY22" fmla="*/ 202406 h 445294"/>
                <a:gd name="connsiteX23" fmla="*/ 404813 w 533400"/>
                <a:gd name="connsiteY23" fmla="*/ 185737 h 445294"/>
                <a:gd name="connsiteX24" fmla="*/ 364331 w 533400"/>
                <a:gd name="connsiteY24" fmla="*/ 107156 h 445294"/>
                <a:gd name="connsiteX25" fmla="*/ 345281 w 533400"/>
                <a:gd name="connsiteY25" fmla="*/ 114300 h 445294"/>
                <a:gd name="connsiteX26" fmla="*/ 326231 w 533400"/>
                <a:gd name="connsiteY26" fmla="*/ 92869 h 445294"/>
                <a:gd name="connsiteX27" fmla="*/ 304800 w 533400"/>
                <a:gd name="connsiteY27" fmla="*/ 88106 h 445294"/>
                <a:gd name="connsiteX28" fmla="*/ 250031 w 533400"/>
                <a:gd name="connsiteY28" fmla="*/ 80962 h 445294"/>
                <a:gd name="connsiteX29" fmla="*/ 197644 w 533400"/>
                <a:gd name="connsiteY29" fmla="*/ 30956 h 445294"/>
                <a:gd name="connsiteX30" fmla="*/ 121444 w 533400"/>
                <a:gd name="connsiteY30" fmla="*/ 0 h 445294"/>
                <a:gd name="connsiteX31" fmla="*/ 61913 w 533400"/>
                <a:gd name="connsiteY31" fmla="*/ 28575 h 445294"/>
                <a:gd name="connsiteX32" fmla="*/ 90488 w 533400"/>
                <a:gd name="connsiteY32" fmla="*/ 52387 h 445294"/>
                <a:gd name="connsiteX33" fmla="*/ 64294 w 533400"/>
                <a:gd name="connsiteY33" fmla="*/ 71437 h 445294"/>
                <a:gd name="connsiteX34" fmla="*/ 47625 w 533400"/>
                <a:gd name="connsiteY34" fmla="*/ 97632 h 445294"/>
                <a:gd name="connsiteX35" fmla="*/ 0 w 533400"/>
                <a:gd name="connsiteY35" fmla="*/ 140494 h 445294"/>
                <a:gd name="connsiteX0" fmla="*/ 45244 w 578644"/>
                <a:gd name="connsiteY0" fmla="*/ 140494 h 445294"/>
                <a:gd name="connsiteX1" fmla="*/ 0 w 578644"/>
                <a:gd name="connsiteY1" fmla="*/ 152400 h 445294"/>
                <a:gd name="connsiteX2" fmla="*/ 100013 w 578644"/>
                <a:gd name="connsiteY2" fmla="*/ 157162 h 445294"/>
                <a:gd name="connsiteX3" fmla="*/ 140494 w 578644"/>
                <a:gd name="connsiteY3" fmla="*/ 221456 h 445294"/>
                <a:gd name="connsiteX4" fmla="*/ 192882 w 578644"/>
                <a:gd name="connsiteY4" fmla="*/ 292894 h 445294"/>
                <a:gd name="connsiteX5" fmla="*/ 183357 w 578644"/>
                <a:gd name="connsiteY5" fmla="*/ 302419 h 445294"/>
                <a:gd name="connsiteX6" fmla="*/ 216694 w 578644"/>
                <a:gd name="connsiteY6" fmla="*/ 350044 h 445294"/>
                <a:gd name="connsiteX7" fmla="*/ 254794 w 578644"/>
                <a:gd name="connsiteY7" fmla="*/ 407194 h 445294"/>
                <a:gd name="connsiteX8" fmla="*/ 266700 w 578644"/>
                <a:gd name="connsiteY8" fmla="*/ 445294 h 445294"/>
                <a:gd name="connsiteX9" fmla="*/ 273844 w 578644"/>
                <a:gd name="connsiteY9" fmla="*/ 400050 h 445294"/>
                <a:gd name="connsiteX10" fmla="*/ 304800 w 578644"/>
                <a:gd name="connsiteY10" fmla="*/ 395287 h 445294"/>
                <a:gd name="connsiteX11" fmla="*/ 352425 w 578644"/>
                <a:gd name="connsiteY11" fmla="*/ 402431 h 445294"/>
                <a:gd name="connsiteX12" fmla="*/ 373857 w 578644"/>
                <a:gd name="connsiteY12" fmla="*/ 409575 h 445294"/>
                <a:gd name="connsiteX13" fmla="*/ 397669 w 578644"/>
                <a:gd name="connsiteY13" fmla="*/ 381000 h 445294"/>
                <a:gd name="connsiteX14" fmla="*/ 431007 w 578644"/>
                <a:gd name="connsiteY14" fmla="*/ 371475 h 445294"/>
                <a:gd name="connsiteX15" fmla="*/ 514350 w 578644"/>
                <a:gd name="connsiteY15" fmla="*/ 350044 h 445294"/>
                <a:gd name="connsiteX16" fmla="*/ 566738 w 578644"/>
                <a:gd name="connsiteY16" fmla="*/ 338137 h 445294"/>
                <a:gd name="connsiteX17" fmla="*/ 578644 w 578644"/>
                <a:gd name="connsiteY17" fmla="*/ 290512 h 445294"/>
                <a:gd name="connsiteX18" fmla="*/ 571500 w 578644"/>
                <a:gd name="connsiteY18" fmla="*/ 261937 h 445294"/>
                <a:gd name="connsiteX19" fmla="*/ 511969 w 578644"/>
                <a:gd name="connsiteY19" fmla="*/ 264319 h 445294"/>
                <a:gd name="connsiteX20" fmla="*/ 511969 w 578644"/>
                <a:gd name="connsiteY20" fmla="*/ 264319 h 445294"/>
                <a:gd name="connsiteX21" fmla="*/ 473869 w 578644"/>
                <a:gd name="connsiteY21" fmla="*/ 216694 h 445294"/>
                <a:gd name="connsiteX22" fmla="*/ 454819 w 578644"/>
                <a:gd name="connsiteY22" fmla="*/ 202406 h 445294"/>
                <a:gd name="connsiteX23" fmla="*/ 450057 w 578644"/>
                <a:gd name="connsiteY23" fmla="*/ 185737 h 445294"/>
                <a:gd name="connsiteX24" fmla="*/ 409575 w 578644"/>
                <a:gd name="connsiteY24" fmla="*/ 107156 h 445294"/>
                <a:gd name="connsiteX25" fmla="*/ 390525 w 578644"/>
                <a:gd name="connsiteY25" fmla="*/ 114300 h 445294"/>
                <a:gd name="connsiteX26" fmla="*/ 371475 w 578644"/>
                <a:gd name="connsiteY26" fmla="*/ 92869 h 445294"/>
                <a:gd name="connsiteX27" fmla="*/ 350044 w 578644"/>
                <a:gd name="connsiteY27" fmla="*/ 88106 h 445294"/>
                <a:gd name="connsiteX28" fmla="*/ 295275 w 578644"/>
                <a:gd name="connsiteY28" fmla="*/ 80962 h 445294"/>
                <a:gd name="connsiteX29" fmla="*/ 242888 w 578644"/>
                <a:gd name="connsiteY29" fmla="*/ 30956 h 445294"/>
                <a:gd name="connsiteX30" fmla="*/ 166688 w 578644"/>
                <a:gd name="connsiteY30" fmla="*/ 0 h 445294"/>
                <a:gd name="connsiteX31" fmla="*/ 107157 w 578644"/>
                <a:gd name="connsiteY31" fmla="*/ 28575 h 445294"/>
                <a:gd name="connsiteX32" fmla="*/ 135732 w 578644"/>
                <a:gd name="connsiteY32" fmla="*/ 52387 h 445294"/>
                <a:gd name="connsiteX33" fmla="*/ 109538 w 578644"/>
                <a:gd name="connsiteY33" fmla="*/ 71437 h 445294"/>
                <a:gd name="connsiteX34" fmla="*/ 92869 w 578644"/>
                <a:gd name="connsiteY34" fmla="*/ 97632 h 445294"/>
                <a:gd name="connsiteX35" fmla="*/ 45244 w 578644"/>
                <a:gd name="connsiteY35" fmla="*/ 140494 h 445294"/>
                <a:gd name="connsiteX0" fmla="*/ 69057 w 578644"/>
                <a:gd name="connsiteY0" fmla="*/ 76200 h 445294"/>
                <a:gd name="connsiteX1" fmla="*/ 0 w 578644"/>
                <a:gd name="connsiteY1" fmla="*/ 152400 h 445294"/>
                <a:gd name="connsiteX2" fmla="*/ 100013 w 578644"/>
                <a:gd name="connsiteY2" fmla="*/ 157162 h 445294"/>
                <a:gd name="connsiteX3" fmla="*/ 140494 w 578644"/>
                <a:gd name="connsiteY3" fmla="*/ 221456 h 445294"/>
                <a:gd name="connsiteX4" fmla="*/ 192882 w 578644"/>
                <a:gd name="connsiteY4" fmla="*/ 292894 h 445294"/>
                <a:gd name="connsiteX5" fmla="*/ 183357 w 578644"/>
                <a:gd name="connsiteY5" fmla="*/ 302419 h 445294"/>
                <a:gd name="connsiteX6" fmla="*/ 216694 w 578644"/>
                <a:gd name="connsiteY6" fmla="*/ 350044 h 445294"/>
                <a:gd name="connsiteX7" fmla="*/ 254794 w 578644"/>
                <a:gd name="connsiteY7" fmla="*/ 407194 h 445294"/>
                <a:gd name="connsiteX8" fmla="*/ 266700 w 578644"/>
                <a:gd name="connsiteY8" fmla="*/ 445294 h 445294"/>
                <a:gd name="connsiteX9" fmla="*/ 273844 w 578644"/>
                <a:gd name="connsiteY9" fmla="*/ 400050 h 445294"/>
                <a:gd name="connsiteX10" fmla="*/ 304800 w 578644"/>
                <a:gd name="connsiteY10" fmla="*/ 395287 h 445294"/>
                <a:gd name="connsiteX11" fmla="*/ 352425 w 578644"/>
                <a:gd name="connsiteY11" fmla="*/ 402431 h 445294"/>
                <a:gd name="connsiteX12" fmla="*/ 373857 w 578644"/>
                <a:gd name="connsiteY12" fmla="*/ 409575 h 445294"/>
                <a:gd name="connsiteX13" fmla="*/ 397669 w 578644"/>
                <a:gd name="connsiteY13" fmla="*/ 381000 h 445294"/>
                <a:gd name="connsiteX14" fmla="*/ 431007 w 578644"/>
                <a:gd name="connsiteY14" fmla="*/ 371475 h 445294"/>
                <a:gd name="connsiteX15" fmla="*/ 514350 w 578644"/>
                <a:gd name="connsiteY15" fmla="*/ 350044 h 445294"/>
                <a:gd name="connsiteX16" fmla="*/ 566738 w 578644"/>
                <a:gd name="connsiteY16" fmla="*/ 338137 h 445294"/>
                <a:gd name="connsiteX17" fmla="*/ 578644 w 578644"/>
                <a:gd name="connsiteY17" fmla="*/ 290512 h 445294"/>
                <a:gd name="connsiteX18" fmla="*/ 571500 w 578644"/>
                <a:gd name="connsiteY18" fmla="*/ 261937 h 445294"/>
                <a:gd name="connsiteX19" fmla="*/ 511969 w 578644"/>
                <a:gd name="connsiteY19" fmla="*/ 264319 h 445294"/>
                <a:gd name="connsiteX20" fmla="*/ 511969 w 578644"/>
                <a:gd name="connsiteY20" fmla="*/ 264319 h 445294"/>
                <a:gd name="connsiteX21" fmla="*/ 473869 w 578644"/>
                <a:gd name="connsiteY21" fmla="*/ 216694 h 445294"/>
                <a:gd name="connsiteX22" fmla="*/ 454819 w 578644"/>
                <a:gd name="connsiteY22" fmla="*/ 202406 h 445294"/>
                <a:gd name="connsiteX23" fmla="*/ 450057 w 578644"/>
                <a:gd name="connsiteY23" fmla="*/ 185737 h 445294"/>
                <a:gd name="connsiteX24" fmla="*/ 409575 w 578644"/>
                <a:gd name="connsiteY24" fmla="*/ 107156 h 445294"/>
                <a:gd name="connsiteX25" fmla="*/ 390525 w 578644"/>
                <a:gd name="connsiteY25" fmla="*/ 114300 h 445294"/>
                <a:gd name="connsiteX26" fmla="*/ 371475 w 578644"/>
                <a:gd name="connsiteY26" fmla="*/ 92869 h 445294"/>
                <a:gd name="connsiteX27" fmla="*/ 350044 w 578644"/>
                <a:gd name="connsiteY27" fmla="*/ 88106 h 445294"/>
                <a:gd name="connsiteX28" fmla="*/ 295275 w 578644"/>
                <a:gd name="connsiteY28" fmla="*/ 80962 h 445294"/>
                <a:gd name="connsiteX29" fmla="*/ 242888 w 578644"/>
                <a:gd name="connsiteY29" fmla="*/ 30956 h 445294"/>
                <a:gd name="connsiteX30" fmla="*/ 166688 w 578644"/>
                <a:gd name="connsiteY30" fmla="*/ 0 h 445294"/>
                <a:gd name="connsiteX31" fmla="*/ 107157 w 578644"/>
                <a:gd name="connsiteY31" fmla="*/ 28575 h 445294"/>
                <a:gd name="connsiteX32" fmla="*/ 135732 w 578644"/>
                <a:gd name="connsiteY32" fmla="*/ 52387 h 445294"/>
                <a:gd name="connsiteX33" fmla="*/ 109538 w 578644"/>
                <a:gd name="connsiteY33" fmla="*/ 71437 h 445294"/>
                <a:gd name="connsiteX34" fmla="*/ 92869 w 578644"/>
                <a:gd name="connsiteY34" fmla="*/ 97632 h 445294"/>
                <a:gd name="connsiteX35" fmla="*/ 69057 w 578644"/>
                <a:gd name="connsiteY35" fmla="*/ 76200 h 445294"/>
                <a:gd name="connsiteX0" fmla="*/ 23814 w 533401"/>
                <a:gd name="connsiteY0" fmla="*/ 76200 h 445294"/>
                <a:gd name="connsiteX1" fmla="*/ 0 w 533401"/>
                <a:gd name="connsiteY1" fmla="*/ 111918 h 445294"/>
                <a:gd name="connsiteX2" fmla="*/ 54770 w 533401"/>
                <a:gd name="connsiteY2" fmla="*/ 157162 h 445294"/>
                <a:gd name="connsiteX3" fmla="*/ 95251 w 533401"/>
                <a:gd name="connsiteY3" fmla="*/ 221456 h 445294"/>
                <a:gd name="connsiteX4" fmla="*/ 147639 w 533401"/>
                <a:gd name="connsiteY4" fmla="*/ 292894 h 445294"/>
                <a:gd name="connsiteX5" fmla="*/ 138114 w 533401"/>
                <a:gd name="connsiteY5" fmla="*/ 302419 h 445294"/>
                <a:gd name="connsiteX6" fmla="*/ 171451 w 533401"/>
                <a:gd name="connsiteY6" fmla="*/ 350044 h 445294"/>
                <a:gd name="connsiteX7" fmla="*/ 209551 w 533401"/>
                <a:gd name="connsiteY7" fmla="*/ 407194 h 445294"/>
                <a:gd name="connsiteX8" fmla="*/ 221457 w 533401"/>
                <a:gd name="connsiteY8" fmla="*/ 445294 h 445294"/>
                <a:gd name="connsiteX9" fmla="*/ 228601 w 533401"/>
                <a:gd name="connsiteY9" fmla="*/ 400050 h 445294"/>
                <a:gd name="connsiteX10" fmla="*/ 259557 w 533401"/>
                <a:gd name="connsiteY10" fmla="*/ 395287 h 445294"/>
                <a:gd name="connsiteX11" fmla="*/ 307182 w 533401"/>
                <a:gd name="connsiteY11" fmla="*/ 402431 h 445294"/>
                <a:gd name="connsiteX12" fmla="*/ 328614 w 533401"/>
                <a:gd name="connsiteY12" fmla="*/ 409575 h 445294"/>
                <a:gd name="connsiteX13" fmla="*/ 352426 w 533401"/>
                <a:gd name="connsiteY13" fmla="*/ 381000 h 445294"/>
                <a:gd name="connsiteX14" fmla="*/ 385764 w 533401"/>
                <a:gd name="connsiteY14" fmla="*/ 371475 h 445294"/>
                <a:gd name="connsiteX15" fmla="*/ 469107 w 533401"/>
                <a:gd name="connsiteY15" fmla="*/ 350044 h 445294"/>
                <a:gd name="connsiteX16" fmla="*/ 521495 w 533401"/>
                <a:gd name="connsiteY16" fmla="*/ 338137 h 445294"/>
                <a:gd name="connsiteX17" fmla="*/ 533401 w 533401"/>
                <a:gd name="connsiteY17" fmla="*/ 290512 h 445294"/>
                <a:gd name="connsiteX18" fmla="*/ 526257 w 533401"/>
                <a:gd name="connsiteY18" fmla="*/ 261937 h 445294"/>
                <a:gd name="connsiteX19" fmla="*/ 466726 w 533401"/>
                <a:gd name="connsiteY19" fmla="*/ 264319 h 445294"/>
                <a:gd name="connsiteX20" fmla="*/ 466726 w 533401"/>
                <a:gd name="connsiteY20" fmla="*/ 264319 h 445294"/>
                <a:gd name="connsiteX21" fmla="*/ 428626 w 533401"/>
                <a:gd name="connsiteY21" fmla="*/ 216694 h 445294"/>
                <a:gd name="connsiteX22" fmla="*/ 409576 w 533401"/>
                <a:gd name="connsiteY22" fmla="*/ 202406 h 445294"/>
                <a:gd name="connsiteX23" fmla="*/ 404814 w 533401"/>
                <a:gd name="connsiteY23" fmla="*/ 185737 h 445294"/>
                <a:gd name="connsiteX24" fmla="*/ 364332 w 533401"/>
                <a:gd name="connsiteY24" fmla="*/ 107156 h 445294"/>
                <a:gd name="connsiteX25" fmla="*/ 345282 w 533401"/>
                <a:gd name="connsiteY25" fmla="*/ 114300 h 445294"/>
                <a:gd name="connsiteX26" fmla="*/ 326232 w 533401"/>
                <a:gd name="connsiteY26" fmla="*/ 92869 h 445294"/>
                <a:gd name="connsiteX27" fmla="*/ 304801 w 533401"/>
                <a:gd name="connsiteY27" fmla="*/ 88106 h 445294"/>
                <a:gd name="connsiteX28" fmla="*/ 250032 w 533401"/>
                <a:gd name="connsiteY28" fmla="*/ 80962 h 445294"/>
                <a:gd name="connsiteX29" fmla="*/ 197645 w 533401"/>
                <a:gd name="connsiteY29" fmla="*/ 30956 h 445294"/>
                <a:gd name="connsiteX30" fmla="*/ 121445 w 533401"/>
                <a:gd name="connsiteY30" fmla="*/ 0 h 445294"/>
                <a:gd name="connsiteX31" fmla="*/ 61914 w 533401"/>
                <a:gd name="connsiteY31" fmla="*/ 28575 h 445294"/>
                <a:gd name="connsiteX32" fmla="*/ 90489 w 533401"/>
                <a:gd name="connsiteY32" fmla="*/ 52387 h 445294"/>
                <a:gd name="connsiteX33" fmla="*/ 64295 w 533401"/>
                <a:gd name="connsiteY33" fmla="*/ 71437 h 445294"/>
                <a:gd name="connsiteX34" fmla="*/ 47626 w 533401"/>
                <a:gd name="connsiteY34" fmla="*/ 97632 h 445294"/>
                <a:gd name="connsiteX35" fmla="*/ 23814 w 533401"/>
                <a:gd name="connsiteY35" fmla="*/ 76200 h 445294"/>
                <a:gd name="connsiteX0" fmla="*/ 21433 w 531020"/>
                <a:gd name="connsiteY0" fmla="*/ 76200 h 445294"/>
                <a:gd name="connsiteX1" fmla="*/ 0 w 531020"/>
                <a:gd name="connsiteY1" fmla="*/ 114300 h 445294"/>
                <a:gd name="connsiteX2" fmla="*/ 52389 w 531020"/>
                <a:gd name="connsiteY2" fmla="*/ 157162 h 445294"/>
                <a:gd name="connsiteX3" fmla="*/ 92870 w 531020"/>
                <a:gd name="connsiteY3" fmla="*/ 221456 h 445294"/>
                <a:gd name="connsiteX4" fmla="*/ 145258 w 531020"/>
                <a:gd name="connsiteY4" fmla="*/ 292894 h 445294"/>
                <a:gd name="connsiteX5" fmla="*/ 135733 w 531020"/>
                <a:gd name="connsiteY5" fmla="*/ 302419 h 445294"/>
                <a:gd name="connsiteX6" fmla="*/ 169070 w 531020"/>
                <a:gd name="connsiteY6" fmla="*/ 350044 h 445294"/>
                <a:gd name="connsiteX7" fmla="*/ 207170 w 531020"/>
                <a:gd name="connsiteY7" fmla="*/ 407194 h 445294"/>
                <a:gd name="connsiteX8" fmla="*/ 219076 w 531020"/>
                <a:gd name="connsiteY8" fmla="*/ 445294 h 445294"/>
                <a:gd name="connsiteX9" fmla="*/ 226220 w 531020"/>
                <a:gd name="connsiteY9" fmla="*/ 400050 h 445294"/>
                <a:gd name="connsiteX10" fmla="*/ 257176 w 531020"/>
                <a:gd name="connsiteY10" fmla="*/ 395287 h 445294"/>
                <a:gd name="connsiteX11" fmla="*/ 304801 w 531020"/>
                <a:gd name="connsiteY11" fmla="*/ 402431 h 445294"/>
                <a:gd name="connsiteX12" fmla="*/ 326233 w 531020"/>
                <a:gd name="connsiteY12" fmla="*/ 409575 h 445294"/>
                <a:gd name="connsiteX13" fmla="*/ 350045 w 531020"/>
                <a:gd name="connsiteY13" fmla="*/ 381000 h 445294"/>
                <a:gd name="connsiteX14" fmla="*/ 383383 w 531020"/>
                <a:gd name="connsiteY14" fmla="*/ 371475 h 445294"/>
                <a:gd name="connsiteX15" fmla="*/ 466726 w 531020"/>
                <a:gd name="connsiteY15" fmla="*/ 350044 h 445294"/>
                <a:gd name="connsiteX16" fmla="*/ 519114 w 531020"/>
                <a:gd name="connsiteY16" fmla="*/ 338137 h 445294"/>
                <a:gd name="connsiteX17" fmla="*/ 531020 w 531020"/>
                <a:gd name="connsiteY17" fmla="*/ 290512 h 445294"/>
                <a:gd name="connsiteX18" fmla="*/ 523876 w 531020"/>
                <a:gd name="connsiteY18" fmla="*/ 261937 h 445294"/>
                <a:gd name="connsiteX19" fmla="*/ 464345 w 531020"/>
                <a:gd name="connsiteY19" fmla="*/ 264319 h 445294"/>
                <a:gd name="connsiteX20" fmla="*/ 464345 w 531020"/>
                <a:gd name="connsiteY20" fmla="*/ 264319 h 445294"/>
                <a:gd name="connsiteX21" fmla="*/ 426245 w 531020"/>
                <a:gd name="connsiteY21" fmla="*/ 216694 h 445294"/>
                <a:gd name="connsiteX22" fmla="*/ 407195 w 531020"/>
                <a:gd name="connsiteY22" fmla="*/ 202406 h 445294"/>
                <a:gd name="connsiteX23" fmla="*/ 402433 w 531020"/>
                <a:gd name="connsiteY23" fmla="*/ 185737 h 445294"/>
                <a:gd name="connsiteX24" fmla="*/ 361951 w 531020"/>
                <a:gd name="connsiteY24" fmla="*/ 107156 h 445294"/>
                <a:gd name="connsiteX25" fmla="*/ 342901 w 531020"/>
                <a:gd name="connsiteY25" fmla="*/ 114300 h 445294"/>
                <a:gd name="connsiteX26" fmla="*/ 323851 w 531020"/>
                <a:gd name="connsiteY26" fmla="*/ 92869 h 445294"/>
                <a:gd name="connsiteX27" fmla="*/ 302420 w 531020"/>
                <a:gd name="connsiteY27" fmla="*/ 88106 h 445294"/>
                <a:gd name="connsiteX28" fmla="*/ 247651 w 531020"/>
                <a:gd name="connsiteY28" fmla="*/ 80962 h 445294"/>
                <a:gd name="connsiteX29" fmla="*/ 195264 w 531020"/>
                <a:gd name="connsiteY29" fmla="*/ 30956 h 445294"/>
                <a:gd name="connsiteX30" fmla="*/ 119064 w 531020"/>
                <a:gd name="connsiteY30" fmla="*/ 0 h 445294"/>
                <a:gd name="connsiteX31" fmla="*/ 59533 w 531020"/>
                <a:gd name="connsiteY31" fmla="*/ 28575 h 445294"/>
                <a:gd name="connsiteX32" fmla="*/ 88108 w 531020"/>
                <a:gd name="connsiteY32" fmla="*/ 52387 h 445294"/>
                <a:gd name="connsiteX33" fmla="*/ 61914 w 531020"/>
                <a:gd name="connsiteY33" fmla="*/ 71437 h 445294"/>
                <a:gd name="connsiteX34" fmla="*/ 45245 w 531020"/>
                <a:gd name="connsiteY34" fmla="*/ 97632 h 445294"/>
                <a:gd name="connsiteX35" fmla="*/ 21433 w 531020"/>
                <a:gd name="connsiteY35" fmla="*/ 76200 h 445294"/>
                <a:gd name="connsiteX0" fmla="*/ 14289 w 531020"/>
                <a:gd name="connsiteY0" fmla="*/ 69056 h 445294"/>
                <a:gd name="connsiteX1" fmla="*/ 0 w 531020"/>
                <a:gd name="connsiteY1" fmla="*/ 114300 h 445294"/>
                <a:gd name="connsiteX2" fmla="*/ 52389 w 531020"/>
                <a:gd name="connsiteY2" fmla="*/ 157162 h 445294"/>
                <a:gd name="connsiteX3" fmla="*/ 92870 w 531020"/>
                <a:gd name="connsiteY3" fmla="*/ 221456 h 445294"/>
                <a:gd name="connsiteX4" fmla="*/ 145258 w 531020"/>
                <a:gd name="connsiteY4" fmla="*/ 292894 h 445294"/>
                <a:gd name="connsiteX5" fmla="*/ 135733 w 531020"/>
                <a:gd name="connsiteY5" fmla="*/ 302419 h 445294"/>
                <a:gd name="connsiteX6" fmla="*/ 169070 w 531020"/>
                <a:gd name="connsiteY6" fmla="*/ 350044 h 445294"/>
                <a:gd name="connsiteX7" fmla="*/ 207170 w 531020"/>
                <a:gd name="connsiteY7" fmla="*/ 407194 h 445294"/>
                <a:gd name="connsiteX8" fmla="*/ 219076 w 531020"/>
                <a:gd name="connsiteY8" fmla="*/ 445294 h 445294"/>
                <a:gd name="connsiteX9" fmla="*/ 226220 w 531020"/>
                <a:gd name="connsiteY9" fmla="*/ 400050 h 445294"/>
                <a:gd name="connsiteX10" fmla="*/ 257176 w 531020"/>
                <a:gd name="connsiteY10" fmla="*/ 395287 h 445294"/>
                <a:gd name="connsiteX11" fmla="*/ 304801 w 531020"/>
                <a:gd name="connsiteY11" fmla="*/ 402431 h 445294"/>
                <a:gd name="connsiteX12" fmla="*/ 326233 w 531020"/>
                <a:gd name="connsiteY12" fmla="*/ 409575 h 445294"/>
                <a:gd name="connsiteX13" fmla="*/ 350045 w 531020"/>
                <a:gd name="connsiteY13" fmla="*/ 381000 h 445294"/>
                <a:gd name="connsiteX14" fmla="*/ 383383 w 531020"/>
                <a:gd name="connsiteY14" fmla="*/ 371475 h 445294"/>
                <a:gd name="connsiteX15" fmla="*/ 466726 w 531020"/>
                <a:gd name="connsiteY15" fmla="*/ 350044 h 445294"/>
                <a:gd name="connsiteX16" fmla="*/ 519114 w 531020"/>
                <a:gd name="connsiteY16" fmla="*/ 338137 h 445294"/>
                <a:gd name="connsiteX17" fmla="*/ 531020 w 531020"/>
                <a:gd name="connsiteY17" fmla="*/ 290512 h 445294"/>
                <a:gd name="connsiteX18" fmla="*/ 523876 w 531020"/>
                <a:gd name="connsiteY18" fmla="*/ 261937 h 445294"/>
                <a:gd name="connsiteX19" fmla="*/ 464345 w 531020"/>
                <a:gd name="connsiteY19" fmla="*/ 264319 h 445294"/>
                <a:gd name="connsiteX20" fmla="*/ 464345 w 531020"/>
                <a:gd name="connsiteY20" fmla="*/ 264319 h 445294"/>
                <a:gd name="connsiteX21" fmla="*/ 426245 w 531020"/>
                <a:gd name="connsiteY21" fmla="*/ 216694 h 445294"/>
                <a:gd name="connsiteX22" fmla="*/ 407195 w 531020"/>
                <a:gd name="connsiteY22" fmla="*/ 202406 h 445294"/>
                <a:gd name="connsiteX23" fmla="*/ 402433 w 531020"/>
                <a:gd name="connsiteY23" fmla="*/ 185737 h 445294"/>
                <a:gd name="connsiteX24" fmla="*/ 361951 w 531020"/>
                <a:gd name="connsiteY24" fmla="*/ 107156 h 445294"/>
                <a:gd name="connsiteX25" fmla="*/ 342901 w 531020"/>
                <a:gd name="connsiteY25" fmla="*/ 114300 h 445294"/>
                <a:gd name="connsiteX26" fmla="*/ 323851 w 531020"/>
                <a:gd name="connsiteY26" fmla="*/ 92869 h 445294"/>
                <a:gd name="connsiteX27" fmla="*/ 302420 w 531020"/>
                <a:gd name="connsiteY27" fmla="*/ 88106 h 445294"/>
                <a:gd name="connsiteX28" fmla="*/ 247651 w 531020"/>
                <a:gd name="connsiteY28" fmla="*/ 80962 h 445294"/>
                <a:gd name="connsiteX29" fmla="*/ 195264 w 531020"/>
                <a:gd name="connsiteY29" fmla="*/ 30956 h 445294"/>
                <a:gd name="connsiteX30" fmla="*/ 119064 w 531020"/>
                <a:gd name="connsiteY30" fmla="*/ 0 h 445294"/>
                <a:gd name="connsiteX31" fmla="*/ 59533 w 531020"/>
                <a:gd name="connsiteY31" fmla="*/ 28575 h 445294"/>
                <a:gd name="connsiteX32" fmla="*/ 88108 w 531020"/>
                <a:gd name="connsiteY32" fmla="*/ 52387 h 445294"/>
                <a:gd name="connsiteX33" fmla="*/ 61914 w 531020"/>
                <a:gd name="connsiteY33" fmla="*/ 71437 h 445294"/>
                <a:gd name="connsiteX34" fmla="*/ 45245 w 531020"/>
                <a:gd name="connsiteY34" fmla="*/ 97632 h 445294"/>
                <a:gd name="connsiteX35" fmla="*/ 14289 w 531020"/>
                <a:gd name="connsiteY35" fmla="*/ 69056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1020" h="445294">
                  <a:moveTo>
                    <a:pt x="14289" y="69056"/>
                  </a:moveTo>
                  <a:lnTo>
                    <a:pt x="0" y="114300"/>
                  </a:lnTo>
                  <a:lnTo>
                    <a:pt x="52389" y="157162"/>
                  </a:lnTo>
                  <a:lnTo>
                    <a:pt x="92870" y="221456"/>
                  </a:lnTo>
                  <a:lnTo>
                    <a:pt x="145258" y="292894"/>
                  </a:lnTo>
                  <a:lnTo>
                    <a:pt x="135733" y="302419"/>
                  </a:lnTo>
                  <a:lnTo>
                    <a:pt x="169070" y="350044"/>
                  </a:lnTo>
                  <a:lnTo>
                    <a:pt x="207170" y="407194"/>
                  </a:lnTo>
                  <a:lnTo>
                    <a:pt x="219076" y="445294"/>
                  </a:lnTo>
                  <a:lnTo>
                    <a:pt x="226220" y="400050"/>
                  </a:lnTo>
                  <a:lnTo>
                    <a:pt x="257176" y="395287"/>
                  </a:lnTo>
                  <a:lnTo>
                    <a:pt x="304801" y="402431"/>
                  </a:lnTo>
                  <a:lnTo>
                    <a:pt x="326233" y="409575"/>
                  </a:lnTo>
                  <a:lnTo>
                    <a:pt x="350045" y="381000"/>
                  </a:lnTo>
                  <a:lnTo>
                    <a:pt x="383383" y="371475"/>
                  </a:lnTo>
                  <a:lnTo>
                    <a:pt x="466726" y="350044"/>
                  </a:lnTo>
                  <a:lnTo>
                    <a:pt x="519114" y="338137"/>
                  </a:lnTo>
                  <a:lnTo>
                    <a:pt x="531020" y="290512"/>
                  </a:lnTo>
                  <a:lnTo>
                    <a:pt x="523876" y="261937"/>
                  </a:lnTo>
                  <a:lnTo>
                    <a:pt x="464345" y="264319"/>
                  </a:lnTo>
                  <a:lnTo>
                    <a:pt x="464345" y="264319"/>
                  </a:lnTo>
                  <a:lnTo>
                    <a:pt x="426245" y="216694"/>
                  </a:lnTo>
                  <a:lnTo>
                    <a:pt x="407195" y="202406"/>
                  </a:lnTo>
                  <a:lnTo>
                    <a:pt x="402433" y="185737"/>
                  </a:lnTo>
                  <a:lnTo>
                    <a:pt x="361951" y="107156"/>
                  </a:lnTo>
                  <a:lnTo>
                    <a:pt x="342901" y="114300"/>
                  </a:lnTo>
                  <a:lnTo>
                    <a:pt x="323851" y="92869"/>
                  </a:lnTo>
                  <a:lnTo>
                    <a:pt x="302420" y="88106"/>
                  </a:lnTo>
                  <a:lnTo>
                    <a:pt x="247651" y="80962"/>
                  </a:lnTo>
                  <a:lnTo>
                    <a:pt x="195264" y="30956"/>
                  </a:lnTo>
                  <a:lnTo>
                    <a:pt x="119064" y="0"/>
                  </a:lnTo>
                  <a:lnTo>
                    <a:pt x="59533" y="28575"/>
                  </a:lnTo>
                  <a:lnTo>
                    <a:pt x="88108" y="52387"/>
                  </a:lnTo>
                  <a:lnTo>
                    <a:pt x="61914" y="71437"/>
                  </a:lnTo>
                  <a:lnTo>
                    <a:pt x="45245" y="97632"/>
                  </a:lnTo>
                  <a:lnTo>
                    <a:pt x="14289" y="69056"/>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64" name="Freeform: Shape 76">
              <a:extLst>
                <a:ext uri="{FF2B5EF4-FFF2-40B4-BE49-F238E27FC236}">
                  <a16:creationId xmlns:a16="http://schemas.microsoft.com/office/drawing/2014/main" id="{F89321D0-F573-E727-66BD-6824439ED263}"/>
                </a:ext>
              </a:extLst>
            </p:cNvPr>
            <p:cNvSpPr>
              <a:spLocks/>
            </p:cNvSpPr>
            <p:nvPr/>
          </p:nvSpPr>
          <p:spPr bwMode="auto">
            <a:xfrm>
              <a:off x="5422107" y="3890963"/>
              <a:ext cx="54770" cy="73818"/>
            </a:xfrm>
            <a:custGeom>
              <a:avLst/>
              <a:gdLst>
                <a:gd name="connsiteX0" fmla="*/ 23813 w 47625"/>
                <a:gd name="connsiteY0" fmla="*/ 0 h 73818"/>
                <a:gd name="connsiteX1" fmla="*/ 0 w 47625"/>
                <a:gd name="connsiteY1" fmla="*/ 47625 h 73818"/>
                <a:gd name="connsiteX2" fmla="*/ 26194 w 47625"/>
                <a:gd name="connsiteY2" fmla="*/ 57150 h 73818"/>
                <a:gd name="connsiteX3" fmla="*/ 47625 w 47625"/>
                <a:gd name="connsiteY3" fmla="*/ 73818 h 73818"/>
                <a:gd name="connsiteX4" fmla="*/ 23813 w 47625"/>
                <a:gd name="connsiteY4" fmla="*/ 0 h 73818"/>
                <a:gd name="connsiteX0" fmla="*/ 23813 w 47625"/>
                <a:gd name="connsiteY0" fmla="*/ 0 h 73818"/>
                <a:gd name="connsiteX1" fmla="*/ 0 w 47625"/>
                <a:gd name="connsiteY1" fmla="*/ 47625 h 73818"/>
                <a:gd name="connsiteX2" fmla="*/ 26194 w 47625"/>
                <a:gd name="connsiteY2" fmla="*/ 57150 h 73818"/>
                <a:gd name="connsiteX3" fmla="*/ 47625 w 47625"/>
                <a:gd name="connsiteY3" fmla="*/ 73818 h 73818"/>
                <a:gd name="connsiteX4" fmla="*/ 30957 w 47625"/>
                <a:gd name="connsiteY4" fmla="*/ 28575 h 73818"/>
                <a:gd name="connsiteX5" fmla="*/ 23813 w 47625"/>
                <a:gd name="connsiteY5" fmla="*/ 0 h 73818"/>
                <a:gd name="connsiteX0" fmla="*/ 23813 w 54770"/>
                <a:gd name="connsiteY0" fmla="*/ 0 h 73818"/>
                <a:gd name="connsiteX1" fmla="*/ 0 w 54770"/>
                <a:gd name="connsiteY1" fmla="*/ 47625 h 73818"/>
                <a:gd name="connsiteX2" fmla="*/ 26194 w 54770"/>
                <a:gd name="connsiteY2" fmla="*/ 57150 h 73818"/>
                <a:gd name="connsiteX3" fmla="*/ 47625 w 54770"/>
                <a:gd name="connsiteY3" fmla="*/ 73818 h 73818"/>
                <a:gd name="connsiteX4" fmla="*/ 54770 w 54770"/>
                <a:gd name="connsiteY4" fmla="*/ 16669 h 73818"/>
                <a:gd name="connsiteX5" fmla="*/ 23813 w 54770"/>
                <a:gd name="connsiteY5" fmla="*/ 0 h 7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70" h="73818">
                  <a:moveTo>
                    <a:pt x="23813" y="0"/>
                  </a:moveTo>
                  <a:lnTo>
                    <a:pt x="0" y="47625"/>
                  </a:lnTo>
                  <a:lnTo>
                    <a:pt x="26194" y="57150"/>
                  </a:lnTo>
                  <a:lnTo>
                    <a:pt x="47625" y="73818"/>
                  </a:lnTo>
                  <a:lnTo>
                    <a:pt x="54770" y="16669"/>
                  </a:lnTo>
                  <a:lnTo>
                    <a:pt x="23813"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65" name="Freeform: Shape 77">
              <a:extLst>
                <a:ext uri="{FF2B5EF4-FFF2-40B4-BE49-F238E27FC236}">
                  <a16:creationId xmlns:a16="http://schemas.microsoft.com/office/drawing/2014/main" id="{E4FF0042-00D8-ADD9-63D1-D96087CA2F90}"/>
                </a:ext>
              </a:extLst>
            </p:cNvPr>
            <p:cNvSpPr>
              <a:spLocks/>
            </p:cNvSpPr>
            <p:nvPr/>
          </p:nvSpPr>
          <p:spPr bwMode="auto">
            <a:xfrm>
              <a:off x="5348288" y="4212431"/>
              <a:ext cx="242887" cy="164307"/>
            </a:xfrm>
            <a:custGeom>
              <a:avLst/>
              <a:gdLst>
                <a:gd name="connsiteX0" fmla="*/ 0 w 242887"/>
                <a:gd name="connsiteY0" fmla="*/ 83344 h 164307"/>
                <a:gd name="connsiteX1" fmla="*/ 11906 w 242887"/>
                <a:gd name="connsiteY1" fmla="*/ 164307 h 164307"/>
                <a:gd name="connsiteX2" fmla="*/ 228600 w 242887"/>
                <a:gd name="connsiteY2" fmla="*/ 85725 h 164307"/>
                <a:gd name="connsiteX3" fmla="*/ 242887 w 242887"/>
                <a:gd name="connsiteY3" fmla="*/ 66675 h 164307"/>
                <a:gd name="connsiteX4" fmla="*/ 219075 w 242887"/>
                <a:gd name="connsiteY4" fmla="*/ 0 h 164307"/>
                <a:gd name="connsiteX5" fmla="*/ 128587 w 242887"/>
                <a:gd name="connsiteY5" fmla="*/ 23813 h 164307"/>
                <a:gd name="connsiteX6" fmla="*/ 104775 w 242887"/>
                <a:gd name="connsiteY6" fmla="*/ 59532 h 164307"/>
                <a:gd name="connsiteX7" fmla="*/ 35718 w 242887"/>
                <a:gd name="connsiteY7" fmla="*/ 35719 h 164307"/>
                <a:gd name="connsiteX8" fmla="*/ 0 w 242887"/>
                <a:gd name="connsiteY8" fmla="*/ 83344 h 164307"/>
                <a:gd name="connsiteX0" fmla="*/ 0 w 242887"/>
                <a:gd name="connsiteY0" fmla="*/ 83344 h 164307"/>
                <a:gd name="connsiteX1" fmla="*/ 11906 w 242887"/>
                <a:gd name="connsiteY1" fmla="*/ 164307 h 164307"/>
                <a:gd name="connsiteX2" fmla="*/ 228600 w 242887"/>
                <a:gd name="connsiteY2" fmla="*/ 85725 h 164307"/>
                <a:gd name="connsiteX3" fmla="*/ 242887 w 242887"/>
                <a:gd name="connsiteY3" fmla="*/ 66675 h 164307"/>
                <a:gd name="connsiteX4" fmla="*/ 219075 w 242887"/>
                <a:gd name="connsiteY4" fmla="*/ 0 h 164307"/>
                <a:gd name="connsiteX5" fmla="*/ 128587 w 242887"/>
                <a:gd name="connsiteY5" fmla="*/ 23813 h 164307"/>
                <a:gd name="connsiteX6" fmla="*/ 104775 w 242887"/>
                <a:gd name="connsiteY6" fmla="*/ 59532 h 164307"/>
                <a:gd name="connsiteX7" fmla="*/ 35718 w 242887"/>
                <a:gd name="connsiteY7" fmla="*/ 35719 h 164307"/>
                <a:gd name="connsiteX8" fmla="*/ 14287 w 242887"/>
                <a:gd name="connsiteY8" fmla="*/ 59532 h 164307"/>
                <a:gd name="connsiteX9" fmla="*/ 0 w 242887"/>
                <a:gd name="connsiteY9" fmla="*/ 83344 h 164307"/>
                <a:gd name="connsiteX0" fmla="*/ 0 w 242887"/>
                <a:gd name="connsiteY0" fmla="*/ 83344 h 164307"/>
                <a:gd name="connsiteX1" fmla="*/ 11906 w 242887"/>
                <a:gd name="connsiteY1" fmla="*/ 164307 h 164307"/>
                <a:gd name="connsiteX2" fmla="*/ 228600 w 242887"/>
                <a:gd name="connsiteY2" fmla="*/ 85725 h 164307"/>
                <a:gd name="connsiteX3" fmla="*/ 242887 w 242887"/>
                <a:gd name="connsiteY3" fmla="*/ 66675 h 164307"/>
                <a:gd name="connsiteX4" fmla="*/ 219075 w 242887"/>
                <a:gd name="connsiteY4" fmla="*/ 0 h 164307"/>
                <a:gd name="connsiteX5" fmla="*/ 128587 w 242887"/>
                <a:gd name="connsiteY5" fmla="*/ 23813 h 164307"/>
                <a:gd name="connsiteX6" fmla="*/ 104775 w 242887"/>
                <a:gd name="connsiteY6" fmla="*/ 59532 h 164307"/>
                <a:gd name="connsiteX7" fmla="*/ 35718 w 242887"/>
                <a:gd name="connsiteY7" fmla="*/ 35719 h 164307"/>
                <a:gd name="connsiteX8" fmla="*/ 2380 w 242887"/>
                <a:gd name="connsiteY8" fmla="*/ 45245 h 164307"/>
                <a:gd name="connsiteX9" fmla="*/ 0 w 242887"/>
                <a:gd name="connsiteY9" fmla="*/ 83344 h 16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887" h="164307">
                  <a:moveTo>
                    <a:pt x="0" y="83344"/>
                  </a:moveTo>
                  <a:lnTo>
                    <a:pt x="11906" y="164307"/>
                  </a:lnTo>
                  <a:lnTo>
                    <a:pt x="228600" y="85725"/>
                  </a:lnTo>
                  <a:lnTo>
                    <a:pt x="242887" y="66675"/>
                  </a:lnTo>
                  <a:lnTo>
                    <a:pt x="219075" y="0"/>
                  </a:lnTo>
                  <a:lnTo>
                    <a:pt x="128587" y="23813"/>
                  </a:lnTo>
                  <a:lnTo>
                    <a:pt x="104775" y="59532"/>
                  </a:lnTo>
                  <a:lnTo>
                    <a:pt x="35718" y="35719"/>
                  </a:lnTo>
                  <a:lnTo>
                    <a:pt x="2380" y="45245"/>
                  </a:lnTo>
                  <a:lnTo>
                    <a:pt x="0" y="83344"/>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66" name="Freeform: Shape 80">
              <a:extLst>
                <a:ext uri="{FF2B5EF4-FFF2-40B4-BE49-F238E27FC236}">
                  <a16:creationId xmlns:a16="http://schemas.microsoft.com/office/drawing/2014/main" id="{F8CA417A-B4F1-31B5-B52A-BAC0E1333892}"/>
                </a:ext>
              </a:extLst>
            </p:cNvPr>
            <p:cNvSpPr>
              <a:spLocks/>
            </p:cNvSpPr>
            <p:nvPr/>
          </p:nvSpPr>
          <p:spPr bwMode="auto">
            <a:xfrm>
              <a:off x="5564981" y="4052888"/>
              <a:ext cx="195263" cy="226218"/>
            </a:xfrm>
            <a:custGeom>
              <a:avLst/>
              <a:gdLst>
                <a:gd name="connsiteX0" fmla="*/ 21432 w 195263"/>
                <a:gd name="connsiteY0" fmla="*/ 226218 h 226218"/>
                <a:gd name="connsiteX1" fmla="*/ 126207 w 195263"/>
                <a:gd name="connsiteY1" fmla="*/ 180975 h 226218"/>
                <a:gd name="connsiteX2" fmla="*/ 142875 w 195263"/>
                <a:gd name="connsiteY2" fmla="*/ 164306 h 226218"/>
                <a:gd name="connsiteX3" fmla="*/ 150019 w 195263"/>
                <a:gd name="connsiteY3" fmla="*/ 135731 h 226218"/>
                <a:gd name="connsiteX4" fmla="*/ 195263 w 195263"/>
                <a:gd name="connsiteY4" fmla="*/ 78581 h 226218"/>
                <a:gd name="connsiteX5" fmla="*/ 166688 w 195263"/>
                <a:gd name="connsiteY5" fmla="*/ 54768 h 226218"/>
                <a:gd name="connsiteX6" fmla="*/ 119063 w 195263"/>
                <a:gd name="connsiteY6" fmla="*/ 23812 h 226218"/>
                <a:gd name="connsiteX7" fmla="*/ 104775 w 195263"/>
                <a:gd name="connsiteY7" fmla="*/ 0 h 226218"/>
                <a:gd name="connsiteX8" fmla="*/ 92869 w 195263"/>
                <a:gd name="connsiteY8" fmla="*/ 21431 h 226218"/>
                <a:gd name="connsiteX9" fmla="*/ 90488 w 195263"/>
                <a:gd name="connsiteY9" fmla="*/ 42862 h 226218"/>
                <a:gd name="connsiteX10" fmla="*/ 92869 w 195263"/>
                <a:gd name="connsiteY10" fmla="*/ 69056 h 226218"/>
                <a:gd name="connsiteX11" fmla="*/ 90488 w 195263"/>
                <a:gd name="connsiteY11" fmla="*/ 97631 h 226218"/>
                <a:gd name="connsiteX12" fmla="*/ 78582 w 195263"/>
                <a:gd name="connsiteY12" fmla="*/ 135731 h 226218"/>
                <a:gd name="connsiteX13" fmla="*/ 0 w 195263"/>
                <a:gd name="connsiteY13" fmla="*/ 159543 h 226218"/>
                <a:gd name="connsiteX14" fmla="*/ 21432 w 195263"/>
                <a:gd name="connsiteY14" fmla="*/ 226218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63" h="226218">
                  <a:moveTo>
                    <a:pt x="21432" y="226218"/>
                  </a:moveTo>
                  <a:lnTo>
                    <a:pt x="126207" y="180975"/>
                  </a:lnTo>
                  <a:lnTo>
                    <a:pt x="142875" y="164306"/>
                  </a:lnTo>
                  <a:lnTo>
                    <a:pt x="150019" y="135731"/>
                  </a:lnTo>
                  <a:lnTo>
                    <a:pt x="195263" y="78581"/>
                  </a:lnTo>
                  <a:lnTo>
                    <a:pt x="166688" y="54768"/>
                  </a:lnTo>
                  <a:lnTo>
                    <a:pt x="119063" y="23812"/>
                  </a:lnTo>
                  <a:lnTo>
                    <a:pt x="104775" y="0"/>
                  </a:lnTo>
                  <a:lnTo>
                    <a:pt x="92869" y="21431"/>
                  </a:lnTo>
                  <a:lnTo>
                    <a:pt x="90488" y="42862"/>
                  </a:lnTo>
                  <a:lnTo>
                    <a:pt x="92869" y="69056"/>
                  </a:lnTo>
                  <a:lnTo>
                    <a:pt x="90488" y="97631"/>
                  </a:lnTo>
                  <a:lnTo>
                    <a:pt x="78582" y="135731"/>
                  </a:lnTo>
                  <a:lnTo>
                    <a:pt x="0" y="159543"/>
                  </a:lnTo>
                  <a:lnTo>
                    <a:pt x="21432" y="226218"/>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67" name="Freeform: Shape 81">
              <a:extLst>
                <a:ext uri="{FF2B5EF4-FFF2-40B4-BE49-F238E27FC236}">
                  <a16:creationId xmlns:a16="http://schemas.microsoft.com/office/drawing/2014/main" id="{3875B632-F57A-0586-591A-BBB5AF1CC345}"/>
                </a:ext>
              </a:extLst>
            </p:cNvPr>
            <p:cNvSpPr>
              <a:spLocks/>
            </p:cNvSpPr>
            <p:nvPr/>
          </p:nvSpPr>
          <p:spPr bwMode="auto">
            <a:xfrm>
              <a:off x="5564981" y="4033838"/>
              <a:ext cx="107157" cy="90487"/>
            </a:xfrm>
            <a:custGeom>
              <a:avLst/>
              <a:gdLst>
                <a:gd name="connsiteX0" fmla="*/ 0 w 107157"/>
                <a:gd name="connsiteY0" fmla="*/ 45243 h 90487"/>
                <a:gd name="connsiteX1" fmla="*/ 23813 w 107157"/>
                <a:gd name="connsiteY1" fmla="*/ 90487 h 90487"/>
                <a:gd name="connsiteX2" fmla="*/ 90488 w 107157"/>
                <a:gd name="connsiteY2" fmla="*/ 80962 h 90487"/>
                <a:gd name="connsiteX3" fmla="*/ 95250 w 107157"/>
                <a:gd name="connsiteY3" fmla="*/ 57150 h 90487"/>
                <a:gd name="connsiteX4" fmla="*/ 107157 w 107157"/>
                <a:gd name="connsiteY4" fmla="*/ 0 h 90487"/>
                <a:gd name="connsiteX5" fmla="*/ 59532 w 107157"/>
                <a:gd name="connsiteY5" fmla="*/ 38100 h 90487"/>
                <a:gd name="connsiteX6" fmla="*/ 0 w 107157"/>
                <a:gd name="connsiteY6" fmla="*/ 4524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157" h="90487">
                  <a:moveTo>
                    <a:pt x="0" y="45243"/>
                  </a:moveTo>
                  <a:lnTo>
                    <a:pt x="23813" y="90487"/>
                  </a:lnTo>
                  <a:lnTo>
                    <a:pt x="90488" y="80962"/>
                  </a:lnTo>
                  <a:lnTo>
                    <a:pt x="95250" y="57150"/>
                  </a:lnTo>
                  <a:lnTo>
                    <a:pt x="107157" y="0"/>
                  </a:lnTo>
                  <a:lnTo>
                    <a:pt x="59532" y="38100"/>
                  </a:lnTo>
                  <a:lnTo>
                    <a:pt x="0" y="45243"/>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68" name="Freeform: Shape 322">
              <a:extLst>
                <a:ext uri="{FF2B5EF4-FFF2-40B4-BE49-F238E27FC236}">
                  <a16:creationId xmlns:a16="http://schemas.microsoft.com/office/drawing/2014/main" id="{25292801-71E4-CB8E-72F9-9680012D3CA2}"/>
                </a:ext>
              </a:extLst>
            </p:cNvPr>
            <p:cNvSpPr>
              <a:spLocks/>
            </p:cNvSpPr>
            <p:nvPr/>
          </p:nvSpPr>
          <p:spPr bwMode="auto">
            <a:xfrm rot="2301587">
              <a:off x="5527644" y="4024039"/>
              <a:ext cx="45719" cy="45719"/>
            </a:xfrm>
            <a:custGeom>
              <a:avLst/>
              <a:gdLst>
                <a:gd name="connsiteX0" fmla="*/ 0 w 61913"/>
                <a:gd name="connsiteY0" fmla="*/ 0 h 80962"/>
                <a:gd name="connsiteX1" fmla="*/ 16669 w 61913"/>
                <a:gd name="connsiteY1" fmla="*/ 80962 h 80962"/>
                <a:gd name="connsiteX2" fmla="*/ 61913 w 61913"/>
                <a:gd name="connsiteY2" fmla="*/ 69056 h 80962"/>
                <a:gd name="connsiteX3" fmla="*/ 0 w 61913"/>
                <a:gd name="connsiteY3" fmla="*/ 0 h 80962"/>
                <a:gd name="connsiteX0" fmla="*/ 0 w 61913"/>
                <a:gd name="connsiteY0" fmla="*/ 0 h 80962"/>
                <a:gd name="connsiteX1" fmla="*/ 16669 w 61913"/>
                <a:gd name="connsiteY1" fmla="*/ 80962 h 80962"/>
                <a:gd name="connsiteX2" fmla="*/ 61913 w 61913"/>
                <a:gd name="connsiteY2" fmla="*/ 69056 h 80962"/>
                <a:gd name="connsiteX3" fmla="*/ 23813 w 61913"/>
                <a:gd name="connsiteY3" fmla="*/ 23812 h 80962"/>
                <a:gd name="connsiteX4" fmla="*/ 0 w 61913"/>
                <a:gd name="connsiteY4" fmla="*/ 0 h 80962"/>
                <a:gd name="connsiteX0" fmla="*/ 0 w 61913"/>
                <a:gd name="connsiteY0" fmla="*/ 9526 h 90488"/>
                <a:gd name="connsiteX1" fmla="*/ 16669 w 61913"/>
                <a:gd name="connsiteY1" fmla="*/ 90488 h 90488"/>
                <a:gd name="connsiteX2" fmla="*/ 61913 w 61913"/>
                <a:gd name="connsiteY2" fmla="*/ 78582 h 90488"/>
                <a:gd name="connsiteX3" fmla="*/ 33338 w 61913"/>
                <a:gd name="connsiteY3" fmla="*/ 0 h 90488"/>
                <a:gd name="connsiteX4" fmla="*/ 0 w 61913"/>
                <a:gd name="connsiteY4" fmla="*/ 9526 h 9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3" h="90488">
                  <a:moveTo>
                    <a:pt x="0" y="9526"/>
                  </a:moveTo>
                  <a:lnTo>
                    <a:pt x="16669" y="90488"/>
                  </a:lnTo>
                  <a:lnTo>
                    <a:pt x="61913" y="78582"/>
                  </a:lnTo>
                  <a:lnTo>
                    <a:pt x="33338" y="0"/>
                  </a:lnTo>
                  <a:lnTo>
                    <a:pt x="0" y="9526"/>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69" name="Freeform: Shape 93">
              <a:extLst>
                <a:ext uri="{FF2B5EF4-FFF2-40B4-BE49-F238E27FC236}">
                  <a16:creationId xmlns:a16="http://schemas.microsoft.com/office/drawing/2014/main" id="{FFCA5FCD-ECBA-45AF-E1D3-61AA7CEC6504}"/>
                </a:ext>
              </a:extLst>
            </p:cNvPr>
            <p:cNvSpPr>
              <a:spLocks/>
            </p:cNvSpPr>
            <p:nvPr/>
          </p:nvSpPr>
          <p:spPr bwMode="auto">
            <a:xfrm>
              <a:off x="5431631" y="3048000"/>
              <a:ext cx="1021557" cy="542925"/>
            </a:xfrm>
            <a:custGeom>
              <a:avLst/>
              <a:gdLst>
                <a:gd name="connsiteX0" fmla="*/ 73819 w 1021557"/>
                <a:gd name="connsiteY0" fmla="*/ 347663 h 542925"/>
                <a:gd name="connsiteX1" fmla="*/ 154782 w 1021557"/>
                <a:gd name="connsiteY1" fmla="*/ 330994 h 542925"/>
                <a:gd name="connsiteX2" fmla="*/ 154782 w 1021557"/>
                <a:gd name="connsiteY2" fmla="*/ 373856 h 542925"/>
                <a:gd name="connsiteX3" fmla="*/ 119063 w 1021557"/>
                <a:gd name="connsiteY3" fmla="*/ 385763 h 542925"/>
                <a:gd name="connsiteX4" fmla="*/ 109538 w 1021557"/>
                <a:gd name="connsiteY4" fmla="*/ 414338 h 542925"/>
                <a:gd name="connsiteX5" fmla="*/ 92869 w 1021557"/>
                <a:gd name="connsiteY5" fmla="*/ 426244 h 542925"/>
                <a:gd name="connsiteX6" fmla="*/ 126207 w 1021557"/>
                <a:gd name="connsiteY6" fmla="*/ 447675 h 542925"/>
                <a:gd name="connsiteX7" fmla="*/ 154782 w 1021557"/>
                <a:gd name="connsiteY7" fmla="*/ 471488 h 542925"/>
                <a:gd name="connsiteX8" fmla="*/ 150019 w 1021557"/>
                <a:gd name="connsiteY8" fmla="*/ 514350 h 542925"/>
                <a:gd name="connsiteX9" fmla="*/ 190500 w 1021557"/>
                <a:gd name="connsiteY9" fmla="*/ 492919 h 542925"/>
                <a:gd name="connsiteX10" fmla="*/ 226219 w 1021557"/>
                <a:gd name="connsiteY10" fmla="*/ 519113 h 542925"/>
                <a:gd name="connsiteX11" fmla="*/ 238125 w 1021557"/>
                <a:gd name="connsiteY11" fmla="*/ 416719 h 542925"/>
                <a:gd name="connsiteX12" fmla="*/ 321469 w 1021557"/>
                <a:gd name="connsiteY12" fmla="*/ 371475 h 542925"/>
                <a:gd name="connsiteX13" fmla="*/ 359569 w 1021557"/>
                <a:gd name="connsiteY13" fmla="*/ 409575 h 542925"/>
                <a:gd name="connsiteX14" fmla="*/ 376238 w 1021557"/>
                <a:gd name="connsiteY14" fmla="*/ 450056 h 542925"/>
                <a:gd name="connsiteX15" fmla="*/ 419100 w 1021557"/>
                <a:gd name="connsiteY15" fmla="*/ 442913 h 542925"/>
                <a:gd name="connsiteX16" fmla="*/ 452438 w 1021557"/>
                <a:gd name="connsiteY16" fmla="*/ 435769 h 542925"/>
                <a:gd name="connsiteX17" fmla="*/ 471488 w 1021557"/>
                <a:gd name="connsiteY17" fmla="*/ 450056 h 542925"/>
                <a:gd name="connsiteX18" fmla="*/ 488157 w 1021557"/>
                <a:gd name="connsiteY18" fmla="*/ 464344 h 542925"/>
                <a:gd name="connsiteX19" fmla="*/ 490538 w 1021557"/>
                <a:gd name="connsiteY19" fmla="*/ 490538 h 542925"/>
                <a:gd name="connsiteX20" fmla="*/ 497682 w 1021557"/>
                <a:gd name="connsiteY20" fmla="*/ 509588 h 542925"/>
                <a:gd name="connsiteX21" fmla="*/ 504825 w 1021557"/>
                <a:gd name="connsiteY21" fmla="*/ 526256 h 542925"/>
                <a:gd name="connsiteX22" fmla="*/ 526257 w 1021557"/>
                <a:gd name="connsiteY22" fmla="*/ 528638 h 542925"/>
                <a:gd name="connsiteX23" fmla="*/ 545307 w 1021557"/>
                <a:gd name="connsiteY23" fmla="*/ 542925 h 542925"/>
                <a:gd name="connsiteX24" fmla="*/ 552450 w 1021557"/>
                <a:gd name="connsiteY24" fmla="*/ 531019 h 542925"/>
                <a:gd name="connsiteX25" fmla="*/ 585788 w 1021557"/>
                <a:gd name="connsiteY25" fmla="*/ 507206 h 542925"/>
                <a:gd name="connsiteX26" fmla="*/ 607219 w 1021557"/>
                <a:gd name="connsiteY26" fmla="*/ 476250 h 542925"/>
                <a:gd name="connsiteX27" fmla="*/ 635794 w 1021557"/>
                <a:gd name="connsiteY27" fmla="*/ 471488 h 542925"/>
                <a:gd name="connsiteX28" fmla="*/ 669132 w 1021557"/>
                <a:gd name="connsiteY28" fmla="*/ 483394 h 542925"/>
                <a:gd name="connsiteX29" fmla="*/ 678657 w 1021557"/>
                <a:gd name="connsiteY29" fmla="*/ 461963 h 542925"/>
                <a:gd name="connsiteX30" fmla="*/ 697707 w 1021557"/>
                <a:gd name="connsiteY30" fmla="*/ 454819 h 542925"/>
                <a:gd name="connsiteX31" fmla="*/ 721519 w 1021557"/>
                <a:gd name="connsiteY31" fmla="*/ 471488 h 542925"/>
                <a:gd name="connsiteX32" fmla="*/ 773907 w 1021557"/>
                <a:gd name="connsiteY32" fmla="*/ 473869 h 542925"/>
                <a:gd name="connsiteX33" fmla="*/ 797719 w 1021557"/>
                <a:gd name="connsiteY33" fmla="*/ 471488 h 542925"/>
                <a:gd name="connsiteX34" fmla="*/ 833438 w 1021557"/>
                <a:gd name="connsiteY34" fmla="*/ 485775 h 542925"/>
                <a:gd name="connsiteX35" fmla="*/ 838200 w 1021557"/>
                <a:gd name="connsiteY35" fmla="*/ 473869 h 542925"/>
                <a:gd name="connsiteX36" fmla="*/ 831057 w 1021557"/>
                <a:gd name="connsiteY36" fmla="*/ 402431 h 542925"/>
                <a:gd name="connsiteX37" fmla="*/ 852488 w 1021557"/>
                <a:gd name="connsiteY37" fmla="*/ 395288 h 542925"/>
                <a:gd name="connsiteX38" fmla="*/ 881063 w 1021557"/>
                <a:gd name="connsiteY38" fmla="*/ 400050 h 542925"/>
                <a:gd name="connsiteX39" fmla="*/ 890588 w 1021557"/>
                <a:gd name="connsiteY39" fmla="*/ 369094 h 542925"/>
                <a:gd name="connsiteX40" fmla="*/ 890588 w 1021557"/>
                <a:gd name="connsiteY40" fmla="*/ 335756 h 542925"/>
                <a:gd name="connsiteX41" fmla="*/ 904875 w 1021557"/>
                <a:gd name="connsiteY41" fmla="*/ 321469 h 542925"/>
                <a:gd name="connsiteX42" fmla="*/ 938213 w 1021557"/>
                <a:gd name="connsiteY42" fmla="*/ 335756 h 542925"/>
                <a:gd name="connsiteX43" fmla="*/ 959644 w 1021557"/>
                <a:gd name="connsiteY43" fmla="*/ 333375 h 542925"/>
                <a:gd name="connsiteX44" fmla="*/ 969169 w 1021557"/>
                <a:gd name="connsiteY44" fmla="*/ 307181 h 542925"/>
                <a:gd name="connsiteX45" fmla="*/ 962025 w 1021557"/>
                <a:gd name="connsiteY45" fmla="*/ 292894 h 542925"/>
                <a:gd name="connsiteX46" fmla="*/ 1021557 w 1021557"/>
                <a:gd name="connsiteY46" fmla="*/ 252413 h 542925"/>
                <a:gd name="connsiteX47" fmla="*/ 992982 w 1021557"/>
                <a:gd name="connsiteY47" fmla="*/ 230981 h 542925"/>
                <a:gd name="connsiteX48" fmla="*/ 966788 w 1021557"/>
                <a:gd name="connsiteY48" fmla="*/ 230981 h 542925"/>
                <a:gd name="connsiteX49" fmla="*/ 921544 w 1021557"/>
                <a:gd name="connsiteY49" fmla="*/ 211931 h 542925"/>
                <a:gd name="connsiteX50" fmla="*/ 921544 w 1021557"/>
                <a:gd name="connsiteY50" fmla="*/ 185738 h 542925"/>
                <a:gd name="connsiteX51" fmla="*/ 871538 w 1021557"/>
                <a:gd name="connsiteY51" fmla="*/ 185738 h 542925"/>
                <a:gd name="connsiteX52" fmla="*/ 842963 w 1021557"/>
                <a:gd name="connsiteY52" fmla="*/ 171450 h 542925"/>
                <a:gd name="connsiteX53" fmla="*/ 833438 w 1021557"/>
                <a:gd name="connsiteY53" fmla="*/ 209550 h 542925"/>
                <a:gd name="connsiteX54" fmla="*/ 797719 w 1021557"/>
                <a:gd name="connsiteY54" fmla="*/ 104775 h 542925"/>
                <a:gd name="connsiteX55" fmla="*/ 776288 w 1021557"/>
                <a:gd name="connsiteY55" fmla="*/ 78581 h 542925"/>
                <a:gd name="connsiteX56" fmla="*/ 745332 w 1021557"/>
                <a:gd name="connsiteY56" fmla="*/ 61913 h 542925"/>
                <a:gd name="connsiteX57" fmla="*/ 738188 w 1021557"/>
                <a:gd name="connsiteY57" fmla="*/ 45244 h 542925"/>
                <a:gd name="connsiteX58" fmla="*/ 676275 w 1021557"/>
                <a:gd name="connsiteY58" fmla="*/ 78581 h 542925"/>
                <a:gd name="connsiteX59" fmla="*/ 669132 w 1021557"/>
                <a:gd name="connsiteY59" fmla="*/ 88106 h 542925"/>
                <a:gd name="connsiteX60" fmla="*/ 659607 w 1021557"/>
                <a:gd name="connsiteY60" fmla="*/ 66675 h 542925"/>
                <a:gd name="connsiteX61" fmla="*/ 654844 w 1021557"/>
                <a:gd name="connsiteY61" fmla="*/ 54769 h 542925"/>
                <a:gd name="connsiteX62" fmla="*/ 640557 w 1021557"/>
                <a:gd name="connsiteY62" fmla="*/ 69056 h 542925"/>
                <a:gd name="connsiteX63" fmla="*/ 633413 w 1021557"/>
                <a:gd name="connsiteY63" fmla="*/ 57150 h 542925"/>
                <a:gd name="connsiteX64" fmla="*/ 609600 w 1021557"/>
                <a:gd name="connsiteY64" fmla="*/ 50006 h 542925"/>
                <a:gd name="connsiteX65" fmla="*/ 623888 w 1021557"/>
                <a:gd name="connsiteY65" fmla="*/ 38100 h 542925"/>
                <a:gd name="connsiteX66" fmla="*/ 600075 w 1021557"/>
                <a:gd name="connsiteY66" fmla="*/ 7144 h 542925"/>
                <a:gd name="connsiteX67" fmla="*/ 557213 w 1021557"/>
                <a:gd name="connsiteY67" fmla="*/ 0 h 542925"/>
                <a:gd name="connsiteX68" fmla="*/ 533400 w 1021557"/>
                <a:gd name="connsiteY68" fmla="*/ 14288 h 542925"/>
                <a:gd name="connsiteX69" fmla="*/ 500063 w 1021557"/>
                <a:gd name="connsiteY69" fmla="*/ 16669 h 542925"/>
                <a:gd name="connsiteX70" fmla="*/ 426244 w 1021557"/>
                <a:gd name="connsiteY70" fmla="*/ 52388 h 542925"/>
                <a:gd name="connsiteX71" fmla="*/ 376238 w 1021557"/>
                <a:gd name="connsiteY71" fmla="*/ 54769 h 542925"/>
                <a:gd name="connsiteX72" fmla="*/ 357188 w 1021557"/>
                <a:gd name="connsiteY72" fmla="*/ 54769 h 542925"/>
                <a:gd name="connsiteX73" fmla="*/ 373857 w 1021557"/>
                <a:gd name="connsiteY73" fmla="*/ 95250 h 542925"/>
                <a:gd name="connsiteX74" fmla="*/ 352425 w 1021557"/>
                <a:gd name="connsiteY74" fmla="*/ 97631 h 542925"/>
                <a:gd name="connsiteX75" fmla="*/ 347663 w 1021557"/>
                <a:gd name="connsiteY75" fmla="*/ 135731 h 542925"/>
                <a:gd name="connsiteX76" fmla="*/ 361950 w 1021557"/>
                <a:gd name="connsiteY76" fmla="*/ 161925 h 542925"/>
                <a:gd name="connsiteX77" fmla="*/ 361950 w 1021557"/>
                <a:gd name="connsiteY77" fmla="*/ 161925 h 542925"/>
                <a:gd name="connsiteX78" fmla="*/ 357188 w 1021557"/>
                <a:gd name="connsiteY78" fmla="*/ 200025 h 542925"/>
                <a:gd name="connsiteX79" fmla="*/ 354807 w 1021557"/>
                <a:gd name="connsiteY79" fmla="*/ 197644 h 542925"/>
                <a:gd name="connsiteX80" fmla="*/ 323850 w 1021557"/>
                <a:gd name="connsiteY80" fmla="*/ 183356 h 542925"/>
                <a:gd name="connsiteX81" fmla="*/ 321469 w 1021557"/>
                <a:gd name="connsiteY81" fmla="*/ 214313 h 542925"/>
                <a:gd name="connsiteX82" fmla="*/ 292894 w 1021557"/>
                <a:gd name="connsiteY82" fmla="*/ 176213 h 542925"/>
                <a:gd name="connsiteX83" fmla="*/ 252413 w 1021557"/>
                <a:gd name="connsiteY83" fmla="*/ 183356 h 542925"/>
                <a:gd name="connsiteX84" fmla="*/ 226219 w 1021557"/>
                <a:gd name="connsiteY84" fmla="*/ 192881 h 542925"/>
                <a:gd name="connsiteX85" fmla="*/ 202407 w 1021557"/>
                <a:gd name="connsiteY85" fmla="*/ 192881 h 542925"/>
                <a:gd name="connsiteX86" fmla="*/ 178594 w 1021557"/>
                <a:gd name="connsiteY86" fmla="*/ 180975 h 542925"/>
                <a:gd name="connsiteX87" fmla="*/ 142875 w 1021557"/>
                <a:gd name="connsiteY87" fmla="*/ 133350 h 542925"/>
                <a:gd name="connsiteX88" fmla="*/ 123825 w 1021557"/>
                <a:gd name="connsiteY88" fmla="*/ 161925 h 542925"/>
                <a:gd name="connsiteX89" fmla="*/ 109538 w 1021557"/>
                <a:gd name="connsiteY89" fmla="*/ 150019 h 542925"/>
                <a:gd name="connsiteX90" fmla="*/ 71438 w 1021557"/>
                <a:gd name="connsiteY90" fmla="*/ 161925 h 542925"/>
                <a:gd name="connsiteX91" fmla="*/ 47625 w 1021557"/>
                <a:gd name="connsiteY91" fmla="*/ 221456 h 542925"/>
                <a:gd name="connsiteX92" fmla="*/ 19050 w 1021557"/>
                <a:gd name="connsiteY92" fmla="*/ 207169 h 542925"/>
                <a:gd name="connsiteX93" fmla="*/ 0 w 1021557"/>
                <a:gd name="connsiteY93" fmla="*/ 261938 h 542925"/>
                <a:gd name="connsiteX94" fmla="*/ 11907 w 1021557"/>
                <a:gd name="connsiteY94" fmla="*/ 288131 h 542925"/>
                <a:gd name="connsiteX95" fmla="*/ 47625 w 1021557"/>
                <a:gd name="connsiteY95" fmla="*/ 304800 h 542925"/>
                <a:gd name="connsiteX96" fmla="*/ 73819 w 1021557"/>
                <a:gd name="connsiteY96" fmla="*/ 347663 h 542925"/>
                <a:gd name="connsiteX0" fmla="*/ 73819 w 1021557"/>
                <a:gd name="connsiteY0" fmla="*/ 347663 h 542925"/>
                <a:gd name="connsiteX1" fmla="*/ 154782 w 1021557"/>
                <a:gd name="connsiteY1" fmla="*/ 330994 h 542925"/>
                <a:gd name="connsiteX2" fmla="*/ 154782 w 1021557"/>
                <a:gd name="connsiteY2" fmla="*/ 373856 h 542925"/>
                <a:gd name="connsiteX3" fmla="*/ 119063 w 1021557"/>
                <a:gd name="connsiteY3" fmla="*/ 385763 h 542925"/>
                <a:gd name="connsiteX4" fmla="*/ 109538 w 1021557"/>
                <a:gd name="connsiteY4" fmla="*/ 414338 h 542925"/>
                <a:gd name="connsiteX5" fmla="*/ 92869 w 1021557"/>
                <a:gd name="connsiteY5" fmla="*/ 426244 h 542925"/>
                <a:gd name="connsiteX6" fmla="*/ 126207 w 1021557"/>
                <a:gd name="connsiteY6" fmla="*/ 447675 h 542925"/>
                <a:gd name="connsiteX7" fmla="*/ 154782 w 1021557"/>
                <a:gd name="connsiteY7" fmla="*/ 471488 h 542925"/>
                <a:gd name="connsiteX8" fmla="*/ 150019 w 1021557"/>
                <a:gd name="connsiteY8" fmla="*/ 514350 h 542925"/>
                <a:gd name="connsiteX9" fmla="*/ 190500 w 1021557"/>
                <a:gd name="connsiteY9" fmla="*/ 492919 h 542925"/>
                <a:gd name="connsiteX10" fmla="*/ 226219 w 1021557"/>
                <a:gd name="connsiteY10" fmla="*/ 519113 h 542925"/>
                <a:gd name="connsiteX11" fmla="*/ 238125 w 1021557"/>
                <a:gd name="connsiteY11" fmla="*/ 416719 h 542925"/>
                <a:gd name="connsiteX12" fmla="*/ 321469 w 1021557"/>
                <a:gd name="connsiteY12" fmla="*/ 371475 h 542925"/>
                <a:gd name="connsiteX13" fmla="*/ 359569 w 1021557"/>
                <a:gd name="connsiteY13" fmla="*/ 409575 h 542925"/>
                <a:gd name="connsiteX14" fmla="*/ 376238 w 1021557"/>
                <a:gd name="connsiteY14" fmla="*/ 450056 h 542925"/>
                <a:gd name="connsiteX15" fmla="*/ 419100 w 1021557"/>
                <a:gd name="connsiteY15" fmla="*/ 442913 h 542925"/>
                <a:gd name="connsiteX16" fmla="*/ 452438 w 1021557"/>
                <a:gd name="connsiteY16" fmla="*/ 435769 h 542925"/>
                <a:gd name="connsiteX17" fmla="*/ 471488 w 1021557"/>
                <a:gd name="connsiteY17" fmla="*/ 450056 h 542925"/>
                <a:gd name="connsiteX18" fmla="*/ 488157 w 1021557"/>
                <a:gd name="connsiteY18" fmla="*/ 464344 h 542925"/>
                <a:gd name="connsiteX19" fmla="*/ 490538 w 1021557"/>
                <a:gd name="connsiteY19" fmla="*/ 490538 h 542925"/>
                <a:gd name="connsiteX20" fmla="*/ 497682 w 1021557"/>
                <a:gd name="connsiteY20" fmla="*/ 509588 h 542925"/>
                <a:gd name="connsiteX21" fmla="*/ 504825 w 1021557"/>
                <a:gd name="connsiteY21" fmla="*/ 526256 h 542925"/>
                <a:gd name="connsiteX22" fmla="*/ 526257 w 1021557"/>
                <a:gd name="connsiteY22" fmla="*/ 528638 h 542925"/>
                <a:gd name="connsiteX23" fmla="*/ 545307 w 1021557"/>
                <a:gd name="connsiteY23" fmla="*/ 542925 h 542925"/>
                <a:gd name="connsiteX24" fmla="*/ 552450 w 1021557"/>
                <a:gd name="connsiteY24" fmla="*/ 531019 h 542925"/>
                <a:gd name="connsiteX25" fmla="*/ 585788 w 1021557"/>
                <a:gd name="connsiteY25" fmla="*/ 507206 h 542925"/>
                <a:gd name="connsiteX26" fmla="*/ 607219 w 1021557"/>
                <a:gd name="connsiteY26" fmla="*/ 476250 h 542925"/>
                <a:gd name="connsiteX27" fmla="*/ 635794 w 1021557"/>
                <a:gd name="connsiteY27" fmla="*/ 471488 h 542925"/>
                <a:gd name="connsiteX28" fmla="*/ 669132 w 1021557"/>
                <a:gd name="connsiteY28" fmla="*/ 483394 h 542925"/>
                <a:gd name="connsiteX29" fmla="*/ 678657 w 1021557"/>
                <a:gd name="connsiteY29" fmla="*/ 461963 h 542925"/>
                <a:gd name="connsiteX30" fmla="*/ 697707 w 1021557"/>
                <a:gd name="connsiteY30" fmla="*/ 454819 h 542925"/>
                <a:gd name="connsiteX31" fmla="*/ 721519 w 1021557"/>
                <a:gd name="connsiteY31" fmla="*/ 471488 h 542925"/>
                <a:gd name="connsiteX32" fmla="*/ 773907 w 1021557"/>
                <a:gd name="connsiteY32" fmla="*/ 473869 h 542925"/>
                <a:gd name="connsiteX33" fmla="*/ 797719 w 1021557"/>
                <a:gd name="connsiteY33" fmla="*/ 471488 h 542925"/>
                <a:gd name="connsiteX34" fmla="*/ 833438 w 1021557"/>
                <a:gd name="connsiteY34" fmla="*/ 485775 h 542925"/>
                <a:gd name="connsiteX35" fmla="*/ 838200 w 1021557"/>
                <a:gd name="connsiteY35" fmla="*/ 473869 h 542925"/>
                <a:gd name="connsiteX36" fmla="*/ 831057 w 1021557"/>
                <a:gd name="connsiteY36" fmla="*/ 402431 h 542925"/>
                <a:gd name="connsiteX37" fmla="*/ 852488 w 1021557"/>
                <a:gd name="connsiteY37" fmla="*/ 395288 h 542925"/>
                <a:gd name="connsiteX38" fmla="*/ 881063 w 1021557"/>
                <a:gd name="connsiteY38" fmla="*/ 400050 h 542925"/>
                <a:gd name="connsiteX39" fmla="*/ 890588 w 1021557"/>
                <a:gd name="connsiteY39" fmla="*/ 369094 h 542925"/>
                <a:gd name="connsiteX40" fmla="*/ 890588 w 1021557"/>
                <a:gd name="connsiteY40" fmla="*/ 335756 h 542925"/>
                <a:gd name="connsiteX41" fmla="*/ 904875 w 1021557"/>
                <a:gd name="connsiteY41" fmla="*/ 321469 h 542925"/>
                <a:gd name="connsiteX42" fmla="*/ 938213 w 1021557"/>
                <a:gd name="connsiteY42" fmla="*/ 335756 h 542925"/>
                <a:gd name="connsiteX43" fmla="*/ 959644 w 1021557"/>
                <a:gd name="connsiteY43" fmla="*/ 333375 h 542925"/>
                <a:gd name="connsiteX44" fmla="*/ 969169 w 1021557"/>
                <a:gd name="connsiteY44" fmla="*/ 307181 h 542925"/>
                <a:gd name="connsiteX45" fmla="*/ 962025 w 1021557"/>
                <a:gd name="connsiteY45" fmla="*/ 292894 h 542925"/>
                <a:gd name="connsiteX46" fmla="*/ 1021557 w 1021557"/>
                <a:gd name="connsiteY46" fmla="*/ 252413 h 542925"/>
                <a:gd name="connsiteX47" fmla="*/ 992982 w 1021557"/>
                <a:gd name="connsiteY47" fmla="*/ 230981 h 542925"/>
                <a:gd name="connsiteX48" fmla="*/ 966788 w 1021557"/>
                <a:gd name="connsiteY48" fmla="*/ 230981 h 542925"/>
                <a:gd name="connsiteX49" fmla="*/ 921544 w 1021557"/>
                <a:gd name="connsiteY49" fmla="*/ 211931 h 542925"/>
                <a:gd name="connsiteX50" fmla="*/ 921544 w 1021557"/>
                <a:gd name="connsiteY50" fmla="*/ 185738 h 542925"/>
                <a:gd name="connsiteX51" fmla="*/ 871538 w 1021557"/>
                <a:gd name="connsiteY51" fmla="*/ 185738 h 542925"/>
                <a:gd name="connsiteX52" fmla="*/ 842963 w 1021557"/>
                <a:gd name="connsiteY52" fmla="*/ 171450 h 542925"/>
                <a:gd name="connsiteX53" fmla="*/ 833438 w 1021557"/>
                <a:gd name="connsiteY53" fmla="*/ 209550 h 542925"/>
                <a:gd name="connsiteX54" fmla="*/ 797719 w 1021557"/>
                <a:gd name="connsiteY54" fmla="*/ 104775 h 542925"/>
                <a:gd name="connsiteX55" fmla="*/ 776288 w 1021557"/>
                <a:gd name="connsiteY55" fmla="*/ 78581 h 542925"/>
                <a:gd name="connsiteX56" fmla="*/ 745332 w 1021557"/>
                <a:gd name="connsiteY56" fmla="*/ 61913 h 542925"/>
                <a:gd name="connsiteX57" fmla="*/ 738188 w 1021557"/>
                <a:gd name="connsiteY57" fmla="*/ 45244 h 542925"/>
                <a:gd name="connsiteX58" fmla="*/ 676275 w 1021557"/>
                <a:gd name="connsiteY58" fmla="*/ 78581 h 542925"/>
                <a:gd name="connsiteX59" fmla="*/ 669132 w 1021557"/>
                <a:gd name="connsiteY59" fmla="*/ 88106 h 542925"/>
                <a:gd name="connsiteX60" fmla="*/ 659607 w 1021557"/>
                <a:gd name="connsiteY60" fmla="*/ 66675 h 542925"/>
                <a:gd name="connsiteX61" fmla="*/ 654844 w 1021557"/>
                <a:gd name="connsiteY61" fmla="*/ 54769 h 542925"/>
                <a:gd name="connsiteX62" fmla="*/ 640557 w 1021557"/>
                <a:gd name="connsiteY62" fmla="*/ 69056 h 542925"/>
                <a:gd name="connsiteX63" fmla="*/ 633413 w 1021557"/>
                <a:gd name="connsiteY63" fmla="*/ 57150 h 542925"/>
                <a:gd name="connsiteX64" fmla="*/ 609600 w 1021557"/>
                <a:gd name="connsiteY64" fmla="*/ 50006 h 542925"/>
                <a:gd name="connsiteX65" fmla="*/ 623888 w 1021557"/>
                <a:gd name="connsiteY65" fmla="*/ 38100 h 542925"/>
                <a:gd name="connsiteX66" fmla="*/ 600075 w 1021557"/>
                <a:gd name="connsiteY66" fmla="*/ 7144 h 542925"/>
                <a:gd name="connsiteX67" fmla="*/ 557213 w 1021557"/>
                <a:gd name="connsiteY67" fmla="*/ 0 h 542925"/>
                <a:gd name="connsiteX68" fmla="*/ 533400 w 1021557"/>
                <a:gd name="connsiteY68" fmla="*/ 14288 h 542925"/>
                <a:gd name="connsiteX69" fmla="*/ 500063 w 1021557"/>
                <a:gd name="connsiteY69" fmla="*/ 16669 h 542925"/>
                <a:gd name="connsiteX70" fmla="*/ 426244 w 1021557"/>
                <a:gd name="connsiteY70" fmla="*/ 52388 h 542925"/>
                <a:gd name="connsiteX71" fmla="*/ 376238 w 1021557"/>
                <a:gd name="connsiteY71" fmla="*/ 54769 h 542925"/>
                <a:gd name="connsiteX72" fmla="*/ 357188 w 1021557"/>
                <a:gd name="connsiteY72" fmla="*/ 54769 h 542925"/>
                <a:gd name="connsiteX73" fmla="*/ 373857 w 1021557"/>
                <a:gd name="connsiteY73" fmla="*/ 95250 h 542925"/>
                <a:gd name="connsiteX74" fmla="*/ 352425 w 1021557"/>
                <a:gd name="connsiteY74" fmla="*/ 97631 h 542925"/>
                <a:gd name="connsiteX75" fmla="*/ 347663 w 1021557"/>
                <a:gd name="connsiteY75" fmla="*/ 135731 h 542925"/>
                <a:gd name="connsiteX76" fmla="*/ 361950 w 1021557"/>
                <a:gd name="connsiteY76" fmla="*/ 161925 h 542925"/>
                <a:gd name="connsiteX77" fmla="*/ 361950 w 1021557"/>
                <a:gd name="connsiteY77" fmla="*/ 161925 h 542925"/>
                <a:gd name="connsiteX78" fmla="*/ 357188 w 1021557"/>
                <a:gd name="connsiteY78" fmla="*/ 200025 h 542925"/>
                <a:gd name="connsiteX79" fmla="*/ 354807 w 1021557"/>
                <a:gd name="connsiteY79" fmla="*/ 197644 h 542925"/>
                <a:gd name="connsiteX80" fmla="*/ 323850 w 1021557"/>
                <a:gd name="connsiteY80" fmla="*/ 183356 h 542925"/>
                <a:gd name="connsiteX81" fmla="*/ 321469 w 1021557"/>
                <a:gd name="connsiteY81" fmla="*/ 214313 h 542925"/>
                <a:gd name="connsiteX82" fmla="*/ 292894 w 1021557"/>
                <a:gd name="connsiteY82" fmla="*/ 176213 h 542925"/>
                <a:gd name="connsiteX83" fmla="*/ 252413 w 1021557"/>
                <a:gd name="connsiteY83" fmla="*/ 183356 h 542925"/>
                <a:gd name="connsiteX84" fmla="*/ 226219 w 1021557"/>
                <a:gd name="connsiteY84" fmla="*/ 192881 h 542925"/>
                <a:gd name="connsiteX85" fmla="*/ 202407 w 1021557"/>
                <a:gd name="connsiteY85" fmla="*/ 192881 h 542925"/>
                <a:gd name="connsiteX86" fmla="*/ 178594 w 1021557"/>
                <a:gd name="connsiteY86" fmla="*/ 180975 h 542925"/>
                <a:gd name="connsiteX87" fmla="*/ 142875 w 1021557"/>
                <a:gd name="connsiteY87" fmla="*/ 133350 h 542925"/>
                <a:gd name="connsiteX88" fmla="*/ 123825 w 1021557"/>
                <a:gd name="connsiteY88" fmla="*/ 161925 h 542925"/>
                <a:gd name="connsiteX89" fmla="*/ 109538 w 1021557"/>
                <a:gd name="connsiteY89" fmla="*/ 150019 h 542925"/>
                <a:gd name="connsiteX90" fmla="*/ 71438 w 1021557"/>
                <a:gd name="connsiteY90" fmla="*/ 161925 h 542925"/>
                <a:gd name="connsiteX91" fmla="*/ 47625 w 1021557"/>
                <a:gd name="connsiteY91" fmla="*/ 221456 h 542925"/>
                <a:gd name="connsiteX92" fmla="*/ 19050 w 1021557"/>
                <a:gd name="connsiteY92" fmla="*/ 207169 h 542925"/>
                <a:gd name="connsiteX93" fmla="*/ 0 w 1021557"/>
                <a:gd name="connsiteY93" fmla="*/ 261938 h 542925"/>
                <a:gd name="connsiteX94" fmla="*/ 11907 w 1021557"/>
                <a:gd name="connsiteY94" fmla="*/ 288131 h 542925"/>
                <a:gd name="connsiteX95" fmla="*/ 47625 w 1021557"/>
                <a:gd name="connsiteY95" fmla="*/ 304800 h 542925"/>
                <a:gd name="connsiteX96" fmla="*/ 59532 w 1021557"/>
                <a:gd name="connsiteY96" fmla="*/ 328613 h 542925"/>
                <a:gd name="connsiteX97" fmla="*/ 73819 w 1021557"/>
                <a:gd name="connsiteY97" fmla="*/ 347663 h 542925"/>
                <a:gd name="connsiteX0" fmla="*/ 73819 w 1021557"/>
                <a:gd name="connsiteY0" fmla="*/ 347663 h 542925"/>
                <a:gd name="connsiteX1" fmla="*/ 154782 w 1021557"/>
                <a:gd name="connsiteY1" fmla="*/ 330994 h 542925"/>
                <a:gd name="connsiteX2" fmla="*/ 154782 w 1021557"/>
                <a:gd name="connsiteY2" fmla="*/ 373856 h 542925"/>
                <a:gd name="connsiteX3" fmla="*/ 119063 w 1021557"/>
                <a:gd name="connsiteY3" fmla="*/ 385763 h 542925"/>
                <a:gd name="connsiteX4" fmla="*/ 109538 w 1021557"/>
                <a:gd name="connsiteY4" fmla="*/ 414338 h 542925"/>
                <a:gd name="connsiteX5" fmla="*/ 92869 w 1021557"/>
                <a:gd name="connsiteY5" fmla="*/ 426244 h 542925"/>
                <a:gd name="connsiteX6" fmla="*/ 126207 w 1021557"/>
                <a:gd name="connsiteY6" fmla="*/ 447675 h 542925"/>
                <a:gd name="connsiteX7" fmla="*/ 154782 w 1021557"/>
                <a:gd name="connsiteY7" fmla="*/ 471488 h 542925"/>
                <a:gd name="connsiteX8" fmla="*/ 150019 w 1021557"/>
                <a:gd name="connsiteY8" fmla="*/ 514350 h 542925"/>
                <a:gd name="connsiteX9" fmla="*/ 190500 w 1021557"/>
                <a:gd name="connsiteY9" fmla="*/ 492919 h 542925"/>
                <a:gd name="connsiteX10" fmla="*/ 226219 w 1021557"/>
                <a:gd name="connsiteY10" fmla="*/ 519113 h 542925"/>
                <a:gd name="connsiteX11" fmla="*/ 238125 w 1021557"/>
                <a:gd name="connsiteY11" fmla="*/ 416719 h 542925"/>
                <a:gd name="connsiteX12" fmla="*/ 321469 w 1021557"/>
                <a:gd name="connsiteY12" fmla="*/ 371475 h 542925"/>
                <a:gd name="connsiteX13" fmla="*/ 359569 w 1021557"/>
                <a:gd name="connsiteY13" fmla="*/ 409575 h 542925"/>
                <a:gd name="connsiteX14" fmla="*/ 376238 w 1021557"/>
                <a:gd name="connsiteY14" fmla="*/ 450056 h 542925"/>
                <a:gd name="connsiteX15" fmla="*/ 419100 w 1021557"/>
                <a:gd name="connsiteY15" fmla="*/ 442913 h 542925"/>
                <a:gd name="connsiteX16" fmla="*/ 452438 w 1021557"/>
                <a:gd name="connsiteY16" fmla="*/ 435769 h 542925"/>
                <a:gd name="connsiteX17" fmla="*/ 471488 w 1021557"/>
                <a:gd name="connsiteY17" fmla="*/ 450056 h 542925"/>
                <a:gd name="connsiteX18" fmla="*/ 488157 w 1021557"/>
                <a:gd name="connsiteY18" fmla="*/ 464344 h 542925"/>
                <a:gd name="connsiteX19" fmla="*/ 490538 w 1021557"/>
                <a:gd name="connsiteY19" fmla="*/ 490538 h 542925"/>
                <a:gd name="connsiteX20" fmla="*/ 497682 w 1021557"/>
                <a:gd name="connsiteY20" fmla="*/ 509588 h 542925"/>
                <a:gd name="connsiteX21" fmla="*/ 504825 w 1021557"/>
                <a:gd name="connsiteY21" fmla="*/ 526256 h 542925"/>
                <a:gd name="connsiteX22" fmla="*/ 526257 w 1021557"/>
                <a:gd name="connsiteY22" fmla="*/ 528638 h 542925"/>
                <a:gd name="connsiteX23" fmla="*/ 545307 w 1021557"/>
                <a:gd name="connsiteY23" fmla="*/ 542925 h 542925"/>
                <a:gd name="connsiteX24" fmla="*/ 552450 w 1021557"/>
                <a:gd name="connsiteY24" fmla="*/ 531019 h 542925"/>
                <a:gd name="connsiteX25" fmla="*/ 585788 w 1021557"/>
                <a:gd name="connsiteY25" fmla="*/ 507206 h 542925"/>
                <a:gd name="connsiteX26" fmla="*/ 607219 w 1021557"/>
                <a:gd name="connsiteY26" fmla="*/ 476250 h 542925"/>
                <a:gd name="connsiteX27" fmla="*/ 635794 w 1021557"/>
                <a:gd name="connsiteY27" fmla="*/ 471488 h 542925"/>
                <a:gd name="connsiteX28" fmla="*/ 669132 w 1021557"/>
                <a:gd name="connsiteY28" fmla="*/ 483394 h 542925"/>
                <a:gd name="connsiteX29" fmla="*/ 678657 w 1021557"/>
                <a:gd name="connsiteY29" fmla="*/ 461963 h 542925"/>
                <a:gd name="connsiteX30" fmla="*/ 697707 w 1021557"/>
                <a:gd name="connsiteY30" fmla="*/ 454819 h 542925"/>
                <a:gd name="connsiteX31" fmla="*/ 721519 w 1021557"/>
                <a:gd name="connsiteY31" fmla="*/ 471488 h 542925"/>
                <a:gd name="connsiteX32" fmla="*/ 773907 w 1021557"/>
                <a:gd name="connsiteY32" fmla="*/ 473869 h 542925"/>
                <a:gd name="connsiteX33" fmla="*/ 797719 w 1021557"/>
                <a:gd name="connsiteY33" fmla="*/ 471488 h 542925"/>
                <a:gd name="connsiteX34" fmla="*/ 833438 w 1021557"/>
                <a:gd name="connsiteY34" fmla="*/ 485775 h 542925"/>
                <a:gd name="connsiteX35" fmla="*/ 838200 w 1021557"/>
                <a:gd name="connsiteY35" fmla="*/ 473869 h 542925"/>
                <a:gd name="connsiteX36" fmla="*/ 831057 w 1021557"/>
                <a:gd name="connsiteY36" fmla="*/ 402431 h 542925"/>
                <a:gd name="connsiteX37" fmla="*/ 852488 w 1021557"/>
                <a:gd name="connsiteY37" fmla="*/ 395288 h 542925"/>
                <a:gd name="connsiteX38" fmla="*/ 881063 w 1021557"/>
                <a:gd name="connsiteY38" fmla="*/ 400050 h 542925"/>
                <a:gd name="connsiteX39" fmla="*/ 890588 w 1021557"/>
                <a:gd name="connsiteY39" fmla="*/ 369094 h 542925"/>
                <a:gd name="connsiteX40" fmla="*/ 890588 w 1021557"/>
                <a:gd name="connsiteY40" fmla="*/ 335756 h 542925"/>
                <a:gd name="connsiteX41" fmla="*/ 904875 w 1021557"/>
                <a:gd name="connsiteY41" fmla="*/ 321469 h 542925"/>
                <a:gd name="connsiteX42" fmla="*/ 938213 w 1021557"/>
                <a:gd name="connsiteY42" fmla="*/ 335756 h 542925"/>
                <a:gd name="connsiteX43" fmla="*/ 959644 w 1021557"/>
                <a:gd name="connsiteY43" fmla="*/ 333375 h 542925"/>
                <a:gd name="connsiteX44" fmla="*/ 969169 w 1021557"/>
                <a:gd name="connsiteY44" fmla="*/ 307181 h 542925"/>
                <a:gd name="connsiteX45" fmla="*/ 962025 w 1021557"/>
                <a:gd name="connsiteY45" fmla="*/ 292894 h 542925"/>
                <a:gd name="connsiteX46" fmla="*/ 1021557 w 1021557"/>
                <a:gd name="connsiteY46" fmla="*/ 252413 h 542925"/>
                <a:gd name="connsiteX47" fmla="*/ 992982 w 1021557"/>
                <a:gd name="connsiteY47" fmla="*/ 230981 h 542925"/>
                <a:gd name="connsiteX48" fmla="*/ 966788 w 1021557"/>
                <a:gd name="connsiteY48" fmla="*/ 230981 h 542925"/>
                <a:gd name="connsiteX49" fmla="*/ 921544 w 1021557"/>
                <a:gd name="connsiteY49" fmla="*/ 211931 h 542925"/>
                <a:gd name="connsiteX50" fmla="*/ 921544 w 1021557"/>
                <a:gd name="connsiteY50" fmla="*/ 185738 h 542925"/>
                <a:gd name="connsiteX51" fmla="*/ 871538 w 1021557"/>
                <a:gd name="connsiteY51" fmla="*/ 185738 h 542925"/>
                <a:gd name="connsiteX52" fmla="*/ 842963 w 1021557"/>
                <a:gd name="connsiteY52" fmla="*/ 171450 h 542925"/>
                <a:gd name="connsiteX53" fmla="*/ 833438 w 1021557"/>
                <a:gd name="connsiteY53" fmla="*/ 209550 h 542925"/>
                <a:gd name="connsiteX54" fmla="*/ 797719 w 1021557"/>
                <a:gd name="connsiteY54" fmla="*/ 104775 h 542925"/>
                <a:gd name="connsiteX55" fmla="*/ 776288 w 1021557"/>
                <a:gd name="connsiteY55" fmla="*/ 78581 h 542925"/>
                <a:gd name="connsiteX56" fmla="*/ 745332 w 1021557"/>
                <a:gd name="connsiteY56" fmla="*/ 61913 h 542925"/>
                <a:gd name="connsiteX57" fmla="*/ 738188 w 1021557"/>
                <a:gd name="connsiteY57" fmla="*/ 45244 h 542925"/>
                <a:gd name="connsiteX58" fmla="*/ 676275 w 1021557"/>
                <a:gd name="connsiteY58" fmla="*/ 78581 h 542925"/>
                <a:gd name="connsiteX59" fmla="*/ 669132 w 1021557"/>
                <a:gd name="connsiteY59" fmla="*/ 88106 h 542925"/>
                <a:gd name="connsiteX60" fmla="*/ 659607 w 1021557"/>
                <a:gd name="connsiteY60" fmla="*/ 66675 h 542925"/>
                <a:gd name="connsiteX61" fmla="*/ 654844 w 1021557"/>
                <a:gd name="connsiteY61" fmla="*/ 54769 h 542925"/>
                <a:gd name="connsiteX62" fmla="*/ 640557 w 1021557"/>
                <a:gd name="connsiteY62" fmla="*/ 69056 h 542925"/>
                <a:gd name="connsiteX63" fmla="*/ 633413 w 1021557"/>
                <a:gd name="connsiteY63" fmla="*/ 57150 h 542925"/>
                <a:gd name="connsiteX64" fmla="*/ 609600 w 1021557"/>
                <a:gd name="connsiteY64" fmla="*/ 50006 h 542925"/>
                <a:gd name="connsiteX65" fmla="*/ 623888 w 1021557"/>
                <a:gd name="connsiteY65" fmla="*/ 38100 h 542925"/>
                <a:gd name="connsiteX66" fmla="*/ 600075 w 1021557"/>
                <a:gd name="connsiteY66" fmla="*/ 7144 h 542925"/>
                <a:gd name="connsiteX67" fmla="*/ 557213 w 1021557"/>
                <a:gd name="connsiteY67" fmla="*/ 0 h 542925"/>
                <a:gd name="connsiteX68" fmla="*/ 533400 w 1021557"/>
                <a:gd name="connsiteY68" fmla="*/ 14288 h 542925"/>
                <a:gd name="connsiteX69" fmla="*/ 500063 w 1021557"/>
                <a:gd name="connsiteY69" fmla="*/ 16669 h 542925"/>
                <a:gd name="connsiteX70" fmla="*/ 426244 w 1021557"/>
                <a:gd name="connsiteY70" fmla="*/ 52388 h 542925"/>
                <a:gd name="connsiteX71" fmla="*/ 376238 w 1021557"/>
                <a:gd name="connsiteY71" fmla="*/ 54769 h 542925"/>
                <a:gd name="connsiteX72" fmla="*/ 357188 w 1021557"/>
                <a:gd name="connsiteY72" fmla="*/ 54769 h 542925"/>
                <a:gd name="connsiteX73" fmla="*/ 373857 w 1021557"/>
                <a:gd name="connsiteY73" fmla="*/ 95250 h 542925"/>
                <a:gd name="connsiteX74" fmla="*/ 352425 w 1021557"/>
                <a:gd name="connsiteY74" fmla="*/ 97631 h 542925"/>
                <a:gd name="connsiteX75" fmla="*/ 347663 w 1021557"/>
                <a:gd name="connsiteY75" fmla="*/ 135731 h 542925"/>
                <a:gd name="connsiteX76" fmla="*/ 361950 w 1021557"/>
                <a:gd name="connsiteY76" fmla="*/ 161925 h 542925"/>
                <a:gd name="connsiteX77" fmla="*/ 361950 w 1021557"/>
                <a:gd name="connsiteY77" fmla="*/ 161925 h 542925"/>
                <a:gd name="connsiteX78" fmla="*/ 357188 w 1021557"/>
                <a:gd name="connsiteY78" fmla="*/ 200025 h 542925"/>
                <a:gd name="connsiteX79" fmla="*/ 354807 w 1021557"/>
                <a:gd name="connsiteY79" fmla="*/ 197644 h 542925"/>
                <a:gd name="connsiteX80" fmla="*/ 323850 w 1021557"/>
                <a:gd name="connsiteY80" fmla="*/ 183356 h 542925"/>
                <a:gd name="connsiteX81" fmla="*/ 321469 w 1021557"/>
                <a:gd name="connsiteY81" fmla="*/ 214313 h 542925"/>
                <a:gd name="connsiteX82" fmla="*/ 292894 w 1021557"/>
                <a:gd name="connsiteY82" fmla="*/ 176213 h 542925"/>
                <a:gd name="connsiteX83" fmla="*/ 252413 w 1021557"/>
                <a:gd name="connsiteY83" fmla="*/ 183356 h 542925"/>
                <a:gd name="connsiteX84" fmla="*/ 226219 w 1021557"/>
                <a:gd name="connsiteY84" fmla="*/ 192881 h 542925"/>
                <a:gd name="connsiteX85" fmla="*/ 202407 w 1021557"/>
                <a:gd name="connsiteY85" fmla="*/ 192881 h 542925"/>
                <a:gd name="connsiteX86" fmla="*/ 178594 w 1021557"/>
                <a:gd name="connsiteY86" fmla="*/ 180975 h 542925"/>
                <a:gd name="connsiteX87" fmla="*/ 142875 w 1021557"/>
                <a:gd name="connsiteY87" fmla="*/ 133350 h 542925"/>
                <a:gd name="connsiteX88" fmla="*/ 123825 w 1021557"/>
                <a:gd name="connsiteY88" fmla="*/ 161925 h 542925"/>
                <a:gd name="connsiteX89" fmla="*/ 109538 w 1021557"/>
                <a:gd name="connsiteY89" fmla="*/ 150019 h 542925"/>
                <a:gd name="connsiteX90" fmla="*/ 71438 w 1021557"/>
                <a:gd name="connsiteY90" fmla="*/ 161925 h 542925"/>
                <a:gd name="connsiteX91" fmla="*/ 47625 w 1021557"/>
                <a:gd name="connsiteY91" fmla="*/ 221456 h 542925"/>
                <a:gd name="connsiteX92" fmla="*/ 19050 w 1021557"/>
                <a:gd name="connsiteY92" fmla="*/ 207169 h 542925"/>
                <a:gd name="connsiteX93" fmla="*/ 0 w 1021557"/>
                <a:gd name="connsiteY93" fmla="*/ 261938 h 542925"/>
                <a:gd name="connsiteX94" fmla="*/ 11907 w 1021557"/>
                <a:gd name="connsiteY94" fmla="*/ 288131 h 542925"/>
                <a:gd name="connsiteX95" fmla="*/ 47625 w 1021557"/>
                <a:gd name="connsiteY95" fmla="*/ 304800 h 542925"/>
                <a:gd name="connsiteX96" fmla="*/ 45245 w 1021557"/>
                <a:gd name="connsiteY96" fmla="*/ 335757 h 542925"/>
                <a:gd name="connsiteX97" fmla="*/ 73819 w 1021557"/>
                <a:gd name="connsiteY97" fmla="*/ 347663 h 542925"/>
                <a:gd name="connsiteX0" fmla="*/ 73819 w 1021557"/>
                <a:gd name="connsiteY0" fmla="*/ 347663 h 542925"/>
                <a:gd name="connsiteX1" fmla="*/ 154782 w 1021557"/>
                <a:gd name="connsiteY1" fmla="*/ 330994 h 542925"/>
                <a:gd name="connsiteX2" fmla="*/ 154782 w 1021557"/>
                <a:gd name="connsiteY2" fmla="*/ 373856 h 542925"/>
                <a:gd name="connsiteX3" fmla="*/ 119063 w 1021557"/>
                <a:gd name="connsiteY3" fmla="*/ 385763 h 542925"/>
                <a:gd name="connsiteX4" fmla="*/ 109538 w 1021557"/>
                <a:gd name="connsiteY4" fmla="*/ 414338 h 542925"/>
                <a:gd name="connsiteX5" fmla="*/ 92869 w 1021557"/>
                <a:gd name="connsiteY5" fmla="*/ 426244 h 542925"/>
                <a:gd name="connsiteX6" fmla="*/ 126207 w 1021557"/>
                <a:gd name="connsiteY6" fmla="*/ 447675 h 542925"/>
                <a:gd name="connsiteX7" fmla="*/ 154782 w 1021557"/>
                <a:gd name="connsiteY7" fmla="*/ 471488 h 542925"/>
                <a:gd name="connsiteX8" fmla="*/ 150019 w 1021557"/>
                <a:gd name="connsiteY8" fmla="*/ 514350 h 542925"/>
                <a:gd name="connsiteX9" fmla="*/ 190500 w 1021557"/>
                <a:gd name="connsiteY9" fmla="*/ 492919 h 542925"/>
                <a:gd name="connsiteX10" fmla="*/ 230981 w 1021557"/>
                <a:gd name="connsiteY10" fmla="*/ 519113 h 542925"/>
                <a:gd name="connsiteX11" fmla="*/ 238125 w 1021557"/>
                <a:gd name="connsiteY11" fmla="*/ 416719 h 542925"/>
                <a:gd name="connsiteX12" fmla="*/ 321469 w 1021557"/>
                <a:gd name="connsiteY12" fmla="*/ 371475 h 542925"/>
                <a:gd name="connsiteX13" fmla="*/ 359569 w 1021557"/>
                <a:gd name="connsiteY13" fmla="*/ 409575 h 542925"/>
                <a:gd name="connsiteX14" fmla="*/ 376238 w 1021557"/>
                <a:gd name="connsiteY14" fmla="*/ 450056 h 542925"/>
                <a:gd name="connsiteX15" fmla="*/ 419100 w 1021557"/>
                <a:gd name="connsiteY15" fmla="*/ 442913 h 542925"/>
                <a:gd name="connsiteX16" fmla="*/ 452438 w 1021557"/>
                <a:gd name="connsiteY16" fmla="*/ 435769 h 542925"/>
                <a:gd name="connsiteX17" fmla="*/ 471488 w 1021557"/>
                <a:gd name="connsiteY17" fmla="*/ 450056 h 542925"/>
                <a:gd name="connsiteX18" fmla="*/ 488157 w 1021557"/>
                <a:gd name="connsiteY18" fmla="*/ 464344 h 542925"/>
                <a:gd name="connsiteX19" fmla="*/ 490538 w 1021557"/>
                <a:gd name="connsiteY19" fmla="*/ 490538 h 542925"/>
                <a:gd name="connsiteX20" fmla="*/ 497682 w 1021557"/>
                <a:gd name="connsiteY20" fmla="*/ 509588 h 542925"/>
                <a:gd name="connsiteX21" fmla="*/ 504825 w 1021557"/>
                <a:gd name="connsiteY21" fmla="*/ 526256 h 542925"/>
                <a:gd name="connsiteX22" fmla="*/ 526257 w 1021557"/>
                <a:gd name="connsiteY22" fmla="*/ 528638 h 542925"/>
                <a:gd name="connsiteX23" fmla="*/ 545307 w 1021557"/>
                <a:gd name="connsiteY23" fmla="*/ 542925 h 542925"/>
                <a:gd name="connsiteX24" fmla="*/ 552450 w 1021557"/>
                <a:gd name="connsiteY24" fmla="*/ 531019 h 542925"/>
                <a:gd name="connsiteX25" fmla="*/ 585788 w 1021557"/>
                <a:gd name="connsiteY25" fmla="*/ 507206 h 542925"/>
                <a:gd name="connsiteX26" fmla="*/ 607219 w 1021557"/>
                <a:gd name="connsiteY26" fmla="*/ 476250 h 542925"/>
                <a:gd name="connsiteX27" fmla="*/ 635794 w 1021557"/>
                <a:gd name="connsiteY27" fmla="*/ 471488 h 542925"/>
                <a:gd name="connsiteX28" fmla="*/ 669132 w 1021557"/>
                <a:gd name="connsiteY28" fmla="*/ 483394 h 542925"/>
                <a:gd name="connsiteX29" fmla="*/ 678657 w 1021557"/>
                <a:gd name="connsiteY29" fmla="*/ 461963 h 542925"/>
                <a:gd name="connsiteX30" fmla="*/ 697707 w 1021557"/>
                <a:gd name="connsiteY30" fmla="*/ 454819 h 542925"/>
                <a:gd name="connsiteX31" fmla="*/ 721519 w 1021557"/>
                <a:gd name="connsiteY31" fmla="*/ 471488 h 542925"/>
                <a:gd name="connsiteX32" fmla="*/ 773907 w 1021557"/>
                <a:gd name="connsiteY32" fmla="*/ 473869 h 542925"/>
                <a:gd name="connsiteX33" fmla="*/ 797719 w 1021557"/>
                <a:gd name="connsiteY33" fmla="*/ 471488 h 542925"/>
                <a:gd name="connsiteX34" fmla="*/ 833438 w 1021557"/>
                <a:gd name="connsiteY34" fmla="*/ 485775 h 542925"/>
                <a:gd name="connsiteX35" fmla="*/ 838200 w 1021557"/>
                <a:gd name="connsiteY35" fmla="*/ 473869 h 542925"/>
                <a:gd name="connsiteX36" fmla="*/ 831057 w 1021557"/>
                <a:gd name="connsiteY36" fmla="*/ 402431 h 542925"/>
                <a:gd name="connsiteX37" fmla="*/ 852488 w 1021557"/>
                <a:gd name="connsiteY37" fmla="*/ 395288 h 542925"/>
                <a:gd name="connsiteX38" fmla="*/ 881063 w 1021557"/>
                <a:gd name="connsiteY38" fmla="*/ 400050 h 542925"/>
                <a:gd name="connsiteX39" fmla="*/ 890588 w 1021557"/>
                <a:gd name="connsiteY39" fmla="*/ 369094 h 542925"/>
                <a:gd name="connsiteX40" fmla="*/ 890588 w 1021557"/>
                <a:gd name="connsiteY40" fmla="*/ 335756 h 542925"/>
                <a:gd name="connsiteX41" fmla="*/ 904875 w 1021557"/>
                <a:gd name="connsiteY41" fmla="*/ 321469 h 542925"/>
                <a:gd name="connsiteX42" fmla="*/ 938213 w 1021557"/>
                <a:gd name="connsiteY42" fmla="*/ 335756 h 542925"/>
                <a:gd name="connsiteX43" fmla="*/ 959644 w 1021557"/>
                <a:gd name="connsiteY43" fmla="*/ 333375 h 542925"/>
                <a:gd name="connsiteX44" fmla="*/ 969169 w 1021557"/>
                <a:gd name="connsiteY44" fmla="*/ 307181 h 542925"/>
                <a:gd name="connsiteX45" fmla="*/ 962025 w 1021557"/>
                <a:gd name="connsiteY45" fmla="*/ 292894 h 542925"/>
                <a:gd name="connsiteX46" fmla="*/ 1021557 w 1021557"/>
                <a:gd name="connsiteY46" fmla="*/ 252413 h 542925"/>
                <a:gd name="connsiteX47" fmla="*/ 992982 w 1021557"/>
                <a:gd name="connsiteY47" fmla="*/ 230981 h 542925"/>
                <a:gd name="connsiteX48" fmla="*/ 966788 w 1021557"/>
                <a:gd name="connsiteY48" fmla="*/ 230981 h 542925"/>
                <a:gd name="connsiteX49" fmla="*/ 921544 w 1021557"/>
                <a:gd name="connsiteY49" fmla="*/ 211931 h 542925"/>
                <a:gd name="connsiteX50" fmla="*/ 921544 w 1021557"/>
                <a:gd name="connsiteY50" fmla="*/ 185738 h 542925"/>
                <a:gd name="connsiteX51" fmla="*/ 871538 w 1021557"/>
                <a:gd name="connsiteY51" fmla="*/ 185738 h 542925"/>
                <a:gd name="connsiteX52" fmla="*/ 842963 w 1021557"/>
                <a:gd name="connsiteY52" fmla="*/ 171450 h 542925"/>
                <a:gd name="connsiteX53" fmla="*/ 833438 w 1021557"/>
                <a:gd name="connsiteY53" fmla="*/ 209550 h 542925"/>
                <a:gd name="connsiteX54" fmla="*/ 797719 w 1021557"/>
                <a:gd name="connsiteY54" fmla="*/ 104775 h 542925"/>
                <a:gd name="connsiteX55" fmla="*/ 776288 w 1021557"/>
                <a:gd name="connsiteY55" fmla="*/ 78581 h 542925"/>
                <a:gd name="connsiteX56" fmla="*/ 745332 w 1021557"/>
                <a:gd name="connsiteY56" fmla="*/ 61913 h 542925"/>
                <a:gd name="connsiteX57" fmla="*/ 738188 w 1021557"/>
                <a:gd name="connsiteY57" fmla="*/ 45244 h 542925"/>
                <a:gd name="connsiteX58" fmla="*/ 676275 w 1021557"/>
                <a:gd name="connsiteY58" fmla="*/ 78581 h 542925"/>
                <a:gd name="connsiteX59" fmla="*/ 669132 w 1021557"/>
                <a:gd name="connsiteY59" fmla="*/ 88106 h 542925"/>
                <a:gd name="connsiteX60" fmla="*/ 659607 w 1021557"/>
                <a:gd name="connsiteY60" fmla="*/ 66675 h 542925"/>
                <a:gd name="connsiteX61" fmla="*/ 654844 w 1021557"/>
                <a:gd name="connsiteY61" fmla="*/ 54769 h 542925"/>
                <a:gd name="connsiteX62" fmla="*/ 640557 w 1021557"/>
                <a:gd name="connsiteY62" fmla="*/ 69056 h 542925"/>
                <a:gd name="connsiteX63" fmla="*/ 633413 w 1021557"/>
                <a:gd name="connsiteY63" fmla="*/ 57150 h 542925"/>
                <a:gd name="connsiteX64" fmla="*/ 609600 w 1021557"/>
                <a:gd name="connsiteY64" fmla="*/ 50006 h 542925"/>
                <a:gd name="connsiteX65" fmla="*/ 623888 w 1021557"/>
                <a:gd name="connsiteY65" fmla="*/ 38100 h 542925"/>
                <a:gd name="connsiteX66" fmla="*/ 600075 w 1021557"/>
                <a:gd name="connsiteY66" fmla="*/ 7144 h 542925"/>
                <a:gd name="connsiteX67" fmla="*/ 557213 w 1021557"/>
                <a:gd name="connsiteY67" fmla="*/ 0 h 542925"/>
                <a:gd name="connsiteX68" fmla="*/ 533400 w 1021557"/>
                <a:gd name="connsiteY68" fmla="*/ 14288 h 542925"/>
                <a:gd name="connsiteX69" fmla="*/ 500063 w 1021557"/>
                <a:gd name="connsiteY69" fmla="*/ 16669 h 542925"/>
                <a:gd name="connsiteX70" fmla="*/ 426244 w 1021557"/>
                <a:gd name="connsiteY70" fmla="*/ 52388 h 542925"/>
                <a:gd name="connsiteX71" fmla="*/ 376238 w 1021557"/>
                <a:gd name="connsiteY71" fmla="*/ 54769 h 542925"/>
                <a:gd name="connsiteX72" fmla="*/ 357188 w 1021557"/>
                <a:gd name="connsiteY72" fmla="*/ 54769 h 542925"/>
                <a:gd name="connsiteX73" fmla="*/ 373857 w 1021557"/>
                <a:gd name="connsiteY73" fmla="*/ 95250 h 542925"/>
                <a:gd name="connsiteX74" fmla="*/ 352425 w 1021557"/>
                <a:gd name="connsiteY74" fmla="*/ 97631 h 542925"/>
                <a:gd name="connsiteX75" fmla="*/ 347663 w 1021557"/>
                <a:gd name="connsiteY75" fmla="*/ 135731 h 542925"/>
                <a:gd name="connsiteX76" fmla="*/ 361950 w 1021557"/>
                <a:gd name="connsiteY76" fmla="*/ 161925 h 542925"/>
                <a:gd name="connsiteX77" fmla="*/ 361950 w 1021557"/>
                <a:gd name="connsiteY77" fmla="*/ 161925 h 542925"/>
                <a:gd name="connsiteX78" fmla="*/ 357188 w 1021557"/>
                <a:gd name="connsiteY78" fmla="*/ 200025 h 542925"/>
                <a:gd name="connsiteX79" fmla="*/ 354807 w 1021557"/>
                <a:gd name="connsiteY79" fmla="*/ 197644 h 542925"/>
                <a:gd name="connsiteX80" fmla="*/ 323850 w 1021557"/>
                <a:gd name="connsiteY80" fmla="*/ 183356 h 542925"/>
                <a:gd name="connsiteX81" fmla="*/ 321469 w 1021557"/>
                <a:gd name="connsiteY81" fmla="*/ 214313 h 542925"/>
                <a:gd name="connsiteX82" fmla="*/ 292894 w 1021557"/>
                <a:gd name="connsiteY82" fmla="*/ 176213 h 542925"/>
                <a:gd name="connsiteX83" fmla="*/ 252413 w 1021557"/>
                <a:gd name="connsiteY83" fmla="*/ 183356 h 542925"/>
                <a:gd name="connsiteX84" fmla="*/ 226219 w 1021557"/>
                <a:gd name="connsiteY84" fmla="*/ 192881 h 542925"/>
                <a:gd name="connsiteX85" fmla="*/ 202407 w 1021557"/>
                <a:gd name="connsiteY85" fmla="*/ 192881 h 542925"/>
                <a:gd name="connsiteX86" fmla="*/ 178594 w 1021557"/>
                <a:gd name="connsiteY86" fmla="*/ 180975 h 542925"/>
                <a:gd name="connsiteX87" fmla="*/ 142875 w 1021557"/>
                <a:gd name="connsiteY87" fmla="*/ 133350 h 542925"/>
                <a:gd name="connsiteX88" fmla="*/ 123825 w 1021557"/>
                <a:gd name="connsiteY88" fmla="*/ 161925 h 542925"/>
                <a:gd name="connsiteX89" fmla="*/ 109538 w 1021557"/>
                <a:gd name="connsiteY89" fmla="*/ 150019 h 542925"/>
                <a:gd name="connsiteX90" fmla="*/ 71438 w 1021557"/>
                <a:gd name="connsiteY90" fmla="*/ 161925 h 542925"/>
                <a:gd name="connsiteX91" fmla="*/ 47625 w 1021557"/>
                <a:gd name="connsiteY91" fmla="*/ 221456 h 542925"/>
                <a:gd name="connsiteX92" fmla="*/ 19050 w 1021557"/>
                <a:gd name="connsiteY92" fmla="*/ 207169 h 542925"/>
                <a:gd name="connsiteX93" fmla="*/ 0 w 1021557"/>
                <a:gd name="connsiteY93" fmla="*/ 261938 h 542925"/>
                <a:gd name="connsiteX94" fmla="*/ 11907 w 1021557"/>
                <a:gd name="connsiteY94" fmla="*/ 288131 h 542925"/>
                <a:gd name="connsiteX95" fmla="*/ 47625 w 1021557"/>
                <a:gd name="connsiteY95" fmla="*/ 304800 h 542925"/>
                <a:gd name="connsiteX96" fmla="*/ 45245 w 1021557"/>
                <a:gd name="connsiteY96" fmla="*/ 335757 h 542925"/>
                <a:gd name="connsiteX97" fmla="*/ 73819 w 1021557"/>
                <a:gd name="connsiteY97" fmla="*/ 347663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21557" h="542925">
                  <a:moveTo>
                    <a:pt x="73819" y="347663"/>
                  </a:moveTo>
                  <a:lnTo>
                    <a:pt x="154782" y="330994"/>
                  </a:lnTo>
                  <a:lnTo>
                    <a:pt x="154782" y="373856"/>
                  </a:lnTo>
                  <a:lnTo>
                    <a:pt x="119063" y="385763"/>
                  </a:lnTo>
                  <a:lnTo>
                    <a:pt x="109538" y="414338"/>
                  </a:lnTo>
                  <a:lnTo>
                    <a:pt x="92869" y="426244"/>
                  </a:lnTo>
                  <a:lnTo>
                    <a:pt x="126207" y="447675"/>
                  </a:lnTo>
                  <a:lnTo>
                    <a:pt x="154782" y="471488"/>
                  </a:lnTo>
                  <a:lnTo>
                    <a:pt x="150019" y="514350"/>
                  </a:lnTo>
                  <a:lnTo>
                    <a:pt x="190500" y="492919"/>
                  </a:lnTo>
                  <a:lnTo>
                    <a:pt x="230981" y="519113"/>
                  </a:lnTo>
                  <a:lnTo>
                    <a:pt x="238125" y="416719"/>
                  </a:lnTo>
                  <a:lnTo>
                    <a:pt x="321469" y="371475"/>
                  </a:lnTo>
                  <a:lnTo>
                    <a:pt x="359569" y="409575"/>
                  </a:lnTo>
                  <a:lnTo>
                    <a:pt x="376238" y="450056"/>
                  </a:lnTo>
                  <a:lnTo>
                    <a:pt x="419100" y="442913"/>
                  </a:lnTo>
                  <a:lnTo>
                    <a:pt x="452438" y="435769"/>
                  </a:lnTo>
                  <a:lnTo>
                    <a:pt x="471488" y="450056"/>
                  </a:lnTo>
                  <a:lnTo>
                    <a:pt x="488157" y="464344"/>
                  </a:lnTo>
                  <a:lnTo>
                    <a:pt x="490538" y="490538"/>
                  </a:lnTo>
                  <a:lnTo>
                    <a:pt x="497682" y="509588"/>
                  </a:lnTo>
                  <a:lnTo>
                    <a:pt x="504825" y="526256"/>
                  </a:lnTo>
                  <a:lnTo>
                    <a:pt x="526257" y="528638"/>
                  </a:lnTo>
                  <a:lnTo>
                    <a:pt x="545307" y="542925"/>
                  </a:lnTo>
                  <a:lnTo>
                    <a:pt x="552450" y="531019"/>
                  </a:lnTo>
                  <a:lnTo>
                    <a:pt x="585788" y="507206"/>
                  </a:lnTo>
                  <a:lnTo>
                    <a:pt x="607219" y="476250"/>
                  </a:lnTo>
                  <a:lnTo>
                    <a:pt x="635794" y="471488"/>
                  </a:lnTo>
                  <a:lnTo>
                    <a:pt x="669132" y="483394"/>
                  </a:lnTo>
                  <a:lnTo>
                    <a:pt x="678657" y="461963"/>
                  </a:lnTo>
                  <a:lnTo>
                    <a:pt x="697707" y="454819"/>
                  </a:lnTo>
                  <a:lnTo>
                    <a:pt x="721519" y="471488"/>
                  </a:lnTo>
                  <a:lnTo>
                    <a:pt x="773907" y="473869"/>
                  </a:lnTo>
                  <a:lnTo>
                    <a:pt x="797719" y="471488"/>
                  </a:lnTo>
                  <a:lnTo>
                    <a:pt x="833438" y="485775"/>
                  </a:lnTo>
                  <a:lnTo>
                    <a:pt x="838200" y="473869"/>
                  </a:lnTo>
                  <a:lnTo>
                    <a:pt x="831057" y="402431"/>
                  </a:lnTo>
                  <a:lnTo>
                    <a:pt x="852488" y="395288"/>
                  </a:lnTo>
                  <a:lnTo>
                    <a:pt x="881063" y="400050"/>
                  </a:lnTo>
                  <a:lnTo>
                    <a:pt x="890588" y="369094"/>
                  </a:lnTo>
                  <a:lnTo>
                    <a:pt x="890588" y="335756"/>
                  </a:lnTo>
                  <a:lnTo>
                    <a:pt x="904875" y="321469"/>
                  </a:lnTo>
                  <a:lnTo>
                    <a:pt x="938213" y="335756"/>
                  </a:lnTo>
                  <a:lnTo>
                    <a:pt x="959644" y="333375"/>
                  </a:lnTo>
                  <a:lnTo>
                    <a:pt x="969169" y="307181"/>
                  </a:lnTo>
                  <a:lnTo>
                    <a:pt x="962025" y="292894"/>
                  </a:lnTo>
                  <a:lnTo>
                    <a:pt x="1021557" y="252413"/>
                  </a:lnTo>
                  <a:lnTo>
                    <a:pt x="992982" y="230981"/>
                  </a:lnTo>
                  <a:lnTo>
                    <a:pt x="966788" y="230981"/>
                  </a:lnTo>
                  <a:lnTo>
                    <a:pt x="921544" y="211931"/>
                  </a:lnTo>
                  <a:lnTo>
                    <a:pt x="921544" y="185738"/>
                  </a:lnTo>
                  <a:lnTo>
                    <a:pt x="871538" y="185738"/>
                  </a:lnTo>
                  <a:lnTo>
                    <a:pt x="842963" y="171450"/>
                  </a:lnTo>
                  <a:lnTo>
                    <a:pt x="833438" y="209550"/>
                  </a:lnTo>
                  <a:lnTo>
                    <a:pt x="797719" y="104775"/>
                  </a:lnTo>
                  <a:lnTo>
                    <a:pt x="776288" y="78581"/>
                  </a:lnTo>
                  <a:lnTo>
                    <a:pt x="745332" y="61913"/>
                  </a:lnTo>
                  <a:lnTo>
                    <a:pt x="738188" y="45244"/>
                  </a:lnTo>
                  <a:lnTo>
                    <a:pt x="676275" y="78581"/>
                  </a:lnTo>
                  <a:lnTo>
                    <a:pt x="669132" y="88106"/>
                  </a:lnTo>
                  <a:lnTo>
                    <a:pt x="659607" y="66675"/>
                  </a:lnTo>
                  <a:lnTo>
                    <a:pt x="654844" y="54769"/>
                  </a:lnTo>
                  <a:lnTo>
                    <a:pt x="640557" y="69056"/>
                  </a:lnTo>
                  <a:lnTo>
                    <a:pt x="633413" y="57150"/>
                  </a:lnTo>
                  <a:lnTo>
                    <a:pt x="609600" y="50006"/>
                  </a:lnTo>
                  <a:lnTo>
                    <a:pt x="623888" y="38100"/>
                  </a:lnTo>
                  <a:lnTo>
                    <a:pt x="600075" y="7144"/>
                  </a:lnTo>
                  <a:lnTo>
                    <a:pt x="557213" y="0"/>
                  </a:lnTo>
                  <a:lnTo>
                    <a:pt x="533400" y="14288"/>
                  </a:lnTo>
                  <a:lnTo>
                    <a:pt x="500063" y="16669"/>
                  </a:lnTo>
                  <a:lnTo>
                    <a:pt x="426244" y="52388"/>
                  </a:lnTo>
                  <a:lnTo>
                    <a:pt x="376238" y="54769"/>
                  </a:lnTo>
                  <a:lnTo>
                    <a:pt x="357188" y="54769"/>
                  </a:lnTo>
                  <a:lnTo>
                    <a:pt x="373857" y="95250"/>
                  </a:lnTo>
                  <a:lnTo>
                    <a:pt x="352425" y="97631"/>
                  </a:lnTo>
                  <a:lnTo>
                    <a:pt x="347663" y="135731"/>
                  </a:lnTo>
                  <a:lnTo>
                    <a:pt x="361950" y="161925"/>
                  </a:lnTo>
                  <a:lnTo>
                    <a:pt x="361950" y="161925"/>
                  </a:lnTo>
                  <a:lnTo>
                    <a:pt x="357188" y="200025"/>
                  </a:lnTo>
                  <a:lnTo>
                    <a:pt x="354807" y="197644"/>
                  </a:lnTo>
                  <a:lnTo>
                    <a:pt x="323850" y="183356"/>
                  </a:lnTo>
                  <a:lnTo>
                    <a:pt x="321469" y="214313"/>
                  </a:lnTo>
                  <a:lnTo>
                    <a:pt x="292894" y="176213"/>
                  </a:lnTo>
                  <a:lnTo>
                    <a:pt x="252413" y="183356"/>
                  </a:lnTo>
                  <a:lnTo>
                    <a:pt x="226219" y="192881"/>
                  </a:lnTo>
                  <a:lnTo>
                    <a:pt x="202407" y="192881"/>
                  </a:lnTo>
                  <a:lnTo>
                    <a:pt x="178594" y="180975"/>
                  </a:lnTo>
                  <a:lnTo>
                    <a:pt x="142875" y="133350"/>
                  </a:lnTo>
                  <a:lnTo>
                    <a:pt x="123825" y="161925"/>
                  </a:lnTo>
                  <a:lnTo>
                    <a:pt x="109538" y="150019"/>
                  </a:lnTo>
                  <a:lnTo>
                    <a:pt x="71438" y="161925"/>
                  </a:lnTo>
                  <a:lnTo>
                    <a:pt x="47625" y="221456"/>
                  </a:lnTo>
                  <a:lnTo>
                    <a:pt x="19050" y="207169"/>
                  </a:lnTo>
                  <a:lnTo>
                    <a:pt x="0" y="261938"/>
                  </a:lnTo>
                  <a:lnTo>
                    <a:pt x="11907" y="288131"/>
                  </a:lnTo>
                  <a:lnTo>
                    <a:pt x="47625" y="304800"/>
                  </a:lnTo>
                  <a:lnTo>
                    <a:pt x="45245" y="335757"/>
                  </a:lnTo>
                  <a:lnTo>
                    <a:pt x="73819" y="347663"/>
                  </a:lnTo>
                  <a:close/>
                </a:path>
              </a:pathLst>
            </a:custGeom>
            <a:grpFill/>
            <a:ln w="9525">
              <a:solidFill>
                <a:schemeClr val="bg1"/>
              </a:solidFill>
              <a:round/>
              <a:headEnd/>
              <a:tailEnd/>
            </a:ln>
          </p:spPr>
          <p:txBody>
            <a:bodyPr/>
            <a:lstStyle/>
            <a:p>
              <a:endParaRPr lang="en-GB" sz="3600"/>
            </a:p>
          </p:txBody>
        </p:sp>
        <p:sp>
          <p:nvSpPr>
            <p:cNvPr id="1770" name="Freeform: Shape 97">
              <a:extLst>
                <a:ext uri="{FF2B5EF4-FFF2-40B4-BE49-F238E27FC236}">
                  <a16:creationId xmlns:a16="http://schemas.microsoft.com/office/drawing/2014/main" id="{CBC97E04-52AA-6BB5-9CB7-C1ABF3DEDE0F}"/>
                </a:ext>
              </a:extLst>
            </p:cNvPr>
            <p:cNvSpPr>
              <a:spLocks/>
            </p:cNvSpPr>
            <p:nvPr/>
          </p:nvSpPr>
          <p:spPr bwMode="auto">
            <a:xfrm>
              <a:off x="6000750" y="3498056"/>
              <a:ext cx="264319" cy="135732"/>
            </a:xfrm>
            <a:custGeom>
              <a:avLst/>
              <a:gdLst>
                <a:gd name="connsiteX0" fmla="*/ 235744 w 264319"/>
                <a:gd name="connsiteY0" fmla="*/ 100013 h 135732"/>
                <a:gd name="connsiteX1" fmla="*/ 264319 w 264319"/>
                <a:gd name="connsiteY1" fmla="*/ 33338 h 135732"/>
                <a:gd name="connsiteX2" fmla="*/ 223838 w 264319"/>
                <a:gd name="connsiteY2" fmla="*/ 16669 h 135732"/>
                <a:gd name="connsiteX3" fmla="*/ 150019 w 264319"/>
                <a:gd name="connsiteY3" fmla="*/ 19050 h 135732"/>
                <a:gd name="connsiteX4" fmla="*/ 126206 w 264319"/>
                <a:gd name="connsiteY4" fmla="*/ 0 h 135732"/>
                <a:gd name="connsiteX5" fmla="*/ 97631 w 264319"/>
                <a:gd name="connsiteY5" fmla="*/ 14288 h 135732"/>
                <a:gd name="connsiteX6" fmla="*/ 90488 w 264319"/>
                <a:gd name="connsiteY6" fmla="*/ 40482 h 135732"/>
                <a:gd name="connsiteX7" fmla="*/ 59531 w 264319"/>
                <a:gd name="connsiteY7" fmla="*/ 26194 h 135732"/>
                <a:gd name="connsiteX8" fmla="*/ 28575 w 264319"/>
                <a:gd name="connsiteY8" fmla="*/ 30957 h 135732"/>
                <a:gd name="connsiteX9" fmla="*/ 19050 w 264319"/>
                <a:gd name="connsiteY9" fmla="*/ 59532 h 135732"/>
                <a:gd name="connsiteX10" fmla="*/ 40481 w 264319"/>
                <a:gd name="connsiteY10" fmla="*/ 73819 h 135732"/>
                <a:gd name="connsiteX11" fmla="*/ 59531 w 264319"/>
                <a:gd name="connsiteY11" fmla="*/ 66675 h 135732"/>
                <a:gd name="connsiteX12" fmla="*/ 92869 w 264319"/>
                <a:gd name="connsiteY12" fmla="*/ 97632 h 135732"/>
                <a:gd name="connsiteX13" fmla="*/ 69056 w 264319"/>
                <a:gd name="connsiteY13" fmla="*/ 107157 h 135732"/>
                <a:gd name="connsiteX14" fmla="*/ 47625 w 264319"/>
                <a:gd name="connsiteY14" fmla="*/ 114300 h 135732"/>
                <a:gd name="connsiteX15" fmla="*/ 26194 w 264319"/>
                <a:gd name="connsiteY15" fmla="*/ 116682 h 135732"/>
                <a:gd name="connsiteX16" fmla="*/ 26194 w 264319"/>
                <a:gd name="connsiteY16" fmla="*/ 116682 h 135732"/>
                <a:gd name="connsiteX17" fmla="*/ 0 w 264319"/>
                <a:gd name="connsiteY17" fmla="*/ 128588 h 135732"/>
                <a:gd name="connsiteX18" fmla="*/ 38100 w 264319"/>
                <a:gd name="connsiteY18" fmla="*/ 130969 h 135732"/>
                <a:gd name="connsiteX19" fmla="*/ 102394 w 264319"/>
                <a:gd name="connsiteY19" fmla="*/ 135732 h 135732"/>
                <a:gd name="connsiteX20" fmla="*/ 130969 w 264319"/>
                <a:gd name="connsiteY20" fmla="*/ 97632 h 135732"/>
                <a:gd name="connsiteX21" fmla="*/ 147638 w 264319"/>
                <a:gd name="connsiteY21" fmla="*/ 116682 h 135732"/>
                <a:gd name="connsiteX22" fmla="*/ 164306 w 264319"/>
                <a:gd name="connsiteY22" fmla="*/ 104775 h 135732"/>
                <a:gd name="connsiteX23" fmla="*/ 235744 w 264319"/>
                <a:gd name="connsiteY23" fmla="*/ 100013 h 13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319" h="135732">
                  <a:moveTo>
                    <a:pt x="235744" y="100013"/>
                  </a:moveTo>
                  <a:lnTo>
                    <a:pt x="264319" y="33338"/>
                  </a:lnTo>
                  <a:lnTo>
                    <a:pt x="223838" y="16669"/>
                  </a:lnTo>
                  <a:lnTo>
                    <a:pt x="150019" y="19050"/>
                  </a:lnTo>
                  <a:lnTo>
                    <a:pt x="126206" y="0"/>
                  </a:lnTo>
                  <a:lnTo>
                    <a:pt x="97631" y="14288"/>
                  </a:lnTo>
                  <a:lnTo>
                    <a:pt x="90488" y="40482"/>
                  </a:lnTo>
                  <a:lnTo>
                    <a:pt x="59531" y="26194"/>
                  </a:lnTo>
                  <a:lnTo>
                    <a:pt x="28575" y="30957"/>
                  </a:lnTo>
                  <a:lnTo>
                    <a:pt x="19050" y="59532"/>
                  </a:lnTo>
                  <a:lnTo>
                    <a:pt x="40481" y="73819"/>
                  </a:lnTo>
                  <a:lnTo>
                    <a:pt x="59531" y="66675"/>
                  </a:lnTo>
                  <a:lnTo>
                    <a:pt x="92869" y="97632"/>
                  </a:lnTo>
                  <a:lnTo>
                    <a:pt x="69056" y="107157"/>
                  </a:lnTo>
                  <a:lnTo>
                    <a:pt x="47625" y="114300"/>
                  </a:lnTo>
                  <a:lnTo>
                    <a:pt x="26194" y="116682"/>
                  </a:lnTo>
                  <a:lnTo>
                    <a:pt x="26194" y="116682"/>
                  </a:lnTo>
                  <a:lnTo>
                    <a:pt x="0" y="128588"/>
                  </a:lnTo>
                  <a:lnTo>
                    <a:pt x="38100" y="130969"/>
                  </a:lnTo>
                  <a:lnTo>
                    <a:pt x="102394" y="135732"/>
                  </a:lnTo>
                  <a:lnTo>
                    <a:pt x="130969" y="97632"/>
                  </a:lnTo>
                  <a:lnTo>
                    <a:pt x="147638" y="116682"/>
                  </a:lnTo>
                  <a:lnTo>
                    <a:pt x="164306" y="104775"/>
                  </a:lnTo>
                  <a:lnTo>
                    <a:pt x="235744" y="100013"/>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71" name="Freeform: Shape 98">
              <a:extLst>
                <a:ext uri="{FF2B5EF4-FFF2-40B4-BE49-F238E27FC236}">
                  <a16:creationId xmlns:a16="http://schemas.microsoft.com/office/drawing/2014/main" id="{7F843250-7260-9F9F-DE13-AF9E8AC28294}"/>
                </a:ext>
              </a:extLst>
            </p:cNvPr>
            <p:cNvSpPr>
              <a:spLocks/>
            </p:cNvSpPr>
            <p:nvPr/>
          </p:nvSpPr>
          <p:spPr bwMode="auto">
            <a:xfrm>
              <a:off x="5950744" y="3581400"/>
              <a:ext cx="154781" cy="109538"/>
            </a:xfrm>
            <a:custGeom>
              <a:avLst/>
              <a:gdLst>
                <a:gd name="connsiteX0" fmla="*/ 11906 w 154781"/>
                <a:gd name="connsiteY0" fmla="*/ 102394 h 123825"/>
                <a:gd name="connsiteX1" fmla="*/ 50006 w 154781"/>
                <a:gd name="connsiteY1" fmla="*/ 123825 h 123825"/>
                <a:gd name="connsiteX2" fmla="*/ 73819 w 154781"/>
                <a:gd name="connsiteY2" fmla="*/ 78581 h 123825"/>
                <a:gd name="connsiteX3" fmla="*/ 95250 w 154781"/>
                <a:gd name="connsiteY3" fmla="*/ 107156 h 123825"/>
                <a:gd name="connsiteX4" fmla="*/ 128587 w 154781"/>
                <a:gd name="connsiteY4" fmla="*/ 83344 h 123825"/>
                <a:gd name="connsiteX5" fmla="*/ 154781 w 154781"/>
                <a:gd name="connsiteY5" fmla="*/ 83344 h 123825"/>
                <a:gd name="connsiteX6" fmla="*/ 154781 w 154781"/>
                <a:gd name="connsiteY6" fmla="*/ 50006 h 123825"/>
                <a:gd name="connsiteX7" fmla="*/ 47625 w 154781"/>
                <a:gd name="connsiteY7" fmla="*/ 45244 h 123825"/>
                <a:gd name="connsiteX8" fmla="*/ 73819 w 154781"/>
                <a:gd name="connsiteY8" fmla="*/ 28575 h 123825"/>
                <a:gd name="connsiteX9" fmla="*/ 73819 w 154781"/>
                <a:gd name="connsiteY9" fmla="*/ 28575 h 123825"/>
                <a:gd name="connsiteX10" fmla="*/ 73819 w 154781"/>
                <a:gd name="connsiteY10" fmla="*/ 0 h 123825"/>
                <a:gd name="connsiteX11" fmla="*/ 50006 w 154781"/>
                <a:gd name="connsiteY11" fmla="*/ 9525 h 123825"/>
                <a:gd name="connsiteX12" fmla="*/ 33337 w 154781"/>
                <a:gd name="connsiteY12" fmla="*/ 35719 h 123825"/>
                <a:gd name="connsiteX13" fmla="*/ 19050 w 154781"/>
                <a:gd name="connsiteY13" fmla="*/ 47625 h 123825"/>
                <a:gd name="connsiteX14" fmla="*/ 19050 w 154781"/>
                <a:gd name="connsiteY14" fmla="*/ 47625 h 123825"/>
                <a:gd name="connsiteX15" fmla="*/ 0 w 154781"/>
                <a:gd name="connsiteY15" fmla="*/ 42863 h 123825"/>
                <a:gd name="connsiteX16" fmla="*/ 11906 w 154781"/>
                <a:gd name="connsiteY16" fmla="*/ 102394 h 123825"/>
                <a:gd name="connsiteX0" fmla="*/ 11906 w 154781"/>
                <a:gd name="connsiteY0" fmla="*/ 102394 h 109538"/>
                <a:gd name="connsiteX1" fmla="*/ 50006 w 154781"/>
                <a:gd name="connsiteY1" fmla="*/ 109538 h 109538"/>
                <a:gd name="connsiteX2" fmla="*/ 73819 w 154781"/>
                <a:gd name="connsiteY2" fmla="*/ 78581 h 109538"/>
                <a:gd name="connsiteX3" fmla="*/ 95250 w 154781"/>
                <a:gd name="connsiteY3" fmla="*/ 107156 h 109538"/>
                <a:gd name="connsiteX4" fmla="*/ 128587 w 154781"/>
                <a:gd name="connsiteY4" fmla="*/ 83344 h 109538"/>
                <a:gd name="connsiteX5" fmla="*/ 154781 w 154781"/>
                <a:gd name="connsiteY5" fmla="*/ 83344 h 109538"/>
                <a:gd name="connsiteX6" fmla="*/ 154781 w 154781"/>
                <a:gd name="connsiteY6" fmla="*/ 50006 h 109538"/>
                <a:gd name="connsiteX7" fmla="*/ 47625 w 154781"/>
                <a:gd name="connsiteY7" fmla="*/ 45244 h 109538"/>
                <a:gd name="connsiteX8" fmla="*/ 73819 w 154781"/>
                <a:gd name="connsiteY8" fmla="*/ 28575 h 109538"/>
                <a:gd name="connsiteX9" fmla="*/ 73819 w 154781"/>
                <a:gd name="connsiteY9" fmla="*/ 28575 h 109538"/>
                <a:gd name="connsiteX10" fmla="*/ 73819 w 154781"/>
                <a:gd name="connsiteY10" fmla="*/ 0 h 109538"/>
                <a:gd name="connsiteX11" fmla="*/ 50006 w 154781"/>
                <a:gd name="connsiteY11" fmla="*/ 9525 h 109538"/>
                <a:gd name="connsiteX12" fmla="*/ 33337 w 154781"/>
                <a:gd name="connsiteY12" fmla="*/ 35719 h 109538"/>
                <a:gd name="connsiteX13" fmla="*/ 19050 w 154781"/>
                <a:gd name="connsiteY13" fmla="*/ 47625 h 109538"/>
                <a:gd name="connsiteX14" fmla="*/ 19050 w 154781"/>
                <a:gd name="connsiteY14" fmla="*/ 47625 h 109538"/>
                <a:gd name="connsiteX15" fmla="*/ 0 w 154781"/>
                <a:gd name="connsiteY15" fmla="*/ 42863 h 109538"/>
                <a:gd name="connsiteX16" fmla="*/ 11906 w 154781"/>
                <a:gd name="connsiteY16" fmla="*/ 102394 h 109538"/>
                <a:gd name="connsiteX0" fmla="*/ 11906 w 154781"/>
                <a:gd name="connsiteY0" fmla="*/ 102394 h 109538"/>
                <a:gd name="connsiteX1" fmla="*/ 50006 w 154781"/>
                <a:gd name="connsiteY1" fmla="*/ 109538 h 109538"/>
                <a:gd name="connsiteX2" fmla="*/ 73819 w 154781"/>
                <a:gd name="connsiteY2" fmla="*/ 78581 h 109538"/>
                <a:gd name="connsiteX3" fmla="*/ 95250 w 154781"/>
                <a:gd name="connsiteY3" fmla="*/ 107156 h 109538"/>
                <a:gd name="connsiteX4" fmla="*/ 128587 w 154781"/>
                <a:gd name="connsiteY4" fmla="*/ 83344 h 109538"/>
                <a:gd name="connsiteX5" fmla="*/ 154781 w 154781"/>
                <a:gd name="connsiteY5" fmla="*/ 83344 h 109538"/>
                <a:gd name="connsiteX6" fmla="*/ 154781 w 154781"/>
                <a:gd name="connsiteY6" fmla="*/ 50006 h 109538"/>
                <a:gd name="connsiteX7" fmla="*/ 47625 w 154781"/>
                <a:gd name="connsiteY7" fmla="*/ 45244 h 109538"/>
                <a:gd name="connsiteX8" fmla="*/ 73819 w 154781"/>
                <a:gd name="connsiteY8" fmla="*/ 28575 h 109538"/>
                <a:gd name="connsiteX9" fmla="*/ 73819 w 154781"/>
                <a:gd name="connsiteY9" fmla="*/ 28575 h 109538"/>
                <a:gd name="connsiteX10" fmla="*/ 73819 w 154781"/>
                <a:gd name="connsiteY10" fmla="*/ 0 h 109538"/>
                <a:gd name="connsiteX11" fmla="*/ 50006 w 154781"/>
                <a:gd name="connsiteY11" fmla="*/ 9525 h 109538"/>
                <a:gd name="connsiteX12" fmla="*/ 33337 w 154781"/>
                <a:gd name="connsiteY12" fmla="*/ 35719 h 109538"/>
                <a:gd name="connsiteX13" fmla="*/ 19050 w 154781"/>
                <a:gd name="connsiteY13" fmla="*/ 47625 h 109538"/>
                <a:gd name="connsiteX14" fmla="*/ 19050 w 154781"/>
                <a:gd name="connsiteY14" fmla="*/ 47625 h 109538"/>
                <a:gd name="connsiteX15" fmla="*/ 0 w 154781"/>
                <a:gd name="connsiteY15" fmla="*/ 42863 h 109538"/>
                <a:gd name="connsiteX16" fmla="*/ 2381 w 154781"/>
                <a:gd name="connsiteY16" fmla="*/ 76200 h 109538"/>
                <a:gd name="connsiteX17" fmla="*/ 11906 w 154781"/>
                <a:gd name="connsiteY17" fmla="*/ 102394 h 109538"/>
                <a:gd name="connsiteX0" fmla="*/ 11906 w 154781"/>
                <a:gd name="connsiteY0" fmla="*/ 102394 h 109538"/>
                <a:gd name="connsiteX1" fmla="*/ 50006 w 154781"/>
                <a:gd name="connsiteY1" fmla="*/ 109538 h 109538"/>
                <a:gd name="connsiteX2" fmla="*/ 73819 w 154781"/>
                <a:gd name="connsiteY2" fmla="*/ 78581 h 109538"/>
                <a:gd name="connsiteX3" fmla="*/ 95250 w 154781"/>
                <a:gd name="connsiteY3" fmla="*/ 107156 h 109538"/>
                <a:gd name="connsiteX4" fmla="*/ 128587 w 154781"/>
                <a:gd name="connsiteY4" fmla="*/ 83344 h 109538"/>
                <a:gd name="connsiteX5" fmla="*/ 154781 w 154781"/>
                <a:gd name="connsiteY5" fmla="*/ 83344 h 109538"/>
                <a:gd name="connsiteX6" fmla="*/ 154781 w 154781"/>
                <a:gd name="connsiteY6" fmla="*/ 50006 h 109538"/>
                <a:gd name="connsiteX7" fmla="*/ 47625 w 154781"/>
                <a:gd name="connsiteY7" fmla="*/ 45244 h 109538"/>
                <a:gd name="connsiteX8" fmla="*/ 73819 w 154781"/>
                <a:gd name="connsiteY8" fmla="*/ 28575 h 109538"/>
                <a:gd name="connsiteX9" fmla="*/ 73819 w 154781"/>
                <a:gd name="connsiteY9" fmla="*/ 28575 h 109538"/>
                <a:gd name="connsiteX10" fmla="*/ 73819 w 154781"/>
                <a:gd name="connsiteY10" fmla="*/ 0 h 109538"/>
                <a:gd name="connsiteX11" fmla="*/ 50006 w 154781"/>
                <a:gd name="connsiteY11" fmla="*/ 9525 h 109538"/>
                <a:gd name="connsiteX12" fmla="*/ 33337 w 154781"/>
                <a:gd name="connsiteY12" fmla="*/ 35719 h 109538"/>
                <a:gd name="connsiteX13" fmla="*/ 19050 w 154781"/>
                <a:gd name="connsiteY13" fmla="*/ 47625 h 109538"/>
                <a:gd name="connsiteX14" fmla="*/ 19050 w 154781"/>
                <a:gd name="connsiteY14" fmla="*/ 47625 h 109538"/>
                <a:gd name="connsiteX15" fmla="*/ 0 w 154781"/>
                <a:gd name="connsiteY15" fmla="*/ 42863 h 109538"/>
                <a:gd name="connsiteX16" fmla="*/ 16669 w 154781"/>
                <a:gd name="connsiteY16" fmla="*/ 76200 h 109538"/>
                <a:gd name="connsiteX17" fmla="*/ 11906 w 154781"/>
                <a:gd name="connsiteY17" fmla="*/ 102394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4781" h="109538">
                  <a:moveTo>
                    <a:pt x="11906" y="102394"/>
                  </a:moveTo>
                  <a:lnTo>
                    <a:pt x="50006" y="109538"/>
                  </a:lnTo>
                  <a:lnTo>
                    <a:pt x="73819" y="78581"/>
                  </a:lnTo>
                  <a:lnTo>
                    <a:pt x="95250" y="107156"/>
                  </a:lnTo>
                  <a:lnTo>
                    <a:pt x="128587" y="83344"/>
                  </a:lnTo>
                  <a:lnTo>
                    <a:pt x="154781" y="83344"/>
                  </a:lnTo>
                  <a:lnTo>
                    <a:pt x="154781" y="50006"/>
                  </a:lnTo>
                  <a:lnTo>
                    <a:pt x="47625" y="45244"/>
                  </a:lnTo>
                  <a:lnTo>
                    <a:pt x="73819" y="28575"/>
                  </a:lnTo>
                  <a:lnTo>
                    <a:pt x="73819" y="28575"/>
                  </a:lnTo>
                  <a:lnTo>
                    <a:pt x="73819" y="0"/>
                  </a:lnTo>
                  <a:lnTo>
                    <a:pt x="50006" y="9525"/>
                  </a:lnTo>
                  <a:lnTo>
                    <a:pt x="33337" y="35719"/>
                  </a:lnTo>
                  <a:lnTo>
                    <a:pt x="19050" y="47625"/>
                  </a:lnTo>
                  <a:lnTo>
                    <a:pt x="19050" y="47625"/>
                  </a:lnTo>
                  <a:lnTo>
                    <a:pt x="0" y="42863"/>
                  </a:lnTo>
                  <a:lnTo>
                    <a:pt x="16669" y="76200"/>
                  </a:lnTo>
                  <a:lnTo>
                    <a:pt x="11906" y="102394"/>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72" name="Freeform: Shape 100">
              <a:extLst>
                <a:ext uri="{FF2B5EF4-FFF2-40B4-BE49-F238E27FC236}">
                  <a16:creationId xmlns:a16="http://schemas.microsoft.com/office/drawing/2014/main" id="{FE2BD7D1-839B-5492-58AB-C73018C6200C}"/>
                </a:ext>
              </a:extLst>
            </p:cNvPr>
            <p:cNvSpPr>
              <a:spLocks/>
            </p:cNvSpPr>
            <p:nvPr/>
          </p:nvSpPr>
          <p:spPr bwMode="auto">
            <a:xfrm>
              <a:off x="5660231" y="3419475"/>
              <a:ext cx="419100" cy="266700"/>
            </a:xfrm>
            <a:custGeom>
              <a:avLst/>
              <a:gdLst>
                <a:gd name="connsiteX0" fmla="*/ 92869 w 419100"/>
                <a:gd name="connsiteY0" fmla="*/ 0 h 266700"/>
                <a:gd name="connsiteX1" fmla="*/ 11907 w 419100"/>
                <a:gd name="connsiteY1" fmla="*/ 45244 h 266700"/>
                <a:gd name="connsiteX2" fmla="*/ 0 w 419100"/>
                <a:gd name="connsiteY2" fmla="*/ 147638 h 266700"/>
                <a:gd name="connsiteX3" fmla="*/ 35719 w 419100"/>
                <a:gd name="connsiteY3" fmla="*/ 159544 h 266700"/>
                <a:gd name="connsiteX4" fmla="*/ 33338 w 419100"/>
                <a:gd name="connsiteY4" fmla="*/ 135731 h 266700"/>
                <a:gd name="connsiteX5" fmla="*/ 50007 w 419100"/>
                <a:gd name="connsiteY5" fmla="*/ 121444 h 266700"/>
                <a:gd name="connsiteX6" fmla="*/ 78582 w 419100"/>
                <a:gd name="connsiteY6" fmla="*/ 107156 h 266700"/>
                <a:gd name="connsiteX7" fmla="*/ 78582 w 419100"/>
                <a:gd name="connsiteY7" fmla="*/ 107156 h 266700"/>
                <a:gd name="connsiteX8" fmla="*/ 107157 w 419100"/>
                <a:gd name="connsiteY8" fmla="*/ 121444 h 266700"/>
                <a:gd name="connsiteX9" fmla="*/ 116682 w 419100"/>
                <a:gd name="connsiteY9" fmla="*/ 154781 h 266700"/>
                <a:gd name="connsiteX10" fmla="*/ 145257 w 419100"/>
                <a:gd name="connsiteY10" fmla="*/ 154781 h 266700"/>
                <a:gd name="connsiteX11" fmla="*/ 176213 w 419100"/>
                <a:gd name="connsiteY11" fmla="*/ 200025 h 266700"/>
                <a:gd name="connsiteX12" fmla="*/ 216694 w 419100"/>
                <a:gd name="connsiteY12" fmla="*/ 238125 h 266700"/>
                <a:gd name="connsiteX13" fmla="*/ 250032 w 419100"/>
                <a:gd name="connsiteY13" fmla="*/ 245269 h 266700"/>
                <a:gd name="connsiteX14" fmla="*/ 283369 w 419100"/>
                <a:gd name="connsiteY14" fmla="*/ 266700 h 266700"/>
                <a:gd name="connsiteX15" fmla="*/ 302419 w 419100"/>
                <a:gd name="connsiteY15" fmla="*/ 261938 h 266700"/>
                <a:gd name="connsiteX16" fmla="*/ 309563 w 419100"/>
                <a:gd name="connsiteY16" fmla="*/ 242888 h 266700"/>
                <a:gd name="connsiteX17" fmla="*/ 297657 w 419100"/>
                <a:gd name="connsiteY17" fmla="*/ 207169 h 266700"/>
                <a:gd name="connsiteX18" fmla="*/ 307182 w 419100"/>
                <a:gd name="connsiteY18" fmla="*/ 207169 h 266700"/>
                <a:gd name="connsiteX19" fmla="*/ 330994 w 419100"/>
                <a:gd name="connsiteY19" fmla="*/ 178594 h 266700"/>
                <a:gd name="connsiteX20" fmla="*/ 361950 w 419100"/>
                <a:gd name="connsiteY20" fmla="*/ 166688 h 266700"/>
                <a:gd name="connsiteX21" fmla="*/ 364332 w 419100"/>
                <a:gd name="connsiteY21" fmla="*/ 192881 h 266700"/>
                <a:gd name="connsiteX22" fmla="*/ 378619 w 419100"/>
                <a:gd name="connsiteY22" fmla="*/ 188119 h 266700"/>
                <a:gd name="connsiteX23" fmla="*/ 419100 w 419100"/>
                <a:gd name="connsiteY23" fmla="*/ 176213 h 266700"/>
                <a:gd name="connsiteX24" fmla="*/ 392907 w 419100"/>
                <a:gd name="connsiteY24" fmla="*/ 145256 h 266700"/>
                <a:gd name="connsiteX25" fmla="*/ 376238 w 419100"/>
                <a:gd name="connsiteY25" fmla="*/ 150019 h 266700"/>
                <a:gd name="connsiteX26" fmla="*/ 361950 w 419100"/>
                <a:gd name="connsiteY26" fmla="*/ 138113 h 266700"/>
                <a:gd name="connsiteX27" fmla="*/ 319088 w 419100"/>
                <a:gd name="connsiteY27" fmla="*/ 166688 h 266700"/>
                <a:gd name="connsiteX28" fmla="*/ 297657 w 419100"/>
                <a:gd name="connsiteY28" fmla="*/ 161925 h 266700"/>
                <a:gd name="connsiteX29" fmla="*/ 273844 w 419100"/>
                <a:gd name="connsiteY29" fmla="*/ 159544 h 266700"/>
                <a:gd name="connsiteX30" fmla="*/ 259557 w 419100"/>
                <a:gd name="connsiteY30" fmla="*/ 126206 h 266700"/>
                <a:gd name="connsiteX31" fmla="*/ 252413 w 419100"/>
                <a:gd name="connsiteY31" fmla="*/ 95250 h 266700"/>
                <a:gd name="connsiteX32" fmla="*/ 219075 w 419100"/>
                <a:gd name="connsiteY32" fmla="*/ 64294 h 266700"/>
                <a:gd name="connsiteX33" fmla="*/ 145257 w 419100"/>
                <a:gd name="connsiteY33" fmla="*/ 83344 h 266700"/>
                <a:gd name="connsiteX34" fmla="*/ 130969 w 419100"/>
                <a:gd name="connsiteY34" fmla="*/ 40481 h 266700"/>
                <a:gd name="connsiteX35" fmla="*/ 92869 w 419100"/>
                <a:gd name="connsiteY35"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19100" h="266700">
                  <a:moveTo>
                    <a:pt x="92869" y="0"/>
                  </a:moveTo>
                  <a:lnTo>
                    <a:pt x="11907" y="45244"/>
                  </a:lnTo>
                  <a:lnTo>
                    <a:pt x="0" y="147638"/>
                  </a:lnTo>
                  <a:lnTo>
                    <a:pt x="35719" y="159544"/>
                  </a:lnTo>
                  <a:lnTo>
                    <a:pt x="33338" y="135731"/>
                  </a:lnTo>
                  <a:lnTo>
                    <a:pt x="50007" y="121444"/>
                  </a:lnTo>
                  <a:lnTo>
                    <a:pt x="78582" y="107156"/>
                  </a:lnTo>
                  <a:lnTo>
                    <a:pt x="78582" y="107156"/>
                  </a:lnTo>
                  <a:lnTo>
                    <a:pt x="107157" y="121444"/>
                  </a:lnTo>
                  <a:lnTo>
                    <a:pt x="116682" y="154781"/>
                  </a:lnTo>
                  <a:lnTo>
                    <a:pt x="145257" y="154781"/>
                  </a:lnTo>
                  <a:lnTo>
                    <a:pt x="176213" y="200025"/>
                  </a:lnTo>
                  <a:lnTo>
                    <a:pt x="216694" y="238125"/>
                  </a:lnTo>
                  <a:lnTo>
                    <a:pt x="250032" y="245269"/>
                  </a:lnTo>
                  <a:lnTo>
                    <a:pt x="283369" y="266700"/>
                  </a:lnTo>
                  <a:lnTo>
                    <a:pt x="302419" y="261938"/>
                  </a:lnTo>
                  <a:lnTo>
                    <a:pt x="309563" y="242888"/>
                  </a:lnTo>
                  <a:lnTo>
                    <a:pt x="297657" y="207169"/>
                  </a:lnTo>
                  <a:lnTo>
                    <a:pt x="307182" y="207169"/>
                  </a:lnTo>
                  <a:lnTo>
                    <a:pt x="330994" y="178594"/>
                  </a:lnTo>
                  <a:lnTo>
                    <a:pt x="361950" y="166688"/>
                  </a:lnTo>
                  <a:lnTo>
                    <a:pt x="364332" y="192881"/>
                  </a:lnTo>
                  <a:lnTo>
                    <a:pt x="378619" y="188119"/>
                  </a:lnTo>
                  <a:lnTo>
                    <a:pt x="419100" y="176213"/>
                  </a:lnTo>
                  <a:lnTo>
                    <a:pt x="392907" y="145256"/>
                  </a:lnTo>
                  <a:lnTo>
                    <a:pt x="376238" y="150019"/>
                  </a:lnTo>
                  <a:lnTo>
                    <a:pt x="361950" y="138113"/>
                  </a:lnTo>
                  <a:lnTo>
                    <a:pt x="319088" y="166688"/>
                  </a:lnTo>
                  <a:lnTo>
                    <a:pt x="297657" y="161925"/>
                  </a:lnTo>
                  <a:lnTo>
                    <a:pt x="273844" y="159544"/>
                  </a:lnTo>
                  <a:lnTo>
                    <a:pt x="259557" y="126206"/>
                  </a:lnTo>
                  <a:lnTo>
                    <a:pt x="252413" y="95250"/>
                  </a:lnTo>
                  <a:lnTo>
                    <a:pt x="219075" y="64294"/>
                  </a:lnTo>
                  <a:lnTo>
                    <a:pt x="145257" y="83344"/>
                  </a:lnTo>
                  <a:lnTo>
                    <a:pt x="130969" y="40481"/>
                  </a:lnTo>
                  <a:lnTo>
                    <a:pt x="92869" y="0"/>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73" name="Freeform: Shape 101">
              <a:extLst>
                <a:ext uri="{FF2B5EF4-FFF2-40B4-BE49-F238E27FC236}">
                  <a16:creationId xmlns:a16="http://schemas.microsoft.com/office/drawing/2014/main" id="{2E198845-9389-C75A-CE4A-D76E4B4D26EE}"/>
                </a:ext>
              </a:extLst>
            </p:cNvPr>
            <p:cNvSpPr>
              <a:spLocks/>
            </p:cNvSpPr>
            <p:nvPr/>
          </p:nvSpPr>
          <p:spPr bwMode="auto">
            <a:xfrm>
              <a:off x="5588794" y="3529013"/>
              <a:ext cx="342900" cy="221456"/>
            </a:xfrm>
            <a:custGeom>
              <a:avLst/>
              <a:gdLst>
                <a:gd name="connsiteX0" fmla="*/ 33337 w 342900"/>
                <a:gd name="connsiteY0" fmla="*/ 164306 h 221456"/>
                <a:gd name="connsiteX1" fmla="*/ 109537 w 342900"/>
                <a:gd name="connsiteY1" fmla="*/ 128587 h 221456"/>
                <a:gd name="connsiteX2" fmla="*/ 190500 w 342900"/>
                <a:gd name="connsiteY2" fmla="*/ 185737 h 221456"/>
                <a:gd name="connsiteX3" fmla="*/ 214312 w 342900"/>
                <a:gd name="connsiteY3" fmla="*/ 188118 h 221456"/>
                <a:gd name="connsiteX4" fmla="*/ 221456 w 342900"/>
                <a:gd name="connsiteY4" fmla="*/ 209550 h 221456"/>
                <a:gd name="connsiteX5" fmla="*/ 254794 w 342900"/>
                <a:gd name="connsiteY5" fmla="*/ 221456 h 221456"/>
                <a:gd name="connsiteX6" fmla="*/ 261937 w 342900"/>
                <a:gd name="connsiteY6" fmla="*/ 207168 h 221456"/>
                <a:gd name="connsiteX7" fmla="*/ 295275 w 342900"/>
                <a:gd name="connsiteY7" fmla="*/ 190500 h 221456"/>
                <a:gd name="connsiteX8" fmla="*/ 302419 w 342900"/>
                <a:gd name="connsiteY8" fmla="*/ 154781 h 221456"/>
                <a:gd name="connsiteX9" fmla="*/ 342900 w 342900"/>
                <a:gd name="connsiteY9" fmla="*/ 152400 h 221456"/>
                <a:gd name="connsiteX10" fmla="*/ 326231 w 342900"/>
                <a:gd name="connsiteY10" fmla="*/ 133350 h 221456"/>
                <a:gd name="connsiteX11" fmla="*/ 280987 w 342900"/>
                <a:gd name="connsiteY11" fmla="*/ 130968 h 221456"/>
                <a:gd name="connsiteX12" fmla="*/ 242887 w 342900"/>
                <a:gd name="connsiteY12" fmla="*/ 92868 h 221456"/>
                <a:gd name="connsiteX13" fmla="*/ 223837 w 342900"/>
                <a:gd name="connsiteY13" fmla="*/ 54768 h 221456"/>
                <a:gd name="connsiteX14" fmla="*/ 183356 w 342900"/>
                <a:gd name="connsiteY14" fmla="*/ 52387 h 221456"/>
                <a:gd name="connsiteX15" fmla="*/ 180975 w 342900"/>
                <a:gd name="connsiteY15" fmla="*/ 19050 h 221456"/>
                <a:gd name="connsiteX16" fmla="*/ 154781 w 342900"/>
                <a:gd name="connsiteY16" fmla="*/ 0 h 221456"/>
                <a:gd name="connsiteX17" fmla="*/ 102394 w 342900"/>
                <a:gd name="connsiteY17" fmla="*/ 26193 h 221456"/>
                <a:gd name="connsiteX18" fmla="*/ 111919 w 342900"/>
                <a:gd name="connsiteY18" fmla="*/ 50006 h 221456"/>
                <a:gd name="connsiteX19" fmla="*/ 80962 w 342900"/>
                <a:gd name="connsiteY19" fmla="*/ 42862 h 221456"/>
                <a:gd name="connsiteX20" fmla="*/ 35719 w 342900"/>
                <a:gd name="connsiteY20" fmla="*/ 9525 h 221456"/>
                <a:gd name="connsiteX21" fmla="*/ 33337 w 342900"/>
                <a:gd name="connsiteY21" fmla="*/ 33337 h 221456"/>
                <a:gd name="connsiteX22" fmla="*/ 47625 w 342900"/>
                <a:gd name="connsiteY22" fmla="*/ 54768 h 221456"/>
                <a:gd name="connsiteX23" fmla="*/ 33337 w 342900"/>
                <a:gd name="connsiteY23" fmla="*/ 66675 h 221456"/>
                <a:gd name="connsiteX24" fmla="*/ 0 w 342900"/>
                <a:gd name="connsiteY24" fmla="*/ 57150 h 221456"/>
                <a:gd name="connsiteX25" fmla="*/ 0 w 342900"/>
                <a:gd name="connsiteY25" fmla="*/ 92868 h 221456"/>
                <a:gd name="connsiteX26" fmla="*/ 23812 w 342900"/>
                <a:gd name="connsiteY26" fmla="*/ 92868 h 221456"/>
                <a:gd name="connsiteX27" fmla="*/ 14287 w 342900"/>
                <a:gd name="connsiteY27" fmla="*/ 109537 h 221456"/>
                <a:gd name="connsiteX28" fmla="*/ 33337 w 342900"/>
                <a:gd name="connsiteY28" fmla="*/ 164306 h 22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2900" h="221456">
                  <a:moveTo>
                    <a:pt x="33337" y="164306"/>
                  </a:moveTo>
                  <a:lnTo>
                    <a:pt x="109537" y="128587"/>
                  </a:lnTo>
                  <a:lnTo>
                    <a:pt x="190500" y="185737"/>
                  </a:lnTo>
                  <a:lnTo>
                    <a:pt x="214312" y="188118"/>
                  </a:lnTo>
                  <a:lnTo>
                    <a:pt x="221456" y="209550"/>
                  </a:lnTo>
                  <a:lnTo>
                    <a:pt x="254794" y="221456"/>
                  </a:lnTo>
                  <a:lnTo>
                    <a:pt x="261937" y="207168"/>
                  </a:lnTo>
                  <a:lnTo>
                    <a:pt x="295275" y="190500"/>
                  </a:lnTo>
                  <a:lnTo>
                    <a:pt x="302419" y="154781"/>
                  </a:lnTo>
                  <a:lnTo>
                    <a:pt x="342900" y="152400"/>
                  </a:lnTo>
                  <a:lnTo>
                    <a:pt x="326231" y="133350"/>
                  </a:lnTo>
                  <a:lnTo>
                    <a:pt x="280987" y="130968"/>
                  </a:lnTo>
                  <a:lnTo>
                    <a:pt x="242887" y="92868"/>
                  </a:lnTo>
                  <a:lnTo>
                    <a:pt x="223837" y="54768"/>
                  </a:lnTo>
                  <a:lnTo>
                    <a:pt x="183356" y="52387"/>
                  </a:lnTo>
                  <a:lnTo>
                    <a:pt x="180975" y="19050"/>
                  </a:lnTo>
                  <a:lnTo>
                    <a:pt x="154781" y="0"/>
                  </a:lnTo>
                  <a:lnTo>
                    <a:pt x="102394" y="26193"/>
                  </a:lnTo>
                  <a:lnTo>
                    <a:pt x="111919" y="50006"/>
                  </a:lnTo>
                  <a:lnTo>
                    <a:pt x="80962" y="42862"/>
                  </a:lnTo>
                  <a:lnTo>
                    <a:pt x="35719" y="9525"/>
                  </a:lnTo>
                  <a:lnTo>
                    <a:pt x="33337" y="33337"/>
                  </a:lnTo>
                  <a:lnTo>
                    <a:pt x="47625" y="54768"/>
                  </a:lnTo>
                  <a:lnTo>
                    <a:pt x="33337" y="66675"/>
                  </a:lnTo>
                  <a:lnTo>
                    <a:pt x="0" y="57150"/>
                  </a:lnTo>
                  <a:lnTo>
                    <a:pt x="0" y="92868"/>
                  </a:lnTo>
                  <a:lnTo>
                    <a:pt x="23812" y="92868"/>
                  </a:lnTo>
                  <a:lnTo>
                    <a:pt x="14287" y="109537"/>
                  </a:lnTo>
                  <a:lnTo>
                    <a:pt x="33337" y="164306"/>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74" name="Freeform: Shape 103">
              <a:extLst>
                <a:ext uri="{FF2B5EF4-FFF2-40B4-BE49-F238E27FC236}">
                  <a16:creationId xmlns:a16="http://schemas.microsoft.com/office/drawing/2014/main" id="{FDBF28AE-67C1-FE0E-42DB-D1E8E3016617}"/>
                </a:ext>
              </a:extLst>
            </p:cNvPr>
            <p:cNvSpPr>
              <a:spLocks/>
            </p:cNvSpPr>
            <p:nvPr/>
          </p:nvSpPr>
          <p:spPr bwMode="auto">
            <a:xfrm>
              <a:off x="5269706" y="3495675"/>
              <a:ext cx="57150" cy="40481"/>
            </a:xfrm>
            <a:custGeom>
              <a:avLst/>
              <a:gdLst>
                <a:gd name="connsiteX0" fmla="*/ 0 w 57150"/>
                <a:gd name="connsiteY0" fmla="*/ 0 h 40481"/>
                <a:gd name="connsiteX1" fmla="*/ 40482 w 57150"/>
                <a:gd name="connsiteY1" fmla="*/ 40481 h 40481"/>
                <a:gd name="connsiteX2" fmla="*/ 57150 w 57150"/>
                <a:gd name="connsiteY2" fmla="*/ 7144 h 40481"/>
                <a:gd name="connsiteX3" fmla="*/ 0 w 57150"/>
                <a:gd name="connsiteY3" fmla="*/ 0 h 40481"/>
              </a:gdLst>
              <a:ahLst/>
              <a:cxnLst>
                <a:cxn ang="0">
                  <a:pos x="connsiteX0" y="connsiteY0"/>
                </a:cxn>
                <a:cxn ang="0">
                  <a:pos x="connsiteX1" y="connsiteY1"/>
                </a:cxn>
                <a:cxn ang="0">
                  <a:pos x="connsiteX2" y="connsiteY2"/>
                </a:cxn>
                <a:cxn ang="0">
                  <a:pos x="connsiteX3" y="connsiteY3"/>
                </a:cxn>
              </a:cxnLst>
              <a:rect l="l" t="t" r="r" b="b"/>
              <a:pathLst>
                <a:path w="57150" h="40481">
                  <a:moveTo>
                    <a:pt x="0" y="0"/>
                  </a:moveTo>
                  <a:lnTo>
                    <a:pt x="40482" y="40481"/>
                  </a:lnTo>
                  <a:lnTo>
                    <a:pt x="57150" y="7144"/>
                  </a:lnTo>
                  <a:lnTo>
                    <a:pt x="0" y="0"/>
                  </a:lnTo>
                  <a:close/>
                </a:path>
              </a:pathLst>
            </a:custGeom>
            <a:grpFill/>
            <a:ln w="9525">
              <a:solidFill>
                <a:schemeClr val="bg1"/>
              </a:solidFill>
              <a:round/>
              <a:headEnd/>
              <a:tailEnd/>
            </a:ln>
          </p:spPr>
          <p:txBody>
            <a:bodyPr/>
            <a:lstStyle/>
            <a:p>
              <a:endParaRPr lang="en-GB" sz="3600"/>
            </a:p>
          </p:txBody>
        </p:sp>
        <p:sp>
          <p:nvSpPr>
            <p:cNvPr id="1775" name="Freeform: Shape 105">
              <a:extLst>
                <a:ext uri="{FF2B5EF4-FFF2-40B4-BE49-F238E27FC236}">
                  <a16:creationId xmlns:a16="http://schemas.microsoft.com/office/drawing/2014/main" id="{EF785CB8-B3AF-6A87-180A-2E8AFCDC26A3}"/>
                </a:ext>
              </a:extLst>
            </p:cNvPr>
            <p:cNvSpPr>
              <a:spLocks/>
            </p:cNvSpPr>
            <p:nvPr/>
          </p:nvSpPr>
          <p:spPr bwMode="auto">
            <a:xfrm>
              <a:off x="5307806" y="3502819"/>
              <a:ext cx="138112" cy="85725"/>
            </a:xfrm>
            <a:custGeom>
              <a:avLst/>
              <a:gdLst>
                <a:gd name="connsiteX0" fmla="*/ 128588 w 128588"/>
                <a:gd name="connsiteY0" fmla="*/ 54769 h 85725"/>
                <a:gd name="connsiteX1" fmla="*/ 90488 w 128588"/>
                <a:gd name="connsiteY1" fmla="*/ 19050 h 85725"/>
                <a:gd name="connsiteX2" fmla="*/ 64294 w 128588"/>
                <a:gd name="connsiteY2" fmla="*/ 28575 h 85725"/>
                <a:gd name="connsiteX3" fmla="*/ 16669 w 128588"/>
                <a:gd name="connsiteY3" fmla="*/ 0 h 85725"/>
                <a:gd name="connsiteX4" fmla="*/ 0 w 128588"/>
                <a:gd name="connsiteY4" fmla="*/ 38100 h 85725"/>
                <a:gd name="connsiteX5" fmla="*/ 9525 w 128588"/>
                <a:gd name="connsiteY5" fmla="*/ 69056 h 85725"/>
                <a:gd name="connsiteX6" fmla="*/ 42863 w 128588"/>
                <a:gd name="connsiteY6" fmla="*/ 85725 h 85725"/>
                <a:gd name="connsiteX7" fmla="*/ 57150 w 128588"/>
                <a:gd name="connsiteY7" fmla="*/ 76200 h 85725"/>
                <a:gd name="connsiteX8" fmla="*/ 128588 w 128588"/>
                <a:gd name="connsiteY8" fmla="*/ 54769 h 85725"/>
                <a:gd name="connsiteX0" fmla="*/ 128588 w 128588"/>
                <a:gd name="connsiteY0" fmla="*/ 54769 h 85725"/>
                <a:gd name="connsiteX1" fmla="*/ 90488 w 128588"/>
                <a:gd name="connsiteY1" fmla="*/ 19050 h 85725"/>
                <a:gd name="connsiteX2" fmla="*/ 64294 w 128588"/>
                <a:gd name="connsiteY2" fmla="*/ 28575 h 85725"/>
                <a:gd name="connsiteX3" fmla="*/ 16669 w 128588"/>
                <a:gd name="connsiteY3" fmla="*/ 0 h 85725"/>
                <a:gd name="connsiteX4" fmla="*/ 0 w 128588"/>
                <a:gd name="connsiteY4" fmla="*/ 38100 h 85725"/>
                <a:gd name="connsiteX5" fmla="*/ 9525 w 128588"/>
                <a:gd name="connsiteY5" fmla="*/ 69056 h 85725"/>
                <a:gd name="connsiteX6" fmla="*/ 42863 w 128588"/>
                <a:gd name="connsiteY6" fmla="*/ 85725 h 85725"/>
                <a:gd name="connsiteX7" fmla="*/ 57150 w 128588"/>
                <a:gd name="connsiteY7" fmla="*/ 76200 h 85725"/>
                <a:gd name="connsiteX8" fmla="*/ 109538 w 128588"/>
                <a:gd name="connsiteY8" fmla="*/ 54769 h 85725"/>
                <a:gd name="connsiteX9" fmla="*/ 128588 w 128588"/>
                <a:gd name="connsiteY9" fmla="*/ 54769 h 85725"/>
                <a:gd name="connsiteX0" fmla="*/ 128588 w 128588"/>
                <a:gd name="connsiteY0" fmla="*/ 54769 h 85725"/>
                <a:gd name="connsiteX1" fmla="*/ 90488 w 128588"/>
                <a:gd name="connsiteY1" fmla="*/ 19050 h 85725"/>
                <a:gd name="connsiteX2" fmla="*/ 64294 w 128588"/>
                <a:gd name="connsiteY2" fmla="*/ 28575 h 85725"/>
                <a:gd name="connsiteX3" fmla="*/ 16669 w 128588"/>
                <a:gd name="connsiteY3" fmla="*/ 0 h 85725"/>
                <a:gd name="connsiteX4" fmla="*/ 0 w 128588"/>
                <a:gd name="connsiteY4" fmla="*/ 38100 h 85725"/>
                <a:gd name="connsiteX5" fmla="*/ 9525 w 128588"/>
                <a:gd name="connsiteY5" fmla="*/ 69056 h 85725"/>
                <a:gd name="connsiteX6" fmla="*/ 42863 w 128588"/>
                <a:gd name="connsiteY6" fmla="*/ 85725 h 85725"/>
                <a:gd name="connsiteX7" fmla="*/ 57150 w 128588"/>
                <a:gd name="connsiteY7" fmla="*/ 76200 h 85725"/>
                <a:gd name="connsiteX8" fmla="*/ 100013 w 128588"/>
                <a:gd name="connsiteY8" fmla="*/ 64294 h 85725"/>
                <a:gd name="connsiteX9" fmla="*/ 128588 w 128588"/>
                <a:gd name="connsiteY9" fmla="*/ 54769 h 85725"/>
                <a:gd name="connsiteX0" fmla="*/ 128588 w 128588"/>
                <a:gd name="connsiteY0" fmla="*/ 54769 h 85725"/>
                <a:gd name="connsiteX1" fmla="*/ 111919 w 128588"/>
                <a:gd name="connsiteY1" fmla="*/ 57150 h 85725"/>
                <a:gd name="connsiteX2" fmla="*/ 90488 w 128588"/>
                <a:gd name="connsiteY2" fmla="*/ 19050 h 85725"/>
                <a:gd name="connsiteX3" fmla="*/ 64294 w 128588"/>
                <a:gd name="connsiteY3" fmla="*/ 28575 h 85725"/>
                <a:gd name="connsiteX4" fmla="*/ 16669 w 128588"/>
                <a:gd name="connsiteY4" fmla="*/ 0 h 85725"/>
                <a:gd name="connsiteX5" fmla="*/ 0 w 128588"/>
                <a:gd name="connsiteY5" fmla="*/ 38100 h 85725"/>
                <a:gd name="connsiteX6" fmla="*/ 9525 w 128588"/>
                <a:gd name="connsiteY6" fmla="*/ 69056 h 85725"/>
                <a:gd name="connsiteX7" fmla="*/ 42863 w 128588"/>
                <a:gd name="connsiteY7" fmla="*/ 85725 h 85725"/>
                <a:gd name="connsiteX8" fmla="*/ 57150 w 128588"/>
                <a:gd name="connsiteY8" fmla="*/ 76200 h 85725"/>
                <a:gd name="connsiteX9" fmla="*/ 100013 w 128588"/>
                <a:gd name="connsiteY9" fmla="*/ 64294 h 85725"/>
                <a:gd name="connsiteX10" fmla="*/ 128588 w 128588"/>
                <a:gd name="connsiteY10" fmla="*/ 54769 h 85725"/>
                <a:gd name="connsiteX0" fmla="*/ 128588 w 128588"/>
                <a:gd name="connsiteY0" fmla="*/ 54769 h 111919"/>
                <a:gd name="connsiteX1" fmla="*/ 111919 w 128588"/>
                <a:gd name="connsiteY1" fmla="*/ 57150 h 111919"/>
                <a:gd name="connsiteX2" fmla="*/ 90488 w 128588"/>
                <a:gd name="connsiteY2" fmla="*/ 19050 h 111919"/>
                <a:gd name="connsiteX3" fmla="*/ 64294 w 128588"/>
                <a:gd name="connsiteY3" fmla="*/ 28575 h 111919"/>
                <a:gd name="connsiteX4" fmla="*/ 16669 w 128588"/>
                <a:gd name="connsiteY4" fmla="*/ 0 h 111919"/>
                <a:gd name="connsiteX5" fmla="*/ 0 w 128588"/>
                <a:gd name="connsiteY5" fmla="*/ 38100 h 111919"/>
                <a:gd name="connsiteX6" fmla="*/ 9525 w 128588"/>
                <a:gd name="connsiteY6" fmla="*/ 69056 h 111919"/>
                <a:gd name="connsiteX7" fmla="*/ 42863 w 128588"/>
                <a:gd name="connsiteY7" fmla="*/ 85725 h 111919"/>
                <a:gd name="connsiteX8" fmla="*/ 57150 w 128588"/>
                <a:gd name="connsiteY8" fmla="*/ 76200 h 111919"/>
                <a:gd name="connsiteX9" fmla="*/ 85725 w 128588"/>
                <a:gd name="connsiteY9" fmla="*/ 111919 h 111919"/>
                <a:gd name="connsiteX10" fmla="*/ 128588 w 128588"/>
                <a:gd name="connsiteY10" fmla="*/ 54769 h 111919"/>
                <a:gd name="connsiteX0" fmla="*/ 166688 w 166688"/>
                <a:gd name="connsiteY0" fmla="*/ 107156 h 111919"/>
                <a:gd name="connsiteX1" fmla="*/ 111919 w 166688"/>
                <a:gd name="connsiteY1" fmla="*/ 57150 h 111919"/>
                <a:gd name="connsiteX2" fmla="*/ 90488 w 166688"/>
                <a:gd name="connsiteY2" fmla="*/ 19050 h 111919"/>
                <a:gd name="connsiteX3" fmla="*/ 64294 w 166688"/>
                <a:gd name="connsiteY3" fmla="*/ 28575 h 111919"/>
                <a:gd name="connsiteX4" fmla="*/ 16669 w 166688"/>
                <a:gd name="connsiteY4" fmla="*/ 0 h 111919"/>
                <a:gd name="connsiteX5" fmla="*/ 0 w 166688"/>
                <a:gd name="connsiteY5" fmla="*/ 38100 h 111919"/>
                <a:gd name="connsiteX6" fmla="*/ 9525 w 166688"/>
                <a:gd name="connsiteY6" fmla="*/ 69056 h 111919"/>
                <a:gd name="connsiteX7" fmla="*/ 42863 w 166688"/>
                <a:gd name="connsiteY7" fmla="*/ 85725 h 111919"/>
                <a:gd name="connsiteX8" fmla="*/ 57150 w 166688"/>
                <a:gd name="connsiteY8" fmla="*/ 76200 h 111919"/>
                <a:gd name="connsiteX9" fmla="*/ 85725 w 166688"/>
                <a:gd name="connsiteY9" fmla="*/ 111919 h 111919"/>
                <a:gd name="connsiteX10" fmla="*/ 166688 w 166688"/>
                <a:gd name="connsiteY10" fmla="*/ 107156 h 111919"/>
                <a:gd name="connsiteX0" fmla="*/ 166688 w 166688"/>
                <a:gd name="connsiteY0" fmla="*/ 107156 h 111919"/>
                <a:gd name="connsiteX1" fmla="*/ 135732 w 166688"/>
                <a:gd name="connsiteY1" fmla="*/ 57150 h 111919"/>
                <a:gd name="connsiteX2" fmla="*/ 90488 w 166688"/>
                <a:gd name="connsiteY2" fmla="*/ 19050 h 111919"/>
                <a:gd name="connsiteX3" fmla="*/ 64294 w 166688"/>
                <a:gd name="connsiteY3" fmla="*/ 28575 h 111919"/>
                <a:gd name="connsiteX4" fmla="*/ 16669 w 166688"/>
                <a:gd name="connsiteY4" fmla="*/ 0 h 111919"/>
                <a:gd name="connsiteX5" fmla="*/ 0 w 166688"/>
                <a:gd name="connsiteY5" fmla="*/ 38100 h 111919"/>
                <a:gd name="connsiteX6" fmla="*/ 9525 w 166688"/>
                <a:gd name="connsiteY6" fmla="*/ 69056 h 111919"/>
                <a:gd name="connsiteX7" fmla="*/ 42863 w 166688"/>
                <a:gd name="connsiteY7" fmla="*/ 85725 h 111919"/>
                <a:gd name="connsiteX8" fmla="*/ 57150 w 166688"/>
                <a:gd name="connsiteY8" fmla="*/ 76200 h 111919"/>
                <a:gd name="connsiteX9" fmla="*/ 85725 w 166688"/>
                <a:gd name="connsiteY9" fmla="*/ 111919 h 111919"/>
                <a:gd name="connsiteX10" fmla="*/ 166688 w 166688"/>
                <a:gd name="connsiteY10" fmla="*/ 107156 h 111919"/>
                <a:gd name="connsiteX0" fmla="*/ 116681 w 135732"/>
                <a:gd name="connsiteY0" fmla="*/ 54769 h 111919"/>
                <a:gd name="connsiteX1" fmla="*/ 135732 w 135732"/>
                <a:gd name="connsiteY1" fmla="*/ 57150 h 111919"/>
                <a:gd name="connsiteX2" fmla="*/ 90488 w 135732"/>
                <a:gd name="connsiteY2" fmla="*/ 19050 h 111919"/>
                <a:gd name="connsiteX3" fmla="*/ 64294 w 135732"/>
                <a:gd name="connsiteY3" fmla="*/ 28575 h 111919"/>
                <a:gd name="connsiteX4" fmla="*/ 16669 w 135732"/>
                <a:gd name="connsiteY4" fmla="*/ 0 h 111919"/>
                <a:gd name="connsiteX5" fmla="*/ 0 w 135732"/>
                <a:gd name="connsiteY5" fmla="*/ 38100 h 111919"/>
                <a:gd name="connsiteX6" fmla="*/ 9525 w 135732"/>
                <a:gd name="connsiteY6" fmla="*/ 69056 h 111919"/>
                <a:gd name="connsiteX7" fmla="*/ 42863 w 135732"/>
                <a:gd name="connsiteY7" fmla="*/ 85725 h 111919"/>
                <a:gd name="connsiteX8" fmla="*/ 57150 w 135732"/>
                <a:gd name="connsiteY8" fmla="*/ 76200 h 111919"/>
                <a:gd name="connsiteX9" fmla="*/ 85725 w 135732"/>
                <a:gd name="connsiteY9" fmla="*/ 111919 h 111919"/>
                <a:gd name="connsiteX10" fmla="*/ 116681 w 135732"/>
                <a:gd name="connsiteY10" fmla="*/ 54769 h 111919"/>
                <a:gd name="connsiteX0" fmla="*/ 116681 w 138112"/>
                <a:gd name="connsiteY0" fmla="*/ 54769 h 85725"/>
                <a:gd name="connsiteX1" fmla="*/ 135732 w 138112"/>
                <a:gd name="connsiteY1" fmla="*/ 57150 h 85725"/>
                <a:gd name="connsiteX2" fmla="*/ 90488 w 138112"/>
                <a:gd name="connsiteY2" fmla="*/ 19050 h 85725"/>
                <a:gd name="connsiteX3" fmla="*/ 64294 w 138112"/>
                <a:gd name="connsiteY3" fmla="*/ 28575 h 85725"/>
                <a:gd name="connsiteX4" fmla="*/ 16669 w 138112"/>
                <a:gd name="connsiteY4" fmla="*/ 0 h 85725"/>
                <a:gd name="connsiteX5" fmla="*/ 0 w 138112"/>
                <a:gd name="connsiteY5" fmla="*/ 38100 h 85725"/>
                <a:gd name="connsiteX6" fmla="*/ 9525 w 138112"/>
                <a:gd name="connsiteY6" fmla="*/ 69056 h 85725"/>
                <a:gd name="connsiteX7" fmla="*/ 42863 w 138112"/>
                <a:gd name="connsiteY7" fmla="*/ 85725 h 85725"/>
                <a:gd name="connsiteX8" fmla="*/ 57150 w 138112"/>
                <a:gd name="connsiteY8" fmla="*/ 76200 h 85725"/>
                <a:gd name="connsiteX9" fmla="*/ 138112 w 138112"/>
                <a:gd name="connsiteY9" fmla="*/ 78582 h 85725"/>
                <a:gd name="connsiteX10" fmla="*/ 116681 w 138112"/>
                <a:gd name="connsiteY10" fmla="*/ 5476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112" h="85725">
                  <a:moveTo>
                    <a:pt x="116681" y="54769"/>
                  </a:moveTo>
                  <a:lnTo>
                    <a:pt x="135732" y="57150"/>
                  </a:lnTo>
                  <a:lnTo>
                    <a:pt x="90488" y="19050"/>
                  </a:lnTo>
                  <a:lnTo>
                    <a:pt x="64294" y="28575"/>
                  </a:lnTo>
                  <a:lnTo>
                    <a:pt x="16669" y="0"/>
                  </a:lnTo>
                  <a:lnTo>
                    <a:pt x="0" y="38100"/>
                  </a:lnTo>
                  <a:lnTo>
                    <a:pt x="9525" y="69056"/>
                  </a:lnTo>
                  <a:lnTo>
                    <a:pt x="42863" y="85725"/>
                  </a:lnTo>
                  <a:lnTo>
                    <a:pt x="57150" y="76200"/>
                  </a:lnTo>
                  <a:lnTo>
                    <a:pt x="138112" y="78582"/>
                  </a:lnTo>
                  <a:lnTo>
                    <a:pt x="116681" y="54769"/>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76" name="Freeform: Shape 104">
              <a:extLst>
                <a:ext uri="{FF2B5EF4-FFF2-40B4-BE49-F238E27FC236}">
                  <a16:creationId xmlns:a16="http://schemas.microsoft.com/office/drawing/2014/main" id="{E17BD882-092E-E8B0-7858-776141BA1019}"/>
                </a:ext>
              </a:extLst>
            </p:cNvPr>
            <p:cNvSpPr>
              <a:spLocks/>
            </p:cNvSpPr>
            <p:nvPr/>
          </p:nvSpPr>
          <p:spPr bwMode="auto">
            <a:xfrm>
              <a:off x="5407819" y="3548063"/>
              <a:ext cx="119062" cy="116681"/>
            </a:xfrm>
            <a:custGeom>
              <a:avLst/>
              <a:gdLst>
                <a:gd name="connsiteX0" fmla="*/ 85725 w 119062"/>
                <a:gd name="connsiteY0" fmla="*/ 116681 h 116681"/>
                <a:gd name="connsiteX1" fmla="*/ 119062 w 119062"/>
                <a:gd name="connsiteY1" fmla="*/ 54768 h 116681"/>
                <a:gd name="connsiteX2" fmla="*/ 73819 w 119062"/>
                <a:gd name="connsiteY2" fmla="*/ 0 h 116681"/>
                <a:gd name="connsiteX3" fmla="*/ 59531 w 119062"/>
                <a:gd name="connsiteY3" fmla="*/ 28575 h 116681"/>
                <a:gd name="connsiteX4" fmla="*/ 21431 w 119062"/>
                <a:gd name="connsiteY4" fmla="*/ 9525 h 116681"/>
                <a:gd name="connsiteX5" fmla="*/ 30956 w 119062"/>
                <a:gd name="connsiteY5" fmla="*/ 28575 h 116681"/>
                <a:gd name="connsiteX6" fmla="*/ 0 w 119062"/>
                <a:gd name="connsiteY6" fmla="*/ 19050 h 116681"/>
                <a:gd name="connsiteX7" fmla="*/ 0 w 119062"/>
                <a:gd name="connsiteY7" fmla="*/ 19050 h 116681"/>
                <a:gd name="connsiteX8" fmla="*/ 9525 w 119062"/>
                <a:gd name="connsiteY8" fmla="*/ 59531 h 116681"/>
                <a:gd name="connsiteX9" fmla="*/ 33337 w 119062"/>
                <a:gd name="connsiteY9" fmla="*/ 90487 h 116681"/>
                <a:gd name="connsiteX10" fmla="*/ 52387 w 119062"/>
                <a:gd name="connsiteY10" fmla="*/ 78581 h 116681"/>
                <a:gd name="connsiteX11" fmla="*/ 85725 w 119062"/>
                <a:gd name="connsiteY11" fmla="*/ 116681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062" h="116681">
                  <a:moveTo>
                    <a:pt x="85725" y="116681"/>
                  </a:moveTo>
                  <a:lnTo>
                    <a:pt x="119062" y="54768"/>
                  </a:lnTo>
                  <a:lnTo>
                    <a:pt x="73819" y="0"/>
                  </a:lnTo>
                  <a:lnTo>
                    <a:pt x="59531" y="28575"/>
                  </a:lnTo>
                  <a:lnTo>
                    <a:pt x="21431" y="9525"/>
                  </a:lnTo>
                  <a:lnTo>
                    <a:pt x="30956" y="28575"/>
                  </a:lnTo>
                  <a:lnTo>
                    <a:pt x="0" y="19050"/>
                  </a:lnTo>
                  <a:lnTo>
                    <a:pt x="0" y="19050"/>
                  </a:lnTo>
                  <a:lnTo>
                    <a:pt x="9525" y="59531"/>
                  </a:lnTo>
                  <a:lnTo>
                    <a:pt x="33337" y="90487"/>
                  </a:lnTo>
                  <a:lnTo>
                    <a:pt x="52387" y="78581"/>
                  </a:lnTo>
                  <a:lnTo>
                    <a:pt x="85725" y="116681"/>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sp>
          <p:nvSpPr>
            <p:cNvPr id="1777" name="Freeform 281">
              <a:extLst>
                <a:ext uri="{FF2B5EF4-FFF2-40B4-BE49-F238E27FC236}">
                  <a16:creationId xmlns:a16="http://schemas.microsoft.com/office/drawing/2014/main" id="{6FFF6893-147B-2E19-52C4-BE8ED043A79F}"/>
                </a:ext>
              </a:extLst>
            </p:cNvPr>
            <p:cNvSpPr>
              <a:spLocks/>
            </p:cNvSpPr>
            <p:nvPr/>
          </p:nvSpPr>
          <p:spPr bwMode="auto">
            <a:xfrm>
              <a:off x="5366544" y="3514345"/>
              <a:ext cx="45719" cy="45719"/>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grpFill/>
            <a:ln w="9525">
              <a:solidFill>
                <a:schemeClr val="bg1"/>
              </a:solidFill>
              <a:round/>
              <a:headEnd/>
              <a:tailEnd/>
            </a:ln>
          </p:spPr>
          <p:txBody>
            <a:bodyPr/>
            <a:lstStyle/>
            <a:p>
              <a:endParaRPr lang="en-GB" sz="3600"/>
            </a:p>
          </p:txBody>
        </p:sp>
        <p:sp>
          <p:nvSpPr>
            <p:cNvPr id="1778" name="Freeform 281">
              <a:extLst>
                <a:ext uri="{FF2B5EF4-FFF2-40B4-BE49-F238E27FC236}">
                  <a16:creationId xmlns:a16="http://schemas.microsoft.com/office/drawing/2014/main" id="{DED3844E-9B56-4A31-F280-8158A4B09BD8}"/>
                </a:ext>
              </a:extLst>
            </p:cNvPr>
            <p:cNvSpPr>
              <a:spLocks/>
            </p:cNvSpPr>
            <p:nvPr/>
          </p:nvSpPr>
          <p:spPr bwMode="auto">
            <a:xfrm>
              <a:off x="5373599" y="3614025"/>
              <a:ext cx="45719" cy="45719"/>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grpFill/>
            <a:ln w="9525">
              <a:solidFill>
                <a:schemeClr val="bg1"/>
              </a:solidFill>
              <a:round/>
              <a:headEnd/>
              <a:tailEnd/>
            </a:ln>
          </p:spPr>
          <p:txBody>
            <a:bodyPr/>
            <a:lstStyle/>
            <a:p>
              <a:endParaRPr lang="en-GB" sz="3600"/>
            </a:p>
          </p:txBody>
        </p:sp>
        <p:sp>
          <p:nvSpPr>
            <p:cNvPr id="1779" name="Freeform 294">
              <a:extLst>
                <a:ext uri="{FF2B5EF4-FFF2-40B4-BE49-F238E27FC236}">
                  <a16:creationId xmlns:a16="http://schemas.microsoft.com/office/drawing/2014/main" id="{7324C29C-8F21-0CBF-11F9-05FD1C8A2416}"/>
                </a:ext>
              </a:extLst>
            </p:cNvPr>
            <p:cNvSpPr>
              <a:spLocks/>
            </p:cNvSpPr>
            <p:nvPr/>
          </p:nvSpPr>
          <p:spPr bwMode="auto">
            <a:xfrm>
              <a:off x="5385319" y="3625851"/>
              <a:ext cx="469900"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grpFill/>
            <a:ln w="9525">
              <a:solidFill>
                <a:schemeClr val="bg1"/>
              </a:solidFill>
              <a:round/>
              <a:headEnd/>
              <a:tailEnd/>
            </a:ln>
          </p:spPr>
          <p:txBody>
            <a:bodyPr/>
            <a:lstStyle/>
            <a:p>
              <a:endParaRPr lang="en-GB" sz="3600"/>
            </a:p>
          </p:txBody>
        </p:sp>
        <p:sp>
          <p:nvSpPr>
            <p:cNvPr id="1780" name="Freeform: Shape 106">
              <a:extLst>
                <a:ext uri="{FF2B5EF4-FFF2-40B4-BE49-F238E27FC236}">
                  <a16:creationId xmlns:a16="http://schemas.microsoft.com/office/drawing/2014/main" id="{6FEAF013-123E-ADC3-05B8-BE206885C2F0}"/>
                </a:ext>
              </a:extLst>
            </p:cNvPr>
            <p:cNvSpPr>
              <a:spLocks/>
            </p:cNvSpPr>
            <p:nvPr/>
          </p:nvSpPr>
          <p:spPr bwMode="auto">
            <a:xfrm>
              <a:off x="5348288" y="3574257"/>
              <a:ext cx="92868" cy="73818"/>
            </a:xfrm>
            <a:custGeom>
              <a:avLst/>
              <a:gdLst>
                <a:gd name="connsiteX0" fmla="*/ 0 w 92868"/>
                <a:gd name="connsiteY0" fmla="*/ 7144 h 66675"/>
                <a:gd name="connsiteX1" fmla="*/ 14287 w 92868"/>
                <a:gd name="connsiteY1" fmla="*/ 38100 h 66675"/>
                <a:gd name="connsiteX2" fmla="*/ 38100 w 92868"/>
                <a:gd name="connsiteY2" fmla="*/ 45244 h 66675"/>
                <a:gd name="connsiteX3" fmla="*/ 64293 w 92868"/>
                <a:gd name="connsiteY3" fmla="*/ 35719 h 66675"/>
                <a:gd name="connsiteX4" fmla="*/ 73818 w 92868"/>
                <a:gd name="connsiteY4" fmla="*/ 66675 h 66675"/>
                <a:gd name="connsiteX5" fmla="*/ 92868 w 92868"/>
                <a:gd name="connsiteY5" fmla="*/ 61913 h 66675"/>
                <a:gd name="connsiteX6" fmla="*/ 64293 w 92868"/>
                <a:gd name="connsiteY6" fmla="*/ 0 h 66675"/>
                <a:gd name="connsiteX7" fmla="*/ 0 w 92868"/>
                <a:gd name="connsiteY7" fmla="*/ 7144 h 66675"/>
                <a:gd name="connsiteX0" fmla="*/ 0 w 92868"/>
                <a:gd name="connsiteY0" fmla="*/ 7144 h 66675"/>
                <a:gd name="connsiteX1" fmla="*/ 14287 w 92868"/>
                <a:gd name="connsiteY1" fmla="*/ 38100 h 66675"/>
                <a:gd name="connsiteX2" fmla="*/ 38100 w 92868"/>
                <a:gd name="connsiteY2" fmla="*/ 45244 h 66675"/>
                <a:gd name="connsiteX3" fmla="*/ 64293 w 92868"/>
                <a:gd name="connsiteY3" fmla="*/ 35719 h 66675"/>
                <a:gd name="connsiteX4" fmla="*/ 73818 w 92868"/>
                <a:gd name="connsiteY4" fmla="*/ 66675 h 66675"/>
                <a:gd name="connsiteX5" fmla="*/ 92868 w 92868"/>
                <a:gd name="connsiteY5" fmla="*/ 61913 h 66675"/>
                <a:gd name="connsiteX6" fmla="*/ 64293 w 92868"/>
                <a:gd name="connsiteY6" fmla="*/ 0 h 66675"/>
                <a:gd name="connsiteX7" fmla="*/ 28575 w 92868"/>
                <a:gd name="connsiteY7" fmla="*/ 4763 h 66675"/>
                <a:gd name="connsiteX8" fmla="*/ 0 w 92868"/>
                <a:gd name="connsiteY8" fmla="*/ 7144 h 66675"/>
                <a:gd name="connsiteX0" fmla="*/ 0 w 92868"/>
                <a:gd name="connsiteY0" fmla="*/ 14287 h 73818"/>
                <a:gd name="connsiteX1" fmla="*/ 14287 w 92868"/>
                <a:gd name="connsiteY1" fmla="*/ 45243 h 73818"/>
                <a:gd name="connsiteX2" fmla="*/ 38100 w 92868"/>
                <a:gd name="connsiteY2" fmla="*/ 52387 h 73818"/>
                <a:gd name="connsiteX3" fmla="*/ 64293 w 92868"/>
                <a:gd name="connsiteY3" fmla="*/ 42862 h 73818"/>
                <a:gd name="connsiteX4" fmla="*/ 73818 w 92868"/>
                <a:gd name="connsiteY4" fmla="*/ 73818 h 73818"/>
                <a:gd name="connsiteX5" fmla="*/ 92868 w 92868"/>
                <a:gd name="connsiteY5" fmla="*/ 69056 h 73818"/>
                <a:gd name="connsiteX6" fmla="*/ 64293 w 92868"/>
                <a:gd name="connsiteY6" fmla="*/ 7143 h 73818"/>
                <a:gd name="connsiteX7" fmla="*/ 7144 w 92868"/>
                <a:gd name="connsiteY7" fmla="*/ 0 h 73818"/>
                <a:gd name="connsiteX8" fmla="*/ 0 w 92868"/>
                <a:gd name="connsiteY8" fmla="*/ 14287 h 7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8" h="73818">
                  <a:moveTo>
                    <a:pt x="0" y="14287"/>
                  </a:moveTo>
                  <a:lnTo>
                    <a:pt x="14287" y="45243"/>
                  </a:lnTo>
                  <a:lnTo>
                    <a:pt x="38100" y="52387"/>
                  </a:lnTo>
                  <a:lnTo>
                    <a:pt x="64293" y="42862"/>
                  </a:lnTo>
                  <a:lnTo>
                    <a:pt x="73818" y="73818"/>
                  </a:lnTo>
                  <a:lnTo>
                    <a:pt x="92868" y="69056"/>
                  </a:lnTo>
                  <a:lnTo>
                    <a:pt x="64293" y="7143"/>
                  </a:lnTo>
                  <a:lnTo>
                    <a:pt x="7144" y="0"/>
                  </a:lnTo>
                  <a:lnTo>
                    <a:pt x="0" y="14287"/>
                  </a:lnTo>
                  <a:close/>
                </a:path>
              </a:pathLst>
            </a:custGeom>
            <a:grpFill/>
            <a:ln w="9525">
              <a:solidFill>
                <a:schemeClr val="bg1"/>
              </a:solidFill>
              <a:round/>
              <a:headEnd/>
              <a:tailEnd/>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GB" sz="3600"/>
            </a:p>
          </p:txBody>
        </p:sp>
      </p:grpSp>
      <p:graphicFrame>
        <p:nvGraphicFramePr>
          <p:cNvPr id="1783" name="Graphique 1782">
            <a:extLst>
              <a:ext uri="{FF2B5EF4-FFF2-40B4-BE49-F238E27FC236}">
                <a16:creationId xmlns:a16="http://schemas.microsoft.com/office/drawing/2014/main" id="{C357CC8B-3BF0-40B7-1B50-EFAC053A3A02}"/>
              </a:ext>
            </a:extLst>
          </p:cNvPr>
          <p:cNvGraphicFramePr/>
          <p:nvPr>
            <p:extLst>
              <p:ext uri="{D42A27DB-BD31-4B8C-83A1-F6EECF244321}">
                <p14:modId xmlns:p14="http://schemas.microsoft.com/office/powerpoint/2010/main" val="968831968"/>
              </p:ext>
            </p:extLst>
          </p:nvPr>
        </p:nvGraphicFramePr>
        <p:xfrm>
          <a:off x="1947519" y="7137401"/>
          <a:ext cx="4022359" cy="2689864"/>
        </p:xfrm>
        <a:graphic>
          <a:graphicData uri="http://schemas.openxmlformats.org/drawingml/2006/chart">
            <c:chart xmlns:c="http://schemas.openxmlformats.org/drawingml/2006/chart" xmlns:r="http://schemas.openxmlformats.org/officeDocument/2006/relationships" r:id="rId8"/>
          </a:graphicData>
        </a:graphic>
      </p:graphicFrame>
      <p:sp>
        <p:nvSpPr>
          <p:cNvPr id="1784" name="CuadroTexto 350">
            <a:extLst>
              <a:ext uri="{FF2B5EF4-FFF2-40B4-BE49-F238E27FC236}">
                <a16:creationId xmlns:a16="http://schemas.microsoft.com/office/drawing/2014/main" id="{FC2D9241-DB40-6BD6-77B8-B421F9F5BFCE}"/>
              </a:ext>
            </a:extLst>
          </p:cNvPr>
          <p:cNvSpPr txBox="1"/>
          <p:nvPr/>
        </p:nvSpPr>
        <p:spPr>
          <a:xfrm>
            <a:off x="7197910" y="7644367"/>
            <a:ext cx="9213864" cy="923330"/>
          </a:xfrm>
          <a:prstGeom prst="rect">
            <a:avLst/>
          </a:prstGeom>
          <a:noFill/>
        </p:spPr>
        <p:txBody>
          <a:bodyPr wrap="square" rtlCol="0">
            <a:spAutoFit/>
          </a:bodyPr>
          <a:lstStyle/>
          <a:p>
            <a:pPr marL="171450" indent="-171450">
              <a:buClr>
                <a:schemeClr val="accent6"/>
              </a:buClr>
              <a:buFont typeface="Système normal"/>
              <a:buChar char="✦"/>
            </a:pPr>
            <a:r>
              <a:rPr lang="fr-CA" b="1" dirty="0">
                <a:solidFill>
                  <a:srgbClr val="000540"/>
                </a:solidFill>
                <a:ea typeface="Lato Heavy" charset="0"/>
                <a:cs typeface="Arial" panose="020B0604020202020204" pitchFamily="34" charset="0"/>
              </a:rPr>
              <a:t>Les devis de recherche </a:t>
            </a:r>
            <a:r>
              <a:rPr lang="fr-CA" dirty="0">
                <a:solidFill>
                  <a:srgbClr val="000540"/>
                </a:solidFill>
                <a:ea typeface="Lato Heavy" charset="0"/>
                <a:cs typeface="Arial" panose="020B0604020202020204" pitchFamily="34" charset="0"/>
              </a:rPr>
              <a:t>des études varient en termes de rigueur scientifique, allant du descriptif (programme non évalué) à l’évaluation pré-intervention et post-intervention à groupe unique (sans groupe témoin).</a:t>
            </a:r>
          </a:p>
        </p:txBody>
      </p:sp>
      <p:graphicFrame>
        <p:nvGraphicFramePr>
          <p:cNvPr id="1785" name="Diagramme 1784">
            <a:extLst>
              <a:ext uri="{FF2B5EF4-FFF2-40B4-BE49-F238E27FC236}">
                <a16:creationId xmlns:a16="http://schemas.microsoft.com/office/drawing/2014/main" id="{211417E8-C295-31B2-3471-234A80D5A6F0}"/>
              </a:ext>
            </a:extLst>
          </p:cNvPr>
          <p:cNvGraphicFramePr/>
          <p:nvPr>
            <p:extLst>
              <p:ext uri="{D42A27DB-BD31-4B8C-83A1-F6EECF244321}">
                <p14:modId xmlns:p14="http://schemas.microsoft.com/office/powerpoint/2010/main" val="1359157530"/>
              </p:ext>
            </p:extLst>
          </p:nvPr>
        </p:nvGraphicFramePr>
        <p:xfrm>
          <a:off x="7278670" y="8623363"/>
          <a:ext cx="9491521" cy="132432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786" name="Moins 1785">
            <a:extLst>
              <a:ext uri="{FF2B5EF4-FFF2-40B4-BE49-F238E27FC236}">
                <a16:creationId xmlns:a16="http://schemas.microsoft.com/office/drawing/2014/main" id="{DFCFC79C-9C43-F93F-C370-7F295CA0A4B7}"/>
              </a:ext>
            </a:extLst>
          </p:cNvPr>
          <p:cNvSpPr/>
          <p:nvPr/>
        </p:nvSpPr>
        <p:spPr>
          <a:xfrm>
            <a:off x="6809358" y="9098892"/>
            <a:ext cx="380051" cy="492299"/>
          </a:xfrm>
          <a:prstGeom prst="mathMinus">
            <a:avLst/>
          </a:prstGeom>
          <a:solidFill>
            <a:srgbClr val="A2C1C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76"/>
          </a:p>
        </p:txBody>
      </p:sp>
      <p:sp>
        <p:nvSpPr>
          <p:cNvPr id="1787" name="Plus 1786">
            <a:extLst>
              <a:ext uri="{FF2B5EF4-FFF2-40B4-BE49-F238E27FC236}">
                <a16:creationId xmlns:a16="http://schemas.microsoft.com/office/drawing/2014/main" id="{BB020133-FFD0-8779-AC9D-07E47126F27E}"/>
              </a:ext>
            </a:extLst>
          </p:cNvPr>
          <p:cNvSpPr/>
          <p:nvPr/>
        </p:nvSpPr>
        <p:spPr>
          <a:xfrm>
            <a:off x="17015100" y="9038372"/>
            <a:ext cx="467743" cy="441925"/>
          </a:xfrm>
          <a:prstGeom prst="mathPlus">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76"/>
          </a:p>
        </p:txBody>
      </p:sp>
    </p:spTree>
    <p:extLst>
      <p:ext uri="{BB962C8B-B14F-4D97-AF65-F5344CB8AC3E}">
        <p14:creationId xmlns:p14="http://schemas.microsoft.com/office/powerpoint/2010/main" val="3191360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3">
            <a:extLst>
              <a:ext uri="{FF2B5EF4-FFF2-40B4-BE49-F238E27FC236}">
                <a16:creationId xmlns:a16="http://schemas.microsoft.com/office/drawing/2014/main" id="{375FD637-484F-6CB8-83F9-0CD3CF334400}"/>
              </a:ext>
            </a:extLst>
          </p:cNvPr>
          <p:cNvGrpSpPr/>
          <p:nvPr/>
        </p:nvGrpSpPr>
        <p:grpSpPr>
          <a:xfrm>
            <a:off x="6538" y="-190500"/>
            <a:ext cx="5029200" cy="10477500"/>
            <a:chOff x="0" y="-47625"/>
            <a:chExt cx="876892" cy="2905541"/>
          </a:xfrm>
        </p:grpSpPr>
        <p:sp>
          <p:nvSpPr>
            <p:cNvPr id="28" name="Freeform 4">
              <a:extLst>
                <a:ext uri="{FF2B5EF4-FFF2-40B4-BE49-F238E27FC236}">
                  <a16:creationId xmlns:a16="http://schemas.microsoft.com/office/drawing/2014/main" id="{5D14581D-E7B7-F239-A1E6-C5FDAB12E86A}"/>
                </a:ext>
              </a:extLst>
            </p:cNvPr>
            <p:cNvSpPr/>
            <p:nvPr/>
          </p:nvSpPr>
          <p:spPr>
            <a:xfrm>
              <a:off x="0" y="0"/>
              <a:ext cx="876892" cy="2857916"/>
            </a:xfrm>
            <a:custGeom>
              <a:avLst/>
              <a:gdLst/>
              <a:ahLst/>
              <a:cxnLst/>
              <a:rect l="l" t="t" r="r" b="b"/>
              <a:pathLst>
                <a:path w="876892" h="2857916">
                  <a:moveTo>
                    <a:pt x="0" y="0"/>
                  </a:moveTo>
                  <a:lnTo>
                    <a:pt x="876892" y="0"/>
                  </a:lnTo>
                  <a:lnTo>
                    <a:pt x="876892" y="2857916"/>
                  </a:lnTo>
                  <a:lnTo>
                    <a:pt x="0" y="2857916"/>
                  </a:lnTo>
                  <a:close/>
                </a:path>
              </a:pathLst>
            </a:custGeom>
            <a:solidFill>
              <a:srgbClr val="000640"/>
            </a:solidFill>
          </p:spPr>
          <p:txBody>
            <a:bodyPr/>
            <a:lstStyle/>
            <a:p>
              <a:endParaRPr lang="en-US"/>
            </a:p>
          </p:txBody>
        </p:sp>
        <p:sp>
          <p:nvSpPr>
            <p:cNvPr id="29" name="TextBox 5">
              <a:extLst>
                <a:ext uri="{FF2B5EF4-FFF2-40B4-BE49-F238E27FC236}">
                  <a16:creationId xmlns:a16="http://schemas.microsoft.com/office/drawing/2014/main" id="{09B08B43-258E-A492-5354-89D572F4994C}"/>
                </a:ext>
              </a:extLst>
            </p:cNvPr>
            <p:cNvSpPr txBox="1"/>
            <p:nvPr/>
          </p:nvSpPr>
          <p:spPr>
            <a:xfrm>
              <a:off x="0" y="-47625"/>
              <a:ext cx="876892" cy="2905541"/>
            </a:xfrm>
            <a:prstGeom prst="rect">
              <a:avLst/>
            </a:prstGeom>
          </p:spPr>
          <p:txBody>
            <a:bodyPr lIns="50800" tIns="50800" rIns="50800" bIns="50800" rtlCol="0" anchor="ctr"/>
            <a:lstStyle/>
            <a:p>
              <a:pPr algn="ctr">
                <a:lnSpc>
                  <a:spcPts val="3024"/>
                </a:lnSpc>
              </a:pPr>
              <a:endParaRPr/>
            </a:p>
          </p:txBody>
        </p:sp>
      </p:gr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249429" y="4024319"/>
            <a:ext cx="4530342" cy="1470025"/>
          </a:xfrm>
        </p:spPr>
        <p:txBody>
          <a:bodyPr>
            <a:normAutofit fontScale="90000"/>
          </a:bodyPr>
          <a:lstStyle/>
          <a:p>
            <a:r>
              <a:rPr lang="fr-FR" dirty="0">
                <a:solidFill>
                  <a:schemeClr val="bg1"/>
                </a:solidFill>
                <a:latin typeface="Lato" panose="020F0502020204030203" pitchFamily="34" charset="0"/>
                <a:ea typeface="Lato" panose="020F0502020204030203" pitchFamily="34" charset="0"/>
                <a:cs typeface="Lato" panose="020F0502020204030203" pitchFamily="34" charset="0"/>
              </a:rPr>
              <a:t> Types de programmes qui ont émergés de la recension</a:t>
            </a:r>
          </a:p>
        </p:txBody>
      </p:sp>
      <p:sp>
        <p:nvSpPr>
          <p:cNvPr id="25" name="Moins 24">
            <a:extLst>
              <a:ext uri="{FF2B5EF4-FFF2-40B4-BE49-F238E27FC236}">
                <a16:creationId xmlns:a16="http://schemas.microsoft.com/office/drawing/2014/main" id="{D8869A71-5547-A22E-084E-2A5706B7C556}"/>
              </a:ext>
            </a:extLst>
          </p:cNvPr>
          <p:cNvSpPr/>
          <p:nvPr/>
        </p:nvSpPr>
        <p:spPr>
          <a:xfrm>
            <a:off x="845479" y="6415165"/>
            <a:ext cx="4800600" cy="203173"/>
          </a:xfrm>
          <a:prstGeom prst="mathMinus">
            <a:avLst/>
          </a:prstGeom>
          <a:solidFill>
            <a:schemeClr val="bg1">
              <a:alpha val="60392"/>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3" name="Signalisation droite 2">
            <a:extLst>
              <a:ext uri="{FF2B5EF4-FFF2-40B4-BE49-F238E27FC236}">
                <a16:creationId xmlns:a16="http://schemas.microsoft.com/office/drawing/2014/main" id="{96FC4EEC-F884-3C04-9A42-919DD2072D41}"/>
              </a:ext>
            </a:extLst>
          </p:cNvPr>
          <p:cNvSpPr/>
          <p:nvPr/>
        </p:nvSpPr>
        <p:spPr>
          <a:xfrm rot="10800000">
            <a:off x="16459200" y="611044"/>
            <a:ext cx="1835774" cy="723900"/>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8DC539E2-8999-C2F2-96A7-6E09612A784B}"/>
              </a:ext>
            </a:extLst>
          </p:cNvPr>
          <p:cNvSpPr txBox="1"/>
          <p:nvPr/>
        </p:nvSpPr>
        <p:spPr>
          <a:xfrm>
            <a:off x="6256420" y="3146990"/>
            <a:ext cx="10202780" cy="4247317"/>
          </a:xfrm>
          <a:prstGeom prst="rect">
            <a:avLst/>
          </a:prstGeom>
          <a:noFill/>
        </p:spPr>
        <p:txBody>
          <a:bodyPr wrap="square" rtlCol="0">
            <a:spAutoFit/>
          </a:bodyPr>
          <a:lstStyle/>
          <a:p>
            <a:pPr marL="514350" indent="-514350">
              <a:buFont typeface="+mj-lt"/>
              <a:buAutoNum type="arabicPeriod"/>
            </a:pPr>
            <a:r>
              <a:rPr lang="fr-CA" sz="2800" dirty="0">
                <a:solidFill>
                  <a:srgbClr val="000540"/>
                </a:solidFill>
              </a:rPr>
              <a:t>Programmes psychoéducatifs</a:t>
            </a:r>
          </a:p>
          <a:p>
            <a:pPr marL="514350" indent="-514350">
              <a:buFont typeface="+mj-lt"/>
              <a:buAutoNum type="arabicPeriod"/>
            </a:pPr>
            <a:endParaRPr lang="fr-CA" sz="2800" dirty="0">
              <a:solidFill>
                <a:srgbClr val="000540"/>
              </a:solidFill>
            </a:endParaRPr>
          </a:p>
          <a:p>
            <a:pPr marL="514350" indent="-514350">
              <a:buFont typeface="+mj-lt"/>
              <a:buAutoNum type="arabicPeriod"/>
            </a:pPr>
            <a:r>
              <a:rPr lang="fr-CA" sz="2800" dirty="0">
                <a:solidFill>
                  <a:srgbClr val="000540"/>
                </a:solidFill>
              </a:rPr>
              <a:t>Thérapies cognitives-comportementales centrées sur le trauma</a:t>
            </a:r>
          </a:p>
          <a:p>
            <a:pPr marL="514350" indent="-514350">
              <a:buFont typeface="+mj-lt"/>
              <a:buAutoNum type="arabicPeriod"/>
            </a:pPr>
            <a:endParaRPr lang="fr-CA" sz="2800" dirty="0">
              <a:solidFill>
                <a:srgbClr val="000540"/>
              </a:solidFill>
            </a:endParaRPr>
          </a:p>
          <a:p>
            <a:pPr marL="514350" indent="-514350">
              <a:buFont typeface="+mj-lt"/>
              <a:buAutoNum type="arabicPeriod"/>
            </a:pPr>
            <a:r>
              <a:rPr lang="fr-CA" sz="2800" dirty="0">
                <a:solidFill>
                  <a:srgbClr val="000540"/>
                </a:solidFill>
              </a:rPr>
              <a:t>Thérapie narrative</a:t>
            </a:r>
          </a:p>
          <a:p>
            <a:pPr marL="514350" indent="-514350">
              <a:buFont typeface="+mj-lt"/>
              <a:buAutoNum type="arabicPeriod"/>
            </a:pPr>
            <a:endParaRPr lang="fr-CA" sz="2800" dirty="0">
              <a:solidFill>
                <a:srgbClr val="000540"/>
              </a:solidFill>
            </a:endParaRPr>
          </a:p>
          <a:p>
            <a:pPr marL="514350" indent="-514350">
              <a:buFont typeface="+mj-lt"/>
              <a:buAutoNum type="arabicPeriod"/>
            </a:pPr>
            <a:r>
              <a:rPr lang="fr-CA" sz="2800" dirty="0">
                <a:solidFill>
                  <a:srgbClr val="000540"/>
                </a:solidFill>
              </a:rPr>
              <a:t>Programmes de mentorat par des pairs survivantes</a:t>
            </a:r>
          </a:p>
          <a:p>
            <a:pPr marL="514350" indent="-514350">
              <a:buFont typeface="+mj-lt"/>
              <a:buAutoNum type="arabicPeriod"/>
            </a:pPr>
            <a:endParaRPr lang="fr-CA" sz="2800" dirty="0">
              <a:solidFill>
                <a:srgbClr val="000540"/>
              </a:solidFill>
            </a:endParaRPr>
          </a:p>
          <a:p>
            <a:pPr marL="514350" indent="-514350">
              <a:buFont typeface="+mj-lt"/>
              <a:buAutoNum type="arabicPeriod"/>
            </a:pPr>
            <a:r>
              <a:rPr lang="fr-CA" sz="2800" dirty="0">
                <a:solidFill>
                  <a:srgbClr val="000540"/>
                </a:solidFill>
              </a:rPr>
              <a:t>Programmes alternatifs basés sur les arts et le mouvement</a:t>
            </a:r>
          </a:p>
          <a:p>
            <a:endParaRPr lang="fr-CA" dirty="0"/>
          </a:p>
        </p:txBody>
      </p:sp>
      <p:pic>
        <p:nvPicPr>
          <p:cNvPr id="5" name="Image 4">
            <a:extLst>
              <a:ext uri="{FF2B5EF4-FFF2-40B4-BE49-F238E27FC236}">
                <a16:creationId xmlns:a16="http://schemas.microsoft.com/office/drawing/2014/main" id="{262B8B8A-E1CA-8989-73E7-C48C33242B01}"/>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9007520"/>
            <a:ext cx="1926925" cy="1059809"/>
          </a:xfrm>
          <a:prstGeom prst="rect">
            <a:avLst/>
          </a:prstGeom>
        </p:spPr>
      </p:pic>
    </p:spTree>
    <p:extLst>
      <p:ext uri="{BB962C8B-B14F-4D97-AF65-F5344CB8AC3E}">
        <p14:creationId xmlns:p14="http://schemas.microsoft.com/office/powerpoint/2010/main" val="2806322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AE0526-A769-EA0A-96C0-916090059669}"/>
              </a:ext>
            </a:extLst>
          </p:cNvPr>
          <p:cNvSpPr/>
          <p:nvPr/>
        </p:nvSpPr>
        <p:spPr>
          <a:xfrm>
            <a:off x="270260" y="3173432"/>
            <a:ext cx="17789140" cy="6838433"/>
          </a:xfrm>
          <a:prstGeom prst="rect">
            <a:avLst/>
          </a:prstGeom>
          <a:noFill/>
          <a:ln>
            <a:solidFill>
              <a:srgbClr val="CA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1" descr="A logo with white text&#10;&#10;Description automatically generated">
            <a:extLst>
              <a:ext uri="{FF2B5EF4-FFF2-40B4-BE49-F238E27FC236}">
                <a16:creationId xmlns:a16="http://schemas.microsoft.com/office/drawing/2014/main" id="{D3249214-7408-4195-38B2-631D813CAB0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28600" y="9167752"/>
            <a:ext cx="1970545" cy="932688"/>
          </a:xfrm>
          <a:prstGeom prst="rect">
            <a:avLst/>
          </a:prstGeom>
        </p:spPr>
      </p:pic>
      <p:sp>
        <p:nvSpPr>
          <p:cNvPr id="27" name="Freeform 4">
            <a:extLst>
              <a:ext uri="{FF2B5EF4-FFF2-40B4-BE49-F238E27FC236}">
                <a16:creationId xmlns:a16="http://schemas.microsoft.com/office/drawing/2014/main" id="{574C90F4-69DB-31BA-56DD-424F9C2E52D6}"/>
              </a:ext>
            </a:extLst>
          </p:cNvPr>
          <p:cNvSpPr/>
          <p:nvPr/>
        </p:nvSpPr>
        <p:spPr>
          <a:xfrm>
            <a:off x="0" y="-1"/>
            <a:ext cx="18304499" cy="2994534"/>
          </a:xfrm>
          <a:custGeom>
            <a:avLst/>
            <a:gdLst/>
            <a:ahLst/>
            <a:cxnLst/>
            <a:rect l="l" t="t" r="r" b="b"/>
            <a:pathLst>
              <a:path w="876892" h="2857916">
                <a:moveTo>
                  <a:pt x="0" y="0"/>
                </a:moveTo>
                <a:lnTo>
                  <a:pt x="876892" y="0"/>
                </a:lnTo>
                <a:lnTo>
                  <a:pt x="876892" y="2857916"/>
                </a:lnTo>
                <a:lnTo>
                  <a:pt x="0" y="2857916"/>
                </a:lnTo>
                <a:close/>
              </a:path>
            </a:pathLst>
          </a:custGeom>
          <a:solidFill>
            <a:srgbClr val="000640"/>
          </a:solidFill>
        </p:spPr>
        <p:txBody>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9" name="Titre 1">
            <a:extLst>
              <a:ext uri="{FF2B5EF4-FFF2-40B4-BE49-F238E27FC236}">
                <a16:creationId xmlns:a16="http://schemas.microsoft.com/office/drawing/2014/main" id="{C4C2B6CC-F7EB-D80B-A9D8-6421920EEF50}"/>
              </a:ext>
            </a:extLst>
          </p:cNvPr>
          <p:cNvSpPr txBox="1">
            <a:spLocks/>
          </p:cNvSpPr>
          <p:nvPr/>
        </p:nvSpPr>
        <p:spPr>
          <a:xfrm>
            <a:off x="1947862" y="965886"/>
            <a:ext cx="14392275"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dirty="0">
                <a:solidFill>
                  <a:schemeClr val="bg1"/>
                </a:solidFill>
                <a:latin typeface="Lato" panose="020F0502020204030203" pitchFamily="34" charset="0"/>
                <a:ea typeface="Lato" panose="020F0502020204030203" pitchFamily="34" charset="0"/>
                <a:cs typeface="Lato" panose="020F0502020204030203" pitchFamily="34" charset="0"/>
              </a:rPr>
              <a:t>LA PROBLÉMATIQUE DE L’EXPLOITATION SEXUELLE</a:t>
            </a:r>
          </a:p>
        </p:txBody>
      </p:sp>
      <p:sp>
        <p:nvSpPr>
          <p:cNvPr id="20" name="Moins 19">
            <a:extLst>
              <a:ext uri="{FF2B5EF4-FFF2-40B4-BE49-F238E27FC236}">
                <a16:creationId xmlns:a16="http://schemas.microsoft.com/office/drawing/2014/main" id="{F4F64148-9D6A-FBB3-7149-547FA39BA09A}"/>
              </a:ext>
            </a:extLst>
          </p:cNvPr>
          <p:cNvSpPr/>
          <p:nvPr/>
        </p:nvSpPr>
        <p:spPr>
          <a:xfrm>
            <a:off x="5562600" y="2019300"/>
            <a:ext cx="14706600" cy="361534"/>
          </a:xfrm>
          <a:prstGeom prst="mathMinus">
            <a:avLst/>
          </a:prstGeom>
          <a:solidFill>
            <a:srgbClr val="A2C1C4">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2" name="Signalisation droite 1">
            <a:extLst>
              <a:ext uri="{FF2B5EF4-FFF2-40B4-BE49-F238E27FC236}">
                <a16:creationId xmlns:a16="http://schemas.microsoft.com/office/drawing/2014/main" id="{FA540581-2CD3-EC11-EC85-9A0BE81E7961}"/>
              </a:ext>
            </a:extLst>
          </p:cNvPr>
          <p:cNvSpPr/>
          <p:nvPr/>
        </p:nvSpPr>
        <p:spPr>
          <a:xfrm rot="10800000">
            <a:off x="16459200" y="611044"/>
            <a:ext cx="1835774" cy="723900"/>
          </a:xfrm>
          <a:prstGeom prst="homePlate">
            <a:avLst/>
          </a:prstGeom>
          <a:solidFill>
            <a:srgbClr val="D4DD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211B5ACD-5E18-538B-304C-A429264DEA94}"/>
              </a:ext>
            </a:extLst>
          </p:cNvPr>
          <p:cNvSpPr txBox="1"/>
          <p:nvPr/>
        </p:nvSpPr>
        <p:spPr>
          <a:xfrm>
            <a:off x="831444" y="6532212"/>
            <a:ext cx="16786395" cy="878189"/>
          </a:xfrm>
          <a:prstGeom prst="rect">
            <a:avLst/>
          </a:prstGeom>
          <a:noFill/>
        </p:spPr>
        <p:txBody>
          <a:bodyPr wrap="square" rtlCol="0">
            <a:spAutoFit/>
          </a:bodyPr>
          <a:lstStyle/>
          <a:p>
            <a:pPr>
              <a:lnSpc>
                <a:spcPts val="3220"/>
              </a:lnSpc>
            </a:pPr>
            <a:r>
              <a:rPr lang="fr-CA" sz="2000" dirty="0">
                <a:solidFill>
                  <a:srgbClr val="000540"/>
                </a:solidFill>
                <a:effectLst/>
              </a:rPr>
              <a:t>L’exploitation sexuelle survient dans des contextes</a:t>
            </a:r>
            <a:r>
              <a:rPr lang="fr-CA" sz="2000" dirty="0">
                <a:solidFill>
                  <a:srgbClr val="000540"/>
                </a:solidFill>
              </a:rPr>
              <a:t> </a:t>
            </a:r>
            <a:r>
              <a:rPr lang="fr-CA" sz="2000" dirty="0">
                <a:solidFill>
                  <a:srgbClr val="000540"/>
                </a:solidFill>
                <a:effectLst/>
              </a:rPr>
              <a:t>de prostitution, que ce soit dans des établissements comme les salons de</a:t>
            </a:r>
            <a:r>
              <a:rPr lang="fr-CA" sz="2000" dirty="0">
                <a:solidFill>
                  <a:srgbClr val="000540"/>
                </a:solidFill>
              </a:rPr>
              <a:t> </a:t>
            </a:r>
            <a:r>
              <a:rPr lang="fr-CA" sz="2000" dirty="0">
                <a:solidFill>
                  <a:srgbClr val="000540"/>
                </a:solidFill>
                <a:effectLst/>
              </a:rPr>
              <a:t>massage érotique, ou des lieux clandestins</a:t>
            </a:r>
            <a:r>
              <a:rPr lang="fr-CA" sz="2000" dirty="0">
                <a:solidFill>
                  <a:srgbClr val="000540"/>
                </a:solidFill>
              </a:rPr>
              <a:t>. Des activités criminelles sont liées à la prostitution (ex.: proxénétisme, achat de services sexuels). </a:t>
            </a:r>
          </a:p>
        </p:txBody>
      </p:sp>
      <p:sp>
        <p:nvSpPr>
          <p:cNvPr id="4" name="ZoneTexte 3">
            <a:extLst>
              <a:ext uri="{FF2B5EF4-FFF2-40B4-BE49-F238E27FC236}">
                <a16:creationId xmlns:a16="http://schemas.microsoft.com/office/drawing/2014/main" id="{95C19A75-55C5-6BA9-1DA8-08AD5174B81B}"/>
              </a:ext>
            </a:extLst>
          </p:cNvPr>
          <p:cNvSpPr txBox="1"/>
          <p:nvPr/>
        </p:nvSpPr>
        <p:spPr>
          <a:xfrm>
            <a:off x="1604061" y="4192184"/>
            <a:ext cx="15096377" cy="1292662"/>
          </a:xfrm>
          <a:prstGeom prst="rect">
            <a:avLst/>
          </a:prstGeom>
          <a:noFill/>
        </p:spPr>
        <p:txBody>
          <a:bodyPr wrap="none" rtlCol="0">
            <a:spAutoFit/>
          </a:bodyPr>
          <a:lstStyle/>
          <a:p>
            <a:pPr algn="ctr"/>
            <a:r>
              <a:rPr lang="fr-CA" sz="2600" b="1" i="1" dirty="0">
                <a:solidFill>
                  <a:srgbClr val="000540"/>
                </a:solidFill>
              </a:rPr>
              <a:t>U</a:t>
            </a:r>
            <a:r>
              <a:rPr lang="fr-CA" sz="2600" b="1" i="1" dirty="0">
                <a:solidFill>
                  <a:srgbClr val="000540"/>
                </a:solidFill>
                <a:effectLst/>
              </a:rPr>
              <a:t>ne</a:t>
            </a:r>
            <a:r>
              <a:rPr lang="fr-CA" sz="2600" b="1" dirty="0">
                <a:solidFill>
                  <a:srgbClr val="000540"/>
                </a:solidFill>
              </a:rPr>
              <a:t> </a:t>
            </a:r>
            <a:r>
              <a:rPr lang="fr-CA" sz="2600" b="1" i="1" dirty="0">
                <a:solidFill>
                  <a:srgbClr val="000540"/>
                </a:solidFill>
                <a:effectLst/>
              </a:rPr>
              <a:t>situation, un contexte ou une relation où un individu profite de l’état de vulnérabilité ou de dépendance</a:t>
            </a:r>
            <a:endParaRPr lang="fr-CA" sz="2600" b="1" dirty="0">
              <a:solidFill>
                <a:srgbClr val="000540"/>
              </a:solidFill>
              <a:effectLst/>
            </a:endParaRPr>
          </a:p>
          <a:p>
            <a:pPr algn="ctr"/>
            <a:r>
              <a:rPr lang="fr-CA" sz="2600" b="1" i="1" dirty="0">
                <a:solidFill>
                  <a:srgbClr val="000540"/>
                </a:solidFill>
                <a:effectLst/>
              </a:rPr>
              <a:t>d’une personne, ou de l’existence d’une inégalité des rapports de force, dans le but d’utiliser le corps</a:t>
            </a:r>
            <a:endParaRPr lang="fr-CA" sz="2600" b="1" dirty="0">
              <a:solidFill>
                <a:srgbClr val="000540"/>
              </a:solidFill>
              <a:effectLst/>
            </a:endParaRPr>
          </a:p>
          <a:p>
            <a:pPr algn="ctr"/>
            <a:r>
              <a:rPr lang="fr-CA" sz="2600" b="1" i="1" dirty="0">
                <a:solidFill>
                  <a:srgbClr val="000540"/>
                </a:solidFill>
                <a:effectLst/>
              </a:rPr>
              <a:t>de cette personne à des fins d’ordre sexuel, en vue d’en tirer un avantage ».</a:t>
            </a:r>
            <a:endParaRPr lang="fr-FR" sz="2600" b="1" dirty="0">
              <a:solidFill>
                <a:srgbClr val="000540"/>
              </a:solidFill>
            </a:endParaRPr>
          </a:p>
        </p:txBody>
      </p:sp>
      <p:sp>
        <p:nvSpPr>
          <p:cNvPr id="5" name="ZoneTexte 4">
            <a:extLst>
              <a:ext uri="{FF2B5EF4-FFF2-40B4-BE49-F238E27FC236}">
                <a16:creationId xmlns:a16="http://schemas.microsoft.com/office/drawing/2014/main" id="{EF6F37AE-9DE5-1B43-9C29-76302DB890C2}"/>
              </a:ext>
            </a:extLst>
          </p:cNvPr>
          <p:cNvSpPr txBox="1"/>
          <p:nvPr/>
        </p:nvSpPr>
        <p:spPr>
          <a:xfrm>
            <a:off x="685800" y="3535206"/>
            <a:ext cx="10058010" cy="400110"/>
          </a:xfrm>
          <a:prstGeom prst="rect">
            <a:avLst/>
          </a:prstGeom>
          <a:noFill/>
        </p:spPr>
        <p:txBody>
          <a:bodyPr wrap="none" rtlCol="0">
            <a:spAutoFit/>
          </a:bodyPr>
          <a:lstStyle/>
          <a:p>
            <a:r>
              <a:rPr lang="fr-CA" sz="2000" dirty="0">
                <a:solidFill>
                  <a:srgbClr val="000540"/>
                </a:solidFill>
                <a:effectLst/>
              </a:rPr>
              <a:t>Le Secrétariat à la condition féminine du Québec (2016) définit </a:t>
            </a:r>
            <a:r>
              <a:rPr lang="fr-CA" sz="2000" b="1" dirty="0">
                <a:solidFill>
                  <a:srgbClr val="000540"/>
                </a:solidFill>
                <a:effectLst/>
              </a:rPr>
              <a:t>l’exploitation sexuelle </a:t>
            </a:r>
            <a:r>
              <a:rPr lang="fr-CA" sz="2000" dirty="0">
                <a:solidFill>
                  <a:srgbClr val="000540"/>
                </a:solidFill>
                <a:effectLst/>
              </a:rPr>
              <a:t>comme :</a:t>
            </a:r>
            <a:endParaRPr lang="fr-FR" sz="2000" dirty="0">
              <a:solidFill>
                <a:srgbClr val="000540"/>
              </a:solidFill>
            </a:endParaRPr>
          </a:p>
        </p:txBody>
      </p:sp>
      <p:sp>
        <p:nvSpPr>
          <p:cNvPr id="6" name="ZoneTexte 5">
            <a:extLst>
              <a:ext uri="{FF2B5EF4-FFF2-40B4-BE49-F238E27FC236}">
                <a16:creationId xmlns:a16="http://schemas.microsoft.com/office/drawing/2014/main" id="{24F9D48C-1610-EA97-6571-291C30500459}"/>
              </a:ext>
            </a:extLst>
          </p:cNvPr>
          <p:cNvSpPr txBox="1"/>
          <p:nvPr/>
        </p:nvSpPr>
        <p:spPr>
          <a:xfrm>
            <a:off x="685800" y="3315527"/>
            <a:ext cx="2362200" cy="2400657"/>
          </a:xfrm>
          <a:prstGeom prst="rect">
            <a:avLst/>
          </a:prstGeom>
          <a:noFill/>
        </p:spPr>
        <p:txBody>
          <a:bodyPr wrap="square" rtlCol="0">
            <a:spAutoFit/>
          </a:bodyPr>
          <a:lstStyle/>
          <a:p>
            <a:r>
              <a:rPr lang="fr-FR" sz="15000" dirty="0">
                <a:solidFill>
                  <a:schemeClr val="tx2"/>
                </a:solidFill>
                <a:latin typeface="Lato" panose="020F0502020204030203" pitchFamily="34" charset="0"/>
                <a:ea typeface="Lato" panose="020F0502020204030203" pitchFamily="34" charset="0"/>
                <a:cs typeface="Lato" panose="020F0502020204030203" pitchFamily="34" charset="0"/>
              </a:rPr>
              <a:t>«</a:t>
            </a:r>
          </a:p>
        </p:txBody>
      </p:sp>
      <p:sp>
        <p:nvSpPr>
          <p:cNvPr id="7" name="ZoneTexte 6">
            <a:extLst>
              <a:ext uri="{FF2B5EF4-FFF2-40B4-BE49-F238E27FC236}">
                <a16:creationId xmlns:a16="http://schemas.microsoft.com/office/drawing/2014/main" id="{66073AEA-1939-AF87-552C-C49D3A39199D}"/>
              </a:ext>
            </a:extLst>
          </p:cNvPr>
          <p:cNvSpPr txBox="1"/>
          <p:nvPr/>
        </p:nvSpPr>
        <p:spPr>
          <a:xfrm>
            <a:off x="16611600" y="3315527"/>
            <a:ext cx="2362200" cy="2400657"/>
          </a:xfrm>
          <a:prstGeom prst="rect">
            <a:avLst/>
          </a:prstGeom>
          <a:noFill/>
        </p:spPr>
        <p:txBody>
          <a:bodyPr wrap="square" rtlCol="0">
            <a:spAutoFit/>
          </a:bodyPr>
          <a:lstStyle/>
          <a:p>
            <a:r>
              <a:rPr lang="fr-FR" sz="15000">
                <a:solidFill>
                  <a:schemeClr val="tx2"/>
                </a:solidFill>
                <a:latin typeface="Lato" panose="020F0502020204030203" pitchFamily="34" charset="0"/>
                <a:ea typeface="Lato" panose="020F0502020204030203" pitchFamily="34" charset="0"/>
                <a:cs typeface="Lato" panose="020F0502020204030203" pitchFamily="34" charset="0"/>
              </a:rPr>
              <a:t>»</a:t>
            </a:r>
          </a:p>
        </p:txBody>
      </p:sp>
      <p:sp>
        <p:nvSpPr>
          <p:cNvPr id="8" name="ZoneTexte 7">
            <a:extLst>
              <a:ext uri="{FF2B5EF4-FFF2-40B4-BE49-F238E27FC236}">
                <a16:creationId xmlns:a16="http://schemas.microsoft.com/office/drawing/2014/main" id="{37EDA229-2CFD-6BB0-0955-429BC174EE7F}"/>
              </a:ext>
            </a:extLst>
          </p:cNvPr>
          <p:cNvSpPr txBox="1"/>
          <p:nvPr/>
        </p:nvSpPr>
        <p:spPr>
          <a:xfrm>
            <a:off x="685800" y="5895083"/>
            <a:ext cx="4261679" cy="507318"/>
          </a:xfrm>
          <a:prstGeom prst="rect">
            <a:avLst/>
          </a:prstGeom>
          <a:noFill/>
        </p:spPr>
        <p:txBody>
          <a:bodyPr wrap="none" rtlCol="0">
            <a:spAutoFit/>
          </a:bodyPr>
          <a:lstStyle/>
          <a:p>
            <a:pPr>
              <a:lnSpc>
                <a:spcPts val="3320"/>
              </a:lnSpc>
              <a:buClr>
                <a:srgbClr val="C1915B"/>
              </a:buClr>
            </a:pPr>
            <a:r>
              <a:rPr lang="fr-FR" sz="2600" dirty="0">
                <a:solidFill>
                  <a:schemeClr val="accent6"/>
                </a:solidFill>
              </a:rPr>
              <a:t>Contexte lié à la prostitution : </a:t>
            </a:r>
          </a:p>
        </p:txBody>
      </p:sp>
      <p:sp>
        <p:nvSpPr>
          <p:cNvPr id="9" name="ZoneTexte 8">
            <a:extLst>
              <a:ext uri="{FF2B5EF4-FFF2-40B4-BE49-F238E27FC236}">
                <a16:creationId xmlns:a16="http://schemas.microsoft.com/office/drawing/2014/main" id="{A3A61039-1107-9084-3B70-E9871BA62130}"/>
              </a:ext>
            </a:extLst>
          </p:cNvPr>
          <p:cNvSpPr txBox="1"/>
          <p:nvPr/>
        </p:nvSpPr>
        <p:spPr>
          <a:xfrm>
            <a:off x="486689" y="7973310"/>
            <a:ext cx="5122621" cy="507318"/>
          </a:xfrm>
          <a:prstGeom prst="rect">
            <a:avLst/>
          </a:prstGeom>
          <a:noFill/>
        </p:spPr>
        <p:txBody>
          <a:bodyPr wrap="none" rtlCol="0">
            <a:spAutoFit/>
          </a:bodyPr>
          <a:lstStyle/>
          <a:p>
            <a:pPr>
              <a:lnSpc>
                <a:spcPts val="3320"/>
              </a:lnSpc>
              <a:buClr>
                <a:srgbClr val="C1915B"/>
              </a:buClr>
            </a:pPr>
            <a:r>
              <a:rPr lang="fr-FR" sz="2600" dirty="0">
                <a:solidFill>
                  <a:schemeClr val="accent6"/>
                </a:solidFill>
              </a:rPr>
              <a:t>Les comportements de prostitution: </a:t>
            </a:r>
          </a:p>
        </p:txBody>
      </p:sp>
      <p:sp>
        <p:nvSpPr>
          <p:cNvPr id="11" name="ZoneTexte 10">
            <a:extLst>
              <a:ext uri="{FF2B5EF4-FFF2-40B4-BE49-F238E27FC236}">
                <a16:creationId xmlns:a16="http://schemas.microsoft.com/office/drawing/2014/main" id="{6906B2EA-6BE0-9604-C3CC-CF99A7C98DEE}"/>
              </a:ext>
            </a:extLst>
          </p:cNvPr>
          <p:cNvSpPr txBox="1"/>
          <p:nvPr/>
        </p:nvSpPr>
        <p:spPr>
          <a:xfrm>
            <a:off x="632333" y="8524900"/>
            <a:ext cx="16786394" cy="878189"/>
          </a:xfrm>
          <a:prstGeom prst="rect">
            <a:avLst/>
          </a:prstGeom>
          <a:noFill/>
        </p:spPr>
        <p:txBody>
          <a:bodyPr wrap="square" rtlCol="0">
            <a:spAutoFit/>
          </a:bodyPr>
          <a:lstStyle/>
          <a:p>
            <a:pPr>
              <a:lnSpc>
                <a:spcPts val="3220"/>
              </a:lnSpc>
            </a:pPr>
            <a:r>
              <a:rPr lang="fr-CA" sz="2000" dirty="0">
                <a:solidFill>
                  <a:srgbClr val="000540"/>
                </a:solidFill>
                <a:effectLst/>
              </a:rPr>
              <a:t>Les comportements de prostitution impliquent l’échange d’activités sexuelles contre de l’argent ou autres choses (ex.: promesses, cadeaux, logis, drogue). Des activités criminelles sont associées à la prostitution (ex.: proxénétisme, traite, achat de services sexuels). </a:t>
            </a:r>
          </a:p>
        </p:txBody>
      </p:sp>
      <p:pic>
        <p:nvPicPr>
          <p:cNvPr id="14" name="Image 13">
            <a:extLst>
              <a:ext uri="{FF2B5EF4-FFF2-40B4-BE49-F238E27FC236}">
                <a16:creationId xmlns:a16="http://schemas.microsoft.com/office/drawing/2014/main" id="{0E66F67B-41C6-5554-8517-7294DF4D4D8E}"/>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20937" y="222178"/>
            <a:ext cx="1926925" cy="1059809"/>
          </a:xfrm>
          <a:prstGeom prst="rect">
            <a:avLst/>
          </a:prstGeom>
        </p:spPr>
      </p:pic>
    </p:spTree>
    <p:extLst>
      <p:ext uri="{BB962C8B-B14F-4D97-AF65-F5344CB8AC3E}">
        <p14:creationId xmlns:p14="http://schemas.microsoft.com/office/powerpoint/2010/main" val="2979781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0" y="0"/>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000640"/>
          </a:solidFill>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4160230" y="472478"/>
            <a:ext cx="9948795" cy="1470025"/>
          </a:xfrm>
        </p:spPr>
        <p:txBody>
          <a:bodyPr>
            <a:normAutofit/>
          </a:bodyPr>
          <a:lstStyle/>
          <a:p>
            <a:r>
              <a:rPr lang="fr-FR" sz="4000" dirty="0">
                <a:solidFill>
                  <a:schemeClr val="bg1"/>
                </a:solidFill>
                <a:latin typeface="Lato" panose="020F0502020204030203" pitchFamily="34" charset="0"/>
                <a:ea typeface="Lato" panose="020F0502020204030203" pitchFamily="34" charset="0"/>
                <a:cs typeface="Lato" panose="020F0502020204030203" pitchFamily="34" charset="0"/>
              </a:rPr>
              <a:t>Les programmes psychoéducatifs</a:t>
            </a:r>
          </a:p>
        </p:txBody>
      </p:sp>
      <p:sp>
        <p:nvSpPr>
          <p:cNvPr id="3" name="Moins 2">
            <a:extLst>
              <a:ext uri="{FF2B5EF4-FFF2-40B4-BE49-F238E27FC236}">
                <a16:creationId xmlns:a16="http://schemas.microsoft.com/office/drawing/2014/main" id="{ACA2DE8E-C1EB-005E-3EEB-D5378FBD82B7}"/>
              </a:ext>
            </a:extLst>
          </p:cNvPr>
          <p:cNvSpPr/>
          <p:nvPr/>
        </p:nvSpPr>
        <p:spPr>
          <a:xfrm>
            <a:off x="4705036" y="1757505"/>
            <a:ext cx="15697200" cy="324068"/>
          </a:xfrm>
          <a:prstGeom prst="mathMinus">
            <a:avLst/>
          </a:prstGeom>
          <a:solidFill>
            <a:srgbClr val="FD977E">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ous-titre 31">
            <a:extLst>
              <a:ext uri="{FF2B5EF4-FFF2-40B4-BE49-F238E27FC236}">
                <a16:creationId xmlns:a16="http://schemas.microsoft.com/office/drawing/2014/main" id="{C85B6E2A-B935-5743-3E49-52520CAAE734}"/>
              </a:ext>
            </a:extLst>
          </p:cNvPr>
          <p:cNvSpPr txBox="1">
            <a:spLocks/>
          </p:cNvSpPr>
          <p:nvPr/>
        </p:nvSpPr>
        <p:spPr>
          <a:xfrm>
            <a:off x="2600100" y="3573684"/>
            <a:ext cx="3815196"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r-FR" sz="2600" b="1" dirty="0">
                <a:solidFill>
                  <a:srgbClr val="FD977E"/>
                </a:solidFill>
              </a:rPr>
              <a:t>APPROCHE THÉORIQUE</a:t>
            </a:r>
          </a:p>
        </p:txBody>
      </p:sp>
      <p:sp>
        <p:nvSpPr>
          <p:cNvPr id="13" name="Espace réservé du texte 3">
            <a:extLst>
              <a:ext uri="{FF2B5EF4-FFF2-40B4-BE49-F238E27FC236}">
                <a16:creationId xmlns:a16="http://schemas.microsoft.com/office/drawing/2014/main" id="{F225A678-1AB2-4C03-C10B-43A0EC55E954}"/>
              </a:ext>
            </a:extLst>
          </p:cNvPr>
          <p:cNvSpPr txBox="1">
            <a:spLocks/>
          </p:cNvSpPr>
          <p:nvPr/>
        </p:nvSpPr>
        <p:spPr>
          <a:xfrm>
            <a:off x="9700796" y="3530276"/>
            <a:ext cx="5705679" cy="1001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1" i="0" u="none" strike="noStrike" kern="1200" cap="none" spc="0" normalizeH="0" baseline="0" noProof="0" dirty="0">
                <a:ln>
                  <a:noFill/>
                </a:ln>
                <a:solidFill>
                  <a:srgbClr val="FD977E"/>
                </a:solidFill>
                <a:effectLst/>
                <a:uLnTx/>
                <a:uFillTx/>
                <a:latin typeface="+mn-lt"/>
                <a:ea typeface="+mn-ea"/>
                <a:cs typeface="+mn-cs"/>
              </a:rPr>
              <a:t>PRINCIPALES MODALITÉS D’INTERVENTION</a:t>
            </a: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A2C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sp>
        <p:nvSpPr>
          <p:cNvPr id="26" name="Espace réservé du texte 2">
            <a:extLst>
              <a:ext uri="{FF2B5EF4-FFF2-40B4-BE49-F238E27FC236}">
                <a16:creationId xmlns:a16="http://schemas.microsoft.com/office/drawing/2014/main" id="{3FE493B3-7979-7788-872F-241EBA91B903}"/>
              </a:ext>
            </a:extLst>
          </p:cNvPr>
          <p:cNvSpPr txBox="1">
            <a:spLocks/>
          </p:cNvSpPr>
          <p:nvPr/>
        </p:nvSpPr>
        <p:spPr>
          <a:xfrm>
            <a:off x="1107022" y="5113818"/>
            <a:ext cx="7539509" cy="3496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1"/>
              </a:buClr>
              <a:buFont typeface="Wingdings" pitchFamily="2" charset="2"/>
              <a:buChar char="ü"/>
            </a:pPr>
            <a:r>
              <a:rPr lang="fr-CA" sz="1800" dirty="0">
                <a:solidFill>
                  <a:schemeClr val="tx2">
                    <a:lumMod val="50000"/>
                  </a:schemeClr>
                </a:solidFill>
                <a:cs typeface="Arial" panose="020B0604020202020204" pitchFamily="34" charset="0"/>
              </a:rPr>
              <a:t>La majorité s’appuie sur une approche centrée sur le trauma.</a:t>
            </a:r>
          </a:p>
          <a:p>
            <a:pPr marL="0" indent="0">
              <a:lnSpc>
                <a:spcPct val="100000"/>
              </a:lnSpc>
              <a:buClr>
                <a:schemeClr val="accent1"/>
              </a:buClr>
              <a:buNone/>
            </a:pPr>
            <a:endParaRPr lang="fr-CA" sz="1800" dirty="0">
              <a:solidFill>
                <a:schemeClr val="tx2">
                  <a:lumMod val="50000"/>
                </a:schemeClr>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chemeClr val="tx2"/>
                </a:solidFill>
                <a:effectLst/>
                <a:ea typeface="Times New Roman" panose="02020603050405020304" pitchFamily="18" charset="0"/>
              </a:rPr>
              <a:t>L’encouragement à  l’acceptation de soi et la reconnaissance de la légitimité de ses émotions difficiles sont essentielles afin de contrer les sentiments de honte et la projection du blâme sur soi.</a:t>
            </a:r>
            <a:r>
              <a:rPr lang="fr-CA" sz="1800" dirty="0">
                <a:solidFill>
                  <a:schemeClr val="tx2"/>
                </a:solidFill>
                <a:effectLst/>
              </a:rPr>
              <a:t> </a:t>
            </a:r>
          </a:p>
          <a:p>
            <a:pPr marL="0" indent="0">
              <a:lnSpc>
                <a:spcPct val="100000"/>
              </a:lnSpc>
              <a:buClr>
                <a:schemeClr val="accent1"/>
              </a:buClr>
              <a:buNone/>
            </a:pPr>
            <a:endParaRPr lang="fr-CA" sz="1800" dirty="0">
              <a:solidFill>
                <a:schemeClr val="tx2"/>
              </a:solidFill>
              <a:effectLst/>
            </a:endParaRPr>
          </a:p>
          <a:p>
            <a:pPr>
              <a:lnSpc>
                <a:spcPct val="100000"/>
              </a:lnSpc>
              <a:buClr>
                <a:schemeClr val="accent1"/>
              </a:buClr>
              <a:buFont typeface="Wingdings" pitchFamily="2" charset="2"/>
              <a:buChar char="ü"/>
            </a:pPr>
            <a:r>
              <a:rPr lang="fr-CA" sz="1800" dirty="0">
                <a:solidFill>
                  <a:schemeClr val="tx2"/>
                </a:solidFill>
                <a:ea typeface="Times New Roman" panose="02020603050405020304" pitchFamily="18" charset="0"/>
                <a:cs typeface="Calibri" panose="020F0502020204030204" pitchFamily="34" charset="0"/>
              </a:rPr>
              <a:t>L</a:t>
            </a:r>
            <a:r>
              <a:rPr lang="fr-CA" sz="1800" dirty="0">
                <a:solidFill>
                  <a:schemeClr val="tx2"/>
                </a:solidFill>
                <a:effectLst/>
                <a:ea typeface="Times New Roman" panose="02020603050405020304" pitchFamily="18" charset="0"/>
                <a:cs typeface="Calibri" panose="020F0502020204030204" pitchFamily="34" charset="0"/>
              </a:rPr>
              <a:t>’acquisition de connaissances et l’utilisation de stratégies d’adaptation pour mieux se comprendre, prendre soin de soi et être en sécurité sont des étapes cruciales et préalables à la réduction des manifestations traumatiques et au processus de reconstruction de soi</a:t>
            </a:r>
            <a:r>
              <a:rPr lang="fr-CA" sz="1800" dirty="0">
                <a:solidFill>
                  <a:schemeClr val="tx2"/>
                </a:solidFill>
                <a:ea typeface="Times New Roman" panose="02020603050405020304" pitchFamily="18" charset="0"/>
                <a:cs typeface="Calibri" panose="020F0502020204030204" pitchFamily="34" charset="0"/>
              </a:rPr>
              <a:t>.</a:t>
            </a:r>
          </a:p>
          <a:p>
            <a:pPr marL="0" indent="0">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cxnSp>
        <p:nvCxnSpPr>
          <p:cNvPr id="27" name="Connecteur droit 26">
            <a:extLst>
              <a:ext uri="{FF2B5EF4-FFF2-40B4-BE49-F238E27FC236}">
                <a16:creationId xmlns:a16="http://schemas.microsoft.com/office/drawing/2014/main" id="{093CC8B5-638B-7740-A8B8-528554EE2FE5}"/>
              </a:ext>
            </a:extLst>
          </p:cNvPr>
          <p:cNvCxnSpPr>
            <a:cxnSpLocks/>
          </p:cNvCxnSpPr>
          <p:nvPr/>
        </p:nvCxnSpPr>
        <p:spPr>
          <a:xfrm>
            <a:off x="9176540" y="4620068"/>
            <a:ext cx="0" cy="38347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Espace réservé du texte 2">
            <a:extLst>
              <a:ext uri="{FF2B5EF4-FFF2-40B4-BE49-F238E27FC236}">
                <a16:creationId xmlns:a16="http://schemas.microsoft.com/office/drawing/2014/main" id="{908D5CE9-9596-41E3-65EE-CF4943D2ABA6}"/>
              </a:ext>
            </a:extLst>
          </p:cNvPr>
          <p:cNvSpPr txBox="1">
            <a:spLocks/>
          </p:cNvSpPr>
          <p:nvPr/>
        </p:nvSpPr>
        <p:spPr>
          <a:xfrm>
            <a:off x="10186333" y="4884036"/>
            <a:ext cx="6648417" cy="39563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r>
              <a:rPr lang="fr-CA" sz="1800" dirty="0">
                <a:solidFill>
                  <a:schemeClr val="tx2"/>
                </a:solidFill>
                <a:ea typeface="Times New Roman" panose="02020603050405020304" pitchFamily="18" charset="0"/>
                <a:cs typeface="Calibri" panose="020F0502020204030204" pitchFamily="34" charset="0"/>
              </a:rPr>
              <a:t>Surtout ateliers de groupe</a:t>
            </a:r>
          </a:p>
          <a:p>
            <a:pPr marL="0" indent="0">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chemeClr val="tx2"/>
                </a:solidFill>
                <a:ea typeface="Times New Roman" panose="02020603050405020304" pitchFamily="18" charset="0"/>
                <a:cs typeface="Calibri" panose="020F0502020204030204" pitchFamily="34" charset="0"/>
              </a:rPr>
              <a:t>Exercices individuels en complément</a:t>
            </a:r>
          </a:p>
          <a:p>
            <a:pPr marL="0" indent="0">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chemeClr val="tx2"/>
                </a:solidFill>
                <a:ea typeface="Times New Roman" panose="02020603050405020304" pitchFamily="18" charset="0"/>
                <a:cs typeface="Calibri" panose="020F0502020204030204" pitchFamily="34" charset="0"/>
              </a:rPr>
              <a:t>Durée entre 6 à 12 semaines</a:t>
            </a:r>
          </a:p>
          <a:p>
            <a:pPr marL="0" indent="0">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chemeClr val="tx2"/>
                </a:solidFill>
                <a:ea typeface="Times New Roman" panose="02020603050405020304" pitchFamily="18" charset="0"/>
                <a:cs typeface="Calibri" panose="020F0502020204030204" pitchFamily="34" charset="0"/>
              </a:rPr>
              <a:t>Personnel qualifié à hautement qualifié</a:t>
            </a:r>
          </a:p>
          <a:p>
            <a:pPr marL="0" indent="0">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chemeClr val="tx2"/>
                </a:solidFill>
                <a:ea typeface="Times New Roman" panose="02020603050405020304" pitchFamily="18" charset="0"/>
                <a:cs typeface="Calibri" panose="020F0502020204030204" pitchFamily="34" charset="0"/>
              </a:rPr>
              <a:t>Autant des dans ressources communautaires que institutionnelles</a:t>
            </a:r>
          </a:p>
          <a:p>
            <a:pPr marL="0" indent="0">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marL="0" indent="0">
              <a:buNone/>
            </a:pPr>
            <a:endParaRPr lang="fr-CA" sz="1800" dirty="0">
              <a:solidFill>
                <a:schemeClr val="tx2"/>
              </a:solidFill>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0" indent="0">
              <a:buNone/>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pic>
        <p:nvPicPr>
          <p:cNvPr id="4" name="Image 3">
            <a:extLst>
              <a:ext uri="{FF2B5EF4-FFF2-40B4-BE49-F238E27FC236}">
                <a16:creationId xmlns:a16="http://schemas.microsoft.com/office/drawing/2014/main" id="{CF87488E-D0E9-6FCA-1938-35A6491439F8}"/>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6121431" y="8960582"/>
            <a:ext cx="1926925" cy="1059809"/>
          </a:xfrm>
          <a:prstGeom prst="rect">
            <a:avLst/>
          </a:prstGeom>
        </p:spPr>
      </p:pic>
      <p:pic>
        <p:nvPicPr>
          <p:cNvPr id="5" name="Image 4">
            <a:extLst>
              <a:ext uri="{FF2B5EF4-FFF2-40B4-BE49-F238E27FC236}">
                <a16:creationId xmlns:a16="http://schemas.microsoft.com/office/drawing/2014/main" id="{CF12B48E-B7C6-1DCC-26B6-B38BEEC17073}"/>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2028566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0" y="-1"/>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000640"/>
          </a:solidFill>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2499153" y="387753"/>
            <a:ext cx="13704682" cy="1470025"/>
          </a:xfrm>
        </p:spPr>
        <p:txBody>
          <a:bodyPr>
            <a:normAutofit/>
          </a:bodyPr>
          <a:lstStyle/>
          <a:p>
            <a:r>
              <a:rPr lang="fr-FR" sz="4000" dirty="0">
                <a:solidFill>
                  <a:schemeClr val="bg1"/>
                </a:solidFill>
                <a:latin typeface="Lato" panose="020F0502020204030203" pitchFamily="34" charset="0"/>
                <a:ea typeface="Lato" panose="020F0502020204030203" pitchFamily="34" charset="0"/>
                <a:cs typeface="Lato" panose="020F0502020204030203" pitchFamily="34" charset="0"/>
              </a:rPr>
              <a:t>Les programmes psychoéducatifs : </a:t>
            </a:r>
            <a:br>
              <a:rPr lang="fr-FR" sz="4000" dirty="0">
                <a:solidFill>
                  <a:schemeClr val="bg1"/>
                </a:solidFill>
                <a:latin typeface="Lato" panose="020F0502020204030203" pitchFamily="34" charset="0"/>
                <a:ea typeface="Lato" panose="020F0502020204030203" pitchFamily="34" charset="0"/>
                <a:cs typeface="Lato" panose="020F0502020204030203" pitchFamily="34" charset="0"/>
              </a:rPr>
            </a:br>
            <a:r>
              <a:rPr lang="fr-FR" sz="4000" dirty="0">
                <a:solidFill>
                  <a:schemeClr val="bg1"/>
                </a:solidFill>
                <a:latin typeface="Lato" panose="020F0502020204030203" pitchFamily="34" charset="0"/>
                <a:ea typeface="Lato" panose="020F0502020204030203" pitchFamily="34" charset="0"/>
                <a:cs typeface="Lato" panose="020F0502020204030203" pitchFamily="34" charset="0"/>
              </a:rPr>
              <a:t>objectifs et thématiques</a:t>
            </a:r>
          </a:p>
        </p:txBody>
      </p:sp>
      <p:sp>
        <p:nvSpPr>
          <p:cNvPr id="3" name="Moins 2">
            <a:extLst>
              <a:ext uri="{FF2B5EF4-FFF2-40B4-BE49-F238E27FC236}">
                <a16:creationId xmlns:a16="http://schemas.microsoft.com/office/drawing/2014/main" id="{ACA2DE8E-C1EB-005E-3EEB-D5378FBD82B7}"/>
              </a:ext>
            </a:extLst>
          </p:cNvPr>
          <p:cNvSpPr/>
          <p:nvPr/>
        </p:nvSpPr>
        <p:spPr>
          <a:xfrm>
            <a:off x="4700350" y="1783955"/>
            <a:ext cx="15697200" cy="324068"/>
          </a:xfrm>
          <a:prstGeom prst="mathMinus">
            <a:avLst/>
          </a:prstGeom>
          <a:solidFill>
            <a:srgbClr val="FD977E">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ous-titre 31">
            <a:extLst>
              <a:ext uri="{FF2B5EF4-FFF2-40B4-BE49-F238E27FC236}">
                <a16:creationId xmlns:a16="http://schemas.microsoft.com/office/drawing/2014/main" id="{C85B6E2A-B935-5743-3E49-52520CAAE734}"/>
              </a:ext>
            </a:extLst>
          </p:cNvPr>
          <p:cNvSpPr txBox="1">
            <a:spLocks/>
          </p:cNvSpPr>
          <p:nvPr/>
        </p:nvSpPr>
        <p:spPr>
          <a:xfrm>
            <a:off x="3260459" y="3539605"/>
            <a:ext cx="3815196"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r-FR" sz="2600" b="1" dirty="0">
                <a:solidFill>
                  <a:srgbClr val="FD977E"/>
                </a:solidFill>
              </a:rPr>
              <a:t>PRINCIPAUX OBJECTIFS</a:t>
            </a:r>
          </a:p>
        </p:txBody>
      </p:sp>
      <p:sp>
        <p:nvSpPr>
          <p:cNvPr id="13" name="Espace réservé du texte 3">
            <a:extLst>
              <a:ext uri="{FF2B5EF4-FFF2-40B4-BE49-F238E27FC236}">
                <a16:creationId xmlns:a16="http://schemas.microsoft.com/office/drawing/2014/main" id="{F225A678-1AB2-4C03-C10B-43A0EC55E954}"/>
              </a:ext>
            </a:extLst>
          </p:cNvPr>
          <p:cNvSpPr txBox="1">
            <a:spLocks/>
          </p:cNvSpPr>
          <p:nvPr/>
        </p:nvSpPr>
        <p:spPr>
          <a:xfrm>
            <a:off x="10348604" y="3590135"/>
            <a:ext cx="5504506" cy="1001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600" b="1" dirty="0">
                <a:solidFill>
                  <a:srgbClr val="FD977E"/>
                </a:solidFill>
                <a:latin typeface="+mn-lt"/>
              </a:rPr>
              <a:t>THÉMATIQUES PRINCIPALES</a:t>
            </a:r>
            <a:endParaRPr kumimoji="0" lang="fr-FR" sz="2600" b="1" i="0" u="none" strike="noStrike" kern="1200" cap="none" spc="0" normalizeH="0" baseline="0" noProof="0" dirty="0">
              <a:ln>
                <a:noFill/>
              </a:ln>
              <a:solidFill>
                <a:srgbClr val="FD977E"/>
              </a:solidFill>
              <a:effectLst/>
              <a:uLnTx/>
              <a:uFillTx/>
              <a:latin typeface="+mn-lt"/>
              <a:ea typeface="+mn-ea"/>
              <a:cs typeface="+mn-cs"/>
            </a:endParaRP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A2C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sp>
        <p:nvSpPr>
          <p:cNvPr id="26" name="Espace réservé du texte 2">
            <a:extLst>
              <a:ext uri="{FF2B5EF4-FFF2-40B4-BE49-F238E27FC236}">
                <a16:creationId xmlns:a16="http://schemas.microsoft.com/office/drawing/2014/main" id="{3FE493B3-7979-7788-872F-241EBA91B903}"/>
              </a:ext>
            </a:extLst>
          </p:cNvPr>
          <p:cNvSpPr txBox="1">
            <a:spLocks/>
          </p:cNvSpPr>
          <p:nvPr/>
        </p:nvSpPr>
        <p:spPr>
          <a:xfrm>
            <a:off x="1782731" y="4412999"/>
            <a:ext cx="6770653" cy="5221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60"/>
              </a:lnSpc>
              <a:buClr>
                <a:schemeClr val="accent1"/>
              </a:buClr>
              <a:buFont typeface="Wingdings" pitchFamily="2" charset="2"/>
              <a:buChar char="ü"/>
            </a:pPr>
            <a:r>
              <a:rPr lang="fr-CA" sz="1800" dirty="0">
                <a:solidFill>
                  <a:schemeClr val="tx2">
                    <a:lumMod val="50000"/>
                  </a:schemeClr>
                </a:solidFill>
                <a:cs typeface="Arial" panose="020B0604020202020204" pitchFamily="34" charset="0"/>
              </a:rPr>
              <a:t>Sensibiliser aux signes d’alerte de l’exploitation sexuelle (ES)</a:t>
            </a:r>
          </a:p>
          <a:p>
            <a:pPr marL="0" indent="0">
              <a:lnSpc>
                <a:spcPts val="1660"/>
              </a:lnSpc>
              <a:buClr>
                <a:schemeClr val="accent1"/>
              </a:buClr>
              <a:buNone/>
            </a:pPr>
            <a:endParaRPr lang="fr-CA" sz="1800" dirty="0">
              <a:solidFill>
                <a:schemeClr val="tx2">
                  <a:lumMod val="50000"/>
                </a:schemeClr>
              </a:solidFill>
              <a:cs typeface="Arial" panose="020B0604020202020204" pitchFamily="34" charset="0"/>
            </a:endParaRPr>
          </a:p>
          <a:p>
            <a:pPr>
              <a:lnSpc>
                <a:spcPts val="1660"/>
              </a:lnSpc>
              <a:buClr>
                <a:schemeClr val="accent1"/>
              </a:buClr>
              <a:buFont typeface="Wingdings" pitchFamily="2" charset="2"/>
              <a:buChar char="ü"/>
            </a:pPr>
            <a:r>
              <a:rPr lang="fr-CA" sz="1800" dirty="0">
                <a:solidFill>
                  <a:schemeClr val="tx2">
                    <a:lumMod val="50000"/>
                  </a:schemeClr>
                </a:solidFill>
                <a:cs typeface="Arial" panose="020B0604020202020204" pitchFamily="34" charset="0"/>
              </a:rPr>
              <a:t>Encourager le développement de compétences pour éviter l’ES</a:t>
            </a:r>
          </a:p>
          <a:p>
            <a:pPr marL="0" indent="0">
              <a:lnSpc>
                <a:spcPts val="1660"/>
              </a:lnSpc>
              <a:buClr>
                <a:schemeClr val="accent1"/>
              </a:buClr>
              <a:buNone/>
            </a:pPr>
            <a:endParaRPr lang="fr-CA" sz="1800" dirty="0">
              <a:solidFill>
                <a:schemeClr val="tx2">
                  <a:lumMod val="50000"/>
                </a:schemeClr>
              </a:solidFill>
              <a:cs typeface="Arial" panose="020B0604020202020204" pitchFamily="34" charset="0"/>
            </a:endParaRPr>
          </a:p>
          <a:p>
            <a:pPr>
              <a:lnSpc>
                <a:spcPts val="1660"/>
              </a:lnSpc>
              <a:buClr>
                <a:schemeClr val="accent1"/>
              </a:buClr>
              <a:buFont typeface="Wingdings" pitchFamily="2" charset="2"/>
              <a:buChar char="ü"/>
            </a:pPr>
            <a:r>
              <a:rPr lang="fr-CA" sz="1800" dirty="0">
                <a:solidFill>
                  <a:schemeClr val="tx2">
                    <a:lumMod val="50000"/>
                  </a:schemeClr>
                </a:solidFill>
                <a:cs typeface="Arial" panose="020B0604020202020204" pitchFamily="34" charset="0"/>
              </a:rPr>
              <a:t>Acquérir des stratégies d’adaptation</a:t>
            </a:r>
          </a:p>
          <a:p>
            <a:pPr marL="0" indent="0">
              <a:lnSpc>
                <a:spcPts val="1660"/>
              </a:lnSpc>
              <a:buClr>
                <a:schemeClr val="accent1"/>
              </a:buClr>
              <a:buNone/>
            </a:pPr>
            <a:endParaRPr lang="fr-CA" sz="1800" dirty="0">
              <a:solidFill>
                <a:schemeClr val="tx2">
                  <a:lumMod val="50000"/>
                </a:schemeClr>
              </a:solidFill>
              <a:cs typeface="Arial" panose="020B0604020202020204" pitchFamily="34" charset="0"/>
            </a:endParaRPr>
          </a:p>
          <a:p>
            <a:pPr>
              <a:lnSpc>
                <a:spcPts val="1660"/>
              </a:lnSpc>
              <a:buClr>
                <a:schemeClr val="accent1"/>
              </a:buClr>
              <a:buFont typeface="Wingdings" pitchFamily="2" charset="2"/>
              <a:buChar char="ü"/>
            </a:pPr>
            <a:r>
              <a:rPr lang="fr-CA" sz="1800" dirty="0">
                <a:solidFill>
                  <a:schemeClr val="tx2">
                    <a:lumMod val="50000"/>
                  </a:schemeClr>
                </a:solidFill>
                <a:cs typeface="Arial" panose="020B0604020202020204" pitchFamily="34" charset="0"/>
              </a:rPr>
              <a:t>Réduire la honte et lutter contre la stigmatisation</a:t>
            </a:r>
          </a:p>
          <a:p>
            <a:pPr marL="0" indent="0">
              <a:lnSpc>
                <a:spcPts val="1660"/>
              </a:lnSpc>
              <a:buClr>
                <a:schemeClr val="accent1"/>
              </a:buClr>
              <a:buNone/>
            </a:pPr>
            <a:endParaRPr lang="fr-CA" sz="1800" dirty="0">
              <a:solidFill>
                <a:schemeClr val="tx2">
                  <a:lumMod val="50000"/>
                </a:schemeClr>
              </a:solidFill>
              <a:cs typeface="Arial" panose="020B0604020202020204" pitchFamily="34" charset="0"/>
            </a:endParaRPr>
          </a:p>
          <a:p>
            <a:pPr>
              <a:lnSpc>
                <a:spcPts val="1660"/>
              </a:lnSpc>
              <a:buClr>
                <a:schemeClr val="accent1"/>
              </a:buClr>
              <a:buFont typeface="Wingdings" pitchFamily="2" charset="2"/>
              <a:buChar char="ü"/>
            </a:pPr>
            <a:r>
              <a:rPr lang="fr-CA" sz="1800" dirty="0">
                <a:solidFill>
                  <a:schemeClr val="tx2">
                    <a:lumMod val="50000"/>
                  </a:schemeClr>
                </a:solidFill>
                <a:cs typeface="Arial" panose="020B0604020202020204" pitchFamily="34" charset="0"/>
              </a:rPr>
              <a:t>Sensibiliser aux traumas associés à l’ES et leurs impacts</a:t>
            </a:r>
          </a:p>
          <a:p>
            <a:pPr marL="0" indent="0">
              <a:lnSpc>
                <a:spcPts val="1660"/>
              </a:lnSpc>
              <a:buClr>
                <a:schemeClr val="accent1"/>
              </a:buClr>
              <a:buNone/>
            </a:pPr>
            <a:endParaRPr lang="fr-CA" sz="1800" dirty="0">
              <a:solidFill>
                <a:schemeClr val="tx2">
                  <a:lumMod val="50000"/>
                </a:schemeClr>
              </a:solidFill>
              <a:cs typeface="Arial" panose="020B0604020202020204" pitchFamily="34" charset="0"/>
            </a:endParaRPr>
          </a:p>
          <a:p>
            <a:pPr>
              <a:lnSpc>
                <a:spcPts val="1660"/>
              </a:lnSpc>
              <a:buClr>
                <a:schemeClr val="accent1"/>
              </a:buClr>
              <a:buFont typeface="Wingdings" pitchFamily="2" charset="2"/>
              <a:buChar char="ü"/>
            </a:pPr>
            <a:r>
              <a:rPr lang="fr-CA" sz="1800" dirty="0">
                <a:solidFill>
                  <a:schemeClr val="tx2">
                    <a:lumMod val="50000"/>
                  </a:schemeClr>
                </a:solidFill>
                <a:cs typeface="Arial" panose="020B0604020202020204" pitchFamily="34" charset="0"/>
              </a:rPr>
              <a:t>Soutenir le développement de la résilience </a:t>
            </a:r>
          </a:p>
          <a:p>
            <a:pPr marL="0" indent="0">
              <a:lnSpc>
                <a:spcPts val="1660"/>
              </a:lnSpc>
              <a:buClr>
                <a:schemeClr val="accent1"/>
              </a:buClr>
              <a:buNone/>
            </a:pPr>
            <a:endParaRPr lang="fr-CA" sz="1800" dirty="0">
              <a:solidFill>
                <a:schemeClr val="tx2">
                  <a:lumMod val="50000"/>
                </a:schemeClr>
              </a:solidFill>
              <a:cs typeface="Arial" panose="020B0604020202020204" pitchFamily="34" charset="0"/>
            </a:endParaRPr>
          </a:p>
          <a:p>
            <a:pPr>
              <a:lnSpc>
                <a:spcPts val="1660"/>
              </a:lnSpc>
              <a:buClr>
                <a:schemeClr val="accent1"/>
              </a:buClr>
              <a:buFont typeface="Wingdings" pitchFamily="2" charset="2"/>
              <a:buChar char="ü"/>
            </a:pPr>
            <a:r>
              <a:rPr lang="fr-CA" sz="1800" dirty="0">
                <a:solidFill>
                  <a:schemeClr val="tx2">
                    <a:lumMod val="50000"/>
                  </a:schemeClr>
                </a:solidFill>
                <a:cs typeface="Arial" panose="020B0604020202020204" pitchFamily="34" charset="0"/>
              </a:rPr>
              <a:t>Sensibiliser les familles à la problématique d’ES et les soutenir</a:t>
            </a:r>
          </a:p>
          <a:p>
            <a:pPr marL="285750" indent="-285750">
              <a:buFont typeface="Arial" panose="020B0604020202020204" pitchFamily="34" charset="0"/>
              <a:buChar char="•"/>
            </a:pPr>
            <a:endParaRPr lang="fr-CA" sz="1800" dirty="0">
              <a:solidFill>
                <a:schemeClr val="tx2"/>
              </a:solidFill>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cxnSp>
        <p:nvCxnSpPr>
          <p:cNvPr id="27" name="Connecteur droit 26">
            <a:extLst>
              <a:ext uri="{FF2B5EF4-FFF2-40B4-BE49-F238E27FC236}">
                <a16:creationId xmlns:a16="http://schemas.microsoft.com/office/drawing/2014/main" id="{093CC8B5-638B-7740-A8B8-528554EE2FE5}"/>
              </a:ext>
            </a:extLst>
          </p:cNvPr>
          <p:cNvCxnSpPr>
            <a:cxnSpLocks/>
          </p:cNvCxnSpPr>
          <p:nvPr/>
        </p:nvCxnSpPr>
        <p:spPr>
          <a:xfrm>
            <a:off x="9201531" y="4529223"/>
            <a:ext cx="0" cy="38347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Espace réservé du texte 2">
            <a:extLst>
              <a:ext uri="{FF2B5EF4-FFF2-40B4-BE49-F238E27FC236}">
                <a16:creationId xmlns:a16="http://schemas.microsoft.com/office/drawing/2014/main" id="{908D5CE9-9596-41E3-65EE-CF4943D2ABA6}"/>
              </a:ext>
            </a:extLst>
          </p:cNvPr>
          <p:cNvSpPr txBox="1">
            <a:spLocks/>
          </p:cNvSpPr>
          <p:nvPr/>
        </p:nvSpPr>
        <p:spPr>
          <a:xfrm>
            <a:off x="10302535" y="4109016"/>
            <a:ext cx="6156665" cy="3496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60"/>
              </a:lnSpc>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a:lnSpc>
                <a:spcPts val="1660"/>
              </a:lnSpc>
              <a:buClr>
                <a:schemeClr val="accent1"/>
              </a:buClr>
              <a:buFont typeface="Wingdings" pitchFamily="2" charset="2"/>
              <a:buChar char="ü"/>
            </a:pPr>
            <a:r>
              <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rPr>
              <a:t>Mythes et réalité à propos de l’ES</a:t>
            </a:r>
          </a:p>
          <a:p>
            <a:pPr marL="0" indent="0">
              <a:lnSpc>
                <a:spcPts val="1660"/>
              </a:lnSpc>
              <a:buClr>
                <a:schemeClr val="accent1"/>
              </a:buClr>
              <a:buNone/>
            </a:pPr>
            <a:endPar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endParaRPr>
          </a:p>
          <a:p>
            <a:pPr>
              <a:lnSpc>
                <a:spcPts val="1660"/>
              </a:lnSpc>
              <a:buClr>
                <a:schemeClr val="accent1"/>
              </a:buClr>
              <a:buFont typeface="Wingdings" pitchFamily="2" charset="2"/>
              <a:buChar char="ü"/>
            </a:pPr>
            <a:r>
              <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rPr>
              <a:t>Éducation sexuelle et consentement</a:t>
            </a:r>
          </a:p>
          <a:p>
            <a:pPr marL="0" indent="0">
              <a:lnSpc>
                <a:spcPts val="1660"/>
              </a:lnSpc>
              <a:buClr>
                <a:schemeClr val="accent1"/>
              </a:buClr>
              <a:buNone/>
            </a:pPr>
            <a:endPar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endParaRPr>
          </a:p>
          <a:p>
            <a:pPr>
              <a:lnSpc>
                <a:spcPts val="1660"/>
              </a:lnSpc>
              <a:buClr>
                <a:schemeClr val="accent1"/>
              </a:buClr>
              <a:buFont typeface="Wingdings" pitchFamily="2" charset="2"/>
              <a:buChar char="ü"/>
            </a:pPr>
            <a:r>
              <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rPr>
              <a:t>Relations saines </a:t>
            </a:r>
            <a:r>
              <a:rPr kumimoji="0" lang="fr-CA" sz="1800" b="0" i="1" u="none" strike="noStrike" kern="1200" cap="none" spc="0" normalizeH="0" baseline="0" noProof="0" dirty="0">
                <a:ln>
                  <a:noFill/>
                </a:ln>
                <a:solidFill>
                  <a:srgbClr val="00063F">
                    <a:lumMod val="50000"/>
                  </a:srgbClr>
                </a:solidFill>
                <a:effectLst/>
                <a:uLnTx/>
                <a:uFillTx/>
                <a:ea typeface="+mn-ea"/>
                <a:cs typeface="Arial" panose="020B0604020202020204" pitchFamily="34" charset="0"/>
              </a:rPr>
              <a:t>vs</a:t>
            </a:r>
            <a:r>
              <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rPr>
              <a:t> abusives</a:t>
            </a:r>
          </a:p>
          <a:p>
            <a:pPr marL="0" indent="0">
              <a:lnSpc>
                <a:spcPts val="1660"/>
              </a:lnSpc>
              <a:buClr>
                <a:schemeClr val="accent1"/>
              </a:buClr>
              <a:buNone/>
            </a:pPr>
            <a:endPar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endParaRPr>
          </a:p>
          <a:p>
            <a:pPr>
              <a:lnSpc>
                <a:spcPts val="1660"/>
              </a:lnSpc>
              <a:buClr>
                <a:schemeClr val="accent1"/>
              </a:buClr>
              <a:buFont typeface="Wingdings" pitchFamily="2" charset="2"/>
              <a:buChar char="ü"/>
            </a:pPr>
            <a:r>
              <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rPr>
              <a:t>Cyber-exploitation</a:t>
            </a:r>
          </a:p>
          <a:p>
            <a:pPr marL="0" indent="0">
              <a:lnSpc>
                <a:spcPts val="1660"/>
              </a:lnSpc>
              <a:buClr>
                <a:schemeClr val="accent1"/>
              </a:buClr>
              <a:buNone/>
            </a:pPr>
            <a:endPar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endParaRPr>
          </a:p>
          <a:p>
            <a:pPr>
              <a:lnSpc>
                <a:spcPts val="1660"/>
              </a:lnSpc>
              <a:buClr>
                <a:schemeClr val="accent1"/>
              </a:buClr>
              <a:buFont typeface="Wingdings" pitchFamily="2" charset="2"/>
              <a:buChar char="ü"/>
            </a:pPr>
            <a:r>
              <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rPr>
              <a:t>Affirmation de soi</a:t>
            </a:r>
          </a:p>
          <a:p>
            <a:pPr marL="0" indent="0">
              <a:lnSpc>
                <a:spcPts val="1660"/>
              </a:lnSpc>
              <a:buClr>
                <a:schemeClr val="accent1"/>
              </a:buClr>
              <a:buNone/>
            </a:pPr>
            <a:endPar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endParaRPr>
          </a:p>
          <a:p>
            <a:pPr>
              <a:lnSpc>
                <a:spcPts val="1660"/>
              </a:lnSpc>
              <a:buClr>
                <a:schemeClr val="accent1"/>
              </a:buClr>
              <a:buFont typeface="Wingdings" pitchFamily="2" charset="2"/>
              <a:buChar char="ü"/>
            </a:pPr>
            <a:r>
              <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rPr>
              <a:t>Respect de soi</a:t>
            </a:r>
          </a:p>
          <a:p>
            <a:pPr marL="0" indent="0">
              <a:lnSpc>
                <a:spcPts val="1660"/>
              </a:lnSpc>
              <a:buClr>
                <a:schemeClr val="accent1"/>
              </a:buClr>
              <a:buNone/>
            </a:pPr>
            <a:endPar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endParaRPr>
          </a:p>
          <a:p>
            <a:pPr>
              <a:lnSpc>
                <a:spcPts val="1660"/>
              </a:lnSpc>
              <a:buClr>
                <a:schemeClr val="accent1"/>
              </a:buClr>
              <a:buFont typeface="Wingdings" pitchFamily="2" charset="2"/>
              <a:buChar char="ü"/>
            </a:pPr>
            <a:r>
              <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rPr>
              <a:t>Acceptation du passé et reconquête de l’avenir</a:t>
            </a:r>
          </a:p>
          <a:p>
            <a:pPr>
              <a:buClr>
                <a:schemeClr val="accent1"/>
              </a:buClr>
              <a:buFont typeface="Wingdings" pitchFamily="2" charset="2"/>
              <a:buChar char="ü"/>
            </a:pPr>
            <a:endParaRPr lang="fr-CA" sz="1800" dirty="0">
              <a:solidFill>
                <a:schemeClr val="tx2"/>
              </a:solidFill>
              <a:ea typeface="Times New Roman" panose="02020603050405020304" pitchFamily="18" charset="0"/>
              <a:cs typeface="Calibri" panose="020F0502020204030204" pitchFamily="34" charset="0"/>
            </a:endParaRPr>
          </a:p>
          <a:p>
            <a:pPr marL="0" indent="0">
              <a:buNone/>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pic>
        <p:nvPicPr>
          <p:cNvPr id="4" name="Image 3">
            <a:extLst>
              <a:ext uri="{FF2B5EF4-FFF2-40B4-BE49-F238E27FC236}">
                <a16:creationId xmlns:a16="http://schemas.microsoft.com/office/drawing/2014/main" id="{64B3F046-8F83-606F-9AAA-9492D039AD07}"/>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619415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0" y="-1"/>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000640"/>
          </a:solidFill>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3490372" y="359720"/>
            <a:ext cx="11038314" cy="1470025"/>
          </a:xfrm>
        </p:spPr>
        <p:txBody>
          <a:bodyPr>
            <a:normAutofit/>
          </a:bodyPr>
          <a:lstStyle/>
          <a:p>
            <a:r>
              <a:rPr lang="fr-FR" sz="4000" dirty="0">
                <a:solidFill>
                  <a:schemeClr val="bg1"/>
                </a:solidFill>
                <a:latin typeface="Lato" panose="020F0502020204030203" pitchFamily="34" charset="0"/>
                <a:ea typeface="Lato" panose="020F0502020204030203" pitchFamily="34" charset="0"/>
                <a:cs typeface="Lato" panose="020F0502020204030203" pitchFamily="34" charset="0"/>
              </a:rPr>
              <a:t>Les programmes psychoéducatifs : </a:t>
            </a:r>
            <a:br>
              <a:rPr lang="fr-FR" sz="4000" dirty="0">
                <a:solidFill>
                  <a:schemeClr val="bg1"/>
                </a:solidFill>
                <a:latin typeface="Lato" panose="020F0502020204030203" pitchFamily="34" charset="0"/>
                <a:ea typeface="Lato" panose="020F0502020204030203" pitchFamily="34" charset="0"/>
                <a:cs typeface="Lato" panose="020F0502020204030203" pitchFamily="34" charset="0"/>
              </a:rPr>
            </a:br>
            <a:r>
              <a:rPr lang="fr-FR" sz="4000" dirty="0">
                <a:solidFill>
                  <a:schemeClr val="bg1"/>
                </a:solidFill>
                <a:latin typeface="Lato" panose="020F0502020204030203" pitchFamily="34" charset="0"/>
                <a:ea typeface="Lato" panose="020F0502020204030203" pitchFamily="34" charset="0"/>
                <a:cs typeface="Lato" panose="020F0502020204030203" pitchFamily="34" charset="0"/>
              </a:rPr>
              <a:t>leurs effets</a:t>
            </a:r>
          </a:p>
        </p:txBody>
      </p:sp>
      <p:sp>
        <p:nvSpPr>
          <p:cNvPr id="3" name="Moins 2">
            <a:extLst>
              <a:ext uri="{FF2B5EF4-FFF2-40B4-BE49-F238E27FC236}">
                <a16:creationId xmlns:a16="http://schemas.microsoft.com/office/drawing/2014/main" id="{ACA2DE8E-C1EB-005E-3EEB-D5378FBD82B7}"/>
              </a:ext>
            </a:extLst>
          </p:cNvPr>
          <p:cNvSpPr/>
          <p:nvPr/>
        </p:nvSpPr>
        <p:spPr>
          <a:xfrm>
            <a:off x="4700350" y="1806517"/>
            <a:ext cx="15697200" cy="324068"/>
          </a:xfrm>
          <a:prstGeom prst="mathMinus">
            <a:avLst/>
          </a:prstGeom>
          <a:solidFill>
            <a:srgbClr val="FD977E">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A2C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graphicFrame>
        <p:nvGraphicFramePr>
          <p:cNvPr id="4" name="Diagramme 3">
            <a:extLst>
              <a:ext uri="{FF2B5EF4-FFF2-40B4-BE49-F238E27FC236}">
                <a16:creationId xmlns:a16="http://schemas.microsoft.com/office/drawing/2014/main" id="{9CE0F8A6-13C5-890A-3032-A74BF23F0D56}"/>
              </a:ext>
            </a:extLst>
          </p:cNvPr>
          <p:cNvGraphicFramePr/>
          <p:nvPr>
            <p:extLst>
              <p:ext uri="{D42A27DB-BD31-4B8C-83A1-F6EECF244321}">
                <p14:modId xmlns:p14="http://schemas.microsoft.com/office/powerpoint/2010/main" val="3184716454"/>
              </p:ext>
            </p:extLst>
          </p:nvPr>
        </p:nvGraphicFramePr>
        <p:xfrm>
          <a:off x="1034716" y="4397338"/>
          <a:ext cx="16016578" cy="635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a:extLst>
              <a:ext uri="{FF2B5EF4-FFF2-40B4-BE49-F238E27FC236}">
                <a16:creationId xmlns:a16="http://schemas.microsoft.com/office/drawing/2014/main" id="{1A6FC156-6FE0-C879-662A-B94856D49828}"/>
              </a:ext>
            </a:extLst>
          </p:cNvPr>
          <p:cNvSpPr txBox="1"/>
          <p:nvPr/>
        </p:nvSpPr>
        <p:spPr>
          <a:xfrm>
            <a:off x="1412174" y="3063284"/>
            <a:ext cx="4956542" cy="707886"/>
          </a:xfrm>
          <a:prstGeom prst="rect">
            <a:avLst/>
          </a:prstGeom>
          <a:noFill/>
        </p:spPr>
        <p:txBody>
          <a:bodyPr wrap="square" rtlCol="0">
            <a:spAutoFit/>
          </a:bodyPr>
          <a:lstStyle/>
          <a:p>
            <a:pPr algn="ctr">
              <a:buClr>
                <a:srgbClr val="7F7F7F"/>
              </a:buClr>
            </a:pPr>
            <a:r>
              <a:rPr lang="fr-FR" sz="2000" dirty="0">
                <a:solidFill>
                  <a:srgbClr val="000540"/>
                </a:solidFill>
              </a:rPr>
              <a:t>Démonstration théorique de la pertinence</a:t>
            </a:r>
          </a:p>
          <a:p>
            <a:pPr algn="ctr">
              <a:buClr>
                <a:srgbClr val="7F7F7F"/>
              </a:buClr>
            </a:pPr>
            <a:r>
              <a:rPr lang="fr-FR" sz="2000" dirty="0">
                <a:solidFill>
                  <a:srgbClr val="000540"/>
                </a:solidFill>
              </a:rPr>
              <a:t>Recueil d’opinions sur le programme </a:t>
            </a:r>
          </a:p>
        </p:txBody>
      </p:sp>
      <p:sp>
        <p:nvSpPr>
          <p:cNvPr id="7" name="ZoneTexte 6">
            <a:extLst>
              <a:ext uri="{FF2B5EF4-FFF2-40B4-BE49-F238E27FC236}">
                <a16:creationId xmlns:a16="http://schemas.microsoft.com/office/drawing/2014/main" id="{DA61894B-5FAF-3941-532A-F15238DE3141}"/>
              </a:ext>
            </a:extLst>
          </p:cNvPr>
          <p:cNvSpPr txBox="1"/>
          <p:nvPr/>
        </p:nvSpPr>
        <p:spPr>
          <a:xfrm>
            <a:off x="6935173" y="2877841"/>
            <a:ext cx="4417654" cy="1015663"/>
          </a:xfrm>
          <a:prstGeom prst="rect">
            <a:avLst/>
          </a:prstGeom>
          <a:noFill/>
        </p:spPr>
        <p:txBody>
          <a:bodyPr wrap="square" rtlCol="0">
            <a:spAutoFit/>
          </a:bodyPr>
          <a:lstStyle/>
          <a:p>
            <a:pPr lvl="0" algn="ctr">
              <a:buClr>
                <a:srgbClr val="7F7F7F"/>
              </a:buClr>
            </a:pPr>
            <a:r>
              <a:rPr lang="fr-CA" sz="2000" dirty="0">
                <a:solidFill>
                  <a:srgbClr val="000540"/>
                </a:solidFill>
              </a:rPr>
              <a:t>Études de cas</a:t>
            </a:r>
          </a:p>
          <a:p>
            <a:pPr lvl="0" algn="ctr">
              <a:buClr>
                <a:srgbClr val="7F7F7F"/>
              </a:buClr>
            </a:pPr>
            <a:r>
              <a:rPr lang="fr-CA" sz="2000" dirty="0">
                <a:solidFill>
                  <a:srgbClr val="000540"/>
                </a:solidFill>
              </a:rPr>
              <a:t>Évaluation des différences pré/post</a:t>
            </a:r>
          </a:p>
          <a:p>
            <a:pPr lvl="0" algn="ctr">
              <a:buClr>
                <a:srgbClr val="7F7F7F"/>
              </a:buClr>
            </a:pPr>
            <a:r>
              <a:rPr lang="fr-CA" sz="2000" dirty="0">
                <a:solidFill>
                  <a:srgbClr val="000540"/>
                </a:solidFill>
              </a:rPr>
              <a:t>Pas de comparaison avec gr. témoin</a:t>
            </a:r>
          </a:p>
        </p:txBody>
      </p:sp>
      <p:sp>
        <p:nvSpPr>
          <p:cNvPr id="8" name="ZoneTexte 7">
            <a:extLst>
              <a:ext uri="{FF2B5EF4-FFF2-40B4-BE49-F238E27FC236}">
                <a16:creationId xmlns:a16="http://schemas.microsoft.com/office/drawing/2014/main" id="{56AC457B-5612-D396-64DB-3234361AB2DE}"/>
              </a:ext>
            </a:extLst>
          </p:cNvPr>
          <p:cNvSpPr txBox="1"/>
          <p:nvPr/>
        </p:nvSpPr>
        <p:spPr>
          <a:xfrm>
            <a:off x="12082445" y="2935145"/>
            <a:ext cx="4793381" cy="1015663"/>
          </a:xfrm>
          <a:prstGeom prst="rect">
            <a:avLst/>
          </a:prstGeom>
          <a:noFill/>
        </p:spPr>
        <p:txBody>
          <a:bodyPr wrap="square" rtlCol="0">
            <a:spAutoFit/>
          </a:bodyPr>
          <a:lstStyle/>
          <a:p>
            <a:pPr lvl="0" algn="ctr">
              <a:buClr>
                <a:srgbClr val="7F7F7F"/>
              </a:buClr>
            </a:pPr>
            <a:r>
              <a:rPr lang="fr-CA" sz="2000" dirty="0">
                <a:solidFill>
                  <a:srgbClr val="000540"/>
                </a:solidFill>
              </a:rPr>
              <a:t>Évaluation des différences pré/post</a:t>
            </a:r>
          </a:p>
          <a:p>
            <a:pPr lvl="0" algn="ctr">
              <a:buClr>
                <a:srgbClr val="7F7F7F"/>
              </a:buClr>
            </a:pPr>
            <a:r>
              <a:rPr lang="fr-CA" sz="2000" dirty="0">
                <a:solidFill>
                  <a:srgbClr val="000540"/>
                </a:solidFill>
              </a:rPr>
              <a:t>Comparaison avec groupe témoin</a:t>
            </a:r>
          </a:p>
          <a:p>
            <a:pPr lvl="0" algn="ctr">
              <a:buClr>
                <a:srgbClr val="7F7F7F"/>
              </a:buClr>
            </a:pPr>
            <a:r>
              <a:rPr lang="fr-CA" sz="2000" dirty="0">
                <a:solidFill>
                  <a:srgbClr val="000540"/>
                </a:solidFill>
              </a:rPr>
              <a:t>Réplication des résultats</a:t>
            </a:r>
          </a:p>
        </p:txBody>
      </p:sp>
      <p:sp>
        <p:nvSpPr>
          <p:cNvPr id="11" name="Flèche vers le bas 10">
            <a:extLst>
              <a:ext uri="{FF2B5EF4-FFF2-40B4-BE49-F238E27FC236}">
                <a16:creationId xmlns:a16="http://schemas.microsoft.com/office/drawing/2014/main" id="{D646F893-05A2-CC1A-3E95-09B486EFCCAB}"/>
              </a:ext>
            </a:extLst>
          </p:cNvPr>
          <p:cNvSpPr/>
          <p:nvPr/>
        </p:nvSpPr>
        <p:spPr>
          <a:xfrm>
            <a:off x="3585788" y="3935640"/>
            <a:ext cx="446154" cy="372124"/>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Flèche vers le bas 11">
            <a:extLst>
              <a:ext uri="{FF2B5EF4-FFF2-40B4-BE49-F238E27FC236}">
                <a16:creationId xmlns:a16="http://schemas.microsoft.com/office/drawing/2014/main" id="{A7C7C097-AFA4-3513-66F6-2A8F22C3A1EE}"/>
              </a:ext>
            </a:extLst>
          </p:cNvPr>
          <p:cNvSpPr/>
          <p:nvPr/>
        </p:nvSpPr>
        <p:spPr>
          <a:xfrm>
            <a:off x="8786452" y="4036196"/>
            <a:ext cx="446154" cy="285603"/>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 name="Flèche vers le bas 13">
            <a:extLst>
              <a:ext uri="{FF2B5EF4-FFF2-40B4-BE49-F238E27FC236}">
                <a16:creationId xmlns:a16="http://schemas.microsoft.com/office/drawing/2014/main" id="{E8DC9CAF-8DDE-1E4F-7BB9-41FE28D50844}"/>
              </a:ext>
            </a:extLst>
          </p:cNvPr>
          <p:cNvSpPr/>
          <p:nvPr/>
        </p:nvSpPr>
        <p:spPr>
          <a:xfrm>
            <a:off x="14187244" y="3973796"/>
            <a:ext cx="446154" cy="285603"/>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8" name="Diagramme 17">
            <a:extLst>
              <a:ext uri="{FF2B5EF4-FFF2-40B4-BE49-F238E27FC236}">
                <a16:creationId xmlns:a16="http://schemas.microsoft.com/office/drawing/2014/main" id="{6242B5AF-5FFA-8D08-4DB0-19F416573F2B}"/>
              </a:ext>
            </a:extLst>
          </p:cNvPr>
          <p:cNvGraphicFramePr/>
          <p:nvPr>
            <p:extLst>
              <p:ext uri="{D42A27DB-BD31-4B8C-83A1-F6EECF244321}">
                <p14:modId xmlns:p14="http://schemas.microsoft.com/office/powerpoint/2010/main" val="2196260112"/>
              </p:ext>
            </p:extLst>
          </p:nvPr>
        </p:nvGraphicFramePr>
        <p:xfrm>
          <a:off x="1652337" y="5302597"/>
          <a:ext cx="15398956" cy="14381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AlternateContent xmlns:mc="http://schemas.openxmlformats.org/markup-compatibility/2006" xmlns:a14="http://schemas.microsoft.com/office/drawing/2010/main">
        <mc:Choice Requires="a14">
          <p:graphicFrame>
            <p:nvGraphicFramePr>
              <p:cNvPr id="24" name="Diagramme 23">
                <a:extLst>
                  <a:ext uri="{FF2B5EF4-FFF2-40B4-BE49-F238E27FC236}">
                    <a16:creationId xmlns:a16="http://schemas.microsoft.com/office/drawing/2014/main" id="{02CF45B2-AA5C-2991-1BC6-8DCCC98232CF}"/>
                  </a:ext>
                </a:extLst>
              </p:cNvPr>
              <p:cNvGraphicFramePr/>
              <p:nvPr>
                <p:extLst>
                  <p:ext uri="{D42A27DB-BD31-4B8C-83A1-F6EECF244321}">
                    <p14:modId xmlns:p14="http://schemas.microsoft.com/office/powerpoint/2010/main" val="3644027142"/>
                  </p:ext>
                </p:extLst>
              </p:nvPr>
            </p:nvGraphicFramePr>
            <p:xfrm>
              <a:off x="1652337" y="6901930"/>
              <a:ext cx="15398956" cy="253915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Choice>
        <mc:Fallback xmlns="">
          <p:graphicFrame>
            <p:nvGraphicFramePr>
              <p:cNvPr id="24" name="Diagramme 23">
                <a:extLst>
                  <a:ext uri="{FF2B5EF4-FFF2-40B4-BE49-F238E27FC236}">
                    <a16:creationId xmlns:a16="http://schemas.microsoft.com/office/drawing/2014/main" id="{02CF45B2-AA5C-2991-1BC6-8DCCC98232CF}"/>
                  </a:ext>
                </a:extLst>
              </p:cNvPr>
              <p:cNvGraphicFramePr/>
              <p:nvPr>
                <p:extLst>
                  <p:ext uri="{D42A27DB-BD31-4B8C-83A1-F6EECF244321}">
                    <p14:modId xmlns:p14="http://schemas.microsoft.com/office/powerpoint/2010/main" val="3644027142"/>
                  </p:ext>
                </p:extLst>
              </p:nvPr>
            </p:nvGraphicFramePr>
            <p:xfrm>
              <a:off x="1652337" y="6901930"/>
              <a:ext cx="15398956" cy="253915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mc:Fallback>
      </mc:AlternateContent>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31A1C593-B886-DE68-4745-6A94DB0008A3}"/>
                  </a:ext>
                </a:extLst>
              </p:cNvPr>
              <p:cNvSpPr txBox="1"/>
              <p:nvPr/>
            </p:nvSpPr>
            <p:spPr>
              <a:xfrm>
                <a:off x="7491891" y="7240548"/>
                <a:ext cx="4154905" cy="192347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CA" i="0" smtClean="0">
                          <a:solidFill>
                            <a:srgbClr val="000540"/>
                          </a:solidFill>
                          <a:latin typeface="Cambria Math" panose="02040503050406030204" pitchFamily="18" charset="0"/>
                          <a:ea typeface="Cambria Math" panose="02040503050406030204" pitchFamily="18" charset="0"/>
                        </a:rPr>
                        <m:t>↑</m:t>
                      </m:r>
                      <m:r>
                        <m:rPr>
                          <m:sty m:val="p"/>
                        </m:rPr>
                        <a:rPr lang="fr-CA" b="0" i="0" smtClean="0">
                          <a:solidFill>
                            <a:srgbClr val="000540"/>
                          </a:solidFill>
                          <a:latin typeface="Cambria Math" panose="02040503050406030204" pitchFamily="18" charset="0"/>
                          <a:ea typeface="Cambria Math" panose="02040503050406030204" pitchFamily="18" charset="0"/>
                        </a:rPr>
                        <m:t>estime</m:t>
                      </m:r>
                      <m:r>
                        <a:rPr lang="fr-CA" b="0" i="0" smtClean="0">
                          <a:solidFill>
                            <a:srgbClr val="000540"/>
                          </a:solidFill>
                          <a:latin typeface="Cambria Math" panose="02040503050406030204" pitchFamily="18" charset="0"/>
                          <a:ea typeface="Cambria Math" panose="02040503050406030204" pitchFamily="18" charset="0"/>
                        </a:rPr>
                        <m:t> </m:t>
                      </m:r>
                      <m:r>
                        <m:rPr>
                          <m:sty m:val="p"/>
                        </m:rPr>
                        <a:rPr lang="fr-CA" b="0" i="0" smtClean="0">
                          <a:solidFill>
                            <a:srgbClr val="000540"/>
                          </a:solidFill>
                          <a:latin typeface="Cambria Math" panose="02040503050406030204" pitchFamily="18" charset="0"/>
                          <a:ea typeface="Cambria Math" panose="02040503050406030204" pitchFamily="18" charset="0"/>
                        </a:rPr>
                        <m:t>de</m:t>
                      </m:r>
                      <m:r>
                        <a:rPr lang="fr-CA" b="0" i="0" smtClean="0">
                          <a:solidFill>
                            <a:srgbClr val="000540"/>
                          </a:solidFill>
                          <a:latin typeface="Cambria Math" panose="02040503050406030204" pitchFamily="18" charset="0"/>
                          <a:ea typeface="Cambria Math" panose="02040503050406030204" pitchFamily="18" charset="0"/>
                        </a:rPr>
                        <m:t> </m:t>
                      </m:r>
                      <m:r>
                        <m:rPr>
                          <m:sty m:val="p"/>
                        </m:rPr>
                        <a:rPr lang="fr-CA" b="0" i="0" smtClean="0">
                          <a:solidFill>
                            <a:srgbClr val="000540"/>
                          </a:solidFill>
                          <a:latin typeface="Cambria Math" panose="02040503050406030204" pitchFamily="18" charset="0"/>
                          <a:ea typeface="Cambria Math" panose="02040503050406030204" pitchFamily="18" charset="0"/>
                        </a:rPr>
                        <m:t>soi</m:t>
                      </m:r>
                      <m:r>
                        <a:rPr lang="fr-CA" b="0" i="0" smtClean="0">
                          <a:solidFill>
                            <a:srgbClr val="000540"/>
                          </a:solidFill>
                          <a:latin typeface="Cambria Math" panose="02040503050406030204" pitchFamily="18" charset="0"/>
                          <a:ea typeface="Cambria Math" panose="02040503050406030204" pitchFamily="18" charset="0"/>
                        </a:rPr>
                        <m:t> ↑</m:t>
                      </m:r>
                      <m:r>
                        <m:rPr>
                          <m:sty m:val="p"/>
                        </m:rPr>
                        <a:rPr lang="fr-CA" b="0" i="0" smtClean="0">
                          <a:solidFill>
                            <a:srgbClr val="000540"/>
                          </a:solidFill>
                          <a:latin typeface="Cambria Math" panose="02040503050406030204" pitchFamily="18" charset="0"/>
                          <a:ea typeface="Cambria Math" panose="02040503050406030204" pitchFamily="18" charset="0"/>
                        </a:rPr>
                        <m:t>strat</m:t>
                      </m:r>
                      <m:r>
                        <a:rPr lang="fr-CA" b="0" i="0" smtClean="0">
                          <a:solidFill>
                            <a:srgbClr val="000540"/>
                          </a:solidFill>
                          <a:latin typeface="Cambria Math" panose="02040503050406030204" pitchFamily="18" charset="0"/>
                          <a:ea typeface="Cambria Math" panose="02040503050406030204" pitchFamily="18" charset="0"/>
                        </a:rPr>
                        <m:t>é</m:t>
                      </m:r>
                      <m:r>
                        <m:rPr>
                          <m:sty m:val="p"/>
                        </m:rPr>
                        <a:rPr lang="fr-CA" b="0" i="0" smtClean="0">
                          <a:solidFill>
                            <a:srgbClr val="000540"/>
                          </a:solidFill>
                          <a:latin typeface="Cambria Math" panose="02040503050406030204" pitchFamily="18" charset="0"/>
                          <a:ea typeface="Cambria Math" panose="02040503050406030204" pitchFamily="18" charset="0"/>
                        </a:rPr>
                        <m:t>gies</m:t>
                      </m:r>
                      <m:r>
                        <a:rPr lang="fr-CA" b="0" i="0" smtClean="0">
                          <a:solidFill>
                            <a:srgbClr val="000540"/>
                          </a:solidFill>
                          <a:latin typeface="Cambria Math" panose="02040503050406030204" pitchFamily="18" charset="0"/>
                          <a:ea typeface="Cambria Math" panose="02040503050406030204" pitchFamily="18" charset="0"/>
                        </a:rPr>
                        <m:t> </m:t>
                      </m:r>
                      <m:sSup>
                        <m:sSupPr>
                          <m:ctrlPr>
                            <a:rPr lang="fr-CA" b="0" i="1" smtClean="0">
                              <a:solidFill>
                                <a:srgbClr val="000540"/>
                              </a:solidFill>
                              <a:latin typeface="Cambria Math" panose="02040503050406030204" pitchFamily="18" charset="0"/>
                              <a:ea typeface="Cambria Math" panose="02040503050406030204" pitchFamily="18" charset="0"/>
                            </a:rPr>
                          </m:ctrlPr>
                        </m:sSupPr>
                        <m:e>
                          <m:r>
                            <m:rPr>
                              <m:sty m:val="p"/>
                            </m:rPr>
                            <a:rPr lang="fr-CA" b="0" i="0" smtClean="0">
                              <a:solidFill>
                                <a:srgbClr val="000540"/>
                              </a:solidFill>
                              <a:latin typeface="Cambria Math" panose="02040503050406030204" pitchFamily="18" charset="0"/>
                              <a:ea typeface="Cambria Math" panose="02040503050406030204" pitchFamily="18" charset="0"/>
                            </a:rPr>
                            <m:t>d</m:t>
                          </m:r>
                        </m:e>
                        <m:sup>
                          <m:r>
                            <a:rPr lang="fr-CA" b="0" i="0" smtClean="0">
                              <a:solidFill>
                                <a:srgbClr val="000540"/>
                              </a:solidFill>
                              <a:latin typeface="Cambria Math" panose="02040503050406030204" pitchFamily="18" charset="0"/>
                              <a:ea typeface="Cambria Math" panose="02040503050406030204" pitchFamily="18" charset="0"/>
                            </a:rPr>
                            <m:t>′</m:t>
                          </m:r>
                        </m:sup>
                      </m:sSup>
                      <m:r>
                        <m:rPr>
                          <m:sty m:val="p"/>
                        </m:rPr>
                        <a:rPr lang="fr-CA" b="0" i="0" smtClean="0">
                          <a:solidFill>
                            <a:srgbClr val="000540"/>
                          </a:solidFill>
                          <a:latin typeface="Cambria Math" panose="02040503050406030204" pitchFamily="18" charset="0"/>
                          <a:ea typeface="Cambria Math" panose="02040503050406030204" pitchFamily="18" charset="0"/>
                        </a:rPr>
                        <m:t>adaptation</m:t>
                      </m:r>
                      <m:r>
                        <a:rPr lang="fr-CA" b="0" i="0" smtClean="0">
                          <a:solidFill>
                            <a:srgbClr val="000540"/>
                          </a:solidFill>
                          <a:latin typeface="Cambria Math" panose="02040503050406030204" pitchFamily="18" charset="0"/>
                          <a:ea typeface="Cambria Math" panose="02040503050406030204" pitchFamily="18" charset="0"/>
                        </a:rPr>
                        <m:t> </m:t>
                      </m:r>
                    </m:oMath>
                  </m:oMathPara>
                </a14:m>
                <a:endParaRPr lang="fr-CA" b="0" dirty="0">
                  <a:solidFill>
                    <a:srgbClr val="000540"/>
                  </a:solidFill>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i="0" smtClean="0">
                          <a:solidFill>
                            <a:srgbClr val="000540"/>
                          </a:solidFill>
                          <a:latin typeface="Cambria Math" panose="02040503050406030204" pitchFamily="18" charset="0"/>
                          <a:ea typeface="Cambria Math" panose="02040503050406030204" pitchFamily="18" charset="0"/>
                        </a:rPr>
                        <m:t>∅</m:t>
                      </m:r>
                      <m:r>
                        <a:rPr lang="fr-CA" b="0" i="0" smtClean="0">
                          <a:solidFill>
                            <a:srgbClr val="000540"/>
                          </a:solidFill>
                          <a:latin typeface="Cambria Math" panose="02040503050406030204" pitchFamily="18" charset="0"/>
                          <a:ea typeface="Cambria Math" panose="02040503050406030204" pitchFamily="18" charset="0"/>
                        </a:rPr>
                        <m:t> </m:t>
                      </m:r>
                      <m:r>
                        <m:rPr>
                          <m:sty m:val="p"/>
                        </m:rPr>
                        <a:rPr lang="fr-CA" b="0" i="0" smtClean="0">
                          <a:solidFill>
                            <a:srgbClr val="000540"/>
                          </a:solidFill>
                          <a:latin typeface="Cambria Math" panose="02040503050406030204" pitchFamily="18" charset="0"/>
                          <a:ea typeface="Cambria Math" panose="02040503050406030204" pitchFamily="18" charset="0"/>
                        </a:rPr>
                        <m:t>r</m:t>
                      </m:r>
                      <m:r>
                        <a:rPr lang="fr-CA" b="0" i="0" smtClean="0">
                          <a:solidFill>
                            <a:srgbClr val="000540"/>
                          </a:solidFill>
                          <a:latin typeface="Cambria Math" panose="02040503050406030204" pitchFamily="18" charset="0"/>
                          <a:ea typeface="Cambria Math" panose="02040503050406030204" pitchFamily="18" charset="0"/>
                        </a:rPr>
                        <m:t>é</m:t>
                      </m:r>
                      <m:r>
                        <m:rPr>
                          <m:sty m:val="p"/>
                        </m:rPr>
                        <a:rPr lang="fr-CA" b="0" i="0" smtClean="0">
                          <a:solidFill>
                            <a:srgbClr val="000540"/>
                          </a:solidFill>
                          <a:latin typeface="Cambria Math" panose="02040503050406030204" pitchFamily="18" charset="0"/>
                          <a:ea typeface="Cambria Math" panose="02040503050406030204" pitchFamily="18" charset="0"/>
                        </a:rPr>
                        <m:t>silience</m:t>
                      </m:r>
                    </m:oMath>
                  </m:oMathPara>
                </a14:m>
                <a:endParaRPr lang="fr-CA" b="0" dirty="0">
                  <a:solidFill>
                    <a:srgbClr val="000540"/>
                  </a:solidFill>
                  <a:ea typeface="Cambria Math" panose="02040503050406030204" pitchFamily="18" charset="0"/>
                </a:endParaRPr>
              </a:p>
              <a:p>
                <a14:m>
                  <m:oMath xmlns:m="http://schemas.openxmlformats.org/officeDocument/2006/math">
                    <m:r>
                      <a:rPr lang="fr-CA" i="0" smtClean="0">
                        <a:solidFill>
                          <a:srgbClr val="000540"/>
                        </a:solidFill>
                        <a:latin typeface="Cambria Math" panose="02040503050406030204" pitchFamily="18" charset="0"/>
                        <a:ea typeface="Cambria Math" panose="02040503050406030204" pitchFamily="18" charset="0"/>
                      </a:rPr>
                      <m:t>∅</m:t>
                    </m:r>
                  </m:oMath>
                </a14:m>
                <a:r>
                  <a:rPr lang="fr-CA" dirty="0">
                    <a:solidFill>
                      <a:srgbClr val="000540"/>
                    </a:solidFill>
                    <a:ea typeface="Cambria Math" panose="02040503050406030204" pitchFamily="18" charset="0"/>
                  </a:rPr>
                  <a:t> impulsivité</a:t>
                </a:r>
              </a:p>
              <a:p>
                <a:endParaRPr lang="fr-CA" i="1" dirty="0">
                  <a:solidFill>
                    <a:srgbClr val="000540"/>
                  </a:solidFill>
                  <a:ea typeface="Cambria Math" panose="02040503050406030204" pitchFamily="18" charset="0"/>
                </a:endParaRPr>
              </a:p>
              <a:p>
                <a:pPr marL="285750" indent="-285750">
                  <a:buFont typeface="Arial" panose="020B0604020202020204" pitchFamily="34" charset="0"/>
                  <a:buChar char="•"/>
                </a:pPr>
                <a:r>
                  <a:rPr lang="fr-CA" sz="1400" i="1" dirty="0">
                    <a:solidFill>
                      <a:srgbClr val="000540"/>
                    </a:solidFill>
                    <a:ea typeface="Cambria Math" panose="02040503050406030204" pitchFamily="18" charset="0"/>
                  </a:rPr>
                  <a:t>Girls group = n = 1 </a:t>
                </a:r>
              </a:p>
              <a:p>
                <a:pPr marL="285750" indent="-285750">
                  <a:buFont typeface="Arial" panose="020B0604020202020204" pitchFamily="34" charset="0"/>
                  <a:buChar char="•"/>
                </a:pPr>
                <a:r>
                  <a:rPr lang="fr-CA" sz="1400" i="1" dirty="0">
                    <a:solidFill>
                      <a:srgbClr val="000540"/>
                    </a:solidFill>
                    <a:ea typeface="Cambria Math" panose="02040503050406030204" pitchFamily="18" charset="0"/>
                  </a:rPr>
                  <a:t>Ending the Game = nbreuses limites </a:t>
                </a:r>
                <a:r>
                  <a:rPr lang="fr-CA" sz="1400" i="1" dirty="0" err="1">
                    <a:solidFill>
                      <a:srgbClr val="000540"/>
                    </a:solidFill>
                    <a:ea typeface="Cambria Math" panose="02040503050406030204" pitchFamily="18" charset="0"/>
                  </a:rPr>
                  <a:t>métho</a:t>
                </a:r>
                <a:endParaRPr lang="fr-CA" sz="1400" dirty="0"/>
              </a:p>
            </p:txBody>
          </p:sp>
        </mc:Choice>
        <mc:Fallback xmlns="">
          <p:sp>
            <p:nvSpPr>
              <p:cNvPr id="25" name="ZoneTexte 24">
                <a:extLst>
                  <a:ext uri="{FF2B5EF4-FFF2-40B4-BE49-F238E27FC236}">
                    <a16:creationId xmlns:a16="http://schemas.microsoft.com/office/drawing/2014/main" id="{31A1C593-B886-DE68-4745-6A94DB0008A3}"/>
                  </a:ext>
                </a:extLst>
              </p:cNvPr>
              <p:cNvSpPr txBox="1">
                <a:spLocks noRot="1" noChangeAspect="1" noMove="1" noResize="1" noEditPoints="1" noAdjustHandles="1" noChangeArrowheads="1" noChangeShapeType="1" noTextEdit="1"/>
              </p:cNvSpPr>
              <p:nvPr/>
            </p:nvSpPr>
            <p:spPr>
              <a:xfrm>
                <a:off x="7491891" y="7240548"/>
                <a:ext cx="4154905" cy="1923475"/>
              </a:xfrm>
              <a:prstGeom prst="rect">
                <a:avLst/>
              </a:prstGeom>
              <a:blipFill>
                <a:blip r:embed="rId24"/>
                <a:stretch>
                  <a:fillRect l="-304" b="-2632"/>
                </a:stretch>
              </a:blipFill>
            </p:spPr>
            <p:txBody>
              <a:bodyPr/>
              <a:lstStyle/>
              <a:p>
                <a:r>
                  <a:rPr lang="fr-CA">
                    <a:noFill/>
                  </a:rPr>
                  <a:t> </a:t>
                </a:r>
              </a:p>
            </p:txBody>
          </p:sp>
        </mc:Fallback>
      </mc:AlternateContent>
      <p:pic>
        <p:nvPicPr>
          <p:cNvPr id="9" name="Image 8">
            <a:extLst>
              <a:ext uri="{FF2B5EF4-FFF2-40B4-BE49-F238E27FC236}">
                <a16:creationId xmlns:a16="http://schemas.microsoft.com/office/drawing/2014/main" id="{FBA96741-E417-7F59-0E7E-EFBFF30E817F}"/>
              </a:ext>
            </a:extLst>
          </p:cNvPr>
          <p:cNvPicPr>
            <a:picLocks noChangeAspect="1"/>
          </p:cNvPicPr>
          <p:nvPr/>
        </p:nvPicPr>
        <p:blipFill>
          <a:blip r:embed="rId25">
            <a:duotone>
              <a:schemeClr val="accent5">
                <a:shade val="45000"/>
                <a:satMod val="135000"/>
              </a:schemeClr>
              <a:prstClr val="white"/>
            </a:duotone>
            <a:extLst>
              <a:ext uri="{BEBA8EAE-BF5A-486C-A8C5-ECC9F3942E4B}">
                <a14:imgProps xmlns:a14="http://schemas.microsoft.com/office/drawing/2010/main">
                  <a14:imgLayer r:embed="rId26">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263597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7" grpId="0"/>
      <p:bldP spid="8" grpId="0"/>
      <p:bldP spid="11" grpId="0" animBg="1"/>
      <p:bldP spid="12" grpId="0" animBg="1"/>
      <p:bldP spid="14" grpId="0" animBg="1"/>
      <p:bldGraphic spid="18" grpId="0">
        <p:bldAsOne/>
      </p:bldGraphic>
      <p:bldGraphic spid="24" grpId="0">
        <p:bldAsOne/>
      </p:bldGraphic>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16499" y="0"/>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5D87A2"/>
          </a:solidFill>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4160230" y="280922"/>
            <a:ext cx="9948795" cy="1470025"/>
          </a:xfrm>
        </p:spPr>
        <p:txBody>
          <a:bodyPr>
            <a:normAutofit/>
          </a:bodyPr>
          <a:lstStyle/>
          <a:p>
            <a:r>
              <a:rPr lang="fr-FR" sz="4000" dirty="0">
                <a:solidFill>
                  <a:schemeClr val="bg1"/>
                </a:solidFill>
                <a:latin typeface="Lato" panose="020F0502020204030203" pitchFamily="34" charset="0"/>
                <a:ea typeface="Lato" panose="020F0502020204030203" pitchFamily="34" charset="0"/>
                <a:cs typeface="Lato" panose="020F0502020204030203" pitchFamily="34" charset="0"/>
              </a:rPr>
              <a:t>Les thérapies cognitives-comportementales centrées sur le trauma</a:t>
            </a:r>
          </a:p>
        </p:txBody>
      </p:sp>
      <p:sp>
        <p:nvSpPr>
          <p:cNvPr id="3" name="Moins 2">
            <a:extLst>
              <a:ext uri="{FF2B5EF4-FFF2-40B4-BE49-F238E27FC236}">
                <a16:creationId xmlns:a16="http://schemas.microsoft.com/office/drawing/2014/main" id="{ACA2DE8E-C1EB-005E-3EEB-D5378FBD82B7}"/>
              </a:ext>
            </a:extLst>
          </p:cNvPr>
          <p:cNvSpPr/>
          <p:nvPr/>
        </p:nvSpPr>
        <p:spPr>
          <a:xfrm>
            <a:off x="4705036" y="1728636"/>
            <a:ext cx="15697200" cy="324068"/>
          </a:xfrm>
          <a:prstGeom prst="mathMinus">
            <a:avLst/>
          </a:prstGeom>
          <a:solidFill>
            <a:srgbClr val="FD977E">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ous-titre 31">
            <a:extLst>
              <a:ext uri="{FF2B5EF4-FFF2-40B4-BE49-F238E27FC236}">
                <a16:creationId xmlns:a16="http://schemas.microsoft.com/office/drawing/2014/main" id="{C85B6E2A-B935-5743-3E49-52520CAAE734}"/>
              </a:ext>
            </a:extLst>
          </p:cNvPr>
          <p:cNvSpPr txBox="1">
            <a:spLocks/>
          </p:cNvSpPr>
          <p:nvPr/>
        </p:nvSpPr>
        <p:spPr>
          <a:xfrm>
            <a:off x="2700749" y="3588521"/>
            <a:ext cx="3815196"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r-FR" sz="2600" b="1" dirty="0">
                <a:solidFill>
                  <a:srgbClr val="FD977E"/>
                </a:solidFill>
              </a:rPr>
              <a:t>APPROCHE THÉORIQUE</a:t>
            </a:r>
          </a:p>
        </p:txBody>
      </p:sp>
      <p:sp>
        <p:nvSpPr>
          <p:cNvPr id="13" name="Espace réservé du texte 3">
            <a:extLst>
              <a:ext uri="{FF2B5EF4-FFF2-40B4-BE49-F238E27FC236}">
                <a16:creationId xmlns:a16="http://schemas.microsoft.com/office/drawing/2014/main" id="{F225A678-1AB2-4C03-C10B-43A0EC55E954}"/>
              </a:ext>
            </a:extLst>
          </p:cNvPr>
          <p:cNvSpPr txBox="1">
            <a:spLocks/>
          </p:cNvSpPr>
          <p:nvPr/>
        </p:nvSpPr>
        <p:spPr>
          <a:xfrm>
            <a:off x="10082745" y="3611497"/>
            <a:ext cx="5504506" cy="1001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1" i="0" u="none" strike="noStrike" kern="1200" cap="none" spc="0" normalizeH="0" baseline="0" noProof="0" dirty="0">
                <a:ln>
                  <a:noFill/>
                </a:ln>
                <a:solidFill>
                  <a:srgbClr val="FD977E"/>
                </a:solidFill>
                <a:effectLst/>
                <a:uLnTx/>
                <a:uFillTx/>
                <a:latin typeface="+mn-lt"/>
                <a:ea typeface="+mn-ea"/>
                <a:cs typeface="+mn-cs"/>
              </a:rPr>
              <a:t>PRINCIPALES MODALITÉS D’INTERVENTION</a:t>
            </a: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C4CE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sp>
        <p:nvSpPr>
          <p:cNvPr id="26" name="Espace réservé du texte 2">
            <a:extLst>
              <a:ext uri="{FF2B5EF4-FFF2-40B4-BE49-F238E27FC236}">
                <a16:creationId xmlns:a16="http://schemas.microsoft.com/office/drawing/2014/main" id="{3FE493B3-7979-7788-872F-241EBA91B903}"/>
              </a:ext>
            </a:extLst>
          </p:cNvPr>
          <p:cNvSpPr txBox="1">
            <a:spLocks/>
          </p:cNvSpPr>
          <p:nvPr/>
        </p:nvSpPr>
        <p:spPr>
          <a:xfrm>
            <a:off x="1221415" y="4529223"/>
            <a:ext cx="7539509" cy="4884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Thérapies basées spécifiquement sur le trauma complexe : </a:t>
            </a:r>
          </a:p>
          <a:p>
            <a:pPr marL="0" indent="0">
              <a:lnSpc>
                <a:spcPct val="100000"/>
              </a:lnSpc>
              <a:buClr>
                <a:schemeClr val="accent1"/>
              </a:buClr>
              <a:buNone/>
            </a:pPr>
            <a:endParaRPr lang="fr-CA" sz="1800" dirty="0">
              <a:solidFill>
                <a:srgbClr val="000540"/>
              </a:solidFill>
              <a:cs typeface="Arial" panose="020B0604020202020204" pitchFamily="34" charset="0"/>
            </a:endParaRPr>
          </a:p>
          <a:p>
            <a:pPr lvl="1">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TF-CBT </a:t>
            </a:r>
          </a:p>
          <a:p>
            <a:pPr lvl="1">
              <a:lnSpc>
                <a:spcPct val="100000"/>
              </a:lnSpc>
              <a:buClr>
                <a:schemeClr val="accent1"/>
              </a:buClr>
              <a:buFont typeface="Wingdings" pitchFamily="2" charset="2"/>
              <a:buChar char="ü"/>
            </a:pPr>
            <a:r>
              <a:rPr lang="fr-CA" sz="1800" dirty="0">
                <a:solidFill>
                  <a:srgbClr val="000540"/>
                </a:solidFill>
                <a:effectLst/>
                <a:ea typeface="Times New Roman" panose="02020603050405020304" pitchFamily="18" charset="0"/>
              </a:rPr>
              <a:t>Cognitive processing </a:t>
            </a:r>
            <a:r>
              <a:rPr lang="fr-CA" sz="1800" dirty="0" err="1">
                <a:solidFill>
                  <a:srgbClr val="000540"/>
                </a:solidFill>
                <a:effectLst/>
                <a:ea typeface="Times New Roman" panose="02020603050405020304" pitchFamily="18" charset="0"/>
              </a:rPr>
              <a:t>therapy</a:t>
            </a:r>
            <a:r>
              <a:rPr lang="fr-CA" sz="1800" dirty="0">
                <a:solidFill>
                  <a:srgbClr val="000540"/>
                </a:solidFill>
                <a:effectLst/>
                <a:ea typeface="Times New Roman" panose="02020603050405020304" pitchFamily="18" charset="0"/>
              </a:rPr>
              <a:t> (CPT)</a:t>
            </a:r>
            <a:endParaRPr lang="fr-CA" sz="1800" dirty="0">
              <a:solidFill>
                <a:srgbClr val="000540"/>
              </a:solidFill>
              <a:cs typeface="Arial" panose="020B0604020202020204" pitchFamily="34" charset="0"/>
            </a:endParaRPr>
          </a:p>
          <a:p>
            <a:pPr marL="0" indent="0">
              <a:lnSpc>
                <a:spcPct val="100000"/>
              </a:lnSpc>
              <a:buClr>
                <a:schemeClr val="accent1"/>
              </a:buClr>
              <a:buNone/>
            </a:pPr>
            <a:endParaRPr lang="fr-CA" sz="1800" dirty="0">
              <a:solidFill>
                <a:srgbClr val="000540"/>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ea typeface="Times New Roman" panose="02020603050405020304" pitchFamily="18" charset="0"/>
              </a:rPr>
              <a:t>I</a:t>
            </a:r>
            <a:r>
              <a:rPr lang="fr-CA" sz="1800" dirty="0">
                <a:solidFill>
                  <a:srgbClr val="000540"/>
                </a:solidFill>
                <a:effectLst/>
                <a:ea typeface="Times New Roman" panose="02020603050405020304" pitchFamily="18" charset="0"/>
              </a:rPr>
              <a:t>nterventions psychoéducatives </a:t>
            </a:r>
          </a:p>
          <a:p>
            <a:pPr>
              <a:lnSpc>
                <a:spcPct val="100000"/>
              </a:lnSpc>
              <a:buClr>
                <a:schemeClr val="accent1"/>
              </a:buClr>
              <a:buFont typeface="Wingdings" pitchFamily="2" charset="2"/>
              <a:buChar char="ü"/>
            </a:pPr>
            <a:r>
              <a:rPr lang="fr-CA" sz="1800" dirty="0">
                <a:solidFill>
                  <a:srgbClr val="000540"/>
                </a:solidFill>
                <a:ea typeface="Times New Roman" panose="02020603050405020304" pitchFamily="18" charset="0"/>
              </a:rPr>
              <a:t>Interventions </a:t>
            </a:r>
            <a:r>
              <a:rPr lang="fr-CA" sz="1800" dirty="0">
                <a:solidFill>
                  <a:srgbClr val="000540"/>
                </a:solidFill>
                <a:effectLst/>
                <a:ea typeface="Times New Roman" panose="02020603050405020304" pitchFamily="18" charset="0"/>
              </a:rPr>
              <a:t>cognitives comportementales</a:t>
            </a:r>
          </a:p>
          <a:p>
            <a:pPr>
              <a:lnSpc>
                <a:spcPct val="100000"/>
              </a:lnSpc>
              <a:buClr>
                <a:schemeClr val="accent1"/>
              </a:buClr>
              <a:buFont typeface="Wingdings" pitchFamily="2" charset="2"/>
              <a:buChar char="ü"/>
            </a:pPr>
            <a:r>
              <a:rPr lang="fr-CA" sz="1800" dirty="0">
                <a:solidFill>
                  <a:srgbClr val="000540"/>
                </a:solidFill>
                <a:ea typeface="Times New Roman" panose="02020603050405020304" pitchFamily="18" charset="0"/>
              </a:rPr>
              <a:t>T</a:t>
            </a:r>
            <a:r>
              <a:rPr lang="fr-CA" sz="1800" dirty="0">
                <a:solidFill>
                  <a:srgbClr val="000540"/>
                </a:solidFill>
                <a:effectLst/>
                <a:ea typeface="Times New Roman" panose="02020603050405020304" pitchFamily="18" charset="0"/>
              </a:rPr>
              <a:t>héorie de l’attachement</a:t>
            </a:r>
          </a:p>
          <a:p>
            <a:pPr>
              <a:lnSpc>
                <a:spcPct val="100000"/>
              </a:lnSpc>
              <a:buClr>
                <a:schemeClr val="accent1"/>
              </a:buClr>
              <a:buFont typeface="Wingdings" pitchFamily="2" charset="2"/>
              <a:buChar char="ü"/>
            </a:pPr>
            <a:r>
              <a:rPr lang="fr-CA" sz="1800" dirty="0">
                <a:solidFill>
                  <a:srgbClr val="000540"/>
                </a:solidFill>
                <a:ea typeface="Times New Roman" panose="02020603050405020304" pitchFamily="18" charset="0"/>
              </a:rPr>
              <a:t>N</a:t>
            </a:r>
            <a:r>
              <a:rPr lang="fr-CA" sz="1800" dirty="0">
                <a:solidFill>
                  <a:srgbClr val="000540"/>
                </a:solidFill>
                <a:effectLst/>
                <a:ea typeface="Times New Roman" panose="02020603050405020304" pitchFamily="18" charset="0"/>
              </a:rPr>
              <a:t>eurobiologie </a:t>
            </a:r>
          </a:p>
          <a:p>
            <a:pPr>
              <a:lnSpc>
                <a:spcPct val="100000"/>
              </a:lnSpc>
              <a:buClr>
                <a:schemeClr val="accent1"/>
              </a:buClr>
              <a:buFont typeface="Wingdings" pitchFamily="2" charset="2"/>
              <a:buChar char="ü"/>
            </a:pPr>
            <a:r>
              <a:rPr lang="fr-CA" sz="1800" dirty="0">
                <a:solidFill>
                  <a:srgbClr val="000540"/>
                </a:solidFill>
                <a:ea typeface="Times New Roman" panose="02020603050405020304" pitchFamily="18" charset="0"/>
              </a:rPr>
              <a:t>D</a:t>
            </a:r>
            <a:r>
              <a:rPr lang="fr-CA" sz="1800" dirty="0">
                <a:solidFill>
                  <a:srgbClr val="000540"/>
                </a:solidFill>
                <a:effectLst/>
                <a:ea typeface="Times New Roman" panose="02020603050405020304" pitchFamily="18" charset="0"/>
              </a:rPr>
              <a:t>éveloppement et des systèmes familiaux</a:t>
            </a:r>
          </a:p>
          <a:p>
            <a:pPr>
              <a:lnSpc>
                <a:spcPct val="100000"/>
              </a:lnSpc>
              <a:buClr>
                <a:schemeClr val="accent1"/>
              </a:buClr>
              <a:buFont typeface="Wingdings" pitchFamily="2" charset="2"/>
              <a:buChar char="ü"/>
            </a:pPr>
            <a:r>
              <a:rPr lang="fr-CA" sz="1800" dirty="0">
                <a:solidFill>
                  <a:srgbClr val="000540"/>
                </a:solidFill>
                <a:ea typeface="Times New Roman" panose="02020603050405020304" pitchFamily="18" charset="0"/>
              </a:rPr>
              <a:t>A</a:t>
            </a:r>
            <a:r>
              <a:rPr lang="fr-CA" sz="1800" dirty="0">
                <a:solidFill>
                  <a:srgbClr val="000540"/>
                </a:solidFill>
                <a:effectLst/>
                <a:ea typeface="Times New Roman" panose="02020603050405020304" pitchFamily="18" charset="0"/>
              </a:rPr>
              <a:t>pproches d’autonomisation et humanistes.</a:t>
            </a:r>
            <a:endParaRPr lang="fr-CA" sz="1800" dirty="0">
              <a:solidFill>
                <a:srgbClr val="000540"/>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cxnSp>
        <p:nvCxnSpPr>
          <p:cNvPr id="27" name="Connecteur droit 26">
            <a:extLst>
              <a:ext uri="{FF2B5EF4-FFF2-40B4-BE49-F238E27FC236}">
                <a16:creationId xmlns:a16="http://schemas.microsoft.com/office/drawing/2014/main" id="{093CC8B5-638B-7740-A8B8-528554EE2FE5}"/>
              </a:ext>
            </a:extLst>
          </p:cNvPr>
          <p:cNvCxnSpPr>
            <a:cxnSpLocks/>
          </p:cNvCxnSpPr>
          <p:nvPr/>
        </p:nvCxnSpPr>
        <p:spPr>
          <a:xfrm>
            <a:off x="9201531" y="4529223"/>
            <a:ext cx="0" cy="38347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Espace réservé du texte 2">
            <a:extLst>
              <a:ext uri="{FF2B5EF4-FFF2-40B4-BE49-F238E27FC236}">
                <a16:creationId xmlns:a16="http://schemas.microsoft.com/office/drawing/2014/main" id="{908D5CE9-9596-41E3-65EE-CF4943D2ABA6}"/>
              </a:ext>
            </a:extLst>
          </p:cNvPr>
          <p:cNvSpPr txBox="1">
            <a:spLocks/>
          </p:cNvSpPr>
          <p:nvPr/>
        </p:nvSpPr>
        <p:spPr>
          <a:xfrm>
            <a:off x="10591290" y="4995194"/>
            <a:ext cx="6445421" cy="3496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Surtout individuel</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Ateliers de groupe possible en complément</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Durée entre 6 à 16 semaines</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Personnel hautement qualifié</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Essentiellement en milieu institutionnel / centres de traitement</a:t>
            </a:r>
          </a:p>
          <a:p>
            <a:pPr marL="0" indent="0">
              <a:buNone/>
            </a:pPr>
            <a:endParaRPr lang="fr-CA" sz="1800" dirty="0">
              <a:solidFill>
                <a:schemeClr val="tx2"/>
              </a:solidFill>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pic>
        <p:nvPicPr>
          <p:cNvPr id="4" name="Image 3">
            <a:extLst>
              <a:ext uri="{FF2B5EF4-FFF2-40B4-BE49-F238E27FC236}">
                <a16:creationId xmlns:a16="http://schemas.microsoft.com/office/drawing/2014/main" id="{927D3CCE-0A44-5454-DAE6-A861700AD228}"/>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1983903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0" y="-1"/>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5D87A2"/>
          </a:solidFill>
          <a:ln>
            <a:solidFill>
              <a:srgbClr val="D4DDEA"/>
            </a:solidFill>
          </a:ln>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2499153" y="387753"/>
            <a:ext cx="13704682" cy="1470025"/>
          </a:xfrm>
        </p:spPr>
        <p:txBody>
          <a:bodyPr>
            <a:normAutofit/>
          </a:bodyPr>
          <a:lstStyle/>
          <a:p>
            <a:r>
              <a:rPr lang="fr-FR" sz="4000" dirty="0">
                <a:solidFill>
                  <a:schemeClr val="bg1"/>
                </a:solidFill>
                <a:latin typeface="Lato" panose="020F0502020204030203" pitchFamily="34" charset="0"/>
                <a:ea typeface="Lato" panose="020F0502020204030203" pitchFamily="34" charset="0"/>
                <a:cs typeface="Lato" panose="020F0502020204030203" pitchFamily="34" charset="0"/>
              </a:rPr>
              <a:t>Les thérapies cognitives-comportementales centrées sur le trauma : objectifs et thématiques</a:t>
            </a:r>
          </a:p>
        </p:txBody>
      </p:sp>
      <p:sp>
        <p:nvSpPr>
          <p:cNvPr id="3" name="Moins 2">
            <a:extLst>
              <a:ext uri="{FF2B5EF4-FFF2-40B4-BE49-F238E27FC236}">
                <a16:creationId xmlns:a16="http://schemas.microsoft.com/office/drawing/2014/main" id="{ACA2DE8E-C1EB-005E-3EEB-D5378FBD82B7}"/>
              </a:ext>
            </a:extLst>
          </p:cNvPr>
          <p:cNvSpPr/>
          <p:nvPr/>
        </p:nvSpPr>
        <p:spPr>
          <a:xfrm>
            <a:off x="4700350" y="1741807"/>
            <a:ext cx="15697200" cy="324068"/>
          </a:xfrm>
          <a:prstGeom prst="mathMinus">
            <a:avLst/>
          </a:prstGeom>
          <a:solidFill>
            <a:srgbClr val="FD977E">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ous-titre 31">
            <a:extLst>
              <a:ext uri="{FF2B5EF4-FFF2-40B4-BE49-F238E27FC236}">
                <a16:creationId xmlns:a16="http://schemas.microsoft.com/office/drawing/2014/main" id="{C85B6E2A-B935-5743-3E49-52520CAAE734}"/>
              </a:ext>
            </a:extLst>
          </p:cNvPr>
          <p:cNvSpPr txBox="1">
            <a:spLocks/>
          </p:cNvSpPr>
          <p:nvPr/>
        </p:nvSpPr>
        <p:spPr>
          <a:xfrm>
            <a:off x="3260459" y="3539605"/>
            <a:ext cx="3815196"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r-FR" sz="2600" b="1" dirty="0">
                <a:solidFill>
                  <a:srgbClr val="FD977E"/>
                </a:solidFill>
              </a:rPr>
              <a:t>PRINCIPAUX OBJECTIFS</a:t>
            </a:r>
          </a:p>
        </p:txBody>
      </p:sp>
      <p:sp>
        <p:nvSpPr>
          <p:cNvPr id="13" name="Espace réservé du texte 3">
            <a:extLst>
              <a:ext uri="{FF2B5EF4-FFF2-40B4-BE49-F238E27FC236}">
                <a16:creationId xmlns:a16="http://schemas.microsoft.com/office/drawing/2014/main" id="{F225A678-1AB2-4C03-C10B-43A0EC55E954}"/>
              </a:ext>
            </a:extLst>
          </p:cNvPr>
          <p:cNvSpPr txBox="1">
            <a:spLocks/>
          </p:cNvSpPr>
          <p:nvPr/>
        </p:nvSpPr>
        <p:spPr>
          <a:xfrm>
            <a:off x="10107515" y="3608408"/>
            <a:ext cx="5504506" cy="1001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600" b="1" dirty="0">
                <a:solidFill>
                  <a:srgbClr val="FD977E"/>
                </a:solidFill>
                <a:latin typeface="+mn-lt"/>
              </a:rPr>
              <a:t>THÉMATIQUES PRINCIPALES</a:t>
            </a:r>
            <a:endParaRPr kumimoji="0" lang="fr-FR" sz="2600" b="1" i="0" u="none" strike="noStrike" kern="1200" cap="none" spc="0" normalizeH="0" baseline="0" noProof="0" dirty="0">
              <a:ln>
                <a:noFill/>
              </a:ln>
              <a:solidFill>
                <a:srgbClr val="FD977E"/>
              </a:solidFill>
              <a:effectLst/>
              <a:uLnTx/>
              <a:uFillTx/>
              <a:latin typeface="+mn-lt"/>
              <a:ea typeface="+mn-ea"/>
              <a:cs typeface="+mn-cs"/>
            </a:endParaRP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C4CE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sp>
        <p:nvSpPr>
          <p:cNvPr id="26" name="Espace réservé du texte 2">
            <a:extLst>
              <a:ext uri="{FF2B5EF4-FFF2-40B4-BE49-F238E27FC236}">
                <a16:creationId xmlns:a16="http://schemas.microsoft.com/office/drawing/2014/main" id="{3FE493B3-7979-7788-872F-241EBA91B903}"/>
              </a:ext>
            </a:extLst>
          </p:cNvPr>
          <p:cNvSpPr txBox="1">
            <a:spLocks/>
          </p:cNvSpPr>
          <p:nvPr/>
        </p:nvSpPr>
        <p:spPr>
          <a:xfrm>
            <a:off x="1331503" y="4412999"/>
            <a:ext cx="7221882" cy="5221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60"/>
              </a:lnSpc>
              <a:buClr>
                <a:schemeClr val="accent1"/>
              </a:buClr>
              <a:buNone/>
            </a:pPr>
            <a:endParaRPr lang="fr-CA" sz="1800" dirty="0">
              <a:solidFill>
                <a:srgbClr val="000540"/>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Réduire la gravité des symptômes post-traumatiques par le développement de stratégies d’adaptation et de gestion des émotions.</a:t>
            </a:r>
          </a:p>
          <a:p>
            <a:pPr marL="0" indent="0">
              <a:lnSpc>
                <a:spcPct val="100000"/>
              </a:lnSpc>
              <a:buClr>
                <a:schemeClr val="accent1"/>
              </a:buClr>
              <a:buNone/>
            </a:pPr>
            <a:endParaRPr lang="fr-CA" sz="1800" dirty="0">
              <a:solidFill>
                <a:srgbClr val="000540"/>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Améliorer le bien-être par un traitement axé sur les traumatismes misant sur la psychoéducation et le soutien des soignants. </a:t>
            </a:r>
          </a:p>
          <a:p>
            <a:pPr marL="0" indent="0">
              <a:lnSpc>
                <a:spcPct val="100000"/>
              </a:lnSpc>
              <a:buClr>
                <a:schemeClr val="accent1"/>
              </a:buClr>
              <a:buNone/>
            </a:pPr>
            <a:endParaRPr lang="fr-CA" sz="1800" dirty="0">
              <a:solidFill>
                <a:srgbClr val="000540"/>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Identifier et modifier les croyances et les pensées rigides qui interfèrent avec le processus de rétablissement (« points de blocage »).</a:t>
            </a:r>
          </a:p>
          <a:p>
            <a:pPr marL="0" indent="0">
              <a:lnSpc>
                <a:spcPct val="100000"/>
              </a:lnSpc>
              <a:buClr>
                <a:schemeClr val="accent1"/>
              </a:buClr>
              <a:buNone/>
            </a:pPr>
            <a:endParaRPr lang="fr-CA" sz="1800" dirty="0">
              <a:solidFill>
                <a:srgbClr val="000540"/>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Soutenir les jeunes dans leur parcours de guérison pour les aider à surmonter les traumatismes passés.</a:t>
            </a:r>
          </a:p>
          <a:p>
            <a:pPr marL="0" indent="0">
              <a:buNone/>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cxnSp>
        <p:nvCxnSpPr>
          <p:cNvPr id="27" name="Connecteur droit 26">
            <a:extLst>
              <a:ext uri="{FF2B5EF4-FFF2-40B4-BE49-F238E27FC236}">
                <a16:creationId xmlns:a16="http://schemas.microsoft.com/office/drawing/2014/main" id="{093CC8B5-638B-7740-A8B8-528554EE2FE5}"/>
              </a:ext>
            </a:extLst>
          </p:cNvPr>
          <p:cNvCxnSpPr>
            <a:cxnSpLocks/>
          </p:cNvCxnSpPr>
          <p:nvPr/>
        </p:nvCxnSpPr>
        <p:spPr>
          <a:xfrm>
            <a:off x="9201531" y="4529223"/>
            <a:ext cx="0" cy="38347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Espace réservé du texte 2">
            <a:extLst>
              <a:ext uri="{FF2B5EF4-FFF2-40B4-BE49-F238E27FC236}">
                <a16:creationId xmlns:a16="http://schemas.microsoft.com/office/drawing/2014/main" id="{908D5CE9-9596-41E3-65EE-CF4943D2ABA6}"/>
              </a:ext>
            </a:extLst>
          </p:cNvPr>
          <p:cNvSpPr txBox="1">
            <a:spLocks/>
          </p:cNvSpPr>
          <p:nvPr/>
        </p:nvSpPr>
        <p:spPr>
          <a:xfrm>
            <a:off x="10302535" y="4609624"/>
            <a:ext cx="6156665" cy="3496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60"/>
              </a:lnSpc>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P : </a:t>
            </a:r>
            <a:r>
              <a:rPr lang="fr-CA" sz="1800" dirty="0" err="1">
                <a:solidFill>
                  <a:srgbClr val="000540"/>
                </a:solidFill>
                <a:cs typeface="Arial" panose="020B0604020202020204" pitchFamily="34" charset="0"/>
              </a:rPr>
              <a:t>Psychoeducation</a:t>
            </a:r>
            <a:r>
              <a:rPr lang="fr-CA" sz="1800" dirty="0">
                <a:solidFill>
                  <a:srgbClr val="000540"/>
                </a:solidFill>
                <a:cs typeface="Arial" panose="020B0604020202020204" pitchFamily="34" charset="0"/>
              </a:rPr>
              <a:t> &amp; </a:t>
            </a:r>
            <a:r>
              <a:rPr lang="fr-CA" sz="1800" dirty="0" err="1">
                <a:solidFill>
                  <a:srgbClr val="000540"/>
                </a:solidFill>
                <a:cs typeface="Arial" panose="020B0604020202020204" pitchFamily="34" charset="0"/>
              </a:rPr>
              <a:t>parenting</a:t>
            </a:r>
            <a:r>
              <a:rPr lang="fr-CA" sz="1800" dirty="0">
                <a:solidFill>
                  <a:srgbClr val="000540"/>
                </a:solidFill>
                <a:cs typeface="Arial" panose="020B0604020202020204" pitchFamily="34" charset="0"/>
              </a:rPr>
              <a:t> </a:t>
            </a:r>
            <a:r>
              <a:rPr lang="fr-CA" sz="1800" dirty="0" err="1">
                <a:solidFill>
                  <a:srgbClr val="000540"/>
                </a:solidFill>
                <a:cs typeface="Arial" panose="020B0604020202020204" pitchFamily="34" charset="0"/>
              </a:rPr>
              <a:t>skills</a:t>
            </a:r>
            <a:endParaRPr lang="fr-CA" sz="1800" dirty="0">
              <a:solidFill>
                <a:srgbClr val="000540"/>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R : Relaxation </a:t>
            </a: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A : Affect expression &amp; modulation </a:t>
            </a:r>
            <a:r>
              <a:rPr lang="fr-CA" sz="1800" dirty="0" err="1">
                <a:solidFill>
                  <a:srgbClr val="000540"/>
                </a:solidFill>
                <a:cs typeface="Arial" panose="020B0604020202020204" pitchFamily="34" charset="0"/>
              </a:rPr>
              <a:t>skills</a:t>
            </a:r>
            <a:r>
              <a:rPr lang="fr-CA" sz="1800" dirty="0">
                <a:solidFill>
                  <a:srgbClr val="000540"/>
                </a:solidFill>
                <a:cs typeface="Arial" panose="020B0604020202020204" pitchFamily="34" charset="0"/>
              </a:rPr>
              <a:t> </a:t>
            </a: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C : Cognitive coping </a:t>
            </a:r>
            <a:r>
              <a:rPr lang="fr-CA" sz="1800" dirty="0" err="1">
                <a:solidFill>
                  <a:srgbClr val="000540"/>
                </a:solidFill>
                <a:cs typeface="Arial" panose="020B0604020202020204" pitchFamily="34" charset="0"/>
              </a:rPr>
              <a:t>skills</a:t>
            </a:r>
            <a:endParaRPr lang="fr-CA" sz="1800" dirty="0">
              <a:solidFill>
                <a:srgbClr val="000540"/>
              </a:solidFill>
              <a:cs typeface="Arial" panose="020B0604020202020204" pitchFamily="34" charset="0"/>
            </a:endParaRPr>
          </a:p>
          <a:p>
            <a:pPr>
              <a:lnSpc>
                <a:spcPct val="100000"/>
              </a:lnSpc>
              <a:buClr>
                <a:schemeClr val="accent1"/>
              </a:buClr>
              <a:buFont typeface="Wingdings" pitchFamily="2" charset="2"/>
              <a:buChar char="ü"/>
            </a:pPr>
            <a:r>
              <a:rPr lang="fr-CA" sz="1800" dirty="0" err="1">
                <a:solidFill>
                  <a:srgbClr val="000540"/>
                </a:solidFill>
                <a:cs typeface="Arial" panose="020B0604020202020204" pitchFamily="34" charset="0"/>
              </a:rPr>
              <a:t>T</a:t>
            </a:r>
            <a:r>
              <a:rPr lang="fr-CA" sz="1800" dirty="0">
                <a:solidFill>
                  <a:srgbClr val="000540"/>
                </a:solidFill>
                <a:cs typeface="Arial" panose="020B0604020202020204" pitchFamily="34" charset="0"/>
              </a:rPr>
              <a:t> : Trauma narration &amp; processing</a:t>
            </a: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I : In vivo </a:t>
            </a: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C : Conjoint sessions</a:t>
            </a: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E : </a:t>
            </a:r>
            <a:r>
              <a:rPr lang="fr-CA" sz="1800" dirty="0" err="1">
                <a:solidFill>
                  <a:srgbClr val="000540"/>
                </a:solidFill>
                <a:cs typeface="Arial" panose="020B0604020202020204" pitchFamily="34" charset="0"/>
              </a:rPr>
              <a:t>Enhancing</a:t>
            </a:r>
            <a:r>
              <a:rPr lang="fr-CA" sz="1800" dirty="0">
                <a:solidFill>
                  <a:srgbClr val="000540"/>
                </a:solidFill>
                <a:cs typeface="Arial" panose="020B0604020202020204" pitchFamily="34" charset="0"/>
              </a:rPr>
              <a:t> </a:t>
            </a:r>
            <a:r>
              <a:rPr lang="fr-CA" sz="1800" dirty="0" err="1">
                <a:solidFill>
                  <a:srgbClr val="000540"/>
                </a:solidFill>
                <a:cs typeface="Arial" panose="020B0604020202020204" pitchFamily="34" charset="0"/>
              </a:rPr>
              <a:t>safety</a:t>
            </a:r>
            <a:r>
              <a:rPr lang="fr-CA" sz="1800" dirty="0">
                <a:solidFill>
                  <a:srgbClr val="000540"/>
                </a:solidFill>
                <a:cs typeface="Arial" panose="020B0604020202020204" pitchFamily="34" charset="0"/>
              </a:rPr>
              <a:t> &amp; </a:t>
            </a:r>
            <a:r>
              <a:rPr lang="fr-CA" sz="1800" dirty="0" err="1">
                <a:solidFill>
                  <a:srgbClr val="000540"/>
                </a:solidFill>
                <a:cs typeface="Arial" panose="020B0604020202020204" pitchFamily="34" charset="0"/>
              </a:rPr>
              <a:t>development</a:t>
            </a:r>
            <a:endParaRPr lang="fr-CA" sz="1800" dirty="0">
              <a:solidFill>
                <a:srgbClr val="000540"/>
              </a:solidFill>
              <a:cs typeface="Arial" panose="020B0604020202020204" pitchFamily="34" charset="0"/>
            </a:endParaRPr>
          </a:p>
          <a:p>
            <a:pPr>
              <a:lnSpc>
                <a:spcPts val="1660"/>
              </a:lnSpc>
              <a:buClr>
                <a:schemeClr val="accent1"/>
              </a:buClr>
              <a:buFont typeface="Wingdings" pitchFamily="2" charset="2"/>
              <a:buChar char="ü"/>
            </a:pPr>
            <a:endPar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endParaRPr>
          </a:p>
          <a:p>
            <a:pPr marL="0" indent="0">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marL="0" indent="0">
              <a:buNone/>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pic>
        <p:nvPicPr>
          <p:cNvPr id="4" name="Image 3">
            <a:extLst>
              <a:ext uri="{FF2B5EF4-FFF2-40B4-BE49-F238E27FC236}">
                <a16:creationId xmlns:a16="http://schemas.microsoft.com/office/drawing/2014/main" id="{68D6B838-C180-5496-7C31-849D20D4AB1C}"/>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3552022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0" y="-1"/>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5D87A2"/>
          </a:solidFill>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3372007" y="402355"/>
            <a:ext cx="11038314" cy="1470025"/>
          </a:xfrm>
        </p:spPr>
        <p:txBody>
          <a:bodyPr>
            <a:normAutofit/>
          </a:bodyPr>
          <a:lstStyle/>
          <a:p>
            <a:r>
              <a:rPr lang="fr-FR" sz="4000" dirty="0">
                <a:solidFill>
                  <a:schemeClr val="bg1"/>
                </a:solidFill>
                <a:latin typeface="Lato" panose="020F0502020204030203" pitchFamily="34" charset="0"/>
                <a:ea typeface="Lato" panose="020F0502020204030203" pitchFamily="34" charset="0"/>
                <a:cs typeface="Lato" panose="020F0502020204030203" pitchFamily="34" charset="0"/>
              </a:rPr>
              <a:t>Les thérapies cognitives-comportementales centrées sur le trauma: leurs effets</a:t>
            </a:r>
          </a:p>
        </p:txBody>
      </p:sp>
      <p:sp>
        <p:nvSpPr>
          <p:cNvPr id="3" name="Moins 2">
            <a:extLst>
              <a:ext uri="{FF2B5EF4-FFF2-40B4-BE49-F238E27FC236}">
                <a16:creationId xmlns:a16="http://schemas.microsoft.com/office/drawing/2014/main" id="{ACA2DE8E-C1EB-005E-3EEB-D5378FBD82B7}"/>
              </a:ext>
            </a:extLst>
          </p:cNvPr>
          <p:cNvSpPr/>
          <p:nvPr/>
        </p:nvSpPr>
        <p:spPr>
          <a:xfrm>
            <a:off x="4684308" y="1779316"/>
            <a:ext cx="15697200" cy="324068"/>
          </a:xfrm>
          <a:prstGeom prst="mathMinus">
            <a:avLst/>
          </a:prstGeom>
          <a:solidFill>
            <a:srgbClr val="FD977E">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graphicFrame>
        <p:nvGraphicFramePr>
          <p:cNvPr id="18" name="Diagramme 17">
            <a:extLst>
              <a:ext uri="{FF2B5EF4-FFF2-40B4-BE49-F238E27FC236}">
                <a16:creationId xmlns:a16="http://schemas.microsoft.com/office/drawing/2014/main" id="{6242B5AF-5FFA-8D08-4DB0-19F416573F2B}"/>
              </a:ext>
            </a:extLst>
          </p:cNvPr>
          <p:cNvGraphicFramePr/>
          <p:nvPr>
            <p:extLst>
              <p:ext uri="{D42A27DB-BD31-4B8C-83A1-F6EECF244321}">
                <p14:modId xmlns:p14="http://schemas.microsoft.com/office/powerpoint/2010/main" val="2923412974"/>
              </p:ext>
            </p:extLst>
          </p:nvPr>
        </p:nvGraphicFramePr>
        <p:xfrm>
          <a:off x="1620253" y="5221904"/>
          <a:ext cx="15255573" cy="1438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4" name="Diagramme 23">
            <a:extLst>
              <a:ext uri="{FF2B5EF4-FFF2-40B4-BE49-F238E27FC236}">
                <a16:creationId xmlns:a16="http://schemas.microsoft.com/office/drawing/2014/main" id="{02CF45B2-AA5C-2991-1BC6-8DCCC98232CF}"/>
              </a:ext>
            </a:extLst>
          </p:cNvPr>
          <p:cNvGraphicFramePr/>
          <p:nvPr>
            <p:extLst>
              <p:ext uri="{D42A27DB-BD31-4B8C-83A1-F6EECF244321}">
                <p14:modId xmlns:p14="http://schemas.microsoft.com/office/powerpoint/2010/main" val="3119292952"/>
              </p:ext>
            </p:extLst>
          </p:nvPr>
        </p:nvGraphicFramePr>
        <p:xfrm>
          <a:off x="1620252" y="6877560"/>
          <a:ext cx="15405493" cy="25391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ZoneTexte 12">
            <a:extLst>
              <a:ext uri="{FF2B5EF4-FFF2-40B4-BE49-F238E27FC236}">
                <a16:creationId xmlns:a16="http://schemas.microsoft.com/office/drawing/2014/main" id="{5F039F87-D6CA-3A50-CB1D-B040EAB6C2AE}"/>
              </a:ext>
            </a:extLst>
          </p:cNvPr>
          <p:cNvSpPr txBox="1"/>
          <p:nvPr/>
        </p:nvSpPr>
        <p:spPr>
          <a:xfrm>
            <a:off x="1412174" y="3063284"/>
            <a:ext cx="4956542" cy="707886"/>
          </a:xfrm>
          <a:prstGeom prst="rect">
            <a:avLst/>
          </a:prstGeom>
          <a:noFill/>
        </p:spPr>
        <p:txBody>
          <a:bodyPr wrap="square" rtlCol="0">
            <a:spAutoFit/>
          </a:bodyPr>
          <a:lstStyle/>
          <a:p>
            <a:pPr algn="ctr">
              <a:buClr>
                <a:srgbClr val="7F7F7F"/>
              </a:buClr>
            </a:pPr>
            <a:r>
              <a:rPr lang="fr-FR" sz="2000" dirty="0">
                <a:solidFill>
                  <a:srgbClr val="000540"/>
                </a:solidFill>
              </a:rPr>
              <a:t>Démonstration théorique de la pertinence</a:t>
            </a:r>
          </a:p>
          <a:p>
            <a:pPr algn="ctr">
              <a:buClr>
                <a:srgbClr val="7F7F7F"/>
              </a:buClr>
            </a:pPr>
            <a:r>
              <a:rPr lang="fr-FR" sz="2000" dirty="0">
                <a:solidFill>
                  <a:srgbClr val="000540"/>
                </a:solidFill>
              </a:rPr>
              <a:t>Recueil d’opinions sur le programme </a:t>
            </a:r>
          </a:p>
        </p:txBody>
      </p:sp>
      <p:sp>
        <p:nvSpPr>
          <p:cNvPr id="15" name="ZoneTexte 14">
            <a:extLst>
              <a:ext uri="{FF2B5EF4-FFF2-40B4-BE49-F238E27FC236}">
                <a16:creationId xmlns:a16="http://schemas.microsoft.com/office/drawing/2014/main" id="{0232DD07-ED49-759B-5FB8-AD17D8727007}"/>
              </a:ext>
            </a:extLst>
          </p:cNvPr>
          <p:cNvSpPr txBox="1"/>
          <p:nvPr/>
        </p:nvSpPr>
        <p:spPr>
          <a:xfrm>
            <a:off x="6935173" y="2877841"/>
            <a:ext cx="4417654" cy="1015663"/>
          </a:xfrm>
          <a:prstGeom prst="rect">
            <a:avLst/>
          </a:prstGeom>
          <a:noFill/>
        </p:spPr>
        <p:txBody>
          <a:bodyPr wrap="square" rtlCol="0">
            <a:spAutoFit/>
          </a:bodyPr>
          <a:lstStyle/>
          <a:p>
            <a:pPr lvl="0" algn="ctr">
              <a:buClr>
                <a:srgbClr val="7F7F7F"/>
              </a:buClr>
            </a:pPr>
            <a:r>
              <a:rPr lang="fr-CA" sz="2000" dirty="0">
                <a:solidFill>
                  <a:srgbClr val="000540"/>
                </a:solidFill>
              </a:rPr>
              <a:t>Études de cas</a:t>
            </a:r>
          </a:p>
          <a:p>
            <a:pPr lvl="0" algn="ctr">
              <a:buClr>
                <a:srgbClr val="7F7F7F"/>
              </a:buClr>
            </a:pPr>
            <a:r>
              <a:rPr lang="fr-CA" sz="2000" dirty="0">
                <a:solidFill>
                  <a:srgbClr val="000540"/>
                </a:solidFill>
              </a:rPr>
              <a:t>Évaluation des différences pré/post</a:t>
            </a:r>
          </a:p>
          <a:p>
            <a:pPr lvl="0" algn="ctr">
              <a:buClr>
                <a:srgbClr val="7F7F7F"/>
              </a:buClr>
            </a:pPr>
            <a:r>
              <a:rPr lang="fr-CA" sz="2000" dirty="0">
                <a:solidFill>
                  <a:srgbClr val="000540"/>
                </a:solidFill>
              </a:rPr>
              <a:t>Pas de comparaison avec gr. témoin</a:t>
            </a:r>
          </a:p>
        </p:txBody>
      </p:sp>
      <p:sp>
        <p:nvSpPr>
          <p:cNvPr id="16" name="ZoneTexte 15">
            <a:extLst>
              <a:ext uri="{FF2B5EF4-FFF2-40B4-BE49-F238E27FC236}">
                <a16:creationId xmlns:a16="http://schemas.microsoft.com/office/drawing/2014/main" id="{F198A7A6-9759-EE52-52C0-E656FEBDE47B}"/>
              </a:ext>
            </a:extLst>
          </p:cNvPr>
          <p:cNvSpPr txBox="1"/>
          <p:nvPr/>
        </p:nvSpPr>
        <p:spPr>
          <a:xfrm>
            <a:off x="12082445" y="2935145"/>
            <a:ext cx="4793381" cy="1015663"/>
          </a:xfrm>
          <a:prstGeom prst="rect">
            <a:avLst/>
          </a:prstGeom>
          <a:noFill/>
        </p:spPr>
        <p:txBody>
          <a:bodyPr wrap="square" rtlCol="0">
            <a:spAutoFit/>
          </a:bodyPr>
          <a:lstStyle/>
          <a:p>
            <a:pPr lvl="0" algn="ctr">
              <a:buClr>
                <a:srgbClr val="7F7F7F"/>
              </a:buClr>
            </a:pPr>
            <a:r>
              <a:rPr lang="fr-CA" sz="2000" dirty="0">
                <a:solidFill>
                  <a:srgbClr val="000540"/>
                </a:solidFill>
              </a:rPr>
              <a:t>Évaluation des différences pré/post</a:t>
            </a:r>
          </a:p>
          <a:p>
            <a:pPr lvl="0" algn="ctr">
              <a:buClr>
                <a:srgbClr val="7F7F7F"/>
              </a:buClr>
            </a:pPr>
            <a:r>
              <a:rPr lang="fr-CA" sz="2000" dirty="0">
                <a:solidFill>
                  <a:srgbClr val="000540"/>
                </a:solidFill>
              </a:rPr>
              <a:t>Comparaison avec groupe témoin</a:t>
            </a:r>
          </a:p>
          <a:p>
            <a:pPr lvl="0" algn="ctr">
              <a:buClr>
                <a:srgbClr val="7F7F7F"/>
              </a:buClr>
            </a:pPr>
            <a:r>
              <a:rPr lang="fr-CA" sz="2000" dirty="0">
                <a:solidFill>
                  <a:srgbClr val="000540"/>
                </a:solidFill>
              </a:rPr>
              <a:t>Réplication des résultats</a:t>
            </a:r>
          </a:p>
        </p:txBody>
      </p:sp>
      <p:sp>
        <p:nvSpPr>
          <p:cNvPr id="17" name="Flèche vers le bas 16">
            <a:extLst>
              <a:ext uri="{FF2B5EF4-FFF2-40B4-BE49-F238E27FC236}">
                <a16:creationId xmlns:a16="http://schemas.microsoft.com/office/drawing/2014/main" id="{A8223B58-8E70-D304-6064-640FE7EFDF0B}"/>
              </a:ext>
            </a:extLst>
          </p:cNvPr>
          <p:cNvSpPr/>
          <p:nvPr/>
        </p:nvSpPr>
        <p:spPr>
          <a:xfrm>
            <a:off x="3585788" y="3935640"/>
            <a:ext cx="446154" cy="372124"/>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Flèche vers le bas 21">
            <a:extLst>
              <a:ext uri="{FF2B5EF4-FFF2-40B4-BE49-F238E27FC236}">
                <a16:creationId xmlns:a16="http://schemas.microsoft.com/office/drawing/2014/main" id="{8644847C-B1E6-4244-7191-386DE03DC745}"/>
              </a:ext>
            </a:extLst>
          </p:cNvPr>
          <p:cNvSpPr/>
          <p:nvPr/>
        </p:nvSpPr>
        <p:spPr>
          <a:xfrm>
            <a:off x="8786452" y="4036196"/>
            <a:ext cx="446154" cy="285603"/>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6" name="Flèche vers le bas 25">
            <a:extLst>
              <a:ext uri="{FF2B5EF4-FFF2-40B4-BE49-F238E27FC236}">
                <a16:creationId xmlns:a16="http://schemas.microsoft.com/office/drawing/2014/main" id="{F2CD9B54-18A0-814B-0458-F6A35B613838}"/>
              </a:ext>
            </a:extLst>
          </p:cNvPr>
          <p:cNvSpPr/>
          <p:nvPr/>
        </p:nvSpPr>
        <p:spPr>
          <a:xfrm>
            <a:off x="14187244" y="3973796"/>
            <a:ext cx="446154" cy="285603"/>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3" name="Diagramme 32">
            <a:extLst>
              <a:ext uri="{FF2B5EF4-FFF2-40B4-BE49-F238E27FC236}">
                <a16:creationId xmlns:a16="http://schemas.microsoft.com/office/drawing/2014/main" id="{9B4A47C3-B4F8-1EAE-5D38-3B28479440F2}"/>
              </a:ext>
            </a:extLst>
          </p:cNvPr>
          <p:cNvGraphicFramePr/>
          <p:nvPr>
            <p:extLst>
              <p:ext uri="{D42A27DB-BD31-4B8C-83A1-F6EECF244321}">
                <p14:modId xmlns:p14="http://schemas.microsoft.com/office/powerpoint/2010/main" val="847950085"/>
              </p:ext>
            </p:extLst>
          </p:nvPr>
        </p:nvGraphicFramePr>
        <p:xfrm>
          <a:off x="1034716" y="4397338"/>
          <a:ext cx="15841110" cy="63543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C4CE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DA52AC39-F813-73DA-5C24-E2F7AD4BCF1F}"/>
              </a:ext>
            </a:extLst>
          </p:cNvPr>
          <p:cNvPicPr>
            <a:picLocks noChangeAspect="1"/>
          </p:cNvPicPr>
          <p:nvPr/>
        </p:nvPicPr>
        <p:blipFill>
          <a:blip r:embed="rId18">
            <a:duotone>
              <a:schemeClr val="accent5">
                <a:shade val="45000"/>
                <a:satMod val="135000"/>
              </a:schemeClr>
              <a:prstClr val="white"/>
            </a:duotone>
            <a:extLst>
              <a:ext uri="{BEBA8EAE-BF5A-486C-A8C5-ECC9F3942E4B}">
                <a14:imgProps xmlns:a14="http://schemas.microsoft.com/office/drawing/2010/main">
                  <a14:imgLayer r:embed="rId19">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21272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0" y="-1"/>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A2C1C4"/>
          </a:solidFill>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4160230" y="280922"/>
            <a:ext cx="9948795" cy="1470025"/>
          </a:xfrm>
        </p:spPr>
        <p:txBody>
          <a:bodyPr>
            <a:normAutofit/>
          </a:bodyPr>
          <a:lstStyle/>
          <a:p>
            <a:r>
              <a:rPr lang="fr-FR" sz="4000" dirty="0">
                <a:solidFill>
                  <a:srgbClr val="000540"/>
                </a:solidFill>
                <a:latin typeface="Lato" panose="020F0502020204030203" pitchFamily="34" charset="0"/>
                <a:ea typeface="Lato" panose="020F0502020204030203" pitchFamily="34" charset="0"/>
                <a:cs typeface="Lato" panose="020F0502020204030203" pitchFamily="34" charset="0"/>
              </a:rPr>
              <a:t>La thérapie narrative</a:t>
            </a:r>
          </a:p>
        </p:txBody>
      </p:sp>
      <p:pic>
        <p:nvPicPr>
          <p:cNvPr id="10" name="Picture 21" descr="A logo with white text&#10;&#10;Description automatically generated">
            <a:extLst>
              <a:ext uri="{FF2B5EF4-FFF2-40B4-BE49-F238E27FC236}">
                <a16:creationId xmlns:a16="http://schemas.microsoft.com/office/drawing/2014/main" id="{D3249214-7408-4195-38B2-631D813CAB0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28600" y="9167752"/>
            <a:ext cx="1970545" cy="932688"/>
          </a:xfrm>
          <a:prstGeom prst="rect">
            <a:avLst/>
          </a:prstGeom>
        </p:spPr>
      </p:pic>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ous-titre 31">
            <a:extLst>
              <a:ext uri="{FF2B5EF4-FFF2-40B4-BE49-F238E27FC236}">
                <a16:creationId xmlns:a16="http://schemas.microsoft.com/office/drawing/2014/main" id="{C85B6E2A-B935-5743-3E49-52520CAAE734}"/>
              </a:ext>
            </a:extLst>
          </p:cNvPr>
          <p:cNvSpPr txBox="1">
            <a:spLocks/>
          </p:cNvSpPr>
          <p:nvPr/>
        </p:nvSpPr>
        <p:spPr>
          <a:xfrm>
            <a:off x="2700749" y="3588521"/>
            <a:ext cx="3815196"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r-FR" sz="2600" b="1" dirty="0">
                <a:solidFill>
                  <a:srgbClr val="FD977E"/>
                </a:solidFill>
              </a:rPr>
              <a:t>APPROCHE THÉORIQUE</a:t>
            </a:r>
          </a:p>
        </p:txBody>
      </p:sp>
      <p:sp>
        <p:nvSpPr>
          <p:cNvPr id="13" name="Espace réservé du texte 3">
            <a:extLst>
              <a:ext uri="{FF2B5EF4-FFF2-40B4-BE49-F238E27FC236}">
                <a16:creationId xmlns:a16="http://schemas.microsoft.com/office/drawing/2014/main" id="{F225A678-1AB2-4C03-C10B-43A0EC55E954}"/>
              </a:ext>
            </a:extLst>
          </p:cNvPr>
          <p:cNvSpPr txBox="1">
            <a:spLocks/>
          </p:cNvSpPr>
          <p:nvPr/>
        </p:nvSpPr>
        <p:spPr>
          <a:xfrm>
            <a:off x="10082745" y="3611497"/>
            <a:ext cx="5504506" cy="1001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1" i="0" u="none" strike="noStrike" kern="1200" cap="none" spc="0" normalizeH="0" baseline="0" noProof="0" dirty="0">
                <a:ln>
                  <a:noFill/>
                </a:ln>
                <a:solidFill>
                  <a:srgbClr val="FD977E"/>
                </a:solidFill>
                <a:effectLst/>
                <a:uLnTx/>
                <a:uFillTx/>
                <a:latin typeface="+mn-lt"/>
                <a:ea typeface="+mn-ea"/>
                <a:cs typeface="+mn-cs"/>
              </a:rPr>
              <a:t>PRINCIPALES MODALITÉS D’INTERVENTION</a:t>
            </a: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5D8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sp>
        <p:nvSpPr>
          <p:cNvPr id="26" name="Espace réservé du texte 2">
            <a:extLst>
              <a:ext uri="{FF2B5EF4-FFF2-40B4-BE49-F238E27FC236}">
                <a16:creationId xmlns:a16="http://schemas.microsoft.com/office/drawing/2014/main" id="{3FE493B3-7979-7788-872F-241EBA91B903}"/>
              </a:ext>
            </a:extLst>
          </p:cNvPr>
          <p:cNvSpPr txBox="1">
            <a:spLocks/>
          </p:cNvSpPr>
          <p:nvPr/>
        </p:nvSpPr>
        <p:spPr>
          <a:xfrm>
            <a:off x="850237" y="4612713"/>
            <a:ext cx="7539509" cy="4884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endParaRPr lang="fr-CA" sz="1800" dirty="0">
              <a:solidFill>
                <a:schemeClr val="tx2">
                  <a:lumMod val="50000"/>
                </a:schemeClr>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Thérapie centrée sur la résilience face aux expériences difficiles du parcours de vie par le biais d’une approche d’intervention participative.</a:t>
            </a:r>
          </a:p>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a:p>
            <a:pPr marL="0" indent="0">
              <a:buClr>
                <a:schemeClr val="accent1"/>
              </a:buClr>
              <a:buNone/>
            </a:pPr>
            <a:endParaRPr lang="fr-CA" sz="1800" dirty="0">
              <a:solidFill>
                <a:schemeClr val="tx2">
                  <a:lumMod val="50000"/>
                </a:schemeClr>
              </a:solidFill>
              <a:cs typeface="Arial" panose="020B060402020202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cxnSp>
        <p:nvCxnSpPr>
          <p:cNvPr id="27" name="Connecteur droit 26">
            <a:extLst>
              <a:ext uri="{FF2B5EF4-FFF2-40B4-BE49-F238E27FC236}">
                <a16:creationId xmlns:a16="http://schemas.microsoft.com/office/drawing/2014/main" id="{093CC8B5-638B-7740-A8B8-528554EE2FE5}"/>
              </a:ext>
            </a:extLst>
          </p:cNvPr>
          <p:cNvCxnSpPr>
            <a:cxnSpLocks/>
          </p:cNvCxnSpPr>
          <p:nvPr/>
        </p:nvCxnSpPr>
        <p:spPr>
          <a:xfrm>
            <a:off x="9201531" y="4529223"/>
            <a:ext cx="0" cy="38347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Espace réservé du texte 2">
            <a:extLst>
              <a:ext uri="{FF2B5EF4-FFF2-40B4-BE49-F238E27FC236}">
                <a16:creationId xmlns:a16="http://schemas.microsoft.com/office/drawing/2014/main" id="{908D5CE9-9596-41E3-65EE-CF4943D2ABA6}"/>
              </a:ext>
            </a:extLst>
          </p:cNvPr>
          <p:cNvSpPr txBox="1">
            <a:spLocks/>
          </p:cNvSpPr>
          <p:nvPr/>
        </p:nvSpPr>
        <p:spPr>
          <a:xfrm>
            <a:off x="10591290" y="4995194"/>
            <a:ext cx="6445421" cy="3496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Ateliers individuels</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Manuel d’exercices</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Durée inconnue</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Formation du personnel : non-spécifiée</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Types de milieux : variables</a:t>
            </a:r>
          </a:p>
          <a:p>
            <a:pPr marL="0" indent="0">
              <a:buNone/>
            </a:pPr>
            <a:endParaRPr lang="fr-CA" sz="1800" dirty="0">
              <a:solidFill>
                <a:schemeClr val="tx2"/>
              </a:solidFill>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sp>
        <p:nvSpPr>
          <p:cNvPr id="5" name="Moins 4">
            <a:extLst>
              <a:ext uri="{FF2B5EF4-FFF2-40B4-BE49-F238E27FC236}">
                <a16:creationId xmlns:a16="http://schemas.microsoft.com/office/drawing/2014/main" id="{0CF3D252-28FF-9D3B-B3F4-3DFEE953DBD8}"/>
              </a:ext>
            </a:extLst>
          </p:cNvPr>
          <p:cNvSpPr/>
          <p:nvPr/>
        </p:nvSpPr>
        <p:spPr>
          <a:xfrm>
            <a:off x="4700350" y="1633033"/>
            <a:ext cx="15697200" cy="324068"/>
          </a:xfrm>
          <a:prstGeom prst="mathMinus">
            <a:avLst/>
          </a:prstGeom>
          <a:solidFill>
            <a:srgbClr val="000540">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pic>
        <p:nvPicPr>
          <p:cNvPr id="3" name="Image 2">
            <a:extLst>
              <a:ext uri="{FF2B5EF4-FFF2-40B4-BE49-F238E27FC236}">
                <a16:creationId xmlns:a16="http://schemas.microsoft.com/office/drawing/2014/main" id="{8209F88C-6524-13DD-3B84-C7043BCA795C}"/>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1916367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16499" y="22030"/>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A2C1C4"/>
          </a:solidFill>
          <a:ln>
            <a:solidFill>
              <a:srgbClr val="D4DDEA"/>
            </a:solidFill>
          </a:ln>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2499153" y="387753"/>
            <a:ext cx="13704682" cy="1470025"/>
          </a:xfrm>
        </p:spPr>
        <p:txBody>
          <a:bodyPr>
            <a:normAutofit/>
          </a:bodyPr>
          <a:lstStyle/>
          <a:p>
            <a:r>
              <a:rPr lang="fr-FR" sz="4000" dirty="0">
                <a:solidFill>
                  <a:srgbClr val="000540"/>
                </a:solidFill>
                <a:latin typeface="Lato" panose="020F0502020204030203" pitchFamily="34" charset="0"/>
                <a:ea typeface="Lato" panose="020F0502020204030203" pitchFamily="34" charset="0"/>
                <a:cs typeface="Lato" panose="020F0502020204030203" pitchFamily="34" charset="0"/>
              </a:rPr>
              <a:t>La thérapie narrative : objectifs et thématiques</a:t>
            </a:r>
          </a:p>
        </p:txBody>
      </p:sp>
      <p:pic>
        <p:nvPicPr>
          <p:cNvPr id="10" name="Picture 21" descr="A logo with white text&#10;&#10;Description automatically generated">
            <a:extLst>
              <a:ext uri="{FF2B5EF4-FFF2-40B4-BE49-F238E27FC236}">
                <a16:creationId xmlns:a16="http://schemas.microsoft.com/office/drawing/2014/main" id="{D3249214-7408-4195-38B2-631D813CAB0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28600" y="9167752"/>
            <a:ext cx="1970545" cy="932688"/>
          </a:xfrm>
          <a:prstGeom prst="rect">
            <a:avLst/>
          </a:prstGeom>
        </p:spPr>
      </p:pic>
      <p:sp>
        <p:nvSpPr>
          <p:cNvPr id="3" name="Moins 2">
            <a:extLst>
              <a:ext uri="{FF2B5EF4-FFF2-40B4-BE49-F238E27FC236}">
                <a16:creationId xmlns:a16="http://schemas.microsoft.com/office/drawing/2014/main" id="{ACA2DE8E-C1EB-005E-3EEB-D5378FBD82B7}"/>
              </a:ext>
            </a:extLst>
          </p:cNvPr>
          <p:cNvSpPr/>
          <p:nvPr/>
        </p:nvSpPr>
        <p:spPr>
          <a:xfrm>
            <a:off x="4700350" y="1761002"/>
            <a:ext cx="15697200" cy="324068"/>
          </a:xfrm>
          <a:prstGeom prst="mathMinus">
            <a:avLst/>
          </a:prstGeom>
          <a:solidFill>
            <a:srgbClr val="000540">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ous-titre 31">
            <a:extLst>
              <a:ext uri="{FF2B5EF4-FFF2-40B4-BE49-F238E27FC236}">
                <a16:creationId xmlns:a16="http://schemas.microsoft.com/office/drawing/2014/main" id="{C85B6E2A-B935-5743-3E49-52520CAAE734}"/>
              </a:ext>
            </a:extLst>
          </p:cNvPr>
          <p:cNvSpPr txBox="1">
            <a:spLocks/>
          </p:cNvSpPr>
          <p:nvPr/>
        </p:nvSpPr>
        <p:spPr>
          <a:xfrm>
            <a:off x="3260459" y="3539605"/>
            <a:ext cx="3815196"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r-FR" sz="2600" b="1" dirty="0">
                <a:solidFill>
                  <a:srgbClr val="FD977E"/>
                </a:solidFill>
              </a:rPr>
              <a:t>PRINCIPAUX OBJECTIFS</a:t>
            </a:r>
          </a:p>
        </p:txBody>
      </p:sp>
      <p:sp>
        <p:nvSpPr>
          <p:cNvPr id="13" name="Espace réservé du texte 3">
            <a:extLst>
              <a:ext uri="{FF2B5EF4-FFF2-40B4-BE49-F238E27FC236}">
                <a16:creationId xmlns:a16="http://schemas.microsoft.com/office/drawing/2014/main" id="{F225A678-1AB2-4C03-C10B-43A0EC55E954}"/>
              </a:ext>
            </a:extLst>
          </p:cNvPr>
          <p:cNvSpPr txBox="1">
            <a:spLocks/>
          </p:cNvSpPr>
          <p:nvPr/>
        </p:nvSpPr>
        <p:spPr>
          <a:xfrm>
            <a:off x="10107515" y="3608408"/>
            <a:ext cx="5504506" cy="1001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600" b="1" dirty="0">
                <a:solidFill>
                  <a:srgbClr val="FD977E"/>
                </a:solidFill>
                <a:latin typeface="+mn-lt"/>
              </a:rPr>
              <a:t>THÉMATIQUES PRINCIPALES</a:t>
            </a:r>
            <a:endParaRPr kumimoji="0" lang="fr-FR" sz="2600" b="1" i="0" u="none" strike="noStrike" kern="1200" cap="none" spc="0" normalizeH="0" baseline="0" noProof="0" dirty="0">
              <a:ln>
                <a:noFill/>
              </a:ln>
              <a:solidFill>
                <a:srgbClr val="FD977E"/>
              </a:solidFill>
              <a:effectLst/>
              <a:uLnTx/>
              <a:uFillTx/>
              <a:latin typeface="+mn-lt"/>
              <a:ea typeface="+mn-ea"/>
              <a:cs typeface="+mn-cs"/>
            </a:endParaRP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5D8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sp>
        <p:nvSpPr>
          <p:cNvPr id="26" name="Espace réservé du texte 2">
            <a:extLst>
              <a:ext uri="{FF2B5EF4-FFF2-40B4-BE49-F238E27FC236}">
                <a16:creationId xmlns:a16="http://schemas.microsoft.com/office/drawing/2014/main" id="{3FE493B3-7979-7788-872F-241EBA91B903}"/>
              </a:ext>
            </a:extLst>
          </p:cNvPr>
          <p:cNvSpPr txBox="1">
            <a:spLocks/>
          </p:cNvSpPr>
          <p:nvPr/>
        </p:nvSpPr>
        <p:spPr>
          <a:xfrm>
            <a:off x="1526658" y="4412999"/>
            <a:ext cx="7221882" cy="35118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60"/>
              </a:lnSpc>
              <a:buClr>
                <a:schemeClr val="accent1"/>
              </a:buClr>
              <a:buNone/>
            </a:pPr>
            <a:endParaRPr lang="fr-CA" sz="1800" dirty="0">
              <a:solidFill>
                <a:schemeClr val="tx2">
                  <a:lumMod val="50000"/>
                </a:schemeClr>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Promouvoir le rétablissement en offrant une occasion de se réapproprier son récit de vie (récit alternatif), de façon à promouvoir l’espoir, la résilience et l’autonomie. </a:t>
            </a:r>
          </a:p>
          <a:p>
            <a:pPr marL="0" indent="0">
              <a:lnSpc>
                <a:spcPct val="100000"/>
              </a:lnSpc>
              <a:buClr>
                <a:schemeClr val="accent1"/>
              </a:buClr>
              <a:buNone/>
            </a:pPr>
            <a:endParaRPr lang="fr-CA" sz="1800" dirty="0">
              <a:solidFill>
                <a:srgbClr val="000540"/>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Usage de la métaphore de l’arbre et de la pratique narrative pour dégager les éléments qui témoignent des ressources, des capacités et des rêves de la personne.</a:t>
            </a:r>
          </a:p>
          <a:p>
            <a:pPr>
              <a:lnSpc>
                <a:spcPts val="1660"/>
              </a:lnSpc>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a:p>
            <a:pPr marL="0" indent="0">
              <a:lnSpc>
                <a:spcPts val="1660"/>
              </a:lnSpc>
              <a:buClr>
                <a:schemeClr val="accent1"/>
              </a:buClr>
              <a:buNone/>
            </a:pPr>
            <a:endParaRPr lang="fr-CA" sz="1800" dirty="0">
              <a:solidFill>
                <a:schemeClr val="tx2">
                  <a:lumMod val="50000"/>
                </a:schemeClr>
              </a:solidFill>
              <a:cs typeface="Arial" panose="020B0604020202020204" pitchFamily="34" charset="0"/>
            </a:endParaRPr>
          </a:p>
          <a:p>
            <a:pPr marL="0" indent="0">
              <a:buNone/>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cxnSp>
        <p:nvCxnSpPr>
          <p:cNvPr id="27" name="Connecteur droit 26">
            <a:extLst>
              <a:ext uri="{FF2B5EF4-FFF2-40B4-BE49-F238E27FC236}">
                <a16:creationId xmlns:a16="http://schemas.microsoft.com/office/drawing/2014/main" id="{093CC8B5-638B-7740-A8B8-528554EE2FE5}"/>
              </a:ext>
            </a:extLst>
          </p:cNvPr>
          <p:cNvCxnSpPr>
            <a:cxnSpLocks/>
          </p:cNvCxnSpPr>
          <p:nvPr/>
        </p:nvCxnSpPr>
        <p:spPr>
          <a:xfrm>
            <a:off x="9201531" y="4529223"/>
            <a:ext cx="0" cy="38347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Espace réservé du texte 2">
            <a:extLst>
              <a:ext uri="{FF2B5EF4-FFF2-40B4-BE49-F238E27FC236}">
                <a16:creationId xmlns:a16="http://schemas.microsoft.com/office/drawing/2014/main" id="{908D5CE9-9596-41E3-65EE-CF4943D2ABA6}"/>
              </a:ext>
            </a:extLst>
          </p:cNvPr>
          <p:cNvSpPr txBox="1">
            <a:spLocks/>
          </p:cNvSpPr>
          <p:nvPr/>
        </p:nvSpPr>
        <p:spPr>
          <a:xfrm>
            <a:off x="10302535" y="4609624"/>
            <a:ext cx="6156665" cy="3496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60"/>
              </a:lnSpc>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Les racines : origines, famille</a:t>
            </a:r>
          </a:p>
          <a:p>
            <a:pPr marL="0" indent="0">
              <a:lnSpc>
                <a:spcPts val="1660"/>
              </a:lnSpc>
              <a:buClr>
                <a:schemeClr val="accent1"/>
              </a:buClr>
              <a:buNone/>
            </a:pPr>
            <a:endParaRPr lang="fr-CA" sz="1800" dirty="0">
              <a:solidFill>
                <a:srgbClr val="000540"/>
              </a:solidFill>
              <a:cs typeface="Arial" panose="020B0604020202020204" pitchFamily="34" charset="0"/>
            </a:endParaRP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Le sol : endroit présent</a:t>
            </a:r>
          </a:p>
          <a:p>
            <a:pPr marL="0" indent="0">
              <a:lnSpc>
                <a:spcPts val="1660"/>
              </a:lnSpc>
              <a:buClr>
                <a:schemeClr val="accent1"/>
              </a:buClr>
              <a:buNone/>
            </a:pPr>
            <a:endParaRPr lang="fr-CA" sz="1800" dirty="0">
              <a:solidFill>
                <a:srgbClr val="000540"/>
              </a:solidFill>
              <a:cs typeface="Arial" panose="020B0604020202020204" pitchFamily="34" charset="0"/>
            </a:endParaRP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Le tronc : compétences, souvenirs</a:t>
            </a:r>
          </a:p>
          <a:p>
            <a:pPr marL="0" indent="0">
              <a:lnSpc>
                <a:spcPts val="1660"/>
              </a:lnSpc>
              <a:buClr>
                <a:schemeClr val="accent1"/>
              </a:buClr>
              <a:buNone/>
            </a:pPr>
            <a:endParaRPr lang="fr-CA" sz="1800" dirty="0">
              <a:solidFill>
                <a:srgbClr val="000540"/>
              </a:solidFill>
              <a:cs typeface="Arial" panose="020B0604020202020204" pitchFamily="34" charset="0"/>
            </a:endParaRP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Les branches : espoirs, rêves</a:t>
            </a:r>
          </a:p>
          <a:p>
            <a:pPr marL="0" indent="0">
              <a:lnSpc>
                <a:spcPts val="1660"/>
              </a:lnSpc>
              <a:buClr>
                <a:schemeClr val="accent1"/>
              </a:buClr>
              <a:buNone/>
            </a:pPr>
            <a:endParaRPr lang="fr-CA" sz="1800" dirty="0">
              <a:solidFill>
                <a:srgbClr val="000540"/>
              </a:solidFill>
              <a:cs typeface="Arial" panose="020B0604020202020204" pitchFamily="34" charset="0"/>
            </a:endParaRP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Les feuilles : personnes importantes</a:t>
            </a:r>
          </a:p>
          <a:p>
            <a:pPr marL="0" indent="0">
              <a:lnSpc>
                <a:spcPts val="1660"/>
              </a:lnSpc>
              <a:buClr>
                <a:schemeClr val="accent1"/>
              </a:buClr>
              <a:buNone/>
            </a:pPr>
            <a:endParaRPr lang="fr-CA" sz="1800" dirty="0">
              <a:solidFill>
                <a:srgbClr val="000540"/>
              </a:solidFill>
              <a:cs typeface="Arial" panose="020B0604020202020204" pitchFamily="34" charset="0"/>
            </a:endParaRP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Les fruits : cadeaux, actes de bonté</a:t>
            </a:r>
          </a:p>
          <a:p>
            <a:pPr>
              <a:lnSpc>
                <a:spcPts val="1660"/>
              </a:lnSpc>
              <a:buClr>
                <a:schemeClr val="accent1"/>
              </a:buClr>
              <a:buFont typeface="Wingdings" pitchFamily="2" charset="2"/>
              <a:buChar char="ü"/>
            </a:pPr>
            <a:endPar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endParaRPr>
          </a:p>
          <a:p>
            <a:pPr marL="0" indent="0">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marL="0" indent="0">
              <a:buNone/>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pic>
        <p:nvPicPr>
          <p:cNvPr id="4" name="Image 3">
            <a:extLst>
              <a:ext uri="{FF2B5EF4-FFF2-40B4-BE49-F238E27FC236}">
                <a16:creationId xmlns:a16="http://schemas.microsoft.com/office/drawing/2014/main" id="{4B302F8B-390E-2B9E-08FA-D4030A37ACB2}"/>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4126705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16499" y="648"/>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A2C1C4"/>
          </a:solidFill>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3372007" y="402355"/>
            <a:ext cx="11038314" cy="1470025"/>
          </a:xfrm>
        </p:spPr>
        <p:txBody>
          <a:bodyPr>
            <a:normAutofit/>
          </a:bodyPr>
          <a:lstStyle/>
          <a:p>
            <a:r>
              <a:rPr lang="fr-FR" sz="4000" dirty="0">
                <a:solidFill>
                  <a:srgbClr val="000540"/>
                </a:solidFill>
                <a:latin typeface="Lato" panose="020F0502020204030203" pitchFamily="34" charset="0"/>
                <a:ea typeface="Lato" panose="020F0502020204030203" pitchFamily="34" charset="0"/>
                <a:cs typeface="Lato" panose="020F0502020204030203" pitchFamily="34" charset="0"/>
              </a:rPr>
              <a:t>La thérapie narrative : ses effets</a:t>
            </a:r>
          </a:p>
        </p:txBody>
      </p:sp>
      <p:sp>
        <p:nvSpPr>
          <p:cNvPr id="3" name="Moins 2">
            <a:extLst>
              <a:ext uri="{FF2B5EF4-FFF2-40B4-BE49-F238E27FC236}">
                <a16:creationId xmlns:a16="http://schemas.microsoft.com/office/drawing/2014/main" id="{ACA2DE8E-C1EB-005E-3EEB-D5378FBD82B7}"/>
              </a:ext>
            </a:extLst>
          </p:cNvPr>
          <p:cNvSpPr/>
          <p:nvPr/>
        </p:nvSpPr>
        <p:spPr>
          <a:xfrm>
            <a:off x="4700350" y="1633033"/>
            <a:ext cx="15697200" cy="324068"/>
          </a:xfrm>
          <a:prstGeom prst="mathMinus">
            <a:avLst/>
          </a:prstGeom>
          <a:solidFill>
            <a:srgbClr val="000540">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5D87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graphicFrame>
        <p:nvGraphicFramePr>
          <p:cNvPr id="18" name="Diagramme 17">
            <a:extLst>
              <a:ext uri="{FF2B5EF4-FFF2-40B4-BE49-F238E27FC236}">
                <a16:creationId xmlns:a16="http://schemas.microsoft.com/office/drawing/2014/main" id="{6242B5AF-5FFA-8D08-4DB0-19F416573F2B}"/>
              </a:ext>
            </a:extLst>
          </p:cNvPr>
          <p:cNvGraphicFramePr/>
          <p:nvPr>
            <p:extLst>
              <p:ext uri="{D42A27DB-BD31-4B8C-83A1-F6EECF244321}">
                <p14:modId xmlns:p14="http://schemas.microsoft.com/office/powerpoint/2010/main" val="803270683"/>
              </p:ext>
            </p:extLst>
          </p:nvPr>
        </p:nvGraphicFramePr>
        <p:xfrm>
          <a:off x="1620253" y="5221904"/>
          <a:ext cx="15255573" cy="1438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4" name="Diagramme 23">
            <a:extLst>
              <a:ext uri="{FF2B5EF4-FFF2-40B4-BE49-F238E27FC236}">
                <a16:creationId xmlns:a16="http://schemas.microsoft.com/office/drawing/2014/main" id="{02CF45B2-AA5C-2991-1BC6-8DCCC98232CF}"/>
              </a:ext>
            </a:extLst>
          </p:cNvPr>
          <p:cNvGraphicFramePr/>
          <p:nvPr>
            <p:extLst>
              <p:ext uri="{D42A27DB-BD31-4B8C-83A1-F6EECF244321}">
                <p14:modId xmlns:p14="http://schemas.microsoft.com/office/powerpoint/2010/main" val="1935798966"/>
              </p:ext>
            </p:extLst>
          </p:nvPr>
        </p:nvGraphicFramePr>
        <p:xfrm>
          <a:off x="1625528" y="6877560"/>
          <a:ext cx="15400217" cy="25391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ZoneTexte 9">
            <a:extLst>
              <a:ext uri="{FF2B5EF4-FFF2-40B4-BE49-F238E27FC236}">
                <a16:creationId xmlns:a16="http://schemas.microsoft.com/office/drawing/2014/main" id="{D5138105-C777-5989-2204-B8C05AB2D30E}"/>
              </a:ext>
            </a:extLst>
          </p:cNvPr>
          <p:cNvSpPr txBox="1"/>
          <p:nvPr/>
        </p:nvSpPr>
        <p:spPr>
          <a:xfrm>
            <a:off x="1412174" y="3063284"/>
            <a:ext cx="4956542" cy="707886"/>
          </a:xfrm>
          <a:prstGeom prst="rect">
            <a:avLst/>
          </a:prstGeom>
          <a:noFill/>
        </p:spPr>
        <p:txBody>
          <a:bodyPr wrap="square" rtlCol="0">
            <a:spAutoFit/>
          </a:bodyPr>
          <a:lstStyle/>
          <a:p>
            <a:pPr algn="ctr">
              <a:buClr>
                <a:srgbClr val="7F7F7F"/>
              </a:buClr>
            </a:pPr>
            <a:r>
              <a:rPr lang="fr-FR" sz="2000" dirty="0">
                <a:solidFill>
                  <a:srgbClr val="000540"/>
                </a:solidFill>
              </a:rPr>
              <a:t>Démonstration théorique de la pertinence</a:t>
            </a:r>
          </a:p>
          <a:p>
            <a:pPr algn="ctr">
              <a:buClr>
                <a:srgbClr val="7F7F7F"/>
              </a:buClr>
            </a:pPr>
            <a:r>
              <a:rPr lang="fr-FR" sz="2000" dirty="0">
                <a:solidFill>
                  <a:srgbClr val="000540"/>
                </a:solidFill>
              </a:rPr>
              <a:t>Recueil d’opinions sur le programme </a:t>
            </a:r>
          </a:p>
        </p:txBody>
      </p:sp>
      <p:sp>
        <p:nvSpPr>
          <p:cNvPr id="13" name="ZoneTexte 12">
            <a:extLst>
              <a:ext uri="{FF2B5EF4-FFF2-40B4-BE49-F238E27FC236}">
                <a16:creationId xmlns:a16="http://schemas.microsoft.com/office/drawing/2014/main" id="{A82BCF37-514F-6C86-BC4E-5E2BB3F79BCA}"/>
              </a:ext>
            </a:extLst>
          </p:cNvPr>
          <p:cNvSpPr txBox="1"/>
          <p:nvPr/>
        </p:nvSpPr>
        <p:spPr>
          <a:xfrm>
            <a:off x="6935173" y="2877841"/>
            <a:ext cx="4417654" cy="1015663"/>
          </a:xfrm>
          <a:prstGeom prst="rect">
            <a:avLst/>
          </a:prstGeom>
          <a:noFill/>
        </p:spPr>
        <p:txBody>
          <a:bodyPr wrap="square" rtlCol="0">
            <a:spAutoFit/>
          </a:bodyPr>
          <a:lstStyle/>
          <a:p>
            <a:pPr lvl="0" algn="ctr">
              <a:buClr>
                <a:srgbClr val="7F7F7F"/>
              </a:buClr>
            </a:pPr>
            <a:r>
              <a:rPr lang="fr-CA" sz="2000" dirty="0">
                <a:solidFill>
                  <a:srgbClr val="000540"/>
                </a:solidFill>
              </a:rPr>
              <a:t>Études de cas</a:t>
            </a:r>
          </a:p>
          <a:p>
            <a:pPr lvl="0" algn="ctr">
              <a:buClr>
                <a:srgbClr val="7F7F7F"/>
              </a:buClr>
            </a:pPr>
            <a:r>
              <a:rPr lang="fr-CA" sz="2000" dirty="0">
                <a:solidFill>
                  <a:srgbClr val="000540"/>
                </a:solidFill>
              </a:rPr>
              <a:t>Évaluation des différences pré/post</a:t>
            </a:r>
          </a:p>
          <a:p>
            <a:pPr lvl="0" algn="ctr">
              <a:buClr>
                <a:srgbClr val="7F7F7F"/>
              </a:buClr>
            </a:pPr>
            <a:r>
              <a:rPr lang="fr-CA" sz="2000" dirty="0">
                <a:solidFill>
                  <a:srgbClr val="000540"/>
                </a:solidFill>
              </a:rPr>
              <a:t>Pas de comparaison avec gr. témoin</a:t>
            </a:r>
          </a:p>
        </p:txBody>
      </p:sp>
      <p:sp>
        <p:nvSpPr>
          <p:cNvPr id="15" name="ZoneTexte 14">
            <a:extLst>
              <a:ext uri="{FF2B5EF4-FFF2-40B4-BE49-F238E27FC236}">
                <a16:creationId xmlns:a16="http://schemas.microsoft.com/office/drawing/2014/main" id="{0DC5874B-32B9-DEF9-7D21-0410BD8E1869}"/>
              </a:ext>
            </a:extLst>
          </p:cNvPr>
          <p:cNvSpPr txBox="1"/>
          <p:nvPr/>
        </p:nvSpPr>
        <p:spPr>
          <a:xfrm>
            <a:off x="12082445" y="2935145"/>
            <a:ext cx="4793381" cy="1015663"/>
          </a:xfrm>
          <a:prstGeom prst="rect">
            <a:avLst/>
          </a:prstGeom>
          <a:noFill/>
        </p:spPr>
        <p:txBody>
          <a:bodyPr wrap="square" rtlCol="0">
            <a:spAutoFit/>
          </a:bodyPr>
          <a:lstStyle/>
          <a:p>
            <a:pPr lvl="0" algn="ctr">
              <a:buClr>
                <a:srgbClr val="7F7F7F"/>
              </a:buClr>
            </a:pPr>
            <a:r>
              <a:rPr lang="fr-CA" sz="2000" dirty="0">
                <a:solidFill>
                  <a:srgbClr val="000540"/>
                </a:solidFill>
              </a:rPr>
              <a:t>Évaluation des différences pré/post</a:t>
            </a:r>
          </a:p>
          <a:p>
            <a:pPr lvl="0" algn="ctr">
              <a:buClr>
                <a:srgbClr val="7F7F7F"/>
              </a:buClr>
            </a:pPr>
            <a:r>
              <a:rPr lang="fr-CA" sz="2000" dirty="0">
                <a:solidFill>
                  <a:srgbClr val="000540"/>
                </a:solidFill>
              </a:rPr>
              <a:t>Comparaison avec groupe témoin</a:t>
            </a:r>
          </a:p>
          <a:p>
            <a:pPr lvl="0" algn="ctr">
              <a:buClr>
                <a:srgbClr val="7F7F7F"/>
              </a:buClr>
            </a:pPr>
            <a:r>
              <a:rPr lang="fr-CA" sz="2000" dirty="0">
                <a:solidFill>
                  <a:srgbClr val="000540"/>
                </a:solidFill>
              </a:rPr>
              <a:t>Réplication des résultats</a:t>
            </a:r>
          </a:p>
        </p:txBody>
      </p:sp>
      <p:sp>
        <p:nvSpPr>
          <p:cNvPr id="16" name="Flèche vers le bas 15">
            <a:extLst>
              <a:ext uri="{FF2B5EF4-FFF2-40B4-BE49-F238E27FC236}">
                <a16:creationId xmlns:a16="http://schemas.microsoft.com/office/drawing/2014/main" id="{E4E8D84E-225A-B9BE-A69C-202BAC82B6AF}"/>
              </a:ext>
            </a:extLst>
          </p:cNvPr>
          <p:cNvSpPr/>
          <p:nvPr/>
        </p:nvSpPr>
        <p:spPr>
          <a:xfrm>
            <a:off x="3585788" y="3935640"/>
            <a:ext cx="446154" cy="372124"/>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Flèche vers le bas 16">
            <a:extLst>
              <a:ext uri="{FF2B5EF4-FFF2-40B4-BE49-F238E27FC236}">
                <a16:creationId xmlns:a16="http://schemas.microsoft.com/office/drawing/2014/main" id="{7CD0995B-AE45-23DD-F719-BCE5614F2D1A}"/>
              </a:ext>
            </a:extLst>
          </p:cNvPr>
          <p:cNvSpPr/>
          <p:nvPr/>
        </p:nvSpPr>
        <p:spPr>
          <a:xfrm>
            <a:off x="8786452" y="4036196"/>
            <a:ext cx="446154" cy="285603"/>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Flèche vers le bas 21">
            <a:extLst>
              <a:ext uri="{FF2B5EF4-FFF2-40B4-BE49-F238E27FC236}">
                <a16:creationId xmlns:a16="http://schemas.microsoft.com/office/drawing/2014/main" id="{03B2F5DB-5CC1-F09B-F2E4-B161A53DF0C6}"/>
              </a:ext>
            </a:extLst>
          </p:cNvPr>
          <p:cNvSpPr/>
          <p:nvPr/>
        </p:nvSpPr>
        <p:spPr>
          <a:xfrm>
            <a:off x="14187244" y="3973796"/>
            <a:ext cx="446154" cy="285603"/>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25" name="Diagramme 24">
            <a:extLst>
              <a:ext uri="{FF2B5EF4-FFF2-40B4-BE49-F238E27FC236}">
                <a16:creationId xmlns:a16="http://schemas.microsoft.com/office/drawing/2014/main" id="{0C50D77B-497E-48DF-6DA0-A00163BE45F2}"/>
              </a:ext>
            </a:extLst>
          </p:cNvPr>
          <p:cNvGraphicFramePr/>
          <p:nvPr>
            <p:extLst>
              <p:ext uri="{D42A27DB-BD31-4B8C-83A1-F6EECF244321}">
                <p14:modId xmlns:p14="http://schemas.microsoft.com/office/powerpoint/2010/main" val="1680536384"/>
              </p:ext>
            </p:extLst>
          </p:nvPr>
        </p:nvGraphicFramePr>
        <p:xfrm>
          <a:off x="1034716" y="4397338"/>
          <a:ext cx="16016578" cy="63543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4" name="Image 3">
            <a:extLst>
              <a:ext uri="{FF2B5EF4-FFF2-40B4-BE49-F238E27FC236}">
                <a16:creationId xmlns:a16="http://schemas.microsoft.com/office/drawing/2014/main" id="{3CBC756C-F738-C3C1-E468-376B440B20AE}"/>
              </a:ext>
            </a:extLst>
          </p:cNvPr>
          <p:cNvPicPr>
            <a:picLocks noChangeAspect="1"/>
          </p:cNvPicPr>
          <p:nvPr/>
        </p:nvPicPr>
        <p:blipFill>
          <a:blip r:embed="rId18">
            <a:duotone>
              <a:schemeClr val="accent5">
                <a:shade val="45000"/>
                <a:satMod val="135000"/>
              </a:schemeClr>
              <a:prstClr val="white"/>
            </a:duotone>
            <a:extLst>
              <a:ext uri="{BEBA8EAE-BF5A-486C-A8C5-ECC9F3942E4B}">
                <a14:imgProps xmlns:a14="http://schemas.microsoft.com/office/drawing/2010/main">
                  <a14:imgLayer r:embed="rId19">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3659477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0" y="-1"/>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93A1B6"/>
          </a:solidFill>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2621527" y="310303"/>
            <a:ext cx="13044946" cy="1470025"/>
          </a:xfrm>
        </p:spPr>
        <p:txBody>
          <a:bodyPr>
            <a:normAutofit/>
          </a:bodyPr>
          <a:lstStyle/>
          <a:p>
            <a:r>
              <a:rPr lang="fr-FR" sz="4000" dirty="0">
                <a:solidFill>
                  <a:srgbClr val="000540"/>
                </a:solidFill>
                <a:latin typeface="Lato" panose="020F0502020204030203" pitchFamily="34" charset="0"/>
                <a:ea typeface="Lato" panose="020F0502020204030203" pitchFamily="34" charset="0"/>
                <a:cs typeface="Lato" panose="020F0502020204030203" pitchFamily="34" charset="0"/>
              </a:rPr>
              <a:t>Les programmes de mentorat par des pairs survivantes </a:t>
            </a:r>
          </a:p>
        </p:txBody>
      </p:sp>
      <p:sp>
        <p:nvSpPr>
          <p:cNvPr id="3" name="Moins 2">
            <a:extLst>
              <a:ext uri="{FF2B5EF4-FFF2-40B4-BE49-F238E27FC236}">
                <a16:creationId xmlns:a16="http://schemas.microsoft.com/office/drawing/2014/main" id="{ACA2DE8E-C1EB-005E-3EEB-D5378FBD82B7}"/>
              </a:ext>
            </a:extLst>
          </p:cNvPr>
          <p:cNvSpPr/>
          <p:nvPr/>
        </p:nvSpPr>
        <p:spPr>
          <a:xfrm>
            <a:off x="4705036" y="1728636"/>
            <a:ext cx="15697200" cy="324068"/>
          </a:xfrm>
          <a:prstGeom prst="mathMinus">
            <a:avLst/>
          </a:prstGeom>
          <a:solidFill>
            <a:srgbClr val="C4CED3">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ous-titre 31">
            <a:extLst>
              <a:ext uri="{FF2B5EF4-FFF2-40B4-BE49-F238E27FC236}">
                <a16:creationId xmlns:a16="http://schemas.microsoft.com/office/drawing/2014/main" id="{C85B6E2A-B935-5743-3E49-52520CAAE734}"/>
              </a:ext>
            </a:extLst>
          </p:cNvPr>
          <p:cNvSpPr txBox="1">
            <a:spLocks/>
          </p:cNvSpPr>
          <p:nvPr/>
        </p:nvSpPr>
        <p:spPr>
          <a:xfrm>
            <a:off x="2700749" y="3588521"/>
            <a:ext cx="3815196"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r-FR" sz="2600" b="1" dirty="0">
                <a:solidFill>
                  <a:srgbClr val="FD977E"/>
                </a:solidFill>
              </a:rPr>
              <a:t>APPROCHE THÉORIQUE</a:t>
            </a:r>
          </a:p>
        </p:txBody>
      </p:sp>
      <p:sp>
        <p:nvSpPr>
          <p:cNvPr id="13" name="Espace réservé du texte 3">
            <a:extLst>
              <a:ext uri="{FF2B5EF4-FFF2-40B4-BE49-F238E27FC236}">
                <a16:creationId xmlns:a16="http://schemas.microsoft.com/office/drawing/2014/main" id="{F225A678-1AB2-4C03-C10B-43A0EC55E954}"/>
              </a:ext>
            </a:extLst>
          </p:cNvPr>
          <p:cNvSpPr txBox="1">
            <a:spLocks/>
          </p:cNvSpPr>
          <p:nvPr/>
        </p:nvSpPr>
        <p:spPr>
          <a:xfrm>
            <a:off x="10082745" y="3611497"/>
            <a:ext cx="5504506" cy="1001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1" i="0" u="none" strike="noStrike" kern="1200" cap="none" spc="0" normalizeH="0" baseline="0" noProof="0" dirty="0">
                <a:ln>
                  <a:noFill/>
                </a:ln>
                <a:solidFill>
                  <a:srgbClr val="FD977E"/>
                </a:solidFill>
                <a:effectLst/>
                <a:uLnTx/>
                <a:uFillTx/>
                <a:latin typeface="+mn-lt"/>
                <a:ea typeface="+mn-ea"/>
                <a:cs typeface="+mn-cs"/>
              </a:rPr>
              <a:t>PRINCIPALES MODALITÉS D’INTERVENTION</a:t>
            </a: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C2B6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sp>
        <p:nvSpPr>
          <p:cNvPr id="26" name="Espace réservé du texte 2">
            <a:extLst>
              <a:ext uri="{FF2B5EF4-FFF2-40B4-BE49-F238E27FC236}">
                <a16:creationId xmlns:a16="http://schemas.microsoft.com/office/drawing/2014/main" id="{3FE493B3-7979-7788-872F-241EBA91B903}"/>
              </a:ext>
            </a:extLst>
          </p:cNvPr>
          <p:cNvSpPr txBox="1">
            <a:spLocks/>
          </p:cNvSpPr>
          <p:nvPr/>
        </p:nvSpPr>
        <p:spPr>
          <a:xfrm>
            <a:off x="850237" y="4612713"/>
            <a:ext cx="7539509" cy="4884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endParaRPr lang="fr-CA" sz="1800" dirty="0">
              <a:solidFill>
                <a:schemeClr val="tx2">
                  <a:lumMod val="50000"/>
                </a:schemeClr>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effectLst/>
                <a:latin typeface="Calibri" panose="020F0502020204030204" pitchFamily="34" charset="0"/>
                <a:ea typeface="Times New Roman" panose="02020603050405020304" pitchFamily="18" charset="0"/>
                <a:cs typeface="Calibri" panose="020F0502020204030204" pitchFamily="34" charset="0"/>
              </a:rPr>
              <a:t>Ces programmes s’appuient sur la prémisse selon laquelle les mentors, qui sont des personnes survivantes de l’exploitation sexuelle, sont des « interprètes » de l’environnement. </a:t>
            </a:r>
          </a:p>
          <a:p>
            <a:pPr marL="0" indent="0">
              <a:lnSpc>
                <a:spcPct val="100000"/>
              </a:lnSpc>
              <a:buClr>
                <a:schemeClr val="accent1"/>
              </a:buClr>
              <a:buNone/>
            </a:pPr>
            <a:endParaRPr lang="fr-CA" sz="1800" dirty="0">
              <a:solidFill>
                <a:srgbClr val="00054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0000"/>
              </a:lnSpc>
              <a:buClr>
                <a:schemeClr val="accent1"/>
              </a:buClr>
              <a:buFont typeface="Wingdings" pitchFamily="2" charset="2"/>
              <a:buChar char="ü"/>
            </a:pPr>
            <a:r>
              <a:rPr lang="fr-CA" sz="1800" dirty="0">
                <a:solidFill>
                  <a:srgbClr val="000540"/>
                </a:solidFill>
                <a:effectLst/>
                <a:latin typeface="Calibri" panose="020F0502020204030204" pitchFamily="34" charset="0"/>
                <a:ea typeface="Times New Roman" panose="02020603050405020304" pitchFamily="18" charset="0"/>
                <a:cs typeface="Calibri" panose="020F0502020204030204" pitchFamily="34" charset="0"/>
              </a:rPr>
              <a:t>Ces mentors sont considérés comme étant bien positionnés pour comprendre les besoins, préoccupations et contextes de vie des jeunes exploités sexuellement, du fait qu’ils partagent une histoire de vie commune avec eux.</a:t>
            </a:r>
            <a:endParaRPr lang="fr-CA" sz="1800" dirty="0">
              <a:solidFill>
                <a:srgbClr val="000540"/>
              </a:solidFill>
              <a:latin typeface="Calibri" panose="020F0502020204030204" pitchFamily="34" charset="0"/>
              <a:cs typeface="Calibri" panose="020F0502020204030204" pitchFamily="34" charset="0"/>
            </a:endParaRPr>
          </a:p>
          <a:p>
            <a:pPr marL="0" indent="0">
              <a:buClr>
                <a:schemeClr val="accent1"/>
              </a:buClr>
              <a:buNone/>
            </a:pPr>
            <a:endParaRPr lang="fr-CA" sz="1800" dirty="0">
              <a:solidFill>
                <a:schemeClr val="tx2">
                  <a:lumMod val="50000"/>
                </a:schemeClr>
              </a:solidFill>
              <a:cs typeface="Arial" panose="020B0604020202020204" pitchFamily="34" charset="0"/>
            </a:endParaRPr>
          </a:p>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a:p>
            <a:pPr marL="0" indent="0">
              <a:buClr>
                <a:schemeClr val="accent1"/>
              </a:buClr>
              <a:buNone/>
            </a:pPr>
            <a:endParaRPr lang="fr-CA" sz="1800" dirty="0">
              <a:solidFill>
                <a:schemeClr val="tx2">
                  <a:lumMod val="50000"/>
                </a:schemeClr>
              </a:solidFill>
              <a:cs typeface="Arial" panose="020B0604020202020204" pitchFamily="34" charset="0"/>
            </a:endParaRPr>
          </a:p>
          <a:p>
            <a:pPr marL="0" indent="0">
              <a:buNone/>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cxnSp>
        <p:nvCxnSpPr>
          <p:cNvPr id="27" name="Connecteur droit 26">
            <a:extLst>
              <a:ext uri="{FF2B5EF4-FFF2-40B4-BE49-F238E27FC236}">
                <a16:creationId xmlns:a16="http://schemas.microsoft.com/office/drawing/2014/main" id="{093CC8B5-638B-7740-A8B8-528554EE2FE5}"/>
              </a:ext>
            </a:extLst>
          </p:cNvPr>
          <p:cNvCxnSpPr>
            <a:cxnSpLocks/>
          </p:cNvCxnSpPr>
          <p:nvPr/>
        </p:nvCxnSpPr>
        <p:spPr>
          <a:xfrm>
            <a:off x="9201531" y="4529223"/>
            <a:ext cx="0" cy="38347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Espace réservé du texte 2">
            <a:extLst>
              <a:ext uri="{FF2B5EF4-FFF2-40B4-BE49-F238E27FC236}">
                <a16:creationId xmlns:a16="http://schemas.microsoft.com/office/drawing/2014/main" id="{908D5CE9-9596-41E3-65EE-CF4943D2ABA6}"/>
              </a:ext>
            </a:extLst>
          </p:cNvPr>
          <p:cNvSpPr txBox="1">
            <a:spLocks/>
          </p:cNvSpPr>
          <p:nvPr/>
        </p:nvSpPr>
        <p:spPr>
          <a:xfrm>
            <a:off x="10542304" y="4803953"/>
            <a:ext cx="6445421" cy="45017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1"/>
              </a:buClr>
              <a:buFont typeface="Wingdings" pitchFamily="2" charset="2"/>
              <a:buChar char="ü"/>
            </a:pPr>
            <a:r>
              <a:rPr lang="fr-CA" sz="1800" dirty="0">
                <a:solidFill>
                  <a:srgbClr val="000540"/>
                </a:solidFill>
                <a:latin typeface="Calibri" panose="020F0502020204030204" pitchFamily="34" charset="0"/>
                <a:ea typeface="Times New Roman" panose="02020603050405020304" pitchFamily="18" charset="0"/>
                <a:cs typeface="Calibri" panose="020F0502020204030204" pitchFamily="34" charset="0"/>
              </a:rPr>
              <a:t>Séances individuelles</a:t>
            </a:r>
          </a:p>
          <a:p>
            <a:pPr marL="0" indent="0">
              <a:lnSpc>
                <a:spcPct val="100000"/>
              </a:lnSpc>
              <a:buClr>
                <a:schemeClr val="accent1"/>
              </a:buClr>
              <a:buNone/>
            </a:pPr>
            <a:endParaRPr lang="fr-CA" sz="1800" dirty="0">
              <a:solidFill>
                <a:srgbClr val="000540"/>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buClr>
                <a:schemeClr val="accent1"/>
              </a:buClr>
              <a:buFont typeface="Wingdings" pitchFamily="2" charset="2"/>
              <a:buChar char="ü"/>
            </a:pPr>
            <a:r>
              <a:rPr lang="fr-CA" sz="1800" dirty="0">
                <a:solidFill>
                  <a:srgbClr val="000540"/>
                </a:solidFill>
                <a:latin typeface="Calibri" panose="020F0502020204030204" pitchFamily="34" charset="0"/>
                <a:ea typeface="Times New Roman" panose="02020603050405020304" pitchFamily="18" charset="0"/>
                <a:cs typeface="Calibri" panose="020F0502020204030204" pitchFamily="34" charset="0"/>
              </a:rPr>
              <a:t>Protocole non-structuré</a:t>
            </a:r>
          </a:p>
          <a:p>
            <a:pPr marL="0" indent="0">
              <a:lnSpc>
                <a:spcPct val="100000"/>
              </a:lnSpc>
              <a:buClr>
                <a:schemeClr val="accent1"/>
              </a:buClr>
              <a:buNone/>
            </a:pPr>
            <a:endParaRPr lang="fr-CA" sz="1800" dirty="0">
              <a:solidFill>
                <a:srgbClr val="000540"/>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buClr>
                <a:schemeClr val="accent1"/>
              </a:buClr>
              <a:buFont typeface="Wingdings" pitchFamily="2" charset="2"/>
              <a:buChar char="ü"/>
            </a:pPr>
            <a:r>
              <a:rPr lang="fr-FR" sz="1800" dirty="0">
                <a:solidFill>
                  <a:srgbClr val="000540"/>
                </a:solidFill>
                <a:latin typeface="Calibri" panose="020F0502020204030204" pitchFamily="34" charset="0"/>
                <a:cs typeface="Calibri" panose="020F0502020204030204" pitchFamily="34" charset="0"/>
              </a:rPr>
              <a:t>M</a:t>
            </a:r>
            <a:r>
              <a:rPr kumimoji="0" lang="fr-FR" sz="1800" i="0" u="none" strike="noStrike" kern="1200" cap="none" spc="0" normalizeH="0" baseline="0" noProof="0" dirty="0" err="1">
                <a:ln>
                  <a:noFill/>
                </a:ln>
                <a:solidFill>
                  <a:srgbClr val="000540"/>
                </a:solidFill>
                <a:effectLst/>
                <a:uLnTx/>
                <a:uFillTx/>
                <a:latin typeface="Calibri" panose="020F0502020204030204" pitchFamily="34" charset="0"/>
                <a:cs typeface="Calibri" panose="020F0502020204030204" pitchFamily="34" charset="0"/>
              </a:rPr>
              <a:t>entors</a:t>
            </a:r>
            <a:r>
              <a:rPr kumimoji="0" lang="fr-FR" sz="1800" i="0" u="none" strike="noStrike" kern="1200" cap="none" spc="0" normalizeH="0" baseline="0" noProof="0" dirty="0">
                <a:ln>
                  <a:noFill/>
                </a:ln>
                <a:solidFill>
                  <a:srgbClr val="000540"/>
                </a:solidFill>
                <a:effectLst/>
                <a:uLnTx/>
                <a:uFillTx/>
                <a:latin typeface="Calibri" panose="020F0502020204030204" pitchFamily="34" charset="0"/>
                <a:cs typeface="Calibri" panose="020F0502020204030204" pitchFamily="34" charset="0"/>
              </a:rPr>
              <a:t> généralement formés au trauma et ayant vécu des expériences de violence sexuelle dans leur passé</a:t>
            </a:r>
          </a:p>
          <a:p>
            <a:pPr marL="0" indent="0">
              <a:lnSpc>
                <a:spcPct val="100000"/>
              </a:lnSpc>
              <a:buClr>
                <a:schemeClr val="accent1"/>
              </a:buClr>
              <a:buNone/>
            </a:pPr>
            <a:endParaRPr kumimoji="0" lang="fr-FR" sz="1800" i="0" u="none" strike="noStrike" kern="1200" cap="none" spc="0" normalizeH="0" baseline="0" noProof="0" dirty="0">
              <a:ln>
                <a:noFill/>
              </a:ln>
              <a:solidFill>
                <a:srgbClr val="000540"/>
              </a:solidFill>
              <a:effectLst/>
              <a:uLnTx/>
              <a:uFillTx/>
              <a:latin typeface="Calibri" panose="020F0502020204030204" pitchFamily="34" charset="0"/>
              <a:cs typeface="Calibri" panose="020F0502020204030204" pitchFamily="34" charset="0"/>
            </a:endParaRPr>
          </a:p>
          <a:p>
            <a:pPr>
              <a:lnSpc>
                <a:spcPct val="100000"/>
              </a:lnSpc>
              <a:buClr>
                <a:schemeClr val="accent1"/>
              </a:buClr>
              <a:buFont typeface="Wingdings" pitchFamily="2" charset="2"/>
              <a:buChar char="ü"/>
            </a:pPr>
            <a:r>
              <a:rPr lang="fr-CA" sz="1800" dirty="0">
                <a:solidFill>
                  <a:srgbClr val="000540"/>
                </a:solidFill>
                <a:effectLst/>
                <a:latin typeface="Calibri" panose="020F0502020204030204" pitchFamily="34" charset="0"/>
                <a:ea typeface="Times New Roman" panose="02020603050405020304" pitchFamily="18" charset="0"/>
                <a:cs typeface="Calibri" panose="020F0502020204030204" pitchFamily="34" charset="0"/>
              </a:rPr>
              <a:t>Les survivants ne doivent pas non plus avoir vécu une expérience d’exploitation sexuelle au cours des cinq dernières années. </a:t>
            </a:r>
            <a:endParaRPr lang="fr-CA" sz="1800" dirty="0">
              <a:solidFill>
                <a:srgbClr val="000540"/>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0000"/>
              </a:lnSpc>
              <a:buClr>
                <a:schemeClr val="accent1"/>
              </a:buClr>
              <a:buNone/>
            </a:pPr>
            <a:endParaRPr kumimoji="0" lang="fr-FR" sz="1800" i="0" u="none" strike="noStrike" kern="1200" cap="none" spc="0" normalizeH="0" baseline="0" noProof="0" dirty="0">
              <a:ln>
                <a:noFill/>
              </a:ln>
              <a:solidFill>
                <a:srgbClr val="000540"/>
              </a:solidFill>
              <a:effectLst/>
              <a:uLnTx/>
              <a:uFillTx/>
              <a:latin typeface="Calibri" panose="020F0502020204030204" pitchFamily="34" charset="0"/>
              <a:cs typeface="Calibri" panose="020F0502020204030204" pitchFamily="34" charset="0"/>
            </a:endParaRPr>
          </a:p>
          <a:p>
            <a:pPr>
              <a:lnSpc>
                <a:spcPct val="100000"/>
              </a:lnSpc>
              <a:buClr>
                <a:schemeClr val="accent1"/>
              </a:buClr>
              <a:buFont typeface="Wingdings" pitchFamily="2" charset="2"/>
              <a:buChar char="ü"/>
            </a:pPr>
            <a:r>
              <a:rPr lang="fr-FR" sz="1800" dirty="0">
                <a:solidFill>
                  <a:srgbClr val="000540"/>
                </a:solidFill>
                <a:latin typeface="Calibri" panose="020F0502020204030204" pitchFamily="34" charset="0"/>
                <a:ea typeface="Times New Roman" panose="02020603050405020304" pitchFamily="18" charset="0"/>
                <a:cs typeface="Calibri" panose="020F0502020204030204" pitchFamily="34" charset="0"/>
              </a:rPr>
              <a:t>Durée variable, pouvant s’étirer sur plus d’un an</a:t>
            </a:r>
            <a:endParaRPr lang="fr-CA" sz="1800" dirty="0">
              <a:solidFill>
                <a:srgbClr val="000540"/>
              </a:solidFill>
              <a:latin typeface="Calibri" panose="020F0502020204030204" pitchFamily="34" charset="0"/>
              <a:ea typeface="Times New Roman" panose="02020603050405020304" pitchFamily="18" charset="0"/>
              <a:cs typeface="Calibri" panose="020F0502020204030204" pitchFamily="34" charset="0"/>
            </a:endParaRPr>
          </a:p>
          <a:p>
            <a:pPr marL="0" indent="0">
              <a:buClr>
                <a:schemeClr val="accent1"/>
              </a:buClr>
              <a:buNone/>
            </a:pPr>
            <a:endParaRPr lang="fr-CA" sz="1800" dirty="0">
              <a:solidFill>
                <a:srgbClr val="000540"/>
              </a:solidFill>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fr-CA" sz="1800" dirty="0">
              <a:solidFill>
                <a:srgbClr val="00054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fr-CA" sz="1800" dirty="0">
              <a:solidFill>
                <a:srgbClr val="00054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pic>
        <p:nvPicPr>
          <p:cNvPr id="4" name="Image 3">
            <a:extLst>
              <a:ext uri="{FF2B5EF4-FFF2-40B4-BE49-F238E27FC236}">
                <a16:creationId xmlns:a16="http://schemas.microsoft.com/office/drawing/2014/main" id="{C652ED6F-2F0F-46FD-75FC-3D970F5CC0D5}"/>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3984475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F8AE-54DE-0E20-A8D8-7FF10FC87987}"/>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587EE508-FA3C-6907-0A40-FF9CA4B9E19D}"/>
              </a:ext>
            </a:extLst>
          </p:cNvPr>
          <p:cNvSpPr/>
          <p:nvPr/>
        </p:nvSpPr>
        <p:spPr>
          <a:xfrm>
            <a:off x="270260" y="3173432"/>
            <a:ext cx="17789140" cy="6838433"/>
          </a:xfrm>
          <a:prstGeom prst="rect">
            <a:avLst/>
          </a:prstGeom>
          <a:noFill/>
          <a:ln>
            <a:solidFill>
              <a:srgbClr val="CA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1" descr="A logo with white text&#10;&#10;Description automatically generated">
            <a:extLst>
              <a:ext uri="{FF2B5EF4-FFF2-40B4-BE49-F238E27FC236}">
                <a16:creationId xmlns:a16="http://schemas.microsoft.com/office/drawing/2014/main" id="{876915D8-AD07-89F4-A1FD-B8194FB4E307}"/>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28600" y="9167752"/>
            <a:ext cx="1970545" cy="932688"/>
          </a:xfrm>
          <a:prstGeom prst="rect">
            <a:avLst/>
          </a:prstGeom>
        </p:spPr>
      </p:pic>
      <p:sp>
        <p:nvSpPr>
          <p:cNvPr id="27" name="Freeform 4">
            <a:extLst>
              <a:ext uri="{FF2B5EF4-FFF2-40B4-BE49-F238E27FC236}">
                <a16:creationId xmlns:a16="http://schemas.microsoft.com/office/drawing/2014/main" id="{17A0278F-CB5D-AB35-59A3-739769B6A466}"/>
              </a:ext>
            </a:extLst>
          </p:cNvPr>
          <p:cNvSpPr/>
          <p:nvPr/>
        </p:nvSpPr>
        <p:spPr>
          <a:xfrm>
            <a:off x="0" y="-1"/>
            <a:ext cx="18304499" cy="2994534"/>
          </a:xfrm>
          <a:custGeom>
            <a:avLst/>
            <a:gdLst/>
            <a:ahLst/>
            <a:cxnLst/>
            <a:rect l="l" t="t" r="r" b="b"/>
            <a:pathLst>
              <a:path w="876892" h="2857916">
                <a:moveTo>
                  <a:pt x="0" y="0"/>
                </a:moveTo>
                <a:lnTo>
                  <a:pt x="876892" y="0"/>
                </a:lnTo>
                <a:lnTo>
                  <a:pt x="876892" y="2857916"/>
                </a:lnTo>
                <a:lnTo>
                  <a:pt x="0" y="2857916"/>
                </a:lnTo>
                <a:close/>
              </a:path>
            </a:pathLst>
          </a:custGeom>
          <a:solidFill>
            <a:srgbClr val="000640"/>
          </a:solidFill>
        </p:spPr>
        <p:txBody>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9" name="Titre 1">
            <a:extLst>
              <a:ext uri="{FF2B5EF4-FFF2-40B4-BE49-F238E27FC236}">
                <a16:creationId xmlns:a16="http://schemas.microsoft.com/office/drawing/2014/main" id="{C39709C3-249A-5AE9-3F93-C2160425A848}"/>
              </a:ext>
            </a:extLst>
          </p:cNvPr>
          <p:cNvSpPr txBox="1">
            <a:spLocks/>
          </p:cNvSpPr>
          <p:nvPr/>
        </p:nvSpPr>
        <p:spPr>
          <a:xfrm>
            <a:off x="1947862" y="965886"/>
            <a:ext cx="14392275"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dirty="0">
                <a:solidFill>
                  <a:schemeClr val="bg1"/>
                </a:solidFill>
                <a:latin typeface="Lato" panose="020F0502020204030203" pitchFamily="34" charset="0"/>
                <a:ea typeface="Lato" panose="020F0502020204030203" pitchFamily="34" charset="0"/>
                <a:cs typeface="Lato" panose="020F0502020204030203" pitchFamily="34" charset="0"/>
              </a:rPr>
              <a:t>UN CYCLE DE VIOLENCE SUBIE</a:t>
            </a:r>
          </a:p>
        </p:txBody>
      </p:sp>
      <p:sp>
        <p:nvSpPr>
          <p:cNvPr id="20" name="Moins 19">
            <a:extLst>
              <a:ext uri="{FF2B5EF4-FFF2-40B4-BE49-F238E27FC236}">
                <a16:creationId xmlns:a16="http://schemas.microsoft.com/office/drawing/2014/main" id="{90CB18F6-FF13-871D-3A66-9244787D4168}"/>
              </a:ext>
            </a:extLst>
          </p:cNvPr>
          <p:cNvSpPr/>
          <p:nvPr/>
        </p:nvSpPr>
        <p:spPr>
          <a:xfrm>
            <a:off x="5562600" y="2019300"/>
            <a:ext cx="14706600" cy="361534"/>
          </a:xfrm>
          <a:prstGeom prst="mathMinus">
            <a:avLst/>
          </a:prstGeom>
          <a:solidFill>
            <a:srgbClr val="5D87A3">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2" name="Signalisation droite 1">
            <a:extLst>
              <a:ext uri="{FF2B5EF4-FFF2-40B4-BE49-F238E27FC236}">
                <a16:creationId xmlns:a16="http://schemas.microsoft.com/office/drawing/2014/main" id="{33ECB44D-7AD2-EC28-B765-2BB16D2D29A4}"/>
              </a:ext>
            </a:extLst>
          </p:cNvPr>
          <p:cNvSpPr/>
          <p:nvPr/>
        </p:nvSpPr>
        <p:spPr>
          <a:xfrm rot="10800000">
            <a:off x="16459200" y="611044"/>
            <a:ext cx="1835774" cy="723900"/>
          </a:xfrm>
          <a:prstGeom prst="homePlate">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3" name="Diagramme 12">
            <a:extLst>
              <a:ext uri="{FF2B5EF4-FFF2-40B4-BE49-F238E27FC236}">
                <a16:creationId xmlns:a16="http://schemas.microsoft.com/office/drawing/2014/main" id="{4EBFE1D0-267F-DED0-2F14-801DE86674AB}"/>
              </a:ext>
            </a:extLst>
          </p:cNvPr>
          <p:cNvGraphicFramePr/>
          <p:nvPr>
            <p:extLst>
              <p:ext uri="{D42A27DB-BD31-4B8C-83A1-F6EECF244321}">
                <p14:modId xmlns:p14="http://schemas.microsoft.com/office/powerpoint/2010/main" val="3959437911"/>
              </p:ext>
            </p:extLst>
          </p:nvPr>
        </p:nvGraphicFramePr>
        <p:xfrm>
          <a:off x="-126891" y="3065190"/>
          <a:ext cx="7952014" cy="683843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ZoneTexte 13">
            <a:extLst>
              <a:ext uri="{FF2B5EF4-FFF2-40B4-BE49-F238E27FC236}">
                <a16:creationId xmlns:a16="http://schemas.microsoft.com/office/drawing/2014/main" id="{9045AB27-F3EB-1878-A90C-D4AA4A1E868C}"/>
              </a:ext>
            </a:extLst>
          </p:cNvPr>
          <p:cNvSpPr txBox="1"/>
          <p:nvPr/>
        </p:nvSpPr>
        <p:spPr>
          <a:xfrm>
            <a:off x="6324931" y="3819663"/>
            <a:ext cx="6078025" cy="707886"/>
          </a:xfrm>
          <a:prstGeom prst="rect">
            <a:avLst/>
          </a:prstGeom>
          <a:noFill/>
        </p:spPr>
        <p:txBody>
          <a:bodyPr wrap="square" rtlCol="0">
            <a:spAutoFit/>
          </a:bodyPr>
          <a:lstStyle/>
          <a:p>
            <a:r>
              <a:rPr lang="fr-CA" sz="2000" dirty="0">
                <a:solidFill>
                  <a:srgbClr val="000540"/>
                </a:solidFill>
                <a:effectLst/>
                <a:latin typeface="Calibri" panose="020F0502020204030204" pitchFamily="34" charset="0"/>
                <a:ea typeface="Times New Roman" panose="02020603050405020304" pitchFamily="18" charset="0"/>
                <a:cs typeface="Calibri" panose="020F0502020204030204" pitchFamily="34" charset="0"/>
              </a:rPr>
              <a:t>La survenue d’une agression sexuelle à l’enfance fera plus que doubler le risque d’être exploité sexuellement.</a:t>
            </a:r>
            <a:endParaRPr lang="fr-FR" sz="2000" dirty="0">
              <a:solidFill>
                <a:srgbClr val="000540"/>
              </a:solidFill>
              <a:latin typeface="Calibri" panose="020F0502020204030204" pitchFamily="34" charset="0"/>
              <a:cs typeface="Calibri" panose="020F0502020204030204" pitchFamily="34" charset="0"/>
            </a:endParaRPr>
          </a:p>
        </p:txBody>
      </p:sp>
      <p:sp>
        <p:nvSpPr>
          <p:cNvPr id="15" name="ZoneTexte 14">
            <a:extLst>
              <a:ext uri="{FF2B5EF4-FFF2-40B4-BE49-F238E27FC236}">
                <a16:creationId xmlns:a16="http://schemas.microsoft.com/office/drawing/2014/main" id="{6C32AE71-DF2C-DE03-60FA-48DCF1DD52BB}"/>
              </a:ext>
            </a:extLst>
          </p:cNvPr>
          <p:cNvSpPr txBox="1"/>
          <p:nvPr/>
        </p:nvSpPr>
        <p:spPr>
          <a:xfrm>
            <a:off x="6324931" y="7823533"/>
            <a:ext cx="6071127" cy="1015663"/>
          </a:xfrm>
          <a:prstGeom prst="rect">
            <a:avLst/>
          </a:prstGeom>
          <a:noFill/>
        </p:spPr>
        <p:txBody>
          <a:bodyPr wrap="square" rtlCol="0">
            <a:spAutoFit/>
          </a:bodyPr>
          <a:lstStyle/>
          <a:p>
            <a:r>
              <a:rPr lang="fr-CA" sz="2000" dirty="0">
                <a:solidFill>
                  <a:srgbClr val="000540"/>
                </a:solidFill>
                <a:effectLst/>
                <a:latin typeface="Calibri" panose="020F0502020204030204" pitchFamily="34" charset="0"/>
                <a:ea typeface="Times New Roman" panose="02020603050405020304" pitchFamily="18" charset="0"/>
                <a:cs typeface="Calibri" panose="020F0502020204030204" pitchFamily="34" charset="0"/>
              </a:rPr>
              <a:t>Les écrits scientifiques documentent de façon robuste le caractère multiforme, omniprésent et imprévisible de la violence qui survient dans le contexte de prostitution</a:t>
            </a:r>
            <a:r>
              <a:rPr lang="fr-CA" sz="2000" dirty="0">
                <a:solidFill>
                  <a:srgbClr val="000540"/>
                </a:solidFill>
                <a:latin typeface="Calibri" panose="020F0502020204030204" pitchFamily="34" charset="0"/>
                <a:ea typeface="Times New Roman" panose="02020603050405020304" pitchFamily="18" charset="0"/>
                <a:cs typeface="Calibri" panose="020F0502020204030204" pitchFamily="34" charset="0"/>
              </a:rPr>
              <a:t>.</a:t>
            </a:r>
            <a:endParaRPr lang="fr-FR" sz="2000" dirty="0">
              <a:solidFill>
                <a:srgbClr val="000540"/>
              </a:solidFill>
              <a:latin typeface="Calibri" panose="020F0502020204030204" pitchFamily="34" charset="0"/>
              <a:cs typeface="Calibri" panose="020F0502020204030204" pitchFamily="34" charset="0"/>
            </a:endParaRPr>
          </a:p>
        </p:txBody>
      </p:sp>
      <p:sp>
        <p:nvSpPr>
          <p:cNvPr id="17" name="ZoneTexte 16">
            <a:extLst>
              <a:ext uri="{FF2B5EF4-FFF2-40B4-BE49-F238E27FC236}">
                <a16:creationId xmlns:a16="http://schemas.microsoft.com/office/drawing/2014/main" id="{7DB92170-690C-BAB9-FBFD-09FEB1C1F03C}"/>
              </a:ext>
            </a:extLst>
          </p:cNvPr>
          <p:cNvSpPr txBox="1"/>
          <p:nvPr/>
        </p:nvSpPr>
        <p:spPr>
          <a:xfrm>
            <a:off x="6332850" y="5359933"/>
            <a:ext cx="6093193" cy="1938992"/>
          </a:xfrm>
          <a:prstGeom prst="rect">
            <a:avLst/>
          </a:prstGeom>
          <a:noFill/>
        </p:spPr>
        <p:txBody>
          <a:bodyPr wrap="square" rtlCol="0">
            <a:spAutoFit/>
          </a:bodyPr>
          <a:lstStyle/>
          <a:p>
            <a:r>
              <a:rPr lang="fr-CA" sz="2000" b="0" i="0" dirty="0">
                <a:solidFill>
                  <a:srgbClr val="000540"/>
                </a:solidFill>
                <a:effectLst/>
              </a:rPr>
              <a:t>Les expériences de maltraitance avec les donneurs de soins sont susceptibles de mener au développement de </a:t>
            </a:r>
            <a:r>
              <a:rPr lang="fr-CA" sz="2000" i="0" dirty="0">
                <a:solidFill>
                  <a:srgbClr val="000540"/>
                </a:solidFill>
                <a:effectLst/>
              </a:rPr>
              <a:t>patrons relationnels malsains </a:t>
            </a:r>
            <a:r>
              <a:rPr lang="fr-CA" sz="2000" b="0" i="0" dirty="0">
                <a:solidFill>
                  <a:srgbClr val="000540"/>
                </a:solidFill>
                <a:effectLst/>
              </a:rPr>
              <a:t>et de compromettre la capacité des jeunes à reconnaitre des situations de dangers et à adopter des comportements les protégeant de ces situations. </a:t>
            </a:r>
            <a:endParaRPr lang="fr-CA" sz="2000" dirty="0">
              <a:solidFill>
                <a:srgbClr val="000540"/>
              </a:solidFill>
            </a:endParaRPr>
          </a:p>
        </p:txBody>
      </p:sp>
      <p:sp>
        <p:nvSpPr>
          <p:cNvPr id="18" name="Rectangle : coins arrondis 17">
            <a:extLst>
              <a:ext uri="{FF2B5EF4-FFF2-40B4-BE49-F238E27FC236}">
                <a16:creationId xmlns:a16="http://schemas.microsoft.com/office/drawing/2014/main" id="{B1E319F2-2431-6A24-47B1-73E200136015}"/>
              </a:ext>
            </a:extLst>
          </p:cNvPr>
          <p:cNvSpPr/>
          <p:nvPr/>
        </p:nvSpPr>
        <p:spPr>
          <a:xfrm>
            <a:off x="13102622" y="3517154"/>
            <a:ext cx="4416040" cy="5934503"/>
          </a:xfrm>
          <a:prstGeom prst="roundRect">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43D7315D-9D8A-BAA6-6032-D711396EB2C6}"/>
              </a:ext>
            </a:extLst>
          </p:cNvPr>
          <p:cNvSpPr txBox="1"/>
          <p:nvPr/>
        </p:nvSpPr>
        <p:spPr>
          <a:xfrm>
            <a:off x="13528058" y="5186768"/>
            <a:ext cx="3565168" cy="2122825"/>
          </a:xfrm>
          <a:prstGeom prst="rect">
            <a:avLst/>
          </a:prstGeom>
          <a:noFill/>
        </p:spPr>
        <p:txBody>
          <a:bodyPr wrap="square" rtlCol="0">
            <a:spAutoFit/>
          </a:bodyPr>
          <a:lstStyle/>
          <a:p>
            <a:pPr algn="ctr">
              <a:lnSpc>
                <a:spcPts val="3180"/>
              </a:lnSpc>
            </a:pPr>
            <a:r>
              <a:rPr lang="fr-CA" sz="2400" dirty="0">
                <a:solidFill>
                  <a:schemeClr val="bg1"/>
                </a:solidFill>
                <a:effectLst/>
                <a:ea typeface="Times New Roman" panose="02020603050405020304" pitchFamily="18" charset="0"/>
              </a:rPr>
              <a:t>Cet amalgame constitue une condition propice au développement ou à l’exacerbation de symptômes traumatiques </a:t>
            </a:r>
            <a:endParaRPr lang="fr-FR" sz="2400" dirty="0">
              <a:solidFill>
                <a:schemeClr val="bg1"/>
              </a:solidFill>
            </a:endParaRPr>
          </a:p>
        </p:txBody>
      </p:sp>
      <p:sp>
        <p:nvSpPr>
          <p:cNvPr id="23" name="Bulle rectangulaire à coins arrondis 22">
            <a:extLst>
              <a:ext uri="{FF2B5EF4-FFF2-40B4-BE49-F238E27FC236}">
                <a16:creationId xmlns:a16="http://schemas.microsoft.com/office/drawing/2014/main" id="{79755ED3-5A0F-7355-F453-12591F313744}"/>
              </a:ext>
            </a:extLst>
          </p:cNvPr>
          <p:cNvSpPr/>
          <p:nvPr/>
        </p:nvSpPr>
        <p:spPr>
          <a:xfrm>
            <a:off x="584618" y="4097919"/>
            <a:ext cx="1821465" cy="1158698"/>
          </a:xfrm>
          <a:prstGeom prst="wedgeRound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1_abus_enfance">
            <a:hlinkClick r:id="" action="ppaction://media"/>
            <a:extLst>
              <a:ext uri="{FF2B5EF4-FFF2-40B4-BE49-F238E27FC236}">
                <a16:creationId xmlns:a16="http://schemas.microsoft.com/office/drawing/2014/main" id="{898F2882-1C94-0326-130D-52E9D6576CE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5794" y="4307712"/>
            <a:ext cx="739111" cy="739111"/>
          </a:xfrm>
          <a:prstGeom prst="rect">
            <a:avLst/>
          </a:prstGeom>
          <a:noFill/>
        </p:spPr>
      </p:pic>
      <p:pic>
        <p:nvPicPr>
          <p:cNvPr id="3" name="Image 2">
            <a:extLst>
              <a:ext uri="{FF2B5EF4-FFF2-40B4-BE49-F238E27FC236}">
                <a16:creationId xmlns:a16="http://schemas.microsoft.com/office/drawing/2014/main" id="{15B0863D-FC65-4952-E3DC-E04BE164DE92}"/>
              </a:ext>
            </a:extLst>
          </p:cNvPr>
          <p:cNvPicPr>
            <a:picLocks noChangeAspect="1"/>
          </p:cNvPicPr>
          <p:nvPr/>
        </p:nvPicPr>
        <p:blipFill>
          <a:blip r:embed="rId15">
            <a:duotone>
              <a:schemeClr val="accent5">
                <a:shade val="45000"/>
                <a:satMod val="135000"/>
              </a:schemeClr>
              <a:prstClr val="white"/>
            </a:duotone>
            <a:extLst>
              <a:ext uri="{BEBA8EAE-BF5A-486C-A8C5-ECC9F3942E4B}">
                <a14:imgProps xmlns:a14="http://schemas.microsoft.com/office/drawing/2010/main">
                  <a14:imgLayer r:embed="rId16">
                    <a14:imgEffect>
                      <a14:saturation sat="33000"/>
                    </a14:imgEffect>
                  </a14:imgLayer>
                </a14:imgProps>
              </a:ext>
              <a:ext uri="{28A0092B-C50C-407E-A947-70E740481C1C}">
                <a14:useLocalDpi xmlns:a14="http://schemas.microsoft.com/office/drawing/2010/main" val="0"/>
              </a:ext>
            </a:extLst>
          </a:blip>
          <a:stretch>
            <a:fillRect/>
          </a:stretch>
        </p:blipFill>
        <p:spPr>
          <a:xfrm>
            <a:off x="20937" y="222178"/>
            <a:ext cx="1926925" cy="1059809"/>
          </a:xfrm>
          <a:prstGeom prst="rect">
            <a:avLst/>
          </a:prstGeom>
        </p:spPr>
      </p:pic>
      <p:sp>
        <p:nvSpPr>
          <p:cNvPr id="4" name="Bulle rectangulaire à coins arrondis 3">
            <a:extLst>
              <a:ext uri="{FF2B5EF4-FFF2-40B4-BE49-F238E27FC236}">
                <a16:creationId xmlns:a16="http://schemas.microsoft.com/office/drawing/2014/main" id="{D0CEB310-EF5C-5AE4-FD0E-11D5981F21FB}"/>
              </a:ext>
            </a:extLst>
          </p:cNvPr>
          <p:cNvSpPr/>
          <p:nvPr/>
        </p:nvSpPr>
        <p:spPr>
          <a:xfrm>
            <a:off x="584618" y="8207959"/>
            <a:ext cx="1821465" cy="1243698"/>
          </a:xfrm>
          <a:prstGeom prst="wedgeRound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xtrait 2">
            <a:hlinkClick r:id="" action="ppaction://media"/>
            <a:extLst>
              <a:ext uri="{FF2B5EF4-FFF2-40B4-BE49-F238E27FC236}">
                <a16:creationId xmlns:a16="http://schemas.microsoft.com/office/drawing/2014/main" id="{8EBACB9D-5C7B-606E-68CF-B510D912F6F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663" y="8514589"/>
            <a:ext cx="620569" cy="620569"/>
          </a:xfrm>
          <a:prstGeom prst="rect">
            <a:avLst/>
          </a:prstGeom>
        </p:spPr>
      </p:pic>
    </p:spTree>
    <p:extLst>
      <p:ext uri="{BB962C8B-B14F-4D97-AF65-F5344CB8AC3E}">
        <p14:creationId xmlns:p14="http://schemas.microsoft.com/office/powerpoint/2010/main" val="320383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8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7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9"/>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16499" y="28236"/>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93A1B6"/>
          </a:solidFill>
          <a:ln>
            <a:solidFill>
              <a:srgbClr val="D4DDEA"/>
            </a:solidFill>
          </a:ln>
        </p:spPr>
        <p:txBody>
          <a:bodyPr/>
          <a:lstStyle/>
          <a:p>
            <a:endParaRPr lang="en-US" dirty="0"/>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2199145" y="403053"/>
            <a:ext cx="13704682" cy="1470025"/>
          </a:xfrm>
        </p:spPr>
        <p:txBody>
          <a:bodyPr>
            <a:normAutofit/>
          </a:bodyPr>
          <a:lstStyle/>
          <a:p>
            <a:r>
              <a:rPr lang="fr-FR" sz="4000" dirty="0">
                <a:solidFill>
                  <a:srgbClr val="000540"/>
                </a:solidFill>
                <a:latin typeface="Lato" panose="020F0502020204030203" pitchFamily="34" charset="0"/>
                <a:ea typeface="Lato" panose="020F0502020204030203" pitchFamily="34" charset="0"/>
                <a:cs typeface="Lato" panose="020F0502020204030203" pitchFamily="34" charset="0"/>
              </a:rPr>
              <a:t>Les programmes de mentorat par des pairs survivantes : objectifs et thématiques</a:t>
            </a:r>
          </a:p>
        </p:txBody>
      </p:sp>
      <p:sp>
        <p:nvSpPr>
          <p:cNvPr id="3" name="Moins 2">
            <a:extLst>
              <a:ext uri="{FF2B5EF4-FFF2-40B4-BE49-F238E27FC236}">
                <a16:creationId xmlns:a16="http://schemas.microsoft.com/office/drawing/2014/main" id="{ACA2DE8E-C1EB-005E-3EEB-D5378FBD82B7}"/>
              </a:ext>
            </a:extLst>
          </p:cNvPr>
          <p:cNvSpPr/>
          <p:nvPr/>
        </p:nvSpPr>
        <p:spPr>
          <a:xfrm>
            <a:off x="4662065" y="1827268"/>
            <a:ext cx="15697200" cy="324068"/>
          </a:xfrm>
          <a:prstGeom prst="mathMinus">
            <a:avLst/>
          </a:prstGeom>
          <a:solidFill>
            <a:srgbClr val="C4CED3">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ous-titre 31">
            <a:extLst>
              <a:ext uri="{FF2B5EF4-FFF2-40B4-BE49-F238E27FC236}">
                <a16:creationId xmlns:a16="http://schemas.microsoft.com/office/drawing/2014/main" id="{C85B6E2A-B935-5743-3E49-52520CAAE734}"/>
              </a:ext>
            </a:extLst>
          </p:cNvPr>
          <p:cNvSpPr txBox="1">
            <a:spLocks/>
          </p:cNvSpPr>
          <p:nvPr/>
        </p:nvSpPr>
        <p:spPr>
          <a:xfrm>
            <a:off x="3260459" y="3539605"/>
            <a:ext cx="3815196"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r-FR" sz="2600" b="1" dirty="0">
                <a:solidFill>
                  <a:srgbClr val="FD977E"/>
                </a:solidFill>
              </a:rPr>
              <a:t>PRINCIPAUX OBJECTIFS</a:t>
            </a:r>
          </a:p>
        </p:txBody>
      </p:sp>
      <p:sp>
        <p:nvSpPr>
          <p:cNvPr id="13" name="Espace réservé du texte 3">
            <a:extLst>
              <a:ext uri="{FF2B5EF4-FFF2-40B4-BE49-F238E27FC236}">
                <a16:creationId xmlns:a16="http://schemas.microsoft.com/office/drawing/2014/main" id="{F225A678-1AB2-4C03-C10B-43A0EC55E954}"/>
              </a:ext>
            </a:extLst>
          </p:cNvPr>
          <p:cNvSpPr txBox="1">
            <a:spLocks/>
          </p:cNvSpPr>
          <p:nvPr/>
        </p:nvSpPr>
        <p:spPr>
          <a:xfrm>
            <a:off x="10107515" y="3608408"/>
            <a:ext cx="5504506" cy="1001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600" b="1" dirty="0">
                <a:solidFill>
                  <a:srgbClr val="FD977E"/>
                </a:solidFill>
                <a:latin typeface="+mn-lt"/>
              </a:rPr>
              <a:t>THÉMATIQUES PRINCIPALES</a:t>
            </a:r>
            <a:endParaRPr kumimoji="0" lang="fr-FR" sz="2600" b="1" i="0" u="none" strike="noStrike" kern="1200" cap="none" spc="0" normalizeH="0" baseline="0" noProof="0" dirty="0">
              <a:ln>
                <a:noFill/>
              </a:ln>
              <a:solidFill>
                <a:srgbClr val="FD977E"/>
              </a:solidFill>
              <a:effectLst/>
              <a:uLnTx/>
              <a:uFillTx/>
              <a:latin typeface="+mn-lt"/>
              <a:ea typeface="+mn-ea"/>
              <a:cs typeface="+mn-cs"/>
            </a:endParaRP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C2B6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sp>
        <p:nvSpPr>
          <p:cNvPr id="26" name="Espace réservé du texte 2">
            <a:extLst>
              <a:ext uri="{FF2B5EF4-FFF2-40B4-BE49-F238E27FC236}">
                <a16:creationId xmlns:a16="http://schemas.microsoft.com/office/drawing/2014/main" id="{3FE493B3-7979-7788-872F-241EBA91B903}"/>
              </a:ext>
            </a:extLst>
          </p:cNvPr>
          <p:cNvSpPr txBox="1">
            <a:spLocks/>
          </p:cNvSpPr>
          <p:nvPr/>
        </p:nvSpPr>
        <p:spPr>
          <a:xfrm>
            <a:off x="1526658" y="4412999"/>
            <a:ext cx="7221882" cy="4584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accent1"/>
              </a:buClr>
              <a:buNone/>
            </a:pPr>
            <a:endParaRPr lang="fr-CA" sz="1800" dirty="0">
              <a:solidFill>
                <a:srgbClr val="000540"/>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effectLst/>
                <a:ea typeface="Times New Roman" panose="02020603050405020304" pitchFamily="18" charset="0"/>
              </a:rPr>
              <a:t>Le mentorat offert par les pairs vise le développement des compétences et le renforcement de l’estime de soi des jeunes victimes d’exploitation sexuelle. </a:t>
            </a:r>
          </a:p>
          <a:p>
            <a:pPr marL="0" indent="0">
              <a:lnSpc>
                <a:spcPct val="100000"/>
              </a:lnSpc>
              <a:buClr>
                <a:schemeClr val="accent1"/>
              </a:buClr>
              <a:buNone/>
            </a:pPr>
            <a:endParaRPr lang="fr-CA" sz="1800" dirty="0">
              <a:solidFill>
                <a:srgbClr val="000540"/>
              </a:solidFill>
              <a:effectLst/>
              <a:ea typeface="Times New Roman" panose="02020603050405020304" pitchFamily="18"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Soutenir les jeunes dans leur sortie de l’exploitation sexuelle et favoriser leur rétablissement en les aidant à trouver sécurité et stabilité (besoins psychologiques de base) pour aller de l’avant dans leur vie. </a:t>
            </a:r>
          </a:p>
          <a:p>
            <a:pPr marL="0" indent="0">
              <a:lnSpc>
                <a:spcPct val="100000"/>
              </a:lnSpc>
              <a:buClr>
                <a:schemeClr val="accent1"/>
              </a:buClr>
              <a:buNone/>
            </a:pPr>
            <a:endParaRPr lang="fr-CA" sz="1800" dirty="0">
              <a:solidFill>
                <a:srgbClr val="000540"/>
              </a:solidFill>
              <a:ea typeface="Times New Roman" panose="02020603050405020304" pitchFamily="18" charset="0"/>
            </a:endParaRPr>
          </a:p>
          <a:p>
            <a:pPr>
              <a:lnSpc>
                <a:spcPct val="100000"/>
              </a:lnSpc>
              <a:buClr>
                <a:schemeClr val="accent1"/>
              </a:buClr>
              <a:buFont typeface="Wingdings" pitchFamily="2" charset="2"/>
              <a:buChar char="ü"/>
            </a:pPr>
            <a:r>
              <a:rPr lang="fr-CA" sz="1800" dirty="0">
                <a:solidFill>
                  <a:srgbClr val="000540"/>
                </a:solidFill>
                <a:effectLst/>
                <a:ea typeface="Times New Roman" panose="02020603050405020304" pitchFamily="18" charset="0"/>
              </a:rPr>
              <a:t>Cette approche d’intervention est considérée comme un moyen non confrontant pour rejoindre des jeunes vulnérables et marginalisés, souvent invisibles dans les services de soins, et pour contrer leur isolement social. </a:t>
            </a:r>
            <a:endParaRPr lang="fr-CA" sz="1800" dirty="0">
              <a:solidFill>
                <a:srgbClr val="000540"/>
              </a:solidFill>
              <a:cs typeface="Arial" panose="020B0604020202020204" pitchFamily="34" charset="0"/>
            </a:endParaRPr>
          </a:p>
          <a:p>
            <a:pPr marL="0" indent="0">
              <a:lnSpc>
                <a:spcPct val="100000"/>
              </a:lnSpc>
              <a:buClr>
                <a:schemeClr val="accent1"/>
              </a:buClr>
              <a:buNone/>
            </a:pPr>
            <a:endParaRPr lang="fr-CA" sz="1800" dirty="0">
              <a:solidFill>
                <a:schemeClr val="tx2">
                  <a:lumMod val="50000"/>
                </a:schemeClr>
              </a:solidFill>
              <a:cs typeface="Arial" panose="020B0604020202020204" pitchFamily="34" charset="0"/>
            </a:endParaRPr>
          </a:p>
          <a:p>
            <a:pPr>
              <a:lnSpc>
                <a:spcPts val="1660"/>
              </a:lnSpc>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a:p>
            <a:pPr marL="0" indent="0">
              <a:buNone/>
            </a:pPr>
            <a:endParaRPr lang="fr-CA" sz="1800" dirty="0">
              <a:solidFill>
                <a:schemeClr val="tx2"/>
              </a:solidFill>
              <a:ea typeface="Times New Roman" panose="02020603050405020304" pitchFamily="18" charset="0"/>
              <a:cs typeface="Calibri" panose="020F0502020204030204" pitchFamily="34" charset="0"/>
            </a:endParaRPr>
          </a:p>
          <a:p>
            <a:pPr marL="0" indent="0">
              <a:buNone/>
            </a:pPr>
            <a:endParaRPr lang="fr-CA" sz="1800" dirty="0">
              <a:solidFill>
                <a:schemeClr val="tx2"/>
              </a:solidFill>
              <a:ea typeface="Times New Roman" panose="02020603050405020304" pitchFamily="18" charset="0"/>
              <a:cs typeface="Calibri" panose="020F0502020204030204" pitchFamily="34" charset="0"/>
            </a:endParaRPr>
          </a:p>
        </p:txBody>
      </p:sp>
      <p:cxnSp>
        <p:nvCxnSpPr>
          <p:cNvPr id="27" name="Connecteur droit 26">
            <a:extLst>
              <a:ext uri="{FF2B5EF4-FFF2-40B4-BE49-F238E27FC236}">
                <a16:creationId xmlns:a16="http://schemas.microsoft.com/office/drawing/2014/main" id="{093CC8B5-638B-7740-A8B8-528554EE2FE5}"/>
              </a:ext>
            </a:extLst>
          </p:cNvPr>
          <p:cNvCxnSpPr>
            <a:cxnSpLocks/>
          </p:cNvCxnSpPr>
          <p:nvPr/>
        </p:nvCxnSpPr>
        <p:spPr>
          <a:xfrm>
            <a:off x="9201531" y="4529223"/>
            <a:ext cx="0" cy="38347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Espace réservé du texte 2">
            <a:extLst>
              <a:ext uri="{FF2B5EF4-FFF2-40B4-BE49-F238E27FC236}">
                <a16:creationId xmlns:a16="http://schemas.microsoft.com/office/drawing/2014/main" id="{908D5CE9-9596-41E3-65EE-CF4943D2ABA6}"/>
              </a:ext>
            </a:extLst>
          </p:cNvPr>
          <p:cNvSpPr txBox="1">
            <a:spLocks/>
          </p:cNvSpPr>
          <p:nvPr/>
        </p:nvSpPr>
        <p:spPr>
          <a:xfrm>
            <a:off x="10302535" y="4609624"/>
            <a:ext cx="6156665" cy="3496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60"/>
              </a:lnSpc>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a:p>
            <a:pPr marL="0" indent="0">
              <a:lnSpc>
                <a:spcPts val="1660"/>
              </a:lnSpc>
              <a:buClr>
                <a:schemeClr val="accent1"/>
              </a:buClr>
              <a:buNone/>
            </a:pPr>
            <a:endParaRPr lang="fr-CA" sz="1800" dirty="0">
              <a:solidFill>
                <a:schemeClr val="tx2">
                  <a:lumMod val="50000"/>
                </a:schemeClr>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Établissement de liens de confiance</a:t>
            </a:r>
          </a:p>
          <a:p>
            <a:pPr marL="0" indent="0">
              <a:lnSpc>
                <a:spcPct val="100000"/>
              </a:lnSpc>
              <a:buClr>
                <a:schemeClr val="accent1"/>
              </a:buClr>
              <a:buNone/>
            </a:pPr>
            <a:endParaRPr lang="fr-CA" sz="1800" dirty="0">
              <a:solidFill>
                <a:srgbClr val="000540"/>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Relations d’entraide</a:t>
            </a:r>
          </a:p>
          <a:p>
            <a:pPr marL="0" indent="0">
              <a:lnSpc>
                <a:spcPct val="100000"/>
              </a:lnSpc>
              <a:buClr>
                <a:schemeClr val="accent1"/>
              </a:buClr>
              <a:buNone/>
            </a:pPr>
            <a:endParaRPr lang="fr-CA" sz="1800" dirty="0">
              <a:solidFill>
                <a:srgbClr val="000540"/>
              </a:solidFill>
              <a:cs typeface="Arial" panose="020B0604020202020204" pitchFamily="34" charset="0"/>
            </a:endParaRPr>
          </a:p>
          <a:p>
            <a:pPr>
              <a:lnSpc>
                <a:spcPct val="100000"/>
              </a:lnSpc>
              <a:buClr>
                <a:schemeClr val="accent1"/>
              </a:buClr>
              <a:buFont typeface="Wingdings" pitchFamily="2" charset="2"/>
              <a:buChar char="ü"/>
            </a:pPr>
            <a:r>
              <a:rPr lang="fr-CA" sz="1800" dirty="0">
                <a:solidFill>
                  <a:srgbClr val="000540"/>
                </a:solidFill>
                <a:cs typeface="Arial" panose="020B0604020202020204" pitchFamily="34" charset="0"/>
              </a:rPr>
              <a:t>Toute autre thématique pertinente selon les besoins exprimés par le jeune.</a:t>
            </a:r>
          </a:p>
          <a:p>
            <a:pPr>
              <a:lnSpc>
                <a:spcPts val="1660"/>
              </a:lnSpc>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a:p>
            <a:pPr marL="0" indent="0">
              <a:lnSpc>
                <a:spcPts val="1660"/>
              </a:lnSpc>
              <a:buClr>
                <a:schemeClr val="accent1"/>
              </a:buClr>
              <a:buNone/>
            </a:pPr>
            <a:endParaRPr lang="fr-CA" sz="1800" dirty="0">
              <a:solidFill>
                <a:schemeClr val="tx2">
                  <a:lumMod val="50000"/>
                </a:schemeClr>
              </a:solidFill>
              <a:cs typeface="Arial" panose="020B0604020202020204" pitchFamily="34" charset="0"/>
            </a:endParaRPr>
          </a:p>
          <a:p>
            <a:pPr marL="0" indent="0">
              <a:lnSpc>
                <a:spcPts val="1660"/>
              </a:lnSpc>
              <a:buClr>
                <a:schemeClr val="accent1"/>
              </a:buClr>
              <a:buNone/>
            </a:pPr>
            <a:endParaRPr kumimoji="0" lang="fr-CA" sz="1800" b="0" i="0" u="none" strike="noStrike" kern="1200" cap="none" spc="0" normalizeH="0" baseline="0" noProof="0" dirty="0">
              <a:ln>
                <a:noFill/>
              </a:ln>
              <a:solidFill>
                <a:srgbClr val="00063F">
                  <a:lumMod val="50000"/>
                </a:srgbClr>
              </a:solidFill>
              <a:effectLst/>
              <a:uLnTx/>
              <a:uFillTx/>
              <a:ea typeface="+mn-ea"/>
              <a:cs typeface="Arial" panose="020B0604020202020204" pitchFamily="34" charset="0"/>
            </a:endParaRPr>
          </a:p>
          <a:p>
            <a:pPr marL="0" indent="0">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marL="0" indent="0">
              <a:buNone/>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pic>
        <p:nvPicPr>
          <p:cNvPr id="4" name="Image 3">
            <a:extLst>
              <a:ext uri="{FF2B5EF4-FFF2-40B4-BE49-F238E27FC236}">
                <a16:creationId xmlns:a16="http://schemas.microsoft.com/office/drawing/2014/main" id="{875CEBAD-2741-7D4B-2BFA-97834F359397}"/>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28839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0" y="-1"/>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93A1B6"/>
          </a:solidFill>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3372007" y="402355"/>
            <a:ext cx="11038314" cy="1470025"/>
          </a:xfrm>
        </p:spPr>
        <p:txBody>
          <a:bodyPr>
            <a:normAutofit/>
          </a:bodyPr>
          <a:lstStyle/>
          <a:p>
            <a:r>
              <a:rPr lang="fr-FR" sz="4000" dirty="0">
                <a:solidFill>
                  <a:srgbClr val="000540"/>
                </a:solidFill>
                <a:latin typeface="Lato" panose="020F0502020204030203" pitchFamily="34" charset="0"/>
                <a:ea typeface="Lato" panose="020F0502020204030203" pitchFamily="34" charset="0"/>
                <a:cs typeface="Lato" panose="020F0502020204030203" pitchFamily="34" charset="0"/>
              </a:rPr>
              <a:t>Les programmes de mentorat par des pairs survivantes : leurs effets</a:t>
            </a:r>
          </a:p>
        </p:txBody>
      </p:sp>
      <p:sp>
        <p:nvSpPr>
          <p:cNvPr id="3" name="Moins 2">
            <a:extLst>
              <a:ext uri="{FF2B5EF4-FFF2-40B4-BE49-F238E27FC236}">
                <a16:creationId xmlns:a16="http://schemas.microsoft.com/office/drawing/2014/main" id="{ACA2DE8E-C1EB-005E-3EEB-D5378FBD82B7}"/>
              </a:ext>
            </a:extLst>
          </p:cNvPr>
          <p:cNvSpPr/>
          <p:nvPr/>
        </p:nvSpPr>
        <p:spPr>
          <a:xfrm>
            <a:off x="4684307" y="1825182"/>
            <a:ext cx="15697200" cy="324068"/>
          </a:xfrm>
          <a:prstGeom prst="mathMinus">
            <a:avLst/>
          </a:prstGeom>
          <a:solidFill>
            <a:srgbClr val="000540">
              <a:alpha val="6039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C2B6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graphicFrame>
        <p:nvGraphicFramePr>
          <p:cNvPr id="18" name="Diagramme 17">
            <a:extLst>
              <a:ext uri="{FF2B5EF4-FFF2-40B4-BE49-F238E27FC236}">
                <a16:creationId xmlns:a16="http://schemas.microsoft.com/office/drawing/2014/main" id="{6242B5AF-5FFA-8D08-4DB0-19F416573F2B}"/>
              </a:ext>
            </a:extLst>
          </p:cNvPr>
          <p:cNvGraphicFramePr/>
          <p:nvPr>
            <p:extLst>
              <p:ext uri="{D42A27DB-BD31-4B8C-83A1-F6EECF244321}">
                <p14:modId xmlns:p14="http://schemas.microsoft.com/office/powerpoint/2010/main" val="1647738274"/>
              </p:ext>
            </p:extLst>
          </p:nvPr>
        </p:nvGraphicFramePr>
        <p:xfrm>
          <a:off x="1636295" y="5221904"/>
          <a:ext cx="15239531" cy="1438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graphicFrame>
            <p:nvGraphicFramePr>
              <p:cNvPr id="24" name="Diagramme 23">
                <a:extLst>
                  <a:ext uri="{FF2B5EF4-FFF2-40B4-BE49-F238E27FC236}">
                    <a16:creationId xmlns:a16="http://schemas.microsoft.com/office/drawing/2014/main" id="{02CF45B2-AA5C-2991-1BC6-8DCCC98232CF}"/>
                  </a:ext>
                </a:extLst>
              </p:cNvPr>
              <p:cNvGraphicFramePr/>
              <p:nvPr>
                <p:extLst>
                  <p:ext uri="{D42A27DB-BD31-4B8C-83A1-F6EECF244321}">
                    <p14:modId xmlns:p14="http://schemas.microsoft.com/office/powerpoint/2010/main" val="147114313"/>
                  </p:ext>
                </p:extLst>
              </p:nvPr>
            </p:nvGraphicFramePr>
            <p:xfrm>
              <a:off x="1641722" y="6877560"/>
              <a:ext cx="15384023" cy="25391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Choice>
        <mc:Fallback xmlns="">
          <p:graphicFrame>
            <p:nvGraphicFramePr>
              <p:cNvPr id="24" name="Diagramme 23">
                <a:extLst>
                  <a:ext uri="{FF2B5EF4-FFF2-40B4-BE49-F238E27FC236}">
                    <a16:creationId xmlns:a16="http://schemas.microsoft.com/office/drawing/2014/main" id="{02CF45B2-AA5C-2991-1BC6-8DCCC98232CF}"/>
                  </a:ext>
                </a:extLst>
              </p:cNvPr>
              <p:cNvGraphicFramePr/>
              <p:nvPr>
                <p:extLst>
                  <p:ext uri="{D42A27DB-BD31-4B8C-83A1-F6EECF244321}">
                    <p14:modId xmlns:p14="http://schemas.microsoft.com/office/powerpoint/2010/main" val="147114313"/>
                  </p:ext>
                </p:extLst>
              </p:nvPr>
            </p:nvGraphicFramePr>
            <p:xfrm>
              <a:off x="1641722" y="6877560"/>
              <a:ext cx="15384023" cy="253915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mc:Fallback>
      </mc:AlternateContent>
      <p:sp>
        <p:nvSpPr>
          <p:cNvPr id="10" name="ZoneTexte 9">
            <a:extLst>
              <a:ext uri="{FF2B5EF4-FFF2-40B4-BE49-F238E27FC236}">
                <a16:creationId xmlns:a16="http://schemas.microsoft.com/office/drawing/2014/main" id="{F28BF7A9-B901-817E-7D94-576C803493C9}"/>
              </a:ext>
            </a:extLst>
          </p:cNvPr>
          <p:cNvSpPr txBox="1"/>
          <p:nvPr/>
        </p:nvSpPr>
        <p:spPr>
          <a:xfrm>
            <a:off x="1412174" y="3063284"/>
            <a:ext cx="4956542" cy="707886"/>
          </a:xfrm>
          <a:prstGeom prst="rect">
            <a:avLst/>
          </a:prstGeom>
          <a:noFill/>
        </p:spPr>
        <p:txBody>
          <a:bodyPr wrap="square" rtlCol="0">
            <a:spAutoFit/>
          </a:bodyPr>
          <a:lstStyle/>
          <a:p>
            <a:pPr algn="ctr">
              <a:buClr>
                <a:srgbClr val="7F7F7F"/>
              </a:buClr>
            </a:pPr>
            <a:r>
              <a:rPr lang="fr-FR" sz="2000" dirty="0">
                <a:solidFill>
                  <a:srgbClr val="000540"/>
                </a:solidFill>
              </a:rPr>
              <a:t>Démonstration théorique de la pertinence</a:t>
            </a:r>
          </a:p>
          <a:p>
            <a:pPr algn="ctr">
              <a:buClr>
                <a:srgbClr val="7F7F7F"/>
              </a:buClr>
            </a:pPr>
            <a:r>
              <a:rPr lang="fr-FR" sz="2000" dirty="0">
                <a:solidFill>
                  <a:srgbClr val="000540"/>
                </a:solidFill>
              </a:rPr>
              <a:t>Recueil d’opinions sur le programme </a:t>
            </a:r>
          </a:p>
        </p:txBody>
      </p:sp>
      <p:sp>
        <p:nvSpPr>
          <p:cNvPr id="13" name="ZoneTexte 12">
            <a:extLst>
              <a:ext uri="{FF2B5EF4-FFF2-40B4-BE49-F238E27FC236}">
                <a16:creationId xmlns:a16="http://schemas.microsoft.com/office/drawing/2014/main" id="{AD4BB150-45A1-9B08-D3D7-E54F10772E48}"/>
              </a:ext>
            </a:extLst>
          </p:cNvPr>
          <p:cNvSpPr txBox="1"/>
          <p:nvPr/>
        </p:nvSpPr>
        <p:spPr>
          <a:xfrm>
            <a:off x="6935173" y="2877841"/>
            <a:ext cx="4417654" cy="1015663"/>
          </a:xfrm>
          <a:prstGeom prst="rect">
            <a:avLst/>
          </a:prstGeom>
          <a:noFill/>
        </p:spPr>
        <p:txBody>
          <a:bodyPr wrap="square" rtlCol="0">
            <a:spAutoFit/>
          </a:bodyPr>
          <a:lstStyle/>
          <a:p>
            <a:pPr lvl="0" algn="ctr">
              <a:buClr>
                <a:srgbClr val="7F7F7F"/>
              </a:buClr>
            </a:pPr>
            <a:r>
              <a:rPr lang="fr-CA" sz="2000" dirty="0">
                <a:solidFill>
                  <a:srgbClr val="000540"/>
                </a:solidFill>
              </a:rPr>
              <a:t>Études de cas</a:t>
            </a:r>
          </a:p>
          <a:p>
            <a:pPr lvl="0" algn="ctr">
              <a:buClr>
                <a:srgbClr val="7F7F7F"/>
              </a:buClr>
            </a:pPr>
            <a:r>
              <a:rPr lang="fr-CA" sz="2000" dirty="0">
                <a:solidFill>
                  <a:srgbClr val="000540"/>
                </a:solidFill>
              </a:rPr>
              <a:t>Évaluation des différences pré/post</a:t>
            </a:r>
          </a:p>
          <a:p>
            <a:pPr lvl="0" algn="ctr">
              <a:buClr>
                <a:srgbClr val="7F7F7F"/>
              </a:buClr>
            </a:pPr>
            <a:r>
              <a:rPr lang="fr-CA" sz="2000" dirty="0">
                <a:solidFill>
                  <a:srgbClr val="000540"/>
                </a:solidFill>
              </a:rPr>
              <a:t>Pas de comparaison avec gr. témoin</a:t>
            </a:r>
          </a:p>
        </p:txBody>
      </p:sp>
      <p:sp>
        <p:nvSpPr>
          <p:cNvPr id="15" name="ZoneTexte 14">
            <a:extLst>
              <a:ext uri="{FF2B5EF4-FFF2-40B4-BE49-F238E27FC236}">
                <a16:creationId xmlns:a16="http://schemas.microsoft.com/office/drawing/2014/main" id="{C3C1C478-F79E-6CC6-42BA-90E37E96E0D8}"/>
              </a:ext>
            </a:extLst>
          </p:cNvPr>
          <p:cNvSpPr txBox="1"/>
          <p:nvPr/>
        </p:nvSpPr>
        <p:spPr>
          <a:xfrm>
            <a:off x="12082445" y="2935145"/>
            <a:ext cx="4793381" cy="1015663"/>
          </a:xfrm>
          <a:prstGeom prst="rect">
            <a:avLst/>
          </a:prstGeom>
          <a:noFill/>
        </p:spPr>
        <p:txBody>
          <a:bodyPr wrap="square" rtlCol="0">
            <a:spAutoFit/>
          </a:bodyPr>
          <a:lstStyle/>
          <a:p>
            <a:pPr lvl="0" algn="ctr">
              <a:buClr>
                <a:srgbClr val="7F7F7F"/>
              </a:buClr>
            </a:pPr>
            <a:r>
              <a:rPr lang="fr-CA" sz="2000" dirty="0">
                <a:solidFill>
                  <a:srgbClr val="000540"/>
                </a:solidFill>
              </a:rPr>
              <a:t>Évaluation des différences pré/post</a:t>
            </a:r>
          </a:p>
          <a:p>
            <a:pPr lvl="0" algn="ctr">
              <a:buClr>
                <a:srgbClr val="7F7F7F"/>
              </a:buClr>
            </a:pPr>
            <a:r>
              <a:rPr lang="fr-CA" sz="2000" dirty="0">
                <a:solidFill>
                  <a:srgbClr val="000540"/>
                </a:solidFill>
              </a:rPr>
              <a:t>Comparaison avec groupe témoin</a:t>
            </a:r>
          </a:p>
          <a:p>
            <a:pPr lvl="0" algn="ctr">
              <a:buClr>
                <a:srgbClr val="7F7F7F"/>
              </a:buClr>
            </a:pPr>
            <a:r>
              <a:rPr lang="fr-CA" sz="2000" dirty="0">
                <a:solidFill>
                  <a:srgbClr val="000540"/>
                </a:solidFill>
              </a:rPr>
              <a:t>Réplication des résultats</a:t>
            </a:r>
          </a:p>
        </p:txBody>
      </p:sp>
      <p:sp>
        <p:nvSpPr>
          <p:cNvPr id="16" name="Flèche vers le bas 15">
            <a:extLst>
              <a:ext uri="{FF2B5EF4-FFF2-40B4-BE49-F238E27FC236}">
                <a16:creationId xmlns:a16="http://schemas.microsoft.com/office/drawing/2014/main" id="{BEC70DCD-6CD5-F1EE-A5D5-1B36885791FA}"/>
              </a:ext>
            </a:extLst>
          </p:cNvPr>
          <p:cNvSpPr/>
          <p:nvPr/>
        </p:nvSpPr>
        <p:spPr>
          <a:xfrm>
            <a:off x="3585788" y="3935640"/>
            <a:ext cx="446154" cy="372124"/>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Flèche vers le bas 16">
            <a:extLst>
              <a:ext uri="{FF2B5EF4-FFF2-40B4-BE49-F238E27FC236}">
                <a16:creationId xmlns:a16="http://schemas.microsoft.com/office/drawing/2014/main" id="{A15EA274-0711-4C29-6029-035F87D5E195}"/>
              </a:ext>
            </a:extLst>
          </p:cNvPr>
          <p:cNvSpPr/>
          <p:nvPr/>
        </p:nvSpPr>
        <p:spPr>
          <a:xfrm>
            <a:off x="8786452" y="4036196"/>
            <a:ext cx="446154" cy="285603"/>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Flèche vers le bas 21">
            <a:extLst>
              <a:ext uri="{FF2B5EF4-FFF2-40B4-BE49-F238E27FC236}">
                <a16:creationId xmlns:a16="http://schemas.microsoft.com/office/drawing/2014/main" id="{A90D54BC-05A9-71DF-BACC-957F2BB035F6}"/>
              </a:ext>
            </a:extLst>
          </p:cNvPr>
          <p:cNvSpPr/>
          <p:nvPr/>
        </p:nvSpPr>
        <p:spPr>
          <a:xfrm>
            <a:off x="14187244" y="3973796"/>
            <a:ext cx="446154" cy="285603"/>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25" name="Diagramme 24">
            <a:extLst>
              <a:ext uri="{FF2B5EF4-FFF2-40B4-BE49-F238E27FC236}">
                <a16:creationId xmlns:a16="http://schemas.microsoft.com/office/drawing/2014/main" id="{A0A58351-4992-25CD-6BBD-D2FA9CCCBAE9}"/>
              </a:ext>
            </a:extLst>
          </p:cNvPr>
          <p:cNvGraphicFramePr/>
          <p:nvPr>
            <p:extLst>
              <p:ext uri="{D42A27DB-BD31-4B8C-83A1-F6EECF244321}">
                <p14:modId xmlns:p14="http://schemas.microsoft.com/office/powerpoint/2010/main" val="684127621"/>
              </p:ext>
            </p:extLst>
          </p:nvPr>
        </p:nvGraphicFramePr>
        <p:xfrm>
          <a:off x="1034716" y="4397338"/>
          <a:ext cx="15841110" cy="63543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4" name="Image 3">
            <a:extLst>
              <a:ext uri="{FF2B5EF4-FFF2-40B4-BE49-F238E27FC236}">
                <a16:creationId xmlns:a16="http://schemas.microsoft.com/office/drawing/2014/main" id="{0913A3C1-7A45-D926-4773-7EDCF373268F}"/>
              </a:ext>
            </a:extLst>
          </p:cNvPr>
          <p:cNvPicPr>
            <a:picLocks noChangeAspect="1"/>
          </p:cNvPicPr>
          <p:nvPr/>
        </p:nvPicPr>
        <p:blipFill>
          <a:blip r:embed="rId24">
            <a:duotone>
              <a:schemeClr val="accent5">
                <a:shade val="45000"/>
                <a:satMod val="135000"/>
              </a:schemeClr>
              <a:prstClr val="white"/>
            </a:duotone>
            <a:extLst>
              <a:ext uri="{BEBA8EAE-BF5A-486C-A8C5-ECC9F3942E4B}">
                <a14:imgProps xmlns:a14="http://schemas.microsoft.com/office/drawing/2010/main">
                  <a14:imgLayer r:embed="rId25">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1972170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0" y="-1"/>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BFC6B9"/>
          </a:solidFill>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3630841" y="427036"/>
            <a:ext cx="12074381" cy="1470025"/>
          </a:xfrm>
        </p:spPr>
        <p:txBody>
          <a:bodyPr>
            <a:normAutofit/>
          </a:bodyPr>
          <a:lstStyle/>
          <a:p>
            <a:r>
              <a:rPr lang="fr-FR" sz="4000" dirty="0">
                <a:solidFill>
                  <a:srgbClr val="000540"/>
                </a:solidFill>
                <a:latin typeface="Lato" panose="020F0502020204030203" pitchFamily="34" charset="0"/>
                <a:ea typeface="Lato" panose="020F0502020204030203" pitchFamily="34" charset="0"/>
                <a:cs typeface="Lato" panose="020F0502020204030203" pitchFamily="34" charset="0"/>
              </a:rPr>
              <a:t>Les programmes basés sur les arts et le mouvement</a:t>
            </a:r>
          </a:p>
        </p:txBody>
      </p:sp>
      <p:sp>
        <p:nvSpPr>
          <p:cNvPr id="3" name="Moins 2">
            <a:extLst>
              <a:ext uri="{FF2B5EF4-FFF2-40B4-BE49-F238E27FC236}">
                <a16:creationId xmlns:a16="http://schemas.microsoft.com/office/drawing/2014/main" id="{ACA2DE8E-C1EB-005E-3EEB-D5378FBD82B7}"/>
              </a:ext>
            </a:extLst>
          </p:cNvPr>
          <p:cNvSpPr/>
          <p:nvPr/>
        </p:nvSpPr>
        <p:spPr>
          <a:xfrm>
            <a:off x="4700350" y="1633033"/>
            <a:ext cx="15697200" cy="324068"/>
          </a:xfrm>
          <a:prstGeom prst="mathMinus">
            <a:avLst/>
          </a:prstGeom>
          <a:solidFill>
            <a:srgbClr val="C2B6B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ous-titre 31">
            <a:extLst>
              <a:ext uri="{FF2B5EF4-FFF2-40B4-BE49-F238E27FC236}">
                <a16:creationId xmlns:a16="http://schemas.microsoft.com/office/drawing/2014/main" id="{C85B6E2A-B935-5743-3E49-52520CAAE734}"/>
              </a:ext>
            </a:extLst>
          </p:cNvPr>
          <p:cNvSpPr txBox="1">
            <a:spLocks/>
          </p:cNvSpPr>
          <p:nvPr/>
        </p:nvSpPr>
        <p:spPr>
          <a:xfrm>
            <a:off x="2600100" y="3573684"/>
            <a:ext cx="3815196"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r-FR" sz="2600" b="1" dirty="0">
                <a:solidFill>
                  <a:schemeClr val="accent6"/>
                </a:solidFill>
              </a:rPr>
              <a:t>APPROCHE THÉORIQUE</a:t>
            </a:r>
          </a:p>
        </p:txBody>
      </p:sp>
      <p:sp>
        <p:nvSpPr>
          <p:cNvPr id="13" name="Espace réservé du texte 3">
            <a:extLst>
              <a:ext uri="{FF2B5EF4-FFF2-40B4-BE49-F238E27FC236}">
                <a16:creationId xmlns:a16="http://schemas.microsoft.com/office/drawing/2014/main" id="{F225A678-1AB2-4C03-C10B-43A0EC55E954}"/>
              </a:ext>
            </a:extLst>
          </p:cNvPr>
          <p:cNvSpPr txBox="1">
            <a:spLocks/>
          </p:cNvSpPr>
          <p:nvPr/>
        </p:nvSpPr>
        <p:spPr>
          <a:xfrm>
            <a:off x="10051393" y="3575537"/>
            <a:ext cx="6407807" cy="1001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1" i="0" u="none" strike="noStrike" kern="1200" cap="none" spc="0" normalizeH="0" baseline="0" noProof="0" dirty="0">
                <a:ln>
                  <a:noFill/>
                </a:ln>
                <a:solidFill>
                  <a:schemeClr val="accent6"/>
                </a:solidFill>
                <a:effectLst/>
                <a:uLnTx/>
                <a:uFillTx/>
                <a:latin typeface="+mn-lt"/>
                <a:ea typeface="+mn-ea"/>
                <a:cs typeface="+mn-cs"/>
              </a:rPr>
              <a:t>PRINCIPALES MODALITÉS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1" i="0" u="none" strike="noStrike" kern="1200" cap="none" spc="0" normalizeH="0" baseline="0" noProof="0" dirty="0">
                <a:ln>
                  <a:noFill/>
                </a:ln>
                <a:solidFill>
                  <a:schemeClr val="accent6"/>
                </a:solidFill>
                <a:effectLst/>
                <a:uLnTx/>
                <a:uFillTx/>
                <a:latin typeface="+mn-lt"/>
                <a:ea typeface="+mn-ea"/>
                <a:cs typeface="+mn-cs"/>
              </a:rPr>
              <a:t>D’INTERVENTION</a:t>
            </a: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93A1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sp>
        <p:nvSpPr>
          <p:cNvPr id="26" name="Espace réservé du texte 2">
            <a:extLst>
              <a:ext uri="{FF2B5EF4-FFF2-40B4-BE49-F238E27FC236}">
                <a16:creationId xmlns:a16="http://schemas.microsoft.com/office/drawing/2014/main" id="{3FE493B3-7979-7788-872F-241EBA91B903}"/>
              </a:ext>
            </a:extLst>
          </p:cNvPr>
          <p:cNvSpPr txBox="1">
            <a:spLocks/>
          </p:cNvSpPr>
          <p:nvPr/>
        </p:nvSpPr>
        <p:spPr>
          <a:xfrm>
            <a:off x="1132134" y="4343797"/>
            <a:ext cx="7539509" cy="46128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1"/>
              </a:buClr>
              <a:buFont typeface="Wingdings" pitchFamily="2" charset="2"/>
              <a:buChar char="ü"/>
            </a:pPr>
            <a:r>
              <a:rPr lang="fr-CA" sz="1800" dirty="0">
                <a:solidFill>
                  <a:srgbClr val="000540"/>
                </a:solidFill>
                <a:effectLst/>
                <a:ea typeface="Times New Roman" panose="02020603050405020304" pitchFamily="18" charset="0"/>
              </a:rPr>
              <a:t>Reconnaissance de </a:t>
            </a:r>
            <a:r>
              <a:rPr lang="fr-CA" sz="1800" dirty="0">
                <a:solidFill>
                  <a:srgbClr val="000540"/>
                </a:solidFill>
                <a:ea typeface="Times New Roman" panose="02020603050405020304" pitchFamily="18" charset="0"/>
              </a:rPr>
              <a:t> </a:t>
            </a:r>
            <a:r>
              <a:rPr lang="fr-CA" sz="1800" dirty="0">
                <a:solidFill>
                  <a:srgbClr val="000540"/>
                </a:solidFill>
                <a:effectLst/>
                <a:ea typeface="Times New Roman" panose="02020603050405020304" pitchFamily="18" charset="0"/>
              </a:rPr>
              <a:t>l’importance d’offrir des « passerelles thérapeutiques » non traditionnelles aux victimes d’exploitation sexuelle à travers des interventions expérientielles telles que l’art-thérapie. </a:t>
            </a:r>
          </a:p>
          <a:p>
            <a:pPr marL="0" indent="0">
              <a:lnSpc>
                <a:spcPct val="100000"/>
              </a:lnSpc>
              <a:buClr>
                <a:schemeClr val="accent1"/>
              </a:buClr>
              <a:buNone/>
            </a:pPr>
            <a:endParaRPr lang="fr-CA" sz="1800" dirty="0">
              <a:solidFill>
                <a:srgbClr val="000540"/>
              </a:solidFill>
              <a:effectLst/>
              <a:ea typeface="Times New Roman" panose="02020603050405020304" pitchFamily="18" charset="0"/>
            </a:endParaRPr>
          </a:p>
          <a:p>
            <a:pPr>
              <a:lnSpc>
                <a:spcPct val="100000"/>
              </a:lnSpc>
              <a:buClr>
                <a:schemeClr val="accent1"/>
              </a:buClr>
              <a:buFont typeface="Wingdings" pitchFamily="2" charset="2"/>
              <a:buChar char="ü"/>
            </a:pPr>
            <a:r>
              <a:rPr lang="fr-CA" sz="1800" dirty="0">
                <a:solidFill>
                  <a:srgbClr val="000540"/>
                </a:solidFill>
                <a:cs typeface="Calibri" panose="020F0502020204030204" pitchFamily="34" charset="0"/>
              </a:rPr>
              <a:t>Approche sensible au trauma</a:t>
            </a:r>
          </a:p>
          <a:p>
            <a:pPr marL="0" indent="0">
              <a:lnSpc>
                <a:spcPct val="100000"/>
              </a:lnSpc>
              <a:buClr>
                <a:schemeClr val="accent1"/>
              </a:buClr>
              <a:buNone/>
            </a:pPr>
            <a:endParaRPr lang="fr-CA" sz="1800" dirty="0">
              <a:solidFill>
                <a:srgbClr val="000540"/>
              </a:solidFill>
              <a:cs typeface="Calibri" panose="020F0502020204030204" pitchFamily="34" charset="0"/>
            </a:endParaRPr>
          </a:p>
          <a:p>
            <a:pPr>
              <a:lnSpc>
                <a:spcPct val="100000"/>
              </a:lnSpc>
              <a:buClr>
                <a:schemeClr val="accent1"/>
              </a:buClr>
              <a:buFont typeface="Wingdings" pitchFamily="2" charset="2"/>
              <a:buChar char="ü"/>
            </a:pPr>
            <a:r>
              <a:rPr lang="fr-CA" sz="1800" dirty="0">
                <a:solidFill>
                  <a:srgbClr val="000540"/>
                </a:solidFill>
                <a:effectLst/>
                <a:ea typeface="Times New Roman" panose="02020603050405020304" pitchFamily="18" charset="0"/>
              </a:rPr>
              <a:t>Les interventions non verbales sont alors conçues comme un mécanisme porteur pour contrer les empreintes traumatiques de l’exploitation sexuelle sur le corps et l’esprit, en permettant de retrouver un sentiment de contrôle sur son propre corps ainsi que sur ses sensations, émotions et mouvements.</a:t>
            </a:r>
          </a:p>
          <a:p>
            <a:pPr marL="0" indent="0">
              <a:lnSpc>
                <a:spcPct val="100000"/>
              </a:lnSpc>
              <a:buClr>
                <a:schemeClr val="accent1"/>
              </a:buClr>
              <a:buNone/>
            </a:pPr>
            <a:endParaRPr lang="fr-CA" sz="1800" dirty="0">
              <a:solidFill>
                <a:srgbClr val="000540"/>
              </a:solidFill>
              <a:effectLst/>
              <a:ea typeface="Times New Roman" panose="02020603050405020304" pitchFamily="18" charset="0"/>
            </a:endParaRPr>
          </a:p>
          <a:p>
            <a:pPr>
              <a:lnSpc>
                <a:spcPct val="100000"/>
              </a:lnSpc>
              <a:buClr>
                <a:schemeClr val="accent1"/>
              </a:buClr>
              <a:buFont typeface="Wingdings" pitchFamily="2" charset="2"/>
              <a:buChar char="ü"/>
            </a:pPr>
            <a:r>
              <a:rPr lang="fr-CA" sz="1800" dirty="0">
                <a:solidFill>
                  <a:srgbClr val="000540"/>
                </a:solidFill>
                <a:effectLst/>
                <a:ea typeface="Times New Roman" panose="02020603050405020304" pitchFamily="18" charset="0"/>
              </a:rPr>
              <a:t> Certains programmes adoptent aussi une posture féministe </a:t>
            </a:r>
            <a:endParaRPr lang="fr-CA" sz="1800" dirty="0">
              <a:solidFill>
                <a:srgbClr val="000540"/>
              </a:solidFill>
              <a:cs typeface="Calibri" panose="020F0502020204030204" pitchFamily="34" charset="0"/>
            </a:endParaRPr>
          </a:p>
          <a:p>
            <a:pPr marL="0" indent="0">
              <a:buNone/>
            </a:pPr>
            <a:endParaRPr lang="fr-CA" sz="1800" dirty="0">
              <a:solidFill>
                <a:srgbClr val="000540"/>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rgbClr val="000540"/>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cxnSp>
        <p:nvCxnSpPr>
          <p:cNvPr id="27" name="Connecteur droit 26">
            <a:extLst>
              <a:ext uri="{FF2B5EF4-FFF2-40B4-BE49-F238E27FC236}">
                <a16:creationId xmlns:a16="http://schemas.microsoft.com/office/drawing/2014/main" id="{093CC8B5-638B-7740-A8B8-528554EE2FE5}"/>
              </a:ext>
            </a:extLst>
          </p:cNvPr>
          <p:cNvCxnSpPr>
            <a:cxnSpLocks/>
          </p:cNvCxnSpPr>
          <p:nvPr/>
        </p:nvCxnSpPr>
        <p:spPr>
          <a:xfrm>
            <a:off x="9176540" y="4620068"/>
            <a:ext cx="0" cy="38347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Espace réservé du texte 2">
            <a:extLst>
              <a:ext uri="{FF2B5EF4-FFF2-40B4-BE49-F238E27FC236}">
                <a16:creationId xmlns:a16="http://schemas.microsoft.com/office/drawing/2014/main" id="{908D5CE9-9596-41E3-65EE-CF4943D2ABA6}"/>
              </a:ext>
            </a:extLst>
          </p:cNvPr>
          <p:cNvSpPr txBox="1">
            <a:spLocks/>
          </p:cNvSpPr>
          <p:nvPr/>
        </p:nvSpPr>
        <p:spPr>
          <a:xfrm>
            <a:off x="10186334" y="4884036"/>
            <a:ext cx="5815808" cy="46128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Ateliers de groupe</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Protocole non-structuré</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Durée non précisée</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Personnel à qualification variable</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Types de milieux variables</a:t>
            </a:r>
          </a:p>
          <a:p>
            <a:pPr marL="0" indent="0">
              <a:buClr>
                <a:schemeClr val="accent1"/>
              </a:buClr>
              <a:buNone/>
            </a:pPr>
            <a:endParaRPr lang="fr-CA" sz="1800" dirty="0">
              <a:solidFill>
                <a:srgbClr val="000540"/>
              </a:solidFill>
              <a:ea typeface="Times New Roman" panose="02020603050405020304" pitchFamily="18" charset="0"/>
              <a:cs typeface="Calibri" panose="020F0502020204030204" pitchFamily="34" charset="0"/>
            </a:endParaRPr>
          </a:p>
          <a:p>
            <a:pPr>
              <a:buClr>
                <a:schemeClr val="accent1"/>
              </a:buClr>
              <a:buFont typeface="Wingdings" pitchFamily="2" charset="2"/>
              <a:buChar char="ü"/>
            </a:pPr>
            <a:r>
              <a:rPr lang="fr-CA" sz="1800" dirty="0">
                <a:solidFill>
                  <a:srgbClr val="000540"/>
                </a:solidFill>
                <a:ea typeface="Times New Roman" panose="02020603050405020304" pitchFamily="18" charset="0"/>
                <a:cs typeface="Calibri" panose="020F0502020204030204" pitchFamily="34" charset="0"/>
              </a:rPr>
              <a:t>Fréquents dans les pays en émergence</a:t>
            </a:r>
          </a:p>
          <a:p>
            <a:pPr marL="0" indent="0">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marL="0" indent="0">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marL="0" indent="0">
              <a:buNone/>
            </a:pPr>
            <a:endParaRPr lang="fr-CA" sz="1800" dirty="0">
              <a:solidFill>
                <a:schemeClr val="tx2"/>
              </a:solidFill>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pic>
        <p:nvPicPr>
          <p:cNvPr id="4" name="Image 3">
            <a:extLst>
              <a:ext uri="{FF2B5EF4-FFF2-40B4-BE49-F238E27FC236}">
                <a16:creationId xmlns:a16="http://schemas.microsoft.com/office/drawing/2014/main" id="{DAB2E79D-2AF5-4C17-E2AA-23496C2D4F18}"/>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2884734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0" y="-1"/>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BFC6B9"/>
          </a:solidFill>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2499153" y="387753"/>
            <a:ext cx="13704682" cy="1470025"/>
          </a:xfrm>
        </p:spPr>
        <p:txBody>
          <a:bodyPr>
            <a:normAutofit/>
          </a:bodyPr>
          <a:lstStyle/>
          <a:p>
            <a:r>
              <a:rPr lang="fr-FR" sz="4000" dirty="0">
                <a:solidFill>
                  <a:srgbClr val="000540"/>
                </a:solidFill>
                <a:latin typeface="Lato" panose="020F0502020204030203" pitchFamily="34" charset="0"/>
                <a:ea typeface="Lato" panose="020F0502020204030203" pitchFamily="34" charset="0"/>
                <a:cs typeface="Lato" panose="020F0502020204030203" pitchFamily="34" charset="0"/>
              </a:rPr>
              <a:t>Les programmes basés sur les arts et le mouvement : objectifs et thématiques</a:t>
            </a:r>
          </a:p>
        </p:txBody>
      </p:sp>
      <p:sp>
        <p:nvSpPr>
          <p:cNvPr id="3" name="Moins 2">
            <a:extLst>
              <a:ext uri="{FF2B5EF4-FFF2-40B4-BE49-F238E27FC236}">
                <a16:creationId xmlns:a16="http://schemas.microsoft.com/office/drawing/2014/main" id="{ACA2DE8E-C1EB-005E-3EEB-D5378FBD82B7}"/>
              </a:ext>
            </a:extLst>
          </p:cNvPr>
          <p:cNvSpPr/>
          <p:nvPr/>
        </p:nvSpPr>
        <p:spPr>
          <a:xfrm>
            <a:off x="4684308" y="1741807"/>
            <a:ext cx="15697200" cy="324068"/>
          </a:xfrm>
          <a:prstGeom prst="mathMinus">
            <a:avLst/>
          </a:prstGeom>
          <a:solidFill>
            <a:srgbClr val="C2B6B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ous-titre 31">
            <a:extLst>
              <a:ext uri="{FF2B5EF4-FFF2-40B4-BE49-F238E27FC236}">
                <a16:creationId xmlns:a16="http://schemas.microsoft.com/office/drawing/2014/main" id="{C85B6E2A-B935-5743-3E49-52520CAAE734}"/>
              </a:ext>
            </a:extLst>
          </p:cNvPr>
          <p:cNvSpPr txBox="1">
            <a:spLocks/>
          </p:cNvSpPr>
          <p:nvPr/>
        </p:nvSpPr>
        <p:spPr>
          <a:xfrm>
            <a:off x="3260459" y="3539605"/>
            <a:ext cx="3815196"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r-FR" sz="2600" b="1" dirty="0">
                <a:solidFill>
                  <a:schemeClr val="accent6"/>
                </a:solidFill>
              </a:rPr>
              <a:t>PRINCIPAUX OBJECTIFS</a:t>
            </a:r>
          </a:p>
        </p:txBody>
      </p:sp>
      <p:sp>
        <p:nvSpPr>
          <p:cNvPr id="13" name="Espace réservé du texte 3">
            <a:extLst>
              <a:ext uri="{FF2B5EF4-FFF2-40B4-BE49-F238E27FC236}">
                <a16:creationId xmlns:a16="http://schemas.microsoft.com/office/drawing/2014/main" id="{F225A678-1AB2-4C03-C10B-43A0EC55E954}"/>
              </a:ext>
            </a:extLst>
          </p:cNvPr>
          <p:cNvSpPr txBox="1">
            <a:spLocks/>
          </p:cNvSpPr>
          <p:nvPr/>
        </p:nvSpPr>
        <p:spPr>
          <a:xfrm>
            <a:off x="10348604" y="3590135"/>
            <a:ext cx="5504506" cy="10012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600" b="1" dirty="0">
                <a:solidFill>
                  <a:schemeClr val="accent6"/>
                </a:solidFill>
                <a:latin typeface="+mn-lt"/>
              </a:rPr>
              <a:t>THÉMATIQUES PRINCIPALES</a:t>
            </a:r>
            <a:endParaRPr kumimoji="0" lang="fr-FR" sz="2600" b="1" i="0" u="none" strike="noStrike" kern="1200" cap="none" spc="0" normalizeH="0" baseline="0" noProof="0" dirty="0">
              <a:ln>
                <a:noFill/>
              </a:ln>
              <a:solidFill>
                <a:schemeClr val="accent6"/>
              </a:solidFill>
              <a:effectLst/>
              <a:uLnTx/>
              <a:uFillTx/>
              <a:latin typeface="+mn-lt"/>
              <a:ea typeface="+mn-ea"/>
              <a:cs typeface="+mn-cs"/>
            </a:endParaRP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93A1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sp>
        <p:nvSpPr>
          <p:cNvPr id="26" name="Espace réservé du texte 2">
            <a:extLst>
              <a:ext uri="{FF2B5EF4-FFF2-40B4-BE49-F238E27FC236}">
                <a16:creationId xmlns:a16="http://schemas.microsoft.com/office/drawing/2014/main" id="{3FE493B3-7979-7788-872F-241EBA91B903}"/>
              </a:ext>
            </a:extLst>
          </p:cNvPr>
          <p:cNvSpPr txBox="1">
            <a:spLocks/>
          </p:cNvSpPr>
          <p:nvPr/>
        </p:nvSpPr>
        <p:spPr>
          <a:xfrm>
            <a:off x="1782731" y="4412999"/>
            <a:ext cx="6770653" cy="5221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1"/>
              </a:buClr>
              <a:buFont typeface="Wingdings" pitchFamily="2" charset="2"/>
              <a:buChar char="ü"/>
            </a:pPr>
            <a:r>
              <a:rPr lang="fr-CA" sz="1800" dirty="0">
                <a:solidFill>
                  <a:srgbClr val="000540"/>
                </a:solidFill>
                <a:effectLst/>
                <a:ea typeface="Times New Roman" panose="02020603050405020304" pitchFamily="18" charset="0"/>
              </a:rPr>
              <a:t>Ces programmes visent à offrir un espace positif, libre et sécurisant aux victimes d’exploitation sexuelle afin qu’elles puissent se détendre le corps et l’esprit et libérer leurs émotions, en reconnectant d’abord avec soi-même, puis avec les autres. </a:t>
            </a:r>
          </a:p>
          <a:p>
            <a:pPr marL="0" indent="0">
              <a:lnSpc>
                <a:spcPct val="100000"/>
              </a:lnSpc>
              <a:buClr>
                <a:schemeClr val="accent1"/>
              </a:buClr>
              <a:buNone/>
            </a:pPr>
            <a:endParaRPr lang="fr-CA" sz="1800" dirty="0">
              <a:solidFill>
                <a:srgbClr val="000540"/>
              </a:solidFill>
              <a:effectLst/>
              <a:ea typeface="Times New Roman" panose="02020603050405020304" pitchFamily="18" charset="0"/>
            </a:endParaRPr>
          </a:p>
          <a:p>
            <a:pPr>
              <a:lnSpc>
                <a:spcPct val="100000"/>
              </a:lnSpc>
              <a:buClr>
                <a:schemeClr val="accent1"/>
              </a:buClr>
              <a:buFont typeface="Wingdings" pitchFamily="2" charset="2"/>
              <a:buChar char="ü"/>
            </a:pPr>
            <a:r>
              <a:rPr lang="fr-CA" sz="1800" dirty="0">
                <a:solidFill>
                  <a:srgbClr val="000540"/>
                </a:solidFill>
                <a:ea typeface="Times New Roman" panose="02020603050405020304" pitchFamily="18" charset="0"/>
              </a:rPr>
              <a:t>L</a:t>
            </a:r>
            <a:r>
              <a:rPr lang="fr-CA" sz="1800" dirty="0">
                <a:solidFill>
                  <a:srgbClr val="000540"/>
                </a:solidFill>
                <a:effectLst/>
                <a:ea typeface="Times New Roman" panose="02020603050405020304" pitchFamily="18" charset="0"/>
              </a:rPr>
              <a:t>es activités thérapeutiques visent aussi à </a:t>
            </a:r>
            <a:r>
              <a:rPr lang="fr-FR" sz="1800" dirty="0">
                <a:solidFill>
                  <a:srgbClr val="000540"/>
                </a:solidFill>
                <a:effectLst/>
                <a:ea typeface="Times New Roman" panose="02020603050405020304" pitchFamily="18" charset="0"/>
              </a:rPr>
              <a:t>réduire la stigmatisation et la honte, accroître la confiance en soi et envers les autres, améliorer les compétences sociales et bâtir une communauté de soutien.</a:t>
            </a:r>
            <a:endParaRPr lang="fr-CA" sz="1800" dirty="0">
              <a:solidFill>
                <a:srgbClr val="000540"/>
              </a:solidFill>
              <a:effectLst/>
              <a:ea typeface="Times New Roman" panose="02020603050405020304" pitchFamily="18" charset="0"/>
            </a:endParaRPr>
          </a:p>
          <a:p>
            <a:pPr marL="0" indent="0">
              <a:lnSpc>
                <a:spcPct val="100000"/>
              </a:lnSpc>
              <a:buClr>
                <a:schemeClr val="accent1"/>
              </a:buClr>
              <a:buNone/>
            </a:pPr>
            <a:endParaRPr lang="fr-CA" sz="1800" dirty="0">
              <a:solidFill>
                <a:srgbClr val="000540"/>
              </a:solidFill>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cxnSp>
        <p:nvCxnSpPr>
          <p:cNvPr id="27" name="Connecteur droit 26">
            <a:extLst>
              <a:ext uri="{FF2B5EF4-FFF2-40B4-BE49-F238E27FC236}">
                <a16:creationId xmlns:a16="http://schemas.microsoft.com/office/drawing/2014/main" id="{093CC8B5-638B-7740-A8B8-528554EE2FE5}"/>
              </a:ext>
            </a:extLst>
          </p:cNvPr>
          <p:cNvCxnSpPr>
            <a:cxnSpLocks/>
          </p:cNvCxnSpPr>
          <p:nvPr/>
        </p:nvCxnSpPr>
        <p:spPr>
          <a:xfrm>
            <a:off x="9201531" y="4529223"/>
            <a:ext cx="0" cy="383474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Espace réservé du texte 2">
            <a:extLst>
              <a:ext uri="{FF2B5EF4-FFF2-40B4-BE49-F238E27FC236}">
                <a16:creationId xmlns:a16="http://schemas.microsoft.com/office/drawing/2014/main" id="{908D5CE9-9596-41E3-65EE-CF4943D2ABA6}"/>
              </a:ext>
            </a:extLst>
          </p:cNvPr>
          <p:cNvSpPr txBox="1">
            <a:spLocks/>
          </p:cNvSpPr>
          <p:nvPr/>
        </p:nvSpPr>
        <p:spPr>
          <a:xfrm>
            <a:off x="10302535" y="4109016"/>
            <a:ext cx="6156665" cy="50029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60"/>
              </a:lnSpc>
              <a:buClr>
                <a:schemeClr val="accent1"/>
              </a:buClr>
              <a:buNone/>
            </a:pPr>
            <a:endParaRPr lang="fr-CA" sz="1800" dirty="0">
              <a:solidFill>
                <a:schemeClr val="tx2"/>
              </a:solidFill>
              <a:ea typeface="Times New Roman" panose="02020603050405020304" pitchFamily="18" charset="0"/>
              <a:cs typeface="Calibri" panose="020F0502020204030204" pitchFamily="34" charset="0"/>
            </a:endParaRPr>
          </a:p>
          <a:p>
            <a:pPr>
              <a:lnSpc>
                <a:spcPts val="1660"/>
              </a:lnSpc>
              <a:buClr>
                <a:schemeClr val="accent1"/>
              </a:buClr>
              <a:buFont typeface="Wingdings" pitchFamily="2" charset="2"/>
              <a:buChar char="ü"/>
            </a:pPr>
            <a:r>
              <a:rPr kumimoji="0" lang="fr-CA" sz="1800" b="0" i="0" u="none" strike="noStrike" kern="1200" cap="none" spc="0" normalizeH="0" baseline="0" noProof="0" dirty="0">
                <a:ln>
                  <a:noFill/>
                </a:ln>
                <a:solidFill>
                  <a:srgbClr val="000540"/>
                </a:solidFill>
                <a:effectLst/>
                <a:uLnTx/>
                <a:uFillTx/>
                <a:ea typeface="+mn-ea"/>
                <a:cs typeface="Arial" panose="020B0604020202020204" pitchFamily="34" charset="0"/>
              </a:rPr>
              <a:t>Connexion avec soi</a:t>
            </a: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Compassion envers soi-même</a:t>
            </a: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Confiance en soi</a:t>
            </a: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Régulation des émotions</a:t>
            </a: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Pleine conscience</a:t>
            </a: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Relaxation </a:t>
            </a:r>
          </a:p>
          <a:p>
            <a:pPr marL="0" indent="0">
              <a:lnSpc>
                <a:spcPts val="1660"/>
              </a:lnSpc>
              <a:buClr>
                <a:schemeClr val="accent1"/>
              </a:buClr>
              <a:buNone/>
            </a:pPr>
            <a:endParaRPr lang="fr-CA" sz="1800" dirty="0">
              <a:solidFill>
                <a:srgbClr val="000540"/>
              </a:solidFill>
              <a:cs typeface="Arial" panose="020B0604020202020204" pitchFamily="34" charset="0"/>
            </a:endParaRP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Danse</a:t>
            </a: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Yoga</a:t>
            </a: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Percussions</a:t>
            </a:r>
          </a:p>
          <a:p>
            <a:pPr>
              <a:lnSpc>
                <a:spcPts val="1660"/>
              </a:lnSpc>
              <a:buClr>
                <a:schemeClr val="accent1"/>
              </a:buClr>
              <a:buFont typeface="Wingdings" pitchFamily="2" charset="2"/>
              <a:buChar char="ü"/>
            </a:pPr>
            <a:r>
              <a:rPr lang="fr-CA" sz="1800" dirty="0">
                <a:solidFill>
                  <a:srgbClr val="000540"/>
                </a:solidFill>
                <a:cs typeface="Arial" panose="020B0604020202020204" pitchFamily="34" charset="0"/>
              </a:rPr>
              <a:t>Théâtre</a:t>
            </a:r>
          </a:p>
          <a:p>
            <a:pPr>
              <a:lnSpc>
                <a:spcPts val="1660"/>
              </a:lnSpc>
              <a:buClr>
                <a:schemeClr val="accent1"/>
              </a:buClr>
              <a:buFont typeface="Wingdings" pitchFamily="2" charset="2"/>
              <a:buChar char="ü"/>
            </a:pPr>
            <a:endParaRPr lang="fr-CA" sz="1800" dirty="0">
              <a:solidFill>
                <a:srgbClr val="000540"/>
              </a:solidFill>
              <a:ea typeface="Times New Roman" panose="02020603050405020304" pitchFamily="18" charset="0"/>
              <a:cs typeface="Calibri" panose="020F0502020204030204" pitchFamily="34" charset="0"/>
            </a:endParaRPr>
          </a:p>
          <a:p>
            <a:pPr marL="0" indent="0">
              <a:buNone/>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endParaRPr lang="fr-CA" sz="1800" dirty="0">
              <a:solidFill>
                <a:schemeClr val="tx2"/>
              </a:solidFill>
              <a:ea typeface="Times New Roman" panose="02020603050405020304" pitchFamily="18" charset="0"/>
              <a:cs typeface="Calibri" panose="020F0502020204030204" pitchFamily="34" charset="0"/>
            </a:endParaRPr>
          </a:p>
        </p:txBody>
      </p:sp>
      <p:pic>
        <p:nvPicPr>
          <p:cNvPr id="4" name="Image 3">
            <a:extLst>
              <a:ext uri="{FF2B5EF4-FFF2-40B4-BE49-F238E27FC236}">
                <a16:creationId xmlns:a16="http://schemas.microsoft.com/office/drawing/2014/main" id="{988A872F-56B8-DD04-6080-13C7A34DF1B8}"/>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4065881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9DA79968-7C6E-1043-EE0C-528CEEF29439}"/>
              </a:ext>
            </a:extLst>
          </p:cNvPr>
          <p:cNvSpPr/>
          <p:nvPr/>
        </p:nvSpPr>
        <p:spPr>
          <a:xfrm>
            <a:off x="0" y="-1"/>
            <a:ext cx="18304499" cy="2324101"/>
          </a:xfrm>
          <a:custGeom>
            <a:avLst/>
            <a:gdLst/>
            <a:ahLst/>
            <a:cxnLst/>
            <a:rect l="l" t="t" r="r" b="b"/>
            <a:pathLst>
              <a:path w="876892" h="2857916">
                <a:moveTo>
                  <a:pt x="0" y="0"/>
                </a:moveTo>
                <a:lnTo>
                  <a:pt x="876892" y="0"/>
                </a:lnTo>
                <a:lnTo>
                  <a:pt x="876892" y="2857916"/>
                </a:lnTo>
                <a:lnTo>
                  <a:pt x="0" y="2857916"/>
                </a:lnTo>
                <a:close/>
              </a:path>
            </a:pathLst>
          </a:custGeom>
          <a:solidFill>
            <a:srgbClr val="BFC6B9"/>
          </a:solidFill>
        </p:spPr>
        <p:txBody>
          <a:bodyPr/>
          <a:lstStyle/>
          <a:p>
            <a:endParaRPr lang="en-US"/>
          </a:p>
        </p:txBody>
      </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3372007" y="402355"/>
            <a:ext cx="12092582" cy="1470025"/>
          </a:xfrm>
        </p:spPr>
        <p:txBody>
          <a:bodyPr>
            <a:normAutofit/>
          </a:bodyPr>
          <a:lstStyle/>
          <a:p>
            <a:r>
              <a:rPr lang="fr-FR" sz="4000" dirty="0">
                <a:solidFill>
                  <a:srgbClr val="000540"/>
                </a:solidFill>
                <a:latin typeface="Lato" panose="020F0502020204030203" pitchFamily="34" charset="0"/>
                <a:ea typeface="Lato" panose="020F0502020204030203" pitchFamily="34" charset="0"/>
                <a:cs typeface="Lato" panose="020F0502020204030203" pitchFamily="34" charset="0"/>
              </a:rPr>
              <a:t>Les programmes basés sur les arts et le mouvement : leurs effets</a:t>
            </a:r>
          </a:p>
        </p:txBody>
      </p:sp>
      <p:sp>
        <p:nvSpPr>
          <p:cNvPr id="3" name="Moins 2">
            <a:extLst>
              <a:ext uri="{FF2B5EF4-FFF2-40B4-BE49-F238E27FC236}">
                <a16:creationId xmlns:a16="http://schemas.microsoft.com/office/drawing/2014/main" id="{ACA2DE8E-C1EB-005E-3EEB-D5378FBD82B7}"/>
              </a:ext>
            </a:extLst>
          </p:cNvPr>
          <p:cNvSpPr/>
          <p:nvPr/>
        </p:nvSpPr>
        <p:spPr>
          <a:xfrm>
            <a:off x="4684308" y="1728750"/>
            <a:ext cx="15697200" cy="324068"/>
          </a:xfrm>
          <a:prstGeom prst="mathMinus">
            <a:avLst/>
          </a:prstGeom>
          <a:solidFill>
            <a:srgbClr val="C2B6B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6" name="Signalisation droite 5">
            <a:extLst>
              <a:ext uri="{FF2B5EF4-FFF2-40B4-BE49-F238E27FC236}">
                <a16:creationId xmlns:a16="http://schemas.microsoft.com/office/drawing/2014/main" id="{B8159FAA-DB4D-CE79-88DC-E0B61BD06999}"/>
              </a:ext>
            </a:extLst>
          </p:cNvPr>
          <p:cNvSpPr/>
          <p:nvPr/>
        </p:nvSpPr>
        <p:spPr>
          <a:xfrm rot="10800000">
            <a:off x="16459200" y="611044"/>
            <a:ext cx="1835774" cy="723900"/>
          </a:xfrm>
          <a:prstGeom prst="homePlate">
            <a:avLst/>
          </a:prstGeom>
          <a:solidFill>
            <a:srgbClr val="C191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Signalisation droite 18">
            <a:extLst>
              <a:ext uri="{FF2B5EF4-FFF2-40B4-BE49-F238E27FC236}">
                <a16:creationId xmlns:a16="http://schemas.microsoft.com/office/drawing/2014/main" id="{F0DBCA58-E0FF-2889-0FD2-19EA830F9D8C}"/>
              </a:ext>
            </a:extLst>
          </p:cNvPr>
          <p:cNvSpPr/>
          <p:nvPr/>
        </p:nvSpPr>
        <p:spPr>
          <a:xfrm rot="10800000">
            <a:off x="16459200" y="611044"/>
            <a:ext cx="1835774" cy="723900"/>
          </a:xfrm>
          <a:prstGeom prst="homePlate">
            <a:avLst/>
          </a:prstGeom>
          <a:solidFill>
            <a:srgbClr val="93A1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2">
            <a:extLst>
              <a:ext uri="{FF2B5EF4-FFF2-40B4-BE49-F238E27FC236}">
                <a16:creationId xmlns:a16="http://schemas.microsoft.com/office/drawing/2014/main" id="{74168184-AF9E-928B-0AC3-B485FC154B99}"/>
              </a:ext>
            </a:extLst>
          </p:cNvPr>
          <p:cNvSpPr txBox="1">
            <a:spLocks/>
          </p:cNvSpPr>
          <p:nvPr/>
        </p:nvSpPr>
        <p:spPr>
          <a:xfrm>
            <a:off x="3808865" y="4529223"/>
            <a:ext cx="4977587" cy="1278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itchFamily="2" charset="2"/>
              <a:buChar char="ü"/>
            </a:pPr>
            <a:endParaRPr lang="fr-CA" sz="1800" dirty="0">
              <a:solidFill>
                <a:schemeClr val="tx2">
                  <a:lumMod val="50000"/>
                </a:schemeClr>
              </a:solidFill>
              <a:cs typeface="Arial" panose="020B0604020202020204" pitchFamily="34" charset="0"/>
            </a:endParaRPr>
          </a:p>
        </p:txBody>
      </p:sp>
      <p:sp>
        <p:nvSpPr>
          <p:cNvPr id="5" name="ZoneTexte 4">
            <a:extLst>
              <a:ext uri="{FF2B5EF4-FFF2-40B4-BE49-F238E27FC236}">
                <a16:creationId xmlns:a16="http://schemas.microsoft.com/office/drawing/2014/main" id="{1A6FC156-6FE0-C879-662A-B94856D49828}"/>
              </a:ext>
            </a:extLst>
          </p:cNvPr>
          <p:cNvSpPr txBox="1"/>
          <p:nvPr/>
        </p:nvSpPr>
        <p:spPr>
          <a:xfrm>
            <a:off x="1412174" y="3063284"/>
            <a:ext cx="4956542" cy="707886"/>
          </a:xfrm>
          <a:prstGeom prst="rect">
            <a:avLst/>
          </a:prstGeom>
          <a:noFill/>
        </p:spPr>
        <p:txBody>
          <a:bodyPr wrap="square" rtlCol="0">
            <a:spAutoFit/>
          </a:bodyPr>
          <a:lstStyle/>
          <a:p>
            <a:pPr algn="ctr">
              <a:buClr>
                <a:srgbClr val="7F7F7F"/>
              </a:buClr>
            </a:pPr>
            <a:r>
              <a:rPr lang="fr-FR" sz="2000" dirty="0">
                <a:solidFill>
                  <a:srgbClr val="000540"/>
                </a:solidFill>
              </a:rPr>
              <a:t>Démonstration théorique de la pertinence</a:t>
            </a:r>
          </a:p>
          <a:p>
            <a:pPr algn="ctr">
              <a:buClr>
                <a:srgbClr val="7F7F7F"/>
              </a:buClr>
            </a:pPr>
            <a:r>
              <a:rPr lang="fr-FR" sz="2000" dirty="0">
                <a:solidFill>
                  <a:srgbClr val="000540"/>
                </a:solidFill>
              </a:rPr>
              <a:t>Recueil d’opinions sur le programme </a:t>
            </a:r>
          </a:p>
        </p:txBody>
      </p:sp>
      <p:sp>
        <p:nvSpPr>
          <p:cNvPr id="7" name="ZoneTexte 6">
            <a:extLst>
              <a:ext uri="{FF2B5EF4-FFF2-40B4-BE49-F238E27FC236}">
                <a16:creationId xmlns:a16="http://schemas.microsoft.com/office/drawing/2014/main" id="{DA61894B-5FAF-3941-532A-F15238DE3141}"/>
              </a:ext>
            </a:extLst>
          </p:cNvPr>
          <p:cNvSpPr txBox="1"/>
          <p:nvPr/>
        </p:nvSpPr>
        <p:spPr>
          <a:xfrm>
            <a:off x="6935173" y="2877841"/>
            <a:ext cx="4417654" cy="1015663"/>
          </a:xfrm>
          <a:prstGeom prst="rect">
            <a:avLst/>
          </a:prstGeom>
          <a:noFill/>
        </p:spPr>
        <p:txBody>
          <a:bodyPr wrap="square" rtlCol="0">
            <a:spAutoFit/>
          </a:bodyPr>
          <a:lstStyle/>
          <a:p>
            <a:pPr lvl="0" algn="ctr">
              <a:buClr>
                <a:srgbClr val="7F7F7F"/>
              </a:buClr>
            </a:pPr>
            <a:r>
              <a:rPr lang="fr-CA" sz="2000" dirty="0">
                <a:solidFill>
                  <a:srgbClr val="000540"/>
                </a:solidFill>
              </a:rPr>
              <a:t>Études de cas</a:t>
            </a:r>
          </a:p>
          <a:p>
            <a:pPr lvl="0" algn="ctr">
              <a:buClr>
                <a:srgbClr val="7F7F7F"/>
              </a:buClr>
            </a:pPr>
            <a:r>
              <a:rPr lang="fr-CA" sz="2000" dirty="0">
                <a:solidFill>
                  <a:srgbClr val="000540"/>
                </a:solidFill>
              </a:rPr>
              <a:t>Évaluation des différences pré/post</a:t>
            </a:r>
          </a:p>
          <a:p>
            <a:pPr lvl="0" algn="ctr">
              <a:buClr>
                <a:srgbClr val="7F7F7F"/>
              </a:buClr>
            </a:pPr>
            <a:r>
              <a:rPr lang="fr-CA" sz="2000" dirty="0">
                <a:solidFill>
                  <a:srgbClr val="000540"/>
                </a:solidFill>
              </a:rPr>
              <a:t>Pas de comparaison avec gr. témoin</a:t>
            </a:r>
          </a:p>
        </p:txBody>
      </p:sp>
      <p:sp>
        <p:nvSpPr>
          <p:cNvPr id="8" name="ZoneTexte 7">
            <a:extLst>
              <a:ext uri="{FF2B5EF4-FFF2-40B4-BE49-F238E27FC236}">
                <a16:creationId xmlns:a16="http://schemas.microsoft.com/office/drawing/2014/main" id="{56AC457B-5612-D396-64DB-3234361AB2DE}"/>
              </a:ext>
            </a:extLst>
          </p:cNvPr>
          <p:cNvSpPr txBox="1"/>
          <p:nvPr/>
        </p:nvSpPr>
        <p:spPr>
          <a:xfrm>
            <a:off x="12082445" y="2935145"/>
            <a:ext cx="4793381" cy="1015663"/>
          </a:xfrm>
          <a:prstGeom prst="rect">
            <a:avLst/>
          </a:prstGeom>
          <a:noFill/>
        </p:spPr>
        <p:txBody>
          <a:bodyPr wrap="square" rtlCol="0">
            <a:spAutoFit/>
          </a:bodyPr>
          <a:lstStyle/>
          <a:p>
            <a:pPr lvl="0" algn="ctr">
              <a:buClr>
                <a:srgbClr val="7F7F7F"/>
              </a:buClr>
            </a:pPr>
            <a:r>
              <a:rPr lang="fr-CA" sz="2000" dirty="0">
                <a:solidFill>
                  <a:srgbClr val="000540"/>
                </a:solidFill>
              </a:rPr>
              <a:t>Évaluation des différences pré/post</a:t>
            </a:r>
          </a:p>
          <a:p>
            <a:pPr lvl="0" algn="ctr">
              <a:buClr>
                <a:srgbClr val="7F7F7F"/>
              </a:buClr>
            </a:pPr>
            <a:r>
              <a:rPr lang="fr-CA" sz="2000" dirty="0">
                <a:solidFill>
                  <a:srgbClr val="000540"/>
                </a:solidFill>
              </a:rPr>
              <a:t>Comparaison avec groupe témoin</a:t>
            </a:r>
          </a:p>
          <a:p>
            <a:pPr lvl="0" algn="ctr">
              <a:buClr>
                <a:srgbClr val="7F7F7F"/>
              </a:buClr>
            </a:pPr>
            <a:r>
              <a:rPr lang="fr-CA" sz="2000" dirty="0">
                <a:solidFill>
                  <a:srgbClr val="000540"/>
                </a:solidFill>
              </a:rPr>
              <a:t>Réplication des résultats</a:t>
            </a:r>
          </a:p>
        </p:txBody>
      </p:sp>
      <p:sp>
        <p:nvSpPr>
          <p:cNvPr id="11" name="Flèche vers le bas 10">
            <a:extLst>
              <a:ext uri="{FF2B5EF4-FFF2-40B4-BE49-F238E27FC236}">
                <a16:creationId xmlns:a16="http://schemas.microsoft.com/office/drawing/2014/main" id="{D646F893-05A2-CC1A-3E95-09B486EFCCAB}"/>
              </a:ext>
            </a:extLst>
          </p:cNvPr>
          <p:cNvSpPr/>
          <p:nvPr/>
        </p:nvSpPr>
        <p:spPr>
          <a:xfrm>
            <a:off x="3585788" y="3935640"/>
            <a:ext cx="446154" cy="372124"/>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Flèche vers le bas 11">
            <a:extLst>
              <a:ext uri="{FF2B5EF4-FFF2-40B4-BE49-F238E27FC236}">
                <a16:creationId xmlns:a16="http://schemas.microsoft.com/office/drawing/2014/main" id="{A7C7C097-AFA4-3513-66F6-2A8F22C3A1EE}"/>
              </a:ext>
            </a:extLst>
          </p:cNvPr>
          <p:cNvSpPr/>
          <p:nvPr/>
        </p:nvSpPr>
        <p:spPr>
          <a:xfrm>
            <a:off x="8786452" y="4036196"/>
            <a:ext cx="446154" cy="285603"/>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 name="Flèche vers le bas 13">
            <a:extLst>
              <a:ext uri="{FF2B5EF4-FFF2-40B4-BE49-F238E27FC236}">
                <a16:creationId xmlns:a16="http://schemas.microsoft.com/office/drawing/2014/main" id="{E8DC9CAF-8DDE-1E4F-7BB9-41FE28D50844}"/>
              </a:ext>
            </a:extLst>
          </p:cNvPr>
          <p:cNvSpPr/>
          <p:nvPr/>
        </p:nvSpPr>
        <p:spPr>
          <a:xfrm>
            <a:off x="14187244" y="3973796"/>
            <a:ext cx="446154" cy="285603"/>
          </a:xfrm>
          <a:prstGeom prst="downArrow">
            <a:avLst/>
          </a:prstGeom>
          <a:solidFill>
            <a:srgbClr val="00054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8" name="Diagramme 17">
            <a:extLst>
              <a:ext uri="{FF2B5EF4-FFF2-40B4-BE49-F238E27FC236}">
                <a16:creationId xmlns:a16="http://schemas.microsoft.com/office/drawing/2014/main" id="{6242B5AF-5FFA-8D08-4DB0-19F416573F2B}"/>
              </a:ext>
            </a:extLst>
          </p:cNvPr>
          <p:cNvGraphicFramePr/>
          <p:nvPr>
            <p:extLst>
              <p:ext uri="{D42A27DB-BD31-4B8C-83A1-F6EECF244321}">
                <p14:modId xmlns:p14="http://schemas.microsoft.com/office/powerpoint/2010/main" val="3450042921"/>
              </p:ext>
            </p:extLst>
          </p:nvPr>
        </p:nvGraphicFramePr>
        <p:xfrm>
          <a:off x="1652337" y="5302597"/>
          <a:ext cx="15398956" cy="1438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graphicFrame>
            <p:nvGraphicFramePr>
              <p:cNvPr id="24" name="Diagramme 23">
                <a:extLst>
                  <a:ext uri="{FF2B5EF4-FFF2-40B4-BE49-F238E27FC236}">
                    <a16:creationId xmlns:a16="http://schemas.microsoft.com/office/drawing/2014/main" id="{02CF45B2-AA5C-2991-1BC6-8DCCC98232CF}"/>
                  </a:ext>
                </a:extLst>
              </p:cNvPr>
              <p:cNvGraphicFramePr/>
              <p:nvPr>
                <p:extLst>
                  <p:ext uri="{D42A27DB-BD31-4B8C-83A1-F6EECF244321}">
                    <p14:modId xmlns:p14="http://schemas.microsoft.com/office/powerpoint/2010/main" val="3164283392"/>
                  </p:ext>
                </p:extLst>
              </p:nvPr>
            </p:nvGraphicFramePr>
            <p:xfrm>
              <a:off x="1652337" y="6901930"/>
              <a:ext cx="15398956" cy="25391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Choice>
        <mc:Fallback xmlns="">
          <p:graphicFrame>
            <p:nvGraphicFramePr>
              <p:cNvPr id="24" name="Diagramme 23">
                <a:extLst>
                  <a:ext uri="{FF2B5EF4-FFF2-40B4-BE49-F238E27FC236}">
                    <a16:creationId xmlns:a16="http://schemas.microsoft.com/office/drawing/2014/main" id="{02CF45B2-AA5C-2991-1BC6-8DCCC98232CF}"/>
                  </a:ext>
                </a:extLst>
              </p:cNvPr>
              <p:cNvGraphicFramePr/>
              <p:nvPr>
                <p:extLst>
                  <p:ext uri="{D42A27DB-BD31-4B8C-83A1-F6EECF244321}">
                    <p14:modId xmlns:p14="http://schemas.microsoft.com/office/powerpoint/2010/main" val="3164283392"/>
                  </p:ext>
                </p:extLst>
              </p:nvPr>
            </p:nvGraphicFramePr>
            <p:xfrm>
              <a:off x="1652337" y="6901930"/>
              <a:ext cx="15398956" cy="253915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mc:Fallback>
      </mc:AlternateContent>
      <p:graphicFrame>
        <p:nvGraphicFramePr>
          <p:cNvPr id="9" name="Diagramme 8">
            <a:extLst>
              <a:ext uri="{FF2B5EF4-FFF2-40B4-BE49-F238E27FC236}">
                <a16:creationId xmlns:a16="http://schemas.microsoft.com/office/drawing/2014/main" id="{257CA794-804D-6F29-ED90-716F3FAE5FE7}"/>
              </a:ext>
            </a:extLst>
          </p:cNvPr>
          <p:cNvGraphicFramePr/>
          <p:nvPr>
            <p:extLst>
              <p:ext uri="{D42A27DB-BD31-4B8C-83A1-F6EECF244321}">
                <p14:modId xmlns:p14="http://schemas.microsoft.com/office/powerpoint/2010/main" val="229373127"/>
              </p:ext>
            </p:extLst>
          </p:nvPr>
        </p:nvGraphicFramePr>
        <p:xfrm>
          <a:off x="1034716" y="4397338"/>
          <a:ext cx="16016578" cy="63543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4" name="Image 3">
            <a:extLst>
              <a:ext uri="{FF2B5EF4-FFF2-40B4-BE49-F238E27FC236}">
                <a16:creationId xmlns:a16="http://schemas.microsoft.com/office/drawing/2014/main" id="{CCBD375C-7A70-FB49-791B-01B5B4FE35C6}"/>
              </a:ext>
            </a:extLst>
          </p:cNvPr>
          <p:cNvPicPr>
            <a:picLocks noChangeAspect="1"/>
          </p:cNvPicPr>
          <p:nvPr/>
        </p:nvPicPr>
        <p:blipFill>
          <a:blip r:embed="rId24">
            <a:duotone>
              <a:schemeClr val="accent5">
                <a:shade val="45000"/>
                <a:satMod val="135000"/>
              </a:schemeClr>
              <a:prstClr val="white"/>
            </a:duotone>
            <a:extLst>
              <a:ext uri="{BEBA8EAE-BF5A-486C-A8C5-ECC9F3942E4B}">
                <a14:imgProps xmlns:a14="http://schemas.microsoft.com/office/drawing/2010/main">
                  <a14:imgLayer r:embed="rId25">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169520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AE0526-A769-EA0A-96C0-916090059669}"/>
              </a:ext>
            </a:extLst>
          </p:cNvPr>
          <p:cNvSpPr/>
          <p:nvPr/>
        </p:nvSpPr>
        <p:spPr>
          <a:xfrm>
            <a:off x="5325695" y="266700"/>
            <a:ext cx="12712875" cy="9833740"/>
          </a:xfrm>
          <a:prstGeom prst="rect">
            <a:avLst/>
          </a:prstGeom>
          <a:noFill/>
          <a:ln>
            <a:solidFill>
              <a:srgbClr val="CA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 3">
            <a:extLst>
              <a:ext uri="{FF2B5EF4-FFF2-40B4-BE49-F238E27FC236}">
                <a16:creationId xmlns:a16="http://schemas.microsoft.com/office/drawing/2014/main" id="{375FD637-484F-6CB8-83F9-0CD3CF334400}"/>
              </a:ext>
            </a:extLst>
          </p:cNvPr>
          <p:cNvGrpSpPr/>
          <p:nvPr/>
        </p:nvGrpSpPr>
        <p:grpSpPr>
          <a:xfrm>
            <a:off x="0" y="0"/>
            <a:ext cx="5029200" cy="10477500"/>
            <a:chOff x="0" y="-47625"/>
            <a:chExt cx="876892" cy="2905541"/>
          </a:xfrm>
          <a:solidFill>
            <a:srgbClr val="000540"/>
          </a:solidFill>
        </p:grpSpPr>
        <p:sp>
          <p:nvSpPr>
            <p:cNvPr id="28" name="Freeform 4">
              <a:extLst>
                <a:ext uri="{FF2B5EF4-FFF2-40B4-BE49-F238E27FC236}">
                  <a16:creationId xmlns:a16="http://schemas.microsoft.com/office/drawing/2014/main" id="{5D14581D-E7B7-F239-A1E6-C5FDAB12E86A}"/>
                </a:ext>
              </a:extLst>
            </p:cNvPr>
            <p:cNvSpPr/>
            <p:nvPr/>
          </p:nvSpPr>
          <p:spPr>
            <a:xfrm>
              <a:off x="0" y="0"/>
              <a:ext cx="876892" cy="2857916"/>
            </a:xfrm>
            <a:custGeom>
              <a:avLst/>
              <a:gdLst/>
              <a:ahLst/>
              <a:cxnLst/>
              <a:rect l="l" t="t" r="r" b="b"/>
              <a:pathLst>
                <a:path w="876892" h="2857916">
                  <a:moveTo>
                    <a:pt x="0" y="0"/>
                  </a:moveTo>
                  <a:lnTo>
                    <a:pt x="876892" y="0"/>
                  </a:lnTo>
                  <a:lnTo>
                    <a:pt x="876892" y="2857916"/>
                  </a:lnTo>
                  <a:lnTo>
                    <a:pt x="0" y="2857916"/>
                  </a:lnTo>
                  <a:close/>
                </a:path>
              </a:pathLst>
            </a:custGeom>
            <a:grpFill/>
          </p:spPr>
          <p:txBody>
            <a:bodyPr/>
            <a:lstStyle/>
            <a:p>
              <a:endParaRPr lang="en-US"/>
            </a:p>
          </p:txBody>
        </p:sp>
        <p:sp>
          <p:nvSpPr>
            <p:cNvPr id="29" name="TextBox 5">
              <a:extLst>
                <a:ext uri="{FF2B5EF4-FFF2-40B4-BE49-F238E27FC236}">
                  <a16:creationId xmlns:a16="http://schemas.microsoft.com/office/drawing/2014/main" id="{09B08B43-258E-A492-5354-89D572F4994C}"/>
                </a:ext>
              </a:extLst>
            </p:cNvPr>
            <p:cNvSpPr txBox="1"/>
            <p:nvPr/>
          </p:nvSpPr>
          <p:spPr>
            <a:xfrm>
              <a:off x="0" y="-47625"/>
              <a:ext cx="876892" cy="2905541"/>
            </a:xfrm>
            <a:prstGeom prst="rect">
              <a:avLst/>
            </a:prstGeom>
            <a:solidFill>
              <a:schemeClr val="accent1"/>
            </a:solidFill>
          </p:spPr>
          <p:txBody>
            <a:bodyPr lIns="50800" tIns="50800" rIns="50800" bIns="50800" rtlCol="0" anchor="ctr"/>
            <a:lstStyle/>
            <a:p>
              <a:pPr algn="ctr">
                <a:lnSpc>
                  <a:spcPts val="3024"/>
                </a:lnSpc>
              </a:pPr>
              <a:endParaRPr/>
            </a:p>
          </p:txBody>
        </p:sp>
      </p:gr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249429" y="3858076"/>
            <a:ext cx="4530342" cy="1470025"/>
          </a:xfrm>
        </p:spPr>
        <p:txBody>
          <a:bodyPr>
            <a:normAutofit fontScale="90000"/>
          </a:bodyPr>
          <a:lstStyle/>
          <a:p>
            <a:r>
              <a:rPr lang="fr-FR" dirty="0">
                <a:solidFill>
                  <a:schemeClr val="bg1"/>
                </a:solidFill>
                <a:latin typeface="Lato" panose="020F0502020204030203" pitchFamily="34" charset="0"/>
                <a:ea typeface="Lato" panose="020F0502020204030203" pitchFamily="34" charset="0"/>
                <a:cs typeface="Lato" panose="020F0502020204030203" pitchFamily="34" charset="0"/>
              </a:rPr>
              <a:t>MODÈLE DE TRAITEMENT PROMETTEUR</a:t>
            </a:r>
          </a:p>
        </p:txBody>
      </p:sp>
      <p:sp>
        <p:nvSpPr>
          <p:cNvPr id="25" name="Moins 24">
            <a:extLst>
              <a:ext uri="{FF2B5EF4-FFF2-40B4-BE49-F238E27FC236}">
                <a16:creationId xmlns:a16="http://schemas.microsoft.com/office/drawing/2014/main" id="{D8869A71-5547-A22E-084E-2A5706B7C556}"/>
              </a:ext>
            </a:extLst>
          </p:cNvPr>
          <p:cNvSpPr/>
          <p:nvPr/>
        </p:nvSpPr>
        <p:spPr>
          <a:xfrm>
            <a:off x="914400" y="5533423"/>
            <a:ext cx="4800600" cy="203173"/>
          </a:xfrm>
          <a:prstGeom prst="mathMinus">
            <a:avLst/>
          </a:prstGeom>
          <a:solidFill>
            <a:schemeClr val="bg1">
              <a:alpha val="60392"/>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3" name="Signalisation droite 2">
            <a:extLst>
              <a:ext uri="{FF2B5EF4-FFF2-40B4-BE49-F238E27FC236}">
                <a16:creationId xmlns:a16="http://schemas.microsoft.com/office/drawing/2014/main" id="{96FC4EEC-F884-3C04-9A42-919DD2072D41}"/>
              </a:ext>
            </a:extLst>
          </p:cNvPr>
          <p:cNvSpPr/>
          <p:nvPr/>
        </p:nvSpPr>
        <p:spPr>
          <a:xfrm rot="10800000">
            <a:off x="16459200" y="611044"/>
            <a:ext cx="1835774" cy="723900"/>
          </a:xfrm>
          <a:prstGeom prst="homePlate">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ZoneTexte 91">
            <a:extLst>
              <a:ext uri="{FF2B5EF4-FFF2-40B4-BE49-F238E27FC236}">
                <a16:creationId xmlns:a16="http://schemas.microsoft.com/office/drawing/2014/main" id="{443CD830-2430-5BB3-799B-66B0CBA443FE}"/>
              </a:ext>
            </a:extLst>
          </p:cNvPr>
          <p:cNvSpPr txBox="1"/>
          <p:nvPr/>
        </p:nvSpPr>
        <p:spPr>
          <a:xfrm>
            <a:off x="7574207" y="847636"/>
            <a:ext cx="8628589" cy="1200329"/>
          </a:xfrm>
          <a:prstGeom prst="rect">
            <a:avLst/>
          </a:prstGeom>
          <a:noFill/>
        </p:spPr>
        <p:txBody>
          <a:bodyPr wrap="square">
            <a:spAutoFit/>
          </a:bodyPr>
          <a:lstStyle/>
          <a:p>
            <a:pPr algn="ctr">
              <a:buClr>
                <a:schemeClr val="tx2"/>
              </a:buClr>
            </a:pPr>
            <a:r>
              <a:rPr lang="fr-CA" sz="3600" b="1" dirty="0">
                <a:solidFill>
                  <a:srgbClr val="000540"/>
                </a:solidFill>
                <a:cs typeface="Arial Narrow" panose="020B0604020202020204" pitchFamily="34" charset="0"/>
              </a:rPr>
              <a:t>Six composantes essentielles d’un modèle de traitement (inspirées de Johnson, 2020)</a:t>
            </a:r>
            <a:r>
              <a:rPr lang="fr-FR" sz="3600" b="1" dirty="0">
                <a:solidFill>
                  <a:srgbClr val="000540"/>
                </a:solidFill>
              </a:rPr>
              <a:t> </a:t>
            </a:r>
          </a:p>
        </p:txBody>
      </p:sp>
      <p:graphicFrame>
        <p:nvGraphicFramePr>
          <p:cNvPr id="4" name="Diagramme 3">
            <a:extLst>
              <a:ext uri="{FF2B5EF4-FFF2-40B4-BE49-F238E27FC236}">
                <a16:creationId xmlns:a16="http://schemas.microsoft.com/office/drawing/2014/main" id="{135372CA-D408-2036-D592-04D78F9329D7}"/>
              </a:ext>
            </a:extLst>
          </p:cNvPr>
          <p:cNvGraphicFramePr/>
          <p:nvPr>
            <p:extLst>
              <p:ext uri="{D42A27DB-BD31-4B8C-83A1-F6EECF244321}">
                <p14:modId xmlns:p14="http://schemas.microsoft.com/office/powerpoint/2010/main" val="1342578662"/>
              </p:ext>
            </p:extLst>
          </p:nvPr>
        </p:nvGraphicFramePr>
        <p:xfrm>
          <a:off x="6972300" y="2628900"/>
          <a:ext cx="10825843" cy="7047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3B049DA8-EC91-C548-296A-3C0A51190746}"/>
              </a:ext>
            </a:extLst>
          </p:cNvPr>
          <p:cNvSpPr/>
          <p:nvPr/>
        </p:nvSpPr>
        <p:spPr>
          <a:xfrm>
            <a:off x="5901980" y="2605477"/>
            <a:ext cx="493441" cy="831498"/>
          </a:xfrm>
          <a:prstGeom prst="rect">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dirty="0"/>
              <a:t>1</a:t>
            </a:r>
          </a:p>
        </p:txBody>
      </p:sp>
      <p:sp>
        <p:nvSpPr>
          <p:cNvPr id="7" name="Rectangle 6">
            <a:extLst>
              <a:ext uri="{FF2B5EF4-FFF2-40B4-BE49-F238E27FC236}">
                <a16:creationId xmlns:a16="http://schemas.microsoft.com/office/drawing/2014/main" id="{583F5728-A3A0-BEED-9FBB-D2802E7C9D3D}"/>
              </a:ext>
            </a:extLst>
          </p:cNvPr>
          <p:cNvSpPr/>
          <p:nvPr/>
        </p:nvSpPr>
        <p:spPr>
          <a:xfrm>
            <a:off x="5901385" y="3856200"/>
            <a:ext cx="493441" cy="831498"/>
          </a:xfrm>
          <a:prstGeom prst="rect">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dirty="0"/>
              <a:t>2</a:t>
            </a:r>
          </a:p>
        </p:txBody>
      </p:sp>
      <p:sp>
        <p:nvSpPr>
          <p:cNvPr id="8" name="Rectangle 7">
            <a:extLst>
              <a:ext uri="{FF2B5EF4-FFF2-40B4-BE49-F238E27FC236}">
                <a16:creationId xmlns:a16="http://schemas.microsoft.com/office/drawing/2014/main" id="{EB291C65-A7F5-3CDF-F8AE-96E4D2C3244A}"/>
              </a:ext>
            </a:extLst>
          </p:cNvPr>
          <p:cNvSpPr/>
          <p:nvPr/>
        </p:nvSpPr>
        <p:spPr>
          <a:xfrm>
            <a:off x="5901979" y="5103101"/>
            <a:ext cx="493441" cy="828783"/>
          </a:xfrm>
          <a:prstGeom prst="rect">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dirty="0"/>
              <a:t>3</a:t>
            </a:r>
          </a:p>
        </p:txBody>
      </p:sp>
      <p:sp>
        <p:nvSpPr>
          <p:cNvPr id="9" name="Rectangle 8">
            <a:extLst>
              <a:ext uri="{FF2B5EF4-FFF2-40B4-BE49-F238E27FC236}">
                <a16:creationId xmlns:a16="http://schemas.microsoft.com/office/drawing/2014/main" id="{C88DEAEC-7739-08AB-929F-64271748637D}"/>
              </a:ext>
            </a:extLst>
          </p:cNvPr>
          <p:cNvSpPr/>
          <p:nvPr/>
        </p:nvSpPr>
        <p:spPr>
          <a:xfrm>
            <a:off x="5901979" y="6343318"/>
            <a:ext cx="493441" cy="828783"/>
          </a:xfrm>
          <a:prstGeom prst="rect">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dirty="0"/>
              <a:t>4</a:t>
            </a:r>
          </a:p>
        </p:txBody>
      </p:sp>
      <p:sp>
        <p:nvSpPr>
          <p:cNvPr id="11" name="Rectangle 10">
            <a:extLst>
              <a:ext uri="{FF2B5EF4-FFF2-40B4-BE49-F238E27FC236}">
                <a16:creationId xmlns:a16="http://schemas.microsoft.com/office/drawing/2014/main" id="{B49510B7-D669-75C4-D493-8C0B497E3455}"/>
              </a:ext>
            </a:extLst>
          </p:cNvPr>
          <p:cNvSpPr/>
          <p:nvPr/>
        </p:nvSpPr>
        <p:spPr>
          <a:xfrm>
            <a:off x="5901979" y="7587973"/>
            <a:ext cx="493441" cy="828783"/>
          </a:xfrm>
          <a:prstGeom prst="rect">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dirty="0"/>
              <a:t>5</a:t>
            </a:r>
          </a:p>
        </p:txBody>
      </p:sp>
      <p:sp>
        <p:nvSpPr>
          <p:cNvPr id="13" name="Rectangle 12">
            <a:extLst>
              <a:ext uri="{FF2B5EF4-FFF2-40B4-BE49-F238E27FC236}">
                <a16:creationId xmlns:a16="http://schemas.microsoft.com/office/drawing/2014/main" id="{CC4EFF45-7493-210C-B7CF-2112523E7A2C}"/>
              </a:ext>
            </a:extLst>
          </p:cNvPr>
          <p:cNvSpPr/>
          <p:nvPr/>
        </p:nvSpPr>
        <p:spPr>
          <a:xfrm>
            <a:off x="5901979" y="8832746"/>
            <a:ext cx="493441" cy="819788"/>
          </a:xfrm>
          <a:prstGeom prst="rect">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dirty="0"/>
              <a:t>6</a:t>
            </a:r>
          </a:p>
        </p:txBody>
      </p:sp>
      <p:pic>
        <p:nvPicPr>
          <p:cNvPr id="5" name="Image 4">
            <a:extLst>
              <a:ext uri="{FF2B5EF4-FFF2-40B4-BE49-F238E27FC236}">
                <a16:creationId xmlns:a16="http://schemas.microsoft.com/office/drawing/2014/main" id="{FE2AC7D8-E42E-C896-7E09-B84345CB6597}"/>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3602239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AE0526-A769-EA0A-96C0-916090059669}"/>
              </a:ext>
            </a:extLst>
          </p:cNvPr>
          <p:cNvSpPr/>
          <p:nvPr/>
        </p:nvSpPr>
        <p:spPr>
          <a:xfrm>
            <a:off x="5325695" y="266700"/>
            <a:ext cx="12712875" cy="9833740"/>
          </a:xfrm>
          <a:prstGeom prst="rect">
            <a:avLst/>
          </a:prstGeom>
          <a:noFill/>
          <a:ln>
            <a:solidFill>
              <a:srgbClr val="CA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 3">
            <a:extLst>
              <a:ext uri="{FF2B5EF4-FFF2-40B4-BE49-F238E27FC236}">
                <a16:creationId xmlns:a16="http://schemas.microsoft.com/office/drawing/2014/main" id="{375FD637-484F-6CB8-83F9-0CD3CF334400}"/>
              </a:ext>
            </a:extLst>
          </p:cNvPr>
          <p:cNvGrpSpPr/>
          <p:nvPr/>
        </p:nvGrpSpPr>
        <p:grpSpPr>
          <a:xfrm>
            <a:off x="0" y="0"/>
            <a:ext cx="5029200" cy="10477500"/>
            <a:chOff x="0" y="-47625"/>
            <a:chExt cx="876892" cy="2905541"/>
          </a:xfrm>
          <a:solidFill>
            <a:schemeClr val="accent1"/>
          </a:solidFill>
        </p:grpSpPr>
        <p:sp>
          <p:nvSpPr>
            <p:cNvPr id="28" name="Freeform 4">
              <a:extLst>
                <a:ext uri="{FF2B5EF4-FFF2-40B4-BE49-F238E27FC236}">
                  <a16:creationId xmlns:a16="http://schemas.microsoft.com/office/drawing/2014/main" id="{5D14581D-E7B7-F239-A1E6-C5FDAB12E86A}"/>
                </a:ext>
              </a:extLst>
            </p:cNvPr>
            <p:cNvSpPr/>
            <p:nvPr/>
          </p:nvSpPr>
          <p:spPr>
            <a:xfrm>
              <a:off x="0" y="0"/>
              <a:ext cx="876892" cy="2857916"/>
            </a:xfrm>
            <a:custGeom>
              <a:avLst/>
              <a:gdLst/>
              <a:ahLst/>
              <a:cxnLst/>
              <a:rect l="l" t="t" r="r" b="b"/>
              <a:pathLst>
                <a:path w="876892" h="2857916">
                  <a:moveTo>
                    <a:pt x="0" y="0"/>
                  </a:moveTo>
                  <a:lnTo>
                    <a:pt x="876892" y="0"/>
                  </a:lnTo>
                  <a:lnTo>
                    <a:pt x="876892" y="2857916"/>
                  </a:lnTo>
                  <a:lnTo>
                    <a:pt x="0" y="2857916"/>
                  </a:lnTo>
                  <a:close/>
                </a:path>
              </a:pathLst>
            </a:custGeom>
            <a:grpFill/>
          </p:spPr>
          <p:txBody>
            <a:bodyPr/>
            <a:lstStyle/>
            <a:p>
              <a:endParaRPr lang="en-US"/>
            </a:p>
          </p:txBody>
        </p:sp>
        <p:sp>
          <p:nvSpPr>
            <p:cNvPr id="29" name="TextBox 5">
              <a:extLst>
                <a:ext uri="{FF2B5EF4-FFF2-40B4-BE49-F238E27FC236}">
                  <a16:creationId xmlns:a16="http://schemas.microsoft.com/office/drawing/2014/main" id="{09B08B43-258E-A492-5354-89D572F4994C}"/>
                </a:ext>
              </a:extLst>
            </p:cNvPr>
            <p:cNvSpPr txBox="1"/>
            <p:nvPr/>
          </p:nvSpPr>
          <p:spPr>
            <a:xfrm>
              <a:off x="0" y="-47625"/>
              <a:ext cx="876892" cy="2905541"/>
            </a:xfrm>
            <a:prstGeom prst="rect">
              <a:avLst/>
            </a:prstGeom>
            <a:grpFill/>
          </p:spPr>
          <p:txBody>
            <a:bodyPr lIns="50800" tIns="50800" rIns="50800" bIns="50800" rtlCol="0" anchor="ctr"/>
            <a:lstStyle/>
            <a:p>
              <a:pPr algn="ctr">
                <a:lnSpc>
                  <a:spcPts val="3024"/>
                </a:lnSpc>
              </a:pPr>
              <a:endParaRPr/>
            </a:p>
          </p:txBody>
        </p:sp>
      </p:gr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249429" y="3858076"/>
            <a:ext cx="4530342" cy="1470025"/>
          </a:xfrm>
        </p:spPr>
        <p:txBody>
          <a:bodyPr>
            <a:normAutofit fontScale="90000"/>
          </a:bodyPr>
          <a:lstStyle/>
          <a:p>
            <a:r>
              <a:rPr lang="fr-FR" dirty="0">
                <a:solidFill>
                  <a:schemeClr val="bg1"/>
                </a:solidFill>
                <a:latin typeface="Lato" panose="020F0502020204030203" pitchFamily="34" charset="0"/>
                <a:ea typeface="Lato" panose="020F0502020204030203" pitchFamily="34" charset="0"/>
                <a:cs typeface="Lato" panose="020F0502020204030203" pitchFamily="34" charset="0"/>
              </a:rPr>
              <a:t>Les recommandations</a:t>
            </a:r>
          </a:p>
        </p:txBody>
      </p:sp>
      <p:sp>
        <p:nvSpPr>
          <p:cNvPr id="25" name="Moins 24">
            <a:extLst>
              <a:ext uri="{FF2B5EF4-FFF2-40B4-BE49-F238E27FC236}">
                <a16:creationId xmlns:a16="http://schemas.microsoft.com/office/drawing/2014/main" id="{D8869A71-5547-A22E-084E-2A5706B7C556}"/>
              </a:ext>
            </a:extLst>
          </p:cNvPr>
          <p:cNvSpPr/>
          <p:nvPr/>
        </p:nvSpPr>
        <p:spPr>
          <a:xfrm>
            <a:off x="914400" y="5533423"/>
            <a:ext cx="4800600" cy="203173"/>
          </a:xfrm>
          <a:prstGeom prst="mathMinus">
            <a:avLst/>
          </a:prstGeom>
          <a:solidFill>
            <a:schemeClr val="bg1">
              <a:alpha val="60392"/>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3" name="Signalisation droite 2">
            <a:extLst>
              <a:ext uri="{FF2B5EF4-FFF2-40B4-BE49-F238E27FC236}">
                <a16:creationId xmlns:a16="http://schemas.microsoft.com/office/drawing/2014/main" id="{96FC4EEC-F884-3C04-9A42-919DD2072D41}"/>
              </a:ext>
            </a:extLst>
          </p:cNvPr>
          <p:cNvSpPr/>
          <p:nvPr/>
        </p:nvSpPr>
        <p:spPr>
          <a:xfrm rot="10800000">
            <a:off x="16459200" y="611044"/>
            <a:ext cx="1835774" cy="723900"/>
          </a:xfrm>
          <a:prstGeom prst="homePlate">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ignalisation droite 4">
            <a:extLst>
              <a:ext uri="{FF2B5EF4-FFF2-40B4-BE49-F238E27FC236}">
                <a16:creationId xmlns:a16="http://schemas.microsoft.com/office/drawing/2014/main" id="{D136E277-14A4-9899-D7C7-6E058069A3AF}"/>
              </a:ext>
            </a:extLst>
          </p:cNvPr>
          <p:cNvSpPr/>
          <p:nvPr/>
        </p:nvSpPr>
        <p:spPr>
          <a:xfrm>
            <a:off x="5715000" y="2347733"/>
            <a:ext cx="5424692" cy="497554"/>
          </a:xfrm>
          <a:prstGeom prst="homePlate">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dirty="0"/>
              <a:t>Pour les approches d’intervention : </a:t>
            </a:r>
          </a:p>
        </p:txBody>
      </p:sp>
      <p:sp>
        <p:nvSpPr>
          <p:cNvPr id="12" name="ZoneTexte 11">
            <a:extLst>
              <a:ext uri="{FF2B5EF4-FFF2-40B4-BE49-F238E27FC236}">
                <a16:creationId xmlns:a16="http://schemas.microsoft.com/office/drawing/2014/main" id="{9543F4D0-8560-0028-457E-A44B9B474C98}"/>
              </a:ext>
            </a:extLst>
          </p:cNvPr>
          <p:cNvSpPr txBox="1"/>
          <p:nvPr/>
        </p:nvSpPr>
        <p:spPr>
          <a:xfrm>
            <a:off x="5694171" y="3535203"/>
            <a:ext cx="11770895" cy="4199611"/>
          </a:xfrm>
          <a:prstGeom prst="rect">
            <a:avLst/>
          </a:prstGeom>
          <a:noFill/>
        </p:spPr>
        <p:txBody>
          <a:bodyPr wrap="square" rtlCol="0">
            <a:spAutoFit/>
          </a:bodyPr>
          <a:lstStyle/>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Appuyer la théorie des programmes sur la notion de </a:t>
            </a:r>
            <a:r>
              <a:rPr lang="fr-FR" sz="2000" b="1" dirty="0">
                <a:solidFill>
                  <a:srgbClr val="000540"/>
                </a:solidFill>
              </a:rPr>
              <a:t>trauma complexe </a:t>
            </a:r>
            <a:r>
              <a:rPr lang="fr-FR" sz="2000" dirty="0">
                <a:solidFill>
                  <a:srgbClr val="000540"/>
                </a:solidFill>
              </a:rPr>
              <a:t>(approche sensible au trauma);</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Viser la </a:t>
            </a:r>
            <a:r>
              <a:rPr lang="fr-FR" sz="2000" b="1" dirty="0">
                <a:solidFill>
                  <a:srgbClr val="000540"/>
                </a:solidFill>
              </a:rPr>
              <a:t>réduction des différentes manifestations traumatiques </a:t>
            </a:r>
            <a:r>
              <a:rPr lang="fr-FR" sz="2000" dirty="0">
                <a:solidFill>
                  <a:srgbClr val="000540"/>
                </a:solidFill>
              </a:rPr>
              <a:t>(ex.: émotives, cognitives, relationnelles);</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S’attarder à la </a:t>
            </a:r>
            <a:r>
              <a:rPr lang="fr-FR" sz="2000" b="1" dirty="0">
                <a:solidFill>
                  <a:srgbClr val="000540"/>
                </a:solidFill>
              </a:rPr>
              <a:t>sphère de développement identitaire </a:t>
            </a:r>
            <a:r>
              <a:rPr lang="fr-FR" sz="2000" dirty="0">
                <a:solidFill>
                  <a:srgbClr val="000540"/>
                </a:solidFill>
              </a:rPr>
              <a:t>et la </a:t>
            </a:r>
            <a:r>
              <a:rPr lang="fr-FR" sz="2000" b="1" dirty="0">
                <a:solidFill>
                  <a:srgbClr val="000540"/>
                </a:solidFill>
              </a:rPr>
              <a:t>reconstruction de soi</a:t>
            </a:r>
            <a:r>
              <a:rPr lang="fr-FR" sz="2000" dirty="0">
                <a:solidFill>
                  <a:srgbClr val="000540"/>
                </a:solidFill>
              </a:rPr>
              <a:t>;</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Inclure des </a:t>
            </a:r>
            <a:r>
              <a:rPr lang="fr-FR" sz="2000" b="1" dirty="0">
                <a:solidFill>
                  <a:srgbClr val="000540"/>
                </a:solidFill>
              </a:rPr>
              <a:t>ateliers de groupe </a:t>
            </a:r>
            <a:r>
              <a:rPr lang="fr-FR" sz="2000" dirty="0">
                <a:solidFill>
                  <a:srgbClr val="000540"/>
                </a:solidFill>
              </a:rPr>
              <a:t>axés sur la </a:t>
            </a:r>
            <a:r>
              <a:rPr lang="fr-FR" sz="2000" b="1" dirty="0">
                <a:solidFill>
                  <a:srgbClr val="000540"/>
                </a:solidFill>
              </a:rPr>
              <a:t>psychoéducation</a:t>
            </a:r>
            <a:r>
              <a:rPr lang="fr-FR" sz="2000" dirty="0">
                <a:solidFill>
                  <a:srgbClr val="000540"/>
                </a:solidFill>
              </a:rPr>
              <a:t>;</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Considérer les </a:t>
            </a:r>
            <a:r>
              <a:rPr lang="fr-FR" sz="2000" b="1" dirty="0">
                <a:solidFill>
                  <a:srgbClr val="000540"/>
                </a:solidFill>
              </a:rPr>
              <a:t>interventions somatiques alternatives </a:t>
            </a:r>
            <a:r>
              <a:rPr lang="fr-FR" sz="2000" dirty="0">
                <a:solidFill>
                  <a:srgbClr val="000540"/>
                </a:solidFill>
              </a:rPr>
              <a:t>(ex : les arts, la danse, le yoga).</a:t>
            </a:r>
          </a:p>
        </p:txBody>
      </p:sp>
      <p:pic>
        <p:nvPicPr>
          <p:cNvPr id="4" name="Image 3">
            <a:extLst>
              <a:ext uri="{FF2B5EF4-FFF2-40B4-BE49-F238E27FC236}">
                <a16:creationId xmlns:a16="http://schemas.microsoft.com/office/drawing/2014/main" id="{C5F462B3-1785-0997-5638-BC36AE3757E3}"/>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4190628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AE0526-A769-EA0A-96C0-916090059669}"/>
              </a:ext>
            </a:extLst>
          </p:cNvPr>
          <p:cNvSpPr/>
          <p:nvPr/>
        </p:nvSpPr>
        <p:spPr>
          <a:xfrm>
            <a:off x="5325695" y="266700"/>
            <a:ext cx="12712875" cy="9833740"/>
          </a:xfrm>
          <a:prstGeom prst="rect">
            <a:avLst/>
          </a:prstGeom>
          <a:noFill/>
          <a:ln>
            <a:solidFill>
              <a:srgbClr val="CA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 3">
            <a:extLst>
              <a:ext uri="{FF2B5EF4-FFF2-40B4-BE49-F238E27FC236}">
                <a16:creationId xmlns:a16="http://schemas.microsoft.com/office/drawing/2014/main" id="{375FD637-484F-6CB8-83F9-0CD3CF334400}"/>
              </a:ext>
            </a:extLst>
          </p:cNvPr>
          <p:cNvGrpSpPr/>
          <p:nvPr/>
        </p:nvGrpSpPr>
        <p:grpSpPr>
          <a:xfrm>
            <a:off x="0" y="0"/>
            <a:ext cx="5029200" cy="10477500"/>
            <a:chOff x="0" y="-47625"/>
            <a:chExt cx="876892" cy="2905541"/>
          </a:xfrm>
          <a:solidFill>
            <a:schemeClr val="accent1"/>
          </a:solidFill>
        </p:grpSpPr>
        <p:sp>
          <p:nvSpPr>
            <p:cNvPr id="28" name="Freeform 4">
              <a:extLst>
                <a:ext uri="{FF2B5EF4-FFF2-40B4-BE49-F238E27FC236}">
                  <a16:creationId xmlns:a16="http://schemas.microsoft.com/office/drawing/2014/main" id="{5D14581D-E7B7-F239-A1E6-C5FDAB12E86A}"/>
                </a:ext>
              </a:extLst>
            </p:cNvPr>
            <p:cNvSpPr/>
            <p:nvPr/>
          </p:nvSpPr>
          <p:spPr>
            <a:xfrm>
              <a:off x="0" y="0"/>
              <a:ext cx="876892" cy="2857916"/>
            </a:xfrm>
            <a:custGeom>
              <a:avLst/>
              <a:gdLst/>
              <a:ahLst/>
              <a:cxnLst/>
              <a:rect l="l" t="t" r="r" b="b"/>
              <a:pathLst>
                <a:path w="876892" h="2857916">
                  <a:moveTo>
                    <a:pt x="0" y="0"/>
                  </a:moveTo>
                  <a:lnTo>
                    <a:pt x="876892" y="0"/>
                  </a:lnTo>
                  <a:lnTo>
                    <a:pt x="876892" y="2857916"/>
                  </a:lnTo>
                  <a:lnTo>
                    <a:pt x="0" y="2857916"/>
                  </a:lnTo>
                  <a:close/>
                </a:path>
              </a:pathLst>
            </a:custGeom>
            <a:grpFill/>
          </p:spPr>
          <p:txBody>
            <a:bodyPr/>
            <a:lstStyle/>
            <a:p>
              <a:endParaRPr lang="en-US"/>
            </a:p>
          </p:txBody>
        </p:sp>
        <p:sp>
          <p:nvSpPr>
            <p:cNvPr id="29" name="TextBox 5">
              <a:extLst>
                <a:ext uri="{FF2B5EF4-FFF2-40B4-BE49-F238E27FC236}">
                  <a16:creationId xmlns:a16="http://schemas.microsoft.com/office/drawing/2014/main" id="{09B08B43-258E-A492-5354-89D572F4994C}"/>
                </a:ext>
              </a:extLst>
            </p:cNvPr>
            <p:cNvSpPr txBox="1"/>
            <p:nvPr/>
          </p:nvSpPr>
          <p:spPr>
            <a:xfrm>
              <a:off x="0" y="-47625"/>
              <a:ext cx="876892" cy="2905541"/>
            </a:xfrm>
            <a:prstGeom prst="rect">
              <a:avLst/>
            </a:prstGeom>
            <a:grpFill/>
          </p:spPr>
          <p:txBody>
            <a:bodyPr lIns="50800" tIns="50800" rIns="50800" bIns="50800" rtlCol="0" anchor="ctr"/>
            <a:lstStyle/>
            <a:p>
              <a:pPr algn="ctr">
                <a:lnSpc>
                  <a:spcPts val="3024"/>
                </a:lnSpc>
              </a:pPr>
              <a:endParaRPr/>
            </a:p>
          </p:txBody>
        </p:sp>
      </p:gr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249429" y="3858076"/>
            <a:ext cx="4530342" cy="1470025"/>
          </a:xfrm>
        </p:spPr>
        <p:txBody>
          <a:bodyPr>
            <a:normAutofit fontScale="90000"/>
          </a:bodyPr>
          <a:lstStyle/>
          <a:p>
            <a:r>
              <a:rPr lang="fr-FR" dirty="0">
                <a:solidFill>
                  <a:schemeClr val="bg1"/>
                </a:solidFill>
                <a:latin typeface="Lato" panose="020F0502020204030203" pitchFamily="34" charset="0"/>
                <a:ea typeface="Lato" panose="020F0502020204030203" pitchFamily="34" charset="0"/>
                <a:cs typeface="Lato" panose="020F0502020204030203" pitchFamily="34" charset="0"/>
              </a:rPr>
              <a:t>Les recommandations</a:t>
            </a:r>
          </a:p>
        </p:txBody>
      </p:sp>
      <p:sp>
        <p:nvSpPr>
          <p:cNvPr id="25" name="Moins 24">
            <a:extLst>
              <a:ext uri="{FF2B5EF4-FFF2-40B4-BE49-F238E27FC236}">
                <a16:creationId xmlns:a16="http://schemas.microsoft.com/office/drawing/2014/main" id="{D8869A71-5547-A22E-084E-2A5706B7C556}"/>
              </a:ext>
            </a:extLst>
          </p:cNvPr>
          <p:cNvSpPr/>
          <p:nvPr/>
        </p:nvSpPr>
        <p:spPr>
          <a:xfrm>
            <a:off x="914400" y="5533423"/>
            <a:ext cx="4800600" cy="203173"/>
          </a:xfrm>
          <a:prstGeom prst="mathMinus">
            <a:avLst/>
          </a:prstGeom>
          <a:solidFill>
            <a:schemeClr val="bg1">
              <a:alpha val="60392"/>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3" name="Signalisation droite 2">
            <a:extLst>
              <a:ext uri="{FF2B5EF4-FFF2-40B4-BE49-F238E27FC236}">
                <a16:creationId xmlns:a16="http://schemas.microsoft.com/office/drawing/2014/main" id="{96FC4EEC-F884-3C04-9A42-919DD2072D41}"/>
              </a:ext>
            </a:extLst>
          </p:cNvPr>
          <p:cNvSpPr/>
          <p:nvPr/>
        </p:nvSpPr>
        <p:spPr>
          <a:xfrm rot="10800000">
            <a:off x="16459200" y="611044"/>
            <a:ext cx="1835774" cy="723900"/>
          </a:xfrm>
          <a:prstGeom prst="homePlate">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ignalisation droite 4">
            <a:extLst>
              <a:ext uri="{FF2B5EF4-FFF2-40B4-BE49-F238E27FC236}">
                <a16:creationId xmlns:a16="http://schemas.microsoft.com/office/drawing/2014/main" id="{D136E277-14A4-9899-D7C7-6E058069A3AF}"/>
              </a:ext>
            </a:extLst>
          </p:cNvPr>
          <p:cNvSpPr/>
          <p:nvPr/>
        </p:nvSpPr>
        <p:spPr>
          <a:xfrm>
            <a:off x="5715000" y="2347733"/>
            <a:ext cx="5424692" cy="497554"/>
          </a:xfrm>
          <a:prstGeom prst="homePlate">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dirty="0"/>
              <a:t>Pour les modalités d’intervention : </a:t>
            </a:r>
          </a:p>
        </p:txBody>
      </p:sp>
      <p:sp>
        <p:nvSpPr>
          <p:cNvPr id="7" name="ZoneTexte 6">
            <a:extLst>
              <a:ext uri="{FF2B5EF4-FFF2-40B4-BE49-F238E27FC236}">
                <a16:creationId xmlns:a16="http://schemas.microsoft.com/office/drawing/2014/main" id="{D0C1FEF5-5CA0-C8B5-EB2A-5F99A5BD742E}"/>
              </a:ext>
            </a:extLst>
          </p:cNvPr>
          <p:cNvSpPr txBox="1"/>
          <p:nvPr/>
        </p:nvSpPr>
        <p:spPr>
          <a:xfrm>
            <a:off x="5715001" y="3600609"/>
            <a:ext cx="10744200" cy="3737946"/>
          </a:xfrm>
          <a:prstGeom prst="rect">
            <a:avLst/>
          </a:prstGeom>
          <a:noFill/>
        </p:spPr>
        <p:txBody>
          <a:bodyPr wrap="square">
            <a:spAutoFit/>
          </a:bodyPr>
          <a:lstStyle/>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Offrir un </a:t>
            </a:r>
            <a:r>
              <a:rPr lang="fr-FR" sz="2000" b="1" dirty="0">
                <a:solidFill>
                  <a:srgbClr val="000540"/>
                </a:solidFill>
              </a:rPr>
              <a:t>environnement chaleureux et sécuritaire </a:t>
            </a:r>
            <a:r>
              <a:rPr lang="fr-FR" sz="2000" dirty="0">
                <a:solidFill>
                  <a:srgbClr val="000540"/>
                </a:solidFill>
              </a:rPr>
              <a:t>(sécurité physique et émotionnelle des victimes);</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Miser sur les </a:t>
            </a:r>
            <a:r>
              <a:rPr lang="fr-FR" sz="2000" b="1" dirty="0">
                <a:solidFill>
                  <a:srgbClr val="000540"/>
                </a:solidFill>
              </a:rPr>
              <a:t>séances de groupe</a:t>
            </a:r>
            <a:r>
              <a:rPr lang="fr-FR" sz="2000" dirty="0">
                <a:solidFill>
                  <a:srgbClr val="000540"/>
                </a:solidFill>
              </a:rPr>
              <a:t>, qui sont susceptibles d’avoir des effets bénéfiques tels que l’entraide, la normalisation des expériences vécues et le sentiment de connexion aux autres;</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Solliciter des </a:t>
            </a:r>
            <a:r>
              <a:rPr lang="fr-FR" sz="2000" b="1" dirty="0">
                <a:solidFill>
                  <a:srgbClr val="000540"/>
                </a:solidFill>
              </a:rPr>
              <a:t>personnes survivantes de l’exploitation sexuelle </a:t>
            </a:r>
            <a:r>
              <a:rPr lang="fr-FR" sz="2000" dirty="0">
                <a:solidFill>
                  <a:srgbClr val="000540"/>
                </a:solidFill>
              </a:rPr>
              <a:t>pour agir en tant que mentors ou facilitateurs dans l’animation des activités. </a:t>
            </a:r>
          </a:p>
        </p:txBody>
      </p:sp>
      <p:pic>
        <p:nvPicPr>
          <p:cNvPr id="4" name="Image 3">
            <a:extLst>
              <a:ext uri="{FF2B5EF4-FFF2-40B4-BE49-F238E27FC236}">
                <a16:creationId xmlns:a16="http://schemas.microsoft.com/office/drawing/2014/main" id="{19AB2DF5-D46C-4FCA-AD31-71DDF5808813}"/>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2931622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AE0526-A769-EA0A-96C0-916090059669}"/>
              </a:ext>
            </a:extLst>
          </p:cNvPr>
          <p:cNvSpPr/>
          <p:nvPr/>
        </p:nvSpPr>
        <p:spPr>
          <a:xfrm>
            <a:off x="5325695" y="266700"/>
            <a:ext cx="12712875" cy="9833740"/>
          </a:xfrm>
          <a:prstGeom prst="rect">
            <a:avLst/>
          </a:prstGeom>
          <a:noFill/>
          <a:ln>
            <a:solidFill>
              <a:srgbClr val="CA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 3">
            <a:extLst>
              <a:ext uri="{FF2B5EF4-FFF2-40B4-BE49-F238E27FC236}">
                <a16:creationId xmlns:a16="http://schemas.microsoft.com/office/drawing/2014/main" id="{375FD637-484F-6CB8-83F9-0CD3CF334400}"/>
              </a:ext>
            </a:extLst>
          </p:cNvPr>
          <p:cNvGrpSpPr/>
          <p:nvPr/>
        </p:nvGrpSpPr>
        <p:grpSpPr>
          <a:xfrm>
            <a:off x="0" y="0"/>
            <a:ext cx="5029200" cy="10477500"/>
            <a:chOff x="0" y="-47625"/>
            <a:chExt cx="876892" cy="2905541"/>
          </a:xfrm>
          <a:solidFill>
            <a:schemeClr val="accent1"/>
          </a:solidFill>
        </p:grpSpPr>
        <p:sp>
          <p:nvSpPr>
            <p:cNvPr id="28" name="Freeform 4">
              <a:extLst>
                <a:ext uri="{FF2B5EF4-FFF2-40B4-BE49-F238E27FC236}">
                  <a16:creationId xmlns:a16="http://schemas.microsoft.com/office/drawing/2014/main" id="{5D14581D-E7B7-F239-A1E6-C5FDAB12E86A}"/>
                </a:ext>
              </a:extLst>
            </p:cNvPr>
            <p:cNvSpPr/>
            <p:nvPr/>
          </p:nvSpPr>
          <p:spPr>
            <a:xfrm>
              <a:off x="0" y="0"/>
              <a:ext cx="876892" cy="2857916"/>
            </a:xfrm>
            <a:custGeom>
              <a:avLst/>
              <a:gdLst/>
              <a:ahLst/>
              <a:cxnLst/>
              <a:rect l="l" t="t" r="r" b="b"/>
              <a:pathLst>
                <a:path w="876892" h="2857916">
                  <a:moveTo>
                    <a:pt x="0" y="0"/>
                  </a:moveTo>
                  <a:lnTo>
                    <a:pt x="876892" y="0"/>
                  </a:lnTo>
                  <a:lnTo>
                    <a:pt x="876892" y="2857916"/>
                  </a:lnTo>
                  <a:lnTo>
                    <a:pt x="0" y="2857916"/>
                  </a:lnTo>
                  <a:close/>
                </a:path>
              </a:pathLst>
            </a:custGeom>
            <a:grpFill/>
          </p:spPr>
          <p:txBody>
            <a:bodyPr/>
            <a:lstStyle/>
            <a:p>
              <a:endParaRPr lang="en-US"/>
            </a:p>
          </p:txBody>
        </p:sp>
        <p:sp>
          <p:nvSpPr>
            <p:cNvPr id="29" name="TextBox 5">
              <a:extLst>
                <a:ext uri="{FF2B5EF4-FFF2-40B4-BE49-F238E27FC236}">
                  <a16:creationId xmlns:a16="http://schemas.microsoft.com/office/drawing/2014/main" id="{09B08B43-258E-A492-5354-89D572F4994C}"/>
                </a:ext>
              </a:extLst>
            </p:cNvPr>
            <p:cNvSpPr txBox="1"/>
            <p:nvPr/>
          </p:nvSpPr>
          <p:spPr>
            <a:xfrm>
              <a:off x="0" y="-47625"/>
              <a:ext cx="876892" cy="2905541"/>
            </a:xfrm>
            <a:prstGeom prst="rect">
              <a:avLst/>
            </a:prstGeom>
            <a:grpFill/>
          </p:spPr>
          <p:txBody>
            <a:bodyPr lIns="50800" tIns="50800" rIns="50800" bIns="50800" rtlCol="0" anchor="ctr"/>
            <a:lstStyle/>
            <a:p>
              <a:pPr algn="ctr">
                <a:lnSpc>
                  <a:spcPts val="3024"/>
                </a:lnSpc>
              </a:pPr>
              <a:endParaRPr/>
            </a:p>
          </p:txBody>
        </p:sp>
      </p:gr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249429" y="3858076"/>
            <a:ext cx="4530342" cy="1470025"/>
          </a:xfrm>
        </p:spPr>
        <p:txBody>
          <a:bodyPr>
            <a:normAutofit fontScale="90000"/>
          </a:bodyPr>
          <a:lstStyle/>
          <a:p>
            <a:r>
              <a:rPr lang="fr-FR" dirty="0">
                <a:solidFill>
                  <a:schemeClr val="bg1"/>
                </a:solidFill>
                <a:latin typeface="Lato" panose="020F0502020204030203" pitchFamily="34" charset="0"/>
                <a:ea typeface="Lato" panose="020F0502020204030203" pitchFamily="34" charset="0"/>
                <a:cs typeface="Lato" panose="020F0502020204030203" pitchFamily="34" charset="0"/>
              </a:rPr>
              <a:t>Les recommandations</a:t>
            </a:r>
          </a:p>
        </p:txBody>
      </p:sp>
      <p:sp>
        <p:nvSpPr>
          <p:cNvPr id="25" name="Moins 24">
            <a:extLst>
              <a:ext uri="{FF2B5EF4-FFF2-40B4-BE49-F238E27FC236}">
                <a16:creationId xmlns:a16="http://schemas.microsoft.com/office/drawing/2014/main" id="{D8869A71-5547-A22E-084E-2A5706B7C556}"/>
              </a:ext>
            </a:extLst>
          </p:cNvPr>
          <p:cNvSpPr/>
          <p:nvPr/>
        </p:nvSpPr>
        <p:spPr>
          <a:xfrm>
            <a:off x="914400" y="5533423"/>
            <a:ext cx="4800600" cy="203173"/>
          </a:xfrm>
          <a:prstGeom prst="mathMinus">
            <a:avLst/>
          </a:prstGeom>
          <a:solidFill>
            <a:schemeClr val="bg1">
              <a:alpha val="60392"/>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3" name="Signalisation droite 2">
            <a:extLst>
              <a:ext uri="{FF2B5EF4-FFF2-40B4-BE49-F238E27FC236}">
                <a16:creationId xmlns:a16="http://schemas.microsoft.com/office/drawing/2014/main" id="{96FC4EEC-F884-3C04-9A42-919DD2072D41}"/>
              </a:ext>
            </a:extLst>
          </p:cNvPr>
          <p:cNvSpPr/>
          <p:nvPr/>
        </p:nvSpPr>
        <p:spPr>
          <a:xfrm rot="10800000">
            <a:off x="16459200" y="611044"/>
            <a:ext cx="1835774" cy="723900"/>
          </a:xfrm>
          <a:prstGeom prst="homePlate">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ignalisation droite 4">
            <a:extLst>
              <a:ext uri="{FF2B5EF4-FFF2-40B4-BE49-F238E27FC236}">
                <a16:creationId xmlns:a16="http://schemas.microsoft.com/office/drawing/2014/main" id="{D136E277-14A4-9899-D7C7-6E058069A3AF}"/>
              </a:ext>
            </a:extLst>
          </p:cNvPr>
          <p:cNvSpPr/>
          <p:nvPr/>
        </p:nvSpPr>
        <p:spPr>
          <a:xfrm>
            <a:off x="5715000" y="2347733"/>
            <a:ext cx="5424692" cy="497554"/>
          </a:xfrm>
          <a:prstGeom prst="homePlate">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dirty="0"/>
              <a:t>Pour les personnes intervenantes : </a:t>
            </a:r>
          </a:p>
        </p:txBody>
      </p:sp>
      <p:sp>
        <p:nvSpPr>
          <p:cNvPr id="7" name="ZoneTexte 6">
            <a:extLst>
              <a:ext uri="{FF2B5EF4-FFF2-40B4-BE49-F238E27FC236}">
                <a16:creationId xmlns:a16="http://schemas.microsoft.com/office/drawing/2014/main" id="{D0C1FEF5-5CA0-C8B5-EB2A-5F99A5BD742E}"/>
              </a:ext>
            </a:extLst>
          </p:cNvPr>
          <p:cNvSpPr txBox="1"/>
          <p:nvPr/>
        </p:nvSpPr>
        <p:spPr>
          <a:xfrm>
            <a:off x="5715001" y="3600609"/>
            <a:ext cx="10744200" cy="5584606"/>
          </a:xfrm>
          <a:prstGeom prst="rect">
            <a:avLst/>
          </a:prstGeom>
          <a:noFill/>
        </p:spPr>
        <p:txBody>
          <a:bodyPr wrap="square">
            <a:spAutoFit/>
          </a:bodyPr>
          <a:lstStyle/>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Posséder des </a:t>
            </a:r>
            <a:r>
              <a:rPr lang="fr-FR" sz="2000" b="1" dirty="0">
                <a:solidFill>
                  <a:srgbClr val="000540"/>
                </a:solidFill>
              </a:rPr>
              <a:t>connaissances approfondies </a:t>
            </a:r>
            <a:r>
              <a:rPr lang="fr-FR" sz="2000" dirty="0">
                <a:solidFill>
                  <a:srgbClr val="000540"/>
                </a:solidFill>
              </a:rPr>
              <a:t>sur la problématique d’exploitation sexuelle;</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Être </a:t>
            </a:r>
            <a:r>
              <a:rPr lang="fr-FR" sz="2000" b="1" dirty="0">
                <a:solidFill>
                  <a:srgbClr val="000540"/>
                </a:solidFill>
              </a:rPr>
              <a:t>qualifiées</a:t>
            </a:r>
            <a:r>
              <a:rPr lang="fr-FR" sz="2000" dirty="0">
                <a:solidFill>
                  <a:srgbClr val="000540"/>
                </a:solidFill>
              </a:rPr>
              <a:t> dans le domaine du développement des jeunes ou de la santé mentale;</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Assurer la </a:t>
            </a:r>
            <a:r>
              <a:rPr lang="fr-FR" sz="2000" b="1" dirty="0">
                <a:solidFill>
                  <a:srgbClr val="000540"/>
                </a:solidFill>
              </a:rPr>
              <a:t>formation des personnes survivantes </a:t>
            </a:r>
            <a:r>
              <a:rPr lang="fr-FR" sz="2000" dirty="0">
                <a:solidFill>
                  <a:srgbClr val="000540"/>
                </a:solidFill>
              </a:rPr>
              <a:t>qui agissent en tant que mentores;</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Faire preuve de </a:t>
            </a:r>
            <a:r>
              <a:rPr lang="fr-FR" sz="2000" b="1" dirty="0">
                <a:solidFill>
                  <a:srgbClr val="000540"/>
                </a:solidFill>
              </a:rPr>
              <a:t>sensibilité </a:t>
            </a:r>
            <a:r>
              <a:rPr lang="fr-FR" sz="2000" dirty="0">
                <a:solidFill>
                  <a:srgbClr val="000540"/>
                </a:solidFill>
              </a:rPr>
              <a:t>envers le vécu et la culture des victimes, et de </a:t>
            </a:r>
            <a:r>
              <a:rPr lang="fr-FR" sz="2000" b="1" dirty="0">
                <a:solidFill>
                  <a:srgbClr val="000540"/>
                </a:solidFill>
              </a:rPr>
              <a:t>tolérance </a:t>
            </a:r>
            <a:r>
              <a:rPr lang="fr-FR" sz="2000" dirty="0">
                <a:solidFill>
                  <a:srgbClr val="000540"/>
                </a:solidFill>
              </a:rPr>
              <a:t>face à la résistance;</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Veiller à la création d’une </a:t>
            </a:r>
            <a:r>
              <a:rPr lang="fr-FR" sz="2000" b="1" dirty="0">
                <a:solidFill>
                  <a:srgbClr val="000540"/>
                </a:solidFill>
              </a:rPr>
              <a:t>alliance thérapeutique </a:t>
            </a:r>
            <a:r>
              <a:rPr lang="fr-FR" sz="2000" dirty="0">
                <a:solidFill>
                  <a:srgbClr val="000540"/>
                </a:solidFill>
              </a:rPr>
              <a:t>en misant sur la flexibilité et la collaboration;</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Mettre en place un </a:t>
            </a:r>
            <a:r>
              <a:rPr lang="fr-FR" sz="2000" b="1" dirty="0">
                <a:solidFill>
                  <a:srgbClr val="000540"/>
                </a:solidFill>
              </a:rPr>
              <a:t>système de supervision clinique </a:t>
            </a:r>
            <a:r>
              <a:rPr lang="fr-FR" sz="2000" dirty="0">
                <a:solidFill>
                  <a:srgbClr val="000540"/>
                </a:solidFill>
              </a:rPr>
              <a:t>par des pairs et des </a:t>
            </a:r>
            <a:r>
              <a:rPr lang="fr-FR" sz="2000" b="1" dirty="0">
                <a:solidFill>
                  <a:srgbClr val="000540"/>
                </a:solidFill>
              </a:rPr>
              <a:t>pratiques d’autosoins</a:t>
            </a:r>
            <a:r>
              <a:rPr lang="fr-FR" sz="2000" dirty="0">
                <a:solidFill>
                  <a:srgbClr val="212121"/>
                </a:solidFill>
              </a:rPr>
              <a:t>.</a:t>
            </a:r>
          </a:p>
        </p:txBody>
      </p:sp>
      <p:pic>
        <p:nvPicPr>
          <p:cNvPr id="4" name="Image 3">
            <a:extLst>
              <a:ext uri="{FF2B5EF4-FFF2-40B4-BE49-F238E27FC236}">
                <a16:creationId xmlns:a16="http://schemas.microsoft.com/office/drawing/2014/main" id="{EC507A9A-0B6D-B6FE-A9B9-C94B470EDA90}"/>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2143369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AE0526-A769-EA0A-96C0-916090059669}"/>
              </a:ext>
            </a:extLst>
          </p:cNvPr>
          <p:cNvSpPr/>
          <p:nvPr/>
        </p:nvSpPr>
        <p:spPr>
          <a:xfrm>
            <a:off x="5325695" y="266700"/>
            <a:ext cx="12712875" cy="9833740"/>
          </a:xfrm>
          <a:prstGeom prst="rect">
            <a:avLst/>
          </a:prstGeom>
          <a:noFill/>
          <a:ln>
            <a:solidFill>
              <a:srgbClr val="CA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 3">
            <a:extLst>
              <a:ext uri="{FF2B5EF4-FFF2-40B4-BE49-F238E27FC236}">
                <a16:creationId xmlns:a16="http://schemas.microsoft.com/office/drawing/2014/main" id="{375FD637-484F-6CB8-83F9-0CD3CF334400}"/>
              </a:ext>
            </a:extLst>
          </p:cNvPr>
          <p:cNvGrpSpPr/>
          <p:nvPr/>
        </p:nvGrpSpPr>
        <p:grpSpPr>
          <a:xfrm>
            <a:off x="0" y="0"/>
            <a:ext cx="5029200" cy="10477500"/>
            <a:chOff x="0" y="-47625"/>
            <a:chExt cx="876892" cy="2905541"/>
          </a:xfrm>
          <a:solidFill>
            <a:schemeClr val="accent1"/>
          </a:solidFill>
        </p:grpSpPr>
        <p:sp>
          <p:nvSpPr>
            <p:cNvPr id="28" name="Freeform 4">
              <a:extLst>
                <a:ext uri="{FF2B5EF4-FFF2-40B4-BE49-F238E27FC236}">
                  <a16:creationId xmlns:a16="http://schemas.microsoft.com/office/drawing/2014/main" id="{5D14581D-E7B7-F239-A1E6-C5FDAB12E86A}"/>
                </a:ext>
              </a:extLst>
            </p:cNvPr>
            <p:cNvSpPr/>
            <p:nvPr/>
          </p:nvSpPr>
          <p:spPr>
            <a:xfrm>
              <a:off x="0" y="0"/>
              <a:ext cx="876892" cy="2857916"/>
            </a:xfrm>
            <a:custGeom>
              <a:avLst/>
              <a:gdLst/>
              <a:ahLst/>
              <a:cxnLst/>
              <a:rect l="l" t="t" r="r" b="b"/>
              <a:pathLst>
                <a:path w="876892" h="2857916">
                  <a:moveTo>
                    <a:pt x="0" y="0"/>
                  </a:moveTo>
                  <a:lnTo>
                    <a:pt x="876892" y="0"/>
                  </a:lnTo>
                  <a:lnTo>
                    <a:pt x="876892" y="2857916"/>
                  </a:lnTo>
                  <a:lnTo>
                    <a:pt x="0" y="2857916"/>
                  </a:lnTo>
                  <a:close/>
                </a:path>
              </a:pathLst>
            </a:custGeom>
            <a:grpFill/>
          </p:spPr>
          <p:txBody>
            <a:bodyPr/>
            <a:lstStyle/>
            <a:p>
              <a:endParaRPr lang="en-US"/>
            </a:p>
          </p:txBody>
        </p:sp>
        <p:sp>
          <p:nvSpPr>
            <p:cNvPr id="29" name="TextBox 5">
              <a:extLst>
                <a:ext uri="{FF2B5EF4-FFF2-40B4-BE49-F238E27FC236}">
                  <a16:creationId xmlns:a16="http://schemas.microsoft.com/office/drawing/2014/main" id="{09B08B43-258E-A492-5354-89D572F4994C}"/>
                </a:ext>
              </a:extLst>
            </p:cNvPr>
            <p:cNvSpPr txBox="1"/>
            <p:nvPr/>
          </p:nvSpPr>
          <p:spPr>
            <a:xfrm>
              <a:off x="0" y="-47625"/>
              <a:ext cx="876892" cy="2905541"/>
            </a:xfrm>
            <a:prstGeom prst="rect">
              <a:avLst/>
            </a:prstGeom>
            <a:grpFill/>
          </p:spPr>
          <p:txBody>
            <a:bodyPr lIns="50800" tIns="50800" rIns="50800" bIns="50800" rtlCol="0" anchor="ctr"/>
            <a:lstStyle/>
            <a:p>
              <a:pPr algn="ctr">
                <a:lnSpc>
                  <a:spcPts val="3024"/>
                </a:lnSpc>
              </a:pPr>
              <a:endParaRPr/>
            </a:p>
          </p:txBody>
        </p:sp>
      </p:grpSp>
      <p:sp>
        <p:nvSpPr>
          <p:cNvPr id="2" name="Titre 1">
            <a:extLst>
              <a:ext uri="{FF2B5EF4-FFF2-40B4-BE49-F238E27FC236}">
                <a16:creationId xmlns:a16="http://schemas.microsoft.com/office/drawing/2014/main" id="{D2E60793-5D29-2896-5835-E2DCAB083650}"/>
              </a:ext>
            </a:extLst>
          </p:cNvPr>
          <p:cNvSpPr>
            <a:spLocks noGrp="1"/>
          </p:cNvSpPr>
          <p:nvPr>
            <p:ph type="ctrTitle"/>
          </p:nvPr>
        </p:nvSpPr>
        <p:spPr>
          <a:xfrm>
            <a:off x="249429" y="3858076"/>
            <a:ext cx="4530342" cy="1470025"/>
          </a:xfrm>
        </p:spPr>
        <p:txBody>
          <a:bodyPr>
            <a:normAutofit fontScale="90000"/>
          </a:bodyPr>
          <a:lstStyle/>
          <a:p>
            <a:r>
              <a:rPr lang="fr-FR" dirty="0">
                <a:solidFill>
                  <a:schemeClr val="bg1"/>
                </a:solidFill>
                <a:latin typeface="Lato" panose="020F0502020204030203" pitchFamily="34" charset="0"/>
                <a:ea typeface="Lato" panose="020F0502020204030203" pitchFamily="34" charset="0"/>
                <a:cs typeface="Lato" panose="020F0502020204030203" pitchFamily="34" charset="0"/>
              </a:rPr>
              <a:t>Les recommandations</a:t>
            </a:r>
          </a:p>
        </p:txBody>
      </p:sp>
      <p:sp>
        <p:nvSpPr>
          <p:cNvPr id="25" name="Moins 24">
            <a:extLst>
              <a:ext uri="{FF2B5EF4-FFF2-40B4-BE49-F238E27FC236}">
                <a16:creationId xmlns:a16="http://schemas.microsoft.com/office/drawing/2014/main" id="{D8869A71-5547-A22E-084E-2A5706B7C556}"/>
              </a:ext>
            </a:extLst>
          </p:cNvPr>
          <p:cNvSpPr/>
          <p:nvPr/>
        </p:nvSpPr>
        <p:spPr>
          <a:xfrm>
            <a:off x="914400" y="5533423"/>
            <a:ext cx="4800600" cy="203173"/>
          </a:xfrm>
          <a:prstGeom prst="mathMinus">
            <a:avLst/>
          </a:prstGeom>
          <a:solidFill>
            <a:schemeClr val="bg1">
              <a:alpha val="60392"/>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accent4"/>
              </a:solidFill>
            </a:endParaRPr>
          </a:p>
        </p:txBody>
      </p:sp>
      <p:sp>
        <p:nvSpPr>
          <p:cNvPr id="3" name="Signalisation droite 2">
            <a:extLst>
              <a:ext uri="{FF2B5EF4-FFF2-40B4-BE49-F238E27FC236}">
                <a16:creationId xmlns:a16="http://schemas.microsoft.com/office/drawing/2014/main" id="{96FC4EEC-F884-3C04-9A42-919DD2072D41}"/>
              </a:ext>
            </a:extLst>
          </p:cNvPr>
          <p:cNvSpPr/>
          <p:nvPr/>
        </p:nvSpPr>
        <p:spPr>
          <a:xfrm rot="10800000">
            <a:off x="16459200" y="611044"/>
            <a:ext cx="1835774" cy="723900"/>
          </a:xfrm>
          <a:prstGeom prst="homePlate">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ignalisation droite 4">
            <a:extLst>
              <a:ext uri="{FF2B5EF4-FFF2-40B4-BE49-F238E27FC236}">
                <a16:creationId xmlns:a16="http://schemas.microsoft.com/office/drawing/2014/main" id="{D136E277-14A4-9899-D7C7-6E058069A3AF}"/>
              </a:ext>
            </a:extLst>
          </p:cNvPr>
          <p:cNvSpPr/>
          <p:nvPr/>
        </p:nvSpPr>
        <p:spPr>
          <a:xfrm>
            <a:off x="5715000" y="2347733"/>
            <a:ext cx="5424692" cy="497554"/>
          </a:xfrm>
          <a:prstGeom prst="homePlate">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dirty="0"/>
              <a:t>Pour les politiques sociales : </a:t>
            </a:r>
          </a:p>
        </p:txBody>
      </p:sp>
      <p:sp>
        <p:nvSpPr>
          <p:cNvPr id="6" name="ZoneTexte 5">
            <a:extLst>
              <a:ext uri="{FF2B5EF4-FFF2-40B4-BE49-F238E27FC236}">
                <a16:creationId xmlns:a16="http://schemas.microsoft.com/office/drawing/2014/main" id="{A4D0C944-5FD9-90F8-3A54-AC81AD23E319}"/>
              </a:ext>
            </a:extLst>
          </p:cNvPr>
          <p:cNvSpPr txBox="1"/>
          <p:nvPr/>
        </p:nvSpPr>
        <p:spPr>
          <a:xfrm>
            <a:off x="6011494" y="3872318"/>
            <a:ext cx="10447705" cy="4661276"/>
          </a:xfrm>
          <a:prstGeom prst="rect">
            <a:avLst/>
          </a:prstGeom>
          <a:noFill/>
        </p:spPr>
        <p:txBody>
          <a:bodyPr wrap="square">
            <a:spAutoFit/>
          </a:bodyPr>
          <a:lstStyle/>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Sensibiliser les personnes professionnelles à la </a:t>
            </a:r>
            <a:r>
              <a:rPr lang="fr-FR" sz="2000" b="1" dirty="0">
                <a:solidFill>
                  <a:srgbClr val="000540"/>
                </a:solidFill>
              </a:rPr>
              <a:t>problématique d’exploitation sexuelle</a:t>
            </a:r>
            <a:r>
              <a:rPr lang="fr-FR" sz="2000" dirty="0">
                <a:solidFill>
                  <a:srgbClr val="000540"/>
                </a:solidFill>
              </a:rPr>
              <a:t>;</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Offrir des </a:t>
            </a:r>
            <a:r>
              <a:rPr lang="fr-FR" sz="2000" b="1" dirty="0">
                <a:solidFill>
                  <a:srgbClr val="000540"/>
                </a:solidFill>
              </a:rPr>
              <a:t>formations professionnelles </a:t>
            </a:r>
            <a:r>
              <a:rPr lang="fr-FR" sz="2000" dirty="0">
                <a:solidFill>
                  <a:srgbClr val="000540"/>
                </a:solidFill>
              </a:rPr>
              <a:t>alignées sur les connaissances scientifiques actuelles;</a:t>
            </a:r>
          </a:p>
          <a:p>
            <a:pPr>
              <a:lnSpc>
                <a:spcPct val="150000"/>
              </a:lnSpc>
              <a:buClr>
                <a:schemeClr val="accent6"/>
              </a:buClr>
            </a:pPr>
            <a:r>
              <a:rPr lang="fr-FR" sz="2000" dirty="0">
                <a:solidFill>
                  <a:srgbClr val="000540"/>
                </a:solidFill>
              </a:rPr>
              <a:t> </a:t>
            </a: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Instaurer des </a:t>
            </a:r>
            <a:r>
              <a:rPr lang="fr-FR" sz="2000" b="1" dirty="0">
                <a:solidFill>
                  <a:srgbClr val="000540"/>
                </a:solidFill>
              </a:rPr>
              <a:t>mécanismes d’évaluation </a:t>
            </a:r>
            <a:r>
              <a:rPr lang="fr-FR" sz="2000" dirty="0">
                <a:solidFill>
                  <a:srgbClr val="000540"/>
                </a:solidFill>
              </a:rPr>
              <a:t>régulière des pratiques pour s’assurer de leur adéquation;</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Financer des </a:t>
            </a:r>
            <a:r>
              <a:rPr lang="fr-FR" sz="2000" b="1" dirty="0">
                <a:solidFill>
                  <a:srgbClr val="000540"/>
                </a:solidFill>
              </a:rPr>
              <a:t>initiatives pratiques</a:t>
            </a:r>
            <a:r>
              <a:rPr lang="fr-FR" sz="2000" dirty="0">
                <a:solidFill>
                  <a:srgbClr val="000540"/>
                </a:solidFill>
              </a:rPr>
              <a:t> qui sont appuyées sur des connaissances scientifiques; </a:t>
            </a:r>
          </a:p>
          <a:p>
            <a:pPr>
              <a:lnSpc>
                <a:spcPct val="150000"/>
              </a:lnSpc>
              <a:buClr>
                <a:schemeClr val="accent6"/>
              </a:buClr>
            </a:pPr>
            <a:endParaRPr lang="fr-FR" sz="2000" dirty="0">
              <a:solidFill>
                <a:srgbClr val="000540"/>
              </a:solidFill>
            </a:endParaRPr>
          </a:p>
          <a:p>
            <a:pPr marL="171450" indent="-171450">
              <a:lnSpc>
                <a:spcPct val="150000"/>
              </a:lnSpc>
              <a:buClr>
                <a:schemeClr val="accent6"/>
              </a:buClr>
              <a:buFont typeface="Hiragino Sans W1" panose="020B0300000000000000" pitchFamily="34" charset="-128"/>
              <a:buChar char="✓"/>
            </a:pPr>
            <a:r>
              <a:rPr lang="fr-FR" sz="2000" dirty="0">
                <a:solidFill>
                  <a:srgbClr val="000540"/>
                </a:solidFill>
              </a:rPr>
              <a:t>Faciliter et soutenir les </a:t>
            </a:r>
            <a:r>
              <a:rPr lang="fr-FR" sz="2000" b="1" dirty="0">
                <a:solidFill>
                  <a:srgbClr val="000540"/>
                </a:solidFill>
              </a:rPr>
              <a:t>partenariats</a:t>
            </a:r>
            <a:r>
              <a:rPr lang="fr-FR" sz="2000" dirty="0">
                <a:solidFill>
                  <a:srgbClr val="000540"/>
                </a:solidFill>
              </a:rPr>
              <a:t> entre la recherche et les milieux de la pratique.</a:t>
            </a:r>
          </a:p>
        </p:txBody>
      </p:sp>
      <p:pic>
        <p:nvPicPr>
          <p:cNvPr id="4" name="Image 3">
            <a:extLst>
              <a:ext uri="{FF2B5EF4-FFF2-40B4-BE49-F238E27FC236}">
                <a16:creationId xmlns:a16="http://schemas.microsoft.com/office/drawing/2014/main" id="{2974CD44-5751-B234-6348-787B34AE7389}"/>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130983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DF0D2-A5C2-0F47-B752-17B30ECA67E1}"/>
              </a:ext>
            </a:extLst>
          </p:cNvPr>
          <p:cNvSpPr>
            <a:spLocks noGrp="1"/>
          </p:cNvSpPr>
          <p:nvPr>
            <p:ph type="title"/>
          </p:nvPr>
        </p:nvSpPr>
        <p:spPr>
          <a:xfrm>
            <a:off x="1302628" y="733039"/>
            <a:ext cx="14243475" cy="1143000"/>
          </a:xfrm>
        </p:spPr>
        <p:txBody>
          <a:bodyPr>
            <a:normAutofit fontScale="90000"/>
          </a:bodyPr>
          <a:lstStyle/>
          <a:p>
            <a:pPr algn="ctr"/>
            <a:r>
              <a:rPr lang="fr-FR" b="1" dirty="0">
                <a:solidFill>
                  <a:srgbClr val="000540"/>
                </a:solidFill>
                <a:latin typeface="Lato" panose="020F0502020204030203" pitchFamily="34" charset="0"/>
                <a:ea typeface="Lato" panose="020F0502020204030203" pitchFamily="34" charset="0"/>
                <a:cs typeface="Lato" panose="020F0502020204030203" pitchFamily="34" charset="0"/>
              </a:rPr>
              <a:t>L’EXPLOITATION SEXUELLE : UN CONTEXTE PROPICE AU DÉVELOPPEMENT DU TRAUMA COMPLEXE</a:t>
            </a:r>
            <a:br>
              <a:rPr lang="fr-FR" sz="4050" dirty="0">
                <a:latin typeface="Corbel" panose="020B0503020204020204" pitchFamily="34" charset="0"/>
              </a:rPr>
            </a:br>
            <a:endParaRPr lang="fr-FR" sz="4050" dirty="0">
              <a:latin typeface="Corbel" panose="020B0503020204020204" pitchFamily="34" charset="0"/>
            </a:endParaRPr>
          </a:p>
        </p:txBody>
      </p:sp>
      <p:sp>
        <p:nvSpPr>
          <p:cNvPr id="3" name="Espace réservé du numéro de diapositive 2">
            <a:extLst>
              <a:ext uri="{FF2B5EF4-FFF2-40B4-BE49-F238E27FC236}">
                <a16:creationId xmlns:a16="http://schemas.microsoft.com/office/drawing/2014/main" id="{63AF081F-4513-E543-8377-A607F3C0E2FB}"/>
              </a:ext>
            </a:extLst>
          </p:cNvPr>
          <p:cNvSpPr>
            <a:spLocks noGrp="1"/>
          </p:cNvSpPr>
          <p:nvPr>
            <p:ph type="sldNum" sz="quarter" idx="12"/>
          </p:nvPr>
        </p:nvSpPr>
        <p:spPr/>
        <p:txBody>
          <a:bodyPr/>
          <a:lstStyle/>
          <a:p>
            <a:fld id="{96B6649C-5A37-E641-9BE5-DE847955FAB4}" type="slidenum">
              <a:rPr lang="fr-FR" smtClean="0"/>
              <a:t>4</a:t>
            </a:fld>
            <a:endParaRPr lang="fr-FR"/>
          </a:p>
        </p:txBody>
      </p:sp>
      <p:cxnSp>
        <p:nvCxnSpPr>
          <p:cNvPr id="5" name="Straight Connector 19">
            <a:extLst>
              <a:ext uri="{FF2B5EF4-FFF2-40B4-BE49-F238E27FC236}">
                <a16:creationId xmlns:a16="http://schemas.microsoft.com/office/drawing/2014/main" id="{1846369D-8E11-E143-91E3-84CBA6C16300}"/>
              </a:ext>
            </a:extLst>
          </p:cNvPr>
          <p:cNvCxnSpPr>
            <a:cxnSpLocks/>
          </p:cNvCxnSpPr>
          <p:nvPr/>
        </p:nvCxnSpPr>
        <p:spPr>
          <a:xfrm>
            <a:off x="618133" y="2007534"/>
            <a:ext cx="15612467" cy="0"/>
          </a:xfrm>
          <a:prstGeom prst="line">
            <a:avLst/>
          </a:prstGeom>
          <a:ln w="50800">
            <a:solidFill>
              <a:srgbClr val="000540"/>
            </a:solidFill>
          </a:ln>
        </p:spPr>
        <p:style>
          <a:lnRef idx="1">
            <a:schemeClr val="accent1"/>
          </a:lnRef>
          <a:fillRef idx="0">
            <a:schemeClr val="accent1"/>
          </a:fillRef>
          <a:effectRef idx="0">
            <a:schemeClr val="accent1"/>
          </a:effectRef>
          <a:fontRef idx="minor">
            <a:schemeClr val="tx1"/>
          </a:fontRef>
        </p:style>
      </p:cxnSp>
      <p:grpSp>
        <p:nvGrpSpPr>
          <p:cNvPr id="37" name="Groupe 36">
            <a:extLst>
              <a:ext uri="{FF2B5EF4-FFF2-40B4-BE49-F238E27FC236}">
                <a16:creationId xmlns:a16="http://schemas.microsoft.com/office/drawing/2014/main" id="{F4C06A9C-24ED-044E-8431-737D9520B49E}"/>
              </a:ext>
            </a:extLst>
          </p:cNvPr>
          <p:cNvGrpSpPr/>
          <p:nvPr/>
        </p:nvGrpSpPr>
        <p:grpSpPr>
          <a:xfrm>
            <a:off x="6253080" y="2491705"/>
            <a:ext cx="9853855" cy="1373743"/>
            <a:chOff x="0" y="2678273"/>
            <a:chExt cx="10926472" cy="1271716"/>
          </a:xfrm>
          <a:solidFill>
            <a:srgbClr val="BFC6B9"/>
          </a:solidFill>
        </p:grpSpPr>
        <p:sp>
          <p:nvSpPr>
            <p:cNvPr id="38" name="Rectangle à coins arrondis 37">
              <a:extLst>
                <a:ext uri="{FF2B5EF4-FFF2-40B4-BE49-F238E27FC236}">
                  <a16:creationId xmlns:a16="http://schemas.microsoft.com/office/drawing/2014/main" id="{7AF90850-3061-EF42-90BB-28DE204A3819}"/>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sz="2000">
                <a:solidFill>
                  <a:srgbClr val="000540"/>
                </a:solidFill>
              </a:endParaRPr>
            </a:p>
          </p:txBody>
        </p:sp>
        <p:sp>
          <p:nvSpPr>
            <p:cNvPr id="39" name="ZoneTexte 38">
              <a:extLst>
                <a:ext uri="{FF2B5EF4-FFF2-40B4-BE49-F238E27FC236}">
                  <a16:creationId xmlns:a16="http://schemas.microsoft.com/office/drawing/2014/main" id="{81ACAC3B-131D-F446-9A6C-50B394D2C465}"/>
                </a:ext>
              </a:extLst>
            </p:cNvPr>
            <p:cNvSpPr txBox="1"/>
            <p:nvPr/>
          </p:nvSpPr>
          <p:spPr>
            <a:xfrm>
              <a:off x="439698" y="2742337"/>
              <a:ext cx="9663442" cy="1106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FR" sz="2000" b="1" dirty="0">
                  <a:solidFill>
                    <a:srgbClr val="000540"/>
                  </a:solidFill>
                </a:rPr>
                <a:t>Sentiment de trahison par les figures d’attachement</a:t>
              </a:r>
            </a:p>
          </p:txBody>
        </p:sp>
      </p:grpSp>
      <p:grpSp>
        <p:nvGrpSpPr>
          <p:cNvPr id="14" name="Groupe 13">
            <a:extLst>
              <a:ext uri="{FF2B5EF4-FFF2-40B4-BE49-F238E27FC236}">
                <a16:creationId xmlns:a16="http://schemas.microsoft.com/office/drawing/2014/main" id="{605F179F-4749-4555-B6E0-B04E54A68627}"/>
              </a:ext>
            </a:extLst>
          </p:cNvPr>
          <p:cNvGrpSpPr/>
          <p:nvPr/>
        </p:nvGrpSpPr>
        <p:grpSpPr>
          <a:xfrm>
            <a:off x="6253082" y="4257277"/>
            <a:ext cx="9914132" cy="1373742"/>
            <a:chOff x="0" y="2678273"/>
            <a:chExt cx="10926472" cy="1271716"/>
          </a:xfrm>
          <a:solidFill>
            <a:srgbClr val="A2C1C4"/>
          </a:solidFill>
        </p:grpSpPr>
        <p:sp>
          <p:nvSpPr>
            <p:cNvPr id="15" name="Rectangle à coins arrondis 37">
              <a:extLst>
                <a:ext uri="{FF2B5EF4-FFF2-40B4-BE49-F238E27FC236}">
                  <a16:creationId xmlns:a16="http://schemas.microsoft.com/office/drawing/2014/main" id="{7FEEE5BA-407D-46B2-90D7-4BE71C348C7C}"/>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sz="2000">
                <a:solidFill>
                  <a:srgbClr val="000540"/>
                </a:solidFill>
              </a:endParaRPr>
            </a:p>
          </p:txBody>
        </p:sp>
        <p:sp>
          <p:nvSpPr>
            <p:cNvPr id="16" name="ZoneTexte 15">
              <a:extLst>
                <a:ext uri="{FF2B5EF4-FFF2-40B4-BE49-F238E27FC236}">
                  <a16:creationId xmlns:a16="http://schemas.microsoft.com/office/drawing/2014/main" id="{6B40F821-44F1-45BE-B00E-A6F549E65F02}"/>
                </a:ext>
              </a:extLst>
            </p:cNvPr>
            <p:cNvSpPr txBox="1"/>
            <p:nvPr/>
          </p:nvSpPr>
          <p:spPr>
            <a:xfrm>
              <a:off x="62080" y="2734462"/>
              <a:ext cx="10802312"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sz="2000" b="1" dirty="0">
                  <a:solidFill>
                    <a:srgbClr val="000540"/>
                  </a:solidFill>
                </a:rPr>
                <a:t>Victimisation répétée et prolongée dans les relations  interpersonnelles</a:t>
              </a:r>
              <a:endParaRPr lang="fr-FR" sz="2000" b="1" dirty="0">
                <a:solidFill>
                  <a:srgbClr val="000540"/>
                </a:solidFill>
              </a:endParaRPr>
            </a:p>
          </p:txBody>
        </p:sp>
      </p:grpSp>
      <p:grpSp>
        <p:nvGrpSpPr>
          <p:cNvPr id="17" name="Groupe 16">
            <a:extLst>
              <a:ext uri="{FF2B5EF4-FFF2-40B4-BE49-F238E27FC236}">
                <a16:creationId xmlns:a16="http://schemas.microsoft.com/office/drawing/2014/main" id="{68D77494-AD76-4B09-9262-03698C488CB5}"/>
              </a:ext>
            </a:extLst>
          </p:cNvPr>
          <p:cNvGrpSpPr/>
          <p:nvPr/>
        </p:nvGrpSpPr>
        <p:grpSpPr>
          <a:xfrm>
            <a:off x="6384074" y="7948162"/>
            <a:ext cx="9914132" cy="1373743"/>
            <a:chOff x="0" y="2678273"/>
            <a:chExt cx="10926472" cy="1271716"/>
          </a:xfrm>
          <a:solidFill>
            <a:srgbClr val="5D87A3"/>
          </a:solidFill>
        </p:grpSpPr>
        <p:sp>
          <p:nvSpPr>
            <p:cNvPr id="18" name="Rectangle à coins arrondis 37">
              <a:extLst>
                <a:ext uri="{FF2B5EF4-FFF2-40B4-BE49-F238E27FC236}">
                  <a16:creationId xmlns:a16="http://schemas.microsoft.com/office/drawing/2014/main" id="{DE7A2468-35E1-463E-9AAB-10CEC4F8F756}"/>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sz="2000">
                <a:solidFill>
                  <a:srgbClr val="000540"/>
                </a:solidFill>
              </a:endParaRPr>
            </a:p>
          </p:txBody>
        </p:sp>
        <p:sp>
          <p:nvSpPr>
            <p:cNvPr id="19" name="ZoneTexte 18">
              <a:extLst>
                <a:ext uri="{FF2B5EF4-FFF2-40B4-BE49-F238E27FC236}">
                  <a16:creationId xmlns:a16="http://schemas.microsoft.com/office/drawing/2014/main" id="{050BB567-1162-4A3F-B622-FC61F51CFACE}"/>
                </a:ext>
              </a:extLst>
            </p:cNvPr>
            <p:cNvSpPr txBox="1"/>
            <p:nvPr/>
          </p:nvSpPr>
          <p:spPr>
            <a:xfrm>
              <a:off x="124161" y="2740353"/>
              <a:ext cx="10417670"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FR" sz="2000" b="1" dirty="0">
                  <a:solidFill>
                    <a:srgbClr val="000540"/>
                  </a:solidFill>
                </a:rPr>
                <a:t>Surviennent à des périodes vulnérables ou clés du développement </a:t>
              </a:r>
            </a:p>
          </p:txBody>
        </p:sp>
      </p:grpSp>
      <p:grpSp>
        <p:nvGrpSpPr>
          <p:cNvPr id="20" name="Groupe 19">
            <a:extLst>
              <a:ext uri="{FF2B5EF4-FFF2-40B4-BE49-F238E27FC236}">
                <a16:creationId xmlns:a16="http://schemas.microsoft.com/office/drawing/2014/main" id="{F4C06A9C-24ED-044E-8431-737D9520B49E}"/>
              </a:ext>
            </a:extLst>
          </p:cNvPr>
          <p:cNvGrpSpPr/>
          <p:nvPr/>
        </p:nvGrpSpPr>
        <p:grpSpPr>
          <a:xfrm>
            <a:off x="6316469" y="5894010"/>
            <a:ext cx="9914132" cy="1597037"/>
            <a:chOff x="0" y="2678273"/>
            <a:chExt cx="10926472" cy="1271716"/>
          </a:xfrm>
          <a:solidFill>
            <a:srgbClr val="93A1B6"/>
          </a:solidFill>
        </p:grpSpPr>
        <p:sp>
          <p:nvSpPr>
            <p:cNvPr id="21" name="Rectangle à coins arrondis 20">
              <a:extLst>
                <a:ext uri="{FF2B5EF4-FFF2-40B4-BE49-F238E27FC236}">
                  <a16:creationId xmlns:a16="http://schemas.microsoft.com/office/drawing/2014/main" id="{7AF90850-3061-EF42-90BB-28DE204A3819}"/>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sz="2000">
                <a:solidFill>
                  <a:srgbClr val="000540"/>
                </a:solidFill>
              </a:endParaRPr>
            </a:p>
          </p:txBody>
        </p:sp>
        <p:sp>
          <p:nvSpPr>
            <p:cNvPr id="22" name="ZoneTexte 21">
              <a:extLst>
                <a:ext uri="{FF2B5EF4-FFF2-40B4-BE49-F238E27FC236}">
                  <a16:creationId xmlns:a16="http://schemas.microsoft.com/office/drawing/2014/main" id="{81ACAC3B-131D-F446-9A6C-50B394D2C465}"/>
                </a:ext>
              </a:extLst>
            </p:cNvPr>
            <p:cNvSpPr txBox="1"/>
            <p:nvPr/>
          </p:nvSpPr>
          <p:spPr>
            <a:xfrm>
              <a:off x="129296" y="2802434"/>
              <a:ext cx="10735094" cy="9585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FR" sz="2000" b="1" dirty="0">
                  <a:solidFill>
                    <a:srgbClr val="000540"/>
                  </a:solidFill>
                </a:rPr>
                <a:t>Causant un tort direct au moyen de différentes formes d’abus, de négligence ou d’abandon</a:t>
              </a:r>
            </a:p>
          </p:txBody>
        </p:sp>
      </p:grpSp>
      <p:grpSp>
        <p:nvGrpSpPr>
          <p:cNvPr id="23" name="Groupe 22">
            <a:extLst>
              <a:ext uri="{FF2B5EF4-FFF2-40B4-BE49-F238E27FC236}">
                <a16:creationId xmlns:a16="http://schemas.microsoft.com/office/drawing/2014/main" id="{F4C06A9C-24ED-044E-8431-737D9520B49E}"/>
              </a:ext>
            </a:extLst>
          </p:cNvPr>
          <p:cNvGrpSpPr/>
          <p:nvPr/>
        </p:nvGrpSpPr>
        <p:grpSpPr>
          <a:xfrm>
            <a:off x="936198" y="2804221"/>
            <a:ext cx="4497266" cy="2482970"/>
            <a:chOff x="0" y="2678273"/>
            <a:chExt cx="10926472" cy="1271716"/>
          </a:xfrm>
          <a:solidFill>
            <a:srgbClr val="000540"/>
          </a:solidFill>
        </p:grpSpPr>
        <p:sp>
          <p:nvSpPr>
            <p:cNvPr id="24" name="Rectangle à coins arrondis 23">
              <a:extLst>
                <a:ext uri="{FF2B5EF4-FFF2-40B4-BE49-F238E27FC236}">
                  <a16:creationId xmlns:a16="http://schemas.microsoft.com/office/drawing/2014/main" id="{7AF90850-3061-EF42-90BB-28DE204A3819}"/>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sz="3200"/>
            </a:p>
          </p:txBody>
        </p:sp>
        <p:sp>
          <p:nvSpPr>
            <p:cNvPr id="25" name="ZoneTexte 24">
              <a:extLst>
                <a:ext uri="{FF2B5EF4-FFF2-40B4-BE49-F238E27FC236}">
                  <a16:creationId xmlns:a16="http://schemas.microsoft.com/office/drawing/2014/main" id="{81ACAC3B-131D-F446-9A6C-50B394D2C465}"/>
                </a:ext>
              </a:extLst>
            </p:cNvPr>
            <p:cNvSpPr txBox="1"/>
            <p:nvPr/>
          </p:nvSpPr>
          <p:spPr>
            <a:xfrm>
              <a:off x="495254" y="2820121"/>
              <a:ext cx="9935510" cy="10460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FR" sz="3200" b="1" dirty="0"/>
                <a:t>Expériences de maltraitance à l’enfance</a:t>
              </a:r>
            </a:p>
          </p:txBody>
        </p:sp>
      </p:grpSp>
      <p:grpSp>
        <p:nvGrpSpPr>
          <p:cNvPr id="4" name="Groupe 3">
            <a:extLst>
              <a:ext uri="{FF2B5EF4-FFF2-40B4-BE49-F238E27FC236}">
                <a16:creationId xmlns:a16="http://schemas.microsoft.com/office/drawing/2014/main" id="{547A29E2-8AF0-896F-2297-EBCE9302D730}"/>
              </a:ext>
            </a:extLst>
          </p:cNvPr>
          <p:cNvGrpSpPr/>
          <p:nvPr/>
        </p:nvGrpSpPr>
        <p:grpSpPr>
          <a:xfrm>
            <a:off x="936104" y="6753690"/>
            <a:ext cx="4497266" cy="2482970"/>
            <a:chOff x="0" y="2678273"/>
            <a:chExt cx="10926472" cy="1271716"/>
          </a:xfrm>
          <a:solidFill>
            <a:srgbClr val="000540"/>
          </a:solidFill>
        </p:grpSpPr>
        <p:sp>
          <p:nvSpPr>
            <p:cNvPr id="6" name="Rectangle à coins arrondis 23">
              <a:extLst>
                <a:ext uri="{FF2B5EF4-FFF2-40B4-BE49-F238E27FC236}">
                  <a16:creationId xmlns:a16="http://schemas.microsoft.com/office/drawing/2014/main" id="{7572C44C-1AE7-467C-AF6A-52A09D3B72BA}"/>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sz="3200"/>
            </a:p>
          </p:txBody>
        </p:sp>
        <p:sp>
          <p:nvSpPr>
            <p:cNvPr id="7" name="ZoneTexte 6">
              <a:extLst>
                <a:ext uri="{FF2B5EF4-FFF2-40B4-BE49-F238E27FC236}">
                  <a16:creationId xmlns:a16="http://schemas.microsoft.com/office/drawing/2014/main" id="{68B641A1-493F-F12A-90EE-6FC16450408B}"/>
                </a:ext>
              </a:extLst>
            </p:cNvPr>
            <p:cNvSpPr txBox="1"/>
            <p:nvPr/>
          </p:nvSpPr>
          <p:spPr>
            <a:xfrm>
              <a:off x="748124" y="2801353"/>
              <a:ext cx="9429768" cy="10460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FR" sz="3200" b="1" dirty="0"/>
                <a:t>Expériences d’exploitation sexuelle à l’adolescence</a:t>
              </a:r>
            </a:p>
          </p:txBody>
        </p:sp>
      </p:grpSp>
      <p:pic>
        <p:nvPicPr>
          <p:cNvPr id="9" name="Graphique 8" descr="Add avec un remplissage uni">
            <a:extLst>
              <a:ext uri="{FF2B5EF4-FFF2-40B4-BE49-F238E27FC236}">
                <a16:creationId xmlns:a16="http://schemas.microsoft.com/office/drawing/2014/main" id="{D01828DC-E6CB-DB70-5F6D-EC3D25D51C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7443" y="5557595"/>
            <a:ext cx="914400" cy="914400"/>
          </a:xfrm>
          <a:prstGeom prst="rect">
            <a:avLst/>
          </a:prstGeom>
        </p:spPr>
      </p:pic>
      <p:pic>
        <p:nvPicPr>
          <p:cNvPr id="8" name="Image 7">
            <a:extLst>
              <a:ext uri="{FF2B5EF4-FFF2-40B4-BE49-F238E27FC236}">
                <a16:creationId xmlns:a16="http://schemas.microsoft.com/office/drawing/2014/main" id="{5FE1AB10-8137-ABF4-3D85-902CC3098FE5}"/>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6298206" y="8906300"/>
            <a:ext cx="1926925" cy="1059809"/>
          </a:xfrm>
          <a:prstGeom prst="rect">
            <a:avLst/>
          </a:prstGeom>
        </p:spPr>
      </p:pic>
    </p:spTree>
    <p:extLst>
      <p:ext uri="{BB962C8B-B14F-4D97-AF65-F5344CB8AC3E}">
        <p14:creationId xmlns:p14="http://schemas.microsoft.com/office/powerpoint/2010/main" val="3610819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D1808-4896-7CFC-4898-B35F47002C9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D0C9216-C7BC-6316-3BF8-152C8FD76299}"/>
              </a:ext>
            </a:extLst>
          </p:cNvPr>
          <p:cNvSpPr/>
          <p:nvPr/>
        </p:nvSpPr>
        <p:spPr>
          <a:xfrm>
            <a:off x="0" y="0"/>
            <a:ext cx="18288000" cy="10287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C05B537F-7D28-5DD2-0C91-C0D3443512C3}"/>
              </a:ext>
            </a:extLst>
          </p:cNvPr>
          <p:cNvSpPr/>
          <p:nvPr>
            <p:custDataLst>
              <p:tags r:id="rId1"/>
            </p:custDataLst>
          </p:nvPr>
        </p:nvSpPr>
        <p:spPr>
          <a:xfrm>
            <a:off x="0" y="0"/>
            <a:ext cx="18288000"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3600" dirty="0"/>
          </a:p>
          <a:p>
            <a:pPr algn="ctr"/>
            <a:endParaRPr lang="fr-CA" sz="1350" dirty="0"/>
          </a:p>
        </p:txBody>
      </p:sp>
      <p:pic>
        <p:nvPicPr>
          <p:cNvPr id="4" name="Image 3">
            <a:extLst>
              <a:ext uri="{FF2B5EF4-FFF2-40B4-BE49-F238E27FC236}">
                <a16:creationId xmlns:a16="http://schemas.microsoft.com/office/drawing/2014/main" id="{BFB7B853-F6AF-21F9-B0E5-8D40A612D9EC}"/>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5734393" y="8818030"/>
            <a:ext cx="1926925" cy="1059809"/>
          </a:xfrm>
          <a:prstGeom prst="rect">
            <a:avLst/>
          </a:prstGeom>
        </p:spPr>
      </p:pic>
      <p:sp>
        <p:nvSpPr>
          <p:cNvPr id="7" name="TextBox 43">
            <a:extLst>
              <a:ext uri="{FF2B5EF4-FFF2-40B4-BE49-F238E27FC236}">
                <a16:creationId xmlns:a16="http://schemas.microsoft.com/office/drawing/2014/main" id="{84050953-5551-3DAA-1603-77B0B6BB4CCD}"/>
              </a:ext>
            </a:extLst>
          </p:cNvPr>
          <p:cNvSpPr txBox="1"/>
          <p:nvPr>
            <p:custDataLst>
              <p:tags r:id="rId2"/>
            </p:custDataLst>
          </p:nvPr>
        </p:nvSpPr>
        <p:spPr>
          <a:xfrm>
            <a:off x="2166730" y="1865679"/>
            <a:ext cx="13567663" cy="6555641"/>
          </a:xfrm>
          <a:prstGeom prst="rect">
            <a:avLst/>
          </a:prstGeom>
          <a:solidFill>
            <a:srgbClr val="5D87A3"/>
          </a:solidFill>
        </p:spPr>
        <p:txBody>
          <a:bodyPr wrap="square" rtlCol="0">
            <a:spAutoFit/>
          </a:bodyPr>
          <a:lstStyle/>
          <a:p>
            <a:pPr algn="ctr"/>
            <a:endPar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endParaRPr>
          </a:p>
          <a:p>
            <a:pPr algn="ctr"/>
            <a:endPar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endParaRPr>
          </a:p>
          <a:p>
            <a:pPr algn="ctr"/>
            <a:endPar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endParaRPr>
          </a:p>
          <a:p>
            <a:pPr algn="ctr"/>
            <a:r>
              <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rPr>
              <a:t>C’est bien d’implanter des programmes, mais comment s’assurer que les victimes d’exploitation sexuelle </a:t>
            </a:r>
          </a:p>
          <a:p>
            <a:pPr algn="ctr"/>
            <a:r>
              <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rPr>
              <a:t>y accèdent et soient réceptives </a:t>
            </a:r>
          </a:p>
          <a:p>
            <a:pPr algn="ctr"/>
            <a:r>
              <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rPr>
              <a:t>aux interventions offertes ? </a:t>
            </a:r>
          </a:p>
          <a:p>
            <a:pPr algn="ctr"/>
            <a:r>
              <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rPr>
              <a:t> </a:t>
            </a:r>
          </a:p>
          <a:p>
            <a:pPr algn="ctr"/>
            <a:endPar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endParaRPr>
          </a:p>
          <a:p>
            <a:pPr algn="ctr"/>
            <a:endPar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endParaRPr>
          </a:p>
          <a:p>
            <a:pPr algn="ctr"/>
            <a:endParaRPr lang="fr-CA" sz="2000" spc="75" dirty="0">
              <a:solidFill>
                <a:schemeClr val="bg1"/>
              </a:solidFill>
              <a:latin typeface="Calibri" panose="020F0502020204030204" pitchFamily="34" charset="0"/>
              <a:ea typeface="Lato" panose="020F0502020204030203" pitchFamily="34" charset="0"/>
              <a:cs typeface="Calibri" panose="020F0502020204030204" pitchFamily="34" charset="0"/>
            </a:endParaRPr>
          </a:p>
        </p:txBody>
      </p:sp>
      <p:sp>
        <p:nvSpPr>
          <p:cNvPr id="5" name="Bulle rectangulaire à coins arrondis 4">
            <a:extLst>
              <a:ext uri="{FF2B5EF4-FFF2-40B4-BE49-F238E27FC236}">
                <a16:creationId xmlns:a16="http://schemas.microsoft.com/office/drawing/2014/main" id="{99CA7F88-2800-8DB0-4E64-CAFD11F55979}"/>
              </a:ext>
            </a:extLst>
          </p:cNvPr>
          <p:cNvSpPr/>
          <p:nvPr/>
        </p:nvSpPr>
        <p:spPr>
          <a:xfrm>
            <a:off x="14937448" y="2285644"/>
            <a:ext cx="2367643" cy="1415581"/>
          </a:xfrm>
          <a:prstGeom prst="wedgeRound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6_acces_aux_services">
            <a:hlinkClick r:id="" action="ppaction://media"/>
            <a:extLst>
              <a:ext uri="{FF2B5EF4-FFF2-40B4-BE49-F238E27FC236}">
                <a16:creationId xmlns:a16="http://schemas.microsoft.com/office/drawing/2014/main" id="{B54EEA27-57A0-3F47-DFF7-0995FDC49A1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5791996" y="2587034"/>
            <a:ext cx="812800" cy="812800"/>
          </a:xfrm>
          <a:prstGeom prst="rect">
            <a:avLst/>
          </a:prstGeom>
          <a:noFill/>
        </p:spPr>
      </p:pic>
    </p:spTree>
    <p:extLst>
      <p:ext uri="{BB962C8B-B14F-4D97-AF65-F5344CB8AC3E}">
        <p14:creationId xmlns:p14="http://schemas.microsoft.com/office/powerpoint/2010/main" val="399613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re 2">
            <a:extLst>
              <a:ext uri="{FF2B5EF4-FFF2-40B4-BE49-F238E27FC236}">
                <a16:creationId xmlns:a16="http://schemas.microsoft.com/office/drawing/2014/main" id="{7C777F2E-461E-61F3-42DE-6B1F6D160D1E}"/>
              </a:ext>
            </a:extLst>
          </p:cNvPr>
          <p:cNvSpPr txBox="1">
            <a:spLocks/>
          </p:cNvSpPr>
          <p:nvPr/>
        </p:nvSpPr>
        <p:spPr>
          <a:xfrm>
            <a:off x="4320796" y="1391945"/>
            <a:ext cx="9646407" cy="916295"/>
          </a:xfrm>
          <a:prstGeom prst="rect">
            <a:avLst/>
          </a:prstGeom>
        </p:spPr>
        <p:txBody>
          <a:bodyPr vert="horz" lIns="0" tIns="0" rIns="0" bIns="0" rtlCol="0" anchor="b" anchorCtr="0">
            <a:normAutofit fontScale="62500" lnSpcReduction="20000"/>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CA" sz="6600" dirty="0">
                <a:solidFill>
                  <a:srgbClr val="000540"/>
                </a:solidFill>
                <a:latin typeface="Arial" panose="020B0604020202020204" pitchFamily="34" charset="0"/>
                <a:cs typeface="Arial" panose="020B0604020202020204" pitchFamily="34" charset="0"/>
              </a:rPr>
              <a:t>Les leviers et les obstacles à l’utilisation des services</a:t>
            </a:r>
          </a:p>
        </p:txBody>
      </p:sp>
      <p:sp>
        <p:nvSpPr>
          <p:cNvPr id="12" name="Espace réservé du texte 3">
            <a:extLst>
              <a:ext uri="{FF2B5EF4-FFF2-40B4-BE49-F238E27FC236}">
                <a16:creationId xmlns:a16="http://schemas.microsoft.com/office/drawing/2014/main" id="{5E829623-4EEC-3906-4642-47F0984F824E}"/>
              </a:ext>
            </a:extLst>
          </p:cNvPr>
          <p:cNvSpPr txBox="1">
            <a:spLocks/>
          </p:cNvSpPr>
          <p:nvPr/>
        </p:nvSpPr>
        <p:spPr>
          <a:xfrm>
            <a:off x="8238865" y="2906155"/>
            <a:ext cx="9407639" cy="504026"/>
          </a:xfrm>
          <a:prstGeom prst="rect">
            <a:avLst/>
          </a:prstGeom>
        </p:spPr>
        <p:txBody>
          <a:bodyPr vert="horz" lIns="0" tIns="0" rIns="0" bIns="0" rtlCol="0" anchor="t" anchorCtr="0"/>
          <a:lstStyle>
            <a:defPPr rtl="0">
              <a:defRPr lang="fr-ca"/>
            </a:defPPr>
            <a:lvl1pPr marL="0" algn="l" defTabSz="914400" rtl="0" eaLnBrk="1" latinLnBrk="0" hangingPunct="1">
              <a:defRPr sz="1100" b="0" i="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a:solidFill>
                  <a:srgbClr val="000540"/>
                </a:solidFill>
                <a:latin typeface="Calibri" panose="020F0502020204030204" pitchFamily="34" charset="0"/>
                <a:cs typeface="Calibri" panose="020F0502020204030204" pitchFamily="34" charset="0"/>
              </a:rPr>
              <a:t>Adaptation du modèle conceptuel de Levesque, Harris et Russel (2013)</a:t>
            </a:r>
          </a:p>
        </p:txBody>
      </p:sp>
      <p:sp>
        <p:nvSpPr>
          <p:cNvPr id="15" name="Espace réservé du texte 6">
            <a:extLst>
              <a:ext uri="{FF2B5EF4-FFF2-40B4-BE49-F238E27FC236}">
                <a16:creationId xmlns:a16="http://schemas.microsoft.com/office/drawing/2014/main" id="{474814E0-FDA5-3605-755C-C488C0ACF3A6}"/>
              </a:ext>
            </a:extLst>
          </p:cNvPr>
          <p:cNvSpPr txBox="1">
            <a:spLocks/>
          </p:cNvSpPr>
          <p:nvPr/>
        </p:nvSpPr>
        <p:spPr>
          <a:xfrm>
            <a:off x="1093893" y="4240726"/>
            <a:ext cx="5891589" cy="12000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40"/>
              </a:lnSpc>
              <a:buNone/>
            </a:pPr>
            <a:r>
              <a:rPr lang="fr-FR" sz="2400" b="1" dirty="0">
                <a:solidFill>
                  <a:schemeClr val="accent1"/>
                </a:solidFill>
                <a:latin typeface="Calibri" panose="020F0502020204030204" pitchFamily="34" charset="0"/>
                <a:cs typeface="Calibri" panose="020F0502020204030204" pitchFamily="34" charset="0"/>
              </a:rPr>
              <a:t>Un processus bénéfique d’utilisation de services implique : </a:t>
            </a:r>
          </a:p>
          <a:p>
            <a:pPr>
              <a:lnSpc>
                <a:spcPts val="2840"/>
              </a:lnSpc>
            </a:pPr>
            <a:endParaRPr lang="fr-FR" sz="2200" b="1" dirty="0">
              <a:solidFill>
                <a:schemeClr val="tx2"/>
              </a:solidFill>
              <a:latin typeface="Calibri" panose="020F0502020204030204" pitchFamily="34" charset="0"/>
              <a:cs typeface="Calibri" panose="020F0502020204030204" pitchFamily="34" charset="0"/>
            </a:endParaRPr>
          </a:p>
        </p:txBody>
      </p:sp>
      <p:sp>
        <p:nvSpPr>
          <p:cNvPr id="16" name="Espace réservé du texte 7">
            <a:extLst>
              <a:ext uri="{FF2B5EF4-FFF2-40B4-BE49-F238E27FC236}">
                <a16:creationId xmlns:a16="http://schemas.microsoft.com/office/drawing/2014/main" id="{40F26B9A-730C-674B-6B6A-F8781B1AB2C3}"/>
              </a:ext>
            </a:extLst>
          </p:cNvPr>
          <p:cNvSpPr txBox="1">
            <a:spLocks/>
          </p:cNvSpPr>
          <p:nvPr/>
        </p:nvSpPr>
        <p:spPr>
          <a:xfrm>
            <a:off x="823105" y="5434063"/>
            <a:ext cx="1462767" cy="1602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8000" dirty="0">
                <a:solidFill>
                  <a:srgbClr val="8D95B5"/>
                </a:solidFill>
                <a:latin typeface="Calibri" panose="020F0502020204030204" pitchFamily="34" charset="0"/>
                <a:cs typeface="Calibri" panose="020F0502020204030204" pitchFamily="34" charset="0"/>
              </a:rPr>
              <a:t>«</a:t>
            </a:r>
          </a:p>
        </p:txBody>
      </p:sp>
      <p:sp>
        <p:nvSpPr>
          <p:cNvPr id="17" name="Espace réservé du texte 6">
            <a:extLst>
              <a:ext uri="{FF2B5EF4-FFF2-40B4-BE49-F238E27FC236}">
                <a16:creationId xmlns:a16="http://schemas.microsoft.com/office/drawing/2014/main" id="{B49D3F3D-2979-3186-D564-1A66BF563571}"/>
              </a:ext>
            </a:extLst>
          </p:cNvPr>
          <p:cNvSpPr txBox="1">
            <a:spLocks/>
          </p:cNvSpPr>
          <p:nvPr/>
        </p:nvSpPr>
        <p:spPr>
          <a:xfrm>
            <a:off x="1035940" y="5938631"/>
            <a:ext cx="5697494" cy="955131"/>
          </a:xfrm>
          <a:prstGeom prst="rect">
            <a:avLst/>
          </a:prstGeom>
        </p:spPr>
        <p:txBody>
          <a:bodyPr vert="horz" lIns="137160" tIns="68580" rIns="137160" bIns="6858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2840"/>
              </a:lnSpc>
            </a:pPr>
            <a:r>
              <a:rPr lang="fr-FR" sz="2400" i="1" dirty="0">
                <a:solidFill>
                  <a:srgbClr val="5D87A3"/>
                </a:solidFill>
                <a:latin typeface="Calibri" panose="020F0502020204030204" pitchFamily="34" charset="0"/>
                <a:cs typeface="Calibri" panose="020F0502020204030204" pitchFamily="34" charset="0"/>
              </a:rPr>
              <a:t>l’identification des besoins de soins et de services, la capacité d’atteindre, d’obtenir ou d’utiliser les services de santé, de même que l’adéquation et la qualité des services reçus en lien avec les besoins à combler.</a:t>
            </a:r>
          </a:p>
        </p:txBody>
      </p:sp>
      <p:sp>
        <p:nvSpPr>
          <p:cNvPr id="18" name="Espace réservé du texte 7">
            <a:extLst>
              <a:ext uri="{FF2B5EF4-FFF2-40B4-BE49-F238E27FC236}">
                <a16:creationId xmlns:a16="http://schemas.microsoft.com/office/drawing/2014/main" id="{833111C4-3F4F-65FA-938C-7F1E703F25A3}"/>
              </a:ext>
            </a:extLst>
          </p:cNvPr>
          <p:cNvSpPr txBox="1">
            <a:spLocks/>
          </p:cNvSpPr>
          <p:nvPr/>
        </p:nvSpPr>
        <p:spPr>
          <a:xfrm>
            <a:off x="6498211" y="7036526"/>
            <a:ext cx="1462767" cy="1602463"/>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8000" dirty="0">
                <a:solidFill>
                  <a:srgbClr val="8D95B5"/>
                </a:solidFill>
                <a:latin typeface="Calibri" panose="020F0502020204030204" pitchFamily="34" charset="0"/>
                <a:cs typeface="Calibri" panose="020F0502020204030204" pitchFamily="34" charset="0"/>
              </a:rPr>
              <a:t>»</a:t>
            </a:r>
          </a:p>
        </p:txBody>
      </p:sp>
      <p:sp>
        <p:nvSpPr>
          <p:cNvPr id="19" name="ZoneTexte 18">
            <a:extLst>
              <a:ext uri="{FF2B5EF4-FFF2-40B4-BE49-F238E27FC236}">
                <a16:creationId xmlns:a16="http://schemas.microsoft.com/office/drawing/2014/main" id="{6E42FA8C-20B0-2C1E-2973-584B1243FED4}"/>
              </a:ext>
            </a:extLst>
          </p:cNvPr>
          <p:cNvSpPr txBox="1"/>
          <p:nvPr/>
        </p:nvSpPr>
        <p:spPr>
          <a:xfrm>
            <a:off x="14241812" y="9245882"/>
            <a:ext cx="3010248" cy="369332"/>
          </a:xfrm>
          <a:prstGeom prst="rect">
            <a:avLst/>
          </a:prstGeom>
          <a:noFill/>
        </p:spPr>
        <p:txBody>
          <a:bodyPr wrap="none" rtlCol="0">
            <a:spAutoFit/>
          </a:bodyPr>
          <a:lstStyle/>
          <a:p>
            <a:r>
              <a:rPr lang="fr-FR" dirty="0">
                <a:solidFill>
                  <a:schemeClr val="bg1"/>
                </a:solidFill>
                <a:latin typeface="Calibri" panose="020F0502020204030204" pitchFamily="34" charset="0"/>
                <a:cs typeface="Calibri" panose="020F0502020204030204" pitchFamily="34" charset="0"/>
              </a:rPr>
              <a:t>- Bush et Boisvert (2017, p.17)</a:t>
            </a:r>
          </a:p>
        </p:txBody>
      </p:sp>
      <p:pic>
        <p:nvPicPr>
          <p:cNvPr id="3" name="Image 2">
            <a:extLst>
              <a:ext uri="{FF2B5EF4-FFF2-40B4-BE49-F238E27FC236}">
                <a16:creationId xmlns:a16="http://schemas.microsoft.com/office/drawing/2014/main" id="{79E42B33-4BEC-B4A7-09A5-AB6B9E3BD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0070" y="3591660"/>
            <a:ext cx="9201990" cy="6435915"/>
          </a:xfrm>
          <a:prstGeom prst="rect">
            <a:avLst/>
          </a:prstGeom>
        </p:spPr>
      </p:pic>
      <p:pic>
        <p:nvPicPr>
          <p:cNvPr id="2" name="Image 1">
            <a:extLst>
              <a:ext uri="{FF2B5EF4-FFF2-40B4-BE49-F238E27FC236}">
                <a16:creationId xmlns:a16="http://schemas.microsoft.com/office/drawing/2014/main" id="{80F1EC4F-F865-0DF3-DB42-9D98649C5D86}"/>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1556310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7907B9D2-4E70-470B-01A6-D7297792BCBB}"/>
              </a:ext>
            </a:extLst>
          </p:cNvPr>
          <p:cNvSpPr txBox="1">
            <a:spLocks/>
          </p:cNvSpPr>
          <p:nvPr/>
        </p:nvSpPr>
        <p:spPr>
          <a:xfrm>
            <a:off x="10361435" y="4836091"/>
            <a:ext cx="6402567" cy="91629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100" b="1" i="0" kern="1200" spc="1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sz="2700" dirty="0">
                <a:solidFill>
                  <a:schemeClr val="accent3"/>
                </a:solidFill>
                <a:latin typeface="Arial" panose="020B0604020202020204" pitchFamily="34" charset="0"/>
                <a:cs typeface="Arial" panose="020B0604020202020204" pitchFamily="34" charset="0"/>
              </a:rPr>
              <a:t>Schéma PRISMA</a:t>
            </a:r>
          </a:p>
        </p:txBody>
      </p:sp>
      <p:pic>
        <p:nvPicPr>
          <p:cNvPr id="19" name="Espace réservé pour une image  18">
            <a:extLst>
              <a:ext uri="{FF2B5EF4-FFF2-40B4-BE49-F238E27FC236}">
                <a16:creationId xmlns:a16="http://schemas.microsoft.com/office/drawing/2014/main" id="{A9A400EB-1F6A-77B0-CFFE-B1AB6C2C0FC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77" r="377"/>
          <a:stretch>
            <a:fillRect/>
          </a:stretch>
        </p:blipFill>
        <p:spPr>
          <a:xfrm>
            <a:off x="1" y="54770"/>
            <a:ext cx="10139363" cy="10177463"/>
          </a:xfrm>
        </p:spPr>
      </p:pic>
      <p:pic>
        <p:nvPicPr>
          <p:cNvPr id="10" name="Image 9">
            <a:extLst>
              <a:ext uri="{FF2B5EF4-FFF2-40B4-BE49-F238E27FC236}">
                <a16:creationId xmlns:a16="http://schemas.microsoft.com/office/drawing/2014/main" id="{BCDAAC16-32BE-DF73-C1F7-2032BA557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6600" y="531857"/>
            <a:ext cx="2102337" cy="611145"/>
          </a:xfrm>
          <a:prstGeom prst="rect">
            <a:avLst/>
          </a:prstGeom>
        </p:spPr>
      </p:pic>
      <p:sp>
        <p:nvSpPr>
          <p:cNvPr id="2" name="Flèche vers la gauche 1">
            <a:extLst>
              <a:ext uri="{FF2B5EF4-FFF2-40B4-BE49-F238E27FC236}">
                <a16:creationId xmlns:a16="http://schemas.microsoft.com/office/drawing/2014/main" id="{A20EC9E2-F64D-C7C2-0506-01C88869DE5A}"/>
              </a:ext>
            </a:extLst>
          </p:cNvPr>
          <p:cNvSpPr/>
          <p:nvPr/>
        </p:nvSpPr>
        <p:spPr>
          <a:xfrm>
            <a:off x="5466436" y="9183645"/>
            <a:ext cx="1574801" cy="609600"/>
          </a:xfrm>
          <a:prstGeom prst="lef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5" name="Titre 1">
            <a:extLst>
              <a:ext uri="{FF2B5EF4-FFF2-40B4-BE49-F238E27FC236}">
                <a16:creationId xmlns:a16="http://schemas.microsoft.com/office/drawing/2014/main" id="{CC605051-D32A-DD48-6C5A-F61BAF6EE3E3}"/>
              </a:ext>
            </a:extLst>
          </p:cNvPr>
          <p:cNvSpPr txBox="1">
            <a:spLocks/>
          </p:cNvSpPr>
          <p:nvPr/>
        </p:nvSpPr>
        <p:spPr>
          <a:xfrm>
            <a:off x="10361435" y="3618323"/>
            <a:ext cx="7412216" cy="91629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sz="6600" dirty="0">
                <a:solidFill>
                  <a:srgbClr val="000540"/>
                </a:solidFill>
                <a:latin typeface="Calibri" panose="020F0502020204030204" pitchFamily="34" charset="0"/>
                <a:cs typeface="Calibri" panose="020F0502020204030204" pitchFamily="34" charset="0"/>
              </a:rPr>
              <a:t>Résultats</a:t>
            </a:r>
          </a:p>
        </p:txBody>
      </p:sp>
      <p:pic>
        <p:nvPicPr>
          <p:cNvPr id="3" name="Image 2">
            <a:extLst>
              <a:ext uri="{FF2B5EF4-FFF2-40B4-BE49-F238E27FC236}">
                <a16:creationId xmlns:a16="http://schemas.microsoft.com/office/drawing/2014/main" id="{89BFFB48-3ADF-DD8B-4B7E-ABE78718E6CC}"/>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15846726" y="8958540"/>
            <a:ext cx="1926925" cy="1059809"/>
          </a:xfrm>
          <a:prstGeom prst="rect">
            <a:avLst/>
          </a:prstGeom>
        </p:spPr>
      </p:pic>
    </p:spTree>
    <p:extLst>
      <p:ext uri="{BB962C8B-B14F-4D97-AF65-F5344CB8AC3E}">
        <p14:creationId xmlns:p14="http://schemas.microsoft.com/office/powerpoint/2010/main" val="3191839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1A53235A-9056-5DD7-DCAA-5369988F3F76}"/>
              </a:ext>
            </a:extLst>
          </p:cNvPr>
          <p:cNvSpPr>
            <a:spLocks noGrp="1"/>
          </p:cNvSpPr>
          <p:nvPr>
            <p:ph type="sldNum" sz="quarter" idx="13"/>
          </p:nvPr>
        </p:nvSpPr>
        <p:spPr/>
        <p:txBody>
          <a:bodyPr/>
          <a:lstStyle/>
          <a:p>
            <a:pPr rtl="0"/>
            <a:r>
              <a:rPr lang="fr-CA" noProof="0" dirty="0">
                <a:latin typeface="Calibri" panose="020F0502020204030204" pitchFamily="34" charset="0"/>
                <a:cs typeface="Calibri" panose="020F0502020204030204" pitchFamily="34" charset="0"/>
              </a:rPr>
              <a:t>9</a:t>
            </a:r>
          </a:p>
        </p:txBody>
      </p:sp>
      <p:sp>
        <p:nvSpPr>
          <p:cNvPr id="8" name="Espace réservé du texte 3">
            <a:extLst>
              <a:ext uri="{FF2B5EF4-FFF2-40B4-BE49-F238E27FC236}">
                <a16:creationId xmlns:a16="http://schemas.microsoft.com/office/drawing/2014/main" id="{FFA8A56A-0479-6DEF-AC90-F50BBA4CD6D8}"/>
              </a:ext>
            </a:extLst>
          </p:cNvPr>
          <p:cNvSpPr txBox="1">
            <a:spLocks/>
          </p:cNvSpPr>
          <p:nvPr/>
        </p:nvSpPr>
        <p:spPr>
          <a:xfrm>
            <a:off x="1489157" y="2100490"/>
            <a:ext cx="4693793" cy="473873"/>
          </a:xfrm>
          <a:prstGeom prst="rect">
            <a:avLst/>
          </a:prstGeom>
        </p:spPr>
        <p:txBody>
          <a:bodyPr vert="horz" lIns="0" tIns="0" rIns="0" bIns="0" rtlCol="0" anchor="t" anchorCtr="0"/>
          <a:lstStyle>
            <a:defPPr rtl="0">
              <a:defRPr lang="fr-ca"/>
            </a:defPPr>
            <a:lvl1pPr marL="0" algn="l" defTabSz="914400" rtl="0" eaLnBrk="1" latinLnBrk="0" hangingPunct="1">
              <a:defRPr sz="1100" b="0" i="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700" b="1" dirty="0">
                <a:solidFill>
                  <a:schemeClr val="tx2"/>
                </a:solidFill>
                <a:latin typeface="Calibri" panose="020F0502020204030204" pitchFamily="34" charset="0"/>
                <a:cs typeface="Calibri" panose="020F0502020204030204" pitchFamily="34" charset="0"/>
              </a:rPr>
              <a:t>DISTRIBUTION DES ÉTUDES </a:t>
            </a:r>
          </a:p>
        </p:txBody>
      </p:sp>
      <p:sp>
        <p:nvSpPr>
          <p:cNvPr id="16" name="Moins 15">
            <a:extLst>
              <a:ext uri="{FF2B5EF4-FFF2-40B4-BE49-F238E27FC236}">
                <a16:creationId xmlns:a16="http://schemas.microsoft.com/office/drawing/2014/main" id="{D3FFC5D8-64DD-D77C-014D-EED8C16402A7}"/>
              </a:ext>
            </a:extLst>
          </p:cNvPr>
          <p:cNvSpPr/>
          <p:nvPr/>
        </p:nvSpPr>
        <p:spPr>
          <a:xfrm>
            <a:off x="824355" y="2574363"/>
            <a:ext cx="4389120" cy="713199"/>
          </a:xfrm>
          <a:prstGeom prst="mathMinus">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pic>
        <p:nvPicPr>
          <p:cNvPr id="40" name="Image 39">
            <a:extLst>
              <a:ext uri="{FF2B5EF4-FFF2-40B4-BE49-F238E27FC236}">
                <a16:creationId xmlns:a16="http://schemas.microsoft.com/office/drawing/2014/main" id="{9C3DD6E2-13B0-7350-9EDD-E84E669297E2}"/>
              </a:ext>
            </a:extLst>
          </p:cNvPr>
          <p:cNvPicPr>
            <a:picLocks noChangeAspect="1"/>
          </p:cNvPicPr>
          <p:nvPr/>
        </p:nvPicPr>
        <p:blipFill>
          <a:blip r:embed="rId2"/>
          <a:stretch>
            <a:fillRect/>
          </a:stretch>
        </p:blipFill>
        <p:spPr>
          <a:xfrm>
            <a:off x="7054269" y="3525618"/>
            <a:ext cx="9251586" cy="5505950"/>
          </a:xfrm>
          <a:prstGeom prst="rect">
            <a:avLst/>
          </a:prstGeom>
        </p:spPr>
      </p:pic>
      <p:sp>
        <p:nvSpPr>
          <p:cNvPr id="2" name="ZoneTexte 1">
            <a:extLst>
              <a:ext uri="{FF2B5EF4-FFF2-40B4-BE49-F238E27FC236}">
                <a16:creationId xmlns:a16="http://schemas.microsoft.com/office/drawing/2014/main" id="{6BAD7C16-91DE-2825-317A-681DF7D99B0B}"/>
              </a:ext>
            </a:extLst>
          </p:cNvPr>
          <p:cNvSpPr txBox="1"/>
          <p:nvPr/>
        </p:nvSpPr>
        <p:spPr>
          <a:xfrm>
            <a:off x="13462248" y="8795336"/>
            <a:ext cx="3246914" cy="415498"/>
          </a:xfrm>
          <a:prstGeom prst="rect">
            <a:avLst/>
          </a:prstGeom>
          <a:noFill/>
        </p:spPr>
        <p:txBody>
          <a:bodyPr wrap="none" rtlCol="0">
            <a:spAutoFit/>
          </a:bodyPr>
          <a:lstStyle/>
          <a:p>
            <a:r>
              <a:rPr lang="fr-FR" sz="2100" dirty="0">
                <a:solidFill>
                  <a:srgbClr val="000540"/>
                </a:solidFill>
                <a:latin typeface="Calibri" panose="020F0502020204030204" pitchFamily="34" charset="0"/>
                <a:cs typeface="Calibri" panose="020F0502020204030204" pitchFamily="34" charset="0"/>
              </a:rPr>
              <a:t>*Nombre total d’études : 46</a:t>
            </a:r>
          </a:p>
        </p:txBody>
      </p:sp>
      <p:sp>
        <p:nvSpPr>
          <p:cNvPr id="3" name="ZoneTexte 2">
            <a:extLst>
              <a:ext uri="{FF2B5EF4-FFF2-40B4-BE49-F238E27FC236}">
                <a16:creationId xmlns:a16="http://schemas.microsoft.com/office/drawing/2014/main" id="{353005C6-FA5F-18B9-1E99-CF22EFB97E1A}"/>
              </a:ext>
            </a:extLst>
          </p:cNvPr>
          <p:cNvSpPr txBox="1"/>
          <p:nvPr/>
        </p:nvSpPr>
        <p:spPr>
          <a:xfrm>
            <a:off x="1290375" y="4538919"/>
            <a:ext cx="4128135" cy="1938992"/>
          </a:xfrm>
          <a:prstGeom prst="rect">
            <a:avLst/>
          </a:prstGeom>
          <a:noFill/>
        </p:spPr>
        <p:txBody>
          <a:bodyPr wrap="square" rtlCol="0">
            <a:spAutoFit/>
          </a:bodyPr>
          <a:lstStyle/>
          <a:p>
            <a:r>
              <a:rPr lang="fr-FR" sz="2400" dirty="0">
                <a:solidFill>
                  <a:srgbClr val="000540"/>
                </a:solidFill>
                <a:latin typeface="Calibri" panose="020F0502020204030204" pitchFamily="34" charset="0"/>
                <a:cs typeface="Calibri" panose="020F0502020204030204" pitchFamily="34" charset="0"/>
              </a:rPr>
              <a:t>La majorité des études impliquent une seule partie prenante, soit des jeunes victimes, des professionnels ou des adultes survivants (n = 38).  </a:t>
            </a:r>
          </a:p>
        </p:txBody>
      </p:sp>
      <p:sp>
        <p:nvSpPr>
          <p:cNvPr id="4" name="ZoneTexte 3">
            <a:extLst>
              <a:ext uri="{FF2B5EF4-FFF2-40B4-BE49-F238E27FC236}">
                <a16:creationId xmlns:a16="http://schemas.microsoft.com/office/drawing/2014/main" id="{20A8CDC3-764D-CF61-D7C0-E16B8980F9BC}"/>
              </a:ext>
            </a:extLst>
          </p:cNvPr>
          <p:cNvSpPr txBox="1"/>
          <p:nvPr/>
        </p:nvSpPr>
        <p:spPr>
          <a:xfrm>
            <a:off x="10174949" y="2827722"/>
            <a:ext cx="7010400" cy="830997"/>
          </a:xfrm>
          <a:prstGeom prst="rect">
            <a:avLst/>
          </a:prstGeom>
          <a:noFill/>
        </p:spPr>
        <p:txBody>
          <a:bodyPr wrap="square" rtlCol="0">
            <a:spAutoFit/>
          </a:bodyPr>
          <a:lstStyle/>
          <a:p>
            <a:r>
              <a:rPr lang="fr-FR" sz="2400" dirty="0">
                <a:solidFill>
                  <a:srgbClr val="000540"/>
                </a:solidFill>
                <a:latin typeface="Calibri" panose="020F0502020204030204" pitchFamily="34" charset="0"/>
                <a:cs typeface="Calibri" panose="020F0502020204030204" pitchFamily="34" charset="0"/>
              </a:rPr>
              <a:t>Quelques études impliquent plusieurs parties prenantes à la fois (n = 8)</a:t>
            </a:r>
          </a:p>
        </p:txBody>
      </p:sp>
      <p:pic>
        <p:nvPicPr>
          <p:cNvPr id="5" name="Image 4">
            <a:extLst>
              <a:ext uri="{FF2B5EF4-FFF2-40B4-BE49-F238E27FC236}">
                <a16:creationId xmlns:a16="http://schemas.microsoft.com/office/drawing/2014/main" id="{A7FD5281-9D51-5B4F-0638-1BDB8A9C65BB}"/>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5244" y="349891"/>
            <a:ext cx="1926925" cy="1059809"/>
          </a:xfrm>
          <a:prstGeom prst="rect">
            <a:avLst/>
          </a:prstGeom>
        </p:spPr>
      </p:pic>
    </p:spTree>
    <p:extLst>
      <p:ext uri="{BB962C8B-B14F-4D97-AF65-F5344CB8AC3E}">
        <p14:creationId xmlns:p14="http://schemas.microsoft.com/office/powerpoint/2010/main" val="3247810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F12438-E700-32F7-C91B-8CECA3C2EED9}"/>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EAEBA272-105C-2CDA-35E7-A7E9DD912CAE}"/>
              </a:ext>
            </a:extLst>
          </p:cNvPr>
          <p:cNvSpPr txBox="1"/>
          <p:nvPr/>
        </p:nvSpPr>
        <p:spPr>
          <a:xfrm>
            <a:off x="814694" y="1975088"/>
            <a:ext cx="6586400" cy="1938992"/>
          </a:xfrm>
          <a:prstGeom prst="rect">
            <a:avLst/>
          </a:prstGeom>
          <a:noFill/>
        </p:spPr>
        <p:txBody>
          <a:bodyPr wrap="square">
            <a:spAutoFit/>
          </a:bodyPr>
          <a:lstStyle/>
          <a:p>
            <a:r>
              <a:rPr lang="fr-CA" sz="2400"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La disponibilité </a:t>
            </a:r>
            <a:r>
              <a:rPr lang="fr-CA" sz="24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renvoie non seulement au fait que les services existent, mais qu’ils soient </a:t>
            </a:r>
            <a:r>
              <a:rPr lang="fr-CA" sz="2400"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connus</a:t>
            </a:r>
            <a:r>
              <a:rPr lang="fr-CA" sz="24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 et </a:t>
            </a:r>
            <a:r>
              <a:rPr lang="fr-CA" sz="2400"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visibles</a:t>
            </a:r>
            <a:r>
              <a:rPr lang="fr-CA" sz="24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 Ceci nécessite que des mécanismes efficaces et ciblés soient déployés pour assurer la </a:t>
            </a:r>
            <a:r>
              <a:rPr lang="fr-CA" sz="2400"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diffusion</a:t>
            </a:r>
            <a:r>
              <a:rPr lang="fr-CA" sz="24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 </a:t>
            </a:r>
            <a:r>
              <a:rPr lang="fr-CA" sz="2400"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de l’information </a:t>
            </a:r>
            <a:r>
              <a:rPr lang="fr-CA" sz="24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auprès des jeunes.</a:t>
            </a:r>
            <a:endParaRPr lang="fr-CA" sz="2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EE116DA5-31CD-C248-84AE-F860257E6BBA}"/>
              </a:ext>
            </a:extLst>
          </p:cNvPr>
          <p:cNvSpPr txBox="1"/>
          <p:nvPr/>
        </p:nvSpPr>
        <p:spPr>
          <a:xfrm>
            <a:off x="10696670" y="1975088"/>
            <a:ext cx="6776636" cy="6740307"/>
          </a:xfrm>
          <a:prstGeom prst="rect">
            <a:avLst/>
          </a:prstGeom>
          <a:noFill/>
        </p:spPr>
        <p:txBody>
          <a:bodyPr wrap="square">
            <a:spAutoFit/>
          </a:bodyPr>
          <a:lstStyle/>
          <a:p>
            <a:r>
              <a:rPr lang="fr-FR" sz="2400" b="1" dirty="0">
                <a:solidFill>
                  <a:schemeClr val="accent1"/>
                </a:solidFill>
              </a:rPr>
              <a:t>La promotion des services passerait par la mise en place d’intermédiaires variés</a:t>
            </a:r>
            <a:r>
              <a:rPr lang="fr-CA" sz="2400" b="1" dirty="0">
                <a:solidFill>
                  <a:schemeClr val="accent1"/>
                </a:solidFill>
              </a:rPr>
              <a:t> </a:t>
            </a:r>
          </a:p>
          <a:p>
            <a:endParaRPr lang="fr-CA" sz="2400" b="1" dirty="0">
              <a:solidFill>
                <a:schemeClr val="accent1"/>
              </a:solidFill>
            </a:endParaRPr>
          </a:p>
          <a:p>
            <a:endParaRPr lang="fr-CA" dirty="0">
              <a:latin typeface="+mj-lt"/>
            </a:endParaRPr>
          </a:p>
          <a:p>
            <a:pPr marL="885825" lvl="1" indent="-428625">
              <a:buFont typeface="Wingdings" pitchFamily="2" charset="2"/>
              <a:buChar char="ü"/>
            </a:pPr>
            <a:r>
              <a:rPr lang="fr-CA" dirty="0">
                <a:solidFill>
                  <a:schemeClr val="accent1"/>
                </a:solidFill>
                <a:latin typeface="+mj-lt"/>
                <a:ea typeface="Times New Roman" panose="02020603050405020304" pitchFamily="18" charset="0"/>
                <a:cs typeface="Calibri" panose="020F0502020204030204" pitchFamily="34" charset="0"/>
              </a:rPr>
              <a:t>Que les </a:t>
            </a:r>
            <a:r>
              <a:rPr lang="fr-CA" b="1" dirty="0">
                <a:solidFill>
                  <a:schemeClr val="accent1"/>
                </a:solidFill>
                <a:latin typeface="+mj-lt"/>
                <a:ea typeface="Times New Roman" panose="02020603050405020304" pitchFamily="18" charset="0"/>
                <a:cs typeface="Calibri" panose="020F0502020204030204" pitchFamily="34" charset="0"/>
              </a:rPr>
              <a:t>travailleurs de rue </a:t>
            </a:r>
            <a:r>
              <a:rPr lang="fr-CA" dirty="0">
                <a:solidFill>
                  <a:schemeClr val="accent1"/>
                </a:solidFill>
                <a:latin typeface="+mj-lt"/>
                <a:ea typeface="Times New Roman" panose="02020603050405020304" pitchFamily="18" charset="0"/>
                <a:cs typeface="Calibri" panose="020F0502020204030204" pitchFamily="34" charset="0"/>
              </a:rPr>
              <a:t>aient avec eux les coordonnées de différents services de référence et servent d’intermédiaires pour permettre aux jeunes d'établir une relation de confiance avec diverses organisations. </a:t>
            </a:r>
          </a:p>
          <a:p>
            <a:pPr lvl="1"/>
            <a:endParaRPr lang="fr-CA" dirty="0">
              <a:solidFill>
                <a:schemeClr val="accent1"/>
              </a:solidFill>
              <a:latin typeface="+mj-lt"/>
              <a:ea typeface="Times New Roman" panose="02020603050405020304" pitchFamily="18" charset="0"/>
              <a:cs typeface="Calibri" panose="020F0502020204030204" pitchFamily="34" charset="0"/>
            </a:endParaRPr>
          </a:p>
          <a:p>
            <a:pPr lvl="1"/>
            <a:endParaRPr lang="fr-CA" dirty="0">
              <a:solidFill>
                <a:schemeClr val="accent1"/>
              </a:solidFill>
              <a:latin typeface="+mj-lt"/>
              <a:ea typeface="Times New Roman" panose="02020603050405020304" pitchFamily="18" charset="0"/>
              <a:cs typeface="Calibri" panose="020F0502020204030204" pitchFamily="34" charset="0"/>
            </a:endParaRPr>
          </a:p>
          <a:p>
            <a:pPr marL="885825" lvl="1" indent="-428625">
              <a:buFont typeface="Wingdings" pitchFamily="2" charset="2"/>
              <a:buChar char="ü"/>
            </a:pPr>
            <a:r>
              <a:rPr lang="fr-CA" dirty="0">
                <a:solidFill>
                  <a:schemeClr val="accent1"/>
                </a:solidFill>
                <a:latin typeface="+mj-lt"/>
                <a:ea typeface="Times New Roman" panose="02020603050405020304" pitchFamily="18" charset="0"/>
                <a:cs typeface="Calibri" panose="020F0502020204030204" pitchFamily="34" charset="0"/>
              </a:rPr>
              <a:t>Avoir accès à une </a:t>
            </a:r>
            <a:r>
              <a:rPr lang="fr-CA" b="1" dirty="0">
                <a:solidFill>
                  <a:schemeClr val="accent1"/>
                </a:solidFill>
                <a:latin typeface="+mj-lt"/>
                <a:ea typeface="Times New Roman" panose="02020603050405020304" pitchFamily="18" charset="0"/>
                <a:cs typeface="Calibri" panose="020F0502020204030204" pitchFamily="34" charset="0"/>
              </a:rPr>
              <a:t>application web </a:t>
            </a:r>
            <a:r>
              <a:rPr lang="fr-CA" dirty="0">
                <a:solidFill>
                  <a:schemeClr val="accent1"/>
                </a:solidFill>
                <a:latin typeface="+mj-lt"/>
                <a:ea typeface="Times New Roman" panose="02020603050405020304" pitchFamily="18" charset="0"/>
                <a:cs typeface="Calibri" panose="020F0502020204030204" pitchFamily="34" charset="0"/>
              </a:rPr>
              <a:t>qui recense les services et ressources disponibles pour répondre à une variété de besoins.</a:t>
            </a:r>
          </a:p>
          <a:p>
            <a:pPr lvl="1"/>
            <a:endParaRPr lang="fr-CA" dirty="0">
              <a:solidFill>
                <a:schemeClr val="accent1"/>
              </a:solidFill>
              <a:latin typeface="+mj-lt"/>
              <a:ea typeface="Times New Roman" panose="02020603050405020304" pitchFamily="18" charset="0"/>
              <a:cs typeface="Calibri" panose="020F0502020204030204" pitchFamily="34" charset="0"/>
            </a:endParaRPr>
          </a:p>
          <a:p>
            <a:pPr lvl="1"/>
            <a:endParaRPr lang="fr-CA" dirty="0">
              <a:solidFill>
                <a:schemeClr val="accent1"/>
              </a:solidFill>
              <a:latin typeface="+mj-lt"/>
              <a:ea typeface="Times New Roman" panose="02020603050405020304" pitchFamily="18" charset="0"/>
              <a:cs typeface="Calibri" panose="020F0502020204030204" pitchFamily="34" charset="0"/>
            </a:endParaRPr>
          </a:p>
          <a:p>
            <a:pPr marL="885825" lvl="1" indent="-428625">
              <a:buFont typeface="Wingdings" pitchFamily="2" charset="2"/>
              <a:buChar char="ü"/>
            </a:pPr>
            <a:r>
              <a:rPr lang="fr-CA" dirty="0">
                <a:solidFill>
                  <a:schemeClr val="accent1"/>
                </a:solidFill>
                <a:latin typeface="+mj-lt"/>
                <a:ea typeface="Times New Roman" panose="02020603050405020304" pitchFamily="18" charset="0"/>
                <a:cs typeface="Calibri" panose="020F0502020204030204" pitchFamily="34" charset="0"/>
              </a:rPr>
              <a:t>Utiliser </a:t>
            </a:r>
            <a:r>
              <a:rPr lang="fr-CA" b="1" dirty="0">
                <a:solidFill>
                  <a:schemeClr val="accent1"/>
                </a:solidFill>
                <a:latin typeface="+mj-lt"/>
                <a:ea typeface="Times New Roman" panose="02020603050405020304" pitchFamily="18" charset="0"/>
                <a:cs typeface="Calibri" panose="020F0502020204030204" pitchFamily="34" charset="0"/>
              </a:rPr>
              <a:t>divers médiums </a:t>
            </a:r>
            <a:r>
              <a:rPr lang="fr-CA" dirty="0">
                <a:solidFill>
                  <a:schemeClr val="accent1"/>
                </a:solidFill>
                <a:latin typeface="+mj-lt"/>
                <a:ea typeface="Times New Roman" panose="02020603050405020304" pitchFamily="18" charset="0"/>
                <a:cs typeface="Calibri" panose="020F0502020204030204" pitchFamily="34" charset="0"/>
              </a:rPr>
              <a:t>pour faire connaitre les programmes (radio, journaux, autocollants, brochures).</a:t>
            </a:r>
          </a:p>
          <a:p>
            <a:pPr lvl="1"/>
            <a:endParaRPr lang="fr-CA" dirty="0">
              <a:solidFill>
                <a:schemeClr val="accent1"/>
              </a:solidFill>
              <a:latin typeface="+mj-lt"/>
              <a:ea typeface="Times New Roman" panose="02020603050405020304" pitchFamily="18" charset="0"/>
              <a:cs typeface="Calibri" panose="020F0502020204030204" pitchFamily="34" charset="0"/>
            </a:endParaRPr>
          </a:p>
          <a:p>
            <a:pPr lvl="1"/>
            <a:endParaRPr lang="fr-CA" dirty="0">
              <a:solidFill>
                <a:schemeClr val="accent1"/>
              </a:solidFill>
              <a:latin typeface="+mj-lt"/>
              <a:ea typeface="Times New Roman" panose="02020603050405020304" pitchFamily="18" charset="0"/>
              <a:cs typeface="Calibri" panose="020F0502020204030204" pitchFamily="34" charset="0"/>
            </a:endParaRPr>
          </a:p>
          <a:p>
            <a:pPr marL="885825" lvl="1" indent="-428625">
              <a:buFont typeface="Wingdings" pitchFamily="2" charset="2"/>
              <a:buChar char="ü"/>
            </a:pPr>
            <a:r>
              <a:rPr lang="fr-CA" dirty="0">
                <a:solidFill>
                  <a:schemeClr val="accent1"/>
                </a:solidFill>
                <a:latin typeface="+mj-lt"/>
                <a:ea typeface="Times New Roman" panose="02020603050405020304" pitchFamily="18" charset="0"/>
                <a:cs typeface="Calibri" panose="020F0502020204030204" pitchFamily="34" charset="0"/>
              </a:rPr>
              <a:t>Implanter des services dans des </a:t>
            </a:r>
            <a:r>
              <a:rPr lang="fr-CA" b="1" dirty="0">
                <a:solidFill>
                  <a:schemeClr val="accent1"/>
                </a:solidFill>
                <a:latin typeface="+mj-lt"/>
                <a:ea typeface="Times New Roman" panose="02020603050405020304" pitchFamily="18" charset="0"/>
                <a:cs typeface="Calibri" panose="020F0502020204030204" pitchFamily="34" charset="0"/>
              </a:rPr>
              <a:t>lieux non-traditionnels </a:t>
            </a:r>
            <a:r>
              <a:rPr lang="fr-CA" dirty="0">
                <a:solidFill>
                  <a:schemeClr val="accent1"/>
                </a:solidFill>
                <a:latin typeface="+mj-lt"/>
                <a:ea typeface="Times New Roman" panose="02020603050405020304" pitchFamily="18" charset="0"/>
                <a:cs typeface="Calibri" panose="020F0502020204030204" pitchFamily="34" charset="0"/>
              </a:rPr>
              <a:t>où les victimes risquent d’être rencontrées (ex.: aéroports).</a:t>
            </a:r>
          </a:p>
          <a:p>
            <a:pPr lvl="1"/>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885825" lvl="1" indent="-428625">
              <a:buFont typeface="Wingdings" pitchFamily="2" charset="2"/>
              <a:buChar char="ü"/>
            </a:pPr>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9" name="Accolade fermante 18">
            <a:extLst>
              <a:ext uri="{FF2B5EF4-FFF2-40B4-BE49-F238E27FC236}">
                <a16:creationId xmlns:a16="http://schemas.microsoft.com/office/drawing/2014/main" id="{F22D9B8D-CCEE-B8FE-FC82-A4198877CD18}"/>
              </a:ext>
            </a:extLst>
          </p:cNvPr>
          <p:cNvSpPr/>
          <p:nvPr/>
        </p:nvSpPr>
        <p:spPr>
          <a:xfrm>
            <a:off x="9630589" y="2723124"/>
            <a:ext cx="873587" cy="5807349"/>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sz="2700"/>
          </a:p>
        </p:txBody>
      </p:sp>
      <p:sp>
        <p:nvSpPr>
          <p:cNvPr id="3" name="Espace réservé du texte 3">
            <a:extLst>
              <a:ext uri="{FF2B5EF4-FFF2-40B4-BE49-F238E27FC236}">
                <a16:creationId xmlns:a16="http://schemas.microsoft.com/office/drawing/2014/main" id="{F4A731FA-0451-3958-E090-6061124A7D0C}"/>
              </a:ext>
            </a:extLst>
          </p:cNvPr>
          <p:cNvSpPr txBox="1">
            <a:spLocks/>
          </p:cNvSpPr>
          <p:nvPr/>
        </p:nvSpPr>
        <p:spPr>
          <a:xfrm>
            <a:off x="870571" y="820643"/>
            <a:ext cx="5010755" cy="473873"/>
          </a:xfrm>
          <a:prstGeom prst="rect">
            <a:avLst/>
          </a:prstGeom>
          <a:solidFill>
            <a:schemeClr val="bg1"/>
          </a:solidFill>
        </p:spPr>
        <p:txBody>
          <a:bodyPr vert="horz" lIns="0" tIns="0" rIns="0" bIns="0" rtlCol="0" anchor="t" anchorCtr="0"/>
          <a:lstStyle>
            <a:defPPr rtl="0">
              <a:defRPr lang="fr-ca"/>
            </a:defPPr>
            <a:lvl1pPr marL="0" algn="l" defTabSz="914400" rtl="0" eaLnBrk="1" latinLnBrk="0" hangingPunct="1">
              <a:defRPr sz="1100" b="0" i="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700" b="1" dirty="0">
                <a:solidFill>
                  <a:schemeClr val="tx2"/>
                </a:solidFill>
                <a:latin typeface="Calibri" panose="020F0502020204030204" pitchFamily="34" charset="0"/>
                <a:cs typeface="Calibri" panose="020F0502020204030204" pitchFamily="34" charset="0"/>
              </a:rPr>
              <a:t>La disponibilité des services </a:t>
            </a:r>
          </a:p>
        </p:txBody>
      </p:sp>
      <p:sp>
        <p:nvSpPr>
          <p:cNvPr id="13" name="Moins 12">
            <a:extLst>
              <a:ext uri="{FF2B5EF4-FFF2-40B4-BE49-F238E27FC236}">
                <a16:creationId xmlns:a16="http://schemas.microsoft.com/office/drawing/2014/main" id="{3B689CA7-307B-704C-606F-CF015054146C}"/>
              </a:ext>
            </a:extLst>
          </p:cNvPr>
          <p:cNvSpPr/>
          <p:nvPr/>
        </p:nvSpPr>
        <p:spPr>
          <a:xfrm>
            <a:off x="0" y="1266050"/>
            <a:ext cx="6586398" cy="263631"/>
          </a:xfrm>
          <a:prstGeom prst="mathMinus">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pic>
        <p:nvPicPr>
          <p:cNvPr id="5" name="Image 4">
            <a:extLst>
              <a:ext uri="{FF2B5EF4-FFF2-40B4-BE49-F238E27FC236}">
                <a16:creationId xmlns:a16="http://schemas.microsoft.com/office/drawing/2014/main" id="{2989C00F-5253-9DFA-8958-64845F17C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725" y="4248209"/>
            <a:ext cx="6843733" cy="4772741"/>
          </a:xfrm>
          <a:prstGeom prst="rect">
            <a:avLst/>
          </a:prstGeom>
        </p:spPr>
      </p:pic>
      <p:sp>
        <p:nvSpPr>
          <p:cNvPr id="7" name="ZoneTexte 6">
            <a:extLst>
              <a:ext uri="{FF2B5EF4-FFF2-40B4-BE49-F238E27FC236}">
                <a16:creationId xmlns:a16="http://schemas.microsoft.com/office/drawing/2014/main" id="{555E8856-1DDB-B8E9-FB91-15DFD4AF092E}"/>
              </a:ext>
            </a:extLst>
          </p:cNvPr>
          <p:cNvSpPr txBox="1"/>
          <p:nvPr/>
        </p:nvSpPr>
        <p:spPr>
          <a:xfrm rot="16200000">
            <a:off x="9005437" y="5395965"/>
            <a:ext cx="1196353" cy="461665"/>
          </a:xfrm>
          <a:prstGeom prst="rect">
            <a:avLst/>
          </a:prstGeom>
          <a:noFill/>
        </p:spPr>
        <p:txBody>
          <a:bodyPr wrap="none" rtlCol="0">
            <a:spAutoFit/>
          </a:bodyPr>
          <a:lstStyle/>
          <a:p>
            <a:r>
              <a:rPr lang="fr-FR" sz="2400" b="1" dirty="0">
                <a:solidFill>
                  <a:schemeClr val="accent1"/>
                </a:solidFill>
              </a:rPr>
              <a:t>LEVIERS</a:t>
            </a:r>
          </a:p>
        </p:txBody>
      </p:sp>
      <p:pic>
        <p:nvPicPr>
          <p:cNvPr id="9" name="Image 8">
            <a:extLst>
              <a:ext uri="{FF2B5EF4-FFF2-40B4-BE49-F238E27FC236}">
                <a16:creationId xmlns:a16="http://schemas.microsoft.com/office/drawing/2014/main" id="{3235C6BA-0F1B-EDD6-4171-6BD49A43475C}"/>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6066147" y="8715395"/>
            <a:ext cx="1926925" cy="1059809"/>
          </a:xfrm>
          <a:prstGeom prst="rect">
            <a:avLst/>
          </a:prstGeom>
        </p:spPr>
      </p:pic>
    </p:spTree>
    <p:extLst>
      <p:ext uri="{BB962C8B-B14F-4D97-AF65-F5344CB8AC3E}">
        <p14:creationId xmlns:p14="http://schemas.microsoft.com/office/powerpoint/2010/main" val="349964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13AE8BDE-7AF9-C83C-3F3F-19D0D9494DCC}"/>
              </a:ext>
            </a:extLst>
          </p:cNvPr>
          <p:cNvSpPr txBox="1"/>
          <p:nvPr/>
        </p:nvSpPr>
        <p:spPr>
          <a:xfrm>
            <a:off x="824666" y="1878737"/>
            <a:ext cx="6586400" cy="2677656"/>
          </a:xfrm>
          <a:prstGeom prst="rect">
            <a:avLst/>
          </a:prstGeom>
          <a:noFill/>
        </p:spPr>
        <p:txBody>
          <a:bodyPr wrap="square">
            <a:spAutoFit/>
          </a:bodyPr>
          <a:lstStyle/>
          <a:p>
            <a:r>
              <a:rPr lang="fr-CA" sz="2100"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La réceptivité </a:t>
            </a:r>
            <a:r>
              <a:rPr lang="fr-CA" sz="21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concerne les facteurs qui influencent la </a:t>
            </a:r>
            <a:r>
              <a:rPr lang="fr-CA" sz="2100"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manière </a:t>
            </a:r>
            <a:r>
              <a:rPr lang="fr-CA" sz="21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dont les services sont offerts. Elle nécessite un </a:t>
            </a:r>
            <a:r>
              <a:rPr lang="fr-CA" sz="2100"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environnement</a:t>
            </a:r>
            <a:r>
              <a:rPr lang="fr-CA" sz="21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 qui suscite des sentiments de sécurité, de confiance et de respect dans une approche inclusive. Elle exige aussi des </a:t>
            </a:r>
            <a:r>
              <a:rPr lang="fr-CA" sz="2100"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compétences</a:t>
            </a:r>
            <a:r>
              <a:rPr lang="fr-CA" sz="21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 </a:t>
            </a:r>
            <a:r>
              <a:rPr lang="fr-CA" sz="2100"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professionnelles</a:t>
            </a:r>
            <a:r>
              <a:rPr lang="fr-CA" sz="2100"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 qui se traduisent par la capacité à prendre le temps de se mettre à la disposition des jeunes sans jugement et dans une posture sensible et accueillante.</a:t>
            </a:r>
            <a:r>
              <a:rPr lang="fr-CA" sz="2100" dirty="0">
                <a:solidFill>
                  <a:schemeClr val="accent1"/>
                </a:solidFill>
                <a:latin typeface="Calibri" panose="020F0502020204030204" pitchFamily="34" charset="0"/>
                <a:cs typeface="Calibri" panose="020F0502020204030204" pitchFamily="34" charset="0"/>
              </a:rPr>
              <a:t> </a:t>
            </a:r>
            <a:endParaRPr lang="fr-CA" sz="21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C8642928-3418-8C0B-39B4-DD77321C9C35}"/>
              </a:ext>
            </a:extLst>
          </p:cNvPr>
          <p:cNvSpPr txBox="1"/>
          <p:nvPr/>
        </p:nvSpPr>
        <p:spPr>
          <a:xfrm>
            <a:off x="10616974" y="911572"/>
            <a:ext cx="7067489" cy="9048631"/>
          </a:xfrm>
          <a:prstGeom prst="rect">
            <a:avLst/>
          </a:prstGeom>
          <a:noFill/>
        </p:spPr>
        <p:txBody>
          <a:bodyPr wrap="square">
            <a:spAutoFit/>
          </a:bodyPr>
          <a:lstStyle/>
          <a:p>
            <a:r>
              <a:rPr lang="fr-FR" sz="2000" b="1" dirty="0">
                <a:solidFill>
                  <a:schemeClr val="accent1"/>
                </a:solidFill>
              </a:rPr>
              <a:t>La réceptivité passerait </a:t>
            </a:r>
            <a:r>
              <a:rPr lang="fr-CA" sz="2000" b="1" dirty="0">
                <a:solidFill>
                  <a:schemeClr val="accent1"/>
                </a:solidFill>
              </a:rPr>
              <a:t>surtout par le savoir-être des intervenants : </a:t>
            </a:r>
          </a:p>
          <a:p>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Respect et absence de jugement peu importe les comportements manifestés ou la volonté de changer </a:t>
            </a:r>
          </a:p>
          <a:p>
            <a:pPr marL="428625" indent="-428625">
              <a:buFont typeface="Wingdings" pitchFamily="2" charset="2"/>
              <a:buChar char="ü"/>
            </a:pPr>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428625" indent="-428625">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Capacité d’écoute, de compassion et d’empathie véritable</a:t>
            </a:r>
          </a:p>
          <a:p>
            <a:pPr lvl="0"/>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428625" indent="-428625">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Respect du rythme, reconnaissance du temps nécessaire pour changer</a:t>
            </a:r>
          </a:p>
          <a:p>
            <a:pPr marL="428625" indent="-428625">
              <a:buFont typeface="Wingdings" pitchFamily="2" charset="2"/>
              <a:buChar char="ü"/>
            </a:pPr>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428625" indent="-428625">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Acceptation de la colère, de la résistance et de l’apparente incohérence de certains choix</a:t>
            </a:r>
          </a:p>
          <a:p>
            <a:pPr lvl="0"/>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428625" indent="-428625">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Relation de confiance pour pouvoir aborder des sujets sensibles</a:t>
            </a:r>
          </a:p>
          <a:p>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428625" indent="-428625">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Soutien et encouragement plutôt que blâme</a:t>
            </a:r>
          </a:p>
          <a:p>
            <a:pPr lvl="0"/>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428625" indent="-428625">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Stabilité, constance, régularité et cohérence</a:t>
            </a:r>
          </a:p>
          <a:p>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428625" indent="-428625">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Langage respectueux et approprié, adapter le vocabulaire pour celles qui ne se considèrent pas comme des victimes</a:t>
            </a:r>
          </a:p>
          <a:p>
            <a:pPr lvl="0"/>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lvl="0"/>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lvl="0"/>
            <a:r>
              <a:rPr lang="fr-CA" sz="2000"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La qualité de l’environnement est aussi primordiale : </a:t>
            </a:r>
          </a:p>
          <a:p>
            <a:pPr lvl="0"/>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428625" indent="-428625">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Environnement et climat de groupe sains et sécurisants</a:t>
            </a:r>
          </a:p>
          <a:p>
            <a:pPr lvl="0"/>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428625" indent="-428625">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Garantie de confidentialité</a:t>
            </a:r>
          </a:p>
          <a:p>
            <a:pPr lvl="0"/>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428625" indent="-428625">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Approche inclusive</a:t>
            </a:r>
          </a:p>
          <a:p>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2" name="Espace réservé du texte 3">
            <a:extLst>
              <a:ext uri="{FF2B5EF4-FFF2-40B4-BE49-F238E27FC236}">
                <a16:creationId xmlns:a16="http://schemas.microsoft.com/office/drawing/2014/main" id="{B3774570-1177-17C4-D182-B1C497AE8636}"/>
              </a:ext>
            </a:extLst>
          </p:cNvPr>
          <p:cNvSpPr txBox="1">
            <a:spLocks/>
          </p:cNvSpPr>
          <p:nvPr/>
        </p:nvSpPr>
        <p:spPr>
          <a:xfrm>
            <a:off x="870571" y="820643"/>
            <a:ext cx="5010755" cy="473873"/>
          </a:xfrm>
          <a:prstGeom prst="rect">
            <a:avLst/>
          </a:prstGeom>
        </p:spPr>
        <p:txBody>
          <a:bodyPr vert="horz" lIns="0" tIns="0" rIns="0" bIns="0" rtlCol="0" anchor="t" anchorCtr="0"/>
          <a:lstStyle>
            <a:defPPr rtl="0">
              <a:defRPr lang="fr-ca"/>
            </a:defPPr>
            <a:lvl1pPr marL="0" algn="l" defTabSz="914400" rtl="0" eaLnBrk="1" latinLnBrk="0" hangingPunct="1">
              <a:defRPr sz="1100" b="0" i="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700" b="1" dirty="0">
                <a:solidFill>
                  <a:schemeClr val="tx2"/>
                </a:solidFill>
                <a:latin typeface="Calibri" panose="020F0502020204030204" pitchFamily="34" charset="0"/>
                <a:cs typeface="Calibri" panose="020F0502020204030204" pitchFamily="34" charset="0"/>
              </a:rPr>
              <a:t>La réceptivité aux services</a:t>
            </a:r>
          </a:p>
        </p:txBody>
      </p:sp>
      <p:sp>
        <p:nvSpPr>
          <p:cNvPr id="15" name="Moins 14">
            <a:extLst>
              <a:ext uri="{FF2B5EF4-FFF2-40B4-BE49-F238E27FC236}">
                <a16:creationId xmlns:a16="http://schemas.microsoft.com/office/drawing/2014/main" id="{E3B9C8E6-7FF0-4DF4-20AE-665FAF140B9C}"/>
              </a:ext>
            </a:extLst>
          </p:cNvPr>
          <p:cNvSpPr/>
          <p:nvPr/>
        </p:nvSpPr>
        <p:spPr>
          <a:xfrm>
            <a:off x="0" y="1266050"/>
            <a:ext cx="6586398" cy="263631"/>
          </a:xfrm>
          <a:prstGeom prst="mathMinus">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pic>
        <p:nvPicPr>
          <p:cNvPr id="7" name="Image 6">
            <a:extLst>
              <a:ext uri="{FF2B5EF4-FFF2-40B4-BE49-F238E27FC236}">
                <a16:creationId xmlns:a16="http://schemas.microsoft.com/office/drawing/2014/main" id="{CC069653-78AD-FDA7-0640-C1B7D1D7E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37" y="4879558"/>
            <a:ext cx="6880199" cy="4586799"/>
          </a:xfrm>
          <a:prstGeom prst="rect">
            <a:avLst/>
          </a:prstGeom>
        </p:spPr>
      </p:pic>
      <p:sp>
        <p:nvSpPr>
          <p:cNvPr id="3" name="Accolade fermante 2">
            <a:extLst>
              <a:ext uri="{FF2B5EF4-FFF2-40B4-BE49-F238E27FC236}">
                <a16:creationId xmlns:a16="http://schemas.microsoft.com/office/drawing/2014/main" id="{742990CB-63A0-053B-5A45-1FA8A61C85DC}"/>
              </a:ext>
            </a:extLst>
          </p:cNvPr>
          <p:cNvSpPr/>
          <p:nvPr/>
        </p:nvSpPr>
        <p:spPr>
          <a:xfrm>
            <a:off x="9478076" y="1381168"/>
            <a:ext cx="873587" cy="7524661"/>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sz="2700"/>
          </a:p>
        </p:txBody>
      </p:sp>
      <p:sp>
        <p:nvSpPr>
          <p:cNvPr id="4" name="ZoneTexte 3">
            <a:extLst>
              <a:ext uri="{FF2B5EF4-FFF2-40B4-BE49-F238E27FC236}">
                <a16:creationId xmlns:a16="http://schemas.microsoft.com/office/drawing/2014/main" id="{2C61B0B3-A18B-CD18-D2B0-2646EE14351C}"/>
              </a:ext>
            </a:extLst>
          </p:cNvPr>
          <p:cNvSpPr txBox="1"/>
          <p:nvPr/>
        </p:nvSpPr>
        <p:spPr>
          <a:xfrm rot="16200000">
            <a:off x="8860427" y="4912666"/>
            <a:ext cx="1196353" cy="461665"/>
          </a:xfrm>
          <a:prstGeom prst="rect">
            <a:avLst/>
          </a:prstGeom>
          <a:noFill/>
        </p:spPr>
        <p:txBody>
          <a:bodyPr wrap="none" rtlCol="0">
            <a:spAutoFit/>
          </a:bodyPr>
          <a:lstStyle/>
          <a:p>
            <a:r>
              <a:rPr lang="fr-FR" sz="2400" b="1" dirty="0">
                <a:solidFill>
                  <a:schemeClr val="accent1"/>
                </a:solidFill>
              </a:rPr>
              <a:t>LEVIERS</a:t>
            </a:r>
          </a:p>
        </p:txBody>
      </p:sp>
      <p:pic>
        <p:nvPicPr>
          <p:cNvPr id="5" name="Image 4">
            <a:extLst>
              <a:ext uri="{FF2B5EF4-FFF2-40B4-BE49-F238E27FC236}">
                <a16:creationId xmlns:a16="http://schemas.microsoft.com/office/drawing/2014/main" id="{DDC335EF-2C0B-40DF-FEF3-D21B94C1256D}"/>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6066147" y="8715395"/>
            <a:ext cx="1926925" cy="1059809"/>
          </a:xfrm>
          <a:prstGeom prst="rect">
            <a:avLst/>
          </a:prstGeom>
        </p:spPr>
      </p:pic>
    </p:spTree>
    <p:extLst>
      <p:ext uri="{BB962C8B-B14F-4D97-AF65-F5344CB8AC3E}">
        <p14:creationId xmlns:p14="http://schemas.microsoft.com/office/powerpoint/2010/main" val="108485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11FEA89C-4562-7491-7ECB-6A5F9164916F}"/>
              </a:ext>
            </a:extLst>
          </p:cNvPr>
          <p:cNvSpPr txBox="1"/>
          <p:nvPr/>
        </p:nvSpPr>
        <p:spPr>
          <a:xfrm>
            <a:off x="10477623" y="1266050"/>
            <a:ext cx="7224956" cy="8217634"/>
          </a:xfrm>
          <a:prstGeom prst="rect">
            <a:avLst/>
          </a:prstGeom>
          <a:noFill/>
        </p:spPr>
        <p:txBody>
          <a:bodyPr wrap="square">
            <a:spAutoFit/>
          </a:bodyPr>
          <a:lstStyle/>
          <a:p>
            <a:pPr algn="just"/>
            <a:endParaRPr lang="fr-CA" dirty="0">
              <a:solidFill>
                <a:schemeClr val="accent1"/>
              </a:solidFill>
              <a:latin typeface="Calibri" panose="020F0502020204030204" pitchFamily="34" charset="0"/>
              <a:ea typeface="Times New Roman" panose="02020603050405020304" pitchFamily="18" charset="0"/>
              <a:cs typeface="Arial" panose="020B0604020202020204" pitchFamily="34" charset="0"/>
            </a:endParaRPr>
          </a:p>
          <a:p>
            <a:pPr algn="just"/>
            <a:r>
              <a:rPr lang="fr-CA" sz="2000" b="1" dirty="0">
                <a:solidFill>
                  <a:schemeClr val="accent1"/>
                </a:solidFill>
                <a:latin typeface="Calibri" panose="020F0502020204030204" pitchFamily="34" charset="0"/>
                <a:ea typeface="Times New Roman" panose="02020603050405020304" pitchFamily="18" charset="0"/>
                <a:cs typeface="Arial" panose="020B0604020202020204" pitchFamily="34" charset="0"/>
              </a:rPr>
              <a:t>Le temps </a:t>
            </a:r>
          </a:p>
          <a:p>
            <a:pPr algn="just"/>
            <a:endParaRPr lang="fr-CA" dirty="0">
              <a:solidFill>
                <a:schemeClr val="accent1"/>
              </a:solidFill>
              <a:latin typeface="Calibri" panose="020F0502020204030204" pitchFamily="34" charset="0"/>
              <a:ea typeface="Times New Roman" panose="02020603050405020304" pitchFamily="18" charset="0"/>
              <a:cs typeface="Arial" panose="020B0604020202020204" pitchFamily="34" charset="0"/>
            </a:endParaRPr>
          </a:p>
          <a:p>
            <a:pPr marL="285750" indent="-285750" algn="just">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Faire preuve de flexibilité/souplesse en termes d’horaire</a:t>
            </a:r>
          </a:p>
          <a:p>
            <a:pPr algn="just"/>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Avoir accès à du soutien en tout temps (soirs, nuits, fins de semaine)</a:t>
            </a:r>
          </a:p>
          <a:p>
            <a:pPr algn="just"/>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Pouvoir réintégrer un service après une interruption pendant une certaine période ou avoir des fins de traitement modulables</a:t>
            </a:r>
          </a:p>
          <a:p>
            <a:pPr algn="just"/>
            <a:endParaRPr lang="fr-CA" dirty="0">
              <a:solidFill>
                <a:schemeClr val="accent1"/>
              </a:solidFill>
              <a:latin typeface="Calibri" panose="020F0502020204030204" pitchFamily="34" charset="0"/>
              <a:ea typeface="Times New Roman" panose="02020603050405020304" pitchFamily="18" charset="0"/>
              <a:cs typeface="Arial" panose="020B0604020202020204" pitchFamily="34" charset="0"/>
            </a:endParaRPr>
          </a:p>
          <a:p>
            <a:pPr algn="just"/>
            <a:r>
              <a:rPr lang="fr-CA" sz="2000" b="1" dirty="0">
                <a:solidFill>
                  <a:schemeClr val="accent1"/>
                </a:solidFill>
                <a:latin typeface="Calibri" panose="020F0502020204030204" pitchFamily="34" charset="0"/>
                <a:ea typeface="Times New Roman" panose="02020603050405020304" pitchFamily="18" charset="0"/>
                <a:cs typeface="Arial" panose="020B0604020202020204" pitchFamily="34" charset="0"/>
              </a:rPr>
              <a:t>L’espace</a:t>
            </a:r>
          </a:p>
          <a:p>
            <a:pPr algn="just"/>
            <a:endParaRPr lang="fr-CA" dirty="0">
              <a:solidFill>
                <a:schemeClr val="accent1"/>
              </a:solidFill>
              <a:latin typeface="Calibri" panose="020F0502020204030204" pitchFamily="34" charset="0"/>
              <a:ea typeface="Times New Roman" panose="02020603050405020304" pitchFamily="18" charset="0"/>
              <a:cs typeface="Arial" panose="020B0604020202020204" pitchFamily="34" charset="0"/>
            </a:endParaRPr>
          </a:p>
          <a:p>
            <a:pPr marL="338138" indent="-338138" algn="just">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Pouvoir rencontrer des intervenants dans des lieux informels de son choix dans la communauté</a:t>
            </a:r>
          </a:p>
          <a:p>
            <a:pPr algn="just"/>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338138" indent="-338138" algn="just">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Avoir des espaces qui préservent l’intimité et la confidentialité</a:t>
            </a:r>
          </a:p>
          <a:p>
            <a:pPr algn="just"/>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338138" indent="-338138" algn="just">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Maintenir les jeunes dans leur communauté plutôt que de les orienter vers des services situés à l'extérieur de leur environnement</a:t>
            </a:r>
          </a:p>
          <a:p>
            <a:pPr algn="just"/>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338138" indent="-338138" algn="just">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Offrir des lieux sûrs hors de portée des proxénètes pour les victimes, tout en assurant le maintien de l’autonomie et la liberté de mouvement</a:t>
            </a:r>
          </a:p>
          <a:p>
            <a:pPr algn="just"/>
            <a:endParaRPr lang="fr-CA" dirty="0">
              <a:solidFill>
                <a:schemeClr val="accent1"/>
              </a:solidFill>
              <a:latin typeface="Calibri" panose="020F0502020204030204" pitchFamily="34" charset="0"/>
              <a:ea typeface="Times New Roman" panose="02020603050405020304" pitchFamily="18" charset="0"/>
              <a:cs typeface="Arial" panose="020B0604020202020204" pitchFamily="34" charset="0"/>
            </a:endParaRPr>
          </a:p>
          <a:p>
            <a:pPr algn="just"/>
            <a:r>
              <a:rPr lang="fr-CA" sz="2000" b="1" dirty="0">
                <a:solidFill>
                  <a:schemeClr val="accent1"/>
                </a:solidFill>
                <a:latin typeface="Calibri" panose="020F0502020204030204" pitchFamily="34" charset="0"/>
                <a:ea typeface="Times New Roman" panose="02020603050405020304" pitchFamily="18" charset="0"/>
                <a:cs typeface="Arial" panose="020B0604020202020204" pitchFamily="34" charset="0"/>
              </a:rPr>
              <a:t>La communication </a:t>
            </a:r>
          </a:p>
          <a:p>
            <a:pPr algn="just"/>
            <a:endParaRPr lang="fr-CA" dirty="0">
              <a:solidFill>
                <a:schemeClr val="accent1"/>
              </a:solidFill>
              <a:latin typeface="Calibri" panose="020F0502020204030204" pitchFamily="34" charset="0"/>
              <a:ea typeface="Times New Roman" panose="02020603050405020304" pitchFamily="18" charset="0"/>
              <a:cs typeface="Arial" panose="020B0604020202020204" pitchFamily="34" charset="0"/>
            </a:endParaRPr>
          </a:p>
          <a:p>
            <a:pPr marL="285750" indent="-285750" algn="just">
              <a:buFont typeface="Wingdings" pitchFamily="2" charset="2"/>
              <a:buChar char="ü"/>
            </a:pPr>
            <a:r>
              <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Avoir accès à des outils numériques pour communiquer/texter en tout temps ou pour partager facilement et rapidement de l’information de façon confidentielle sur ses états ou sur sa situation</a:t>
            </a:r>
          </a:p>
          <a:p>
            <a:pPr algn="just"/>
            <a:endParaRPr lang="fr-CA" dirty="0">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8" name="Espace réservé du texte 3">
            <a:extLst>
              <a:ext uri="{FF2B5EF4-FFF2-40B4-BE49-F238E27FC236}">
                <a16:creationId xmlns:a16="http://schemas.microsoft.com/office/drawing/2014/main" id="{7782E1C6-811D-A9F3-B4F6-BCB3A3CBDCE7}"/>
              </a:ext>
            </a:extLst>
          </p:cNvPr>
          <p:cNvSpPr txBox="1">
            <a:spLocks/>
          </p:cNvSpPr>
          <p:nvPr/>
        </p:nvSpPr>
        <p:spPr>
          <a:xfrm>
            <a:off x="870571" y="820643"/>
            <a:ext cx="5010755" cy="473873"/>
          </a:xfrm>
          <a:prstGeom prst="rect">
            <a:avLst/>
          </a:prstGeom>
        </p:spPr>
        <p:txBody>
          <a:bodyPr vert="horz" lIns="0" tIns="0" rIns="0" bIns="0" rtlCol="0" anchor="t" anchorCtr="0"/>
          <a:lstStyle>
            <a:defPPr rtl="0">
              <a:defRPr lang="fr-ca"/>
            </a:defPPr>
            <a:lvl1pPr marL="0" algn="l" defTabSz="914400" rtl="0" eaLnBrk="1" latinLnBrk="0" hangingPunct="1">
              <a:defRPr sz="1100" b="0" i="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700" b="1" dirty="0">
                <a:solidFill>
                  <a:schemeClr val="tx2"/>
                </a:solidFill>
                <a:latin typeface="Calibri" panose="020F0502020204030204" pitchFamily="34" charset="0"/>
                <a:cs typeface="Calibri" panose="020F0502020204030204" pitchFamily="34" charset="0"/>
              </a:rPr>
              <a:t>L’adaptabilité des services</a:t>
            </a:r>
          </a:p>
        </p:txBody>
      </p:sp>
      <p:sp>
        <p:nvSpPr>
          <p:cNvPr id="9" name="Moins 8">
            <a:extLst>
              <a:ext uri="{FF2B5EF4-FFF2-40B4-BE49-F238E27FC236}">
                <a16:creationId xmlns:a16="http://schemas.microsoft.com/office/drawing/2014/main" id="{3B3590F2-12B2-B467-0DF3-81D61B2EBC0C}"/>
              </a:ext>
            </a:extLst>
          </p:cNvPr>
          <p:cNvSpPr/>
          <p:nvPr/>
        </p:nvSpPr>
        <p:spPr>
          <a:xfrm>
            <a:off x="0" y="1266050"/>
            <a:ext cx="6586398" cy="263631"/>
          </a:xfrm>
          <a:prstGeom prst="mathMinus">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pic>
        <p:nvPicPr>
          <p:cNvPr id="23" name="Image 22">
            <a:extLst>
              <a:ext uri="{FF2B5EF4-FFF2-40B4-BE49-F238E27FC236}">
                <a16:creationId xmlns:a16="http://schemas.microsoft.com/office/drawing/2014/main" id="{BBF12910-72DB-1CF2-A9EB-329140BC8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672" y="4345137"/>
            <a:ext cx="7068795" cy="4485581"/>
          </a:xfrm>
          <a:prstGeom prst="rect">
            <a:avLst/>
          </a:prstGeom>
        </p:spPr>
      </p:pic>
      <p:sp>
        <p:nvSpPr>
          <p:cNvPr id="3" name="ZoneTexte 2">
            <a:extLst>
              <a:ext uri="{FF2B5EF4-FFF2-40B4-BE49-F238E27FC236}">
                <a16:creationId xmlns:a16="http://schemas.microsoft.com/office/drawing/2014/main" id="{30E694B0-4E87-8EBC-8B8B-47D0EBD88B37}"/>
              </a:ext>
            </a:extLst>
          </p:cNvPr>
          <p:cNvSpPr txBox="1"/>
          <p:nvPr/>
        </p:nvSpPr>
        <p:spPr>
          <a:xfrm>
            <a:off x="820672" y="2144968"/>
            <a:ext cx="6417121" cy="1487330"/>
          </a:xfrm>
          <a:prstGeom prst="rect">
            <a:avLst/>
          </a:prstGeom>
          <a:noFill/>
        </p:spPr>
        <p:txBody>
          <a:bodyPr wrap="square">
            <a:spAutoFit/>
          </a:bodyPr>
          <a:lstStyle/>
          <a:p>
            <a:pPr lvl="0" algn="just">
              <a:lnSpc>
                <a:spcPct val="115000"/>
              </a:lnSpc>
              <a:spcAft>
                <a:spcPts val="800"/>
              </a:spcAft>
            </a:pPr>
            <a:r>
              <a:rPr lang="fr-FR" sz="20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L’adaptabilité</a:t>
            </a:r>
            <a:r>
              <a:rPr lang="fr-FR" sz="2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implique que les services soient modulés dans le </a:t>
            </a:r>
            <a:r>
              <a:rPr lang="fr-FR" sz="20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temps</a:t>
            </a:r>
            <a:r>
              <a:rPr lang="fr-FR" sz="2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et dans </a:t>
            </a:r>
            <a:r>
              <a:rPr lang="fr-FR" sz="20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l’espace</a:t>
            </a:r>
            <a:r>
              <a:rPr lang="fr-FR" sz="2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à des modalités qui correspondent à la réalité des jeunes (ex. : lieux, horaires, prise de rendez-vous). </a:t>
            </a:r>
            <a:endParaRPr lang="fr-CA" sz="20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Accolade fermante 3">
            <a:extLst>
              <a:ext uri="{FF2B5EF4-FFF2-40B4-BE49-F238E27FC236}">
                <a16:creationId xmlns:a16="http://schemas.microsoft.com/office/drawing/2014/main" id="{BCE419CB-2542-72DB-D423-E225F24B7AB9}"/>
              </a:ext>
            </a:extLst>
          </p:cNvPr>
          <p:cNvSpPr/>
          <p:nvPr/>
        </p:nvSpPr>
        <p:spPr>
          <a:xfrm>
            <a:off x="9466947" y="1738932"/>
            <a:ext cx="873587" cy="7439903"/>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sz="2700"/>
          </a:p>
        </p:txBody>
      </p:sp>
      <p:sp>
        <p:nvSpPr>
          <p:cNvPr id="5" name="ZoneTexte 4">
            <a:extLst>
              <a:ext uri="{FF2B5EF4-FFF2-40B4-BE49-F238E27FC236}">
                <a16:creationId xmlns:a16="http://schemas.microsoft.com/office/drawing/2014/main" id="{E1751B8D-A292-51FC-79DD-F1CBBFE46528}"/>
              </a:ext>
            </a:extLst>
          </p:cNvPr>
          <p:cNvSpPr txBox="1"/>
          <p:nvPr/>
        </p:nvSpPr>
        <p:spPr>
          <a:xfrm rot="16200000">
            <a:off x="8723282" y="4912667"/>
            <a:ext cx="1487330" cy="461665"/>
          </a:xfrm>
          <a:prstGeom prst="rect">
            <a:avLst/>
          </a:prstGeom>
          <a:noFill/>
        </p:spPr>
        <p:txBody>
          <a:bodyPr wrap="square" rtlCol="0">
            <a:spAutoFit/>
          </a:bodyPr>
          <a:lstStyle/>
          <a:p>
            <a:r>
              <a:rPr lang="fr-FR" sz="2400" b="1" dirty="0">
                <a:solidFill>
                  <a:schemeClr val="accent1"/>
                </a:solidFill>
              </a:rPr>
              <a:t>LEVIERS</a:t>
            </a:r>
          </a:p>
        </p:txBody>
      </p:sp>
      <p:pic>
        <p:nvPicPr>
          <p:cNvPr id="19" name="Image 18">
            <a:extLst>
              <a:ext uri="{FF2B5EF4-FFF2-40B4-BE49-F238E27FC236}">
                <a16:creationId xmlns:a16="http://schemas.microsoft.com/office/drawing/2014/main" id="{BC02C175-D12D-F0DF-9C90-08FB6878C322}"/>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6066147" y="8953779"/>
            <a:ext cx="1926925" cy="1059809"/>
          </a:xfrm>
          <a:prstGeom prst="rect">
            <a:avLst/>
          </a:prstGeom>
        </p:spPr>
      </p:pic>
    </p:spTree>
    <p:extLst>
      <p:ext uri="{BB962C8B-B14F-4D97-AF65-F5344CB8AC3E}">
        <p14:creationId xmlns:p14="http://schemas.microsoft.com/office/powerpoint/2010/main" val="247315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5C35EE-995E-5D67-4BB8-EBAEFA1AC0F2}"/>
            </a:ext>
          </a:extLst>
        </p:cNvPr>
        <p:cNvGrpSpPr/>
        <p:nvPr/>
      </p:nvGrpSpPr>
      <p:grpSpPr>
        <a:xfrm>
          <a:off x="0" y="0"/>
          <a:ext cx="0" cy="0"/>
          <a:chOff x="0" y="0"/>
          <a:chExt cx="0" cy="0"/>
        </a:xfrm>
      </p:grpSpPr>
      <p:sp>
        <p:nvSpPr>
          <p:cNvPr id="13" name="ZoneTexte 12">
            <a:extLst>
              <a:ext uri="{FF2B5EF4-FFF2-40B4-BE49-F238E27FC236}">
                <a16:creationId xmlns:a16="http://schemas.microsoft.com/office/drawing/2014/main" id="{264AA999-CBD6-53C7-B470-CE82D2492BF6}"/>
              </a:ext>
            </a:extLst>
          </p:cNvPr>
          <p:cNvSpPr txBox="1"/>
          <p:nvPr/>
        </p:nvSpPr>
        <p:spPr>
          <a:xfrm>
            <a:off x="10652226" y="3789387"/>
            <a:ext cx="6793771" cy="2862322"/>
          </a:xfrm>
          <a:prstGeom prst="rect">
            <a:avLst/>
          </a:prstGeom>
          <a:noFill/>
        </p:spPr>
        <p:txBody>
          <a:bodyPr wrap="square">
            <a:spAutoFit/>
          </a:bodyPr>
          <a:lstStyle/>
          <a:p>
            <a:pPr algn="just"/>
            <a:endParaRPr lang="fr-CA" dirty="0">
              <a:solidFill>
                <a:schemeClr val="accent1"/>
              </a:solidFill>
              <a:ea typeface="Times New Roman" panose="02020603050405020304" pitchFamily="18" charset="0"/>
              <a:cs typeface="Arial" panose="020B0604020202020204" pitchFamily="34" charset="0"/>
            </a:endParaRPr>
          </a:p>
          <a:p>
            <a:pPr marL="338138" indent="-338138" algn="just">
              <a:buFont typeface="Wingdings" pitchFamily="2" charset="2"/>
              <a:buChar char="ü"/>
            </a:pPr>
            <a:r>
              <a:rPr lang="fr-CA" dirty="0">
                <a:solidFill>
                  <a:schemeClr val="accent1"/>
                </a:solidFill>
                <a:ea typeface="Times New Roman" panose="02020603050405020304" pitchFamily="18" charset="0"/>
                <a:cs typeface="Calibri" panose="020F0502020204030204" pitchFamily="34" charset="0"/>
              </a:rPr>
              <a:t>Avoir accès à des services de proximité, tant en milieu urbain que rural</a:t>
            </a:r>
          </a:p>
          <a:p>
            <a:pPr marL="338138" indent="-338138" algn="just">
              <a:buFont typeface="Wingdings" pitchFamily="2" charset="2"/>
              <a:buChar char="ü"/>
            </a:pPr>
            <a:endParaRPr lang="fr-CA" dirty="0">
              <a:solidFill>
                <a:schemeClr val="accent1"/>
              </a:solidFill>
              <a:ea typeface="Times New Roman" panose="02020603050405020304" pitchFamily="18" charset="0"/>
              <a:cs typeface="Calibri" panose="020F0502020204030204" pitchFamily="34" charset="0"/>
            </a:endParaRPr>
          </a:p>
          <a:p>
            <a:pPr marL="338138" indent="-338138" algn="just">
              <a:buFont typeface="Wingdings" pitchFamily="2" charset="2"/>
              <a:buChar char="ü"/>
            </a:pPr>
            <a:r>
              <a:rPr lang="fr-CA" dirty="0">
                <a:solidFill>
                  <a:schemeClr val="accent1"/>
                </a:solidFill>
                <a:ea typeface="Calibri" panose="020F0502020204030204" pitchFamily="34" charset="0"/>
              </a:rPr>
              <a:t>O</a:t>
            </a:r>
            <a:r>
              <a:rPr lang="fr-CA" sz="1800" dirty="0">
                <a:solidFill>
                  <a:schemeClr val="accent1"/>
                </a:solidFill>
                <a:effectLst/>
                <a:ea typeface="Calibri" panose="020F0502020204030204" pitchFamily="34" charset="0"/>
              </a:rPr>
              <a:t>ffrir des jetons ou billets de transport pour être en mesure d’atteindre les services</a:t>
            </a:r>
            <a:r>
              <a:rPr lang="fr-CA" dirty="0">
                <a:solidFill>
                  <a:schemeClr val="accent1"/>
                </a:solidFill>
                <a:effectLst/>
              </a:rPr>
              <a:t> </a:t>
            </a:r>
          </a:p>
          <a:p>
            <a:pPr marL="338138" indent="-338138" algn="just">
              <a:buFont typeface="Wingdings" pitchFamily="2" charset="2"/>
              <a:buChar char="ü"/>
            </a:pPr>
            <a:endParaRPr lang="fr-CA" dirty="0">
              <a:solidFill>
                <a:schemeClr val="accent1"/>
              </a:solidFill>
              <a:ea typeface="Times New Roman" panose="02020603050405020304" pitchFamily="18" charset="0"/>
              <a:cs typeface="Arial" panose="020B0604020202020204" pitchFamily="34" charset="0"/>
            </a:endParaRPr>
          </a:p>
          <a:p>
            <a:pPr marL="338138" indent="-338138" algn="just">
              <a:buFont typeface="Wingdings" pitchFamily="2" charset="2"/>
              <a:buChar char="ü"/>
            </a:pPr>
            <a:r>
              <a:rPr lang="fr-CA" sz="1800" dirty="0">
                <a:solidFill>
                  <a:schemeClr val="accent1"/>
                </a:solidFill>
                <a:effectLst/>
                <a:ea typeface="Calibri" panose="020F0502020204030204" pitchFamily="34" charset="0"/>
              </a:rPr>
              <a:t>la gratuité des services et la couverture suffisante des services d’assurances</a:t>
            </a:r>
            <a:endParaRPr lang="fr-CA" dirty="0">
              <a:solidFill>
                <a:schemeClr val="accent1"/>
              </a:solidFill>
              <a:ea typeface="Times New Roman" panose="02020603050405020304" pitchFamily="18" charset="0"/>
              <a:cs typeface="Arial" panose="020B0604020202020204" pitchFamily="34" charset="0"/>
            </a:endParaRPr>
          </a:p>
          <a:p>
            <a:pPr algn="just"/>
            <a:endParaRPr lang="fr-CA" dirty="0">
              <a:solidFill>
                <a:srgbClr val="5D87A3"/>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8" name="Espace réservé du texte 3">
            <a:extLst>
              <a:ext uri="{FF2B5EF4-FFF2-40B4-BE49-F238E27FC236}">
                <a16:creationId xmlns:a16="http://schemas.microsoft.com/office/drawing/2014/main" id="{9B2133ED-EBB4-6263-1A12-1EAACA2C8F0A}"/>
              </a:ext>
            </a:extLst>
          </p:cNvPr>
          <p:cNvSpPr txBox="1">
            <a:spLocks/>
          </p:cNvSpPr>
          <p:nvPr/>
        </p:nvSpPr>
        <p:spPr>
          <a:xfrm>
            <a:off x="870571" y="820643"/>
            <a:ext cx="5010755" cy="473873"/>
          </a:xfrm>
          <a:prstGeom prst="rect">
            <a:avLst/>
          </a:prstGeom>
        </p:spPr>
        <p:txBody>
          <a:bodyPr vert="horz" lIns="0" tIns="0" rIns="0" bIns="0" rtlCol="0" anchor="t" anchorCtr="0"/>
          <a:lstStyle>
            <a:defPPr rtl="0">
              <a:defRPr lang="fr-ca"/>
            </a:defPPr>
            <a:lvl1pPr marL="0" algn="l" defTabSz="914400" rtl="0" eaLnBrk="1" latinLnBrk="0" hangingPunct="1">
              <a:defRPr sz="1100" b="0" i="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700" b="1" dirty="0">
                <a:solidFill>
                  <a:schemeClr val="tx2"/>
                </a:solidFill>
                <a:latin typeface="Calibri" panose="020F0502020204030204" pitchFamily="34" charset="0"/>
                <a:cs typeface="Calibri" panose="020F0502020204030204" pitchFamily="34" charset="0"/>
              </a:rPr>
              <a:t>L’accessibilité des services</a:t>
            </a:r>
          </a:p>
        </p:txBody>
      </p:sp>
      <p:sp>
        <p:nvSpPr>
          <p:cNvPr id="9" name="Moins 8">
            <a:extLst>
              <a:ext uri="{FF2B5EF4-FFF2-40B4-BE49-F238E27FC236}">
                <a16:creationId xmlns:a16="http://schemas.microsoft.com/office/drawing/2014/main" id="{A60DF355-8917-D08C-019A-886E1519FED7}"/>
              </a:ext>
            </a:extLst>
          </p:cNvPr>
          <p:cNvSpPr/>
          <p:nvPr/>
        </p:nvSpPr>
        <p:spPr>
          <a:xfrm>
            <a:off x="0" y="1266050"/>
            <a:ext cx="6586398" cy="263631"/>
          </a:xfrm>
          <a:prstGeom prst="mathMinus">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pic>
        <p:nvPicPr>
          <p:cNvPr id="3" name="Image 2">
            <a:extLst>
              <a:ext uri="{FF2B5EF4-FFF2-40B4-BE49-F238E27FC236}">
                <a16:creationId xmlns:a16="http://schemas.microsoft.com/office/drawing/2014/main" id="{811455FC-81C1-D2C7-E874-54CEEEA89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78" y="4736836"/>
            <a:ext cx="6917187" cy="4729522"/>
          </a:xfrm>
          <a:prstGeom prst="rect">
            <a:avLst/>
          </a:prstGeom>
        </p:spPr>
      </p:pic>
      <p:sp>
        <p:nvSpPr>
          <p:cNvPr id="4" name="ZoneTexte 3">
            <a:extLst>
              <a:ext uri="{FF2B5EF4-FFF2-40B4-BE49-F238E27FC236}">
                <a16:creationId xmlns:a16="http://schemas.microsoft.com/office/drawing/2014/main" id="{8F805BB5-07BB-C49D-043B-477D8E045E9D}"/>
              </a:ext>
            </a:extLst>
          </p:cNvPr>
          <p:cNvSpPr txBox="1"/>
          <p:nvPr/>
        </p:nvSpPr>
        <p:spPr>
          <a:xfrm>
            <a:off x="1451113" y="2405270"/>
            <a:ext cx="184731" cy="369332"/>
          </a:xfrm>
          <a:prstGeom prst="rect">
            <a:avLst/>
          </a:prstGeom>
          <a:noFill/>
        </p:spPr>
        <p:txBody>
          <a:bodyPr wrap="none" rtlCol="0">
            <a:spAutoFit/>
          </a:bodyPr>
          <a:lstStyle/>
          <a:p>
            <a:endParaRPr lang="fr-FR" dirty="0"/>
          </a:p>
        </p:txBody>
      </p:sp>
      <p:sp>
        <p:nvSpPr>
          <p:cNvPr id="11" name="ZoneTexte 10">
            <a:extLst>
              <a:ext uri="{FF2B5EF4-FFF2-40B4-BE49-F238E27FC236}">
                <a16:creationId xmlns:a16="http://schemas.microsoft.com/office/drawing/2014/main" id="{C846BFA6-05D8-60AB-1C98-BAB54C23253D}"/>
              </a:ext>
            </a:extLst>
          </p:cNvPr>
          <p:cNvSpPr txBox="1"/>
          <p:nvPr/>
        </p:nvSpPr>
        <p:spPr>
          <a:xfrm>
            <a:off x="1085193" y="2287904"/>
            <a:ext cx="5691142" cy="1487330"/>
          </a:xfrm>
          <a:prstGeom prst="rect">
            <a:avLst/>
          </a:prstGeom>
          <a:noFill/>
        </p:spPr>
        <p:txBody>
          <a:bodyPr wrap="square">
            <a:spAutoFit/>
          </a:bodyPr>
          <a:lstStyle/>
          <a:p>
            <a:pPr lvl="0" algn="just">
              <a:lnSpc>
                <a:spcPct val="115000"/>
              </a:lnSpc>
              <a:spcAft>
                <a:spcPts val="800"/>
              </a:spcAft>
            </a:pPr>
            <a:r>
              <a:rPr lang="fr-FR" sz="20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L’accessibilité</a:t>
            </a:r>
            <a:r>
              <a:rPr lang="fr-FR" sz="2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réfère aux dispositifs mis en place pour que les jeunes aient les moyens de se rendre et d’utiliser les services, que ce soit à travers la gratuité ou des mesures de soutien au transport. </a:t>
            </a:r>
            <a:endParaRPr lang="fr-CA" sz="20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Accolade fermante 14">
            <a:extLst>
              <a:ext uri="{FF2B5EF4-FFF2-40B4-BE49-F238E27FC236}">
                <a16:creationId xmlns:a16="http://schemas.microsoft.com/office/drawing/2014/main" id="{FCCFE715-941F-CCB1-AB98-DFE3E4293B87}"/>
              </a:ext>
            </a:extLst>
          </p:cNvPr>
          <p:cNvSpPr/>
          <p:nvPr/>
        </p:nvSpPr>
        <p:spPr>
          <a:xfrm>
            <a:off x="9668219" y="3334362"/>
            <a:ext cx="868957" cy="4271940"/>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sz="2700"/>
          </a:p>
        </p:txBody>
      </p:sp>
      <p:sp>
        <p:nvSpPr>
          <p:cNvPr id="19" name="ZoneTexte 18">
            <a:extLst>
              <a:ext uri="{FF2B5EF4-FFF2-40B4-BE49-F238E27FC236}">
                <a16:creationId xmlns:a16="http://schemas.microsoft.com/office/drawing/2014/main" id="{A31F68C4-2DC3-437B-B6D8-D5F8974D28DD}"/>
              </a:ext>
            </a:extLst>
          </p:cNvPr>
          <p:cNvSpPr txBox="1"/>
          <p:nvPr/>
        </p:nvSpPr>
        <p:spPr>
          <a:xfrm rot="16200000">
            <a:off x="8861584" y="4983445"/>
            <a:ext cx="1487330" cy="461665"/>
          </a:xfrm>
          <a:prstGeom prst="rect">
            <a:avLst/>
          </a:prstGeom>
          <a:noFill/>
        </p:spPr>
        <p:txBody>
          <a:bodyPr wrap="square" rtlCol="0">
            <a:spAutoFit/>
          </a:bodyPr>
          <a:lstStyle/>
          <a:p>
            <a:r>
              <a:rPr lang="fr-FR" sz="2400" b="1" dirty="0">
                <a:solidFill>
                  <a:schemeClr val="accent1"/>
                </a:solidFill>
              </a:rPr>
              <a:t>LEVIERS</a:t>
            </a:r>
          </a:p>
        </p:txBody>
      </p:sp>
      <p:pic>
        <p:nvPicPr>
          <p:cNvPr id="22" name="Image 21">
            <a:extLst>
              <a:ext uri="{FF2B5EF4-FFF2-40B4-BE49-F238E27FC236}">
                <a16:creationId xmlns:a16="http://schemas.microsoft.com/office/drawing/2014/main" id="{65E54376-CE50-FE1C-368A-54F9BD09C98C}"/>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6066147" y="8715395"/>
            <a:ext cx="1926925" cy="1059809"/>
          </a:xfrm>
          <a:prstGeom prst="rect">
            <a:avLst/>
          </a:prstGeom>
        </p:spPr>
      </p:pic>
    </p:spTree>
    <p:extLst>
      <p:ext uri="{BB962C8B-B14F-4D97-AF65-F5344CB8AC3E}">
        <p14:creationId xmlns:p14="http://schemas.microsoft.com/office/powerpoint/2010/main" val="86411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7804D7-E281-5A3A-7ABC-69F05E8345B3}"/>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BCD22A35-9C21-D7D4-7FC7-DB86027A8DD7}"/>
              </a:ext>
            </a:extLst>
          </p:cNvPr>
          <p:cNvSpPr txBox="1"/>
          <p:nvPr/>
        </p:nvSpPr>
        <p:spPr>
          <a:xfrm>
            <a:off x="10143869" y="3883472"/>
            <a:ext cx="7224956" cy="923330"/>
          </a:xfrm>
          <a:prstGeom prst="rect">
            <a:avLst/>
          </a:prstGeom>
          <a:noFill/>
        </p:spPr>
        <p:txBody>
          <a:bodyPr wrap="square">
            <a:spAutoFit/>
          </a:bodyPr>
          <a:lstStyle/>
          <a:p>
            <a:pPr marL="338138" indent="-338138" algn="just">
              <a:buFont typeface="Wingdings" pitchFamily="2" charset="2"/>
              <a:buChar char="ü"/>
            </a:pPr>
            <a:endParaRPr lang="fr-CA">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marL="257175" indent="-257175" algn="just">
              <a:buFont typeface="Wingdings" pitchFamily="2" charset="2"/>
              <a:buChar char="ü"/>
            </a:pPr>
            <a:endParaRPr lang="fr-CA">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a:p>
            <a:pPr lvl="0"/>
            <a:endParaRPr lang="fr-CA">
              <a:solidFill>
                <a:schemeClr val="accent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8" name="Espace réservé du texte 3">
            <a:extLst>
              <a:ext uri="{FF2B5EF4-FFF2-40B4-BE49-F238E27FC236}">
                <a16:creationId xmlns:a16="http://schemas.microsoft.com/office/drawing/2014/main" id="{1529015D-CEDA-675C-B077-AC0288F29899}"/>
              </a:ext>
            </a:extLst>
          </p:cNvPr>
          <p:cNvSpPr txBox="1">
            <a:spLocks/>
          </p:cNvSpPr>
          <p:nvPr/>
        </p:nvSpPr>
        <p:spPr>
          <a:xfrm>
            <a:off x="870571" y="820643"/>
            <a:ext cx="5010755" cy="473873"/>
          </a:xfrm>
          <a:prstGeom prst="rect">
            <a:avLst/>
          </a:prstGeom>
        </p:spPr>
        <p:txBody>
          <a:bodyPr vert="horz" lIns="0" tIns="0" rIns="0" bIns="0" rtlCol="0" anchor="t" anchorCtr="0"/>
          <a:lstStyle>
            <a:defPPr rtl="0">
              <a:defRPr lang="fr-ca"/>
            </a:defPPr>
            <a:lvl1pPr marL="0" algn="l" defTabSz="914400" rtl="0" eaLnBrk="1" latinLnBrk="0" hangingPunct="1">
              <a:defRPr sz="1100" b="0" i="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700" b="1" dirty="0">
                <a:solidFill>
                  <a:schemeClr val="tx2"/>
                </a:solidFill>
                <a:latin typeface="Calibri" panose="020F0502020204030204" pitchFamily="34" charset="0"/>
                <a:cs typeface="Calibri" panose="020F0502020204030204" pitchFamily="34" charset="0"/>
              </a:rPr>
              <a:t>L’adéquation des services</a:t>
            </a:r>
          </a:p>
        </p:txBody>
      </p:sp>
      <p:sp>
        <p:nvSpPr>
          <p:cNvPr id="9" name="Moins 8">
            <a:extLst>
              <a:ext uri="{FF2B5EF4-FFF2-40B4-BE49-F238E27FC236}">
                <a16:creationId xmlns:a16="http://schemas.microsoft.com/office/drawing/2014/main" id="{0DA74642-9057-D865-2B4B-21D9DC91B0AE}"/>
              </a:ext>
            </a:extLst>
          </p:cNvPr>
          <p:cNvSpPr/>
          <p:nvPr/>
        </p:nvSpPr>
        <p:spPr>
          <a:xfrm>
            <a:off x="0" y="1266050"/>
            <a:ext cx="6586398" cy="263631"/>
          </a:xfrm>
          <a:prstGeom prst="mathMinus">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pic>
        <p:nvPicPr>
          <p:cNvPr id="3" name="Image 2">
            <a:extLst>
              <a:ext uri="{FF2B5EF4-FFF2-40B4-BE49-F238E27FC236}">
                <a16:creationId xmlns:a16="http://schemas.microsoft.com/office/drawing/2014/main" id="{D0B0787E-765C-78FD-9CA2-7A309360C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29" y="4345137"/>
            <a:ext cx="7128625" cy="4918534"/>
          </a:xfrm>
          <a:prstGeom prst="rect">
            <a:avLst/>
          </a:prstGeom>
        </p:spPr>
      </p:pic>
      <p:sp>
        <p:nvSpPr>
          <p:cNvPr id="4" name="ZoneTexte 3">
            <a:extLst>
              <a:ext uri="{FF2B5EF4-FFF2-40B4-BE49-F238E27FC236}">
                <a16:creationId xmlns:a16="http://schemas.microsoft.com/office/drawing/2014/main" id="{DB8FB458-7E6F-467B-B1E2-59AEB265DC59}"/>
              </a:ext>
            </a:extLst>
          </p:cNvPr>
          <p:cNvSpPr txBox="1"/>
          <p:nvPr/>
        </p:nvSpPr>
        <p:spPr>
          <a:xfrm>
            <a:off x="838502" y="2092324"/>
            <a:ext cx="6162092" cy="1841273"/>
          </a:xfrm>
          <a:prstGeom prst="rect">
            <a:avLst/>
          </a:prstGeom>
          <a:noFill/>
        </p:spPr>
        <p:txBody>
          <a:bodyPr wrap="square">
            <a:spAutoFit/>
          </a:bodyPr>
          <a:lstStyle/>
          <a:p>
            <a:pPr lvl="0" algn="just">
              <a:lnSpc>
                <a:spcPct val="115000"/>
              </a:lnSpc>
              <a:spcAft>
                <a:spcPts val="800"/>
              </a:spcAft>
            </a:pPr>
            <a:r>
              <a:rPr lang="fr-FR" sz="20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L’adéquation </a:t>
            </a:r>
            <a:r>
              <a:rPr lang="fr-FR" sz="2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renvoie à la présence de services de qualité capables de répondre aux </a:t>
            </a:r>
            <a:r>
              <a:rPr lang="fr-FR" sz="20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besoins spécifiques </a:t>
            </a:r>
            <a:r>
              <a:rPr lang="fr-FR" sz="2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des jeunes par l’entremise de prestataires de soins </a:t>
            </a:r>
            <a:r>
              <a:rPr lang="fr-FR" sz="20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compétents</a:t>
            </a:r>
            <a:r>
              <a:rPr lang="fr-FR" sz="2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et </a:t>
            </a:r>
            <a:r>
              <a:rPr lang="fr-FR" sz="20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qualifiés</a:t>
            </a:r>
            <a:r>
              <a:rPr lang="fr-FR" sz="2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par le biais d’un continuum </a:t>
            </a:r>
            <a:r>
              <a:rPr lang="fr-FR" sz="20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intégré</a:t>
            </a:r>
            <a:r>
              <a:rPr lang="fr-FR" sz="2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et </a:t>
            </a:r>
            <a:r>
              <a:rPr lang="fr-FR" sz="20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concerté</a:t>
            </a:r>
            <a:r>
              <a:rPr lang="fr-FR" sz="2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de services. </a:t>
            </a:r>
          </a:p>
        </p:txBody>
      </p:sp>
      <p:sp>
        <p:nvSpPr>
          <p:cNvPr id="5" name="ZoneTexte 4">
            <a:extLst>
              <a:ext uri="{FF2B5EF4-FFF2-40B4-BE49-F238E27FC236}">
                <a16:creationId xmlns:a16="http://schemas.microsoft.com/office/drawing/2014/main" id="{4B361423-299F-F67D-EE46-0CECCE4B83DB}"/>
              </a:ext>
            </a:extLst>
          </p:cNvPr>
          <p:cNvSpPr txBox="1"/>
          <p:nvPr/>
        </p:nvSpPr>
        <p:spPr>
          <a:xfrm>
            <a:off x="10852245" y="1397865"/>
            <a:ext cx="6105184" cy="7355860"/>
          </a:xfrm>
          <a:prstGeom prst="rect">
            <a:avLst/>
          </a:prstGeom>
          <a:noFill/>
        </p:spPr>
        <p:txBody>
          <a:bodyPr wrap="square" rtlCol="0">
            <a:spAutoFit/>
          </a:bodyPr>
          <a:lstStyle/>
          <a:p>
            <a:r>
              <a:rPr lang="fr-FR" sz="2000" b="1" dirty="0">
                <a:solidFill>
                  <a:schemeClr val="accent1"/>
                </a:solidFill>
                <a:latin typeface="Calibri" panose="020F0502020204030204" pitchFamily="34" charset="0"/>
                <a:cs typeface="Calibri" panose="020F0502020204030204" pitchFamily="34" charset="0"/>
              </a:rPr>
              <a:t>Une multitude de contraintes organisationnelles et institutionnelles font obstacles aux efforts déployés</a:t>
            </a:r>
          </a:p>
          <a:p>
            <a:pPr marL="285750" indent="-285750">
              <a:buFont typeface="Wingdings" pitchFamily="2" charset="2"/>
              <a:buChar char="ü"/>
            </a:pPr>
            <a:endParaRPr lang="fr-FR" dirty="0">
              <a:solidFill>
                <a:schemeClr val="accent1"/>
              </a:solidFill>
              <a:latin typeface="Calibri" panose="020F0502020204030204" pitchFamily="34" charset="0"/>
              <a:cs typeface="Calibri" panose="020F0502020204030204" pitchFamily="34" charset="0"/>
            </a:endParaRPr>
          </a:p>
          <a:p>
            <a:endParaRPr lang="fr-FR" dirty="0">
              <a:solidFill>
                <a:schemeClr val="accent1"/>
              </a:solidFill>
              <a:latin typeface="Calibri" panose="020F0502020204030204" pitchFamily="34" charset="0"/>
              <a:cs typeface="Calibri" panose="020F0502020204030204" pitchFamily="34" charset="0"/>
            </a:endParaRPr>
          </a:p>
          <a:p>
            <a:pPr marL="285750" indent="-285750">
              <a:buFont typeface="Wingdings" pitchFamily="2" charset="2"/>
              <a:buChar char="ü"/>
            </a:pPr>
            <a:r>
              <a:rPr lang="fr-CA" dirty="0">
                <a:solidFill>
                  <a:schemeClr val="accent1"/>
                </a:solidFill>
                <a:latin typeface="Calibri" panose="020F0502020204030204" pitchFamily="34" charset="0"/>
                <a:ea typeface="Calibri" panose="020F0502020204030204" pitchFamily="34" charset="0"/>
                <a:cs typeface="Calibri" panose="020F0502020204030204" pitchFamily="34" charset="0"/>
              </a:rPr>
              <a:t>M</a:t>
            </a:r>
            <a:r>
              <a:rPr lang="fr-CA" sz="18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anque de ressources et de temps </a:t>
            </a:r>
          </a:p>
          <a:p>
            <a:endParaRPr lang="fr-FR" sz="18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fr-CA" dirty="0">
                <a:solidFill>
                  <a:schemeClr val="accent1"/>
                </a:solidFill>
                <a:latin typeface="Calibri" panose="020F0502020204030204" pitchFamily="34" charset="0"/>
                <a:ea typeface="Calibri" panose="020F0502020204030204" pitchFamily="34" charset="0"/>
                <a:cs typeface="Calibri" panose="020F0502020204030204" pitchFamily="34" charset="0"/>
              </a:rPr>
              <a:t>Ro</a:t>
            </a:r>
            <a:r>
              <a:rPr lang="fr-CA"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ulement et manque de personnel </a:t>
            </a:r>
          </a:p>
          <a:p>
            <a:pPr marL="742950" lvl="1" indent="-285750">
              <a:buFont typeface="Arial" panose="020B0604020202020204" pitchFamily="34" charset="0"/>
              <a:buChar char="•"/>
            </a:pPr>
            <a:endParaRPr lang="fr-CA" dirty="0">
              <a:solidFill>
                <a:schemeClr val="accent1"/>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fr-CA" dirty="0">
                <a:solidFill>
                  <a:schemeClr val="accent1"/>
                </a:solidFill>
                <a:latin typeface="Calibri" panose="020F0502020204030204" pitchFamily="34" charset="0"/>
                <a:ea typeface="Calibri" panose="020F0502020204030204" pitchFamily="34" charset="0"/>
                <a:cs typeface="Calibri" panose="020F0502020204030204" pitchFamily="34" charset="0"/>
              </a:rPr>
              <a:t>C</a:t>
            </a:r>
            <a:r>
              <a:rPr lang="fr-CA"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harge de dossiers élevée pour des cas complexes</a:t>
            </a:r>
            <a:r>
              <a:rPr lang="fr-CA" dirty="0">
                <a:solidFill>
                  <a:schemeClr val="accent1"/>
                </a:solidFill>
                <a:effectLst/>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endParaRPr lang="fr-CA" dirty="0">
              <a:solidFill>
                <a:schemeClr val="accent1"/>
              </a:solidFill>
              <a:effectLst/>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fr-CA" dirty="0">
                <a:solidFill>
                  <a:schemeClr val="accent1"/>
                </a:solidFill>
                <a:latin typeface="Calibri" panose="020F0502020204030204" pitchFamily="34" charset="0"/>
                <a:ea typeface="Calibri" panose="020F0502020204030204" pitchFamily="34" charset="0"/>
                <a:cs typeface="Calibri" panose="020F0502020204030204" pitchFamily="34" charset="0"/>
              </a:rPr>
              <a:t>Manque de ressources, surtout en matière d’hébergement et de soins post-exploitation</a:t>
            </a:r>
          </a:p>
          <a:p>
            <a:pPr marL="742950" lvl="1" indent="-285750">
              <a:buFont typeface="Arial" panose="020B0604020202020204" pitchFamily="34" charset="0"/>
              <a:buChar char="•"/>
            </a:pPr>
            <a:endParaRPr lang="fr-CA"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fr-CA" dirty="0">
                <a:solidFill>
                  <a:schemeClr val="accent1"/>
                </a:solidFill>
                <a:latin typeface="Calibri" panose="020F0502020204030204" pitchFamily="34" charset="0"/>
                <a:ea typeface="Calibri" panose="020F0502020204030204" pitchFamily="34" charset="0"/>
                <a:cs typeface="Calibri" panose="020F0502020204030204" pitchFamily="34" charset="0"/>
              </a:rPr>
              <a:t>Absence de services pour certaines pop. spécifiques</a:t>
            </a:r>
          </a:p>
          <a:p>
            <a:pPr marL="742950" lvl="1" indent="-285750">
              <a:buFont typeface="Wingdings" pitchFamily="2" charset="2"/>
              <a:buChar char="ü"/>
            </a:pPr>
            <a:endParaRPr lang="fr-CA"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itchFamily="2" charset="2"/>
              <a:buChar char="ü"/>
            </a:pPr>
            <a:r>
              <a:rPr lang="fr-CA" dirty="0">
                <a:solidFill>
                  <a:schemeClr val="accent1"/>
                </a:solidFill>
                <a:latin typeface="Calibri" panose="020F0502020204030204" pitchFamily="34" charset="0"/>
                <a:ea typeface="Calibri" panose="020F0502020204030204" pitchFamily="34" charset="0"/>
                <a:cs typeface="Calibri" panose="020F0502020204030204" pitchFamily="34" charset="0"/>
              </a:rPr>
              <a:t>M</a:t>
            </a:r>
            <a:r>
              <a:rPr lang="fr-CA" sz="18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ultiples demandes d’autorisations et de règles à suivre</a:t>
            </a:r>
          </a:p>
          <a:p>
            <a:pPr marL="285750" indent="-285750">
              <a:buFont typeface="Wingdings" pitchFamily="2" charset="2"/>
              <a:buChar char="ü"/>
            </a:pPr>
            <a:endParaRPr lang="fr-CA" sz="18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itchFamily="2" charset="2"/>
              <a:buChar char="ü"/>
            </a:pPr>
            <a:r>
              <a:rPr lang="fr-CA" dirty="0">
                <a:solidFill>
                  <a:schemeClr val="accent1"/>
                </a:solidFill>
                <a:latin typeface="Calibri" panose="020F0502020204030204" pitchFamily="34" charset="0"/>
                <a:ea typeface="Calibri" panose="020F0502020204030204" pitchFamily="34" charset="0"/>
                <a:cs typeface="Calibri" panose="020F0502020204030204" pitchFamily="34" charset="0"/>
              </a:rPr>
              <a:t>P</a:t>
            </a:r>
            <a:r>
              <a:rPr lang="fr-CA" sz="18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olitiques restrictives en matière de partage d’information</a:t>
            </a:r>
          </a:p>
          <a:p>
            <a:pPr marL="285750" indent="-285750">
              <a:buFont typeface="Wingdings" pitchFamily="2" charset="2"/>
              <a:buChar char="ü"/>
            </a:pPr>
            <a:endParaRPr lang="fr-CA" sz="18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itchFamily="2" charset="2"/>
              <a:buChar char="ü"/>
            </a:pPr>
            <a:r>
              <a:rPr lang="fr-CA" sz="18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Obligation de documenter les expériences de la victime, la menant ainsi à raconter son histoire à plusieurs reprises aux différents prestataires de services </a:t>
            </a:r>
          </a:p>
          <a:p>
            <a:endParaRPr lang="fr-CA" sz="18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itchFamily="2" charset="2"/>
              <a:buChar char="ü"/>
            </a:pPr>
            <a:r>
              <a:rPr lang="fr-CA" dirty="0">
                <a:solidFill>
                  <a:schemeClr val="accent1"/>
                </a:solidFill>
                <a:latin typeface="Calibri" panose="020F0502020204030204" pitchFamily="34" charset="0"/>
                <a:ea typeface="Calibri" panose="020F0502020204030204" pitchFamily="34" charset="0"/>
                <a:cs typeface="Calibri" panose="020F0502020204030204" pitchFamily="34" charset="0"/>
              </a:rPr>
              <a:t>Le recours à des </a:t>
            </a:r>
            <a:r>
              <a:rPr lang="fr-CA" sz="18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mesures d’isolement et de contention</a:t>
            </a:r>
            <a:r>
              <a:rPr lang="fr-CA" dirty="0">
                <a:solidFill>
                  <a:schemeClr val="accent1"/>
                </a:solidFill>
                <a:effectLst/>
                <a:latin typeface="Calibri" panose="020F0502020204030204" pitchFamily="34" charset="0"/>
                <a:cs typeface="Calibri" panose="020F0502020204030204" pitchFamily="34" charset="0"/>
              </a:rPr>
              <a:t> </a:t>
            </a:r>
          </a:p>
          <a:p>
            <a:endParaRPr lang="fr-CA" dirty="0">
              <a:latin typeface="Calibri" panose="020F0502020204030204" pitchFamily="34" charset="0"/>
              <a:ea typeface="Calibri" panose="020F0502020204030204" pitchFamily="34" charset="0"/>
              <a:cs typeface="Calibri" panose="020F0502020204030204" pitchFamily="34" charset="0"/>
            </a:endParaRPr>
          </a:p>
          <a:p>
            <a:endParaRPr lang="fr-CA"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Accolade fermante 6">
            <a:extLst>
              <a:ext uri="{FF2B5EF4-FFF2-40B4-BE49-F238E27FC236}">
                <a16:creationId xmlns:a16="http://schemas.microsoft.com/office/drawing/2014/main" id="{21F672A9-F327-8C95-DAC0-6E48EC23DDBA}"/>
              </a:ext>
            </a:extLst>
          </p:cNvPr>
          <p:cNvSpPr/>
          <p:nvPr/>
        </p:nvSpPr>
        <p:spPr>
          <a:xfrm>
            <a:off x="9668219" y="3334362"/>
            <a:ext cx="868957" cy="4271940"/>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sz="2700"/>
          </a:p>
        </p:txBody>
      </p:sp>
      <p:sp>
        <p:nvSpPr>
          <p:cNvPr id="11" name="ZoneTexte 10">
            <a:extLst>
              <a:ext uri="{FF2B5EF4-FFF2-40B4-BE49-F238E27FC236}">
                <a16:creationId xmlns:a16="http://schemas.microsoft.com/office/drawing/2014/main" id="{BBE1C7D9-0182-A3EB-CA7A-1DF4320DD908}"/>
              </a:ext>
            </a:extLst>
          </p:cNvPr>
          <p:cNvSpPr txBox="1"/>
          <p:nvPr/>
        </p:nvSpPr>
        <p:spPr>
          <a:xfrm rot="16200000">
            <a:off x="8646083" y="5052204"/>
            <a:ext cx="1875800" cy="461665"/>
          </a:xfrm>
          <a:prstGeom prst="rect">
            <a:avLst/>
          </a:prstGeom>
          <a:noFill/>
        </p:spPr>
        <p:txBody>
          <a:bodyPr wrap="square" rtlCol="0">
            <a:spAutoFit/>
          </a:bodyPr>
          <a:lstStyle/>
          <a:p>
            <a:r>
              <a:rPr lang="fr-FR" sz="2400" b="1" dirty="0">
                <a:solidFill>
                  <a:schemeClr val="accent1"/>
                </a:solidFill>
              </a:rPr>
              <a:t>BARRIÈRES</a:t>
            </a:r>
          </a:p>
        </p:txBody>
      </p:sp>
      <p:pic>
        <p:nvPicPr>
          <p:cNvPr id="15" name="Image 14">
            <a:extLst>
              <a:ext uri="{FF2B5EF4-FFF2-40B4-BE49-F238E27FC236}">
                <a16:creationId xmlns:a16="http://schemas.microsoft.com/office/drawing/2014/main" id="{DABAA188-B107-0F20-07F8-6740B5C9472F}"/>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6066147" y="8715395"/>
            <a:ext cx="1926925" cy="1059809"/>
          </a:xfrm>
          <a:prstGeom prst="rect">
            <a:avLst/>
          </a:prstGeom>
        </p:spPr>
      </p:pic>
    </p:spTree>
    <p:extLst>
      <p:ext uri="{BB962C8B-B14F-4D97-AF65-F5344CB8AC3E}">
        <p14:creationId xmlns:p14="http://schemas.microsoft.com/office/powerpoint/2010/main" val="403555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1" animBg="1"/>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A674-EB79-3070-F8B8-65C33EC2A0C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820CD1F-E2AA-CADB-2181-DDCAD7BB8F69}"/>
              </a:ext>
            </a:extLst>
          </p:cNvPr>
          <p:cNvSpPr/>
          <p:nvPr/>
        </p:nvSpPr>
        <p:spPr>
          <a:xfrm>
            <a:off x="0" y="0"/>
            <a:ext cx="18288000" cy="10287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D3A2C49C-A192-AE28-A0B6-0A4C222CFEB0}"/>
              </a:ext>
            </a:extLst>
          </p:cNvPr>
          <p:cNvSpPr/>
          <p:nvPr>
            <p:custDataLst>
              <p:tags r:id="rId1"/>
            </p:custDataLst>
          </p:nvPr>
        </p:nvSpPr>
        <p:spPr>
          <a:xfrm>
            <a:off x="0" y="0"/>
            <a:ext cx="18288000"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1350" dirty="0"/>
          </a:p>
          <a:p>
            <a:pPr algn="ctr"/>
            <a:endParaRPr lang="fr-CA" sz="3600" dirty="0"/>
          </a:p>
          <a:p>
            <a:pPr algn="ctr"/>
            <a:endParaRPr lang="fr-CA" sz="1350" dirty="0"/>
          </a:p>
        </p:txBody>
      </p:sp>
      <p:pic>
        <p:nvPicPr>
          <p:cNvPr id="4" name="Image 3">
            <a:extLst>
              <a:ext uri="{FF2B5EF4-FFF2-40B4-BE49-F238E27FC236}">
                <a16:creationId xmlns:a16="http://schemas.microsoft.com/office/drawing/2014/main" id="{F2942519-E2F2-0B68-E6A5-B57532F363CF}"/>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5734393" y="8818030"/>
            <a:ext cx="1926925" cy="1059809"/>
          </a:xfrm>
          <a:prstGeom prst="rect">
            <a:avLst/>
          </a:prstGeom>
        </p:spPr>
      </p:pic>
      <p:sp>
        <p:nvSpPr>
          <p:cNvPr id="7" name="TextBox 43">
            <a:extLst>
              <a:ext uri="{FF2B5EF4-FFF2-40B4-BE49-F238E27FC236}">
                <a16:creationId xmlns:a16="http://schemas.microsoft.com/office/drawing/2014/main" id="{32E76773-99FB-CECC-42E7-4DD21901A60F}"/>
              </a:ext>
            </a:extLst>
          </p:cNvPr>
          <p:cNvSpPr txBox="1"/>
          <p:nvPr>
            <p:custDataLst>
              <p:tags r:id="rId2"/>
            </p:custDataLst>
          </p:nvPr>
        </p:nvSpPr>
        <p:spPr>
          <a:xfrm>
            <a:off x="2506435" y="2173456"/>
            <a:ext cx="13567663" cy="5940088"/>
          </a:xfrm>
          <a:prstGeom prst="rect">
            <a:avLst/>
          </a:prstGeom>
          <a:solidFill>
            <a:srgbClr val="5D87A3"/>
          </a:solidFill>
        </p:spPr>
        <p:txBody>
          <a:bodyPr wrap="square" rtlCol="0">
            <a:spAutoFit/>
          </a:bodyPr>
          <a:lstStyle/>
          <a:p>
            <a:pPr algn="ctr"/>
            <a:endPar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endParaRPr>
          </a:p>
          <a:p>
            <a:pPr algn="ctr"/>
            <a:endPar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endParaRPr>
          </a:p>
          <a:p>
            <a:pPr algn="ctr"/>
            <a:endPar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endParaRPr>
          </a:p>
          <a:p>
            <a:pPr algn="ctr"/>
            <a:r>
              <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rPr>
              <a:t>Ne pas oublier de prendre soin </a:t>
            </a:r>
          </a:p>
          <a:p>
            <a:pPr algn="ctr"/>
            <a:r>
              <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rPr>
              <a:t>des personnes qui interviennent </a:t>
            </a:r>
          </a:p>
          <a:p>
            <a:pPr algn="ctr"/>
            <a:r>
              <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rPr>
              <a:t>auprès des victimes d’exploitation sexuelle </a:t>
            </a:r>
          </a:p>
          <a:p>
            <a:pPr algn="ctr"/>
            <a:r>
              <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rPr>
              <a:t> </a:t>
            </a:r>
          </a:p>
          <a:p>
            <a:pPr algn="ctr"/>
            <a:endPar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endParaRPr>
          </a:p>
          <a:p>
            <a:pPr algn="ctr"/>
            <a:endParaRPr lang="fr-CA" sz="4000" spc="75" dirty="0">
              <a:solidFill>
                <a:schemeClr val="bg1"/>
              </a:solidFill>
              <a:latin typeface="Calibri" panose="020F0502020204030204" pitchFamily="34" charset="0"/>
              <a:ea typeface="Lato" panose="020F0502020204030203" pitchFamily="34" charset="0"/>
              <a:cs typeface="Calibri" panose="020F0502020204030204" pitchFamily="34" charset="0"/>
            </a:endParaRPr>
          </a:p>
          <a:p>
            <a:pPr algn="ctr"/>
            <a:endParaRPr lang="fr-CA" sz="2000" spc="75" dirty="0">
              <a:solidFill>
                <a:schemeClr val="bg1"/>
              </a:solidFill>
              <a:latin typeface="Calibri" panose="020F0502020204030204" pitchFamily="34" charset="0"/>
              <a:ea typeface="Lato" panose="020F0502020204030203" pitchFamily="34" charset="0"/>
              <a:cs typeface="Calibri" panose="020F0502020204030204" pitchFamily="34" charset="0"/>
            </a:endParaRPr>
          </a:p>
        </p:txBody>
      </p:sp>
    </p:spTree>
    <p:extLst>
      <p:ext uri="{BB962C8B-B14F-4D97-AF65-F5344CB8AC3E}">
        <p14:creationId xmlns:p14="http://schemas.microsoft.com/office/powerpoint/2010/main" val="225002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001DDBED-C0BF-6D5E-2D95-99463E277F9A}"/>
              </a:ext>
            </a:extLst>
          </p:cNvPr>
          <p:cNvSpPr txBox="1"/>
          <p:nvPr/>
        </p:nvSpPr>
        <p:spPr>
          <a:xfrm>
            <a:off x="884340" y="1284270"/>
            <a:ext cx="6840876" cy="169210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solidFill>
                  <a:srgbClr val="000540"/>
                </a:solidFill>
                <a:latin typeface="Lato" panose="020F0502020204030203" pitchFamily="34" charset="0"/>
                <a:ea typeface="Lato" panose="020F0502020204030203" pitchFamily="34" charset="0"/>
                <a:cs typeface="Lato" panose="020F0502020204030203" pitchFamily="34" charset="0"/>
              </a:rPr>
              <a:t>LE TSPT ET </a:t>
            </a:r>
          </a:p>
          <a:p>
            <a:pPr>
              <a:lnSpc>
                <a:spcPct val="90000"/>
              </a:lnSpc>
              <a:spcBef>
                <a:spcPct val="0"/>
              </a:spcBef>
              <a:spcAft>
                <a:spcPts val="600"/>
              </a:spcAft>
            </a:pPr>
            <a:r>
              <a:rPr lang="en-US" sz="4000" dirty="0">
                <a:solidFill>
                  <a:srgbClr val="000540"/>
                </a:solidFill>
                <a:latin typeface="Lato" panose="020F0502020204030203" pitchFamily="34" charset="0"/>
                <a:ea typeface="Lato" panose="020F0502020204030203" pitchFamily="34" charset="0"/>
                <a:cs typeface="Lato" panose="020F0502020204030203" pitchFamily="34" charset="0"/>
              </a:rPr>
              <a:t>LE TRAUMA COMPLEXE</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a:extLst>
              <a:ext uri="{FF2B5EF4-FFF2-40B4-BE49-F238E27FC236}">
                <a16:creationId xmlns:a16="http://schemas.microsoft.com/office/drawing/2014/main" id="{01C32758-064C-340D-3B31-DF3C00C88BE0}"/>
              </a:ext>
            </a:extLst>
          </p:cNvPr>
          <p:cNvSpPr/>
          <p:nvPr/>
        </p:nvSpPr>
        <p:spPr>
          <a:xfrm>
            <a:off x="1845128" y="3495757"/>
            <a:ext cx="5880087" cy="5698019"/>
          </a:xfrm>
          <a:prstGeom prst="ellipse">
            <a:avLst/>
          </a:prstGeom>
          <a:solidFill>
            <a:srgbClr val="5D87A3"/>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lnSpcReduction="10000"/>
          </a:bodyPr>
          <a:lstStyle/>
          <a:p>
            <a:pPr indent="-228600">
              <a:lnSpc>
                <a:spcPct val="90000"/>
              </a:lnSpc>
              <a:spcAft>
                <a:spcPts val="450"/>
              </a:spcAft>
              <a:buFont typeface="Arial" panose="020B0604020202020204" pitchFamily="34" charset="0"/>
              <a:buChar char="•"/>
            </a:pPr>
            <a:endParaRPr lang="en-US" sz="3000" b="1" dirty="0">
              <a:solidFill>
                <a:schemeClr val="tx1"/>
              </a:solidFill>
            </a:endParaRPr>
          </a:p>
          <a:p>
            <a:pPr algn="ctr">
              <a:lnSpc>
                <a:spcPct val="90000"/>
              </a:lnSpc>
              <a:spcAft>
                <a:spcPts val="450"/>
              </a:spcAft>
            </a:pPr>
            <a:r>
              <a:rPr lang="en-US" sz="3000" b="1" dirty="0">
                <a:solidFill>
                  <a:schemeClr val="bg1"/>
                </a:solidFill>
              </a:rPr>
              <a:t>Trouble de </a:t>
            </a:r>
          </a:p>
          <a:p>
            <a:pPr algn="ctr">
              <a:lnSpc>
                <a:spcPct val="90000"/>
              </a:lnSpc>
              <a:spcAft>
                <a:spcPts val="450"/>
              </a:spcAft>
            </a:pPr>
            <a:r>
              <a:rPr lang="en-US" sz="3000" b="1" dirty="0">
                <a:solidFill>
                  <a:schemeClr val="bg1"/>
                </a:solidFill>
              </a:rPr>
              <a:t>stress post-</a:t>
            </a:r>
            <a:r>
              <a:rPr lang="en-US" sz="3000" b="1" dirty="0" err="1">
                <a:solidFill>
                  <a:schemeClr val="bg1"/>
                </a:solidFill>
              </a:rPr>
              <a:t>traumatique</a:t>
            </a:r>
            <a:r>
              <a:rPr lang="en-US" sz="3000" b="1" dirty="0">
                <a:solidFill>
                  <a:schemeClr val="bg1"/>
                </a:solidFill>
              </a:rPr>
              <a:t> (TSPT) </a:t>
            </a:r>
          </a:p>
          <a:p>
            <a:pPr algn="ctr">
              <a:lnSpc>
                <a:spcPct val="90000"/>
              </a:lnSpc>
              <a:spcAft>
                <a:spcPts val="450"/>
              </a:spcAft>
            </a:pPr>
            <a:endParaRPr lang="en-US" sz="3000" dirty="0">
              <a:solidFill>
                <a:schemeClr val="bg1"/>
              </a:solidFill>
            </a:endParaRPr>
          </a:p>
          <a:p>
            <a:pPr algn="ctr">
              <a:lnSpc>
                <a:spcPct val="90000"/>
              </a:lnSpc>
              <a:spcAft>
                <a:spcPts val="450"/>
              </a:spcAft>
            </a:pPr>
            <a:r>
              <a:rPr lang="en-US" sz="3000" dirty="0" err="1">
                <a:solidFill>
                  <a:schemeClr val="bg1"/>
                </a:solidFill>
              </a:rPr>
              <a:t>Anxiété</a:t>
            </a:r>
            <a:endParaRPr lang="en-US" sz="3000" dirty="0">
              <a:solidFill>
                <a:schemeClr val="bg1"/>
              </a:solidFill>
            </a:endParaRPr>
          </a:p>
          <a:p>
            <a:pPr algn="ctr">
              <a:lnSpc>
                <a:spcPct val="90000"/>
              </a:lnSpc>
              <a:spcAft>
                <a:spcPts val="450"/>
              </a:spcAft>
            </a:pPr>
            <a:r>
              <a:rPr lang="en-US" sz="3000" dirty="0">
                <a:solidFill>
                  <a:schemeClr val="bg1"/>
                </a:solidFill>
              </a:rPr>
              <a:t>Reviviscence (flashbacks)</a:t>
            </a:r>
          </a:p>
          <a:p>
            <a:pPr algn="ctr">
              <a:lnSpc>
                <a:spcPct val="90000"/>
              </a:lnSpc>
              <a:spcAft>
                <a:spcPts val="450"/>
              </a:spcAft>
            </a:pPr>
            <a:r>
              <a:rPr lang="en-US" sz="3000" dirty="0" err="1">
                <a:solidFill>
                  <a:schemeClr val="bg1"/>
                </a:solidFill>
              </a:rPr>
              <a:t>Évitement</a:t>
            </a:r>
            <a:r>
              <a:rPr lang="en-US" sz="3000" dirty="0">
                <a:solidFill>
                  <a:schemeClr val="bg1"/>
                </a:solidFill>
              </a:rPr>
              <a:t> </a:t>
            </a:r>
            <a:r>
              <a:rPr lang="en-US" sz="3000" dirty="0" err="1">
                <a:solidFill>
                  <a:schemeClr val="bg1"/>
                </a:solidFill>
              </a:rPr>
              <a:t>défensif</a:t>
            </a:r>
            <a:endParaRPr lang="en-US" sz="3000" dirty="0">
              <a:solidFill>
                <a:schemeClr val="bg1"/>
              </a:solidFill>
            </a:endParaRPr>
          </a:p>
          <a:p>
            <a:pPr algn="ctr">
              <a:lnSpc>
                <a:spcPct val="90000"/>
              </a:lnSpc>
              <a:spcAft>
                <a:spcPts val="450"/>
              </a:spcAft>
            </a:pPr>
            <a:r>
              <a:rPr lang="en-US" sz="3000" dirty="0">
                <a:solidFill>
                  <a:schemeClr val="bg1"/>
                </a:solidFill>
              </a:rPr>
              <a:t>Hypervigilance</a:t>
            </a:r>
          </a:p>
          <a:p>
            <a:pPr indent="-228600">
              <a:lnSpc>
                <a:spcPct val="90000"/>
              </a:lnSpc>
              <a:buFont typeface="Arial" panose="020B0604020202020204" pitchFamily="34" charset="0"/>
              <a:buChar char="•"/>
            </a:pPr>
            <a:endParaRPr lang="en-US" sz="3000" dirty="0">
              <a:solidFill>
                <a:schemeClr val="tx1"/>
              </a:solidFill>
            </a:endParaRP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6B24542A-7D76-E2DF-8519-ACFE99843ED0}"/>
              </a:ext>
            </a:extLst>
          </p:cNvPr>
          <p:cNvPicPr>
            <a:picLocks noChangeAspect="1"/>
          </p:cNvPicPr>
          <p:nvPr/>
        </p:nvPicPr>
        <p:blipFill>
          <a:blip r:embed="rId4">
            <a:extLst>
              <a:ext uri="{28A0092B-C50C-407E-A947-70E740481C1C}">
                <a14:useLocalDpi xmlns:a14="http://schemas.microsoft.com/office/drawing/2010/main" val="0"/>
              </a:ext>
            </a:extLst>
          </a:blip>
          <a:srcRect l="1744" r="1031" b="2"/>
          <a:stretch/>
        </p:blipFill>
        <p:spPr>
          <a:xfrm>
            <a:off x="8966681" y="1198551"/>
            <a:ext cx="8138115" cy="7888944"/>
          </a:xfrm>
          <a:prstGeom prst="rect">
            <a:avLst/>
          </a:prstGeom>
        </p:spPr>
      </p:pic>
      <p:pic>
        <p:nvPicPr>
          <p:cNvPr id="2" name="Image 1">
            <a:extLst>
              <a:ext uri="{FF2B5EF4-FFF2-40B4-BE49-F238E27FC236}">
                <a16:creationId xmlns:a16="http://schemas.microsoft.com/office/drawing/2014/main" id="{37ED0487-12AD-1824-74E0-B36E5323B0B6}"/>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38897" y="8956026"/>
            <a:ext cx="1926925" cy="1059809"/>
          </a:xfrm>
          <a:prstGeom prst="rect">
            <a:avLst/>
          </a:prstGeom>
        </p:spPr>
      </p:pic>
      <p:sp>
        <p:nvSpPr>
          <p:cNvPr id="3" name="Bulle rectangulaire à coins arrondis 2">
            <a:extLst>
              <a:ext uri="{FF2B5EF4-FFF2-40B4-BE49-F238E27FC236}">
                <a16:creationId xmlns:a16="http://schemas.microsoft.com/office/drawing/2014/main" id="{F50AA630-F630-658E-EF17-69782B5B24F6}"/>
              </a:ext>
            </a:extLst>
          </p:cNvPr>
          <p:cNvSpPr/>
          <p:nvPr/>
        </p:nvSpPr>
        <p:spPr>
          <a:xfrm flipH="1">
            <a:off x="15292804" y="1284270"/>
            <a:ext cx="1507401" cy="1210018"/>
          </a:xfrm>
          <a:prstGeom prst="wedgeRoundRectCallou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Extrait 3">
            <a:hlinkClick r:id="" action="ppaction://media"/>
            <a:extLst>
              <a:ext uri="{FF2B5EF4-FFF2-40B4-BE49-F238E27FC236}">
                <a16:creationId xmlns:a16="http://schemas.microsoft.com/office/drawing/2014/main" id="{F6F18E99-934A-AE3E-3F31-89EB8EEE56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56905" y="1609198"/>
            <a:ext cx="579197" cy="579197"/>
          </a:xfrm>
          <a:prstGeom prst="rect">
            <a:avLst/>
          </a:prstGeom>
        </p:spPr>
      </p:pic>
    </p:spTree>
    <p:extLst>
      <p:ext uri="{BB962C8B-B14F-4D97-AF65-F5344CB8AC3E}">
        <p14:creationId xmlns:p14="http://schemas.microsoft.com/office/powerpoint/2010/main" val="316476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FAFB6D-8D74-4246-B2F9-91A3485DCB88}"/>
              </a:ext>
            </a:extLst>
          </p:cNvPr>
          <p:cNvSpPr>
            <a:spLocks noGrp="1"/>
          </p:cNvSpPr>
          <p:nvPr>
            <p:ph type="title"/>
          </p:nvPr>
        </p:nvSpPr>
        <p:spPr>
          <a:xfrm>
            <a:off x="1257300" y="371770"/>
            <a:ext cx="15773400" cy="1426079"/>
          </a:xfrm>
        </p:spPr>
        <p:txBody>
          <a:bodyPr>
            <a:normAutofit/>
          </a:bodyPr>
          <a:lstStyle/>
          <a:p>
            <a:pPr algn="ctr"/>
            <a:r>
              <a:rPr lang="fr-CA" sz="3600" b="1" dirty="0">
                <a:solidFill>
                  <a:srgbClr val="1F3865"/>
                </a:solidFill>
                <a:latin typeface="Lato" panose="020F0502020204030203" pitchFamily="34" charset="0"/>
                <a:ea typeface="Lato" panose="020F0502020204030203" pitchFamily="34" charset="0"/>
                <a:cs typeface="Lato" panose="020F0502020204030203" pitchFamily="34" charset="0"/>
              </a:rPr>
              <a:t>CE QUE LES INTERVENANTES PENSENT DES SERVICES: </a:t>
            </a:r>
            <a:br>
              <a:rPr lang="fr-CA" sz="3600" b="1" dirty="0">
                <a:solidFill>
                  <a:srgbClr val="1F3865"/>
                </a:solidFill>
                <a:latin typeface="Lato" panose="020F0502020204030203" pitchFamily="34" charset="0"/>
                <a:ea typeface="Lato" panose="020F0502020204030203" pitchFamily="34" charset="0"/>
                <a:cs typeface="Lato" panose="020F0502020204030203" pitchFamily="34" charset="0"/>
              </a:rPr>
            </a:br>
            <a:r>
              <a:rPr lang="fr-CA" sz="3600" b="1" dirty="0">
                <a:solidFill>
                  <a:srgbClr val="1F3865"/>
                </a:solidFill>
                <a:latin typeface="Lato" panose="020F0502020204030203" pitchFamily="34" charset="0"/>
                <a:ea typeface="Lato" panose="020F0502020204030203" pitchFamily="34" charset="0"/>
                <a:cs typeface="Lato" panose="020F0502020204030203" pitchFamily="34" charset="0"/>
              </a:rPr>
              <a:t>UN LONG SOUPIR D’IMPUISSANCE</a:t>
            </a:r>
            <a:endParaRPr lang="fr-FR" sz="3600" dirty="0">
              <a:solidFill>
                <a:srgbClr val="1F3865"/>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7" name="Espace réservé du contenu 6">
            <a:extLst>
              <a:ext uri="{FF2B5EF4-FFF2-40B4-BE49-F238E27FC236}">
                <a16:creationId xmlns:a16="http://schemas.microsoft.com/office/drawing/2014/main" id="{984926EC-8E6A-804F-8915-3F6800D821FA}"/>
              </a:ext>
            </a:extLst>
          </p:cNvPr>
          <p:cNvGraphicFramePr>
            <a:graphicFrameLocks noGrp="1"/>
          </p:cNvGraphicFramePr>
          <p:nvPr>
            <p:ph idx="1"/>
            <p:extLst>
              <p:ext uri="{D42A27DB-BD31-4B8C-83A1-F6EECF244321}">
                <p14:modId xmlns:p14="http://schemas.microsoft.com/office/powerpoint/2010/main" val="1048383405"/>
              </p:ext>
            </p:extLst>
          </p:nvPr>
        </p:nvGraphicFramePr>
        <p:xfrm>
          <a:off x="1257300" y="2340474"/>
          <a:ext cx="15773400" cy="7844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a16="http://schemas.microsoft.com/office/drawing/2014/main" id="{23CCF88E-77BF-9D45-BECA-B5A06B1E8093}"/>
              </a:ext>
            </a:extLst>
          </p:cNvPr>
          <p:cNvSpPr txBox="1"/>
          <p:nvPr/>
        </p:nvSpPr>
        <p:spPr>
          <a:xfrm>
            <a:off x="7478035" y="2942122"/>
            <a:ext cx="9552665" cy="415498"/>
          </a:xfrm>
          <a:prstGeom prst="rect">
            <a:avLst/>
          </a:prstGeom>
          <a:noFill/>
        </p:spPr>
        <p:txBody>
          <a:bodyPr wrap="square" rtlCol="0">
            <a:spAutoFit/>
          </a:bodyPr>
          <a:lstStyle/>
          <a:p>
            <a:r>
              <a:rPr lang="fr-FR" sz="2000" dirty="0">
                <a:solidFill>
                  <a:srgbClr val="1F3865"/>
                </a:solidFill>
                <a:latin typeface="Calibri" panose="020F0502020204030204" pitchFamily="34" charset="0"/>
                <a:cs typeface="Calibri" panose="020F0502020204030204" pitchFamily="34" charset="0"/>
              </a:rPr>
              <a:t>Comment intervenir sur une problématique aussi complexe avec si peu de moyens ?</a:t>
            </a:r>
          </a:p>
        </p:txBody>
      </p:sp>
      <p:sp>
        <p:nvSpPr>
          <p:cNvPr id="9" name="ZoneTexte 8">
            <a:extLst>
              <a:ext uri="{FF2B5EF4-FFF2-40B4-BE49-F238E27FC236}">
                <a16:creationId xmlns:a16="http://schemas.microsoft.com/office/drawing/2014/main" id="{484E678A-0E8E-4141-83F4-A73F9CD411A3}"/>
              </a:ext>
            </a:extLst>
          </p:cNvPr>
          <p:cNvSpPr txBox="1"/>
          <p:nvPr/>
        </p:nvSpPr>
        <p:spPr>
          <a:xfrm>
            <a:off x="7478036" y="4435877"/>
            <a:ext cx="8964835" cy="707886"/>
          </a:xfrm>
          <a:prstGeom prst="rect">
            <a:avLst/>
          </a:prstGeom>
          <a:noFill/>
        </p:spPr>
        <p:txBody>
          <a:bodyPr wrap="square" rtlCol="0">
            <a:spAutoFit/>
          </a:bodyPr>
          <a:lstStyle/>
          <a:p>
            <a:r>
              <a:rPr lang="fr-FR" sz="2000" dirty="0">
                <a:solidFill>
                  <a:srgbClr val="1F3865"/>
                </a:solidFill>
                <a:latin typeface="Calibri" panose="020F0502020204030204" pitchFamily="34" charset="0"/>
                <a:cs typeface="Calibri" panose="020F0502020204030204" pitchFamily="34" charset="0"/>
              </a:rPr>
              <a:t>Des conditions qui font tourner en rond, des délais trop longs, des approches trop rigides, des horaires pas adaptés et des jugements</a:t>
            </a:r>
          </a:p>
        </p:txBody>
      </p:sp>
      <p:sp>
        <p:nvSpPr>
          <p:cNvPr id="10" name="ZoneTexte 9">
            <a:extLst>
              <a:ext uri="{FF2B5EF4-FFF2-40B4-BE49-F238E27FC236}">
                <a16:creationId xmlns:a16="http://schemas.microsoft.com/office/drawing/2014/main" id="{2A743501-9AF8-0249-B050-41991AC57964}"/>
              </a:ext>
            </a:extLst>
          </p:cNvPr>
          <p:cNvSpPr txBox="1"/>
          <p:nvPr/>
        </p:nvSpPr>
        <p:spPr>
          <a:xfrm>
            <a:off x="7478035" y="5973644"/>
            <a:ext cx="9243383" cy="707886"/>
          </a:xfrm>
          <a:prstGeom prst="rect">
            <a:avLst/>
          </a:prstGeom>
          <a:noFill/>
        </p:spPr>
        <p:txBody>
          <a:bodyPr wrap="square" rtlCol="0">
            <a:spAutoFit/>
          </a:bodyPr>
          <a:lstStyle/>
          <a:p>
            <a:r>
              <a:rPr lang="fr-FR" sz="2000" dirty="0">
                <a:solidFill>
                  <a:srgbClr val="1F3865"/>
                </a:solidFill>
                <a:latin typeface="Calibri" panose="020F0502020204030204" pitchFamily="34" charset="0"/>
                <a:cs typeface="Calibri" panose="020F0502020204030204" pitchFamily="34" charset="0"/>
              </a:rPr>
              <a:t>Absence de pérennité du financement, insuffisance et instabilité des ressources professionnelles. </a:t>
            </a:r>
          </a:p>
        </p:txBody>
      </p:sp>
      <p:sp>
        <p:nvSpPr>
          <p:cNvPr id="11" name="ZoneTexte 10">
            <a:extLst>
              <a:ext uri="{FF2B5EF4-FFF2-40B4-BE49-F238E27FC236}">
                <a16:creationId xmlns:a16="http://schemas.microsoft.com/office/drawing/2014/main" id="{FFAC893B-9BE2-C743-9840-E13917EE1D27}"/>
              </a:ext>
            </a:extLst>
          </p:cNvPr>
          <p:cNvSpPr txBox="1"/>
          <p:nvPr/>
        </p:nvSpPr>
        <p:spPr>
          <a:xfrm>
            <a:off x="7478035" y="7634110"/>
            <a:ext cx="9552665" cy="415498"/>
          </a:xfrm>
          <a:prstGeom prst="rect">
            <a:avLst/>
          </a:prstGeom>
          <a:noFill/>
        </p:spPr>
        <p:txBody>
          <a:bodyPr wrap="square" rtlCol="0">
            <a:spAutoFit/>
          </a:bodyPr>
          <a:lstStyle/>
          <a:p>
            <a:r>
              <a:rPr lang="fr-FR" sz="2000" dirty="0">
                <a:solidFill>
                  <a:srgbClr val="1F3865"/>
                </a:solidFill>
                <a:latin typeface="Calibri" panose="020F0502020204030204" pitchFamily="34" charset="0"/>
                <a:cs typeface="Calibri" panose="020F0502020204030204" pitchFamily="34" charset="0"/>
              </a:rPr>
              <a:t>Manque de compréhension, manque d’expertise ou idéologies incompatibles.</a:t>
            </a:r>
          </a:p>
        </p:txBody>
      </p:sp>
      <p:sp>
        <p:nvSpPr>
          <p:cNvPr id="12" name="ZoneTexte 11">
            <a:extLst>
              <a:ext uri="{FF2B5EF4-FFF2-40B4-BE49-F238E27FC236}">
                <a16:creationId xmlns:a16="http://schemas.microsoft.com/office/drawing/2014/main" id="{0BA5F23E-95D5-8F45-90B0-2149A8A4714C}"/>
              </a:ext>
            </a:extLst>
          </p:cNvPr>
          <p:cNvSpPr txBox="1"/>
          <p:nvPr/>
        </p:nvSpPr>
        <p:spPr>
          <a:xfrm>
            <a:off x="7478036" y="9329201"/>
            <a:ext cx="6464527" cy="400110"/>
          </a:xfrm>
          <a:prstGeom prst="rect">
            <a:avLst/>
          </a:prstGeom>
          <a:noFill/>
        </p:spPr>
        <p:txBody>
          <a:bodyPr wrap="none" rtlCol="0">
            <a:spAutoFit/>
          </a:bodyPr>
          <a:lstStyle/>
          <a:p>
            <a:r>
              <a:rPr lang="fr-FR" sz="2000" dirty="0">
                <a:solidFill>
                  <a:srgbClr val="1F3865"/>
                </a:solidFill>
                <a:latin typeface="Calibri" panose="020F0502020204030204" pitchFamily="34" charset="0"/>
                <a:cs typeface="Calibri" panose="020F0502020204030204" pitchFamily="34" charset="0"/>
              </a:rPr>
              <a:t>Des services dispersés et en silo, éternel recommencement. </a:t>
            </a:r>
          </a:p>
        </p:txBody>
      </p:sp>
      <p:cxnSp>
        <p:nvCxnSpPr>
          <p:cNvPr id="15" name="Straight Connector 19">
            <a:extLst>
              <a:ext uri="{FF2B5EF4-FFF2-40B4-BE49-F238E27FC236}">
                <a16:creationId xmlns:a16="http://schemas.microsoft.com/office/drawing/2014/main" id="{CFF4A234-CD38-3A42-B0FE-375DEC562C6E}"/>
              </a:ext>
            </a:extLst>
          </p:cNvPr>
          <p:cNvCxnSpPr>
            <a:cxnSpLocks/>
          </p:cNvCxnSpPr>
          <p:nvPr/>
        </p:nvCxnSpPr>
        <p:spPr>
          <a:xfrm>
            <a:off x="1418233" y="2012155"/>
            <a:ext cx="15612467" cy="0"/>
          </a:xfrm>
          <a:prstGeom prst="line">
            <a:avLst/>
          </a:prstGeom>
          <a:ln w="50800">
            <a:solidFill>
              <a:srgbClr val="1F3865"/>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DE4B6060-D9BD-8E32-A619-582E106C6E59}"/>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293837" y="479448"/>
            <a:ext cx="1926925" cy="1059809"/>
          </a:xfrm>
          <a:prstGeom prst="rect">
            <a:avLst/>
          </a:prstGeom>
        </p:spPr>
      </p:pic>
    </p:spTree>
    <p:extLst>
      <p:ext uri="{BB962C8B-B14F-4D97-AF65-F5344CB8AC3E}">
        <p14:creationId xmlns:p14="http://schemas.microsoft.com/office/powerpoint/2010/main" val="2074601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1FAFB6D-8D74-4246-B2F9-91A3485DCB88}"/>
              </a:ext>
            </a:extLst>
          </p:cNvPr>
          <p:cNvSpPr>
            <a:spLocks noGrp="1"/>
          </p:cNvSpPr>
          <p:nvPr>
            <p:ph type="title"/>
          </p:nvPr>
        </p:nvSpPr>
        <p:spPr>
          <a:xfrm>
            <a:off x="1257300" y="547688"/>
            <a:ext cx="15773400" cy="1426079"/>
          </a:xfrm>
        </p:spPr>
        <p:txBody>
          <a:bodyPr>
            <a:normAutofit/>
          </a:bodyPr>
          <a:lstStyle/>
          <a:p>
            <a:pPr algn="ctr"/>
            <a:r>
              <a:rPr lang="fr-CA" sz="3600" b="1" dirty="0">
                <a:solidFill>
                  <a:srgbClr val="1F3865"/>
                </a:solidFill>
                <a:latin typeface="Lato" panose="020F0502020204030203" pitchFamily="34" charset="0"/>
                <a:ea typeface="Lato" panose="020F0502020204030203" pitchFamily="34" charset="0"/>
                <a:cs typeface="Lato" panose="020F0502020204030203" pitchFamily="34" charset="0"/>
              </a:rPr>
              <a:t>CE QUE LES INTERVENANTES SOUHAITENT POUR LES FEMMES </a:t>
            </a:r>
            <a:br>
              <a:rPr lang="fr-CA" sz="3600" b="1" dirty="0">
                <a:solidFill>
                  <a:srgbClr val="1F3865"/>
                </a:solidFill>
                <a:latin typeface="Lato" panose="020F0502020204030203" pitchFamily="34" charset="0"/>
                <a:ea typeface="Lato" panose="020F0502020204030203" pitchFamily="34" charset="0"/>
                <a:cs typeface="Lato" panose="020F0502020204030203" pitchFamily="34" charset="0"/>
              </a:rPr>
            </a:br>
            <a:r>
              <a:rPr lang="fr-CA" sz="3600" b="1" dirty="0">
                <a:solidFill>
                  <a:srgbClr val="1F3865"/>
                </a:solidFill>
                <a:latin typeface="Lato" panose="020F0502020204030203" pitchFamily="34" charset="0"/>
                <a:ea typeface="Lato" panose="020F0502020204030203" pitchFamily="34" charset="0"/>
                <a:cs typeface="Lato" panose="020F0502020204030203" pitchFamily="34" charset="0"/>
              </a:rPr>
              <a:t>EN SITUATION DE PROSTITUTION</a:t>
            </a:r>
            <a:endParaRPr lang="fr-FR" dirty="0">
              <a:solidFill>
                <a:srgbClr val="1F3865"/>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4" name="Espace réservé du contenu 3">
            <a:extLst>
              <a:ext uri="{FF2B5EF4-FFF2-40B4-BE49-F238E27FC236}">
                <a16:creationId xmlns:a16="http://schemas.microsoft.com/office/drawing/2014/main" id="{7343A3CA-E56D-7E45-9144-9FDCDA851C64}"/>
              </a:ext>
            </a:extLst>
          </p:cNvPr>
          <p:cNvGraphicFramePr>
            <a:graphicFrameLocks noGrp="1"/>
          </p:cNvGraphicFramePr>
          <p:nvPr>
            <p:ph idx="1"/>
            <p:extLst>
              <p:ext uri="{D42A27DB-BD31-4B8C-83A1-F6EECF244321}">
                <p14:modId xmlns:p14="http://schemas.microsoft.com/office/powerpoint/2010/main" val="966741275"/>
              </p:ext>
            </p:extLst>
          </p:nvPr>
        </p:nvGraphicFramePr>
        <p:xfrm>
          <a:off x="1101310" y="2409946"/>
          <a:ext cx="15773400" cy="72107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ZoneTexte 8">
            <a:extLst>
              <a:ext uri="{FF2B5EF4-FFF2-40B4-BE49-F238E27FC236}">
                <a16:creationId xmlns:a16="http://schemas.microsoft.com/office/drawing/2014/main" id="{484E678A-0E8E-4141-83F4-A73F9CD411A3}"/>
              </a:ext>
            </a:extLst>
          </p:cNvPr>
          <p:cNvSpPr txBox="1"/>
          <p:nvPr/>
        </p:nvSpPr>
        <p:spPr>
          <a:xfrm>
            <a:off x="7115652" y="4611637"/>
            <a:ext cx="8964835" cy="415498"/>
          </a:xfrm>
          <a:prstGeom prst="rect">
            <a:avLst/>
          </a:prstGeom>
          <a:noFill/>
        </p:spPr>
        <p:txBody>
          <a:bodyPr wrap="square" rtlCol="0">
            <a:spAutoFit/>
          </a:bodyPr>
          <a:lstStyle/>
          <a:p>
            <a:r>
              <a:rPr lang="fr-FR" sz="2100" dirty="0">
                <a:solidFill>
                  <a:srgbClr val="1F3865"/>
                </a:solidFill>
                <a:latin typeface="Calibri" panose="020F0502020204030204" pitchFamily="34" charset="0"/>
                <a:cs typeface="Calibri" panose="020F0502020204030204" pitchFamily="34" charset="0"/>
              </a:rPr>
              <a:t>… mais comment se sortir des conditions de vie particulièrement précaires ? </a:t>
            </a:r>
          </a:p>
        </p:txBody>
      </p:sp>
      <p:sp>
        <p:nvSpPr>
          <p:cNvPr id="10" name="ZoneTexte 9">
            <a:extLst>
              <a:ext uri="{FF2B5EF4-FFF2-40B4-BE49-F238E27FC236}">
                <a16:creationId xmlns:a16="http://schemas.microsoft.com/office/drawing/2014/main" id="{2A743501-9AF8-0249-B050-41991AC57964}"/>
              </a:ext>
            </a:extLst>
          </p:cNvPr>
          <p:cNvSpPr txBox="1"/>
          <p:nvPr/>
        </p:nvSpPr>
        <p:spPr>
          <a:xfrm>
            <a:off x="7115653" y="6015320"/>
            <a:ext cx="7109639" cy="415498"/>
          </a:xfrm>
          <a:prstGeom prst="rect">
            <a:avLst/>
          </a:prstGeom>
          <a:noFill/>
        </p:spPr>
        <p:txBody>
          <a:bodyPr wrap="none" rtlCol="0">
            <a:spAutoFit/>
          </a:bodyPr>
          <a:lstStyle/>
          <a:p>
            <a:r>
              <a:rPr lang="fr-FR" sz="2100" dirty="0">
                <a:solidFill>
                  <a:srgbClr val="1F3865"/>
                </a:solidFill>
                <a:latin typeface="Calibri" panose="020F0502020204030204" pitchFamily="34" charset="0"/>
                <a:cs typeface="Calibri" panose="020F0502020204030204" pitchFamily="34" charset="0"/>
              </a:rPr>
              <a:t>… mais si elles perdaient espoir au point de vouloir en mourir ? </a:t>
            </a:r>
          </a:p>
        </p:txBody>
      </p:sp>
      <p:sp>
        <p:nvSpPr>
          <p:cNvPr id="11" name="ZoneTexte 10">
            <a:extLst>
              <a:ext uri="{FF2B5EF4-FFF2-40B4-BE49-F238E27FC236}">
                <a16:creationId xmlns:a16="http://schemas.microsoft.com/office/drawing/2014/main" id="{FFAC893B-9BE2-C743-9840-E13917EE1D27}"/>
              </a:ext>
            </a:extLst>
          </p:cNvPr>
          <p:cNvSpPr txBox="1"/>
          <p:nvPr/>
        </p:nvSpPr>
        <p:spPr>
          <a:xfrm>
            <a:off x="7115652" y="7549648"/>
            <a:ext cx="8583184" cy="415498"/>
          </a:xfrm>
          <a:prstGeom prst="rect">
            <a:avLst/>
          </a:prstGeom>
          <a:noFill/>
        </p:spPr>
        <p:txBody>
          <a:bodyPr wrap="none" rtlCol="0">
            <a:spAutoFit/>
          </a:bodyPr>
          <a:lstStyle/>
          <a:p>
            <a:r>
              <a:rPr lang="fr-FR" sz="2100" dirty="0">
                <a:solidFill>
                  <a:srgbClr val="1F3865"/>
                </a:solidFill>
                <a:latin typeface="Calibri" panose="020F0502020204030204" pitchFamily="34" charset="0"/>
                <a:cs typeface="Calibri" panose="020F0502020204030204" pitchFamily="34" charset="0"/>
              </a:rPr>
              <a:t>… mais si les conséquences de la prostitution les menaient  jusqu’à la mort ? </a:t>
            </a:r>
          </a:p>
        </p:txBody>
      </p:sp>
      <p:sp>
        <p:nvSpPr>
          <p:cNvPr id="8" name="ZoneTexte 7">
            <a:extLst>
              <a:ext uri="{FF2B5EF4-FFF2-40B4-BE49-F238E27FC236}">
                <a16:creationId xmlns:a16="http://schemas.microsoft.com/office/drawing/2014/main" id="{23CCF88E-77BF-9D45-BECA-B5A06B1E8093}"/>
              </a:ext>
            </a:extLst>
          </p:cNvPr>
          <p:cNvSpPr txBox="1"/>
          <p:nvPr/>
        </p:nvSpPr>
        <p:spPr>
          <a:xfrm>
            <a:off x="7119912" y="3120721"/>
            <a:ext cx="9438365" cy="415498"/>
          </a:xfrm>
          <a:prstGeom prst="rect">
            <a:avLst/>
          </a:prstGeom>
          <a:noFill/>
        </p:spPr>
        <p:txBody>
          <a:bodyPr wrap="square" rtlCol="0">
            <a:spAutoFit/>
          </a:bodyPr>
          <a:lstStyle/>
          <a:p>
            <a:r>
              <a:rPr lang="fr-FR" sz="2100" dirty="0">
                <a:solidFill>
                  <a:srgbClr val="1F3865"/>
                </a:solidFill>
                <a:latin typeface="Calibri" panose="020F0502020204030204" pitchFamily="34" charset="0"/>
                <a:cs typeface="Calibri" panose="020F0502020204030204" pitchFamily="34" charset="0"/>
              </a:rPr>
              <a:t>… mais comment enrayer le mépris, l’incompréhension, l’insensibilité et la violence ?</a:t>
            </a:r>
          </a:p>
        </p:txBody>
      </p:sp>
      <p:sp>
        <p:nvSpPr>
          <p:cNvPr id="12" name="ZoneTexte 11">
            <a:extLst>
              <a:ext uri="{FF2B5EF4-FFF2-40B4-BE49-F238E27FC236}">
                <a16:creationId xmlns:a16="http://schemas.microsoft.com/office/drawing/2014/main" id="{0BA5F23E-95D5-8F45-90B0-2149A8A4714C}"/>
              </a:ext>
            </a:extLst>
          </p:cNvPr>
          <p:cNvSpPr txBox="1"/>
          <p:nvPr/>
        </p:nvSpPr>
        <p:spPr>
          <a:xfrm>
            <a:off x="7115652" y="8953332"/>
            <a:ext cx="6756978" cy="415498"/>
          </a:xfrm>
          <a:prstGeom prst="rect">
            <a:avLst/>
          </a:prstGeom>
          <a:noFill/>
        </p:spPr>
        <p:txBody>
          <a:bodyPr wrap="none" rtlCol="0">
            <a:spAutoFit/>
          </a:bodyPr>
          <a:lstStyle/>
          <a:p>
            <a:r>
              <a:rPr lang="fr-FR" sz="2100" dirty="0">
                <a:solidFill>
                  <a:srgbClr val="1F3865"/>
                </a:solidFill>
                <a:latin typeface="Calibri" panose="020F0502020204030204" pitchFamily="34" charset="0"/>
                <a:cs typeface="Calibri" panose="020F0502020204030204" pitchFamily="34" charset="0"/>
              </a:rPr>
              <a:t>… mais si leur méfiance les enlisait dans l’isolement social ? </a:t>
            </a:r>
          </a:p>
        </p:txBody>
      </p:sp>
      <p:cxnSp>
        <p:nvCxnSpPr>
          <p:cNvPr id="18" name="Straight Connector 17">
            <a:extLst>
              <a:ext uri="{FF2B5EF4-FFF2-40B4-BE49-F238E27FC236}">
                <a16:creationId xmlns:a16="http://schemas.microsoft.com/office/drawing/2014/main" id="{0739C675-CD44-1248-AC6B-8EB859ACCC0E}"/>
              </a:ext>
            </a:extLst>
          </p:cNvPr>
          <p:cNvCxnSpPr/>
          <p:nvPr>
            <p:custDataLst>
              <p:tags r:id="rId1"/>
            </p:custDataLst>
          </p:nvPr>
        </p:nvCxnSpPr>
        <p:spPr>
          <a:xfrm flipV="1">
            <a:off x="9126616" y="9732503"/>
            <a:ext cx="16329" cy="378688"/>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9">
            <a:extLst>
              <a:ext uri="{FF2B5EF4-FFF2-40B4-BE49-F238E27FC236}">
                <a16:creationId xmlns:a16="http://schemas.microsoft.com/office/drawing/2014/main" id="{EFC0B3BE-B0B3-F24D-8A6F-8227BBCF3EBB}"/>
              </a:ext>
            </a:extLst>
          </p:cNvPr>
          <p:cNvCxnSpPr>
            <a:cxnSpLocks/>
          </p:cNvCxnSpPr>
          <p:nvPr/>
        </p:nvCxnSpPr>
        <p:spPr>
          <a:xfrm>
            <a:off x="1418233" y="1961814"/>
            <a:ext cx="15612467" cy="0"/>
          </a:xfrm>
          <a:prstGeom prst="line">
            <a:avLst/>
          </a:prstGeom>
          <a:ln w="50800">
            <a:solidFill>
              <a:srgbClr val="1F3865"/>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A8974BAC-840C-800C-B4AB-C50F695B648E}"/>
              </a:ext>
            </a:extLst>
          </p:cNvPr>
          <p:cNvPicPr>
            <a:picLocks noChangeAspect="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293837" y="479448"/>
            <a:ext cx="1926925" cy="1059809"/>
          </a:xfrm>
          <a:prstGeom prst="rect">
            <a:avLst/>
          </a:prstGeom>
        </p:spPr>
      </p:pic>
    </p:spTree>
    <p:extLst>
      <p:ext uri="{BB962C8B-B14F-4D97-AF65-F5344CB8AC3E}">
        <p14:creationId xmlns:p14="http://schemas.microsoft.com/office/powerpoint/2010/main" val="3550800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DF0D2-A5C2-0F47-B752-17B30ECA67E1}"/>
              </a:ext>
            </a:extLst>
          </p:cNvPr>
          <p:cNvSpPr>
            <a:spLocks noGrp="1"/>
          </p:cNvSpPr>
          <p:nvPr>
            <p:ph type="title"/>
          </p:nvPr>
        </p:nvSpPr>
        <p:spPr>
          <a:xfrm>
            <a:off x="3479354" y="707352"/>
            <a:ext cx="11329292" cy="1143000"/>
          </a:xfrm>
        </p:spPr>
        <p:txBody>
          <a:bodyPr>
            <a:normAutofit fontScale="90000"/>
          </a:bodyPr>
          <a:lstStyle/>
          <a:p>
            <a:pPr algn="ctr"/>
            <a:r>
              <a:rPr lang="fr-CA" dirty="0">
                <a:solidFill>
                  <a:srgbClr val="000540"/>
                </a:solidFill>
                <a:latin typeface="Lato" panose="020F0502020204030203" pitchFamily="34" charset="0"/>
                <a:ea typeface="Lato" panose="020F0502020204030203" pitchFamily="34" charset="0"/>
                <a:cs typeface="Lato" panose="020F0502020204030203" pitchFamily="34" charset="0"/>
              </a:rPr>
              <a:t>LE RÉTABLISSEMENT</a:t>
            </a:r>
            <a:br>
              <a:rPr lang="fr-FR" sz="4050" dirty="0">
                <a:latin typeface="Corbel" panose="020B0503020204020204" pitchFamily="34" charset="0"/>
              </a:rPr>
            </a:br>
            <a:endParaRPr lang="fr-FR" sz="4050" dirty="0">
              <a:latin typeface="Corbel" panose="020B0503020204020204" pitchFamily="34" charset="0"/>
            </a:endParaRPr>
          </a:p>
        </p:txBody>
      </p:sp>
      <p:grpSp>
        <p:nvGrpSpPr>
          <p:cNvPr id="6" name="Groupe 5">
            <a:extLst>
              <a:ext uri="{FF2B5EF4-FFF2-40B4-BE49-F238E27FC236}">
                <a16:creationId xmlns:a16="http://schemas.microsoft.com/office/drawing/2014/main" id="{17BC2958-D1D6-9746-840A-DDD8FBAACE55}"/>
              </a:ext>
            </a:extLst>
          </p:cNvPr>
          <p:cNvGrpSpPr/>
          <p:nvPr/>
        </p:nvGrpSpPr>
        <p:grpSpPr>
          <a:xfrm>
            <a:off x="3478783" y="3307595"/>
            <a:ext cx="11329292" cy="1102676"/>
            <a:chOff x="0" y="849311"/>
            <a:chExt cx="10926472" cy="1271716"/>
          </a:xfrm>
          <a:solidFill>
            <a:srgbClr val="A2C1C4"/>
          </a:solidFill>
        </p:grpSpPr>
        <p:sp>
          <p:nvSpPr>
            <p:cNvPr id="7" name="Rectangle à coins arrondis 6">
              <a:extLst>
                <a:ext uri="{FF2B5EF4-FFF2-40B4-BE49-F238E27FC236}">
                  <a16:creationId xmlns:a16="http://schemas.microsoft.com/office/drawing/2014/main" id="{804967DC-18E6-1F4B-AA29-C01268FE9917}"/>
                </a:ext>
              </a:extLst>
            </p:cNvPr>
            <p:cNvSpPr/>
            <p:nvPr/>
          </p:nvSpPr>
          <p:spPr>
            <a:xfrm>
              <a:off x="0" y="849311"/>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latin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10725111-8887-124E-89BD-5402A7C344DB}"/>
                </a:ext>
              </a:extLst>
            </p:cNvPr>
            <p:cNvSpPr txBox="1"/>
            <p:nvPr/>
          </p:nvSpPr>
          <p:spPr>
            <a:xfrm>
              <a:off x="62080" y="911391"/>
              <a:ext cx="10802312"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FR" b="1" dirty="0">
                  <a:latin typeface="Calibri" panose="020F0502020204030204" pitchFamily="34" charset="0"/>
                  <a:cs typeface="Calibri" panose="020F0502020204030204" pitchFamily="34" charset="0"/>
                </a:rPr>
                <a:t>(</a:t>
              </a:r>
              <a:r>
                <a:rPr lang="fr-FR" b="1" dirty="0" err="1">
                  <a:latin typeface="Calibri" panose="020F0502020204030204" pitchFamily="34" charset="0"/>
                  <a:cs typeface="Calibri" panose="020F0502020204030204" pitchFamily="34" charset="0"/>
                </a:rPr>
                <a:t>Re</a:t>
              </a:r>
              <a:r>
                <a:rPr lang="fr-FR" b="1" dirty="0">
                  <a:latin typeface="Calibri" panose="020F0502020204030204" pitchFamily="34" charset="0"/>
                  <a:cs typeface="Calibri" panose="020F0502020204030204" pitchFamily="34" charset="0"/>
                </a:rPr>
                <a:t>)construire des relations signifiantes</a:t>
              </a:r>
            </a:p>
          </p:txBody>
        </p:sp>
      </p:grpSp>
      <p:grpSp>
        <p:nvGrpSpPr>
          <p:cNvPr id="19" name="Groupe 18">
            <a:extLst>
              <a:ext uri="{FF2B5EF4-FFF2-40B4-BE49-F238E27FC236}">
                <a16:creationId xmlns:a16="http://schemas.microsoft.com/office/drawing/2014/main" id="{C6B69611-35B5-C946-9C7B-9942AD1A17D3}"/>
              </a:ext>
            </a:extLst>
          </p:cNvPr>
          <p:cNvGrpSpPr/>
          <p:nvPr/>
        </p:nvGrpSpPr>
        <p:grpSpPr>
          <a:xfrm>
            <a:off x="3462745" y="8145194"/>
            <a:ext cx="11443076" cy="1102676"/>
            <a:chOff x="0" y="2678273"/>
            <a:chExt cx="10926472" cy="1271716"/>
          </a:xfrm>
          <a:solidFill>
            <a:schemeClr val="accent1">
              <a:lumMod val="50000"/>
            </a:schemeClr>
          </a:solidFill>
        </p:grpSpPr>
        <p:sp>
          <p:nvSpPr>
            <p:cNvPr id="20" name="Rectangle à coins arrondis 19">
              <a:extLst>
                <a:ext uri="{FF2B5EF4-FFF2-40B4-BE49-F238E27FC236}">
                  <a16:creationId xmlns:a16="http://schemas.microsoft.com/office/drawing/2014/main" id="{D5EBA40B-7F47-DC4A-89B1-2FFAE4BECA23}"/>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latin typeface="Calibri" panose="020F0502020204030204" pitchFamily="34" charset="0"/>
                <a:cs typeface="Calibri" panose="020F0502020204030204" pitchFamily="34" charset="0"/>
              </a:endParaRPr>
            </a:p>
          </p:txBody>
        </p:sp>
        <p:sp>
          <p:nvSpPr>
            <p:cNvPr id="21" name="ZoneTexte 20">
              <a:extLst>
                <a:ext uri="{FF2B5EF4-FFF2-40B4-BE49-F238E27FC236}">
                  <a16:creationId xmlns:a16="http://schemas.microsoft.com/office/drawing/2014/main" id="{6BD0B65C-ECDE-DA4E-A264-61E2A7603261}"/>
                </a:ext>
              </a:extLst>
            </p:cNvPr>
            <p:cNvSpPr txBox="1"/>
            <p:nvPr/>
          </p:nvSpPr>
          <p:spPr>
            <a:xfrm>
              <a:off x="62080" y="2740353"/>
              <a:ext cx="10802312"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FR" b="1" dirty="0">
                  <a:latin typeface="Calibri" panose="020F0502020204030204" pitchFamily="34" charset="0"/>
                  <a:cs typeface="Calibri" panose="020F0502020204030204" pitchFamily="34" charset="0"/>
                </a:rPr>
                <a:t>Trouver une issue bénéfique au parcours de prostitution</a:t>
              </a:r>
            </a:p>
          </p:txBody>
        </p:sp>
      </p:grpSp>
      <p:grpSp>
        <p:nvGrpSpPr>
          <p:cNvPr id="41" name="Groupe 40">
            <a:extLst>
              <a:ext uri="{FF2B5EF4-FFF2-40B4-BE49-F238E27FC236}">
                <a16:creationId xmlns:a16="http://schemas.microsoft.com/office/drawing/2014/main" id="{72543856-D2A6-2D4F-B014-3FA0EC0818AD}"/>
              </a:ext>
            </a:extLst>
          </p:cNvPr>
          <p:cNvGrpSpPr/>
          <p:nvPr/>
        </p:nvGrpSpPr>
        <p:grpSpPr>
          <a:xfrm>
            <a:off x="3487168" y="1440038"/>
            <a:ext cx="11329292" cy="1102676"/>
            <a:chOff x="0" y="849311"/>
            <a:chExt cx="10926472" cy="1271716"/>
          </a:xfrm>
          <a:solidFill>
            <a:srgbClr val="BFC7BA"/>
          </a:solidFill>
        </p:grpSpPr>
        <p:sp>
          <p:nvSpPr>
            <p:cNvPr id="42" name="Rectangle à coins arrondis 41">
              <a:extLst>
                <a:ext uri="{FF2B5EF4-FFF2-40B4-BE49-F238E27FC236}">
                  <a16:creationId xmlns:a16="http://schemas.microsoft.com/office/drawing/2014/main" id="{CC52A066-FA62-1B4E-8590-35959DBE3308}"/>
                </a:ext>
              </a:extLst>
            </p:cNvPr>
            <p:cNvSpPr/>
            <p:nvPr/>
          </p:nvSpPr>
          <p:spPr>
            <a:xfrm>
              <a:off x="0" y="849311"/>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latin typeface="Calibri" panose="020F0502020204030204" pitchFamily="34" charset="0"/>
                <a:cs typeface="Calibri" panose="020F0502020204030204" pitchFamily="34" charset="0"/>
              </a:endParaRPr>
            </a:p>
          </p:txBody>
        </p:sp>
        <p:sp>
          <p:nvSpPr>
            <p:cNvPr id="43" name="ZoneTexte 42">
              <a:extLst>
                <a:ext uri="{FF2B5EF4-FFF2-40B4-BE49-F238E27FC236}">
                  <a16:creationId xmlns:a16="http://schemas.microsoft.com/office/drawing/2014/main" id="{36CE0823-B2AF-0147-BB75-952619F9829D}"/>
                </a:ext>
              </a:extLst>
            </p:cNvPr>
            <p:cNvSpPr txBox="1"/>
            <p:nvPr/>
          </p:nvSpPr>
          <p:spPr>
            <a:xfrm>
              <a:off x="62080" y="911391"/>
              <a:ext cx="10802312"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CA" b="1" dirty="0">
                  <a:latin typeface="Calibri" panose="020F0502020204030204" pitchFamily="34" charset="0"/>
                  <a:cs typeface="Calibri" panose="020F0502020204030204" pitchFamily="34" charset="0"/>
                </a:rPr>
                <a:t>Faire la paix avec son passé</a:t>
              </a:r>
              <a:endParaRPr lang="fr-FR" b="1" dirty="0">
                <a:latin typeface="Calibri" panose="020F0502020204030204" pitchFamily="34" charset="0"/>
                <a:cs typeface="Calibri" panose="020F0502020204030204" pitchFamily="34" charset="0"/>
              </a:endParaRPr>
            </a:p>
          </p:txBody>
        </p:sp>
      </p:grpSp>
      <p:grpSp>
        <p:nvGrpSpPr>
          <p:cNvPr id="44" name="Groupe 43">
            <a:extLst>
              <a:ext uri="{FF2B5EF4-FFF2-40B4-BE49-F238E27FC236}">
                <a16:creationId xmlns:a16="http://schemas.microsoft.com/office/drawing/2014/main" id="{929AC9DC-A57E-5E46-B5AC-0B5EDD969781}"/>
              </a:ext>
            </a:extLst>
          </p:cNvPr>
          <p:cNvGrpSpPr/>
          <p:nvPr/>
        </p:nvGrpSpPr>
        <p:grpSpPr>
          <a:xfrm>
            <a:off x="2957634" y="2680058"/>
            <a:ext cx="11598208" cy="1308949"/>
            <a:chOff x="0" y="2069562"/>
            <a:chExt cx="11185827" cy="1282030"/>
          </a:xfrm>
        </p:grpSpPr>
        <p:sp>
          <p:nvSpPr>
            <p:cNvPr id="45" name="Rectangle 44">
              <a:extLst>
                <a:ext uri="{FF2B5EF4-FFF2-40B4-BE49-F238E27FC236}">
                  <a16:creationId xmlns:a16="http://schemas.microsoft.com/office/drawing/2014/main" id="{935F888F-A609-0A47-8799-5CD294F682B3}"/>
                </a:ext>
              </a:extLst>
            </p:cNvPr>
            <p:cNvSpPr/>
            <p:nvPr/>
          </p:nvSpPr>
          <p:spPr>
            <a:xfrm>
              <a:off x="0" y="2421242"/>
              <a:ext cx="10926472" cy="9303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latin typeface="Calibri" panose="020F0502020204030204" pitchFamily="34" charset="0"/>
                <a:cs typeface="Calibri" panose="020F0502020204030204" pitchFamily="34" charset="0"/>
              </a:endParaRPr>
            </a:p>
          </p:txBody>
        </p:sp>
        <p:sp>
          <p:nvSpPr>
            <p:cNvPr id="46" name="ZoneTexte 45">
              <a:extLst>
                <a:ext uri="{FF2B5EF4-FFF2-40B4-BE49-F238E27FC236}">
                  <a16:creationId xmlns:a16="http://schemas.microsoft.com/office/drawing/2014/main" id="{11C2007B-08FA-944F-A402-D5CB3BF78438}"/>
                </a:ext>
              </a:extLst>
            </p:cNvPr>
            <p:cNvSpPr txBox="1"/>
            <p:nvPr/>
          </p:nvSpPr>
          <p:spPr>
            <a:xfrm>
              <a:off x="259355" y="2069562"/>
              <a:ext cx="10926472" cy="9303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latin typeface="Calibri" panose="020F0502020204030204" pitchFamily="34" charset="0"/>
                  <a:cs typeface="Calibri" panose="020F0502020204030204" pitchFamily="34" charset="0"/>
                </a:rPr>
                <a:t>	Comprendre l’engagement dans la prostitution à la lumière de son parcours de vie, </a:t>
              </a:r>
            </a:p>
            <a:p>
              <a:pPr marL="214313" lvl="1" indent="-214313" algn="ctr" defTabSz="933450">
                <a:lnSpc>
                  <a:spcPct val="90000"/>
                </a:lnSpc>
                <a:spcBef>
                  <a:spcPct val="0"/>
                </a:spcBef>
                <a:spcAft>
                  <a:spcPct val="20000"/>
                </a:spcAft>
              </a:pPr>
              <a:r>
                <a:rPr lang="fr-FR" dirty="0">
                  <a:solidFill>
                    <a:srgbClr val="000540"/>
                  </a:solidFill>
                  <a:latin typeface="Calibri" panose="020F0502020204030204" pitchFamily="34" charset="0"/>
                  <a:cs typeface="Calibri" panose="020F0502020204030204" pitchFamily="34" charset="0"/>
                </a:rPr>
                <a:t>mettre des mots sur ce qu’on a vécu.</a:t>
              </a:r>
            </a:p>
          </p:txBody>
        </p:sp>
      </p:grpSp>
      <p:grpSp>
        <p:nvGrpSpPr>
          <p:cNvPr id="47" name="Groupe 46">
            <a:extLst>
              <a:ext uri="{FF2B5EF4-FFF2-40B4-BE49-F238E27FC236}">
                <a16:creationId xmlns:a16="http://schemas.microsoft.com/office/drawing/2014/main" id="{333B982E-77B3-3540-B97F-D8ED3D22CDD8}"/>
              </a:ext>
            </a:extLst>
          </p:cNvPr>
          <p:cNvGrpSpPr/>
          <p:nvPr/>
        </p:nvGrpSpPr>
        <p:grpSpPr>
          <a:xfrm>
            <a:off x="3464110" y="4938172"/>
            <a:ext cx="11329292" cy="1102676"/>
            <a:chOff x="0" y="2678273"/>
            <a:chExt cx="10926472" cy="1271716"/>
          </a:xfrm>
          <a:solidFill>
            <a:srgbClr val="8D95B5"/>
          </a:solidFill>
        </p:grpSpPr>
        <p:sp>
          <p:nvSpPr>
            <p:cNvPr id="48" name="Rectangle à coins arrondis 47">
              <a:extLst>
                <a:ext uri="{FF2B5EF4-FFF2-40B4-BE49-F238E27FC236}">
                  <a16:creationId xmlns:a16="http://schemas.microsoft.com/office/drawing/2014/main" id="{1562171E-ED68-EC40-8F41-7C26E2ABB9BD}"/>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latin typeface="Calibri" panose="020F0502020204030204" pitchFamily="34" charset="0"/>
                <a:cs typeface="Calibri" panose="020F0502020204030204" pitchFamily="34" charset="0"/>
              </a:endParaRPr>
            </a:p>
          </p:txBody>
        </p:sp>
        <p:sp>
          <p:nvSpPr>
            <p:cNvPr id="49" name="ZoneTexte 48">
              <a:extLst>
                <a:ext uri="{FF2B5EF4-FFF2-40B4-BE49-F238E27FC236}">
                  <a16:creationId xmlns:a16="http://schemas.microsoft.com/office/drawing/2014/main" id="{C904DEA3-FAA1-6E44-8A36-D9E0C1422A2C}"/>
                </a:ext>
              </a:extLst>
            </p:cNvPr>
            <p:cNvSpPr txBox="1"/>
            <p:nvPr/>
          </p:nvSpPr>
          <p:spPr>
            <a:xfrm>
              <a:off x="62080" y="2740353"/>
              <a:ext cx="10802312"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FR" b="1" dirty="0">
                  <a:latin typeface="Calibri" panose="020F0502020204030204" pitchFamily="34" charset="0"/>
                  <a:cs typeface="Calibri" panose="020F0502020204030204" pitchFamily="34" charset="0"/>
                </a:rPr>
                <a:t>Se reconstruire</a:t>
              </a:r>
            </a:p>
          </p:txBody>
        </p:sp>
      </p:grpSp>
      <p:sp>
        <p:nvSpPr>
          <p:cNvPr id="50" name="Rectangle 49">
            <a:extLst>
              <a:ext uri="{FF2B5EF4-FFF2-40B4-BE49-F238E27FC236}">
                <a16:creationId xmlns:a16="http://schemas.microsoft.com/office/drawing/2014/main" id="{DC097A2F-EF2B-2443-8EA4-C09FB28218E1}"/>
              </a:ext>
            </a:extLst>
          </p:cNvPr>
          <p:cNvSpPr/>
          <p:nvPr/>
        </p:nvSpPr>
        <p:spPr>
          <a:xfrm>
            <a:off x="5962986" y="6087494"/>
            <a:ext cx="7627754" cy="369332"/>
          </a:xfrm>
          <a:prstGeom prst="rect">
            <a:avLst/>
          </a:prstGeom>
        </p:spPr>
        <p:txBody>
          <a:bodyPr wrap="square">
            <a:spAutoFit/>
          </a:bodyPr>
          <a:lstStyle/>
          <a:p>
            <a:pPr algn="ctr"/>
            <a:r>
              <a:rPr lang="fr-CA" dirty="0">
                <a:solidFill>
                  <a:srgbClr val="000540"/>
                </a:solidFill>
                <a:latin typeface="Calibri" panose="020F0502020204030204" pitchFamily="34" charset="0"/>
                <a:cs typeface="Calibri" panose="020F0502020204030204" pitchFamily="34" charset="0"/>
              </a:rPr>
              <a:t>Se replacer au cœur de sa vie, se donner de l’importance</a:t>
            </a:r>
            <a:endParaRPr lang="fr-FR" dirty="0">
              <a:solidFill>
                <a:srgbClr val="000540"/>
              </a:solidFill>
              <a:latin typeface="Calibri" panose="020F0502020204030204" pitchFamily="34" charset="0"/>
              <a:cs typeface="Calibri" panose="020F0502020204030204" pitchFamily="34" charset="0"/>
            </a:endParaRPr>
          </a:p>
        </p:txBody>
      </p:sp>
      <p:grpSp>
        <p:nvGrpSpPr>
          <p:cNvPr id="51" name="Groupe 50">
            <a:extLst>
              <a:ext uri="{FF2B5EF4-FFF2-40B4-BE49-F238E27FC236}">
                <a16:creationId xmlns:a16="http://schemas.microsoft.com/office/drawing/2014/main" id="{CC38A67F-1F89-6B43-B492-E3497B718999}"/>
              </a:ext>
            </a:extLst>
          </p:cNvPr>
          <p:cNvGrpSpPr/>
          <p:nvPr/>
        </p:nvGrpSpPr>
        <p:grpSpPr>
          <a:xfrm>
            <a:off x="3479354" y="6562854"/>
            <a:ext cx="11329292" cy="1102676"/>
            <a:chOff x="0" y="2678273"/>
            <a:chExt cx="10926472" cy="1271716"/>
          </a:xfrm>
          <a:solidFill>
            <a:srgbClr val="5D87A3"/>
          </a:solidFill>
        </p:grpSpPr>
        <p:sp>
          <p:nvSpPr>
            <p:cNvPr id="52" name="Rectangle à coins arrondis 51">
              <a:extLst>
                <a:ext uri="{FF2B5EF4-FFF2-40B4-BE49-F238E27FC236}">
                  <a16:creationId xmlns:a16="http://schemas.microsoft.com/office/drawing/2014/main" id="{0ADD5BC3-CCB4-F84A-94EA-FDA3F3CD96AE}"/>
                </a:ext>
              </a:extLst>
            </p:cNvPr>
            <p:cNvSpPr/>
            <p:nvPr/>
          </p:nvSpPr>
          <p:spPr>
            <a:xfrm>
              <a:off x="0" y="2678273"/>
              <a:ext cx="10926472" cy="127171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a:latin typeface="Calibri" panose="020F0502020204030204" pitchFamily="34" charset="0"/>
                <a:cs typeface="Calibri" panose="020F0502020204030204" pitchFamily="34" charset="0"/>
              </a:endParaRPr>
            </a:p>
          </p:txBody>
        </p:sp>
        <p:sp>
          <p:nvSpPr>
            <p:cNvPr id="53" name="ZoneTexte 52">
              <a:extLst>
                <a:ext uri="{FF2B5EF4-FFF2-40B4-BE49-F238E27FC236}">
                  <a16:creationId xmlns:a16="http://schemas.microsoft.com/office/drawing/2014/main" id="{2F646AB0-C06C-DC45-AE3F-AC3667B77C9A}"/>
                </a:ext>
              </a:extLst>
            </p:cNvPr>
            <p:cNvSpPr txBox="1"/>
            <p:nvPr/>
          </p:nvSpPr>
          <p:spPr>
            <a:xfrm>
              <a:off x="62080" y="2740353"/>
              <a:ext cx="10802312" cy="11475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fr-FR" b="1" dirty="0">
                  <a:latin typeface="Calibri" panose="020F0502020204030204" pitchFamily="34" charset="0"/>
                  <a:cs typeface="Calibri" panose="020F0502020204030204" pitchFamily="34" charset="0"/>
                </a:rPr>
                <a:t>Retrouver un équilibre après le chaos</a:t>
              </a:r>
            </a:p>
          </p:txBody>
        </p:sp>
      </p:grpSp>
      <p:sp>
        <p:nvSpPr>
          <p:cNvPr id="54" name="ZoneTexte 53">
            <a:extLst>
              <a:ext uri="{FF2B5EF4-FFF2-40B4-BE49-F238E27FC236}">
                <a16:creationId xmlns:a16="http://schemas.microsoft.com/office/drawing/2014/main" id="{7B973756-E6CF-E340-8D60-1BAEC24FDCA7}"/>
              </a:ext>
            </a:extLst>
          </p:cNvPr>
          <p:cNvSpPr txBox="1"/>
          <p:nvPr/>
        </p:nvSpPr>
        <p:spPr>
          <a:xfrm>
            <a:off x="3559304" y="7447779"/>
            <a:ext cx="11329292" cy="8744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latin typeface="Calibri" panose="020F0502020204030204" pitchFamily="34" charset="0"/>
                <a:cs typeface="Calibri" panose="020F0502020204030204" pitchFamily="34" charset="0"/>
              </a:rPr>
              <a:t>	</a:t>
            </a:r>
            <a:endParaRPr lang="fr-CA" dirty="0">
              <a:solidFill>
                <a:srgbClr val="000540"/>
              </a:solidFill>
              <a:latin typeface="Calibri" panose="020F0502020204030204" pitchFamily="34" charset="0"/>
              <a:cs typeface="Calibri" panose="020F0502020204030204" pitchFamily="34" charset="0"/>
            </a:endParaRPr>
          </a:p>
          <a:p>
            <a:pPr marL="214313" lvl="1" indent="-214313" algn="ctr" defTabSz="933450">
              <a:lnSpc>
                <a:spcPct val="90000"/>
              </a:lnSpc>
              <a:spcBef>
                <a:spcPct val="0"/>
              </a:spcBef>
              <a:spcAft>
                <a:spcPct val="20000"/>
              </a:spcAft>
            </a:pPr>
            <a:r>
              <a:rPr lang="fr-CA" dirty="0">
                <a:solidFill>
                  <a:srgbClr val="000540"/>
                </a:solidFill>
                <a:latin typeface="Calibri" panose="020F0502020204030204" pitchFamily="34" charset="0"/>
                <a:cs typeface="Calibri" panose="020F0502020204030204" pitchFamily="34" charset="0"/>
              </a:rPr>
              <a:t>Trouver et maintenir une stabilité dans diverses sphères de vie </a:t>
            </a:r>
            <a:endParaRPr lang="fr-FR" dirty="0">
              <a:solidFill>
                <a:srgbClr val="000540"/>
              </a:solidFill>
              <a:latin typeface="Calibri" panose="020F0502020204030204" pitchFamily="34" charset="0"/>
              <a:cs typeface="Calibri" panose="020F0502020204030204" pitchFamily="34" charset="0"/>
            </a:endParaRPr>
          </a:p>
          <a:p>
            <a:pPr marL="214313" lvl="1" indent="-214313" algn="ctr" defTabSz="933450">
              <a:lnSpc>
                <a:spcPct val="90000"/>
              </a:lnSpc>
              <a:spcBef>
                <a:spcPct val="0"/>
              </a:spcBef>
              <a:spcAft>
                <a:spcPct val="20000"/>
              </a:spcAft>
            </a:pPr>
            <a:endParaRPr lang="fr-FR" dirty="0">
              <a:solidFill>
                <a:srgbClr val="000540"/>
              </a:solidFill>
              <a:latin typeface="Calibri" panose="020F0502020204030204" pitchFamily="34" charset="0"/>
              <a:cs typeface="Calibri" panose="020F0502020204030204" pitchFamily="34" charset="0"/>
            </a:endParaRPr>
          </a:p>
        </p:txBody>
      </p:sp>
      <p:grpSp>
        <p:nvGrpSpPr>
          <p:cNvPr id="55" name="Groupe 54">
            <a:extLst>
              <a:ext uri="{FF2B5EF4-FFF2-40B4-BE49-F238E27FC236}">
                <a16:creationId xmlns:a16="http://schemas.microsoft.com/office/drawing/2014/main" id="{1BDE0504-CDE6-3445-B72A-D900F6AF0782}"/>
              </a:ext>
            </a:extLst>
          </p:cNvPr>
          <p:cNvGrpSpPr/>
          <p:nvPr/>
        </p:nvGrpSpPr>
        <p:grpSpPr>
          <a:xfrm>
            <a:off x="3091064" y="4539985"/>
            <a:ext cx="11673324" cy="954543"/>
            <a:chOff x="0" y="2416680"/>
            <a:chExt cx="11258273" cy="934912"/>
          </a:xfrm>
        </p:grpSpPr>
        <p:sp>
          <p:nvSpPr>
            <p:cNvPr id="56" name="Rectangle 55">
              <a:extLst>
                <a:ext uri="{FF2B5EF4-FFF2-40B4-BE49-F238E27FC236}">
                  <a16:creationId xmlns:a16="http://schemas.microsoft.com/office/drawing/2014/main" id="{02BA7DAC-E0B9-1549-B884-E51C9CED522E}"/>
                </a:ext>
              </a:extLst>
            </p:cNvPr>
            <p:cNvSpPr/>
            <p:nvPr/>
          </p:nvSpPr>
          <p:spPr>
            <a:xfrm>
              <a:off x="0" y="2421242"/>
              <a:ext cx="10926472" cy="9303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A">
                <a:solidFill>
                  <a:srgbClr val="000540"/>
                </a:solidFill>
                <a:latin typeface="Calibri" panose="020F0502020204030204" pitchFamily="34" charset="0"/>
                <a:cs typeface="Calibri" panose="020F0502020204030204" pitchFamily="34" charset="0"/>
              </a:endParaRPr>
            </a:p>
          </p:txBody>
        </p:sp>
        <p:sp>
          <p:nvSpPr>
            <p:cNvPr id="57" name="ZoneTexte 56">
              <a:extLst>
                <a:ext uri="{FF2B5EF4-FFF2-40B4-BE49-F238E27FC236}">
                  <a16:creationId xmlns:a16="http://schemas.microsoft.com/office/drawing/2014/main" id="{7FAE4738-E544-414F-A8EA-B07984F26E6E}"/>
                </a:ext>
              </a:extLst>
            </p:cNvPr>
            <p:cNvSpPr txBox="1"/>
            <p:nvPr/>
          </p:nvSpPr>
          <p:spPr>
            <a:xfrm>
              <a:off x="331802" y="2416680"/>
              <a:ext cx="10926471" cy="9303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0186" tIns="26670" rIns="149352" bIns="26670" numCol="1" spcCol="1270" anchor="t" anchorCtr="0">
              <a:noAutofit/>
            </a:bodyPr>
            <a:lstStyle/>
            <a:p>
              <a:pPr marL="214313" lvl="1" indent="-214313" algn="ctr" defTabSz="933450">
                <a:lnSpc>
                  <a:spcPct val="90000"/>
                </a:lnSpc>
                <a:spcBef>
                  <a:spcPct val="0"/>
                </a:spcBef>
                <a:spcAft>
                  <a:spcPct val="20000"/>
                </a:spcAft>
              </a:pPr>
              <a:r>
                <a:rPr lang="fr-FR" dirty="0">
                  <a:solidFill>
                    <a:srgbClr val="000540"/>
                  </a:solidFill>
                  <a:latin typeface="Calibri" panose="020F0502020204030204" pitchFamily="34" charset="0"/>
                  <a:cs typeface="Calibri" panose="020F0502020204030204" pitchFamily="34" charset="0"/>
                </a:rPr>
                <a:t>	Avec la famille, dans les relations amoureuses, avec ses enfants</a:t>
              </a:r>
            </a:p>
          </p:txBody>
        </p:sp>
      </p:grpSp>
      <p:sp>
        <p:nvSpPr>
          <p:cNvPr id="58" name="Rectangle 57">
            <a:extLst>
              <a:ext uri="{FF2B5EF4-FFF2-40B4-BE49-F238E27FC236}">
                <a16:creationId xmlns:a16="http://schemas.microsoft.com/office/drawing/2014/main" id="{3954A090-5B0B-2443-80B6-0F76E68196E4}"/>
              </a:ext>
            </a:extLst>
          </p:cNvPr>
          <p:cNvSpPr/>
          <p:nvPr/>
        </p:nvSpPr>
        <p:spPr>
          <a:xfrm>
            <a:off x="3399404" y="9360829"/>
            <a:ext cx="11393689" cy="646331"/>
          </a:xfrm>
          <a:prstGeom prst="rect">
            <a:avLst/>
          </a:prstGeom>
        </p:spPr>
        <p:txBody>
          <a:bodyPr wrap="square">
            <a:spAutoFit/>
          </a:bodyPr>
          <a:lstStyle/>
          <a:p>
            <a:pPr algn="ctr"/>
            <a:r>
              <a:rPr lang="fr-CA" dirty="0">
                <a:solidFill>
                  <a:srgbClr val="000540"/>
                </a:solidFill>
                <a:latin typeface="Calibri" panose="020F0502020204030204" pitchFamily="34" charset="0"/>
                <a:cs typeface="Calibri" panose="020F0502020204030204" pitchFamily="34" charset="0"/>
              </a:rPr>
              <a:t>Besoin de parler de leur vécu pour aider d’autres femmes, de se sentir utiles, de montrer qu’il est possible « de s’en sortir », de clore le parcours dans la prostitution de façon valorisante</a:t>
            </a:r>
            <a:endParaRPr lang="fr-FR" dirty="0">
              <a:solidFill>
                <a:srgbClr val="000540"/>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E81B0570-89CD-29A8-4077-45895F0A1E38}"/>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5843135" y="8947351"/>
            <a:ext cx="1926925" cy="1059809"/>
          </a:xfrm>
          <a:prstGeom prst="rect">
            <a:avLst/>
          </a:prstGeom>
        </p:spPr>
      </p:pic>
    </p:spTree>
    <p:extLst>
      <p:ext uri="{BB962C8B-B14F-4D97-AF65-F5344CB8AC3E}">
        <p14:creationId xmlns:p14="http://schemas.microsoft.com/office/powerpoint/2010/main" val="22169285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10800000">
            <a:off x="17132314" y="9012465"/>
            <a:ext cx="881602" cy="911590"/>
            <a:chOff x="0" y="0"/>
            <a:chExt cx="628022" cy="649385"/>
          </a:xfrm>
        </p:grpSpPr>
        <p:sp>
          <p:nvSpPr>
            <p:cNvPr id="6" name="Freeform 6"/>
            <p:cNvSpPr/>
            <p:nvPr/>
          </p:nvSpPr>
          <p:spPr>
            <a:xfrm>
              <a:off x="0" y="0"/>
              <a:ext cx="628022" cy="649385"/>
            </a:xfrm>
            <a:custGeom>
              <a:avLst/>
              <a:gdLst/>
              <a:ahLst/>
              <a:cxnLst/>
              <a:rect l="l" t="t" r="r" b="b"/>
              <a:pathLst>
                <a:path w="628022" h="649385">
                  <a:moveTo>
                    <a:pt x="464192" y="0"/>
                  </a:moveTo>
                  <a:lnTo>
                    <a:pt x="0" y="0"/>
                  </a:lnTo>
                  <a:lnTo>
                    <a:pt x="0" y="649385"/>
                  </a:lnTo>
                  <a:lnTo>
                    <a:pt x="76200" y="649385"/>
                  </a:lnTo>
                  <a:lnTo>
                    <a:pt x="76200" y="76200"/>
                  </a:lnTo>
                  <a:lnTo>
                    <a:pt x="628022" y="76200"/>
                  </a:lnTo>
                  <a:lnTo>
                    <a:pt x="628022" y="0"/>
                  </a:lnTo>
                  <a:close/>
                </a:path>
              </a:pathLst>
            </a:custGeom>
            <a:solidFill>
              <a:srgbClr val="FD987E"/>
            </a:solidFill>
          </p:spPr>
          <p:txBody>
            <a:bodyPr/>
            <a:lstStyle/>
            <a:p>
              <a:endParaRPr lang="en-US"/>
            </a:p>
          </p:txBody>
        </p:sp>
      </p:grpSp>
      <p:sp>
        <p:nvSpPr>
          <p:cNvPr id="16" name="TextBox 12">
            <a:extLst>
              <a:ext uri="{FF2B5EF4-FFF2-40B4-BE49-F238E27FC236}">
                <a16:creationId xmlns:a16="http://schemas.microsoft.com/office/drawing/2014/main" id="{2AAD248C-C51E-0F29-B7CE-C0D235B07C95}"/>
              </a:ext>
            </a:extLst>
          </p:cNvPr>
          <p:cNvSpPr txBox="1"/>
          <p:nvPr/>
        </p:nvSpPr>
        <p:spPr>
          <a:xfrm>
            <a:off x="6153040" y="6559138"/>
            <a:ext cx="1795233" cy="1838965"/>
          </a:xfrm>
          <a:prstGeom prst="rect">
            <a:avLst/>
          </a:prstGeom>
        </p:spPr>
        <p:txBody>
          <a:bodyPr wrap="square" lIns="0" tIns="0" rIns="0" bIns="0" rtlCol="0" anchor="t">
            <a:spAutoFit/>
          </a:bodyPr>
          <a:lstStyle/>
          <a:p>
            <a:pPr algn="ctr">
              <a:lnSpc>
                <a:spcPts val="18046"/>
              </a:lnSpc>
            </a:pPr>
            <a:r>
              <a:rPr lang="en-US" sz="3200">
                <a:solidFill>
                  <a:srgbClr val="FFFFFF"/>
                </a:solidFill>
                <a:latin typeface="Now Bold"/>
              </a:rPr>
              <a:t>in</a:t>
            </a:r>
          </a:p>
        </p:txBody>
      </p:sp>
      <p:pic>
        <p:nvPicPr>
          <p:cNvPr id="11" name="Image 10">
            <a:extLst>
              <a:ext uri="{FF2B5EF4-FFF2-40B4-BE49-F238E27FC236}">
                <a16:creationId xmlns:a16="http://schemas.microsoft.com/office/drawing/2014/main" id="{E61FD602-38AE-9377-6E7B-2C78B9C34E6C}"/>
              </a:ext>
            </a:extLst>
          </p:cNvPr>
          <p:cNvPicPr>
            <a:picLocks noChangeAspect="1"/>
          </p:cNvPicPr>
          <p:nvPr/>
        </p:nvPicPr>
        <p:blipFill>
          <a:blip r:embed="rId2"/>
          <a:stretch>
            <a:fillRect/>
          </a:stretch>
        </p:blipFill>
        <p:spPr>
          <a:xfrm>
            <a:off x="208311" y="518743"/>
            <a:ext cx="10249921" cy="9451771"/>
          </a:xfrm>
          <a:prstGeom prst="rect">
            <a:avLst/>
          </a:prstGeom>
        </p:spPr>
      </p:pic>
      <p:pic>
        <p:nvPicPr>
          <p:cNvPr id="12" name="Image 11">
            <a:extLst>
              <a:ext uri="{FF2B5EF4-FFF2-40B4-BE49-F238E27FC236}">
                <a16:creationId xmlns:a16="http://schemas.microsoft.com/office/drawing/2014/main" id="{4B7FE71E-F389-1ECD-2BD9-4C91DEA3A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742" y="444570"/>
            <a:ext cx="7512174" cy="4254525"/>
          </a:xfrm>
          <a:prstGeom prst="rect">
            <a:avLst/>
          </a:prstGeom>
        </p:spPr>
      </p:pic>
      <p:sp>
        <p:nvSpPr>
          <p:cNvPr id="14" name="ZoneTexte 13">
            <a:extLst>
              <a:ext uri="{FF2B5EF4-FFF2-40B4-BE49-F238E27FC236}">
                <a16:creationId xmlns:a16="http://schemas.microsoft.com/office/drawing/2014/main" id="{007DA82B-BE62-E7C1-289B-2E9802684A0B}"/>
              </a:ext>
            </a:extLst>
          </p:cNvPr>
          <p:cNvSpPr txBox="1"/>
          <p:nvPr/>
        </p:nvSpPr>
        <p:spPr>
          <a:xfrm>
            <a:off x="12001030" y="705060"/>
            <a:ext cx="4513597" cy="369332"/>
          </a:xfrm>
          <a:prstGeom prst="rect">
            <a:avLst/>
          </a:prstGeom>
          <a:noFill/>
        </p:spPr>
        <p:txBody>
          <a:bodyPr wrap="square" rtlCol="0">
            <a:spAutoFit/>
          </a:bodyPr>
          <a:lstStyle/>
          <a:p>
            <a:r>
              <a:rPr lang="fr-FR" dirty="0"/>
              <a:t>Web-série Les faces cachées de la prostitution</a:t>
            </a:r>
          </a:p>
        </p:txBody>
      </p:sp>
      <p:pic>
        <p:nvPicPr>
          <p:cNvPr id="17" name="Image 16">
            <a:extLst>
              <a:ext uri="{FF2B5EF4-FFF2-40B4-BE49-F238E27FC236}">
                <a16:creationId xmlns:a16="http://schemas.microsoft.com/office/drawing/2014/main" id="{328FF891-5866-1E21-557B-C7C59D91D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1742" y="4906952"/>
            <a:ext cx="3754633" cy="5143335"/>
          </a:xfrm>
          <a:prstGeom prst="rect">
            <a:avLst/>
          </a:prstGeom>
          <a:noFill/>
        </p:spPr>
      </p:pic>
      <p:pic>
        <p:nvPicPr>
          <p:cNvPr id="18" name="Image 17">
            <a:extLst>
              <a:ext uri="{FF2B5EF4-FFF2-40B4-BE49-F238E27FC236}">
                <a16:creationId xmlns:a16="http://schemas.microsoft.com/office/drawing/2014/main" id="{3B2A6031-A4E6-3991-0846-5509FAF3E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99885" y="4906952"/>
            <a:ext cx="3714031" cy="5143336"/>
          </a:xfrm>
          <a:prstGeom prst="rect">
            <a:avLst/>
          </a:prstGeom>
        </p:spPr>
      </p:pic>
    </p:spTree>
    <p:extLst>
      <p:ext uri="{BB962C8B-B14F-4D97-AF65-F5344CB8AC3E}">
        <p14:creationId xmlns:p14="http://schemas.microsoft.com/office/powerpoint/2010/main" val="1468679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8ABDEE-967C-014B-9DE0-FA350CAE85EA}"/>
              </a:ext>
            </a:extLst>
          </p:cNvPr>
          <p:cNvSpPr>
            <a:spLocks noGrp="1"/>
          </p:cNvSpPr>
          <p:nvPr>
            <p:ph type="title"/>
          </p:nvPr>
        </p:nvSpPr>
        <p:spPr>
          <a:xfrm>
            <a:off x="1360932" y="451677"/>
            <a:ext cx="15773400" cy="1262824"/>
          </a:xfrm>
        </p:spPr>
        <p:txBody>
          <a:bodyPr>
            <a:normAutofit/>
          </a:bodyPr>
          <a:lstStyle/>
          <a:p>
            <a:pPr algn="ctr"/>
            <a:r>
              <a:rPr lang="fr-FR" sz="4000" dirty="0">
                <a:solidFill>
                  <a:srgbClr val="002060"/>
                </a:solidFill>
                <a:latin typeface="Lato" panose="020F0502020204030203" pitchFamily="34" charset="0"/>
                <a:ea typeface="Lato" panose="020F0502020204030203" pitchFamily="34" charset="0"/>
                <a:cs typeface="Lato" panose="020F0502020204030203" pitchFamily="34" charset="0"/>
              </a:rPr>
              <a:t>LES QUESTIONS DE RECHERCHE</a:t>
            </a:r>
          </a:p>
        </p:txBody>
      </p:sp>
      <p:graphicFrame>
        <p:nvGraphicFramePr>
          <p:cNvPr id="5" name="Diagramme 4">
            <a:extLst>
              <a:ext uri="{FF2B5EF4-FFF2-40B4-BE49-F238E27FC236}">
                <a16:creationId xmlns:a16="http://schemas.microsoft.com/office/drawing/2014/main" id="{4601BC52-D7EB-F041-8CA7-081C2264E714}"/>
              </a:ext>
            </a:extLst>
          </p:cNvPr>
          <p:cNvGraphicFramePr/>
          <p:nvPr>
            <p:extLst>
              <p:ext uri="{D42A27DB-BD31-4B8C-83A1-F6EECF244321}">
                <p14:modId xmlns:p14="http://schemas.microsoft.com/office/powerpoint/2010/main" val="1557209198"/>
              </p:ext>
            </p:extLst>
          </p:nvPr>
        </p:nvGraphicFramePr>
        <p:xfrm>
          <a:off x="1360932" y="1831945"/>
          <a:ext cx="15315767" cy="5015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19">
            <a:extLst>
              <a:ext uri="{FF2B5EF4-FFF2-40B4-BE49-F238E27FC236}">
                <a16:creationId xmlns:a16="http://schemas.microsoft.com/office/drawing/2014/main" id="{1595BBA0-7136-1B49-A4B8-CFC727CCEDD1}"/>
              </a:ext>
            </a:extLst>
          </p:cNvPr>
          <p:cNvCxnSpPr>
            <a:cxnSpLocks/>
          </p:cNvCxnSpPr>
          <p:nvPr/>
        </p:nvCxnSpPr>
        <p:spPr>
          <a:xfrm>
            <a:off x="1064232" y="1532981"/>
            <a:ext cx="15612467" cy="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DE558B4E-F0FE-67DD-7253-5FB6CBA7F71B}"/>
              </a:ext>
            </a:extLst>
          </p:cNvPr>
          <p:cNvGrpSpPr/>
          <p:nvPr/>
        </p:nvGrpSpPr>
        <p:grpSpPr>
          <a:xfrm>
            <a:off x="1360932" y="7782665"/>
            <a:ext cx="15315767" cy="1535625"/>
            <a:chOff x="0" y="4478735"/>
            <a:chExt cx="20421022" cy="2047500"/>
          </a:xfrm>
        </p:grpSpPr>
        <p:sp>
          <p:nvSpPr>
            <p:cNvPr id="9" name="Rectangle 8">
              <a:extLst>
                <a:ext uri="{FF2B5EF4-FFF2-40B4-BE49-F238E27FC236}">
                  <a16:creationId xmlns:a16="http://schemas.microsoft.com/office/drawing/2014/main" id="{8C172E2E-6883-95DE-0358-D23B7CFEDFE9}"/>
                </a:ext>
              </a:extLst>
            </p:cNvPr>
            <p:cNvSpPr/>
            <p:nvPr/>
          </p:nvSpPr>
          <p:spPr>
            <a:xfrm>
              <a:off x="0" y="4478735"/>
              <a:ext cx="20421022" cy="20475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sz="240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9B249535-59AC-F9CD-A59F-A68C95153425}"/>
                </a:ext>
              </a:extLst>
            </p:cNvPr>
            <p:cNvSpPr txBox="1"/>
            <p:nvPr/>
          </p:nvSpPr>
          <p:spPr>
            <a:xfrm>
              <a:off x="1" y="4478735"/>
              <a:ext cx="20421021" cy="20475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88674" tIns="1015365" rIns="1188674" bIns="170688" numCol="1" spcCol="1270" anchor="ctr" anchorCtr="0">
              <a:noAutofit/>
            </a:bodyPr>
            <a:lstStyle/>
            <a:p>
              <a:pPr marL="271463" lvl="1" defTabSz="1066800">
                <a:lnSpc>
                  <a:spcPct val="90000"/>
                </a:lnSpc>
                <a:spcBef>
                  <a:spcPct val="0"/>
                </a:spcBef>
                <a:spcAft>
                  <a:spcPct val="15000"/>
                </a:spcAft>
              </a:pPr>
              <a:r>
                <a:rPr lang="fr-CA" sz="2400" dirty="0">
                  <a:solidFill>
                    <a:srgbClr val="002060"/>
                  </a:solidFill>
                  <a:latin typeface="Calibri" panose="020F0502020204030204" pitchFamily="34" charset="0"/>
                  <a:cs typeface="Calibri" panose="020F0502020204030204" pitchFamily="34" charset="0"/>
                </a:rPr>
                <a:t>Quels sont les leviers et obstacles à l’utilisation des services par les victimes d’exploitation sexuelle ? </a:t>
              </a:r>
              <a:endParaRPr lang="fr-FR" sz="2400" dirty="0">
                <a:solidFill>
                  <a:srgbClr val="002060"/>
                </a:solidFill>
                <a:latin typeface="Calibri" panose="020F0502020204030204" pitchFamily="34" charset="0"/>
                <a:cs typeface="Calibri" panose="020F0502020204030204" pitchFamily="34" charset="0"/>
              </a:endParaRPr>
            </a:p>
          </p:txBody>
        </p:sp>
      </p:grpSp>
      <p:grpSp>
        <p:nvGrpSpPr>
          <p:cNvPr id="4" name="Groupe 3">
            <a:extLst>
              <a:ext uri="{FF2B5EF4-FFF2-40B4-BE49-F238E27FC236}">
                <a16:creationId xmlns:a16="http://schemas.microsoft.com/office/drawing/2014/main" id="{5C33FEB4-479C-C5D9-9D49-952DD629D8C4}"/>
              </a:ext>
            </a:extLst>
          </p:cNvPr>
          <p:cNvGrpSpPr/>
          <p:nvPr/>
        </p:nvGrpSpPr>
        <p:grpSpPr>
          <a:xfrm>
            <a:off x="2126721" y="7063115"/>
            <a:ext cx="10721036" cy="1439100"/>
            <a:chOff x="1021051" y="3519335"/>
            <a:chExt cx="14294715" cy="1918800"/>
          </a:xfrm>
          <a:solidFill>
            <a:srgbClr val="8D95B5"/>
          </a:solidFill>
        </p:grpSpPr>
        <p:sp>
          <p:nvSpPr>
            <p:cNvPr id="7" name="Rectangle : coins arrondis 6">
              <a:extLst>
                <a:ext uri="{FF2B5EF4-FFF2-40B4-BE49-F238E27FC236}">
                  <a16:creationId xmlns:a16="http://schemas.microsoft.com/office/drawing/2014/main" id="{D57E1B5C-EF83-34A0-AC2F-4FD166DCF37A}"/>
                </a:ext>
              </a:extLst>
            </p:cNvPr>
            <p:cNvSpPr/>
            <p:nvPr/>
          </p:nvSpPr>
          <p:spPr>
            <a:xfrm>
              <a:off x="1021051" y="3519335"/>
              <a:ext cx="14294715" cy="191880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sz="1350"/>
            </a:p>
          </p:txBody>
        </p:sp>
        <p:sp>
          <p:nvSpPr>
            <p:cNvPr id="8" name="Rectangle : coins arrondis 6">
              <a:extLst>
                <a:ext uri="{FF2B5EF4-FFF2-40B4-BE49-F238E27FC236}">
                  <a16:creationId xmlns:a16="http://schemas.microsoft.com/office/drawing/2014/main" id="{6EAC53F9-FC8D-08AC-3062-2DC86A1DAC04}"/>
                </a:ext>
              </a:extLst>
            </p:cNvPr>
            <p:cNvSpPr txBox="1"/>
            <p:nvPr/>
          </p:nvSpPr>
          <p:spPr>
            <a:xfrm>
              <a:off x="1114719" y="3613003"/>
              <a:ext cx="14107379" cy="17314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5230" tIns="0" rIns="405230" bIns="0" numCol="1" spcCol="1270" anchor="ctr" anchorCtr="0">
              <a:noAutofit/>
            </a:bodyPr>
            <a:lstStyle/>
            <a:p>
              <a:pPr defTabSz="1600200">
                <a:lnSpc>
                  <a:spcPct val="90000"/>
                </a:lnSpc>
                <a:spcBef>
                  <a:spcPct val="0"/>
                </a:spcBef>
                <a:spcAft>
                  <a:spcPct val="35000"/>
                </a:spcAft>
              </a:pPr>
              <a:r>
                <a:rPr lang="fr-FR" sz="4000" dirty="0">
                  <a:latin typeface="Lato" panose="020F0502020204030203" pitchFamily="34" charset="0"/>
                  <a:ea typeface="Lato" panose="020F0502020204030203" pitchFamily="34" charset="0"/>
                  <a:cs typeface="Lato" panose="020F0502020204030203" pitchFamily="34" charset="0"/>
                </a:rPr>
                <a:t>Question 3</a:t>
              </a:r>
            </a:p>
          </p:txBody>
        </p:sp>
      </p:grpSp>
      <p:pic>
        <p:nvPicPr>
          <p:cNvPr id="11" name="Image 10">
            <a:extLst>
              <a:ext uri="{FF2B5EF4-FFF2-40B4-BE49-F238E27FC236}">
                <a16:creationId xmlns:a16="http://schemas.microsoft.com/office/drawing/2014/main" id="{46D4B655-CC14-A67E-0FC0-3BB806EB3FBF}"/>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6361075" y="8978031"/>
            <a:ext cx="1926925" cy="1059809"/>
          </a:xfrm>
          <a:prstGeom prst="rect">
            <a:avLst/>
          </a:prstGeom>
        </p:spPr>
      </p:pic>
    </p:spTree>
    <p:extLst>
      <p:ext uri="{BB962C8B-B14F-4D97-AF65-F5344CB8AC3E}">
        <p14:creationId xmlns:p14="http://schemas.microsoft.com/office/powerpoint/2010/main" val="3408762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CFF39C-07BD-CC49-9A22-1F25C3150898}"/>
              </a:ext>
            </a:extLst>
          </p:cNvPr>
          <p:cNvSpPr txBox="1"/>
          <p:nvPr/>
        </p:nvSpPr>
        <p:spPr>
          <a:xfrm>
            <a:off x="1075219" y="6157388"/>
            <a:ext cx="3507170" cy="3693319"/>
          </a:xfrm>
          <a:prstGeom prst="rect">
            <a:avLst/>
          </a:prstGeom>
          <a:solidFill>
            <a:srgbClr val="A2C1C4"/>
          </a:solidFill>
        </p:spPr>
        <p:txBody>
          <a:bodyPr wrap="square" rtlCol="0">
            <a:spAutoFit/>
          </a:bodyPr>
          <a:lstStyle/>
          <a:p>
            <a:pPr algn="ctr"/>
            <a:endParaRPr lang="fr-FR" b="1" dirty="0">
              <a:solidFill>
                <a:srgbClr val="1F3865"/>
              </a:solidFill>
            </a:endParaRPr>
          </a:p>
          <a:p>
            <a:pPr algn="ctr"/>
            <a:endParaRPr lang="fr-FR" b="1" dirty="0">
              <a:solidFill>
                <a:srgbClr val="1F3865"/>
              </a:solidFill>
            </a:endParaRPr>
          </a:p>
          <a:p>
            <a:pPr algn="ctr"/>
            <a:r>
              <a:rPr lang="fr-FR" b="1" dirty="0">
                <a:solidFill>
                  <a:srgbClr val="1F3865"/>
                </a:solidFill>
              </a:rPr>
              <a:t>n = 125 jeunes femmes </a:t>
            </a:r>
            <a:r>
              <a:rPr lang="fr-CA" b="1" dirty="0">
                <a:solidFill>
                  <a:srgbClr val="1F3865"/>
                </a:solidFill>
              </a:rPr>
              <a:t>p</a:t>
            </a:r>
            <a:r>
              <a:rPr lang="fr-FR" b="1" dirty="0">
                <a:solidFill>
                  <a:srgbClr val="1F3865"/>
                </a:solidFill>
              </a:rPr>
              <a:t>lacées </a:t>
            </a:r>
          </a:p>
          <a:p>
            <a:pPr algn="ctr"/>
            <a:r>
              <a:rPr lang="fr-FR" b="1" dirty="0">
                <a:solidFill>
                  <a:srgbClr val="1F3865"/>
                </a:solidFill>
              </a:rPr>
              <a:t>en centre de réadaptation pour jeunes en difficulté  à l’adolescence</a:t>
            </a:r>
          </a:p>
          <a:p>
            <a:pPr algn="ctr"/>
            <a:endParaRPr lang="fr-FR" dirty="0">
              <a:solidFill>
                <a:srgbClr val="1F3865"/>
              </a:solidFill>
            </a:endParaRPr>
          </a:p>
          <a:p>
            <a:pPr algn="ctr"/>
            <a:r>
              <a:rPr lang="fr-FR" dirty="0">
                <a:solidFill>
                  <a:srgbClr val="1F3865"/>
                </a:solidFill>
              </a:rPr>
              <a:t>Effet de la prostitution à l’adolescence sur les difficultés rapportées au début </a:t>
            </a:r>
            <a:r>
              <a:rPr lang="fr-CA" dirty="0">
                <a:solidFill>
                  <a:srgbClr val="1F3865"/>
                </a:solidFill>
              </a:rPr>
              <a:t>âge adulte.</a:t>
            </a:r>
          </a:p>
          <a:p>
            <a:pPr algn="ctr"/>
            <a:endParaRPr lang="fr-CA" dirty="0">
              <a:solidFill>
                <a:srgbClr val="1F3865"/>
              </a:solidFill>
            </a:endParaRPr>
          </a:p>
          <a:p>
            <a:pPr algn="ctr"/>
            <a:endParaRPr lang="fr-CA" dirty="0">
              <a:solidFill>
                <a:srgbClr val="1F3865"/>
              </a:solidFill>
            </a:endParaRPr>
          </a:p>
          <a:p>
            <a:pPr algn="ctr"/>
            <a:endParaRPr lang="fr-CA" dirty="0">
              <a:solidFill>
                <a:srgbClr val="1F3865"/>
              </a:solidFill>
            </a:endParaRPr>
          </a:p>
        </p:txBody>
      </p:sp>
      <p:sp>
        <p:nvSpPr>
          <p:cNvPr id="54" name="ZoneTexte 53">
            <a:extLst>
              <a:ext uri="{FF2B5EF4-FFF2-40B4-BE49-F238E27FC236}">
                <a16:creationId xmlns:a16="http://schemas.microsoft.com/office/drawing/2014/main" id="{9B21DCE0-A35D-1F4F-B925-17EE828F5E75}"/>
              </a:ext>
            </a:extLst>
          </p:cNvPr>
          <p:cNvSpPr txBox="1"/>
          <p:nvPr/>
        </p:nvSpPr>
        <p:spPr>
          <a:xfrm>
            <a:off x="9145124" y="6138140"/>
            <a:ext cx="3470687" cy="3693319"/>
          </a:xfrm>
          <a:prstGeom prst="rect">
            <a:avLst/>
          </a:prstGeom>
          <a:solidFill>
            <a:srgbClr val="A2C1C4"/>
          </a:solidFill>
        </p:spPr>
        <p:txBody>
          <a:bodyPr wrap="square" rtlCol="0">
            <a:spAutoFit/>
          </a:bodyPr>
          <a:lstStyle/>
          <a:p>
            <a:pPr algn="ctr"/>
            <a:endParaRPr lang="fr-FR" b="1" dirty="0">
              <a:solidFill>
                <a:srgbClr val="1F3865"/>
              </a:solidFill>
            </a:endParaRPr>
          </a:p>
          <a:p>
            <a:pPr algn="ctr"/>
            <a:endParaRPr lang="fr-FR" b="1" dirty="0">
              <a:solidFill>
                <a:srgbClr val="1F3865"/>
              </a:solidFill>
            </a:endParaRPr>
          </a:p>
          <a:p>
            <a:pPr algn="ctr"/>
            <a:endParaRPr lang="fr-FR" b="1" dirty="0">
              <a:solidFill>
                <a:srgbClr val="1F3865"/>
              </a:solidFill>
            </a:endParaRPr>
          </a:p>
          <a:p>
            <a:pPr algn="ctr"/>
            <a:endParaRPr lang="fr-FR" b="1" dirty="0">
              <a:solidFill>
                <a:srgbClr val="1F3865"/>
              </a:solidFill>
            </a:endParaRPr>
          </a:p>
          <a:p>
            <a:pPr algn="ctr"/>
            <a:r>
              <a:rPr lang="fr-FR" b="1" dirty="0">
                <a:solidFill>
                  <a:srgbClr val="1F3865"/>
                </a:solidFill>
              </a:rPr>
              <a:t>n = 21 intervenantes</a:t>
            </a:r>
          </a:p>
          <a:p>
            <a:pPr algn="ctr"/>
            <a:r>
              <a:rPr lang="fr-CA" dirty="0">
                <a:solidFill>
                  <a:srgbClr val="1F3865"/>
                </a:solidFill>
              </a:rPr>
              <a:t>qui assurent un suivi psychosocial aux femmes en situation de prostitution ou l’ayant été. </a:t>
            </a:r>
            <a:r>
              <a:rPr lang="fr-FR" b="1" dirty="0">
                <a:solidFill>
                  <a:srgbClr val="1F3865"/>
                </a:solidFill>
              </a:rPr>
              <a:t> </a:t>
            </a:r>
          </a:p>
          <a:p>
            <a:pPr algn="ctr"/>
            <a:endParaRPr lang="fr-FR" dirty="0">
              <a:solidFill>
                <a:srgbClr val="1F3865"/>
              </a:solidFill>
            </a:endParaRPr>
          </a:p>
          <a:p>
            <a:pPr algn="ctr"/>
            <a:endParaRPr lang="fr-FR" dirty="0">
              <a:solidFill>
                <a:srgbClr val="1F3865"/>
              </a:solidFill>
            </a:endParaRPr>
          </a:p>
          <a:p>
            <a:pPr algn="ctr"/>
            <a:endParaRPr lang="fr-FR" dirty="0">
              <a:solidFill>
                <a:srgbClr val="1F3865"/>
              </a:solidFill>
            </a:endParaRPr>
          </a:p>
          <a:p>
            <a:pPr algn="ctr"/>
            <a:endParaRPr lang="fr-FR" dirty="0">
              <a:solidFill>
                <a:srgbClr val="1F3865"/>
              </a:solidFill>
            </a:endParaRPr>
          </a:p>
          <a:p>
            <a:pPr algn="ctr"/>
            <a:endParaRPr lang="fr-FR" dirty="0">
              <a:solidFill>
                <a:srgbClr val="1F3865"/>
              </a:solidFill>
            </a:endParaRPr>
          </a:p>
        </p:txBody>
      </p:sp>
      <p:sp>
        <p:nvSpPr>
          <p:cNvPr id="2" name="Titre 1">
            <a:extLst>
              <a:ext uri="{FF2B5EF4-FFF2-40B4-BE49-F238E27FC236}">
                <a16:creationId xmlns:a16="http://schemas.microsoft.com/office/drawing/2014/main" id="{EB8ABDEE-967C-014B-9DE0-FA350CAE85EA}"/>
              </a:ext>
            </a:extLst>
          </p:cNvPr>
          <p:cNvSpPr>
            <a:spLocks noGrp="1"/>
          </p:cNvSpPr>
          <p:nvPr>
            <p:ph type="title"/>
          </p:nvPr>
        </p:nvSpPr>
        <p:spPr>
          <a:xfrm>
            <a:off x="1257300" y="603869"/>
            <a:ext cx="15773400" cy="1262824"/>
          </a:xfrm>
        </p:spPr>
        <p:txBody>
          <a:bodyPr>
            <a:normAutofit/>
          </a:bodyPr>
          <a:lstStyle/>
          <a:p>
            <a:pPr algn="ctr"/>
            <a:r>
              <a:rPr lang="fr-FR" sz="4000" dirty="0">
                <a:solidFill>
                  <a:srgbClr val="1F3865"/>
                </a:solidFill>
                <a:latin typeface="Lato" panose="020F0502020204030203" pitchFamily="34" charset="0"/>
                <a:ea typeface="Lato" panose="020F0502020204030203" pitchFamily="34" charset="0"/>
                <a:cs typeface="Lato" panose="020F0502020204030203" pitchFamily="34" charset="0"/>
              </a:rPr>
              <a:t>LES OBJECTIFS DE RECHERCHE ET LA MÉTHODOLOGIE</a:t>
            </a:r>
          </a:p>
        </p:txBody>
      </p:sp>
      <p:cxnSp>
        <p:nvCxnSpPr>
          <p:cNvPr id="6" name="Straight Connector 19">
            <a:extLst>
              <a:ext uri="{FF2B5EF4-FFF2-40B4-BE49-F238E27FC236}">
                <a16:creationId xmlns:a16="http://schemas.microsoft.com/office/drawing/2014/main" id="{1595BBA0-7136-1B49-A4B8-CFC727CCEDD1}"/>
              </a:ext>
            </a:extLst>
          </p:cNvPr>
          <p:cNvCxnSpPr>
            <a:cxnSpLocks/>
          </p:cNvCxnSpPr>
          <p:nvPr/>
        </p:nvCxnSpPr>
        <p:spPr>
          <a:xfrm>
            <a:off x="960600" y="1685174"/>
            <a:ext cx="15612467" cy="0"/>
          </a:xfrm>
          <a:prstGeom prst="line">
            <a:avLst/>
          </a:prstGeom>
          <a:ln w="50800">
            <a:solidFill>
              <a:srgbClr val="1F3865"/>
            </a:solidFill>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1AA78441-93D9-DF46-BD1F-03F1310197D3}"/>
              </a:ext>
            </a:extLst>
          </p:cNvPr>
          <p:cNvGrpSpPr/>
          <p:nvPr/>
        </p:nvGrpSpPr>
        <p:grpSpPr>
          <a:xfrm>
            <a:off x="1069861" y="2109249"/>
            <a:ext cx="3507170" cy="734400"/>
            <a:chOff x="5338675" y="72949"/>
            <a:chExt cx="4676226" cy="979200"/>
          </a:xfrm>
          <a:solidFill>
            <a:srgbClr val="93A1B6"/>
          </a:solidFill>
        </p:grpSpPr>
        <p:sp>
          <p:nvSpPr>
            <p:cNvPr id="19" name="Rectangle 18">
              <a:extLst>
                <a:ext uri="{FF2B5EF4-FFF2-40B4-BE49-F238E27FC236}">
                  <a16:creationId xmlns:a16="http://schemas.microsoft.com/office/drawing/2014/main" id="{79058DCA-7A00-654F-8ADC-277F1F7D641A}"/>
                </a:ext>
              </a:extLst>
            </p:cNvPr>
            <p:cNvSpPr/>
            <p:nvPr/>
          </p:nvSpPr>
          <p:spPr>
            <a:xfrm>
              <a:off x="5338675" y="72949"/>
              <a:ext cx="4676226" cy="979200"/>
            </a:xfrm>
            <a:prstGeom prst="rect">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a:p>
          </p:txBody>
        </p:sp>
        <p:sp>
          <p:nvSpPr>
            <p:cNvPr id="20" name="ZoneTexte 19">
              <a:extLst>
                <a:ext uri="{FF2B5EF4-FFF2-40B4-BE49-F238E27FC236}">
                  <a16:creationId xmlns:a16="http://schemas.microsoft.com/office/drawing/2014/main" id="{6F2AED43-D14F-9C47-95B4-072F1172F084}"/>
                </a:ext>
              </a:extLst>
            </p:cNvPr>
            <p:cNvSpPr txBox="1"/>
            <p:nvPr/>
          </p:nvSpPr>
          <p:spPr>
            <a:xfrm>
              <a:off x="5338675" y="72949"/>
              <a:ext cx="4676226" cy="9792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fr-FR" b="1" dirty="0"/>
                <a:t>Objectif 1</a:t>
              </a:r>
            </a:p>
          </p:txBody>
        </p:sp>
      </p:grpSp>
      <p:grpSp>
        <p:nvGrpSpPr>
          <p:cNvPr id="16" name="Groupe 15">
            <a:extLst>
              <a:ext uri="{FF2B5EF4-FFF2-40B4-BE49-F238E27FC236}">
                <a16:creationId xmlns:a16="http://schemas.microsoft.com/office/drawing/2014/main" id="{E5A3C732-6D0F-E346-A6A5-D7B1917EE93F}"/>
              </a:ext>
            </a:extLst>
          </p:cNvPr>
          <p:cNvGrpSpPr/>
          <p:nvPr/>
        </p:nvGrpSpPr>
        <p:grpSpPr>
          <a:xfrm>
            <a:off x="1069861" y="2857924"/>
            <a:ext cx="3507170" cy="2821762"/>
            <a:chOff x="5338675" y="931559"/>
            <a:chExt cx="4676226" cy="4973385"/>
          </a:xfrm>
          <a:solidFill>
            <a:srgbClr val="BFC6B9"/>
          </a:solidFill>
        </p:grpSpPr>
        <p:sp>
          <p:nvSpPr>
            <p:cNvPr id="17" name="Rectangle 16">
              <a:extLst>
                <a:ext uri="{FF2B5EF4-FFF2-40B4-BE49-F238E27FC236}">
                  <a16:creationId xmlns:a16="http://schemas.microsoft.com/office/drawing/2014/main" id="{E52808B7-3019-9049-9D2B-2560B2B309DB}"/>
                </a:ext>
              </a:extLst>
            </p:cNvPr>
            <p:cNvSpPr/>
            <p:nvPr/>
          </p:nvSpPr>
          <p:spPr>
            <a:xfrm>
              <a:off x="5338675" y="1052149"/>
              <a:ext cx="4676226" cy="4852795"/>
            </a:xfrm>
            <a:prstGeom prst="rect">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fr-FR">
                <a:solidFill>
                  <a:srgbClr val="1F3865"/>
                </a:solidFill>
              </a:endParaRPr>
            </a:p>
          </p:txBody>
        </p:sp>
        <p:sp>
          <p:nvSpPr>
            <p:cNvPr id="18" name="ZoneTexte 17">
              <a:extLst>
                <a:ext uri="{FF2B5EF4-FFF2-40B4-BE49-F238E27FC236}">
                  <a16:creationId xmlns:a16="http://schemas.microsoft.com/office/drawing/2014/main" id="{6AF099F0-BF08-7C40-BC13-1CA8C4CBB174}"/>
                </a:ext>
              </a:extLst>
            </p:cNvPr>
            <p:cNvSpPr txBox="1"/>
            <p:nvPr/>
          </p:nvSpPr>
          <p:spPr>
            <a:xfrm>
              <a:off x="5338675" y="931559"/>
              <a:ext cx="4676226" cy="485279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6017" tIns="136017" rIns="181356" bIns="204026" numCol="1" spcCol="1270" anchor="ctr" anchorCtr="0">
              <a:noAutofit/>
            </a:bodyPr>
            <a:lstStyle/>
            <a:p>
              <a:pPr marL="0" lvl="1" algn="ctr" defTabSz="1133475">
                <a:lnSpc>
                  <a:spcPct val="90000"/>
                </a:lnSpc>
                <a:spcBef>
                  <a:spcPct val="0"/>
                </a:spcBef>
                <a:spcAft>
                  <a:spcPct val="15000"/>
                </a:spcAft>
              </a:pPr>
              <a:r>
                <a:rPr lang="fr-CA" dirty="0">
                  <a:solidFill>
                    <a:srgbClr val="1F3865"/>
                  </a:solidFill>
                </a:rPr>
                <a:t>Évaluer les conséquences d'une implication dans la prostitution à l'adolescence sur les difficultés manifestées au début </a:t>
              </a:r>
            </a:p>
            <a:p>
              <a:pPr marL="0" lvl="1" algn="ctr" defTabSz="1133475">
                <a:lnSpc>
                  <a:spcPct val="90000"/>
                </a:lnSpc>
                <a:spcBef>
                  <a:spcPct val="0"/>
                </a:spcBef>
                <a:spcAft>
                  <a:spcPct val="15000"/>
                </a:spcAft>
              </a:pPr>
              <a:r>
                <a:rPr lang="fr-CA" dirty="0">
                  <a:solidFill>
                    <a:srgbClr val="1F3865"/>
                  </a:solidFill>
                </a:rPr>
                <a:t>de la vie adulte. </a:t>
              </a:r>
              <a:endParaRPr lang="fr-FR" dirty="0">
                <a:solidFill>
                  <a:srgbClr val="1F3865"/>
                </a:solidFill>
              </a:endParaRPr>
            </a:p>
          </p:txBody>
        </p:sp>
      </p:grpSp>
      <p:grpSp>
        <p:nvGrpSpPr>
          <p:cNvPr id="21" name="Groupe 20">
            <a:extLst>
              <a:ext uri="{FF2B5EF4-FFF2-40B4-BE49-F238E27FC236}">
                <a16:creationId xmlns:a16="http://schemas.microsoft.com/office/drawing/2014/main" id="{C628C862-9FAB-B94D-90BB-34C10512F13B}"/>
              </a:ext>
            </a:extLst>
          </p:cNvPr>
          <p:cNvGrpSpPr/>
          <p:nvPr/>
        </p:nvGrpSpPr>
        <p:grpSpPr>
          <a:xfrm>
            <a:off x="5123563" y="2147421"/>
            <a:ext cx="3507170" cy="864000"/>
            <a:chOff x="7191087" y="144462"/>
            <a:chExt cx="6302301" cy="1152000"/>
          </a:xfrm>
          <a:solidFill>
            <a:srgbClr val="93A1B6"/>
          </a:solidFill>
        </p:grpSpPr>
        <p:sp>
          <p:nvSpPr>
            <p:cNvPr id="25" name="Rectangle 24">
              <a:extLst>
                <a:ext uri="{FF2B5EF4-FFF2-40B4-BE49-F238E27FC236}">
                  <a16:creationId xmlns:a16="http://schemas.microsoft.com/office/drawing/2014/main" id="{9180C81E-7045-4E43-BBF0-56ED85E9089B}"/>
                </a:ext>
              </a:extLst>
            </p:cNvPr>
            <p:cNvSpPr/>
            <p:nvPr/>
          </p:nvSpPr>
          <p:spPr>
            <a:xfrm>
              <a:off x="7191087" y="144462"/>
              <a:ext cx="6302301" cy="1152000"/>
            </a:xfrm>
            <a:prstGeom prst="rect">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a:p>
          </p:txBody>
        </p:sp>
        <p:sp>
          <p:nvSpPr>
            <p:cNvPr id="26" name="ZoneTexte 25">
              <a:extLst>
                <a:ext uri="{FF2B5EF4-FFF2-40B4-BE49-F238E27FC236}">
                  <a16:creationId xmlns:a16="http://schemas.microsoft.com/office/drawing/2014/main" id="{64AD06F3-DC12-2D4E-A54A-B10CD6030A86}"/>
                </a:ext>
              </a:extLst>
            </p:cNvPr>
            <p:cNvSpPr txBox="1"/>
            <p:nvPr/>
          </p:nvSpPr>
          <p:spPr>
            <a:xfrm>
              <a:off x="7191087" y="144462"/>
              <a:ext cx="6302301" cy="11520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fr-FR" b="1" dirty="0"/>
                <a:t>Objectif 2</a:t>
              </a:r>
            </a:p>
          </p:txBody>
        </p:sp>
      </p:grpSp>
      <p:grpSp>
        <p:nvGrpSpPr>
          <p:cNvPr id="22" name="Groupe 21">
            <a:extLst>
              <a:ext uri="{FF2B5EF4-FFF2-40B4-BE49-F238E27FC236}">
                <a16:creationId xmlns:a16="http://schemas.microsoft.com/office/drawing/2014/main" id="{728AE4F9-237E-A748-A64D-14CD08A1A280}"/>
              </a:ext>
            </a:extLst>
          </p:cNvPr>
          <p:cNvGrpSpPr/>
          <p:nvPr/>
        </p:nvGrpSpPr>
        <p:grpSpPr>
          <a:xfrm>
            <a:off x="5123563" y="3011421"/>
            <a:ext cx="3507170" cy="2711828"/>
            <a:chOff x="7191087" y="1296462"/>
            <a:chExt cx="6302301" cy="4536970"/>
          </a:xfrm>
          <a:solidFill>
            <a:srgbClr val="BFC6B9"/>
          </a:solidFill>
        </p:grpSpPr>
        <p:sp>
          <p:nvSpPr>
            <p:cNvPr id="23" name="Rectangle 22">
              <a:extLst>
                <a:ext uri="{FF2B5EF4-FFF2-40B4-BE49-F238E27FC236}">
                  <a16:creationId xmlns:a16="http://schemas.microsoft.com/office/drawing/2014/main" id="{63FFA3BD-CC4C-BF4D-8055-DE8D08167B6E}"/>
                </a:ext>
              </a:extLst>
            </p:cNvPr>
            <p:cNvSpPr/>
            <p:nvPr/>
          </p:nvSpPr>
          <p:spPr>
            <a:xfrm>
              <a:off x="7191087" y="1296462"/>
              <a:ext cx="6302301" cy="4536970"/>
            </a:xfrm>
            <a:prstGeom prst="rect">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fr-FR">
                <a:solidFill>
                  <a:srgbClr val="1F3865"/>
                </a:solidFill>
              </a:endParaRPr>
            </a:p>
          </p:txBody>
        </p:sp>
        <p:sp>
          <p:nvSpPr>
            <p:cNvPr id="24" name="ZoneTexte 23">
              <a:extLst>
                <a:ext uri="{FF2B5EF4-FFF2-40B4-BE49-F238E27FC236}">
                  <a16:creationId xmlns:a16="http://schemas.microsoft.com/office/drawing/2014/main" id="{DE48FF9C-E52E-2F4E-8E07-288064214D56}"/>
                </a:ext>
              </a:extLst>
            </p:cNvPr>
            <p:cNvSpPr txBox="1"/>
            <p:nvPr/>
          </p:nvSpPr>
          <p:spPr>
            <a:xfrm>
              <a:off x="7191087" y="1296462"/>
              <a:ext cx="6302301" cy="453697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0020" tIns="160020" rIns="213360" bIns="240030" numCol="1" spcCol="1270" anchor="ctr" anchorCtr="0">
              <a:noAutofit/>
            </a:bodyPr>
            <a:lstStyle/>
            <a:p>
              <a:pPr marL="0" lvl="1" algn="ctr" defTabSz="1333500">
                <a:lnSpc>
                  <a:spcPct val="90000"/>
                </a:lnSpc>
                <a:spcBef>
                  <a:spcPct val="0"/>
                </a:spcBef>
                <a:spcAft>
                  <a:spcPct val="15000"/>
                </a:spcAft>
              </a:pPr>
              <a:r>
                <a:rPr lang="fr-CA" dirty="0">
                  <a:solidFill>
                    <a:srgbClr val="1F3865"/>
                  </a:solidFill>
                </a:rPr>
                <a:t>Mieux comprendre les expériences de femmes qui sont (ou qui ont été) impliquées dans la prostitution. </a:t>
              </a:r>
              <a:endParaRPr lang="fr-FR" dirty="0">
                <a:solidFill>
                  <a:srgbClr val="1F3865"/>
                </a:solidFill>
              </a:endParaRPr>
            </a:p>
          </p:txBody>
        </p:sp>
      </p:grpSp>
      <p:grpSp>
        <p:nvGrpSpPr>
          <p:cNvPr id="27" name="Groupe 26">
            <a:extLst>
              <a:ext uri="{FF2B5EF4-FFF2-40B4-BE49-F238E27FC236}">
                <a16:creationId xmlns:a16="http://schemas.microsoft.com/office/drawing/2014/main" id="{602B7F00-CB8A-5A41-A25B-EE9B020C8219}"/>
              </a:ext>
            </a:extLst>
          </p:cNvPr>
          <p:cNvGrpSpPr/>
          <p:nvPr/>
        </p:nvGrpSpPr>
        <p:grpSpPr>
          <a:xfrm>
            <a:off x="9144000" y="2083997"/>
            <a:ext cx="3461097" cy="864000"/>
            <a:chOff x="14375711" y="144462"/>
            <a:chExt cx="6302301" cy="1152000"/>
          </a:xfrm>
          <a:solidFill>
            <a:srgbClr val="93A1B6"/>
          </a:solidFill>
        </p:grpSpPr>
        <p:sp>
          <p:nvSpPr>
            <p:cNvPr id="31" name="Rectangle 30">
              <a:extLst>
                <a:ext uri="{FF2B5EF4-FFF2-40B4-BE49-F238E27FC236}">
                  <a16:creationId xmlns:a16="http://schemas.microsoft.com/office/drawing/2014/main" id="{075FDAA2-E9AC-BF46-9A22-B9C96E2F4A62}"/>
                </a:ext>
              </a:extLst>
            </p:cNvPr>
            <p:cNvSpPr/>
            <p:nvPr/>
          </p:nvSpPr>
          <p:spPr>
            <a:xfrm>
              <a:off x="14375711" y="144462"/>
              <a:ext cx="6302301" cy="1152000"/>
            </a:xfrm>
            <a:prstGeom prst="rect">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a:p>
          </p:txBody>
        </p:sp>
        <p:sp>
          <p:nvSpPr>
            <p:cNvPr id="32" name="ZoneTexte 31">
              <a:extLst>
                <a:ext uri="{FF2B5EF4-FFF2-40B4-BE49-F238E27FC236}">
                  <a16:creationId xmlns:a16="http://schemas.microsoft.com/office/drawing/2014/main" id="{4AFB9409-FE69-434F-B411-96E0DF8FCF20}"/>
                </a:ext>
              </a:extLst>
            </p:cNvPr>
            <p:cNvSpPr txBox="1"/>
            <p:nvPr/>
          </p:nvSpPr>
          <p:spPr>
            <a:xfrm>
              <a:off x="14375711" y="144462"/>
              <a:ext cx="6302301" cy="11520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fr-FR" b="1" dirty="0"/>
                <a:t>Objectif 3</a:t>
              </a:r>
            </a:p>
          </p:txBody>
        </p:sp>
      </p:grpSp>
      <p:grpSp>
        <p:nvGrpSpPr>
          <p:cNvPr id="28" name="Groupe 27">
            <a:extLst>
              <a:ext uri="{FF2B5EF4-FFF2-40B4-BE49-F238E27FC236}">
                <a16:creationId xmlns:a16="http://schemas.microsoft.com/office/drawing/2014/main" id="{B07CC8CC-FC32-8248-A248-FDBA919E104F}"/>
              </a:ext>
            </a:extLst>
          </p:cNvPr>
          <p:cNvGrpSpPr/>
          <p:nvPr/>
        </p:nvGrpSpPr>
        <p:grpSpPr>
          <a:xfrm>
            <a:off x="9144000" y="2947998"/>
            <a:ext cx="3461097" cy="2753342"/>
            <a:chOff x="14375711" y="1296462"/>
            <a:chExt cx="6302301" cy="4536970"/>
          </a:xfrm>
          <a:solidFill>
            <a:srgbClr val="BFC6B9"/>
          </a:solidFill>
        </p:grpSpPr>
        <p:sp>
          <p:nvSpPr>
            <p:cNvPr id="29" name="Rectangle 28">
              <a:extLst>
                <a:ext uri="{FF2B5EF4-FFF2-40B4-BE49-F238E27FC236}">
                  <a16:creationId xmlns:a16="http://schemas.microsoft.com/office/drawing/2014/main" id="{1F5E6C9B-696C-0C4E-A0DF-F0CC3629346B}"/>
                </a:ext>
              </a:extLst>
            </p:cNvPr>
            <p:cNvSpPr/>
            <p:nvPr/>
          </p:nvSpPr>
          <p:spPr>
            <a:xfrm>
              <a:off x="14375711" y="1296462"/>
              <a:ext cx="6302301" cy="4536970"/>
            </a:xfrm>
            <a:prstGeom prst="rect">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fr-FR">
                <a:solidFill>
                  <a:srgbClr val="1F3865"/>
                </a:solidFill>
              </a:endParaRPr>
            </a:p>
          </p:txBody>
        </p:sp>
        <p:sp>
          <p:nvSpPr>
            <p:cNvPr id="30" name="ZoneTexte 29">
              <a:extLst>
                <a:ext uri="{FF2B5EF4-FFF2-40B4-BE49-F238E27FC236}">
                  <a16:creationId xmlns:a16="http://schemas.microsoft.com/office/drawing/2014/main" id="{0E27F579-A341-404F-9AB5-A650616DCDE3}"/>
                </a:ext>
              </a:extLst>
            </p:cNvPr>
            <p:cNvSpPr txBox="1"/>
            <p:nvPr/>
          </p:nvSpPr>
          <p:spPr>
            <a:xfrm>
              <a:off x="14375711" y="1296462"/>
              <a:ext cx="6302301" cy="453697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0020" tIns="160020" rIns="213360" bIns="240030" numCol="1" spcCol="1270" anchor="ctr" anchorCtr="0">
              <a:noAutofit/>
            </a:bodyPr>
            <a:lstStyle/>
            <a:p>
              <a:pPr marL="0" lvl="1" algn="ctr" defTabSz="1333500">
                <a:lnSpc>
                  <a:spcPct val="90000"/>
                </a:lnSpc>
                <a:spcBef>
                  <a:spcPct val="0"/>
                </a:spcBef>
                <a:spcAft>
                  <a:spcPct val="15000"/>
                </a:spcAft>
              </a:pPr>
              <a:r>
                <a:rPr lang="fr-CA" dirty="0">
                  <a:solidFill>
                    <a:srgbClr val="1F3865"/>
                  </a:solidFill>
                </a:rPr>
                <a:t>Saisir le point de vue d’intervenantes sur les conséquences de la prostitution.</a:t>
              </a:r>
              <a:endParaRPr lang="fr-FR" dirty="0">
                <a:solidFill>
                  <a:srgbClr val="1F3865"/>
                </a:solidFill>
              </a:endParaRPr>
            </a:p>
          </p:txBody>
        </p:sp>
      </p:grpSp>
      <p:grpSp>
        <p:nvGrpSpPr>
          <p:cNvPr id="42" name="Groupe 41">
            <a:extLst>
              <a:ext uri="{FF2B5EF4-FFF2-40B4-BE49-F238E27FC236}">
                <a16:creationId xmlns:a16="http://schemas.microsoft.com/office/drawing/2014/main" id="{82BACF0A-9E53-CE4A-ACE7-8EB39086FD9E}"/>
              </a:ext>
            </a:extLst>
          </p:cNvPr>
          <p:cNvGrpSpPr/>
          <p:nvPr/>
        </p:nvGrpSpPr>
        <p:grpSpPr>
          <a:xfrm>
            <a:off x="1069861" y="5650538"/>
            <a:ext cx="3507170" cy="734400"/>
            <a:chOff x="7776" y="72949"/>
            <a:chExt cx="4676226" cy="979200"/>
          </a:xfrm>
          <a:solidFill>
            <a:srgbClr val="5D87A3"/>
          </a:solidFill>
        </p:grpSpPr>
        <p:sp>
          <p:nvSpPr>
            <p:cNvPr id="43" name="Rectangle 42">
              <a:extLst>
                <a:ext uri="{FF2B5EF4-FFF2-40B4-BE49-F238E27FC236}">
                  <a16:creationId xmlns:a16="http://schemas.microsoft.com/office/drawing/2014/main" id="{5F3D4A25-F4B5-0942-8C61-556115CA4C6D}"/>
                </a:ext>
              </a:extLst>
            </p:cNvPr>
            <p:cNvSpPr/>
            <p:nvPr/>
          </p:nvSpPr>
          <p:spPr>
            <a:xfrm>
              <a:off x="7776" y="72949"/>
              <a:ext cx="4676226" cy="979200"/>
            </a:xfrm>
            <a:prstGeom prst="rect">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a:p>
          </p:txBody>
        </p:sp>
        <p:sp>
          <p:nvSpPr>
            <p:cNvPr id="44" name="ZoneTexte 43">
              <a:extLst>
                <a:ext uri="{FF2B5EF4-FFF2-40B4-BE49-F238E27FC236}">
                  <a16:creationId xmlns:a16="http://schemas.microsoft.com/office/drawing/2014/main" id="{6B8183E8-8DFC-7F42-B7D3-457A239F8510}"/>
                </a:ext>
              </a:extLst>
            </p:cNvPr>
            <p:cNvSpPr txBox="1"/>
            <p:nvPr/>
          </p:nvSpPr>
          <p:spPr>
            <a:xfrm>
              <a:off x="7776" y="72949"/>
              <a:ext cx="4676226" cy="9792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fr-FR" b="1" dirty="0"/>
                <a:t>Méthodologie</a:t>
              </a:r>
            </a:p>
          </p:txBody>
        </p:sp>
      </p:grpSp>
      <p:grpSp>
        <p:nvGrpSpPr>
          <p:cNvPr id="48" name="Groupe 47">
            <a:extLst>
              <a:ext uri="{FF2B5EF4-FFF2-40B4-BE49-F238E27FC236}">
                <a16:creationId xmlns:a16="http://schemas.microsoft.com/office/drawing/2014/main" id="{09868166-1DFF-984F-ADBC-50FFE30DB47D}"/>
              </a:ext>
            </a:extLst>
          </p:cNvPr>
          <p:cNvGrpSpPr/>
          <p:nvPr/>
        </p:nvGrpSpPr>
        <p:grpSpPr>
          <a:xfrm>
            <a:off x="5123563" y="5680739"/>
            <a:ext cx="3507170" cy="734400"/>
            <a:chOff x="7776" y="72949"/>
            <a:chExt cx="4676226" cy="979200"/>
          </a:xfrm>
          <a:solidFill>
            <a:srgbClr val="5D87A3"/>
          </a:solidFill>
        </p:grpSpPr>
        <p:sp>
          <p:nvSpPr>
            <p:cNvPr id="49" name="Rectangle 48">
              <a:extLst>
                <a:ext uri="{FF2B5EF4-FFF2-40B4-BE49-F238E27FC236}">
                  <a16:creationId xmlns:a16="http://schemas.microsoft.com/office/drawing/2014/main" id="{92D92423-309A-B342-BC92-1486E38CFBFA}"/>
                </a:ext>
              </a:extLst>
            </p:cNvPr>
            <p:cNvSpPr/>
            <p:nvPr/>
          </p:nvSpPr>
          <p:spPr>
            <a:xfrm>
              <a:off x="7776" y="72949"/>
              <a:ext cx="4676226" cy="979200"/>
            </a:xfrm>
            <a:prstGeom prst="rect">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a:p>
          </p:txBody>
        </p:sp>
        <p:sp>
          <p:nvSpPr>
            <p:cNvPr id="50" name="ZoneTexte 49">
              <a:extLst>
                <a:ext uri="{FF2B5EF4-FFF2-40B4-BE49-F238E27FC236}">
                  <a16:creationId xmlns:a16="http://schemas.microsoft.com/office/drawing/2014/main" id="{1D2DAAC0-A4D9-0646-BBD4-0EA70004B2EA}"/>
                </a:ext>
              </a:extLst>
            </p:cNvPr>
            <p:cNvSpPr txBox="1"/>
            <p:nvPr/>
          </p:nvSpPr>
          <p:spPr>
            <a:xfrm>
              <a:off x="7776" y="72949"/>
              <a:ext cx="4676226" cy="9792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fr-FR" b="1" dirty="0"/>
                <a:t>Méthodologie</a:t>
              </a:r>
            </a:p>
          </p:txBody>
        </p:sp>
      </p:grpSp>
      <p:sp>
        <p:nvSpPr>
          <p:cNvPr id="4" name="ZoneTexte 3">
            <a:extLst>
              <a:ext uri="{FF2B5EF4-FFF2-40B4-BE49-F238E27FC236}">
                <a16:creationId xmlns:a16="http://schemas.microsoft.com/office/drawing/2014/main" id="{070C35FB-691E-1B45-ACBF-D6BB5389B28B}"/>
              </a:ext>
            </a:extLst>
          </p:cNvPr>
          <p:cNvSpPr txBox="1"/>
          <p:nvPr/>
        </p:nvSpPr>
        <p:spPr>
          <a:xfrm>
            <a:off x="5135402" y="6415139"/>
            <a:ext cx="3495332" cy="3416320"/>
          </a:xfrm>
          <a:prstGeom prst="rect">
            <a:avLst/>
          </a:prstGeom>
          <a:solidFill>
            <a:srgbClr val="A2C1C4"/>
          </a:solidFill>
        </p:spPr>
        <p:txBody>
          <a:bodyPr wrap="square" rtlCol="0">
            <a:spAutoFit/>
          </a:bodyPr>
          <a:lstStyle/>
          <a:p>
            <a:pPr algn="ctr"/>
            <a:endParaRPr lang="fr-FR" b="1" dirty="0">
              <a:solidFill>
                <a:srgbClr val="1F3865"/>
              </a:solidFill>
            </a:endParaRPr>
          </a:p>
          <a:p>
            <a:pPr algn="ctr"/>
            <a:endParaRPr lang="fr-FR" b="1" dirty="0">
              <a:solidFill>
                <a:srgbClr val="1F3865"/>
              </a:solidFill>
            </a:endParaRPr>
          </a:p>
          <a:p>
            <a:pPr algn="ctr"/>
            <a:r>
              <a:rPr lang="fr-FR" b="1" dirty="0">
                <a:solidFill>
                  <a:srgbClr val="1F3865"/>
                </a:solidFill>
              </a:rPr>
              <a:t>n = 20 femmes </a:t>
            </a:r>
          </a:p>
          <a:p>
            <a:pPr marL="13097" algn="ctr"/>
            <a:r>
              <a:rPr lang="fr-FR" dirty="0">
                <a:solidFill>
                  <a:srgbClr val="1F3865"/>
                </a:solidFill>
              </a:rPr>
              <a:t>qui sont ou qui ont déjà été impliquées dans la prostitution</a:t>
            </a:r>
          </a:p>
          <a:p>
            <a:pPr algn="ctr"/>
            <a:endParaRPr lang="fr-FR" dirty="0">
              <a:solidFill>
                <a:srgbClr val="1F3865"/>
              </a:solidFill>
            </a:endParaRPr>
          </a:p>
          <a:p>
            <a:pPr algn="ctr"/>
            <a:r>
              <a:rPr lang="fr-FR" dirty="0">
                <a:solidFill>
                  <a:srgbClr val="1F3865"/>
                </a:solidFill>
              </a:rPr>
              <a:t>50% abus sexuel enfance</a:t>
            </a:r>
          </a:p>
          <a:p>
            <a:pPr algn="ctr"/>
            <a:r>
              <a:rPr lang="fr-FR" dirty="0">
                <a:solidFill>
                  <a:srgbClr val="1F3865"/>
                </a:solidFill>
              </a:rPr>
              <a:t>55% prostitution à l’adolescence</a:t>
            </a:r>
          </a:p>
          <a:p>
            <a:pPr algn="ctr"/>
            <a:r>
              <a:rPr lang="fr-FR" dirty="0">
                <a:solidFill>
                  <a:srgbClr val="1F3865"/>
                </a:solidFill>
              </a:rPr>
              <a:t>70% + d’un type de prostitution</a:t>
            </a:r>
          </a:p>
          <a:p>
            <a:pPr algn="ctr"/>
            <a:r>
              <a:rPr lang="fr-FR" dirty="0">
                <a:solidFill>
                  <a:srgbClr val="1F3865"/>
                </a:solidFill>
              </a:rPr>
              <a:t>25% prostitution de rue</a:t>
            </a:r>
          </a:p>
          <a:p>
            <a:pPr algn="ctr"/>
            <a:r>
              <a:rPr lang="fr-FR" dirty="0">
                <a:solidFill>
                  <a:srgbClr val="1F3865"/>
                </a:solidFill>
              </a:rPr>
              <a:t>65% proxénète</a:t>
            </a:r>
          </a:p>
          <a:p>
            <a:pPr algn="ctr"/>
            <a:endParaRPr lang="fr-FR" dirty="0">
              <a:solidFill>
                <a:srgbClr val="1F3865"/>
              </a:solidFill>
            </a:endParaRPr>
          </a:p>
        </p:txBody>
      </p:sp>
      <p:grpSp>
        <p:nvGrpSpPr>
          <p:cNvPr id="51" name="Groupe 50">
            <a:extLst>
              <a:ext uri="{FF2B5EF4-FFF2-40B4-BE49-F238E27FC236}">
                <a16:creationId xmlns:a16="http://schemas.microsoft.com/office/drawing/2014/main" id="{5AA99275-5B4F-6D4A-9D61-309CB56EE7D3}"/>
              </a:ext>
            </a:extLst>
          </p:cNvPr>
          <p:cNvGrpSpPr/>
          <p:nvPr/>
        </p:nvGrpSpPr>
        <p:grpSpPr>
          <a:xfrm>
            <a:off x="9155838" y="5714702"/>
            <a:ext cx="3449259" cy="734400"/>
            <a:chOff x="7776" y="72949"/>
            <a:chExt cx="4676226" cy="979200"/>
          </a:xfrm>
          <a:solidFill>
            <a:srgbClr val="5D87A3"/>
          </a:solidFill>
        </p:grpSpPr>
        <p:sp>
          <p:nvSpPr>
            <p:cNvPr id="52" name="Rectangle 51">
              <a:extLst>
                <a:ext uri="{FF2B5EF4-FFF2-40B4-BE49-F238E27FC236}">
                  <a16:creationId xmlns:a16="http://schemas.microsoft.com/office/drawing/2014/main" id="{3B6DC7A4-5579-FC47-8007-B72AEC8E6BE2}"/>
                </a:ext>
              </a:extLst>
            </p:cNvPr>
            <p:cNvSpPr/>
            <p:nvPr/>
          </p:nvSpPr>
          <p:spPr>
            <a:xfrm>
              <a:off x="7776" y="72949"/>
              <a:ext cx="4676226" cy="979200"/>
            </a:xfrm>
            <a:prstGeom prst="rect">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a:p>
          </p:txBody>
        </p:sp>
        <p:sp>
          <p:nvSpPr>
            <p:cNvPr id="53" name="ZoneTexte 52">
              <a:extLst>
                <a:ext uri="{FF2B5EF4-FFF2-40B4-BE49-F238E27FC236}">
                  <a16:creationId xmlns:a16="http://schemas.microsoft.com/office/drawing/2014/main" id="{35349489-F71C-3448-AB85-4BBEA2C11429}"/>
                </a:ext>
              </a:extLst>
            </p:cNvPr>
            <p:cNvSpPr txBox="1"/>
            <p:nvPr/>
          </p:nvSpPr>
          <p:spPr>
            <a:xfrm>
              <a:off x="7776" y="72949"/>
              <a:ext cx="4676226" cy="9792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fr-FR" b="1" dirty="0"/>
                <a:t>Méthodologie</a:t>
              </a:r>
            </a:p>
          </p:txBody>
        </p:sp>
      </p:grpSp>
      <p:sp>
        <p:nvSpPr>
          <p:cNvPr id="5" name="ZoneTexte 4">
            <a:extLst>
              <a:ext uri="{FF2B5EF4-FFF2-40B4-BE49-F238E27FC236}">
                <a16:creationId xmlns:a16="http://schemas.microsoft.com/office/drawing/2014/main" id="{545F89C5-AA37-93E7-FDE6-662B2F7D8A20}"/>
              </a:ext>
            </a:extLst>
          </p:cNvPr>
          <p:cNvSpPr txBox="1"/>
          <p:nvPr/>
        </p:nvSpPr>
        <p:spPr>
          <a:xfrm>
            <a:off x="13113094" y="6138140"/>
            <a:ext cx="3470687" cy="3693319"/>
          </a:xfrm>
          <a:prstGeom prst="rect">
            <a:avLst/>
          </a:prstGeom>
          <a:solidFill>
            <a:srgbClr val="A2C1C4"/>
          </a:solidFill>
        </p:spPr>
        <p:txBody>
          <a:bodyPr wrap="square" rtlCol="0">
            <a:spAutoFit/>
          </a:bodyPr>
          <a:lstStyle/>
          <a:p>
            <a:pPr algn="ctr"/>
            <a:endParaRPr lang="fr-FR" b="1" dirty="0">
              <a:solidFill>
                <a:srgbClr val="1F3865"/>
              </a:solidFill>
            </a:endParaRPr>
          </a:p>
          <a:p>
            <a:pPr algn="ctr"/>
            <a:endParaRPr lang="fr-FR" b="1" dirty="0">
              <a:solidFill>
                <a:srgbClr val="1F3865"/>
              </a:solidFill>
            </a:endParaRPr>
          </a:p>
          <a:p>
            <a:pPr algn="ctr"/>
            <a:endParaRPr lang="fr-FR" b="1" dirty="0">
              <a:solidFill>
                <a:srgbClr val="1F3865"/>
              </a:solidFill>
            </a:endParaRPr>
          </a:p>
          <a:p>
            <a:pPr algn="ctr"/>
            <a:endParaRPr lang="fr-FR" b="1" dirty="0">
              <a:solidFill>
                <a:srgbClr val="1F3865"/>
              </a:solidFill>
            </a:endParaRPr>
          </a:p>
          <a:p>
            <a:pPr algn="ctr"/>
            <a:r>
              <a:rPr lang="fr-CA" b="1" dirty="0">
                <a:solidFill>
                  <a:srgbClr val="1F3865"/>
                </a:solidFill>
              </a:rPr>
              <a:t>Deux études de portée</a:t>
            </a:r>
          </a:p>
          <a:p>
            <a:pPr algn="ctr"/>
            <a:endParaRPr lang="fr-CA" b="1" dirty="0">
              <a:solidFill>
                <a:srgbClr val="1F3865"/>
              </a:solidFill>
            </a:endParaRPr>
          </a:p>
          <a:p>
            <a:pPr algn="ctr"/>
            <a:r>
              <a:rPr lang="fr-CA" dirty="0">
                <a:solidFill>
                  <a:srgbClr val="1F3865"/>
                </a:solidFill>
              </a:rPr>
              <a:t>Synthèse des connaissances des écrits scientifiques</a:t>
            </a:r>
          </a:p>
          <a:p>
            <a:pPr algn="ctr"/>
            <a:endParaRPr lang="fr-CA" b="1" dirty="0">
              <a:solidFill>
                <a:srgbClr val="1F3865"/>
              </a:solidFill>
            </a:endParaRPr>
          </a:p>
          <a:p>
            <a:pPr algn="ctr"/>
            <a:endParaRPr lang="fr-CA" b="1" dirty="0">
              <a:solidFill>
                <a:srgbClr val="1F3865"/>
              </a:solidFill>
            </a:endParaRPr>
          </a:p>
          <a:p>
            <a:pPr algn="ctr"/>
            <a:endParaRPr lang="fr-FR" b="1" dirty="0">
              <a:solidFill>
                <a:srgbClr val="1F3865"/>
              </a:solidFill>
            </a:endParaRPr>
          </a:p>
          <a:p>
            <a:pPr algn="ctr"/>
            <a:endParaRPr lang="fr-FR" dirty="0">
              <a:solidFill>
                <a:srgbClr val="1F3865"/>
              </a:solidFill>
            </a:endParaRPr>
          </a:p>
          <a:p>
            <a:pPr algn="ctr"/>
            <a:endParaRPr lang="fr-FR" dirty="0">
              <a:solidFill>
                <a:srgbClr val="1F3865"/>
              </a:solidFill>
            </a:endParaRPr>
          </a:p>
        </p:txBody>
      </p:sp>
      <p:grpSp>
        <p:nvGrpSpPr>
          <p:cNvPr id="7" name="Groupe 6">
            <a:extLst>
              <a:ext uri="{FF2B5EF4-FFF2-40B4-BE49-F238E27FC236}">
                <a16:creationId xmlns:a16="http://schemas.microsoft.com/office/drawing/2014/main" id="{1A186F97-F8BB-A5E3-6101-5A995071736E}"/>
              </a:ext>
            </a:extLst>
          </p:cNvPr>
          <p:cNvGrpSpPr/>
          <p:nvPr/>
        </p:nvGrpSpPr>
        <p:grpSpPr>
          <a:xfrm>
            <a:off x="13111970" y="2083997"/>
            <a:ext cx="3461097" cy="864000"/>
            <a:chOff x="14375711" y="144462"/>
            <a:chExt cx="6302301" cy="1152000"/>
          </a:xfrm>
          <a:solidFill>
            <a:srgbClr val="93A1B6"/>
          </a:solidFill>
        </p:grpSpPr>
        <p:sp>
          <p:nvSpPr>
            <p:cNvPr id="8" name="Rectangle 7">
              <a:extLst>
                <a:ext uri="{FF2B5EF4-FFF2-40B4-BE49-F238E27FC236}">
                  <a16:creationId xmlns:a16="http://schemas.microsoft.com/office/drawing/2014/main" id="{BF1DDFB0-AFCD-9A1E-2722-1160EC42A1B2}"/>
                </a:ext>
              </a:extLst>
            </p:cNvPr>
            <p:cNvSpPr/>
            <p:nvPr/>
          </p:nvSpPr>
          <p:spPr>
            <a:xfrm>
              <a:off x="14375711" y="144462"/>
              <a:ext cx="6302301" cy="1152000"/>
            </a:xfrm>
            <a:prstGeom prst="rect">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a:p>
          </p:txBody>
        </p:sp>
        <p:sp>
          <p:nvSpPr>
            <p:cNvPr id="9" name="ZoneTexte 8">
              <a:extLst>
                <a:ext uri="{FF2B5EF4-FFF2-40B4-BE49-F238E27FC236}">
                  <a16:creationId xmlns:a16="http://schemas.microsoft.com/office/drawing/2014/main" id="{0E60916E-F6AD-9CAB-80A7-10FDB0B2613B}"/>
                </a:ext>
              </a:extLst>
            </p:cNvPr>
            <p:cNvSpPr txBox="1"/>
            <p:nvPr/>
          </p:nvSpPr>
          <p:spPr>
            <a:xfrm>
              <a:off x="14375711" y="144462"/>
              <a:ext cx="6302301" cy="11520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fr-FR" b="1" dirty="0"/>
                <a:t>Objectif 4</a:t>
              </a:r>
            </a:p>
          </p:txBody>
        </p:sp>
      </p:grpSp>
      <p:grpSp>
        <p:nvGrpSpPr>
          <p:cNvPr id="10" name="Groupe 9">
            <a:extLst>
              <a:ext uri="{FF2B5EF4-FFF2-40B4-BE49-F238E27FC236}">
                <a16:creationId xmlns:a16="http://schemas.microsoft.com/office/drawing/2014/main" id="{377F4F02-1449-E6D4-1A25-F3240028B52D}"/>
              </a:ext>
            </a:extLst>
          </p:cNvPr>
          <p:cNvGrpSpPr/>
          <p:nvPr/>
        </p:nvGrpSpPr>
        <p:grpSpPr>
          <a:xfrm>
            <a:off x="13111970" y="2947998"/>
            <a:ext cx="3461097" cy="2753342"/>
            <a:chOff x="14375711" y="1296462"/>
            <a:chExt cx="6302301" cy="4536970"/>
          </a:xfrm>
          <a:solidFill>
            <a:srgbClr val="BFC6B9"/>
          </a:solidFill>
        </p:grpSpPr>
        <p:sp>
          <p:nvSpPr>
            <p:cNvPr id="11" name="Rectangle 10">
              <a:extLst>
                <a:ext uri="{FF2B5EF4-FFF2-40B4-BE49-F238E27FC236}">
                  <a16:creationId xmlns:a16="http://schemas.microsoft.com/office/drawing/2014/main" id="{AD10B685-279C-2249-971A-D49A68A901C8}"/>
                </a:ext>
              </a:extLst>
            </p:cNvPr>
            <p:cNvSpPr/>
            <p:nvPr/>
          </p:nvSpPr>
          <p:spPr>
            <a:xfrm>
              <a:off x="14375711" y="1296462"/>
              <a:ext cx="6302301" cy="4536970"/>
            </a:xfrm>
            <a:prstGeom prst="rect">
              <a:avLst/>
            </a:prstGeom>
            <a:gr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fr-FR">
                <a:solidFill>
                  <a:srgbClr val="1F3865"/>
                </a:solidFill>
              </a:endParaRPr>
            </a:p>
          </p:txBody>
        </p:sp>
        <p:sp>
          <p:nvSpPr>
            <p:cNvPr id="12" name="ZoneTexte 11">
              <a:extLst>
                <a:ext uri="{FF2B5EF4-FFF2-40B4-BE49-F238E27FC236}">
                  <a16:creationId xmlns:a16="http://schemas.microsoft.com/office/drawing/2014/main" id="{CEA8DF2E-792E-5A47-F20F-9C59B3308B7F}"/>
                </a:ext>
              </a:extLst>
            </p:cNvPr>
            <p:cNvSpPr txBox="1"/>
            <p:nvPr/>
          </p:nvSpPr>
          <p:spPr>
            <a:xfrm>
              <a:off x="14375711" y="1296462"/>
              <a:ext cx="6302301" cy="453697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0020" tIns="160020" rIns="213360" bIns="240030" numCol="1" spcCol="1270" anchor="ctr" anchorCtr="0">
              <a:noAutofit/>
            </a:bodyPr>
            <a:lstStyle/>
            <a:p>
              <a:pPr marL="0" lvl="1" algn="ctr" defTabSz="1333500">
                <a:lnSpc>
                  <a:spcPct val="90000"/>
                </a:lnSpc>
                <a:spcBef>
                  <a:spcPct val="0"/>
                </a:spcBef>
                <a:spcAft>
                  <a:spcPct val="15000"/>
                </a:spcAft>
              </a:pPr>
              <a:r>
                <a:rPr lang="fr-CA" dirty="0">
                  <a:solidFill>
                    <a:srgbClr val="1F3865"/>
                  </a:solidFill>
                </a:rPr>
                <a:t>Documenter les programmes d’intervention prometteurs ainsi que les leviers et obstacles à l’intervention</a:t>
              </a:r>
              <a:endParaRPr lang="fr-FR" dirty="0">
                <a:solidFill>
                  <a:srgbClr val="1F3865"/>
                </a:solidFill>
              </a:endParaRPr>
            </a:p>
          </p:txBody>
        </p:sp>
      </p:grpSp>
      <p:grpSp>
        <p:nvGrpSpPr>
          <p:cNvPr id="13" name="Groupe 12">
            <a:extLst>
              <a:ext uri="{FF2B5EF4-FFF2-40B4-BE49-F238E27FC236}">
                <a16:creationId xmlns:a16="http://schemas.microsoft.com/office/drawing/2014/main" id="{25296715-C7A8-E1D0-FE87-ED86E5BF86E5}"/>
              </a:ext>
            </a:extLst>
          </p:cNvPr>
          <p:cNvGrpSpPr/>
          <p:nvPr/>
        </p:nvGrpSpPr>
        <p:grpSpPr>
          <a:xfrm>
            <a:off x="13123808" y="5714702"/>
            <a:ext cx="3449259" cy="734400"/>
            <a:chOff x="7776" y="72949"/>
            <a:chExt cx="4676226" cy="979200"/>
          </a:xfrm>
          <a:solidFill>
            <a:srgbClr val="5D87A3"/>
          </a:solidFill>
        </p:grpSpPr>
        <p:sp>
          <p:nvSpPr>
            <p:cNvPr id="14" name="Rectangle 13">
              <a:extLst>
                <a:ext uri="{FF2B5EF4-FFF2-40B4-BE49-F238E27FC236}">
                  <a16:creationId xmlns:a16="http://schemas.microsoft.com/office/drawing/2014/main" id="{6B955E58-3B8C-B9BB-C5BE-77AF2BCFD08B}"/>
                </a:ext>
              </a:extLst>
            </p:cNvPr>
            <p:cNvSpPr/>
            <p:nvPr/>
          </p:nvSpPr>
          <p:spPr>
            <a:xfrm>
              <a:off x="7776" y="72949"/>
              <a:ext cx="4676226" cy="979200"/>
            </a:xfrm>
            <a:prstGeom prst="rect">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a:p>
          </p:txBody>
        </p:sp>
        <p:sp>
          <p:nvSpPr>
            <p:cNvPr id="33" name="ZoneTexte 32">
              <a:extLst>
                <a:ext uri="{FF2B5EF4-FFF2-40B4-BE49-F238E27FC236}">
                  <a16:creationId xmlns:a16="http://schemas.microsoft.com/office/drawing/2014/main" id="{1A74889E-4CDD-5595-7073-6D6DA89BB2DE}"/>
                </a:ext>
              </a:extLst>
            </p:cNvPr>
            <p:cNvSpPr txBox="1"/>
            <p:nvPr/>
          </p:nvSpPr>
          <p:spPr>
            <a:xfrm>
              <a:off x="7776" y="72949"/>
              <a:ext cx="4676226" cy="9792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fr-FR" b="1" dirty="0"/>
                <a:t>Méthodologie</a:t>
              </a:r>
            </a:p>
          </p:txBody>
        </p:sp>
      </p:grpSp>
      <p:pic>
        <p:nvPicPr>
          <p:cNvPr id="34" name="Image 33">
            <a:extLst>
              <a:ext uri="{FF2B5EF4-FFF2-40B4-BE49-F238E27FC236}">
                <a16:creationId xmlns:a16="http://schemas.microsoft.com/office/drawing/2014/main" id="{EF3FB364-4D96-9FBF-03FF-679FCA49B5E3}"/>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84483" y="307499"/>
            <a:ext cx="1926925" cy="1059809"/>
          </a:xfrm>
          <a:prstGeom prst="rect">
            <a:avLst/>
          </a:prstGeom>
        </p:spPr>
      </p:pic>
    </p:spTree>
    <p:extLst>
      <p:ext uri="{BB962C8B-B14F-4D97-AF65-F5344CB8AC3E}">
        <p14:creationId xmlns:p14="http://schemas.microsoft.com/office/powerpoint/2010/main" val="195778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4"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2207551" y="2003334"/>
            <a:ext cx="13280201" cy="12146"/>
          </a:xfrm>
          <a:prstGeom prst="line">
            <a:avLst/>
          </a:prstGeom>
          <a:ln w="50800">
            <a:solidFill>
              <a:srgbClr val="1F3865"/>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393841" y="997129"/>
            <a:ext cx="10907621" cy="707886"/>
          </a:xfrm>
          <a:prstGeom prst="rect">
            <a:avLst/>
          </a:prstGeom>
          <a:noFill/>
        </p:spPr>
        <p:txBody>
          <a:bodyPr wrap="square" rtlCol="0">
            <a:spAutoFit/>
          </a:bodyPr>
          <a:lstStyle/>
          <a:p>
            <a:pPr algn="ctr"/>
            <a:r>
              <a:rPr lang="fr-CA" sz="4000" spc="75" dirty="0">
                <a:solidFill>
                  <a:srgbClr val="1F3865"/>
                </a:solidFill>
                <a:latin typeface="Lato" panose="020F0502020204030203" pitchFamily="34" charset="0"/>
                <a:ea typeface="Lato" panose="020F0502020204030203" pitchFamily="34" charset="0"/>
                <a:cs typeface="Lato" panose="020F0502020204030203" pitchFamily="34" charset="0"/>
              </a:rPr>
              <a:t>DEVIS DE RECHERCHE QUANTITATIF </a:t>
            </a:r>
          </a:p>
        </p:txBody>
      </p:sp>
      <p:graphicFrame>
        <p:nvGraphicFramePr>
          <p:cNvPr id="2" name="Diagram 1"/>
          <p:cNvGraphicFramePr/>
          <p:nvPr>
            <p:extLst>
              <p:ext uri="{D42A27DB-BD31-4B8C-83A1-F6EECF244321}">
                <p14:modId xmlns:p14="http://schemas.microsoft.com/office/powerpoint/2010/main" val="164410784"/>
              </p:ext>
            </p:extLst>
          </p:nvPr>
        </p:nvGraphicFramePr>
        <p:xfrm>
          <a:off x="1984294" y="3268930"/>
          <a:ext cx="14508421" cy="4438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Rectangle 24"/>
          <p:cNvSpPr/>
          <p:nvPr/>
        </p:nvSpPr>
        <p:spPr>
          <a:xfrm>
            <a:off x="1336212" y="6343606"/>
            <a:ext cx="8675339" cy="415498"/>
          </a:xfrm>
          <a:prstGeom prst="rect">
            <a:avLst/>
          </a:prstGeom>
        </p:spPr>
        <p:txBody>
          <a:bodyPr wrap="square">
            <a:spAutoFit/>
          </a:bodyPr>
          <a:lstStyle/>
          <a:p>
            <a:endParaRPr lang="fr-CA" sz="2100" dirty="0">
              <a:solidFill>
                <a:schemeClr val="bg2">
                  <a:lumMod val="50000"/>
                </a:schemeClr>
              </a:solidFill>
              <a:latin typeface="+mj-lt"/>
              <a:ea typeface="Open Sans" panose="020B0606030504020204" pitchFamily="34" charset="0"/>
              <a:cs typeface="Open Sans" panose="020B0606030504020204" pitchFamily="34" charset="0"/>
            </a:endParaRPr>
          </a:p>
        </p:txBody>
      </p:sp>
      <p:sp>
        <p:nvSpPr>
          <p:cNvPr id="44" name="Rectangle 43"/>
          <p:cNvSpPr/>
          <p:nvPr/>
        </p:nvSpPr>
        <p:spPr>
          <a:xfrm>
            <a:off x="1357143" y="6987460"/>
            <a:ext cx="8810105" cy="415498"/>
          </a:xfrm>
          <a:prstGeom prst="rect">
            <a:avLst/>
          </a:prstGeom>
        </p:spPr>
        <p:txBody>
          <a:bodyPr wrap="square">
            <a:spAutoFit/>
          </a:bodyPr>
          <a:lstStyle/>
          <a:p>
            <a:endParaRPr lang="fr-CA" sz="2100" dirty="0">
              <a:solidFill>
                <a:schemeClr val="bg2">
                  <a:lumMod val="50000"/>
                </a:schemeClr>
              </a:solidFill>
              <a:latin typeface="+mj-lt"/>
              <a:ea typeface="Open Sans" panose="020B0606030504020204" pitchFamily="34" charset="0"/>
              <a:cs typeface="Open Sans" panose="020B0606030504020204" pitchFamily="34" charset="0"/>
            </a:endParaRPr>
          </a:p>
        </p:txBody>
      </p:sp>
      <p:sp>
        <p:nvSpPr>
          <p:cNvPr id="46" name="Rectangle 45"/>
          <p:cNvSpPr/>
          <p:nvPr/>
        </p:nvSpPr>
        <p:spPr>
          <a:xfrm>
            <a:off x="1357143" y="8137008"/>
            <a:ext cx="8367328" cy="415498"/>
          </a:xfrm>
          <a:prstGeom prst="rect">
            <a:avLst/>
          </a:prstGeom>
        </p:spPr>
        <p:txBody>
          <a:bodyPr wrap="square">
            <a:spAutoFit/>
          </a:bodyPr>
          <a:lstStyle/>
          <a:p>
            <a:endParaRPr lang="fr-CA" sz="2100" dirty="0">
              <a:solidFill>
                <a:schemeClr val="bg2">
                  <a:lumMod val="50000"/>
                </a:schemeClr>
              </a:solidFill>
              <a:latin typeface="+mj-lt"/>
              <a:ea typeface="Open Sans" panose="020B0606030504020204" pitchFamily="34" charset="0"/>
              <a:cs typeface="Open Sans" panose="020B0606030504020204" pitchFamily="34" charset="0"/>
            </a:endParaRPr>
          </a:p>
        </p:txBody>
      </p:sp>
      <p:sp>
        <p:nvSpPr>
          <p:cNvPr id="5" name="Chevron 4"/>
          <p:cNvSpPr/>
          <p:nvPr/>
        </p:nvSpPr>
        <p:spPr>
          <a:xfrm>
            <a:off x="1984294" y="6603789"/>
            <a:ext cx="11900900" cy="744535"/>
          </a:xfrm>
          <a:prstGeom prst="chevron">
            <a:avLst/>
          </a:prstGeom>
          <a:solidFill>
            <a:srgbClr val="A2C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1F3865"/>
                </a:solidFill>
                <a:latin typeface="Calibri" panose="020F0502020204030204" pitchFamily="34" charset="0"/>
                <a:cs typeface="Calibri" panose="020F0502020204030204" pitchFamily="34" charset="0"/>
              </a:rPr>
              <a:t>Exploitation sexuelle</a:t>
            </a:r>
          </a:p>
        </p:txBody>
      </p:sp>
      <p:sp>
        <p:nvSpPr>
          <p:cNvPr id="27" name="Chevron 26"/>
          <p:cNvSpPr/>
          <p:nvPr/>
        </p:nvSpPr>
        <p:spPr>
          <a:xfrm rot="10800000">
            <a:off x="647055" y="7587560"/>
            <a:ext cx="15845660" cy="777830"/>
          </a:xfrm>
          <a:prstGeom prst="chevron">
            <a:avLst/>
          </a:prstGeom>
          <a:solidFill>
            <a:srgbClr val="8D95B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sz="1350" dirty="0"/>
          </a:p>
        </p:txBody>
      </p:sp>
      <p:sp>
        <p:nvSpPr>
          <p:cNvPr id="3" name="ZoneTexte 2">
            <a:extLst>
              <a:ext uri="{FF2B5EF4-FFF2-40B4-BE49-F238E27FC236}">
                <a16:creationId xmlns:a16="http://schemas.microsoft.com/office/drawing/2014/main" id="{5F000E88-6BB8-2A41-AE2F-A788347953E4}"/>
              </a:ext>
            </a:extLst>
          </p:cNvPr>
          <p:cNvSpPr txBox="1"/>
          <p:nvPr/>
        </p:nvSpPr>
        <p:spPr>
          <a:xfrm>
            <a:off x="2207552" y="2310525"/>
            <a:ext cx="13576550" cy="769441"/>
          </a:xfrm>
          <a:prstGeom prst="rect">
            <a:avLst/>
          </a:prstGeom>
          <a:noFill/>
        </p:spPr>
        <p:txBody>
          <a:bodyPr wrap="square" rtlCol="0">
            <a:spAutoFit/>
          </a:bodyPr>
          <a:lstStyle/>
          <a:p>
            <a:r>
              <a:rPr lang="fr-FR" sz="2400" b="1" dirty="0">
                <a:solidFill>
                  <a:srgbClr val="1F3865"/>
                </a:solidFill>
                <a:latin typeface="Lato" panose="020F0502020204030203" pitchFamily="34" charset="0"/>
                <a:ea typeface="Lato" panose="020F0502020204030203" pitchFamily="34" charset="0"/>
                <a:cs typeface="Lato" panose="020F0502020204030203" pitchFamily="34" charset="0"/>
              </a:rPr>
              <a:t>L’ÉTUDE LONGITUDINALE SUR LES ADOLESCENTES PLACÉES EN CENTRE DE RÉADAPTATION </a:t>
            </a:r>
          </a:p>
          <a:p>
            <a:pPr algn="ctr"/>
            <a:r>
              <a:rPr lang="fr-FR" sz="2000" b="1" dirty="0">
                <a:solidFill>
                  <a:srgbClr val="1F3865"/>
                </a:solidFill>
                <a:latin typeface="Lato" panose="020F0502020204030203" pitchFamily="34" charset="0"/>
                <a:ea typeface="Lato" panose="020F0502020204030203" pitchFamily="34" charset="0"/>
                <a:cs typeface="Lato" panose="020F0502020204030203" pitchFamily="34" charset="0"/>
              </a:rPr>
              <a:t>( n = 125)</a:t>
            </a:r>
            <a:endParaRPr lang="fr-FR" sz="2000" dirty="0">
              <a:solidFill>
                <a:srgbClr val="1F3865"/>
              </a:solidFill>
              <a:latin typeface="Lato" panose="020F0502020204030203" pitchFamily="34" charset="0"/>
              <a:ea typeface="Lato" panose="020F0502020204030203" pitchFamily="34" charset="0"/>
              <a:cs typeface="Lato" panose="020F0502020204030203" pitchFamily="34" charset="0"/>
            </a:endParaRPr>
          </a:p>
        </p:txBody>
      </p:sp>
      <p:sp>
        <p:nvSpPr>
          <p:cNvPr id="32" name="ZoneTexte 31">
            <a:extLst>
              <a:ext uri="{FF2B5EF4-FFF2-40B4-BE49-F238E27FC236}">
                <a16:creationId xmlns:a16="http://schemas.microsoft.com/office/drawing/2014/main" id="{0232133B-6B10-5540-88A2-F3357D47FE1A}"/>
              </a:ext>
            </a:extLst>
          </p:cNvPr>
          <p:cNvSpPr txBox="1"/>
          <p:nvPr/>
        </p:nvSpPr>
        <p:spPr>
          <a:xfrm>
            <a:off x="2445226" y="4063539"/>
            <a:ext cx="1897229" cy="400110"/>
          </a:xfrm>
          <a:prstGeom prst="rect">
            <a:avLst/>
          </a:prstGeom>
          <a:noFill/>
        </p:spPr>
        <p:txBody>
          <a:bodyPr wrap="square" rtlCol="0">
            <a:spAutoFit/>
          </a:bodyPr>
          <a:lstStyle/>
          <a:p>
            <a:r>
              <a:rPr lang="fr-FR" sz="2000" dirty="0">
                <a:solidFill>
                  <a:srgbClr val="1F3865"/>
                </a:solidFill>
              </a:rPr>
              <a:t>Admission </a:t>
            </a:r>
          </a:p>
        </p:txBody>
      </p:sp>
      <p:sp>
        <p:nvSpPr>
          <p:cNvPr id="7" name="ZoneTexte 6">
            <a:extLst>
              <a:ext uri="{FF2B5EF4-FFF2-40B4-BE49-F238E27FC236}">
                <a16:creationId xmlns:a16="http://schemas.microsoft.com/office/drawing/2014/main" id="{3C669F3D-01D8-1C46-AD94-57CD812F2686}"/>
              </a:ext>
            </a:extLst>
          </p:cNvPr>
          <p:cNvSpPr txBox="1"/>
          <p:nvPr/>
        </p:nvSpPr>
        <p:spPr>
          <a:xfrm>
            <a:off x="4913615" y="4074652"/>
            <a:ext cx="1058303" cy="400110"/>
          </a:xfrm>
          <a:prstGeom prst="rect">
            <a:avLst/>
          </a:prstGeom>
          <a:noFill/>
        </p:spPr>
        <p:txBody>
          <a:bodyPr wrap="none" rtlCol="0">
            <a:spAutoFit/>
          </a:bodyPr>
          <a:lstStyle/>
          <a:p>
            <a:r>
              <a:rPr lang="fr-FR" sz="2000" dirty="0">
                <a:solidFill>
                  <a:srgbClr val="1F3865"/>
                </a:solidFill>
              </a:rPr>
              <a:t>+ 3 mois</a:t>
            </a:r>
          </a:p>
        </p:txBody>
      </p:sp>
      <p:sp>
        <p:nvSpPr>
          <p:cNvPr id="33" name="ZoneTexte 32">
            <a:extLst>
              <a:ext uri="{FF2B5EF4-FFF2-40B4-BE49-F238E27FC236}">
                <a16:creationId xmlns:a16="http://schemas.microsoft.com/office/drawing/2014/main" id="{832E1EBC-5695-FF4A-BA9D-759A80829FFF}"/>
              </a:ext>
            </a:extLst>
          </p:cNvPr>
          <p:cNvSpPr txBox="1"/>
          <p:nvPr/>
        </p:nvSpPr>
        <p:spPr>
          <a:xfrm>
            <a:off x="7417674" y="4074652"/>
            <a:ext cx="1116011" cy="400110"/>
          </a:xfrm>
          <a:prstGeom prst="rect">
            <a:avLst/>
          </a:prstGeom>
          <a:noFill/>
        </p:spPr>
        <p:txBody>
          <a:bodyPr wrap="none" rtlCol="0">
            <a:spAutoFit/>
          </a:bodyPr>
          <a:lstStyle/>
          <a:p>
            <a:r>
              <a:rPr lang="fr-FR" sz="2000" dirty="0">
                <a:solidFill>
                  <a:srgbClr val="1F3865"/>
                </a:solidFill>
              </a:rPr>
              <a:t>+ 6 mois </a:t>
            </a:r>
          </a:p>
        </p:txBody>
      </p:sp>
      <p:sp>
        <p:nvSpPr>
          <p:cNvPr id="34" name="ZoneTexte 33">
            <a:extLst>
              <a:ext uri="{FF2B5EF4-FFF2-40B4-BE49-F238E27FC236}">
                <a16:creationId xmlns:a16="http://schemas.microsoft.com/office/drawing/2014/main" id="{D0407809-DA26-9741-90B1-0CF53DEA5FC6}"/>
              </a:ext>
            </a:extLst>
          </p:cNvPr>
          <p:cNvSpPr txBox="1"/>
          <p:nvPr/>
        </p:nvSpPr>
        <p:spPr>
          <a:xfrm>
            <a:off x="9615003" y="4063539"/>
            <a:ext cx="1245854" cy="400110"/>
          </a:xfrm>
          <a:prstGeom prst="rect">
            <a:avLst/>
          </a:prstGeom>
          <a:noFill/>
        </p:spPr>
        <p:txBody>
          <a:bodyPr wrap="none" rtlCol="0">
            <a:spAutoFit/>
          </a:bodyPr>
          <a:lstStyle/>
          <a:p>
            <a:r>
              <a:rPr lang="fr-FR" sz="2000" dirty="0">
                <a:solidFill>
                  <a:srgbClr val="1F3865"/>
                </a:solidFill>
              </a:rPr>
              <a:t>+ 12 mois </a:t>
            </a:r>
          </a:p>
        </p:txBody>
      </p:sp>
      <p:sp>
        <p:nvSpPr>
          <p:cNvPr id="35" name="ZoneTexte 34">
            <a:extLst>
              <a:ext uri="{FF2B5EF4-FFF2-40B4-BE49-F238E27FC236}">
                <a16:creationId xmlns:a16="http://schemas.microsoft.com/office/drawing/2014/main" id="{E35C19BC-66C5-4B4F-A6F6-FD5988CFDCBE}"/>
              </a:ext>
            </a:extLst>
          </p:cNvPr>
          <p:cNvSpPr txBox="1"/>
          <p:nvPr/>
        </p:nvSpPr>
        <p:spPr>
          <a:xfrm>
            <a:off x="11986561" y="4074652"/>
            <a:ext cx="1245854" cy="400110"/>
          </a:xfrm>
          <a:prstGeom prst="rect">
            <a:avLst/>
          </a:prstGeom>
          <a:noFill/>
        </p:spPr>
        <p:txBody>
          <a:bodyPr wrap="none" rtlCol="0">
            <a:spAutoFit/>
          </a:bodyPr>
          <a:lstStyle/>
          <a:p>
            <a:r>
              <a:rPr lang="fr-FR" sz="2000" dirty="0">
                <a:solidFill>
                  <a:srgbClr val="1F3865"/>
                </a:solidFill>
              </a:rPr>
              <a:t>+ 18 mois </a:t>
            </a:r>
          </a:p>
        </p:txBody>
      </p:sp>
      <p:sp>
        <p:nvSpPr>
          <p:cNvPr id="36" name="ZoneTexte 35">
            <a:extLst>
              <a:ext uri="{FF2B5EF4-FFF2-40B4-BE49-F238E27FC236}">
                <a16:creationId xmlns:a16="http://schemas.microsoft.com/office/drawing/2014/main" id="{CB73AFD9-2A3B-8E47-9A57-B5F6371F0932}"/>
              </a:ext>
            </a:extLst>
          </p:cNvPr>
          <p:cNvSpPr txBox="1"/>
          <p:nvPr/>
        </p:nvSpPr>
        <p:spPr>
          <a:xfrm>
            <a:off x="14462346" y="4049707"/>
            <a:ext cx="1245854" cy="400110"/>
          </a:xfrm>
          <a:prstGeom prst="rect">
            <a:avLst/>
          </a:prstGeom>
          <a:noFill/>
        </p:spPr>
        <p:txBody>
          <a:bodyPr wrap="none" rtlCol="0">
            <a:spAutoFit/>
          </a:bodyPr>
          <a:lstStyle/>
          <a:p>
            <a:r>
              <a:rPr lang="fr-FR" sz="2000" dirty="0">
                <a:solidFill>
                  <a:srgbClr val="1F3865"/>
                </a:solidFill>
              </a:rPr>
              <a:t>+ 50 mois </a:t>
            </a:r>
          </a:p>
        </p:txBody>
      </p:sp>
      <p:sp>
        <p:nvSpPr>
          <p:cNvPr id="8" name="ZoneTexte 7">
            <a:extLst>
              <a:ext uri="{FF2B5EF4-FFF2-40B4-BE49-F238E27FC236}">
                <a16:creationId xmlns:a16="http://schemas.microsoft.com/office/drawing/2014/main" id="{9E43636A-CE73-A947-8E03-B0BF2C27ECB9}"/>
              </a:ext>
            </a:extLst>
          </p:cNvPr>
          <p:cNvSpPr txBox="1"/>
          <p:nvPr/>
        </p:nvSpPr>
        <p:spPr>
          <a:xfrm>
            <a:off x="6100429" y="7718534"/>
            <a:ext cx="7131986" cy="400110"/>
          </a:xfrm>
          <a:prstGeom prst="rect">
            <a:avLst/>
          </a:prstGeom>
          <a:noFill/>
        </p:spPr>
        <p:txBody>
          <a:bodyPr wrap="square" rtlCol="0">
            <a:spAutoFit/>
          </a:bodyPr>
          <a:lstStyle/>
          <a:p>
            <a:r>
              <a:rPr lang="fr-FR" sz="2000" dirty="0">
                <a:solidFill>
                  <a:schemeClr val="bg1"/>
                </a:solidFill>
                <a:latin typeface="Calibri" panose="020F0502020204030204" pitchFamily="34" charset="0"/>
                <a:cs typeface="Calibri" panose="020F0502020204030204" pitchFamily="34" charset="0"/>
              </a:rPr>
              <a:t>Rétrospectif : maltraitance subie à l’enfance </a:t>
            </a:r>
          </a:p>
        </p:txBody>
      </p:sp>
      <p:sp>
        <p:nvSpPr>
          <p:cNvPr id="6" name="Chevron 5">
            <a:extLst>
              <a:ext uri="{FF2B5EF4-FFF2-40B4-BE49-F238E27FC236}">
                <a16:creationId xmlns:a16="http://schemas.microsoft.com/office/drawing/2014/main" id="{B2B76EA6-9BE5-CCDC-3850-45CEB4E758FC}"/>
              </a:ext>
            </a:extLst>
          </p:cNvPr>
          <p:cNvSpPr/>
          <p:nvPr/>
        </p:nvSpPr>
        <p:spPr>
          <a:xfrm>
            <a:off x="13958517" y="6603789"/>
            <a:ext cx="2534198" cy="744535"/>
          </a:xfrm>
          <a:prstGeom prst="chevron">
            <a:avLst/>
          </a:prstGeom>
          <a:solidFill>
            <a:srgbClr val="5D8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latin typeface="Calibri" panose="020F0502020204030204" pitchFamily="34" charset="0"/>
                <a:cs typeface="Calibri" panose="020F0502020204030204" pitchFamily="34" charset="0"/>
              </a:rPr>
              <a:t>Séquelles</a:t>
            </a:r>
          </a:p>
        </p:txBody>
      </p:sp>
      <p:pic>
        <p:nvPicPr>
          <p:cNvPr id="4" name="Image 3">
            <a:extLst>
              <a:ext uri="{FF2B5EF4-FFF2-40B4-BE49-F238E27FC236}">
                <a16:creationId xmlns:a16="http://schemas.microsoft.com/office/drawing/2014/main" id="{EC075EB0-E23A-13FF-11D5-D1F13262E91D}"/>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6121431" y="8960582"/>
            <a:ext cx="1926925" cy="1059809"/>
          </a:xfrm>
          <a:prstGeom prst="rect">
            <a:avLst/>
          </a:prstGeom>
        </p:spPr>
      </p:pic>
    </p:spTree>
    <p:extLst>
      <p:ext uri="{BB962C8B-B14F-4D97-AF65-F5344CB8AC3E}">
        <p14:creationId xmlns:p14="http://schemas.microsoft.com/office/powerpoint/2010/main" val="11864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P spid="27" grpId="0" animBg="1"/>
      <p:bldP spid="32" grpId="0"/>
      <p:bldP spid="7" grpId="0"/>
      <p:bldP spid="33" grpId="0"/>
      <p:bldP spid="34" grpId="0"/>
      <p:bldP spid="35" grpId="0"/>
      <p:bldP spid="36"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2207551" y="2003334"/>
            <a:ext cx="13280201" cy="12146"/>
          </a:xfrm>
          <a:prstGeom prst="line">
            <a:avLst/>
          </a:prstGeom>
          <a:ln w="50800">
            <a:solidFill>
              <a:srgbClr val="00054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393841" y="997129"/>
            <a:ext cx="10907621" cy="707886"/>
          </a:xfrm>
          <a:prstGeom prst="rect">
            <a:avLst/>
          </a:prstGeom>
          <a:noFill/>
        </p:spPr>
        <p:txBody>
          <a:bodyPr wrap="square" rtlCol="0">
            <a:spAutoFit/>
          </a:bodyPr>
          <a:lstStyle/>
          <a:p>
            <a:pPr algn="ctr"/>
            <a:r>
              <a:rPr lang="fr-CA" sz="4000" spc="75" dirty="0">
                <a:solidFill>
                  <a:srgbClr val="000540"/>
                </a:solidFill>
                <a:latin typeface="Lato" panose="020F0502020204030203" pitchFamily="34" charset="0"/>
                <a:ea typeface="Lato" panose="020F0502020204030203" pitchFamily="34" charset="0"/>
                <a:cs typeface="Lato" panose="020F0502020204030203" pitchFamily="34" charset="0"/>
              </a:rPr>
              <a:t>DEVIS DE RECHERCHE QUALITATIF </a:t>
            </a:r>
          </a:p>
        </p:txBody>
      </p:sp>
      <p:sp>
        <p:nvSpPr>
          <p:cNvPr id="25" name="Rectangle 24"/>
          <p:cNvSpPr/>
          <p:nvPr/>
        </p:nvSpPr>
        <p:spPr>
          <a:xfrm>
            <a:off x="1336212" y="6343606"/>
            <a:ext cx="8675339" cy="415498"/>
          </a:xfrm>
          <a:prstGeom prst="rect">
            <a:avLst/>
          </a:prstGeom>
        </p:spPr>
        <p:txBody>
          <a:bodyPr wrap="square">
            <a:spAutoFit/>
          </a:bodyPr>
          <a:lstStyle/>
          <a:p>
            <a:endParaRPr lang="fr-CA" sz="2100" dirty="0">
              <a:solidFill>
                <a:schemeClr val="bg2">
                  <a:lumMod val="50000"/>
                </a:schemeClr>
              </a:solidFill>
              <a:latin typeface="Corbel" panose="020B0503020204020204" pitchFamily="34" charset="0"/>
              <a:ea typeface="Open Sans" panose="020B0606030504020204" pitchFamily="34" charset="0"/>
              <a:cs typeface="Open Sans" panose="020B0606030504020204" pitchFamily="34" charset="0"/>
            </a:endParaRPr>
          </a:p>
        </p:txBody>
      </p:sp>
      <p:sp>
        <p:nvSpPr>
          <p:cNvPr id="44" name="Rectangle 43"/>
          <p:cNvSpPr/>
          <p:nvPr/>
        </p:nvSpPr>
        <p:spPr>
          <a:xfrm>
            <a:off x="1357143" y="6987460"/>
            <a:ext cx="8810105" cy="415498"/>
          </a:xfrm>
          <a:prstGeom prst="rect">
            <a:avLst/>
          </a:prstGeom>
        </p:spPr>
        <p:txBody>
          <a:bodyPr wrap="square">
            <a:spAutoFit/>
          </a:bodyPr>
          <a:lstStyle/>
          <a:p>
            <a:endParaRPr lang="fr-CA" sz="2100" dirty="0">
              <a:solidFill>
                <a:schemeClr val="bg2">
                  <a:lumMod val="50000"/>
                </a:schemeClr>
              </a:solidFill>
              <a:latin typeface="Corbel" panose="020B0503020204020204" pitchFamily="34" charset="0"/>
              <a:ea typeface="Open Sans" panose="020B0606030504020204" pitchFamily="34" charset="0"/>
              <a:cs typeface="Open Sans" panose="020B0606030504020204" pitchFamily="34" charset="0"/>
            </a:endParaRPr>
          </a:p>
        </p:txBody>
      </p:sp>
      <p:sp>
        <p:nvSpPr>
          <p:cNvPr id="47" name="Rectangle 46"/>
          <p:cNvSpPr/>
          <p:nvPr/>
        </p:nvSpPr>
        <p:spPr>
          <a:xfrm>
            <a:off x="1357143" y="8663227"/>
            <a:ext cx="4837464" cy="415498"/>
          </a:xfrm>
          <a:prstGeom prst="rect">
            <a:avLst/>
          </a:prstGeom>
        </p:spPr>
        <p:txBody>
          <a:bodyPr wrap="square">
            <a:spAutoFit/>
          </a:bodyPr>
          <a:lstStyle/>
          <a:p>
            <a:endParaRPr lang="fr-CA" sz="2100" dirty="0">
              <a:solidFill>
                <a:schemeClr val="bg2">
                  <a:lumMod val="50000"/>
                </a:schemeClr>
              </a:solidFill>
              <a:latin typeface="Corbel" panose="020B0503020204020204" pitchFamily="34" charset="0"/>
              <a:ea typeface="Open Sans" panose="020B0606030504020204" pitchFamily="34" charset="0"/>
              <a:cs typeface="Open Sans" panose="020B0606030504020204" pitchFamily="34" charset="0"/>
            </a:endParaRPr>
          </a:p>
        </p:txBody>
      </p:sp>
      <p:sp>
        <p:nvSpPr>
          <p:cNvPr id="4" name="ZoneTexte 3">
            <a:extLst>
              <a:ext uri="{FF2B5EF4-FFF2-40B4-BE49-F238E27FC236}">
                <a16:creationId xmlns:a16="http://schemas.microsoft.com/office/drawing/2014/main" id="{5516AADD-F615-DB4D-80D5-117A05985DE0}"/>
              </a:ext>
            </a:extLst>
          </p:cNvPr>
          <p:cNvSpPr txBox="1"/>
          <p:nvPr/>
        </p:nvSpPr>
        <p:spPr>
          <a:xfrm>
            <a:off x="1795286" y="5672525"/>
            <a:ext cx="1396536" cy="369332"/>
          </a:xfrm>
          <a:prstGeom prst="rect">
            <a:avLst/>
          </a:prstGeom>
          <a:noFill/>
        </p:spPr>
        <p:txBody>
          <a:bodyPr wrap="none" rtlCol="0">
            <a:spAutoFit/>
          </a:bodyPr>
          <a:lstStyle/>
          <a:p>
            <a:r>
              <a:rPr lang="fr-FR" dirty="0">
                <a:solidFill>
                  <a:schemeClr val="bg1"/>
                </a:solidFill>
                <a:latin typeface="Corbel" panose="020B0503020204020204" pitchFamily="34" charset="0"/>
              </a:rPr>
              <a:t>Maltraitance</a:t>
            </a:r>
          </a:p>
        </p:txBody>
      </p:sp>
      <p:graphicFrame>
        <p:nvGraphicFramePr>
          <p:cNvPr id="51" name="ZoneTexte 5">
            <a:extLst>
              <a:ext uri="{FF2B5EF4-FFF2-40B4-BE49-F238E27FC236}">
                <a16:creationId xmlns:a16="http://schemas.microsoft.com/office/drawing/2014/main" id="{A30CA17F-01AD-326A-6D4A-BE06155F3C3F}"/>
              </a:ext>
            </a:extLst>
          </p:cNvPr>
          <p:cNvGraphicFramePr/>
          <p:nvPr>
            <p:extLst>
              <p:ext uri="{D42A27DB-BD31-4B8C-83A1-F6EECF244321}">
                <p14:modId xmlns:p14="http://schemas.microsoft.com/office/powerpoint/2010/main" val="3560020977"/>
              </p:ext>
            </p:extLst>
          </p:nvPr>
        </p:nvGraphicFramePr>
        <p:xfrm>
          <a:off x="2123865" y="2911732"/>
          <a:ext cx="14040269" cy="6863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 1">
            <a:extLst>
              <a:ext uri="{FF2B5EF4-FFF2-40B4-BE49-F238E27FC236}">
                <a16:creationId xmlns:a16="http://schemas.microsoft.com/office/drawing/2014/main" id="{070B1F96-3EC4-01A1-1567-A135F2921BFC}"/>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16121431" y="8960582"/>
            <a:ext cx="1926925" cy="1059809"/>
          </a:xfrm>
          <a:prstGeom prst="rect">
            <a:avLst/>
          </a:prstGeom>
        </p:spPr>
      </p:pic>
    </p:spTree>
    <p:extLst>
      <p:ext uri="{BB962C8B-B14F-4D97-AF65-F5344CB8AC3E}">
        <p14:creationId xmlns:p14="http://schemas.microsoft.com/office/powerpoint/2010/main" val="418355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ffice Theme">
  <a:themeElements>
    <a:clrScheme name="Loire">
      <a:dk1>
        <a:srgbClr val="000000"/>
      </a:dk1>
      <a:lt1>
        <a:srgbClr val="F8FBF9"/>
      </a:lt1>
      <a:dk2>
        <a:srgbClr val="00063F"/>
      </a:dk2>
      <a:lt2>
        <a:srgbClr val="C0CDC3"/>
      </a:lt2>
      <a:accent1>
        <a:srgbClr val="244061"/>
      </a:accent1>
      <a:accent2>
        <a:srgbClr val="8C95B5"/>
      </a:accent2>
      <a:accent3>
        <a:srgbClr val="A1C0C3"/>
      </a:accent3>
      <a:accent4>
        <a:srgbClr val="BEC5BA"/>
      </a:accent4>
      <a:accent5>
        <a:srgbClr val="93A0B5"/>
      </a:accent5>
      <a:accent6>
        <a:srgbClr val="FC987E"/>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703</TotalTime>
  <Words>5126</Words>
  <Application>Microsoft Macintosh PowerPoint</Application>
  <PresentationFormat>Personnalisé</PresentationFormat>
  <Paragraphs>913</Paragraphs>
  <Slides>53</Slides>
  <Notes>36</Notes>
  <HiddenSlides>0</HiddenSlides>
  <MMClips>10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53</vt:i4>
      </vt:variant>
    </vt:vector>
  </HeadingPairs>
  <TitlesOfParts>
    <vt:vector size="69" baseType="lpstr">
      <vt:lpstr>Hiragino Sans W1</vt:lpstr>
      <vt:lpstr>Aptos</vt:lpstr>
      <vt:lpstr>Arial</vt:lpstr>
      <vt:lpstr>Arial Narrow</vt:lpstr>
      <vt:lpstr>Calibri</vt:lpstr>
      <vt:lpstr>Cambria Math</vt:lpstr>
      <vt:lpstr>Corbel</vt:lpstr>
      <vt:lpstr>Lato</vt:lpstr>
      <vt:lpstr>Lato Heavy</vt:lpstr>
      <vt:lpstr>Muli</vt:lpstr>
      <vt:lpstr>Now Bold</vt:lpstr>
      <vt:lpstr>Open Sans</vt:lpstr>
      <vt:lpstr>Système normal</vt:lpstr>
      <vt:lpstr>Times New Roman</vt:lpstr>
      <vt:lpstr>Wingdings</vt:lpstr>
      <vt:lpstr>Office Theme</vt:lpstr>
      <vt:lpstr>Présentation PowerPoint</vt:lpstr>
      <vt:lpstr>Présentation PowerPoint</vt:lpstr>
      <vt:lpstr>Présentation PowerPoint</vt:lpstr>
      <vt:lpstr>L’EXPLOITATION SEXUELLE : UN CONTEXTE PROPICE AU DÉVELOPPEMENT DU TRAUMA COMPLEXE </vt:lpstr>
      <vt:lpstr>Présentation PowerPoint</vt:lpstr>
      <vt:lpstr>LES QUESTIONS DE RECHERCHE</vt:lpstr>
      <vt:lpstr>LES OBJECTIFS DE RECHERCHE ET LA MÉTHODOLOGIE</vt:lpstr>
      <vt:lpstr>Présentation PowerPoint</vt:lpstr>
      <vt:lpstr>Présentation PowerPoint</vt:lpstr>
      <vt:lpstr>LE CONTEXTE DE L’EXPLOITATION SEXUELLE:  LES EXPÉRIENCES RAPPORTÉES PAR DES FEMMES</vt:lpstr>
      <vt:lpstr>SYMPTÔMES DE STRESS POST-TRAUMATIQUE SYMPTÔMES DE STRESS POST-TRAUMATIQUE </vt:lpstr>
      <vt:lpstr>ALTÉRATION DE LA RÉGULATION DES AFFECTS    </vt:lpstr>
      <vt:lpstr>DIFFICULTÉS RELATIONNELLES   </vt:lpstr>
      <vt:lpstr>PERCEPTION NÉGATIVE DE SOI    </vt:lpstr>
      <vt:lpstr>Présentation PowerPoint</vt:lpstr>
      <vt:lpstr>Maintenant, on fait quoi ? Quelles sont les pratiques d’intervention les plus prometteuses ?    </vt:lpstr>
      <vt:lpstr>OBJECTIFS D’APPRENTISSAGE</vt:lpstr>
      <vt:lpstr>Présentation PowerPoint</vt:lpstr>
      <vt:lpstr> Types de programmes qui ont émergés de la recension</vt:lpstr>
      <vt:lpstr>Les programmes psychoéducatifs</vt:lpstr>
      <vt:lpstr>Les programmes psychoéducatifs :  objectifs et thématiques</vt:lpstr>
      <vt:lpstr>Les programmes psychoéducatifs :  leurs effets</vt:lpstr>
      <vt:lpstr>Les thérapies cognitives-comportementales centrées sur le trauma</vt:lpstr>
      <vt:lpstr>Les thérapies cognitives-comportementales centrées sur le trauma : objectifs et thématiques</vt:lpstr>
      <vt:lpstr>Les thérapies cognitives-comportementales centrées sur le trauma: leurs effets</vt:lpstr>
      <vt:lpstr>La thérapie narrative</vt:lpstr>
      <vt:lpstr>La thérapie narrative : objectifs et thématiques</vt:lpstr>
      <vt:lpstr>La thérapie narrative : ses effets</vt:lpstr>
      <vt:lpstr>Les programmes de mentorat par des pairs survivantes </vt:lpstr>
      <vt:lpstr>Les programmes de mentorat par des pairs survivantes : objectifs et thématiques</vt:lpstr>
      <vt:lpstr>Les programmes de mentorat par des pairs survivantes : leurs effets</vt:lpstr>
      <vt:lpstr>Les programmes basés sur les arts et le mouvement</vt:lpstr>
      <vt:lpstr>Les programmes basés sur les arts et le mouvement : objectifs et thématiques</vt:lpstr>
      <vt:lpstr>Les programmes basés sur les arts et le mouvement : leurs effets</vt:lpstr>
      <vt:lpstr>MODÈLE DE TRAITEMENT PROMETTEUR</vt:lpstr>
      <vt:lpstr>Les recommandations</vt:lpstr>
      <vt:lpstr>Les recommandations</vt:lpstr>
      <vt:lpstr>Les recommandations</vt:lpstr>
      <vt:lpstr>Les recommandations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CE QUE LES INTERVENANTES PENSENT DES SERVICES:  UN LONG SOUPIR D’IMPUISSANCE</vt:lpstr>
      <vt:lpstr>CE QUE LES INTERVENANTES SOUHAITENT POUR LES FEMMES  EN SITUATION DE PROSTITUTION</vt:lpstr>
      <vt:lpstr>LE RÉTABLISSEMENT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Slide_Presenters_2024</dc:title>
  <cp:lastModifiedBy>Vice-décanat recherche</cp:lastModifiedBy>
  <cp:revision>104</cp:revision>
  <dcterms:created xsi:type="dcterms:W3CDTF">2006-08-16T00:00:00Z</dcterms:created>
  <dcterms:modified xsi:type="dcterms:W3CDTF">2024-10-09T15:17:43Z</dcterms:modified>
  <dc:identifier>DAF78d5DfaM</dc:identifier>
</cp:coreProperties>
</file>